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0.xml" ContentType="application/vnd.openxmlformats-officedocument.presentationml.slide+xml"/>
  <Override PartName="/ppt/slides/slide341.xml" ContentType="application/vnd.openxmlformats-officedocument.presentationml.slide+xml"/>
  <Override PartName="/ppt/slides/slide342.xml" ContentType="application/vnd.openxmlformats-officedocument.presentationml.slide+xml"/>
  <Override PartName="/ppt/slides/slide343.xml" ContentType="application/vnd.openxmlformats-officedocument.presentationml.slide+xml"/>
  <Override PartName="/ppt/slides/slide344.xml" ContentType="application/vnd.openxmlformats-officedocument.presentationml.slide+xml"/>
  <Override PartName="/ppt/slides/slide345.xml" ContentType="application/vnd.openxmlformats-officedocument.presentationml.slide+xml"/>
  <Override PartName="/ppt/slides/slide346.xml" ContentType="application/vnd.openxmlformats-officedocument.presentationml.slide+xml"/>
  <Override PartName="/ppt/slides/slide347.xml" ContentType="application/vnd.openxmlformats-officedocument.presentationml.slide+xml"/>
  <Override PartName="/ppt/slides/slide348.xml" ContentType="application/vnd.openxmlformats-officedocument.presentationml.slide+xml"/>
  <Override PartName="/ppt/slides/slide349.xml" ContentType="application/vnd.openxmlformats-officedocument.presentationml.slide+xml"/>
  <Override PartName="/ppt/slides/slide350.xml" ContentType="application/vnd.openxmlformats-officedocument.presentationml.slide+xml"/>
  <Override PartName="/ppt/slides/slide351.xml" ContentType="application/vnd.openxmlformats-officedocument.presentationml.slide+xml"/>
  <Override PartName="/ppt/slides/slide352.xml" ContentType="application/vnd.openxmlformats-officedocument.presentationml.slide+xml"/>
  <Override PartName="/ppt/slides/slide353.xml" ContentType="application/vnd.openxmlformats-officedocument.presentationml.slide+xml"/>
  <Override PartName="/ppt/slides/slide354.xml" ContentType="application/vnd.openxmlformats-officedocument.presentationml.slide+xml"/>
  <Override PartName="/ppt/slides/slide355.xml" ContentType="application/vnd.openxmlformats-officedocument.presentationml.slide+xml"/>
  <Override PartName="/ppt/slides/slide356.xml" ContentType="application/vnd.openxmlformats-officedocument.presentationml.slide+xml"/>
  <Override PartName="/ppt/slides/slide357.xml" ContentType="application/vnd.openxmlformats-officedocument.presentationml.slide+xml"/>
  <Override PartName="/ppt/slides/slide358.xml" ContentType="application/vnd.openxmlformats-officedocument.presentationml.slide+xml"/>
  <Override PartName="/ppt/slides/slide359.xml" ContentType="application/vnd.openxmlformats-officedocument.presentationml.slide+xml"/>
  <Override PartName="/ppt/slides/slide360.xml" ContentType="application/vnd.openxmlformats-officedocument.presentationml.slide+xml"/>
  <Override PartName="/ppt/slides/slide361.xml" ContentType="application/vnd.openxmlformats-officedocument.presentationml.slide+xml"/>
  <Override PartName="/ppt/slides/slide362.xml" ContentType="application/vnd.openxmlformats-officedocument.presentationml.slide+xml"/>
  <Override PartName="/ppt/slides/slide363.xml" ContentType="application/vnd.openxmlformats-officedocument.presentationml.slide+xml"/>
  <Override PartName="/ppt/slides/slide364.xml" ContentType="application/vnd.openxmlformats-officedocument.presentationml.slide+xml"/>
  <Override PartName="/ppt/slides/slide365.xml" ContentType="application/vnd.openxmlformats-officedocument.presentationml.slide+xml"/>
  <Override PartName="/ppt/slides/slide366.xml" ContentType="application/vnd.openxmlformats-officedocument.presentationml.slide+xml"/>
  <Override PartName="/ppt/slides/slide367.xml" ContentType="application/vnd.openxmlformats-officedocument.presentationml.slide+xml"/>
  <Override PartName="/ppt/slides/slide368.xml" ContentType="application/vnd.openxmlformats-officedocument.presentationml.slide+xml"/>
  <Override PartName="/ppt/slides/slide369.xml" ContentType="application/vnd.openxmlformats-officedocument.presentationml.slide+xml"/>
  <Override PartName="/ppt/slides/slide370.xml" ContentType="application/vnd.openxmlformats-officedocument.presentationml.slide+xml"/>
  <Override PartName="/ppt/slides/slide371.xml" ContentType="application/vnd.openxmlformats-officedocument.presentationml.slide+xml"/>
  <Override PartName="/ppt/slides/slide372.xml" ContentType="application/vnd.openxmlformats-officedocument.presentationml.slide+xml"/>
  <Override PartName="/ppt/slides/slide373.xml" ContentType="application/vnd.openxmlformats-officedocument.presentationml.slide+xml"/>
  <Override PartName="/ppt/slides/slide374.xml" ContentType="application/vnd.openxmlformats-officedocument.presentationml.slide+xml"/>
  <Override PartName="/ppt/slides/slide375.xml" ContentType="application/vnd.openxmlformats-officedocument.presentationml.slide+xml"/>
  <Override PartName="/ppt/slides/slide376.xml" ContentType="application/vnd.openxmlformats-officedocument.presentationml.slide+xml"/>
  <Override PartName="/ppt/slides/slide377.xml" ContentType="application/vnd.openxmlformats-officedocument.presentationml.slide+xml"/>
  <Override PartName="/ppt/slides/slide378.xml" ContentType="application/vnd.openxmlformats-officedocument.presentationml.slide+xml"/>
  <Override PartName="/ppt/slides/slide379.xml" ContentType="application/vnd.openxmlformats-officedocument.presentationml.slide+xml"/>
  <Override PartName="/ppt/slides/slide380.xml" ContentType="application/vnd.openxmlformats-officedocument.presentationml.slide+xml"/>
  <Override PartName="/ppt/slides/slide381.xml" ContentType="application/vnd.openxmlformats-officedocument.presentationml.slide+xml"/>
  <Override PartName="/ppt/slides/slide382.xml" ContentType="application/vnd.openxmlformats-officedocument.presentationml.slide+xml"/>
  <Override PartName="/ppt/slides/slide383.xml" ContentType="application/vnd.openxmlformats-officedocument.presentationml.slide+xml"/>
  <Override PartName="/ppt/slides/slide384.xml" ContentType="application/vnd.openxmlformats-officedocument.presentationml.slide+xml"/>
  <Override PartName="/ppt/slides/slide385.xml" ContentType="application/vnd.openxmlformats-officedocument.presentationml.slide+xml"/>
  <Override PartName="/ppt/slides/slide386.xml" ContentType="application/vnd.openxmlformats-officedocument.presentationml.slide+xml"/>
  <Override PartName="/ppt/slides/slide387.xml" ContentType="application/vnd.openxmlformats-officedocument.presentationml.slide+xml"/>
  <Override PartName="/ppt/slides/slide388.xml" ContentType="application/vnd.openxmlformats-officedocument.presentationml.slide+xml"/>
  <Override PartName="/ppt/slides/slide389.xml" ContentType="application/vnd.openxmlformats-officedocument.presentationml.slide+xml"/>
  <Override PartName="/ppt/slides/slide390.xml" ContentType="application/vnd.openxmlformats-officedocument.presentationml.slide+xml"/>
  <Override PartName="/ppt/slides/slide391.xml" ContentType="application/vnd.openxmlformats-officedocument.presentationml.slide+xml"/>
  <Override PartName="/ppt/slides/slide392.xml" ContentType="application/vnd.openxmlformats-officedocument.presentationml.slide+xml"/>
  <Override PartName="/ppt/slides/slide393.xml" ContentType="application/vnd.openxmlformats-officedocument.presentationml.slide+xml"/>
  <Override PartName="/ppt/slides/slide394.xml" ContentType="application/vnd.openxmlformats-officedocument.presentationml.slide+xml"/>
  <Override PartName="/ppt/slides/slide395.xml" ContentType="application/vnd.openxmlformats-officedocument.presentationml.slide+xml"/>
  <Override PartName="/ppt/slides/slide396.xml" ContentType="application/vnd.openxmlformats-officedocument.presentationml.slide+xml"/>
  <Override PartName="/ppt/slides/slide397.xml" ContentType="application/vnd.openxmlformats-officedocument.presentationml.slide+xml"/>
  <Override PartName="/ppt/slides/slide398.xml" ContentType="application/vnd.openxmlformats-officedocument.presentationml.slide+xml"/>
  <Override PartName="/ppt/slides/slide399.xml" ContentType="application/vnd.openxmlformats-officedocument.presentationml.slide+xml"/>
  <Override PartName="/ppt/slides/slide400.xml" ContentType="application/vnd.openxmlformats-officedocument.presentationml.slide+xml"/>
  <Override PartName="/ppt/slides/slide401.xml" ContentType="application/vnd.openxmlformats-officedocument.presentationml.slide+xml"/>
  <Override PartName="/ppt/slides/slide402.xml" ContentType="application/vnd.openxmlformats-officedocument.presentationml.slide+xml"/>
  <Override PartName="/ppt/slides/slide403.xml" ContentType="application/vnd.openxmlformats-officedocument.presentationml.slide+xml"/>
  <Override PartName="/ppt/slides/slide404.xml" ContentType="application/vnd.openxmlformats-officedocument.presentationml.slide+xml"/>
  <Override PartName="/ppt/slides/slide405.xml" ContentType="application/vnd.openxmlformats-officedocument.presentationml.slide+xml"/>
  <Override PartName="/ppt/slides/slide406.xml" ContentType="application/vnd.openxmlformats-officedocument.presentationml.slide+xml"/>
  <Override PartName="/ppt/slides/slide407.xml" ContentType="application/vnd.openxmlformats-officedocument.presentationml.slide+xml"/>
  <Override PartName="/ppt/slides/slide408.xml" ContentType="application/vnd.openxmlformats-officedocument.presentationml.slide+xml"/>
  <Override PartName="/ppt/slides/slide409.xml" ContentType="application/vnd.openxmlformats-officedocument.presentationml.slide+xml"/>
  <Override PartName="/ppt/slides/slide410.xml" ContentType="application/vnd.openxmlformats-officedocument.presentationml.slide+xml"/>
  <Override PartName="/ppt/slides/slide411.xml" ContentType="application/vnd.openxmlformats-officedocument.presentationml.slide+xml"/>
  <Override PartName="/ppt/slides/slide412.xml" ContentType="application/vnd.openxmlformats-officedocument.presentationml.slide+xml"/>
  <Override PartName="/ppt/slides/slide413.xml" ContentType="application/vnd.openxmlformats-officedocument.presentationml.slide+xml"/>
  <Override PartName="/ppt/slides/slide414.xml" ContentType="application/vnd.openxmlformats-officedocument.presentationml.slide+xml"/>
  <Override PartName="/ppt/slides/slide415.xml" ContentType="application/vnd.openxmlformats-officedocument.presentationml.slide+xml"/>
  <Override PartName="/ppt/slides/slide416.xml" ContentType="application/vnd.openxmlformats-officedocument.presentationml.slide+xml"/>
  <Override PartName="/ppt/slides/slide417.xml" ContentType="application/vnd.openxmlformats-officedocument.presentationml.slide+xml"/>
  <Override PartName="/ppt/slides/slide418.xml" ContentType="application/vnd.openxmlformats-officedocument.presentationml.slide+xml"/>
  <Override PartName="/ppt/slides/slide419.xml" ContentType="application/vnd.openxmlformats-officedocument.presentationml.slide+xml"/>
  <Override PartName="/ppt/slides/slide4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  <p:sldId id="433" r:id="rId179"/>
    <p:sldId id="434" r:id="rId180"/>
    <p:sldId id="435" r:id="rId181"/>
    <p:sldId id="436" r:id="rId182"/>
    <p:sldId id="437" r:id="rId183"/>
    <p:sldId id="438" r:id="rId184"/>
    <p:sldId id="439" r:id="rId185"/>
    <p:sldId id="440" r:id="rId186"/>
    <p:sldId id="441" r:id="rId187"/>
    <p:sldId id="442" r:id="rId188"/>
    <p:sldId id="443" r:id="rId189"/>
    <p:sldId id="444" r:id="rId190"/>
    <p:sldId id="445" r:id="rId191"/>
    <p:sldId id="446" r:id="rId192"/>
    <p:sldId id="447" r:id="rId193"/>
    <p:sldId id="448" r:id="rId194"/>
    <p:sldId id="449" r:id="rId195"/>
    <p:sldId id="450" r:id="rId196"/>
    <p:sldId id="451" r:id="rId197"/>
    <p:sldId id="452" r:id="rId198"/>
    <p:sldId id="453" r:id="rId199"/>
    <p:sldId id="454" r:id="rId200"/>
    <p:sldId id="455" r:id="rId201"/>
    <p:sldId id="456" r:id="rId202"/>
    <p:sldId id="457" r:id="rId203"/>
    <p:sldId id="458" r:id="rId204"/>
    <p:sldId id="459" r:id="rId205"/>
    <p:sldId id="460" r:id="rId206"/>
    <p:sldId id="461" r:id="rId207"/>
    <p:sldId id="462" r:id="rId208"/>
    <p:sldId id="463" r:id="rId209"/>
    <p:sldId id="464" r:id="rId210"/>
    <p:sldId id="465" r:id="rId211"/>
    <p:sldId id="466" r:id="rId212"/>
    <p:sldId id="467" r:id="rId213"/>
    <p:sldId id="468" r:id="rId214"/>
    <p:sldId id="469" r:id="rId215"/>
    <p:sldId id="470" r:id="rId216"/>
    <p:sldId id="471" r:id="rId217"/>
    <p:sldId id="472" r:id="rId218"/>
    <p:sldId id="473" r:id="rId219"/>
    <p:sldId id="474" r:id="rId220"/>
    <p:sldId id="475" r:id="rId221"/>
    <p:sldId id="476" r:id="rId222"/>
    <p:sldId id="477" r:id="rId223"/>
    <p:sldId id="478" r:id="rId224"/>
    <p:sldId id="479" r:id="rId225"/>
    <p:sldId id="480" r:id="rId226"/>
    <p:sldId id="481" r:id="rId227"/>
    <p:sldId id="482" r:id="rId228"/>
    <p:sldId id="483" r:id="rId229"/>
    <p:sldId id="484" r:id="rId230"/>
    <p:sldId id="485" r:id="rId231"/>
    <p:sldId id="486" r:id="rId232"/>
    <p:sldId id="487" r:id="rId233"/>
    <p:sldId id="488" r:id="rId234"/>
    <p:sldId id="489" r:id="rId235"/>
    <p:sldId id="490" r:id="rId236"/>
    <p:sldId id="491" r:id="rId237"/>
    <p:sldId id="492" r:id="rId238"/>
    <p:sldId id="493" r:id="rId239"/>
    <p:sldId id="494" r:id="rId240"/>
    <p:sldId id="495" r:id="rId241"/>
    <p:sldId id="496" r:id="rId242"/>
    <p:sldId id="497" r:id="rId243"/>
    <p:sldId id="498" r:id="rId244"/>
    <p:sldId id="499" r:id="rId245"/>
    <p:sldId id="500" r:id="rId246"/>
    <p:sldId id="501" r:id="rId247"/>
    <p:sldId id="502" r:id="rId248"/>
    <p:sldId id="503" r:id="rId249"/>
    <p:sldId id="504" r:id="rId250"/>
    <p:sldId id="505" r:id="rId251"/>
    <p:sldId id="506" r:id="rId252"/>
    <p:sldId id="507" r:id="rId253"/>
    <p:sldId id="508" r:id="rId254"/>
    <p:sldId id="509" r:id="rId255"/>
    <p:sldId id="510" r:id="rId256"/>
    <p:sldId id="511" r:id="rId257"/>
    <p:sldId id="512" r:id="rId258"/>
    <p:sldId id="513" r:id="rId259"/>
    <p:sldId id="514" r:id="rId260"/>
    <p:sldId id="515" r:id="rId261"/>
    <p:sldId id="516" r:id="rId262"/>
    <p:sldId id="517" r:id="rId263"/>
    <p:sldId id="518" r:id="rId264"/>
    <p:sldId id="519" r:id="rId265"/>
    <p:sldId id="520" r:id="rId266"/>
    <p:sldId id="521" r:id="rId267"/>
    <p:sldId id="522" r:id="rId268"/>
    <p:sldId id="523" r:id="rId269"/>
    <p:sldId id="524" r:id="rId270"/>
    <p:sldId id="525" r:id="rId271"/>
    <p:sldId id="526" r:id="rId272"/>
    <p:sldId id="527" r:id="rId273"/>
    <p:sldId id="528" r:id="rId274"/>
    <p:sldId id="529" r:id="rId275"/>
    <p:sldId id="530" r:id="rId276"/>
    <p:sldId id="531" r:id="rId277"/>
    <p:sldId id="532" r:id="rId278"/>
    <p:sldId id="533" r:id="rId279"/>
    <p:sldId id="534" r:id="rId280"/>
    <p:sldId id="535" r:id="rId281"/>
    <p:sldId id="536" r:id="rId282"/>
    <p:sldId id="537" r:id="rId283"/>
    <p:sldId id="538" r:id="rId284"/>
    <p:sldId id="539" r:id="rId285"/>
    <p:sldId id="540" r:id="rId286"/>
    <p:sldId id="541" r:id="rId287"/>
    <p:sldId id="542" r:id="rId288"/>
    <p:sldId id="543" r:id="rId289"/>
    <p:sldId id="544" r:id="rId290"/>
    <p:sldId id="545" r:id="rId291"/>
    <p:sldId id="546" r:id="rId292"/>
    <p:sldId id="547" r:id="rId293"/>
    <p:sldId id="548" r:id="rId294"/>
    <p:sldId id="549" r:id="rId295"/>
    <p:sldId id="550" r:id="rId296"/>
    <p:sldId id="551" r:id="rId297"/>
    <p:sldId id="552" r:id="rId298"/>
    <p:sldId id="553" r:id="rId299"/>
    <p:sldId id="554" r:id="rId300"/>
    <p:sldId id="555" r:id="rId301"/>
    <p:sldId id="556" r:id="rId302"/>
    <p:sldId id="557" r:id="rId303"/>
    <p:sldId id="558" r:id="rId304"/>
    <p:sldId id="559" r:id="rId305"/>
    <p:sldId id="560" r:id="rId306"/>
    <p:sldId id="561" r:id="rId307"/>
    <p:sldId id="562" r:id="rId308"/>
    <p:sldId id="563" r:id="rId309"/>
    <p:sldId id="564" r:id="rId310"/>
    <p:sldId id="565" r:id="rId311"/>
    <p:sldId id="566" r:id="rId312"/>
    <p:sldId id="567" r:id="rId313"/>
    <p:sldId id="568" r:id="rId314"/>
    <p:sldId id="569" r:id="rId315"/>
    <p:sldId id="570" r:id="rId316"/>
    <p:sldId id="571" r:id="rId317"/>
    <p:sldId id="572" r:id="rId318"/>
    <p:sldId id="573" r:id="rId319"/>
    <p:sldId id="574" r:id="rId320"/>
    <p:sldId id="575" r:id="rId321"/>
    <p:sldId id="576" r:id="rId322"/>
    <p:sldId id="577" r:id="rId323"/>
    <p:sldId id="578" r:id="rId324"/>
    <p:sldId id="579" r:id="rId325"/>
    <p:sldId id="580" r:id="rId326"/>
    <p:sldId id="581" r:id="rId327"/>
    <p:sldId id="582" r:id="rId328"/>
    <p:sldId id="583" r:id="rId329"/>
    <p:sldId id="584" r:id="rId330"/>
    <p:sldId id="585" r:id="rId331"/>
    <p:sldId id="586" r:id="rId332"/>
    <p:sldId id="587" r:id="rId333"/>
    <p:sldId id="588" r:id="rId334"/>
    <p:sldId id="589" r:id="rId335"/>
    <p:sldId id="590" r:id="rId336"/>
    <p:sldId id="591" r:id="rId337"/>
    <p:sldId id="592" r:id="rId338"/>
    <p:sldId id="593" r:id="rId339"/>
    <p:sldId id="594" r:id="rId340"/>
    <p:sldId id="595" r:id="rId341"/>
    <p:sldId id="596" r:id="rId342"/>
    <p:sldId id="597" r:id="rId343"/>
    <p:sldId id="598" r:id="rId344"/>
    <p:sldId id="599" r:id="rId345"/>
    <p:sldId id="600" r:id="rId346"/>
    <p:sldId id="601" r:id="rId347"/>
    <p:sldId id="602" r:id="rId348"/>
    <p:sldId id="603" r:id="rId349"/>
    <p:sldId id="604" r:id="rId350"/>
    <p:sldId id="605" r:id="rId351"/>
    <p:sldId id="606" r:id="rId352"/>
    <p:sldId id="607" r:id="rId353"/>
    <p:sldId id="608" r:id="rId354"/>
    <p:sldId id="609" r:id="rId355"/>
    <p:sldId id="610" r:id="rId356"/>
    <p:sldId id="611" r:id="rId357"/>
    <p:sldId id="612" r:id="rId358"/>
    <p:sldId id="613" r:id="rId359"/>
    <p:sldId id="614" r:id="rId360"/>
    <p:sldId id="615" r:id="rId361"/>
    <p:sldId id="616" r:id="rId362"/>
    <p:sldId id="617" r:id="rId363"/>
    <p:sldId id="618" r:id="rId364"/>
    <p:sldId id="619" r:id="rId365"/>
    <p:sldId id="620" r:id="rId366"/>
    <p:sldId id="621" r:id="rId367"/>
    <p:sldId id="622" r:id="rId368"/>
    <p:sldId id="623" r:id="rId369"/>
    <p:sldId id="624" r:id="rId370"/>
    <p:sldId id="625" r:id="rId371"/>
    <p:sldId id="626" r:id="rId372"/>
    <p:sldId id="627" r:id="rId373"/>
    <p:sldId id="628" r:id="rId374"/>
    <p:sldId id="629" r:id="rId375"/>
    <p:sldId id="630" r:id="rId376"/>
    <p:sldId id="631" r:id="rId377"/>
    <p:sldId id="632" r:id="rId378"/>
    <p:sldId id="633" r:id="rId379"/>
    <p:sldId id="634" r:id="rId380"/>
    <p:sldId id="635" r:id="rId381"/>
    <p:sldId id="636" r:id="rId382"/>
    <p:sldId id="637" r:id="rId383"/>
    <p:sldId id="638" r:id="rId384"/>
    <p:sldId id="639" r:id="rId385"/>
    <p:sldId id="640" r:id="rId386"/>
    <p:sldId id="641" r:id="rId387"/>
    <p:sldId id="642" r:id="rId388"/>
    <p:sldId id="643" r:id="rId389"/>
    <p:sldId id="644" r:id="rId390"/>
    <p:sldId id="645" r:id="rId391"/>
    <p:sldId id="646" r:id="rId392"/>
    <p:sldId id="647" r:id="rId393"/>
    <p:sldId id="648" r:id="rId394"/>
    <p:sldId id="649" r:id="rId395"/>
    <p:sldId id="650" r:id="rId396"/>
    <p:sldId id="651" r:id="rId397"/>
    <p:sldId id="652" r:id="rId398"/>
    <p:sldId id="653" r:id="rId399"/>
    <p:sldId id="654" r:id="rId400"/>
    <p:sldId id="655" r:id="rId401"/>
    <p:sldId id="656" r:id="rId402"/>
    <p:sldId id="657" r:id="rId403"/>
    <p:sldId id="658" r:id="rId404"/>
    <p:sldId id="659" r:id="rId405"/>
    <p:sldId id="660" r:id="rId406"/>
    <p:sldId id="661" r:id="rId407"/>
    <p:sldId id="662" r:id="rId408"/>
    <p:sldId id="663" r:id="rId409"/>
    <p:sldId id="664" r:id="rId410"/>
    <p:sldId id="665" r:id="rId411"/>
    <p:sldId id="666" r:id="rId412"/>
    <p:sldId id="667" r:id="rId413"/>
    <p:sldId id="668" r:id="rId414"/>
    <p:sldId id="669" r:id="rId415"/>
    <p:sldId id="670" r:id="rId416"/>
    <p:sldId id="671" r:id="rId417"/>
    <p:sldId id="672" r:id="rId418"/>
    <p:sldId id="673" r:id="rId419"/>
    <p:sldId id="674" r:id="rId420"/>
    <p:sldId id="675" r:id="rId421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1500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377" Type="http://schemas.openxmlformats.org/officeDocument/2006/relationships/slide" Target="slides/slide376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402" Type="http://schemas.openxmlformats.org/officeDocument/2006/relationships/slide" Target="slides/slide401.xml"/><Relationship Id="rId279" Type="http://schemas.openxmlformats.org/officeDocument/2006/relationships/slide" Target="slides/slide278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46" Type="http://schemas.openxmlformats.org/officeDocument/2006/relationships/slide" Target="slides/slide345.xml"/><Relationship Id="rId388" Type="http://schemas.openxmlformats.org/officeDocument/2006/relationships/slide" Target="slides/slide387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413" Type="http://schemas.openxmlformats.org/officeDocument/2006/relationships/slide" Target="slides/slide412.xml"/><Relationship Id="rId248" Type="http://schemas.openxmlformats.org/officeDocument/2006/relationships/slide" Target="slides/slide247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217" Type="http://schemas.openxmlformats.org/officeDocument/2006/relationships/slide" Target="slides/slide216.xml"/><Relationship Id="rId399" Type="http://schemas.openxmlformats.org/officeDocument/2006/relationships/slide" Target="slides/slide398.xml"/><Relationship Id="rId259" Type="http://schemas.openxmlformats.org/officeDocument/2006/relationships/slide" Target="slides/slide258.xml"/><Relationship Id="rId424" Type="http://schemas.openxmlformats.org/officeDocument/2006/relationships/theme" Target="theme/theme1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326" Type="http://schemas.openxmlformats.org/officeDocument/2006/relationships/slide" Target="slides/slide325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368" Type="http://schemas.openxmlformats.org/officeDocument/2006/relationships/slide" Target="slides/slide367.xml"/><Relationship Id="rId172" Type="http://schemas.openxmlformats.org/officeDocument/2006/relationships/slide" Target="slides/slide171.xml"/><Relationship Id="rId228" Type="http://schemas.openxmlformats.org/officeDocument/2006/relationships/slide" Target="slides/slide227.xml"/><Relationship Id="rId281" Type="http://schemas.openxmlformats.org/officeDocument/2006/relationships/slide" Target="slides/slide280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76" Type="http://schemas.openxmlformats.org/officeDocument/2006/relationships/slide" Target="slides/slide75.xml"/><Relationship Id="rId141" Type="http://schemas.openxmlformats.org/officeDocument/2006/relationships/slide" Target="slides/slide140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83" Type="http://schemas.openxmlformats.org/officeDocument/2006/relationships/slide" Target="slides/slide182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250" Type="http://schemas.openxmlformats.org/officeDocument/2006/relationships/slide" Target="slides/slide249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45" Type="http://schemas.openxmlformats.org/officeDocument/2006/relationships/slide" Target="slides/slide44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348" Type="http://schemas.openxmlformats.org/officeDocument/2006/relationships/slide" Target="slides/slide347.xml"/><Relationship Id="rId152" Type="http://schemas.openxmlformats.org/officeDocument/2006/relationships/slide" Target="slides/slide151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415" Type="http://schemas.openxmlformats.org/officeDocument/2006/relationships/slide" Target="slides/slide414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56" Type="http://schemas.openxmlformats.org/officeDocument/2006/relationships/slide" Target="slides/slide55.xml"/><Relationship Id="rId317" Type="http://schemas.openxmlformats.org/officeDocument/2006/relationships/slide" Target="slides/slide316.xml"/><Relationship Id="rId359" Type="http://schemas.openxmlformats.org/officeDocument/2006/relationships/slide" Target="slides/slide358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63" Type="http://schemas.openxmlformats.org/officeDocument/2006/relationships/slide" Target="slides/slide162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230" Type="http://schemas.openxmlformats.org/officeDocument/2006/relationships/slide" Target="slides/slide229.xml"/><Relationship Id="rId25" Type="http://schemas.openxmlformats.org/officeDocument/2006/relationships/slide" Target="slides/slide24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328" Type="http://schemas.openxmlformats.org/officeDocument/2006/relationships/slide" Target="slides/slide327.xml"/><Relationship Id="rId132" Type="http://schemas.openxmlformats.org/officeDocument/2006/relationships/slide" Target="slides/slide131.xml"/><Relationship Id="rId174" Type="http://schemas.openxmlformats.org/officeDocument/2006/relationships/slide" Target="slides/slide173.xml"/><Relationship Id="rId381" Type="http://schemas.openxmlformats.org/officeDocument/2006/relationships/slide" Target="slides/slide380.xml"/><Relationship Id="rId241" Type="http://schemas.openxmlformats.org/officeDocument/2006/relationships/slide" Target="slides/slide240.xml"/><Relationship Id="rId36" Type="http://schemas.openxmlformats.org/officeDocument/2006/relationships/slide" Target="slides/slide35.xml"/><Relationship Id="rId283" Type="http://schemas.openxmlformats.org/officeDocument/2006/relationships/slide" Target="slides/slide282.xml"/><Relationship Id="rId339" Type="http://schemas.openxmlformats.org/officeDocument/2006/relationships/slide" Target="slides/slide338.xml"/><Relationship Id="rId78" Type="http://schemas.openxmlformats.org/officeDocument/2006/relationships/slide" Target="slides/slide77.xml"/><Relationship Id="rId101" Type="http://schemas.openxmlformats.org/officeDocument/2006/relationships/slide" Target="slides/slide100.xml"/><Relationship Id="rId143" Type="http://schemas.openxmlformats.org/officeDocument/2006/relationships/slide" Target="slides/slide142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406" Type="http://schemas.openxmlformats.org/officeDocument/2006/relationships/slide" Target="slides/slide405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252" Type="http://schemas.openxmlformats.org/officeDocument/2006/relationships/slide" Target="slides/slide251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47" Type="http://schemas.openxmlformats.org/officeDocument/2006/relationships/slide" Target="slides/slide46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54" Type="http://schemas.openxmlformats.org/officeDocument/2006/relationships/slide" Target="slides/slide153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417" Type="http://schemas.openxmlformats.org/officeDocument/2006/relationships/slide" Target="slides/slide416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63" Type="http://schemas.openxmlformats.org/officeDocument/2006/relationships/slide" Target="slides/slide262.xml"/><Relationship Id="rId319" Type="http://schemas.openxmlformats.org/officeDocument/2006/relationships/slide" Target="slides/slide318.xml"/><Relationship Id="rId58" Type="http://schemas.openxmlformats.org/officeDocument/2006/relationships/slide" Target="slides/slide57.xml"/><Relationship Id="rId123" Type="http://schemas.openxmlformats.org/officeDocument/2006/relationships/slide" Target="slides/slide122.xml"/><Relationship Id="rId330" Type="http://schemas.openxmlformats.org/officeDocument/2006/relationships/slide" Target="slides/slide329.xml"/><Relationship Id="rId165" Type="http://schemas.openxmlformats.org/officeDocument/2006/relationships/slide" Target="slides/slide164.xml"/><Relationship Id="rId372" Type="http://schemas.openxmlformats.org/officeDocument/2006/relationships/slide" Target="slides/slide371.xml"/><Relationship Id="rId232" Type="http://schemas.openxmlformats.org/officeDocument/2006/relationships/slide" Target="slides/slide231.xml"/><Relationship Id="rId274" Type="http://schemas.openxmlformats.org/officeDocument/2006/relationships/slide" Target="slides/slide273.xml"/><Relationship Id="rId27" Type="http://schemas.openxmlformats.org/officeDocument/2006/relationships/slide" Target="slides/slide26.xml"/><Relationship Id="rId69" Type="http://schemas.openxmlformats.org/officeDocument/2006/relationships/slide" Target="slides/slide68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76" Type="http://schemas.openxmlformats.org/officeDocument/2006/relationships/slide" Target="slides/slide175.xml"/><Relationship Id="rId341" Type="http://schemas.openxmlformats.org/officeDocument/2006/relationships/slide" Target="slides/slide340.xml"/><Relationship Id="rId383" Type="http://schemas.openxmlformats.org/officeDocument/2006/relationships/slide" Target="slides/slide382.xml"/><Relationship Id="rId201" Type="http://schemas.openxmlformats.org/officeDocument/2006/relationships/slide" Target="slides/slide200.xml"/><Relationship Id="rId243" Type="http://schemas.openxmlformats.org/officeDocument/2006/relationships/slide" Target="slides/slide242.xml"/><Relationship Id="rId285" Type="http://schemas.openxmlformats.org/officeDocument/2006/relationships/slide" Target="slides/slide284.xml"/><Relationship Id="rId38" Type="http://schemas.openxmlformats.org/officeDocument/2006/relationships/slide" Target="slides/slide37.xml"/><Relationship Id="rId103" Type="http://schemas.openxmlformats.org/officeDocument/2006/relationships/slide" Target="slides/slide102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373" Type="http://schemas.openxmlformats.org/officeDocument/2006/relationships/slide" Target="slides/slide372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384" Type="http://schemas.openxmlformats.org/officeDocument/2006/relationships/slide" Target="slides/slide383.xml"/><Relationship Id="rId419" Type="http://schemas.openxmlformats.org/officeDocument/2006/relationships/slide" Target="slides/slide418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420" Type="http://schemas.openxmlformats.org/officeDocument/2006/relationships/slide" Target="slides/slide419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96" Type="http://schemas.openxmlformats.org/officeDocument/2006/relationships/slide" Target="slides/slide395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400" Type="http://schemas.openxmlformats.org/officeDocument/2006/relationships/slide" Target="slides/slide399.xml"/><Relationship Id="rId421" Type="http://schemas.openxmlformats.org/officeDocument/2006/relationships/slide" Target="slides/slide420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422" Type="http://schemas.openxmlformats.org/officeDocument/2006/relationships/presProps" Target="presProps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423" Type="http://schemas.openxmlformats.org/officeDocument/2006/relationships/viewProps" Target="viewProps.xml"/><Relationship Id="rId258" Type="http://schemas.openxmlformats.org/officeDocument/2006/relationships/slide" Target="slides/slide257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367" Type="http://schemas.openxmlformats.org/officeDocument/2006/relationships/slide" Target="slides/slide366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36" Type="http://schemas.openxmlformats.org/officeDocument/2006/relationships/slide" Target="slides/slide335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378" Type="http://schemas.openxmlformats.org/officeDocument/2006/relationships/slide" Target="slides/slide377.xml"/><Relationship Id="rId403" Type="http://schemas.openxmlformats.org/officeDocument/2006/relationships/slide" Target="slides/slide402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Relationship Id="rId389" Type="http://schemas.openxmlformats.org/officeDocument/2006/relationships/slide" Target="slides/slide388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49" Type="http://schemas.openxmlformats.org/officeDocument/2006/relationships/slide" Target="slides/slide248.xml"/><Relationship Id="rId414" Type="http://schemas.openxmlformats.org/officeDocument/2006/relationships/slide" Target="slides/slide413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16" Type="http://schemas.openxmlformats.org/officeDocument/2006/relationships/slide" Target="slides/slide315.xml"/><Relationship Id="rId55" Type="http://schemas.openxmlformats.org/officeDocument/2006/relationships/slide" Target="slides/slide54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358" Type="http://schemas.openxmlformats.org/officeDocument/2006/relationships/slide" Target="slides/slide357.xml"/><Relationship Id="rId162" Type="http://schemas.openxmlformats.org/officeDocument/2006/relationships/slide" Target="slides/slide161.xml"/><Relationship Id="rId218" Type="http://schemas.openxmlformats.org/officeDocument/2006/relationships/slide" Target="slides/slide217.xml"/><Relationship Id="rId425" Type="http://schemas.openxmlformats.org/officeDocument/2006/relationships/tableStyles" Target="tableStyles.xml"/><Relationship Id="rId271" Type="http://schemas.openxmlformats.org/officeDocument/2006/relationships/slide" Target="slides/slide270.xml"/><Relationship Id="rId24" Type="http://schemas.openxmlformats.org/officeDocument/2006/relationships/slide" Target="slides/slide23.xml"/><Relationship Id="rId66" Type="http://schemas.openxmlformats.org/officeDocument/2006/relationships/slide" Target="slides/slide65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69" Type="http://schemas.openxmlformats.org/officeDocument/2006/relationships/slide" Target="slides/slide368.xml"/><Relationship Id="rId173" Type="http://schemas.openxmlformats.org/officeDocument/2006/relationships/slide" Target="slides/slide172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240" Type="http://schemas.openxmlformats.org/officeDocument/2006/relationships/slide" Target="slides/slide239.xml"/><Relationship Id="rId35" Type="http://schemas.openxmlformats.org/officeDocument/2006/relationships/slide" Target="slides/slide34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38" Type="http://schemas.openxmlformats.org/officeDocument/2006/relationships/slide" Target="slides/slide337.xml"/><Relationship Id="rId8" Type="http://schemas.openxmlformats.org/officeDocument/2006/relationships/slide" Target="slides/slide7.xml"/><Relationship Id="rId142" Type="http://schemas.openxmlformats.org/officeDocument/2006/relationships/slide" Target="slides/slide141.xml"/><Relationship Id="rId184" Type="http://schemas.openxmlformats.org/officeDocument/2006/relationships/slide" Target="slides/slide183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251" Type="http://schemas.openxmlformats.org/officeDocument/2006/relationships/slide" Target="slides/slide250.xml"/><Relationship Id="rId46" Type="http://schemas.openxmlformats.org/officeDocument/2006/relationships/slide" Target="slides/slide45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3" Type="http://schemas.openxmlformats.org/officeDocument/2006/relationships/slide" Target="slides/slide152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416" Type="http://schemas.openxmlformats.org/officeDocument/2006/relationships/slide" Target="slides/slide415.xml"/><Relationship Id="rId220" Type="http://schemas.openxmlformats.org/officeDocument/2006/relationships/slide" Target="slides/slide219.xml"/><Relationship Id="rId15" Type="http://schemas.openxmlformats.org/officeDocument/2006/relationships/slide" Target="slides/slide14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318" Type="http://schemas.openxmlformats.org/officeDocument/2006/relationships/slide" Target="slides/slide317.xml"/><Relationship Id="rId99" Type="http://schemas.openxmlformats.org/officeDocument/2006/relationships/slide" Target="slides/slide98.xml"/><Relationship Id="rId122" Type="http://schemas.openxmlformats.org/officeDocument/2006/relationships/slide" Target="slides/slide121.xml"/><Relationship Id="rId164" Type="http://schemas.openxmlformats.org/officeDocument/2006/relationships/slide" Target="slides/slide163.xml"/><Relationship Id="rId371" Type="http://schemas.openxmlformats.org/officeDocument/2006/relationships/slide" Target="slides/slide370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73" Type="http://schemas.openxmlformats.org/officeDocument/2006/relationships/slide" Target="slides/slide272.xml"/><Relationship Id="rId329" Type="http://schemas.openxmlformats.org/officeDocument/2006/relationships/slide" Target="slides/slide328.xml"/><Relationship Id="rId68" Type="http://schemas.openxmlformats.org/officeDocument/2006/relationships/slide" Target="slides/slide67.xml"/><Relationship Id="rId133" Type="http://schemas.openxmlformats.org/officeDocument/2006/relationships/slide" Target="slides/slide132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242" Type="http://schemas.openxmlformats.org/officeDocument/2006/relationships/slide" Target="slides/slide241.xml"/><Relationship Id="rId284" Type="http://schemas.openxmlformats.org/officeDocument/2006/relationships/slide" Target="slides/slide283.xml"/><Relationship Id="rId37" Type="http://schemas.openxmlformats.org/officeDocument/2006/relationships/slide" Target="slides/slide36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211" Type="http://schemas.openxmlformats.org/officeDocument/2006/relationships/slide" Target="slides/slide210.xml"/><Relationship Id="rId253" Type="http://schemas.openxmlformats.org/officeDocument/2006/relationships/slide" Target="slides/slide252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48" Type="http://schemas.openxmlformats.org/officeDocument/2006/relationships/slide" Target="slides/slide47.xml"/><Relationship Id="rId113" Type="http://schemas.openxmlformats.org/officeDocument/2006/relationships/slide" Target="slides/slide112.xml"/><Relationship Id="rId320" Type="http://schemas.openxmlformats.org/officeDocument/2006/relationships/slide" Target="slides/slide319.xml"/><Relationship Id="rId155" Type="http://schemas.openxmlformats.org/officeDocument/2006/relationships/slide" Target="slides/slide154.xml"/><Relationship Id="rId197" Type="http://schemas.openxmlformats.org/officeDocument/2006/relationships/slide" Target="slides/slide196.xml"/><Relationship Id="rId362" Type="http://schemas.openxmlformats.org/officeDocument/2006/relationships/slide" Target="slides/slide361.xml"/><Relationship Id="rId418" Type="http://schemas.openxmlformats.org/officeDocument/2006/relationships/slide" Target="slides/slide417.xml"/><Relationship Id="rId222" Type="http://schemas.openxmlformats.org/officeDocument/2006/relationships/slide" Target="slides/slide221.xml"/><Relationship Id="rId264" Type="http://schemas.openxmlformats.org/officeDocument/2006/relationships/slide" Target="slides/slide263.xml"/><Relationship Id="rId17" Type="http://schemas.openxmlformats.org/officeDocument/2006/relationships/slide" Target="slides/slide16.xml"/><Relationship Id="rId59" Type="http://schemas.openxmlformats.org/officeDocument/2006/relationships/slide" Target="slides/slide58.xml"/><Relationship Id="rId124" Type="http://schemas.openxmlformats.org/officeDocument/2006/relationships/slide" Target="slides/slide12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28468" y="788927"/>
            <a:ext cx="6687062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24834" y="788927"/>
            <a:ext cx="7894330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65978" y="2031688"/>
            <a:ext cx="5985509" cy="22377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" Type="http://schemas.openxmlformats.org/officeDocument/2006/relationships/image" Target="../media/image6.png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18" Type="http://schemas.openxmlformats.org/officeDocument/2006/relationships/image" Target="../media/image8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17" Type="http://schemas.openxmlformats.org/officeDocument/2006/relationships/image" Target="../media/image87.png"/><Relationship Id="rId2" Type="http://schemas.openxmlformats.org/officeDocument/2006/relationships/image" Target="../media/image6.png"/><Relationship Id="rId16" Type="http://schemas.openxmlformats.org/officeDocument/2006/relationships/image" Target="../media/image8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5" Type="http://schemas.openxmlformats.org/officeDocument/2006/relationships/image" Target="../media/image85.png"/><Relationship Id="rId10" Type="http://schemas.openxmlformats.org/officeDocument/2006/relationships/image" Target="../media/image80.png"/><Relationship Id="rId19" Type="http://schemas.openxmlformats.org/officeDocument/2006/relationships/image" Target="../media/image89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Relationship Id="rId14" Type="http://schemas.openxmlformats.org/officeDocument/2006/relationships/image" Target="../media/image84.png"/></Relationships>
</file>

<file path=ppt/slides/_rels/slide2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13.png"/><Relationship Id="rId21" Type="http://schemas.openxmlformats.org/officeDocument/2006/relationships/image" Target="../media/image108.png"/><Relationship Id="rId42" Type="http://schemas.openxmlformats.org/officeDocument/2006/relationships/image" Target="../media/image129.png"/><Relationship Id="rId47" Type="http://schemas.openxmlformats.org/officeDocument/2006/relationships/image" Target="../media/image134.png"/><Relationship Id="rId63" Type="http://schemas.openxmlformats.org/officeDocument/2006/relationships/image" Target="../media/image150.png"/><Relationship Id="rId68" Type="http://schemas.openxmlformats.org/officeDocument/2006/relationships/image" Target="../media/image155.png"/><Relationship Id="rId16" Type="http://schemas.openxmlformats.org/officeDocument/2006/relationships/image" Target="../media/image103.png"/><Relationship Id="rId11" Type="http://schemas.openxmlformats.org/officeDocument/2006/relationships/image" Target="../media/image98.png"/><Relationship Id="rId32" Type="http://schemas.openxmlformats.org/officeDocument/2006/relationships/image" Target="../media/image119.png"/><Relationship Id="rId37" Type="http://schemas.openxmlformats.org/officeDocument/2006/relationships/image" Target="../media/image124.png"/><Relationship Id="rId53" Type="http://schemas.openxmlformats.org/officeDocument/2006/relationships/image" Target="../media/image140.png"/><Relationship Id="rId58" Type="http://schemas.openxmlformats.org/officeDocument/2006/relationships/image" Target="../media/image145.png"/><Relationship Id="rId74" Type="http://schemas.openxmlformats.org/officeDocument/2006/relationships/image" Target="../media/image161.png"/><Relationship Id="rId79" Type="http://schemas.openxmlformats.org/officeDocument/2006/relationships/image" Target="../media/image166.png"/><Relationship Id="rId5" Type="http://schemas.openxmlformats.org/officeDocument/2006/relationships/image" Target="../media/image92.png"/><Relationship Id="rId61" Type="http://schemas.openxmlformats.org/officeDocument/2006/relationships/image" Target="../media/image148.png"/><Relationship Id="rId82" Type="http://schemas.openxmlformats.org/officeDocument/2006/relationships/image" Target="../media/image169.png"/><Relationship Id="rId19" Type="http://schemas.openxmlformats.org/officeDocument/2006/relationships/image" Target="../media/image106.png"/><Relationship Id="rId14" Type="http://schemas.openxmlformats.org/officeDocument/2006/relationships/image" Target="../media/image101.png"/><Relationship Id="rId22" Type="http://schemas.openxmlformats.org/officeDocument/2006/relationships/image" Target="../media/image109.png"/><Relationship Id="rId27" Type="http://schemas.openxmlformats.org/officeDocument/2006/relationships/image" Target="../media/image114.png"/><Relationship Id="rId30" Type="http://schemas.openxmlformats.org/officeDocument/2006/relationships/image" Target="../media/image117.png"/><Relationship Id="rId35" Type="http://schemas.openxmlformats.org/officeDocument/2006/relationships/image" Target="../media/image122.png"/><Relationship Id="rId43" Type="http://schemas.openxmlformats.org/officeDocument/2006/relationships/image" Target="../media/image130.png"/><Relationship Id="rId48" Type="http://schemas.openxmlformats.org/officeDocument/2006/relationships/image" Target="../media/image135.png"/><Relationship Id="rId56" Type="http://schemas.openxmlformats.org/officeDocument/2006/relationships/image" Target="../media/image143.png"/><Relationship Id="rId64" Type="http://schemas.openxmlformats.org/officeDocument/2006/relationships/image" Target="../media/image151.png"/><Relationship Id="rId69" Type="http://schemas.openxmlformats.org/officeDocument/2006/relationships/image" Target="../media/image156.png"/><Relationship Id="rId77" Type="http://schemas.openxmlformats.org/officeDocument/2006/relationships/image" Target="../media/image164.png"/><Relationship Id="rId8" Type="http://schemas.openxmlformats.org/officeDocument/2006/relationships/image" Target="../media/image95.png"/><Relationship Id="rId51" Type="http://schemas.openxmlformats.org/officeDocument/2006/relationships/image" Target="../media/image138.png"/><Relationship Id="rId72" Type="http://schemas.openxmlformats.org/officeDocument/2006/relationships/image" Target="../media/image159.png"/><Relationship Id="rId80" Type="http://schemas.openxmlformats.org/officeDocument/2006/relationships/image" Target="../media/image167.png"/><Relationship Id="rId3" Type="http://schemas.openxmlformats.org/officeDocument/2006/relationships/image" Target="../media/image90.png"/><Relationship Id="rId12" Type="http://schemas.openxmlformats.org/officeDocument/2006/relationships/image" Target="../media/image99.png"/><Relationship Id="rId17" Type="http://schemas.openxmlformats.org/officeDocument/2006/relationships/image" Target="../media/image104.png"/><Relationship Id="rId25" Type="http://schemas.openxmlformats.org/officeDocument/2006/relationships/image" Target="../media/image112.png"/><Relationship Id="rId33" Type="http://schemas.openxmlformats.org/officeDocument/2006/relationships/image" Target="../media/image120.png"/><Relationship Id="rId38" Type="http://schemas.openxmlformats.org/officeDocument/2006/relationships/image" Target="../media/image125.png"/><Relationship Id="rId46" Type="http://schemas.openxmlformats.org/officeDocument/2006/relationships/image" Target="../media/image133.png"/><Relationship Id="rId59" Type="http://schemas.openxmlformats.org/officeDocument/2006/relationships/image" Target="../media/image146.png"/><Relationship Id="rId67" Type="http://schemas.openxmlformats.org/officeDocument/2006/relationships/image" Target="../media/image154.png"/><Relationship Id="rId20" Type="http://schemas.openxmlformats.org/officeDocument/2006/relationships/image" Target="../media/image107.png"/><Relationship Id="rId41" Type="http://schemas.openxmlformats.org/officeDocument/2006/relationships/image" Target="../media/image128.png"/><Relationship Id="rId54" Type="http://schemas.openxmlformats.org/officeDocument/2006/relationships/image" Target="../media/image141.png"/><Relationship Id="rId62" Type="http://schemas.openxmlformats.org/officeDocument/2006/relationships/image" Target="../media/image149.png"/><Relationship Id="rId70" Type="http://schemas.openxmlformats.org/officeDocument/2006/relationships/image" Target="../media/image157.png"/><Relationship Id="rId75" Type="http://schemas.openxmlformats.org/officeDocument/2006/relationships/image" Target="../media/image162.png"/><Relationship Id="rId83" Type="http://schemas.openxmlformats.org/officeDocument/2006/relationships/image" Target="../media/image17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3.png"/><Relationship Id="rId15" Type="http://schemas.openxmlformats.org/officeDocument/2006/relationships/image" Target="../media/image102.png"/><Relationship Id="rId23" Type="http://schemas.openxmlformats.org/officeDocument/2006/relationships/image" Target="../media/image110.png"/><Relationship Id="rId28" Type="http://schemas.openxmlformats.org/officeDocument/2006/relationships/image" Target="../media/image115.png"/><Relationship Id="rId36" Type="http://schemas.openxmlformats.org/officeDocument/2006/relationships/image" Target="../media/image123.png"/><Relationship Id="rId49" Type="http://schemas.openxmlformats.org/officeDocument/2006/relationships/image" Target="../media/image136.png"/><Relationship Id="rId57" Type="http://schemas.openxmlformats.org/officeDocument/2006/relationships/image" Target="../media/image144.png"/><Relationship Id="rId10" Type="http://schemas.openxmlformats.org/officeDocument/2006/relationships/image" Target="../media/image97.png"/><Relationship Id="rId31" Type="http://schemas.openxmlformats.org/officeDocument/2006/relationships/image" Target="../media/image118.png"/><Relationship Id="rId44" Type="http://schemas.openxmlformats.org/officeDocument/2006/relationships/image" Target="../media/image131.png"/><Relationship Id="rId52" Type="http://schemas.openxmlformats.org/officeDocument/2006/relationships/image" Target="../media/image139.png"/><Relationship Id="rId60" Type="http://schemas.openxmlformats.org/officeDocument/2006/relationships/image" Target="../media/image147.png"/><Relationship Id="rId65" Type="http://schemas.openxmlformats.org/officeDocument/2006/relationships/image" Target="../media/image152.png"/><Relationship Id="rId73" Type="http://schemas.openxmlformats.org/officeDocument/2006/relationships/image" Target="../media/image160.png"/><Relationship Id="rId78" Type="http://schemas.openxmlformats.org/officeDocument/2006/relationships/image" Target="../media/image165.png"/><Relationship Id="rId81" Type="http://schemas.openxmlformats.org/officeDocument/2006/relationships/image" Target="../media/image168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Relationship Id="rId13" Type="http://schemas.openxmlformats.org/officeDocument/2006/relationships/image" Target="../media/image100.png"/><Relationship Id="rId18" Type="http://schemas.openxmlformats.org/officeDocument/2006/relationships/image" Target="../media/image105.png"/><Relationship Id="rId39" Type="http://schemas.openxmlformats.org/officeDocument/2006/relationships/image" Target="../media/image126.png"/><Relationship Id="rId34" Type="http://schemas.openxmlformats.org/officeDocument/2006/relationships/image" Target="../media/image121.png"/><Relationship Id="rId50" Type="http://schemas.openxmlformats.org/officeDocument/2006/relationships/image" Target="../media/image137.png"/><Relationship Id="rId55" Type="http://schemas.openxmlformats.org/officeDocument/2006/relationships/image" Target="../media/image142.png"/><Relationship Id="rId76" Type="http://schemas.openxmlformats.org/officeDocument/2006/relationships/image" Target="../media/image163.png"/><Relationship Id="rId7" Type="http://schemas.openxmlformats.org/officeDocument/2006/relationships/image" Target="../media/image94.png"/><Relationship Id="rId71" Type="http://schemas.openxmlformats.org/officeDocument/2006/relationships/image" Target="../media/image158.png"/><Relationship Id="rId2" Type="http://schemas.openxmlformats.org/officeDocument/2006/relationships/image" Target="../media/image6.png"/><Relationship Id="rId29" Type="http://schemas.openxmlformats.org/officeDocument/2006/relationships/image" Target="../media/image116.png"/><Relationship Id="rId24" Type="http://schemas.openxmlformats.org/officeDocument/2006/relationships/image" Target="../media/image111.png"/><Relationship Id="rId40" Type="http://schemas.openxmlformats.org/officeDocument/2006/relationships/image" Target="../media/image127.png"/><Relationship Id="rId45" Type="http://schemas.openxmlformats.org/officeDocument/2006/relationships/image" Target="../media/image132.png"/><Relationship Id="rId66" Type="http://schemas.openxmlformats.org/officeDocument/2006/relationships/image" Target="../media/image15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8.png"/><Relationship Id="rId4" Type="http://schemas.openxmlformats.org/officeDocument/2006/relationships/image" Target="../media/image17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4.png"/><Relationship Id="rId13" Type="http://schemas.openxmlformats.org/officeDocument/2006/relationships/image" Target="../media/image189.png"/><Relationship Id="rId18" Type="http://schemas.openxmlformats.org/officeDocument/2006/relationships/image" Target="../media/image194.png"/><Relationship Id="rId3" Type="http://schemas.openxmlformats.org/officeDocument/2006/relationships/image" Target="../media/image179.png"/><Relationship Id="rId21" Type="http://schemas.openxmlformats.org/officeDocument/2006/relationships/image" Target="../media/image197.png"/><Relationship Id="rId7" Type="http://schemas.openxmlformats.org/officeDocument/2006/relationships/image" Target="../media/image183.png"/><Relationship Id="rId12" Type="http://schemas.openxmlformats.org/officeDocument/2006/relationships/image" Target="../media/image188.png"/><Relationship Id="rId17" Type="http://schemas.openxmlformats.org/officeDocument/2006/relationships/image" Target="../media/image193.png"/><Relationship Id="rId2" Type="http://schemas.openxmlformats.org/officeDocument/2006/relationships/image" Target="../media/image6.png"/><Relationship Id="rId16" Type="http://schemas.openxmlformats.org/officeDocument/2006/relationships/image" Target="../media/image192.png"/><Relationship Id="rId20" Type="http://schemas.openxmlformats.org/officeDocument/2006/relationships/image" Target="../media/image1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png"/><Relationship Id="rId11" Type="http://schemas.openxmlformats.org/officeDocument/2006/relationships/image" Target="../media/image187.png"/><Relationship Id="rId24" Type="http://schemas.openxmlformats.org/officeDocument/2006/relationships/image" Target="../media/image200.png"/><Relationship Id="rId5" Type="http://schemas.openxmlformats.org/officeDocument/2006/relationships/image" Target="../media/image181.png"/><Relationship Id="rId15" Type="http://schemas.openxmlformats.org/officeDocument/2006/relationships/image" Target="../media/image191.png"/><Relationship Id="rId23" Type="http://schemas.openxmlformats.org/officeDocument/2006/relationships/image" Target="../media/image199.png"/><Relationship Id="rId10" Type="http://schemas.openxmlformats.org/officeDocument/2006/relationships/image" Target="../media/image186.png"/><Relationship Id="rId19" Type="http://schemas.openxmlformats.org/officeDocument/2006/relationships/image" Target="../media/image195.png"/><Relationship Id="rId4" Type="http://schemas.openxmlformats.org/officeDocument/2006/relationships/image" Target="../media/image180.png"/><Relationship Id="rId9" Type="http://schemas.openxmlformats.org/officeDocument/2006/relationships/image" Target="../media/image185.png"/><Relationship Id="rId14" Type="http://schemas.openxmlformats.org/officeDocument/2006/relationships/image" Target="../media/image190.png"/><Relationship Id="rId22" Type="http://schemas.openxmlformats.org/officeDocument/2006/relationships/image" Target="../media/image19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png"/><Relationship Id="rId3" Type="http://schemas.openxmlformats.org/officeDocument/2006/relationships/image" Target="../media/image201.png"/><Relationship Id="rId7" Type="http://schemas.openxmlformats.org/officeDocument/2006/relationships/image" Target="../media/image20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4.png"/><Relationship Id="rId5" Type="http://schemas.openxmlformats.org/officeDocument/2006/relationships/image" Target="../media/image203.png"/><Relationship Id="rId4" Type="http://schemas.openxmlformats.org/officeDocument/2006/relationships/image" Target="../media/image20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1.jp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png"/><Relationship Id="rId13" Type="http://schemas.openxmlformats.org/officeDocument/2006/relationships/image" Target="../media/image223.png"/><Relationship Id="rId18" Type="http://schemas.openxmlformats.org/officeDocument/2006/relationships/image" Target="../media/image228.png"/><Relationship Id="rId26" Type="http://schemas.openxmlformats.org/officeDocument/2006/relationships/image" Target="../media/image236.png"/><Relationship Id="rId3" Type="http://schemas.openxmlformats.org/officeDocument/2006/relationships/image" Target="../media/image213.png"/><Relationship Id="rId21" Type="http://schemas.openxmlformats.org/officeDocument/2006/relationships/image" Target="../media/image231.png"/><Relationship Id="rId7" Type="http://schemas.openxmlformats.org/officeDocument/2006/relationships/image" Target="../media/image217.png"/><Relationship Id="rId12" Type="http://schemas.openxmlformats.org/officeDocument/2006/relationships/image" Target="../media/image222.png"/><Relationship Id="rId17" Type="http://schemas.openxmlformats.org/officeDocument/2006/relationships/image" Target="../media/image227.png"/><Relationship Id="rId25" Type="http://schemas.openxmlformats.org/officeDocument/2006/relationships/image" Target="../media/image235.png"/><Relationship Id="rId2" Type="http://schemas.openxmlformats.org/officeDocument/2006/relationships/image" Target="../media/image212.png"/><Relationship Id="rId16" Type="http://schemas.openxmlformats.org/officeDocument/2006/relationships/image" Target="../media/image226.png"/><Relationship Id="rId20" Type="http://schemas.openxmlformats.org/officeDocument/2006/relationships/image" Target="../media/image2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6.png"/><Relationship Id="rId11" Type="http://schemas.openxmlformats.org/officeDocument/2006/relationships/image" Target="../media/image221.png"/><Relationship Id="rId24" Type="http://schemas.openxmlformats.org/officeDocument/2006/relationships/image" Target="../media/image234.png"/><Relationship Id="rId5" Type="http://schemas.openxmlformats.org/officeDocument/2006/relationships/image" Target="../media/image215.png"/><Relationship Id="rId15" Type="http://schemas.openxmlformats.org/officeDocument/2006/relationships/image" Target="../media/image225.png"/><Relationship Id="rId23" Type="http://schemas.openxmlformats.org/officeDocument/2006/relationships/image" Target="../media/image233.png"/><Relationship Id="rId10" Type="http://schemas.openxmlformats.org/officeDocument/2006/relationships/image" Target="../media/image220.png"/><Relationship Id="rId19" Type="http://schemas.openxmlformats.org/officeDocument/2006/relationships/image" Target="../media/image229.png"/><Relationship Id="rId4" Type="http://schemas.openxmlformats.org/officeDocument/2006/relationships/image" Target="../media/image214.png"/><Relationship Id="rId9" Type="http://schemas.openxmlformats.org/officeDocument/2006/relationships/image" Target="../media/image219.png"/><Relationship Id="rId14" Type="http://schemas.openxmlformats.org/officeDocument/2006/relationships/image" Target="../media/image224.png"/><Relationship Id="rId22" Type="http://schemas.openxmlformats.org/officeDocument/2006/relationships/image" Target="../media/image232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7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8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9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7.png"/><Relationship Id="rId3" Type="http://schemas.openxmlformats.org/officeDocument/2006/relationships/image" Target="../media/image242.png"/><Relationship Id="rId7" Type="http://schemas.openxmlformats.org/officeDocument/2006/relationships/image" Target="../media/image246.pn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5.png"/><Relationship Id="rId5" Type="http://schemas.openxmlformats.org/officeDocument/2006/relationships/image" Target="../media/image244.png"/><Relationship Id="rId4" Type="http://schemas.openxmlformats.org/officeDocument/2006/relationships/image" Target="../media/image243.png"/><Relationship Id="rId9" Type="http://schemas.openxmlformats.org/officeDocument/2006/relationships/image" Target="../media/image24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3.png"/><Relationship Id="rId5" Type="http://schemas.openxmlformats.org/officeDocument/2006/relationships/image" Target="../media/image252.png"/><Relationship Id="rId4" Type="http://schemas.openxmlformats.org/officeDocument/2006/relationships/image" Target="../media/image251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4.jp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1.png"/><Relationship Id="rId3" Type="http://schemas.openxmlformats.org/officeDocument/2006/relationships/image" Target="../media/image256.png"/><Relationship Id="rId7" Type="http://schemas.openxmlformats.org/officeDocument/2006/relationships/image" Target="../media/image260.png"/><Relationship Id="rId2" Type="http://schemas.openxmlformats.org/officeDocument/2006/relationships/image" Target="../media/image2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9.png"/><Relationship Id="rId5" Type="http://schemas.openxmlformats.org/officeDocument/2006/relationships/image" Target="../media/image258.png"/><Relationship Id="rId4" Type="http://schemas.openxmlformats.org/officeDocument/2006/relationships/image" Target="../media/image257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png"/><Relationship Id="rId2" Type="http://schemas.openxmlformats.org/officeDocument/2006/relationships/image" Target="../media/image26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6.png"/><Relationship Id="rId7" Type="http://schemas.openxmlformats.org/officeDocument/2006/relationships/image" Target="../media/image270.png"/><Relationship Id="rId2" Type="http://schemas.openxmlformats.org/officeDocument/2006/relationships/image" Target="../media/image2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9.png"/><Relationship Id="rId5" Type="http://schemas.openxmlformats.org/officeDocument/2006/relationships/image" Target="../media/image268.png"/><Relationship Id="rId4" Type="http://schemas.openxmlformats.org/officeDocument/2006/relationships/image" Target="../media/image26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7.png"/><Relationship Id="rId13" Type="http://schemas.openxmlformats.org/officeDocument/2006/relationships/image" Target="../media/image282.png"/><Relationship Id="rId3" Type="http://schemas.openxmlformats.org/officeDocument/2006/relationships/image" Target="../media/image272.png"/><Relationship Id="rId7" Type="http://schemas.openxmlformats.org/officeDocument/2006/relationships/image" Target="../media/image276.png"/><Relationship Id="rId12" Type="http://schemas.openxmlformats.org/officeDocument/2006/relationships/image" Target="../media/image281.png"/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5.png"/><Relationship Id="rId11" Type="http://schemas.openxmlformats.org/officeDocument/2006/relationships/image" Target="../media/image280.png"/><Relationship Id="rId5" Type="http://schemas.openxmlformats.org/officeDocument/2006/relationships/image" Target="../media/image274.png"/><Relationship Id="rId10" Type="http://schemas.openxmlformats.org/officeDocument/2006/relationships/image" Target="../media/image279.png"/><Relationship Id="rId4" Type="http://schemas.openxmlformats.org/officeDocument/2006/relationships/image" Target="../media/image273.png"/><Relationship Id="rId9" Type="http://schemas.openxmlformats.org/officeDocument/2006/relationships/image" Target="../media/image278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6.pn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7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9.pn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9.pn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png"/><Relationship Id="rId2" Type="http://schemas.openxmlformats.org/officeDocument/2006/relationships/image" Target="../media/image29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5.png"/><Relationship Id="rId4" Type="http://schemas.openxmlformats.org/officeDocument/2006/relationships/image" Target="../media/image294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9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2.jpg"/><Relationship Id="rId2" Type="http://schemas.openxmlformats.org/officeDocument/2006/relationships/image" Target="../media/image30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3.jp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4.jp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5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6.jp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5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5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5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5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2.png"/><Relationship Id="rId1" Type="http://schemas.openxmlformats.org/officeDocument/2006/relationships/slideLayout" Target="../slideLayouts/slideLayout4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4.png"/><Relationship Id="rId2" Type="http://schemas.openxmlformats.org/officeDocument/2006/relationships/image" Target="../media/image313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5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6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7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8.pn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3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1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5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4.jpg"/><Relationship Id="rId2" Type="http://schemas.openxmlformats.org/officeDocument/2006/relationships/image" Target="../media/image323.pn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5.pn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7.jpg"/><Relationship Id="rId2" Type="http://schemas.openxmlformats.org/officeDocument/2006/relationships/image" Target="../media/image326.png"/><Relationship Id="rId1" Type="http://schemas.openxmlformats.org/officeDocument/2006/relationships/slideLayout" Target="../slideLayouts/slideLayout5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8.pn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9.pn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0.jp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2.jpg"/><Relationship Id="rId2" Type="http://schemas.openxmlformats.org/officeDocument/2006/relationships/image" Target="../media/image331.png"/><Relationship Id="rId1" Type="http://schemas.openxmlformats.org/officeDocument/2006/relationships/slideLayout" Target="../slideLayouts/slideLayout4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4.jpg"/><Relationship Id="rId2" Type="http://schemas.openxmlformats.org/officeDocument/2006/relationships/image" Target="../media/image333.pn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1.png"/><Relationship Id="rId3" Type="http://schemas.openxmlformats.org/officeDocument/2006/relationships/image" Target="../media/image336.png"/><Relationship Id="rId7" Type="http://schemas.openxmlformats.org/officeDocument/2006/relationships/image" Target="../media/image3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9.png"/><Relationship Id="rId5" Type="http://schemas.openxmlformats.org/officeDocument/2006/relationships/image" Target="../media/image338.png"/><Relationship Id="rId10" Type="http://schemas.openxmlformats.org/officeDocument/2006/relationships/image" Target="../media/image343.png"/><Relationship Id="rId4" Type="http://schemas.openxmlformats.org/officeDocument/2006/relationships/image" Target="../media/image337.png"/><Relationship Id="rId9" Type="http://schemas.openxmlformats.org/officeDocument/2006/relationships/image" Target="../media/image342.png"/></Relationships>
</file>

<file path=ppt/slides/_rels/slide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9.png"/><Relationship Id="rId3" Type="http://schemas.openxmlformats.org/officeDocument/2006/relationships/image" Target="../media/image344.png"/><Relationship Id="rId7" Type="http://schemas.openxmlformats.org/officeDocument/2006/relationships/image" Target="../media/image34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7.png"/><Relationship Id="rId11" Type="http://schemas.openxmlformats.org/officeDocument/2006/relationships/image" Target="../media/image352.png"/><Relationship Id="rId5" Type="http://schemas.openxmlformats.org/officeDocument/2006/relationships/image" Target="../media/image346.png"/><Relationship Id="rId10" Type="http://schemas.openxmlformats.org/officeDocument/2006/relationships/image" Target="../media/image351.png"/><Relationship Id="rId4" Type="http://schemas.openxmlformats.org/officeDocument/2006/relationships/image" Target="../media/image345.png"/><Relationship Id="rId9" Type="http://schemas.openxmlformats.org/officeDocument/2006/relationships/image" Target="../media/image350.png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5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4.jpg"/><Relationship Id="rId2" Type="http://schemas.openxmlformats.org/officeDocument/2006/relationships/image" Target="../media/image353.png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5.png"/><Relationship Id="rId1" Type="http://schemas.openxmlformats.org/officeDocument/2006/relationships/slideLayout" Target="../slideLayouts/slideLayout4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7.png"/><Relationship Id="rId2" Type="http://schemas.openxmlformats.org/officeDocument/2006/relationships/image" Target="../media/image3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8.png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1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3.png"/><Relationship Id="rId4" Type="http://schemas.openxmlformats.org/officeDocument/2006/relationships/image" Target="../media/image362.png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1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4.png"/><Relationship Id="rId5" Type="http://schemas.openxmlformats.org/officeDocument/2006/relationships/image" Target="../media/image363.png"/><Relationship Id="rId4" Type="http://schemas.openxmlformats.org/officeDocument/2006/relationships/image" Target="../media/image362.png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7" Type="http://schemas.openxmlformats.org/officeDocument/2006/relationships/image" Target="../media/image36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3.png"/><Relationship Id="rId5" Type="http://schemas.openxmlformats.org/officeDocument/2006/relationships/image" Target="../media/image362.png"/><Relationship Id="rId4" Type="http://schemas.openxmlformats.org/officeDocument/2006/relationships/image" Target="../media/image361.png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1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3.png"/><Relationship Id="rId4" Type="http://schemas.openxmlformats.org/officeDocument/2006/relationships/image" Target="../media/image362.png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7" Type="http://schemas.openxmlformats.org/officeDocument/2006/relationships/image" Target="../media/image36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3.png"/><Relationship Id="rId5" Type="http://schemas.openxmlformats.org/officeDocument/2006/relationships/image" Target="../media/image362.png"/><Relationship Id="rId4" Type="http://schemas.openxmlformats.org/officeDocument/2006/relationships/image" Target="../media/image361.png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7" Type="http://schemas.openxmlformats.org/officeDocument/2006/relationships/image" Target="../media/image36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3.png"/><Relationship Id="rId5" Type="http://schemas.openxmlformats.org/officeDocument/2006/relationships/image" Target="../media/image362.png"/><Relationship Id="rId4" Type="http://schemas.openxmlformats.org/officeDocument/2006/relationships/image" Target="../media/image361.png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7" Type="http://schemas.openxmlformats.org/officeDocument/2006/relationships/image" Target="../media/image36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3.png"/><Relationship Id="rId5" Type="http://schemas.openxmlformats.org/officeDocument/2006/relationships/image" Target="../media/image362.png"/><Relationship Id="rId4" Type="http://schemas.openxmlformats.org/officeDocument/2006/relationships/image" Target="../media/image361.png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3.png"/><Relationship Id="rId5" Type="http://schemas.openxmlformats.org/officeDocument/2006/relationships/image" Target="../media/image362.png"/><Relationship Id="rId4" Type="http://schemas.openxmlformats.org/officeDocument/2006/relationships/image" Target="../media/image361.png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1.png"/><Relationship Id="rId3" Type="http://schemas.openxmlformats.org/officeDocument/2006/relationships/image" Target="../media/image366.png"/><Relationship Id="rId7" Type="http://schemas.openxmlformats.org/officeDocument/2006/relationships/image" Target="../media/image370.png"/><Relationship Id="rId2" Type="http://schemas.openxmlformats.org/officeDocument/2006/relationships/image" Target="../media/image36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9.png"/><Relationship Id="rId5" Type="http://schemas.openxmlformats.org/officeDocument/2006/relationships/image" Target="../media/image368.png"/><Relationship Id="rId10" Type="http://schemas.openxmlformats.org/officeDocument/2006/relationships/image" Target="../media/image373.png"/><Relationship Id="rId4" Type="http://schemas.openxmlformats.org/officeDocument/2006/relationships/image" Target="../media/image367.png"/><Relationship Id="rId9" Type="http://schemas.openxmlformats.org/officeDocument/2006/relationships/image" Target="../media/image372.png"/></Relationships>
</file>

<file path=ppt/slides/_rels/slide1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4.png"/><Relationship Id="rId3" Type="http://schemas.openxmlformats.org/officeDocument/2006/relationships/image" Target="../media/image366.png"/><Relationship Id="rId7" Type="http://schemas.openxmlformats.org/officeDocument/2006/relationships/image" Target="../media/image370.png"/><Relationship Id="rId2" Type="http://schemas.openxmlformats.org/officeDocument/2006/relationships/image" Target="../media/image36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9.png"/><Relationship Id="rId5" Type="http://schemas.openxmlformats.org/officeDocument/2006/relationships/image" Target="../media/image368.png"/><Relationship Id="rId10" Type="http://schemas.openxmlformats.org/officeDocument/2006/relationships/image" Target="../media/image376.png"/><Relationship Id="rId4" Type="http://schemas.openxmlformats.org/officeDocument/2006/relationships/image" Target="../media/image367.png"/><Relationship Id="rId9" Type="http://schemas.openxmlformats.org/officeDocument/2006/relationships/image" Target="../media/image375.png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5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5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2.jpg"/><Relationship Id="rId2" Type="http://schemas.openxmlformats.org/officeDocument/2006/relationships/image" Target="../media/image381.png"/><Relationship Id="rId1" Type="http://schemas.openxmlformats.org/officeDocument/2006/relationships/slideLayout" Target="../slideLayouts/slideLayout4.xml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4.jpg"/><Relationship Id="rId2" Type="http://schemas.openxmlformats.org/officeDocument/2006/relationships/image" Target="../media/image383.png"/><Relationship Id="rId1" Type="http://schemas.openxmlformats.org/officeDocument/2006/relationships/slideLayout" Target="../slideLayouts/slideLayout4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5.png"/><Relationship Id="rId1" Type="http://schemas.openxmlformats.org/officeDocument/2006/relationships/slideLayout" Target="../slideLayouts/slideLayout4.xml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7.jpg"/><Relationship Id="rId2" Type="http://schemas.openxmlformats.org/officeDocument/2006/relationships/image" Target="../media/image386.png"/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2.png"/><Relationship Id="rId5" Type="http://schemas.openxmlformats.org/officeDocument/2006/relationships/image" Target="../media/image391.png"/><Relationship Id="rId4" Type="http://schemas.openxmlformats.org/officeDocument/2006/relationships/image" Target="../media/image390.png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5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4.png"/><Relationship Id="rId2" Type="http://schemas.openxmlformats.org/officeDocument/2006/relationships/image" Target="../media/image393.png"/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1.png"/><Relationship Id="rId3" Type="http://schemas.openxmlformats.org/officeDocument/2006/relationships/image" Target="../media/image396.png"/><Relationship Id="rId7" Type="http://schemas.openxmlformats.org/officeDocument/2006/relationships/image" Target="../media/image400.png"/><Relationship Id="rId2" Type="http://schemas.openxmlformats.org/officeDocument/2006/relationships/image" Target="../media/image3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9.png"/><Relationship Id="rId5" Type="http://schemas.openxmlformats.org/officeDocument/2006/relationships/image" Target="../media/image398.png"/><Relationship Id="rId10" Type="http://schemas.openxmlformats.org/officeDocument/2006/relationships/image" Target="../media/image403.png"/><Relationship Id="rId4" Type="http://schemas.openxmlformats.org/officeDocument/2006/relationships/image" Target="../media/image397.png"/><Relationship Id="rId9" Type="http://schemas.openxmlformats.org/officeDocument/2006/relationships/image" Target="../media/image402.png"/></Relationships>
</file>

<file path=ppt/slides/_rels/slide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4.png"/><Relationship Id="rId1" Type="http://schemas.openxmlformats.org/officeDocument/2006/relationships/slideLayout" Target="../slideLayouts/slideLayout2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5.png"/><Relationship Id="rId1" Type="http://schemas.openxmlformats.org/officeDocument/2006/relationships/slideLayout" Target="../slideLayouts/slideLayout2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5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7.png"/><Relationship Id="rId1" Type="http://schemas.openxmlformats.org/officeDocument/2006/relationships/slideLayout" Target="../slideLayouts/slideLayout2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5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4.png"/><Relationship Id="rId2" Type="http://schemas.openxmlformats.org/officeDocument/2006/relationships/image" Target="../media/image4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7.png"/><Relationship Id="rId5" Type="http://schemas.openxmlformats.org/officeDocument/2006/relationships/image" Target="../media/image416.png"/><Relationship Id="rId4" Type="http://schemas.openxmlformats.org/officeDocument/2006/relationships/image" Target="../media/image415.png"/></Relationships>
</file>

<file path=ppt/slides/_rels/slide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7.png"/><Relationship Id="rId7" Type="http://schemas.openxmlformats.org/officeDocument/2006/relationships/image" Target="../media/image422.png"/><Relationship Id="rId2" Type="http://schemas.openxmlformats.org/officeDocument/2006/relationships/image" Target="../media/image4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1.png"/><Relationship Id="rId5" Type="http://schemas.openxmlformats.org/officeDocument/2006/relationships/image" Target="../media/image420.png"/><Relationship Id="rId4" Type="http://schemas.openxmlformats.org/officeDocument/2006/relationships/image" Target="../media/image419.png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4.jpg"/><Relationship Id="rId2" Type="http://schemas.openxmlformats.org/officeDocument/2006/relationships/image" Target="../media/image423.png"/><Relationship Id="rId1" Type="http://schemas.openxmlformats.org/officeDocument/2006/relationships/slideLayout" Target="../slideLayouts/slideLayout2.xml"/></Relationships>
</file>

<file path=ppt/slides/_rels/slide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5.png"/><Relationship Id="rId1" Type="http://schemas.openxmlformats.org/officeDocument/2006/relationships/slideLayout" Target="../slideLayouts/slideLayout2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9.png"/><Relationship Id="rId4" Type="http://schemas.openxmlformats.org/officeDocument/2006/relationships/image" Target="../media/image428.png"/></Relationships>
</file>

<file path=ppt/slides/_rels/slide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7.png"/><Relationship Id="rId7" Type="http://schemas.openxmlformats.org/officeDocument/2006/relationships/image" Target="../media/image4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0.png"/><Relationship Id="rId5" Type="http://schemas.openxmlformats.org/officeDocument/2006/relationships/image" Target="../media/image429.png"/><Relationship Id="rId4" Type="http://schemas.openxmlformats.org/officeDocument/2006/relationships/image" Target="../media/image428.png"/></Relationships>
</file>

<file path=ppt/slides/_rels/slide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7.png"/><Relationship Id="rId7" Type="http://schemas.openxmlformats.org/officeDocument/2006/relationships/image" Target="../media/image4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0.png"/><Relationship Id="rId5" Type="http://schemas.openxmlformats.org/officeDocument/2006/relationships/image" Target="../media/image429.png"/><Relationship Id="rId4" Type="http://schemas.openxmlformats.org/officeDocument/2006/relationships/image" Target="../media/image428.png"/></Relationships>
</file>

<file path=ppt/slides/_rels/slide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7.png"/><Relationship Id="rId7" Type="http://schemas.openxmlformats.org/officeDocument/2006/relationships/image" Target="../media/image4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0.png"/><Relationship Id="rId5" Type="http://schemas.openxmlformats.org/officeDocument/2006/relationships/image" Target="../media/image429.png"/><Relationship Id="rId4" Type="http://schemas.openxmlformats.org/officeDocument/2006/relationships/image" Target="../media/image428.png"/></Relationships>
</file>

<file path=ppt/slides/_rels/slide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3.png"/><Relationship Id="rId7" Type="http://schemas.openxmlformats.org/officeDocument/2006/relationships/image" Target="../media/image437.png"/><Relationship Id="rId2" Type="http://schemas.openxmlformats.org/officeDocument/2006/relationships/image" Target="../media/image4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6.png"/><Relationship Id="rId5" Type="http://schemas.openxmlformats.org/officeDocument/2006/relationships/image" Target="../media/image435.png"/><Relationship Id="rId4" Type="http://schemas.openxmlformats.org/officeDocument/2006/relationships/image" Target="../media/image434.png"/></Relationships>
</file>

<file path=ppt/slides/_rels/slide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8.png"/><Relationship Id="rId7" Type="http://schemas.openxmlformats.org/officeDocument/2006/relationships/image" Target="../media/image4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1.png"/><Relationship Id="rId5" Type="http://schemas.openxmlformats.org/officeDocument/2006/relationships/image" Target="../media/image440.png"/><Relationship Id="rId4" Type="http://schemas.openxmlformats.org/officeDocument/2006/relationships/image" Target="../media/image439.png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3.png"/><Relationship Id="rId1" Type="http://schemas.openxmlformats.org/officeDocument/2006/relationships/slideLayout" Target="../slideLayouts/slideLayout2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4.png"/><Relationship Id="rId1" Type="http://schemas.openxmlformats.org/officeDocument/2006/relationships/slideLayout" Target="../slideLayouts/slideLayout2.xml"/></Relationships>
</file>

<file path=ppt/slides/_rels/slide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6.jpg"/><Relationship Id="rId2" Type="http://schemas.openxmlformats.org/officeDocument/2006/relationships/image" Target="../media/image445.png"/><Relationship Id="rId1" Type="http://schemas.openxmlformats.org/officeDocument/2006/relationships/slideLayout" Target="../slideLayouts/slideLayout2.xml"/></Relationships>
</file>

<file path=ppt/slides/_rels/slide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8.jpg"/><Relationship Id="rId2" Type="http://schemas.openxmlformats.org/officeDocument/2006/relationships/image" Target="../media/image447.png"/><Relationship Id="rId1" Type="http://schemas.openxmlformats.org/officeDocument/2006/relationships/slideLayout" Target="../slideLayouts/slideLayout2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1.png"/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3.png"/><Relationship Id="rId4" Type="http://schemas.openxmlformats.org/officeDocument/2006/relationships/image" Target="../media/image452.png"/></Relationships>
</file>

<file path=ppt/slides/_rels/slide2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7.png"/><Relationship Id="rId5" Type="http://schemas.openxmlformats.org/officeDocument/2006/relationships/image" Target="../media/image456.png"/><Relationship Id="rId4" Type="http://schemas.openxmlformats.org/officeDocument/2006/relationships/image" Target="../media/image455.png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4.png"/><Relationship Id="rId1" Type="http://schemas.openxmlformats.org/officeDocument/2006/relationships/slideLayout" Target="../slideLayouts/slideLayout2.xml"/></Relationships>
</file>

<file path=ppt/slides/_rels/slide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8.png"/><Relationship Id="rId1" Type="http://schemas.openxmlformats.org/officeDocument/2006/relationships/slideLayout" Target="../slideLayouts/slideLayout2.xml"/></Relationships>
</file>

<file path=ppt/slides/_rels/slide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9.png"/><Relationship Id="rId1" Type="http://schemas.openxmlformats.org/officeDocument/2006/relationships/slideLayout" Target="../slideLayouts/slideLayout4.xml"/></Relationships>
</file>

<file path=ppt/slides/_rels/slide2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6.png"/><Relationship Id="rId3" Type="http://schemas.openxmlformats.org/officeDocument/2006/relationships/image" Target="../media/image461.png"/><Relationship Id="rId7" Type="http://schemas.openxmlformats.org/officeDocument/2006/relationships/image" Target="../media/image465.png"/><Relationship Id="rId12" Type="http://schemas.openxmlformats.org/officeDocument/2006/relationships/image" Target="../media/image470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4.png"/><Relationship Id="rId11" Type="http://schemas.openxmlformats.org/officeDocument/2006/relationships/image" Target="../media/image469.png"/><Relationship Id="rId5" Type="http://schemas.openxmlformats.org/officeDocument/2006/relationships/image" Target="../media/image463.png"/><Relationship Id="rId10" Type="http://schemas.openxmlformats.org/officeDocument/2006/relationships/image" Target="../media/image468.png"/><Relationship Id="rId4" Type="http://schemas.openxmlformats.org/officeDocument/2006/relationships/image" Target="../media/image462.png"/><Relationship Id="rId9" Type="http://schemas.openxmlformats.org/officeDocument/2006/relationships/image" Target="../media/image467.png"/></Relationships>
</file>

<file path=ppt/slides/_rels/slide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1.png"/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2.png"/><Relationship Id="rId5" Type="http://schemas.openxmlformats.org/officeDocument/2006/relationships/image" Target="../media/image473.png"/><Relationship Id="rId4" Type="http://schemas.openxmlformats.org/officeDocument/2006/relationships/image" Target="../media/image472.png"/></Relationships>
</file>

<file path=ppt/slides/_rels/slide2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5.png"/><Relationship Id="rId2" Type="http://schemas.openxmlformats.org/officeDocument/2006/relationships/image" Target="../media/image47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8.png"/><Relationship Id="rId5" Type="http://schemas.openxmlformats.org/officeDocument/2006/relationships/image" Target="../media/image477.png"/><Relationship Id="rId4" Type="http://schemas.openxmlformats.org/officeDocument/2006/relationships/image" Target="../media/image476.png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5.png"/><Relationship Id="rId3" Type="http://schemas.openxmlformats.org/officeDocument/2006/relationships/image" Target="../media/image480.png"/><Relationship Id="rId7" Type="http://schemas.openxmlformats.org/officeDocument/2006/relationships/image" Target="../media/image484.png"/><Relationship Id="rId2" Type="http://schemas.openxmlformats.org/officeDocument/2006/relationships/image" Target="../media/image4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3.png"/><Relationship Id="rId5" Type="http://schemas.openxmlformats.org/officeDocument/2006/relationships/image" Target="../media/image482.png"/><Relationship Id="rId10" Type="http://schemas.openxmlformats.org/officeDocument/2006/relationships/image" Target="../media/image487.png"/><Relationship Id="rId4" Type="http://schemas.openxmlformats.org/officeDocument/2006/relationships/image" Target="../media/image481.png"/><Relationship Id="rId9" Type="http://schemas.openxmlformats.org/officeDocument/2006/relationships/image" Target="../media/image486.png"/></Relationships>
</file>

<file path=ppt/slides/_rels/slide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8.png"/><Relationship Id="rId1" Type="http://schemas.openxmlformats.org/officeDocument/2006/relationships/slideLayout" Target="../slideLayouts/slideLayout4.xml"/></Relationships>
</file>

<file path=ppt/slides/_rels/slide2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5.png"/><Relationship Id="rId13" Type="http://schemas.openxmlformats.org/officeDocument/2006/relationships/image" Target="../media/image500.png"/><Relationship Id="rId3" Type="http://schemas.openxmlformats.org/officeDocument/2006/relationships/image" Target="../media/image490.png"/><Relationship Id="rId7" Type="http://schemas.openxmlformats.org/officeDocument/2006/relationships/image" Target="../media/image494.png"/><Relationship Id="rId12" Type="http://schemas.openxmlformats.org/officeDocument/2006/relationships/image" Target="../media/image499.png"/><Relationship Id="rId2" Type="http://schemas.openxmlformats.org/officeDocument/2006/relationships/image" Target="../media/image4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3.png"/><Relationship Id="rId11" Type="http://schemas.openxmlformats.org/officeDocument/2006/relationships/image" Target="../media/image498.png"/><Relationship Id="rId5" Type="http://schemas.openxmlformats.org/officeDocument/2006/relationships/image" Target="../media/image492.png"/><Relationship Id="rId15" Type="http://schemas.openxmlformats.org/officeDocument/2006/relationships/image" Target="../media/image502.png"/><Relationship Id="rId10" Type="http://schemas.openxmlformats.org/officeDocument/2006/relationships/image" Target="../media/image497.png"/><Relationship Id="rId4" Type="http://schemas.openxmlformats.org/officeDocument/2006/relationships/image" Target="../media/image491.png"/><Relationship Id="rId9" Type="http://schemas.openxmlformats.org/officeDocument/2006/relationships/image" Target="../media/image496.png"/><Relationship Id="rId14" Type="http://schemas.openxmlformats.org/officeDocument/2006/relationships/image" Target="../media/image501.png"/></Relationships>
</file>

<file path=ppt/slides/_rels/slide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4.png"/><Relationship Id="rId1" Type="http://schemas.openxmlformats.org/officeDocument/2006/relationships/slideLayout" Target="../slideLayouts/slideLayout5.xml"/></Relationships>
</file>

<file path=ppt/slides/_rels/slide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4.png"/><Relationship Id="rId1" Type="http://schemas.openxmlformats.org/officeDocument/2006/relationships/slideLayout" Target="../slideLayouts/slideLayout5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5.png"/><Relationship Id="rId1" Type="http://schemas.openxmlformats.org/officeDocument/2006/relationships/slideLayout" Target="../slideLayouts/slideLayout5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7.png"/><Relationship Id="rId2" Type="http://schemas.openxmlformats.org/officeDocument/2006/relationships/image" Target="../media/image506.png"/><Relationship Id="rId1" Type="http://schemas.openxmlformats.org/officeDocument/2006/relationships/slideLayout" Target="../slideLayouts/slideLayout5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9.png"/><Relationship Id="rId2" Type="http://schemas.openxmlformats.org/officeDocument/2006/relationships/image" Target="../media/image50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2.png"/><Relationship Id="rId5" Type="http://schemas.openxmlformats.org/officeDocument/2006/relationships/image" Target="../media/image511.png"/><Relationship Id="rId4" Type="http://schemas.openxmlformats.org/officeDocument/2006/relationships/image" Target="../media/image510.png"/></Relationships>
</file>

<file path=ppt/slides/_rels/slide3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5.png"/><Relationship Id="rId4" Type="http://schemas.openxmlformats.org/officeDocument/2006/relationships/image" Target="../media/image514.png"/></Relationships>
</file>

<file path=ppt/slides/_rels/slide3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6.png"/><Relationship Id="rId1" Type="http://schemas.openxmlformats.org/officeDocument/2006/relationships/slideLayout" Target="../slideLayouts/slideLayout5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7.png"/><Relationship Id="rId1" Type="http://schemas.openxmlformats.org/officeDocument/2006/relationships/slideLayout" Target="../slideLayouts/slideLayout2.xml"/></Relationships>
</file>

<file path=ppt/slides/_rels/slide3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7.png"/><Relationship Id="rId1" Type="http://schemas.openxmlformats.org/officeDocument/2006/relationships/slideLayout" Target="../slideLayouts/slideLayout2.xml"/></Relationships>
</file>

<file path=ppt/slides/_rels/slide3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7.png"/><Relationship Id="rId1" Type="http://schemas.openxmlformats.org/officeDocument/2006/relationships/slideLayout" Target="../slideLayouts/slideLayout2.xml"/></Relationships>
</file>

<file path=ppt/slides/_rels/slide3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8.png"/><Relationship Id="rId1" Type="http://schemas.openxmlformats.org/officeDocument/2006/relationships/slideLayout" Target="../slideLayouts/slideLayout2.xml"/></Relationships>
</file>

<file path=ppt/slides/_rels/slide3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9.png"/><Relationship Id="rId1" Type="http://schemas.openxmlformats.org/officeDocument/2006/relationships/slideLayout" Target="../slideLayouts/slideLayout4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2.png"/></Relationships>
</file>

<file path=ppt/slides/_rels/slide3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2.png"/></Relationships>
</file>

<file path=ppt/slides/_rels/slide3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3.png"/><Relationship Id="rId1" Type="http://schemas.openxmlformats.org/officeDocument/2006/relationships/slideLayout" Target="../slideLayouts/slideLayout5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5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0.png"/><Relationship Id="rId3" Type="http://schemas.openxmlformats.org/officeDocument/2006/relationships/image" Target="../media/image525.png"/><Relationship Id="rId7" Type="http://schemas.openxmlformats.org/officeDocument/2006/relationships/image" Target="../media/image529.png"/><Relationship Id="rId12" Type="http://schemas.openxmlformats.org/officeDocument/2006/relationships/image" Target="../media/image534.png"/><Relationship Id="rId2" Type="http://schemas.openxmlformats.org/officeDocument/2006/relationships/image" Target="../media/image5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8.png"/><Relationship Id="rId11" Type="http://schemas.openxmlformats.org/officeDocument/2006/relationships/image" Target="../media/image533.png"/><Relationship Id="rId5" Type="http://schemas.openxmlformats.org/officeDocument/2006/relationships/image" Target="../media/image527.png"/><Relationship Id="rId10" Type="http://schemas.openxmlformats.org/officeDocument/2006/relationships/image" Target="../media/image532.png"/><Relationship Id="rId4" Type="http://schemas.openxmlformats.org/officeDocument/2006/relationships/image" Target="../media/image526.png"/><Relationship Id="rId9" Type="http://schemas.openxmlformats.org/officeDocument/2006/relationships/image" Target="../media/image531.png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5.png"/><Relationship Id="rId1" Type="http://schemas.openxmlformats.org/officeDocument/2006/relationships/slideLayout" Target="../slideLayouts/slideLayout2.xml"/></Relationships>
</file>

<file path=ppt/slides/_rels/slide3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7.png"/><Relationship Id="rId2" Type="http://schemas.openxmlformats.org/officeDocument/2006/relationships/image" Target="../media/image5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9.png"/><Relationship Id="rId4" Type="http://schemas.openxmlformats.org/officeDocument/2006/relationships/image" Target="../media/image538.png"/></Relationships>
</file>

<file path=ppt/slides/_rels/slide3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6.png"/><Relationship Id="rId3" Type="http://schemas.openxmlformats.org/officeDocument/2006/relationships/image" Target="../media/image541.png"/><Relationship Id="rId7" Type="http://schemas.openxmlformats.org/officeDocument/2006/relationships/image" Target="../media/image545.png"/><Relationship Id="rId2" Type="http://schemas.openxmlformats.org/officeDocument/2006/relationships/image" Target="../media/image5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4.png"/><Relationship Id="rId5" Type="http://schemas.openxmlformats.org/officeDocument/2006/relationships/image" Target="../media/image543.png"/><Relationship Id="rId4" Type="http://schemas.openxmlformats.org/officeDocument/2006/relationships/image" Target="../media/image542.png"/><Relationship Id="rId9" Type="http://schemas.openxmlformats.org/officeDocument/2006/relationships/image" Target="../media/image547.png"/></Relationships>
</file>

<file path=ppt/slides/_rels/slide3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9.png"/><Relationship Id="rId2" Type="http://schemas.openxmlformats.org/officeDocument/2006/relationships/image" Target="../media/image5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1.png"/><Relationship Id="rId4" Type="http://schemas.openxmlformats.org/officeDocument/2006/relationships/image" Target="../media/image550.png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8.png"/><Relationship Id="rId3" Type="http://schemas.openxmlformats.org/officeDocument/2006/relationships/image" Target="../media/image553.png"/><Relationship Id="rId7" Type="http://schemas.openxmlformats.org/officeDocument/2006/relationships/image" Target="../media/image557.png"/><Relationship Id="rId2" Type="http://schemas.openxmlformats.org/officeDocument/2006/relationships/image" Target="../media/image55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6.png"/><Relationship Id="rId11" Type="http://schemas.openxmlformats.org/officeDocument/2006/relationships/image" Target="../media/image561.png"/><Relationship Id="rId5" Type="http://schemas.openxmlformats.org/officeDocument/2006/relationships/image" Target="../media/image555.png"/><Relationship Id="rId10" Type="http://schemas.openxmlformats.org/officeDocument/2006/relationships/image" Target="../media/image560.png"/><Relationship Id="rId4" Type="http://schemas.openxmlformats.org/officeDocument/2006/relationships/image" Target="../media/image554.png"/><Relationship Id="rId9" Type="http://schemas.openxmlformats.org/officeDocument/2006/relationships/image" Target="../media/image559.png"/></Relationships>
</file>

<file path=ppt/slides/_rels/slide3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8.png"/><Relationship Id="rId13" Type="http://schemas.openxmlformats.org/officeDocument/2006/relationships/image" Target="../media/image573.png"/><Relationship Id="rId18" Type="http://schemas.openxmlformats.org/officeDocument/2006/relationships/image" Target="../media/image578.png"/><Relationship Id="rId3" Type="http://schemas.openxmlformats.org/officeDocument/2006/relationships/image" Target="../media/image563.png"/><Relationship Id="rId7" Type="http://schemas.openxmlformats.org/officeDocument/2006/relationships/image" Target="../media/image567.png"/><Relationship Id="rId12" Type="http://schemas.openxmlformats.org/officeDocument/2006/relationships/image" Target="../media/image572.png"/><Relationship Id="rId17" Type="http://schemas.openxmlformats.org/officeDocument/2006/relationships/image" Target="../media/image577.png"/><Relationship Id="rId2" Type="http://schemas.openxmlformats.org/officeDocument/2006/relationships/image" Target="../media/image562.png"/><Relationship Id="rId16" Type="http://schemas.openxmlformats.org/officeDocument/2006/relationships/image" Target="../media/image5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6.png"/><Relationship Id="rId11" Type="http://schemas.openxmlformats.org/officeDocument/2006/relationships/image" Target="../media/image571.png"/><Relationship Id="rId5" Type="http://schemas.openxmlformats.org/officeDocument/2006/relationships/image" Target="../media/image565.png"/><Relationship Id="rId15" Type="http://schemas.openxmlformats.org/officeDocument/2006/relationships/image" Target="../media/image575.png"/><Relationship Id="rId10" Type="http://schemas.openxmlformats.org/officeDocument/2006/relationships/image" Target="../media/image570.png"/><Relationship Id="rId19" Type="http://schemas.openxmlformats.org/officeDocument/2006/relationships/image" Target="../media/image579.png"/><Relationship Id="rId4" Type="http://schemas.openxmlformats.org/officeDocument/2006/relationships/image" Target="../media/image564.png"/><Relationship Id="rId9" Type="http://schemas.openxmlformats.org/officeDocument/2006/relationships/image" Target="../media/image569.png"/><Relationship Id="rId14" Type="http://schemas.openxmlformats.org/officeDocument/2006/relationships/image" Target="../media/image574.png"/></Relationships>
</file>

<file path=ppt/slides/_rels/slide3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6.png"/><Relationship Id="rId13" Type="http://schemas.openxmlformats.org/officeDocument/2006/relationships/image" Target="../media/image591.png"/><Relationship Id="rId18" Type="http://schemas.openxmlformats.org/officeDocument/2006/relationships/image" Target="../media/image596.png"/><Relationship Id="rId3" Type="http://schemas.openxmlformats.org/officeDocument/2006/relationships/image" Target="../media/image581.png"/><Relationship Id="rId21" Type="http://schemas.openxmlformats.org/officeDocument/2006/relationships/image" Target="../media/image599.png"/><Relationship Id="rId7" Type="http://schemas.openxmlformats.org/officeDocument/2006/relationships/image" Target="../media/image585.png"/><Relationship Id="rId12" Type="http://schemas.openxmlformats.org/officeDocument/2006/relationships/image" Target="../media/image590.png"/><Relationship Id="rId17" Type="http://schemas.openxmlformats.org/officeDocument/2006/relationships/image" Target="../media/image595.png"/><Relationship Id="rId2" Type="http://schemas.openxmlformats.org/officeDocument/2006/relationships/image" Target="../media/image580.png"/><Relationship Id="rId16" Type="http://schemas.openxmlformats.org/officeDocument/2006/relationships/image" Target="../media/image594.png"/><Relationship Id="rId20" Type="http://schemas.openxmlformats.org/officeDocument/2006/relationships/image" Target="../media/image5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4.png"/><Relationship Id="rId11" Type="http://schemas.openxmlformats.org/officeDocument/2006/relationships/image" Target="../media/image589.png"/><Relationship Id="rId5" Type="http://schemas.openxmlformats.org/officeDocument/2006/relationships/image" Target="../media/image583.png"/><Relationship Id="rId15" Type="http://schemas.openxmlformats.org/officeDocument/2006/relationships/image" Target="../media/image593.png"/><Relationship Id="rId10" Type="http://schemas.openxmlformats.org/officeDocument/2006/relationships/image" Target="../media/image588.png"/><Relationship Id="rId19" Type="http://schemas.openxmlformats.org/officeDocument/2006/relationships/image" Target="../media/image597.png"/><Relationship Id="rId4" Type="http://schemas.openxmlformats.org/officeDocument/2006/relationships/image" Target="../media/image582.png"/><Relationship Id="rId9" Type="http://schemas.openxmlformats.org/officeDocument/2006/relationships/image" Target="../media/image587.png"/><Relationship Id="rId14" Type="http://schemas.openxmlformats.org/officeDocument/2006/relationships/image" Target="../media/image592.png"/></Relationships>
</file>

<file path=ppt/slides/_rels/slide3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1.png"/><Relationship Id="rId2" Type="http://schemas.openxmlformats.org/officeDocument/2006/relationships/image" Target="../media/image600.png"/><Relationship Id="rId1" Type="http://schemas.openxmlformats.org/officeDocument/2006/relationships/slideLayout" Target="../slideLayouts/slideLayout2.xml"/></Relationships>
</file>

<file path=ppt/slides/_rels/slide3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3.png"/><Relationship Id="rId2" Type="http://schemas.openxmlformats.org/officeDocument/2006/relationships/image" Target="../media/image60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4.png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5.png"/><Relationship Id="rId1" Type="http://schemas.openxmlformats.org/officeDocument/2006/relationships/slideLayout" Target="../slideLayouts/slideLayout2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7.png"/><Relationship Id="rId2" Type="http://schemas.openxmlformats.org/officeDocument/2006/relationships/image" Target="../media/image606.png"/><Relationship Id="rId1" Type="http://schemas.openxmlformats.org/officeDocument/2006/relationships/slideLayout" Target="../slideLayouts/slideLayout2.xml"/></Relationships>
</file>

<file path=ppt/slides/_rels/slide3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4.png"/><Relationship Id="rId13" Type="http://schemas.openxmlformats.org/officeDocument/2006/relationships/image" Target="../media/image619.png"/><Relationship Id="rId18" Type="http://schemas.openxmlformats.org/officeDocument/2006/relationships/image" Target="../media/image624.png"/><Relationship Id="rId26" Type="http://schemas.openxmlformats.org/officeDocument/2006/relationships/image" Target="../media/image632.png"/><Relationship Id="rId3" Type="http://schemas.openxmlformats.org/officeDocument/2006/relationships/image" Target="../media/image609.png"/><Relationship Id="rId21" Type="http://schemas.openxmlformats.org/officeDocument/2006/relationships/image" Target="../media/image627.png"/><Relationship Id="rId7" Type="http://schemas.openxmlformats.org/officeDocument/2006/relationships/image" Target="../media/image613.png"/><Relationship Id="rId12" Type="http://schemas.openxmlformats.org/officeDocument/2006/relationships/image" Target="../media/image618.png"/><Relationship Id="rId17" Type="http://schemas.openxmlformats.org/officeDocument/2006/relationships/image" Target="../media/image623.png"/><Relationship Id="rId25" Type="http://schemas.openxmlformats.org/officeDocument/2006/relationships/image" Target="../media/image631.png"/><Relationship Id="rId2" Type="http://schemas.openxmlformats.org/officeDocument/2006/relationships/image" Target="../media/image608.png"/><Relationship Id="rId16" Type="http://schemas.openxmlformats.org/officeDocument/2006/relationships/image" Target="../media/image622.png"/><Relationship Id="rId20" Type="http://schemas.openxmlformats.org/officeDocument/2006/relationships/image" Target="../media/image6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2.png"/><Relationship Id="rId11" Type="http://schemas.openxmlformats.org/officeDocument/2006/relationships/image" Target="../media/image617.png"/><Relationship Id="rId24" Type="http://schemas.openxmlformats.org/officeDocument/2006/relationships/image" Target="../media/image630.png"/><Relationship Id="rId5" Type="http://schemas.openxmlformats.org/officeDocument/2006/relationships/image" Target="../media/image611.png"/><Relationship Id="rId15" Type="http://schemas.openxmlformats.org/officeDocument/2006/relationships/image" Target="../media/image621.png"/><Relationship Id="rId23" Type="http://schemas.openxmlformats.org/officeDocument/2006/relationships/image" Target="../media/image629.png"/><Relationship Id="rId28" Type="http://schemas.openxmlformats.org/officeDocument/2006/relationships/image" Target="../media/image634.png"/><Relationship Id="rId10" Type="http://schemas.openxmlformats.org/officeDocument/2006/relationships/image" Target="../media/image616.png"/><Relationship Id="rId19" Type="http://schemas.openxmlformats.org/officeDocument/2006/relationships/image" Target="../media/image625.png"/><Relationship Id="rId4" Type="http://schemas.openxmlformats.org/officeDocument/2006/relationships/image" Target="../media/image610.png"/><Relationship Id="rId9" Type="http://schemas.openxmlformats.org/officeDocument/2006/relationships/image" Target="../media/image615.png"/><Relationship Id="rId14" Type="http://schemas.openxmlformats.org/officeDocument/2006/relationships/image" Target="../media/image620.png"/><Relationship Id="rId22" Type="http://schemas.openxmlformats.org/officeDocument/2006/relationships/image" Target="../media/image628.png"/><Relationship Id="rId27" Type="http://schemas.openxmlformats.org/officeDocument/2006/relationships/image" Target="../media/image633.png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5.xml"/></Relationships>
</file>

<file path=ppt/slides/_rels/slide3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7.png"/><Relationship Id="rId2" Type="http://schemas.openxmlformats.org/officeDocument/2006/relationships/image" Target="../media/image636.png"/><Relationship Id="rId1" Type="http://schemas.openxmlformats.org/officeDocument/2006/relationships/slideLayout" Target="../slideLayouts/slideLayout2.xml"/></Relationships>
</file>

<file path=ppt/slides/_rels/slide3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8.jpg"/><Relationship Id="rId1" Type="http://schemas.openxmlformats.org/officeDocument/2006/relationships/slideLayout" Target="../slideLayouts/slideLayout4.xml"/></Relationships>
</file>

<file path=ppt/slides/_rels/slide3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1.png"/><Relationship Id="rId2" Type="http://schemas.openxmlformats.org/officeDocument/2006/relationships/image" Target="../media/image640.png"/><Relationship Id="rId1" Type="http://schemas.openxmlformats.org/officeDocument/2006/relationships/slideLayout" Target="../slideLayouts/slideLayout5.xml"/></Relationships>
</file>

<file path=ppt/slides/_rels/slide3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2.png"/><Relationship Id="rId1" Type="http://schemas.openxmlformats.org/officeDocument/2006/relationships/slideLayout" Target="../slideLayouts/slideLayout2.xml"/></Relationships>
</file>

<file path=ppt/slides/_rels/slide3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3.png"/><Relationship Id="rId1" Type="http://schemas.openxmlformats.org/officeDocument/2006/relationships/slideLayout" Target="../slideLayouts/slideLayout4.xml"/></Relationships>
</file>

<file path=ppt/slides/_rels/slide3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4.png"/><Relationship Id="rId1" Type="http://schemas.openxmlformats.org/officeDocument/2006/relationships/slideLayout" Target="../slideLayouts/slideLayout4.xml"/></Relationships>
</file>

<file path=ppt/slides/_rels/slide3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5.png"/><Relationship Id="rId1" Type="http://schemas.openxmlformats.org/officeDocument/2006/relationships/slideLayout" Target="../slideLayouts/slideLayout2.xml"/></Relationships>
</file>

<file path=ppt/slides/_rels/slide4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6.png"/><Relationship Id="rId1" Type="http://schemas.openxmlformats.org/officeDocument/2006/relationships/slideLayout" Target="../slideLayouts/slideLayout2.xml"/></Relationships>
</file>

<file path=ppt/slides/_rels/slide4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7.png"/><Relationship Id="rId1" Type="http://schemas.openxmlformats.org/officeDocument/2006/relationships/slideLayout" Target="../slideLayouts/slideLayout2.xml"/></Relationships>
</file>

<file path=ppt/slides/_rels/slide4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6.jpg"/><Relationship Id="rId1" Type="http://schemas.openxmlformats.org/officeDocument/2006/relationships/slideLayout" Target="../slideLayouts/slideLayout2.xml"/></Relationships>
</file>

<file path=ppt/slides/_rels/slide4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8.png"/><Relationship Id="rId1" Type="http://schemas.openxmlformats.org/officeDocument/2006/relationships/slideLayout" Target="../slideLayouts/slideLayout2.xml"/></Relationships>
</file>

<file path=ppt/slides/_rels/slide4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9.png"/><Relationship Id="rId1" Type="http://schemas.openxmlformats.org/officeDocument/2006/relationships/slideLayout" Target="../slideLayouts/slideLayout2.xml"/></Relationships>
</file>

<file path=ppt/slides/_rels/slide4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0.png"/><Relationship Id="rId1" Type="http://schemas.openxmlformats.org/officeDocument/2006/relationships/slideLayout" Target="../slideLayouts/slideLayout2.xml"/></Relationships>
</file>

<file path=ppt/slides/_rels/slide4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1.png"/><Relationship Id="rId1" Type="http://schemas.openxmlformats.org/officeDocument/2006/relationships/slideLayout" Target="../slideLayouts/slideLayout2.xml"/></Relationships>
</file>

<file path=ppt/slides/_rels/slide4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2.jpg"/><Relationship Id="rId1" Type="http://schemas.openxmlformats.org/officeDocument/2006/relationships/slideLayout" Target="../slideLayouts/slideLayout2.xml"/></Relationships>
</file>

<file path=ppt/slides/_rels/slide4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3.jpg"/><Relationship Id="rId1" Type="http://schemas.openxmlformats.org/officeDocument/2006/relationships/slideLayout" Target="../slideLayouts/slideLayout2.xml"/></Relationships>
</file>

<file path=ppt/slides/_rels/slide4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4.jpg"/><Relationship Id="rId1" Type="http://schemas.openxmlformats.org/officeDocument/2006/relationships/slideLayout" Target="../slideLayouts/slideLayout4.xml"/></Relationships>
</file>

<file path=ppt/slides/_rels/slide4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6.png"/><Relationship Id="rId2" Type="http://schemas.openxmlformats.org/officeDocument/2006/relationships/image" Target="../media/image655.png"/><Relationship Id="rId1" Type="http://schemas.openxmlformats.org/officeDocument/2006/relationships/slideLayout" Target="../slideLayouts/slideLayout2.xml"/></Relationships>
</file>

<file path=ppt/slides/_rels/slide4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8.png"/><Relationship Id="rId2" Type="http://schemas.openxmlformats.org/officeDocument/2006/relationships/image" Target="../media/image65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59.png"/></Relationships>
</file>

<file path=ppt/slides/_rels/slide4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85020" y="1243587"/>
            <a:ext cx="689737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i="1" spc="-150" dirty="0">
                <a:solidFill>
                  <a:srgbClr val="000000"/>
                </a:solidFill>
                <a:latin typeface="Comic Sans MS"/>
                <a:cs typeface="Comic Sans MS"/>
              </a:rPr>
              <a:t>TUTORIAL</a:t>
            </a:r>
            <a:r>
              <a:rPr sz="4000" i="1" spc="-1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4000" i="1" spc="-145" dirty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sz="4000" i="1" spc="-1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4000" i="1" spc="-150" dirty="0">
                <a:solidFill>
                  <a:srgbClr val="000000"/>
                </a:solidFill>
                <a:latin typeface="Comic Sans MS"/>
                <a:cs typeface="Comic Sans MS"/>
              </a:rPr>
              <a:t>PROTECCION</a:t>
            </a:r>
            <a:endParaRPr sz="40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91056" y="2022117"/>
            <a:ext cx="3674745" cy="191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480820">
              <a:lnSpc>
                <a:spcPct val="154700"/>
              </a:lnSpc>
              <a:spcBef>
                <a:spcPts val="100"/>
              </a:spcBef>
            </a:pPr>
            <a:r>
              <a:rPr sz="4000" b="1" i="1" spc="-145" dirty="0">
                <a:latin typeface="Comic Sans MS"/>
                <a:cs typeface="Comic Sans MS"/>
              </a:rPr>
              <a:t>DE </a:t>
            </a:r>
            <a:r>
              <a:rPr sz="4000" b="1" i="1" spc="-140" dirty="0">
                <a:latin typeface="Comic Sans MS"/>
                <a:cs typeface="Comic Sans MS"/>
              </a:rPr>
              <a:t> </a:t>
            </a:r>
            <a:r>
              <a:rPr sz="4000" b="1" i="1" spc="-150" dirty="0">
                <a:latin typeface="Comic Sans MS"/>
                <a:cs typeface="Comic Sans MS"/>
              </a:rPr>
              <a:t>GENERADOR</a:t>
            </a:r>
            <a:r>
              <a:rPr sz="4000" b="1" i="1" spc="-145" dirty="0">
                <a:latin typeface="Comic Sans MS"/>
                <a:cs typeface="Comic Sans MS"/>
              </a:rPr>
              <a:t>E</a:t>
            </a:r>
            <a:r>
              <a:rPr sz="4000" b="1" i="1" spc="-150" dirty="0">
                <a:latin typeface="Comic Sans MS"/>
                <a:cs typeface="Comic Sans MS"/>
              </a:rPr>
              <a:t>S</a:t>
            </a:r>
            <a:endParaRPr sz="4000">
              <a:latin typeface="Comic Sans MS"/>
              <a:cs typeface="Comic Sans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85103" y="5279135"/>
            <a:ext cx="91439" cy="609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343150" y="4883150"/>
            <a:ext cx="5445760" cy="1222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1665">
              <a:lnSpc>
                <a:spcPct val="100000"/>
              </a:lnSpc>
              <a:spcBef>
                <a:spcPts val="100"/>
              </a:spcBef>
            </a:pPr>
            <a:r>
              <a:rPr sz="2500" dirty="0">
                <a:latin typeface="Arial MT"/>
                <a:cs typeface="Arial MT"/>
              </a:rPr>
              <a:t>Por</a:t>
            </a:r>
            <a:r>
              <a:rPr sz="2500" spc="-2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Dr.-Ing.</a:t>
            </a:r>
            <a:r>
              <a:rPr sz="2500" spc="-2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Eduardo</a:t>
            </a:r>
            <a:r>
              <a:rPr sz="2500" spc="-2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A.</a:t>
            </a:r>
            <a:r>
              <a:rPr sz="2500" spc="-2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ORDUÑA</a:t>
            </a:r>
            <a:endParaRPr sz="25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35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COMODORO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RIVADAVIA,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OCTUBRE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2014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92111" y="6790944"/>
            <a:ext cx="30479" cy="60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75902" y="437352"/>
            <a:ext cx="7940675" cy="680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300" b="0" spc="-459" dirty="0">
                <a:solidFill>
                  <a:srgbClr val="000000"/>
                </a:solidFill>
                <a:latin typeface="Arial MT"/>
                <a:cs typeface="Arial MT"/>
              </a:rPr>
              <a:t>FALLAS</a:t>
            </a:r>
            <a:r>
              <a:rPr sz="4300" b="0" spc="-21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300" b="0" spc="-495" dirty="0">
                <a:solidFill>
                  <a:srgbClr val="000000"/>
                </a:solidFill>
                <a:latin typeface="Arial MT"/>
                <a:cs typeface="Arial MT"/>
              </a:rPr>
              <a:t>Y</a:t>
            </a:r>
            <a:r>
              <a:rPr sz="4300" b="0" spc="-21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300" b="0" spc="-495" dirty="0">
                <a:solidFill>
                  <a:srgbClr val="000000"/>
                </a:solidFill>
                <a:latin typeface="Arial MT"/>
                <a:cs typeface="Arial MT"/>
              </a:rPr>
              <a:t>REGIMENES</a:t>
            </a:r>
            <a:r>
              <a:rPr sz="4300" b="0" spc="-21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300" b="0" spc="-520" dirty="0">
                <a:solidFill>
                  <a:srgbClr val="000000"/>
                </a:solidFill>
                <a:latin typeface="Arial MT"/>
                <a:cs typeface="Arial MT"/>
              </a:rPr>
              <a:t>ANORMALES</a:t>
            </a:r>
            <a:endParaRPr sz="43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7605" y="1450085"/>
            <a:ext cx="7965947" cy="44797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8659" y="1459991"/>
            <a:ext cx="7959090" cy="44234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67166" y="5583961"/>
            <a:ext cx="7650480" cy="827405"/>
          </a:xfrm>
          <a:custGeom>
            <a:avLst/>
            <a:gdLst/>
            <a:ahLst/>
            <a:cxnLst/>
            <a:rect l="l" t="t" r="r" b="b"/>
            <a:pathLst>
              <a:path w="7650480" h="827404">
                <a:moveTo>
                  <a:pt x="7650416" y="396544"/>
                </a:moveTo>
                <a:lnTo>
                  <a:pt x="7646683" y="348526"/>
                </a:lnTo>
                <a:lnTo>
                  <a:pt x="7635494" y="302831"/>
                </a:lnTo>
                <a:lnTo>
                  <a:pt x="7616838" y="261785"/>
                </a:lnTo>
                <a:lnTo>
                  <a:pt x="7590714" y="227672"/>
                </a:lnTo>
                <a:lnTo>
                  <a:pt x="7473823" y="227672"/>
                </a:lnTo>
                <a:lnTo>
                  <a:pt x="7476477" y="216877"/>
                </a:lnTo>
                <a:lnTo>
                  <a:pt x="7480211" y="168871"/>
                </a:lnTo>
                <a:lnTo>
                  <a:pt x="7476477" y="120853"/>
                </a:lnTo>
                <a:lnTo>
                  <a:pt x="7465288" y="75158"/>
                </a:lnTo>
                <a:lnTo>
                  <a:pt x="7446632" y="34099"/>
                </a:lnTo>
                <a:lnTo>
                  <a:pt x="7420508" y="0"/>
                </a:lnTo>
                <a:lnTo>
                  <a:pt x="4258475" y="0"/>
                </a:lnTo>
                <a:lnTo>
                  <a:pt x="4232351" y="34099"/>
                </a:lnTo>
                <a:lnTo>
                  <a:pt x="4213695" y="75158"/>
                </a:lnTo>
                <a:lnTo>
                  <a:pt x="4202506" y="120853"/>
                </a:lnTo>
                <a:lnTo>
                  <a:pt x="4198772" y="168871"/>
                </a:lnTo>
                <a:lnTo>
                  <a:pt x="4202506" y="216877"/>
                </a:lnTo>
                <a:lnTo>
                  <a:pt x="4205147" y="227672"/>
                </a:lnTo>
                <a:lnTo>
                  <a:pt x="59702" y="227672"/>
                </a:lnTo>
                <a:lnTo>
                  <a:pt x="33591" y="261785"/>
                </a:lnTo>
                <a:lnTo>
                  <a:pt x="14922" y="302831"/>
                </a:lnTo>
                <a:lnTo>
                  <a:pt x="3733" y="348526"/>
                </a:lnTo>
                <a:lnTo>
                  <a:pt x="0" y="396544"/>
                </a:lnTo>
                <a:lnTo>
                  <a:pt x="3733" y="444550"/>
                </a:lnTo>
                <a:lnTo>
                  <a:pt x="14922" y="490245"/>
                </a:lnTo>
                <a:lnTo>
                  <a:pt x="33591" y="531304"/>
                </a:lnTo>
                <a:lnTo>
                  <a:pt x="52552" y="556082"/>
                </a:lnTo>
                <a:lnTo>
                  <a:pt x="48793" y="564375"/>
                </a:lnTo>
                <a:lnTo>
                  <a:pt x="37604" y="610069"/>
                </a:lnTo>
                <a:lnTo>
                  <a:pt x="33870" y="658088"/>
                </a:lnTo>
                <a:lnTo>
                  <a:pt x="37604" y="706094"/>
                </a:lnTo>
                <a:lnTo>
                  <a:pt x="48793" y="751789"/>
                </a:lnTo>
                <a:lnTo>
                  <a:pt x="67449" y="792848"/>
                </a:lnTo>
                <a:lnTo>
                  <a:pt x="93573" y="826947"/>
                </a:lnTo>
                <a:lnTo>
                  <a:pt x="4262348" y="826947"/>
                </a:lnTo>
                <a:lnTo>
                  <a:pt x="4288472" y="792848"/>
                </a:lnTo>
                <a:lnTo>
                  <a:pt x="4307129" y="751789"/>
                </a:lnTo>
                <a:lnTo>
                  <a:pt x="4318317" y="706094"/>
                </a:lnTo>
                <a:lnTo>
                  <a:pt x="4322051" y="658088"/>
                </a:lnTo>
                <a:lnTo>
                  <a:pt x="4318317" y="610069"/>
                </a:lnTo>
                <a:lnTo>
                  <a:pt x="4307370" y="565404"/>
                </a:lnTo>
                <a:lnTo>
                  <a:pt x="7590714" y="565404"/>
                </a:lnTo>
                <a:lnTo>
                  <a:pt x="7616838" y="531304"/>
                </a:lnTo>
                <a:lnTo>
                  <a:pt x="7635494" y="490245"/>
                </a:lnTo>
                <a:lnTo>
                  <a:pt x="7646683" y="444550"/>
                </a:lnTo>
                <a:lnTo>
                  <a:pt x="7650416" y="39654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62174" y="1014479"/>
            <a:ext cx="542163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0" dirty="0">
                <a:latin typeface="Arial MT"/>
                <a:cs typeface="Arial MT"/>
              </a:rPr>
              <a:t>Conceptos</a:t>
            </a:r>
            <a:r>
              <a:rPr sz="4000" b="0" spc="-80" dirty="0">
                <a:latin typeface="Arial MT"/>
                <a:cs typeface="Arial MT"/>
              </a:rPr>
              <a:t> </a:t>
            </a:r>
            <a:r>
              <a:rPr sz="4000" b="0" dirty="0">
                <a:latin typeface="Arial MT"/>
                <a:cs typeface="Arial MT"/>
              </a:rPr>
              <a:t>Preliminares</a:t>
            </a:r>
            <a:endParaRPr sz="40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8436" y="2035554"/>
            <a:ext cx="8712835" cy="4356735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50800" marR="550545" indent="-38735">
              <a:lnSpc>
                <a:spcPts val="1930"/>
              </a:lnSpc>
              <a:spcBef>
                <a:spcPts val="550"/>
              </a:spcBef>
              <a:tabLst>
                <a:tab pos="561975" algn="l"/>
                <a:tab pos="1293495" algn="l"/>
                <a:tab pos="1716405" algn="l"/>
                <a:tab pos="2181225" algn="l"/>
                <a:tab pos="3321685" algn="l"/>
                <a:tab pos="3743960" algn="l"/>
                <a:tab pos="4843145" algn="l"/>
                <a:tab pos="5829300" algn="l"/>
                <a:tab pos="6687820" algn="l"/>
                <a:tab pos="7589520" algn="l"/>
                <a:tab pos="7871459" algn="l"/>
              </a:tabLst>
            </a:pPr>
            <a:r>
              <a:rPr sz="2000" spc="-10" dirty="0">
                <a:latin typeface="Arial MT"/>
                <a:cs typeface="Arial MT"/>
              </a:rPr>
              <a:t>La</a:t>
            </a:r>
            <a:r>
              <a:rPr sz="2000" spc="-5" dirty="0">
                <a:latin typeface="Arial MT"/>
                <a:cs typeface="Arial MT"/>
              </a:rPr>
              <a:t>s</a:t>
            </a:r>
            <a:r>
              <a:rPr sz="2000" dirty="0">
                <a:latin typeface="Arial MT"/>
                <a:cs typeface="Arial MT"/>
              </a:rPr>
              <a:t>	</a:t>
            </a:r>
            <a:r>
              <a:rPr sz="2000" spc="-10" dirty="0">
                <a:latin typeface="Arial MT"/>
                <a:cs typeface="Arial MT"/>
              </a:rPr>
              <a:t>falla</a:t>
            </a:r>
            <a:r>
              <a:rPr sz="2000" spc="-5" dirty="0">
                <a:latin typeface="Arial MT"/>
                <a:cs typeface="Arial MT"/>
              </a:rPr>
              <a:t>s</a:t>
            </a:r>
            <a:r>
              <a:rPr sz="2000" dirty="0">
                <a:latin typeface="Arial MT"/>
                <a:cs typeface="Arial MT"/>
              </a:rPr>
              <a:t>	</a:t>
            </a:r>
            <a:r>
              <a:rPr sz="2000" spc="-10" dirty="0">
                <a:latin typeface="Arial MT"/>
                <a:cs typeface="Arial MT"/>
              </a:rPr>
              <a:t>e</a:t>
            </a:r>
            <a:r>
              <a:rPr sz="2000" spc="-5" dirty="0">
                <a:latin typeface="Arial MT"/>
                <a:cs typeface="Arial MT"/>
              </a:rPr>
              <a:t>n</a:t>
            </a:r>
            <a:r>
              <a:rPr sz="2000" dirty="0">
                <a:latin typeface="Arial MT"/>
                <a:cs typeface="Arial MT"/>
              </a:rPr>
              <a:t>	</a:t>
            </a:r>
            <a:r>
              <a:rPr sz="2000" spc="-10" dirty="0">
                <a:latin typeface="Arial MT"/>
                <a:cs typeface="Arial MT"/>
              </a:rPr>
              <a:t>lo</a:t>
            </a:r>
            <a:r>
              <a:rPr sz="2000" spc="-5" dirty="0">
                <a:latin typeface="Arial MT"/>
                <a:cs typeface="Arial MT"/>
              </a:rPr>
              <a:t>s</a:t>
            </a:r>
            <a:r>
              <a:rPr sz="2000" dirty="0">
                <a:latin typeface="Arial MT"/>
                <a:cs typeface="Arial MT"/>
              </a:rPr>
              <a:t>	</a:t>
            </a:r>
            <a:r>
              <a:rPr sz="2000" spc="-10" dirty="0">
                <a:latin typeface="Arial MT"/>
                <a:cs typeface="Arial MT"/>
              </a:rPr>
              <a:t>sistema</a:t>
            </a:r>
            <a:r>
              <a:rPr sz="2000" spc="-5" dirty="0">
                <a:latin typeface="Arial MT"/>
                <a:cs typeface="Arial MT"/>
              </a:rPr>
              <a:t>s</a:t>
            </a:r>
            <a:r>
              <a:rPr sz="2000" dirty="0">
                <a:latin typeface="Arial MT"/>
                <a:cs typeface="Arial MT"/>
              </a:rPr>
              <a:t>	</a:t>
            </a:r>
            <a:r>
              <a:rPr sz="2000" spc="-10" dirty="0">
                <a:latin typeface="Arial MT"/>
                <a:cs typeface="Arial MT"/>
              </a:rPr>
              <a:t>d</a:t>
            </a:r>
            <a:r>
              <a:rPr sz="2000" spc="-5" dirty="0">
                <a:latin typeface="Arial MT"/>
                <a:cs typeface="Arial MT"/>
              </a:rPr>
              <a:t>e</a:t>
            </a:r>
            <a:r>
              <a:rPr sz="2000" dirty="0">
                <a:latin typeface="Arial MT"/>
                <a:cs typeface="Arial MT"/>
              </a:rPr>
              <a:t>	</a:t>
            </a:r>
            <a:r>
              <a:rPr sz="2000" spc="-10" dirty="0">
                <a:latin typeface="Arial MT"/>
                <a:cs typeface="Arial MT"/>
              </a:rPr>
              <a:t>potenci</a:t>
            </a:r>
            <a:r>
              <a:rPr sz="2000" spc="-5" dirty="0">
                <a:latin typeface="Arial MT"/>
                <a:cs typeface="Arial MT"/>
              </a:rPr>
              <a:t>a</a:t>
            </a:r>
            <a:r>
              <a:rPr sz="2000" dirty="0">
                <a:latin typeface="Arial MT"/>
                <a:cs typeface="Arial MT"/>
              </a:rPr>
              <a:t>	</a:t>
            </a:r>
            <a:r>
              <a:rPr sz="2000" spc="-10" dirty="0">
                <a:latin typeface="Arial MT"/>
                <a:cs typeface="Arial MT"/>
              </a:rPr>
              <a:t>puede</a:t>
            </a:r>
            <a:r>
              <a:rPr sz="2000" spc="-5" dirty="0">
                <a:latin typeface="Arial MT"/>
                <a:cs typeface="Arial MT"/>
              </a:rPr>
              <a:t>n</a:t>
            </a:r>
            <a:r>
              <a:rPr sz="2000" dirty="0">
                <a:latin typeface="Arial MT"/>
                <a:cs typeface="Arial MT"/>
              </a:rPr>
              <a:t>	</a:t>
            </a:r>
            <a:r>
              <a:rPr sz="2000" spc="-10" dirty="0">
                <a:latin typeface="Arial MT"/>
                <a:cs typeface="Arial MT"/>
              </a:rPr>
              <a:t>ocurri</a:t>
            </a:r>
            <a:r>
              <a:rPr sz="2000" spc="-5" dirty="0">
                <a:latin typeface="Arial MT"/>
                <a:cs typeface="Arial MT"/>
              </a:rPr>
              <a:t>r</a:t>
            </a:r>
            <a:r>
              <a:rPr sz="2000" dirty="0">
                <a:latin typeface="Arial MT"/>
                <a:cs typeface="Arial MT"/>
              </a:rPr>
              <a:t>	</a:t>
            </a:r>
            <a:r>
              <a:rPr sz="2000" spc="-10" dirty="0">
                <a:latin typeface="Arial MT"/>
                <a:cs typeface="Arial MT"/>
              </a:rPr>
              <a:t>debid</a:t>
            </a:r>
            <a:r>
              <a:rPr sz="2000" spc="-5" dirty="0">
                <a:latin typeface="Arial MT"/>
                <a:cs typeface="Arial MT"/>
              </a:rPr>
              <a:t>o</a:t>
            </a:r>
            <a:r>
              <a:rPr sz="2000" dirty="0">
                <a:latin typeface="Arial MT"/>
                <a:cs typeface="Arial MT"/>
              </a:rPr>
              <a:t>	</a:t>
            </a:r>
            <a:r>
              <a:rPr sz="2000" spc="-5" dirty="0">
                <a:latin typeface="Arial MT"/>
                <a:cs typeface="Arial MT"/>
              </a:rPr>
              <a:t>a</a:t>
            </a:r>
            <a:r>
              <a:rPr sz="2000" dirty="0">
                <a:latin typeface="Arial MT"/>
                <a:cs typeface="Arial MT"/>
              </a:rPr>
              <a:t>	</a:t>
            </a:r>
            <a:r>
              <a:rPr sz="2000" spc="-10" dirty="0">
                <a:latin typeface="Arial MT"/>
                <a:cs typeface="Arial MT"/>
              </a:rPr>
              <a:t>un  </a:t>
            </a:r>
            <a:r>
              <a:rPr sz="2000" spc="-5" dirty="0">
                <a:latin typeface="Arial MT"/>
                <a:cs typeface="Arial MT"/>
              </a:rPr>
              <a:t>gran numero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razones: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50">
              <a:latin typeface="Arial MT"/>
              <a:cs typeface="Arial MT"/>
            </a:endParaRPr>
          </a:p>
          <a:p>
            <a:pPr marL="1731645" indent="-212725">
              <a:lnSpc>
                <a:spcPct val="100000"/>
              </a:lnSpc>
              <a:buChar char="–"/>
              <a:tabLst>
                <a:tab pos="1732280" algn="l"/>
              </a:tabLst>
            </a:pPr>
            <a:r>
              <a:rPr sz="2000" spc="-5" dirty="0">
                <a:latin typeface="Arial MT"/>
                <a:cs typeface="Arial MT"/>
              </a:rPr>
              <a:t>Descargas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electricas</a:t>
            </a:r>
            <a:endParaRPr sz="2000">
              <a:latin typeface="Arial MT"/>
              <a:cs typeface="Arial MT"/>
            </a:endParaRPr>
          </a:p>
          <a:p>
            <a:pPr marL="1731645" indent="-212725">
              <a:lnSpc>
                <a:spcPct val="100000"/>
              </a:lnSpc>
              <a:buChar char="–"/>
              <a:tabLst>
                <a:tab pos="1732280" algn="l"/>
              </a:tabLst>
            </a:pPr>
            <a:r>
              <a:rPr sz="2000" spc="-5" dirty="0">
                <a:latin typeface="Arial MT"/>
                <a:cs typeface="Arial MT"/>
              </a:rPr>
              <a:t>Enevejecimiento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aislacion</a:t>
            </a:r>
            <a:endParaRPr sz="2000">
              <a:latin typeface="Arial MT"/>
              <a:cs typeface="Arial MT"/>
            </a:endParaRPr>
          </a:p>
          <a:p>
            <a:pPr marL="1731010" indent="-212090">
              <a:lnSpc>
                <a:spcPct val="100000"/>
              </a:lnSpc>
              <a:buChar char="–"/>
              <a:tabLst>
                <a:tab pos="1731645" algn="l"/>
              </a:tabLst>
            </a:pPr>
            <a:r>
              <a:rPr sz="2000" spc="-5" dirty="0">
                <a:latin typeface="Arial MT"/>
                <a:cs typeface="Arial MT"/>
              </a:rPr>
              <a:t>Fallas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en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el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equipo</a:t>
            </a:r>
            <a:endParaRPr sz="2000">
              <a:latin typeface="Arial MT"/>
              <a:cs typeface="Arial MT"/>
            </a:endParaRPr>
          </a:p>
          <a:p>
            <a:pPr marL="1731645" indent="-212725">
              <a:lnSpc>
                <a:spcPct val="100000"/>
              </a:lnSpc>
              <a:buChar char="–"/>
              <a:tabLst>
                <a:tab pos="1732280" algn="l"/>
              </a:tabLst>
            </a:pPr>
            <a:r>
              <a:rPr sz="2000" spc="-5" dirty="0">
                <a:latin typeface="Arial MT"/>
                <a:cs typeface="Arial MT"/>
              </a:rPr>
              <a:t>Presencia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animales</a:t>
            </a:r>
            <a:endParaRPr sz="2000">
              <a:latin typeface="Arial MT"/>
              <a:cs typeface="Arial MT"/>
            </a:endParaRPr>
          </a:p>
          <a:p>
            <a:pPr marL="1731645" indent="-212725">
              <a:lnSpc>
                <a:spcPct val="100000"/>
              </a:lnSpc>
              <a:buChar char="–"/>
              <a:tabLst>
                <a:tab pos="1732280" algn="l"/>
              </a:tabLst>
            </a:pPr>
            <a:r>
              <a:rPr sz="2000" spc="-5" dirty="0">
                <a:latin typeface="Arial MT"/>
                <a:cs typeface="Arial MT"/>
              </a:rPr>
              <a:t>Condiciones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ambientales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adversas</a:t>
            </a:r>
            <a:endParaRPr sz="2000">
              <a:latin typeface="Arial MT"/>
              <a:cs typeface="Arial MT"/>
            </a:endParaRPr>
          </a:p>
          <a:p>
            <a:pPr marL="1730375" indent="-211454">
              <a:lnSpc>
                <a:spcPct val="100000"/>
              </a:lnSpc>
              <a:buChar char="–"/>
              <a:tabLst>
                <a:tab pos="1731010" algn="l"/>
              </a:tabLst>
            </a:pPr>
            <a:r>
              <a:rPr sz="2000" spc="-10" dirty="0">
                <a:latin typeface="Arial MT"/>
                <a:cs typeface="Arial MT"/>
              </a:rPr>
              <a:t>Caidas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ramas</a:t>
            </a:r>
            <a:endParaRPr sz="2000">
              <a:latin typeface="Arial MT"/>
              <a:cs typeface="Arial MT"/>
            </a:endParaRPr>
          </a:p>
          <a:p>
            <a:pPr marL="1731010" indent="-212090">
              <a:lnSpc>
                <a:spcPct val="100000"/>
              </a:lnSpc>
              <a:buChar char="–"/>
              <a:tabLst>
                <a:tab pos="1731645" algn="l"/>
              </a:tabLst>
            </a:pPr>
            <a:r>
              <a:rPr sz="2000" spc="-10" dirty="0">
                <a:latin typeface="Arial MT"/>
                <a:cs typeface="Arial MT"/>
              </a:rPr>
              <a:t>Diseño,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mantenimiento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u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operacion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inapropiados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450">
              <a:latin typeface="Arial MT"/>
              <a:cs typeface="Arial MT"/>
            </a:endParaRPr>
          </a:p>
          <a:p>
            <a:pPr marL="1184910" marR="175260" indent="-123189">
              <a:lnSpc>
                <a:spcPts val="1930"/>
              </a:lnSpc>
              <a:buChar char="•"/>
              <a:tabLst>
                <a:tab pos="1204595" algn="l"/>
                <a:tab pos="1628139" algn="l"/>
                <a:tab pos="1666875" algn="l"/>
                <a:tab pos="2868930" algn="l"/>
                <a:tab pos="3035935" algn="l"/>
                <a:tab pos="3293110" algn="l"/>
                <a:tab pos="4026535" algn="l"/>
                <a:tab pos="4450715" algn="l"/>
                <a:tab pos="4758690" algn="l"/>
                <a:tab pos="4860290" algn="l"/>
                <a:tab pos="5367020" algn="l"/>
                <a:tab pos="6833870" algn="l"/>
                <a:tab pos="6877050" algn="l"/>
                <a:tab pos="7257415" algn="l"/>
                <a:tab pos="7359015" algn="l"/>
              </a:tabLst>
            </a:pPr>
            <a:r>
              <a:rPr sz="2000" spc="-5" dirty="0">
                <a:latin typeface="Arial MT"/>
                <a:cs typeface="Arial MT"/>
              </a:rPr>
              <a:t>La	</a:t>
            </a:r>
            <a:r>
              <a:rPr sz="2000" spc="-10" dirty="0">
                <a:latin typeface="Arial MT"/>
                <a:cs typeface="Arial MT"/>
              </a:rPr>
              <a:t>ocurencia	</a:t>
            </a:r>
            <a:r>
              <a:rPr sz="2000" spc="-5" dirty="0">
                <a:latin typeface="Arial MT"/>
                <a:cs typeface="Arial MT"/>
              </a:rPr>
              <a:t>de	</a:t>
            </a:r>
            <a:r>
              <a:rPr sz="2000" spc="-10" dirty="0">
                <a:latin typeface="Arial MT"/>
                <a:cs typeface="Arial MT"/>
              </a:rPr>
              <a:t>fallas	</a:t>
            </a:r>
            <a:r>
              <a:rPr sz="2000" spc="-5" dirty="0">
                <a:latin typeface="Arial MT"/>
                <a:cs typeface="Arial MT"/>
              </a:rPr>
              <a:t>no	es		</a:t>
            </a:r>
            <a:r>
              <a:rPr sz="2000" spc="-10" dirty="0">
                <a:latin typeface="Arial MT"/>
                <a:cs typeface="Arial MT"/>
              </a:rPr>
              <a:t>responsabiilidad	</a:t>
            </a:r>
            <a:r>
              <a:rPr sz="2000" spc="-5" dirty="0">
                <a:latin typeface="Arial MT"/>
                <a:cs typeface="Arial MT"/>
              </a:rPr>
              <a:t>de	</a:t>
            </a:r>
            <a:r>
              <a:rPr sz="2000" spc="-10" dirty="0">
                <a:latin typeface="Arial MT"/>
                <a:cs typeface="Arial MT"/>
              </a:rPr>
              <a:t>sistemas 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</a:t>
            </a:r>
            <a:r>
              <a:rPr sz="2000" spc="-5" dirty="0">
                <a:latin typeface="Arial MT"/>
                <a:cs typeface="Arial MT"/>
              </a:rPr>
              <a:t>e</a:t>
            </a:r>
            <a:r>
              <a:rPr sz="2000" dirty="0">
                <a:latin typeface="Arial MT"/>
                <a:cs typeface="Arial MT"/>
              </a:rPr>
              <a:t>		</a:t>
            </a:r>
            <a:r>
              <a:rPr sz="2000" spc="-10" dirty="0">
                <a:latin typeface="Arial MT"/>
                <a:cs typeface="Arial MT"/>
              </a:rPr>
              <a:t>proteccio</a:t>
            </a:r>
            <a:r>
              <a:rPr sz="2000" spc="-5" dirty="0">
                <a:latin typeface="Arial MT"/>
                <a:cs typeface="Arial MT"/>
              </a:rPr>
              <a:t>n</a:t>
            </a:r>
            <a:r>
              <a:rPr sz="2000" dirty="0">
                <a:latin typeface="Arial MT"/>
                <a:cs typeface="Arial MT"/>
              </a:rPr>
              <a:t>		</a:t>
            </a:r>
            <a:r>
              <a:rPr sz="2000" spc="-10" dirty="0">
                <a:latin typeface="Arial MT"/>
                <a:cs typeface="Arial MT"/>
              </a:rPr>
              <a:t>inapropiados</a:t>
            </a:r>
            <a:r>
              <a:rPr sz="2000" spc="-5" dirty="0">
                <a:latin typeface="Arial MT"/>
                <a:cs typeface="Arial MT"/>
              </a:rPr>
              <a:t>.</a:t>
            </a:r>
            <a:r>
              <a:rPr sz="2000" dirty="0">
                <a:latin typeface="Arial MT"/>
                <a:cs typeface="Arial MT"/>
              </a:rPr>
              <a:t>	</a:t>
            </a:r>
            <a:r>
              <a:rPr sz="2000" spc="-10" dirty="0">
                <a:latin typeface="Arial MT"/>
                <a:cs typeface="Arial MT"/>
              </a:rPr>
              <a:t>Lo</a:t>
            </a:r>
            <a:r>
              <a:rPr sz="2000" spc="-5" dirty="0">
                <a:latin typeface="Arial MT"/>
                <a:cs typeface="Arial MT"/>
              </a:rPr>
              <a:t>s</a:t>
            </a:r>
            <a:r>
              <a:rPr sz="2000" dirty="0">
                <a:latin typeface="Arial MT"/>
                <a:cs typeface="Arial MT"/>
              </a:rPr>
              <a:t>	</a:t>
            </a:r>
            <a:r>
              <a:rPr sz="2000" spc="-10" dirty="0">
                <a:latin typeface="Arial MT"/>
                <a:cs typeface="Arial MT"/>
              </a:rPr>
              <a:t>dispositivo</a:t>
            </a:r>
            <a:r>
              <a:rPr sz="2000" spc="-5" dirty="0">
                <a:latin typeface="Arial MT"/>
                <a:cs typeface="Arial MT"/>
              </a:rPr>
              <a:t>s</a:t>
            </a:r>
            <a:r>
              <a:rPr sz="2000" dirty="0">
                <a:latin typeface="Arial MT"/>
                <a:cs typeface="Arial MT"/>
              </a:rPr>
              <a:t>		</a:t>
            </a:r>
            <a:r>
              <a:rPr sz="2000" spc="-10" dirty="0">
                <a:latin typeface="Arial MT"/>
                <a:cs typeface="Arial MT"/>
              </a:rPr>
              <a:t>d</a:t>
            </a:r>
            <a:r>
              <a:rPr sz="2000" spc="-5" dirty="0">
                <a:latin typeface="Arial MT"/>
                <a:cs typeface="Arial MT"/>
              </a:rPr>
              <a:t>e</a:t>
            </a:r>
            <a:r>
              <a:rPr sz="2000" dirty="0">
                <a:latin typeface="Arial MT"/>
                <a:cs typeface="Arial MT"/>
              </a:rPr>
              <a:t>		</a:t>
            </a:r>
            <a:r>
              <a:rPr sz="2000" spc="-10" dirty="0">
                <a:latin typeface="Arial MT"/>
                <a:cs typeface="Arial MT"/>
              </a:rPr>
              <a:t>proteccion</a:t>
            </a:r>
            <a:endParaRPr sz="2000">
              <a:latin typeface="Arial MT"/>
              <a:cs typeface="Arial MT"/>
            </a:endParaRPr>
          </a:p>
          <a:p>
            <a:pPr marL="1168400">
              <a:lnSpc>
                <a:spcPts val="1635"/>
              </a:lnSpc>
              <a:tabLst>
                <a:tab pos="1708150" algn="l"/>
                <a:tab pos="3164840" algn="l"/>
                <a:tab pos="3803015" algn="l"/>
                <a:tab pos="4850765" algn="l"/>
                <a:tab pos="6321425" algn="l"/>
                <a:tab pos="6734809" algn="l"/>
                <a:tab pos="7401559" algn="l"/>
              </a:tabLst>
            </a:pPr>
            <a:r>
              <a:rPr sz="2000" spc="-5" dirty="0">
                <a:latin typeface="Arial MT"/>
                <a:cs typeface="Arial MT"/>
              </a:rPr>
              <a:t>son	escenciales	para	detectar	condiciones	de	falla,	despejarlas</a:t>
            </a:r>
            <a:endParaRPr sz="2000">
              <a:latin typeface="Arial MT"/>
              <a:cs typeface="Arial MT"/>
            </a:endParaRPr>
          </a:p>
          <a:p>
            <a:pPr marL="1202055">
              <a:lnSpc>
                <a:spcPts val="2230"/>
              </a:lnSpc>
            </a:pPr>
            <a:r>
              <a:rPr sz="2000" spc="-5" dirty="0">
                <a:latin typeface="Arial MT"/>
                <a:cs typeface="Arial MT"/>
              </a:rPr>
              <a:t>y </a:t>
            </a:r>
            <a:r>
              <a:rPr sz="2000" spc="-10" dirty="0">
                <a:latin typeface="Arial MT"/>
                <a:cs typeface="Arial MT"/>
              </a:rPr>
              <a:t>restaurar</a:t>
            </a:r>
            <a:r>
              <a:rPr sz="2000" spc="-5" dirty="0">
                <a:latin typeface="Arial MT"/>
                <a:cs typeface="Arial MT"/>
              </a:rPr>
              <a:t> la parte </a:t>
            </a:r>
            <a:r>
              <a:rPr sz="2000" spc="-10" dirty="0">
                <a:latin typeface="Arial MT"/>
                <a:cs typeface="Arial MT"/>
              </a:rPr>
              <a:t>sana</a:t>
            </a:r>
            <a:r>
              <a:rPr sz="2000" spc="-5" dirty="0">
                <a:latin typeface="Arial MT"/>
                <a:cs typeface="Arial MT"/>
              </a:rPr>
              <a:t> del </a:t>
            </a:r>
            <a:r>
              <a:rPr sz="2000" spc="-10" dirty="0">
                <a:latin typeface="Arial MT"/>
                <a:cs typeface="Arial MT"/>
              </a:rPr>
              <a:t>sistema.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21723" y="5867095"/>
            <a:ext cx="2025650" cy="405765"/>
          </a:xfrm>
          <a:custGeom>
            <a:avLst/>
            <a:gdLst/>
            <a:ahLst/>
            <a:cxnLst/>
            <a:rect l="l" t="t" r="r" b="b"/>
            <a:pathLst>
              <a:path w="2025650" h="405764">
                <a:moveTo>
                  <a:pt x="2025040" y="202842"/>
                </a:moveTo>
                <a:lnTo>
                  <a:pt x="2022172" y="156570"/>
                </a:lnTo>
                <a:lnTo>
                  <a:pt x="2013566" y="111724"/>
                </a:lnTo>
                <a:lnTo>
                  <a:pt x="1999223" y="69730"/>
                </a:lnTo>
                <a:lnTo>
                  <a:pt x="1979142" y="32013"/>
                </a:lnTo>
                <a:lnTo>
                  <a:pt x="1953325" y="0"/>
                </a:lnTo>
                <a:lnTo>
                  <a:pt x="71716" y="0"/>
                </a:lnTo>
                <a:lnTo>
                  <a:pt x="45898" y="32013"/>
                </a:lnTo>
                <a:lnTo>
                  <a:pt x="25817" y="69730"/>
                </a:lnTo>
                <a:lnTo>
                  <a:pt x="11474" y="111724"/>
                </a:lnTo>
                <a:lnTo>
                  <a:pt x="2868" y="156570"/>
                </a:lnTo>
                <a:lnTo>
                  <a:pt x="0" y="202842"/>
                </a:lnTo>
                <a:lnTo>
                  <a:pt x="2868" y="249114"/>
                </a:lnTo>
                <a:lnTo>
                  <a:pt x="11474" y="293959"/>
                </a:lnTo>
                <a:lnTo>
                  <a:pt x="25817" y="335954"/>
                </a:lnTo>
                <a:lnTo>
                  <a:pt x="45898" y="373670"/>
                </a:lnTo>
                <a:lnTo>
                  <a:pt x="71716" y="405683"/>
                </a:lnTo>
                <a:lnTo>
                  <a:pt x="1953325" y="405683"/>
                </a:lnTo>
                <a:lnTo>
                  <a:pt x="1979142" y="373670"/>
                </a:lnTo>
                <a:lnTo>
                  <a:pt x="1999223" y="335954"/>
                </a:lnTo>
                <a:lnTo>
                  <a:pt x="2013566" y="293959"/>
                </a:lnTo>
                <a:lnTo>
                  <a:pt x="2022172" y="249114"/>
                </a:lnTo>
                <a:lnTo>
                  <a:pt x="2025040" y="20284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776077" y="5502102"/>
            <a:ext cx="3244850" cy="405765"/>
          </a:xfrm>
          <a:custGeom>
            <a:avLst/>
            <a:gdLst/>
            <a:ahLst/>
            <a:cxnLst/>
            <a:rect l="l" t="t" r="r" b="b"/>
            <a:pathLst>
              <a:path w="3244850" h="405764">
                <a:moveTo>
                  <a:pt x="3244225" y="202841"/>
                </a:moveTo>
                <a:lnTo>
                  <a:pt x="3241357" y="156569"/>
                </a:lnTo>
                <a:lnTo>
                  <a:pt x="3232751" y="111723"/>
                </a:lnTo>
                <a:lnTo>
                  <a:pt x="3218408" y="69729"/>
                </a:lnTo>
                <a:lnTo>
                  <a:pt x="3198327" y="32013"/>
                </a:lnTo>
                <a:lnTo>
                  <a:pt x="3172510" y="0"/>
                </a:lnTo>
                <a:lnTo>
                  <a:pt x="71716" y="0"/>
                </a:lnTo>
                <a:lnTo>
                  <a:pt x="45898" y="32013"/>
                </a:lnTo>
                <a:lnTo>
                  <a:pt x="25817" y="69729"/>
                </a:lnTo>
                <a:lnTo>
                  <a:pt x="11474" y="111723"/>
                </a:lnTo>
                <a:lnTo>
                  <a:pt x="2868" y="156569"/>
                </a:lnTo>
                <a:lnTo>
                  <a:pt x="0" y="202841"/>
                </a:lnTo>
                <a:lnTo>
                  <a:pt x="2868" y="249112"/>
                </a:lnTo>
                <a:lnTo>
                  <a:pt x="11474" y="293958"/>
                </a:lnTo>
                <a:lnTo>
                  <a:pt x="25817" y="335952"/>
                </a:lnTo>
                <a:lnTo>
                  <a:pt x="45898" y="373669"/>
                </a:lnTo>
                <a:lnTo>
                  <a:pt x="71716" y="405682"/>
                </a:lnTo>
                <a:lnTo>
                  <a:pt x="3172510" y="405682"/>
                </a:lnTo>
                <a:lnTo>
                  <a:pt x="3198327" y="373669"/>
                </a:lnTo>
                <a:lnTo>
                  <a:pt x="3218408" y="335952"/>
                </a:lnTo>
                <a:lnTo>
                  <a:pt x="3232751" y="293958"/>
                </a:lnTo>
                <a:lnTo>
                  <a:pt x="3241357" y="249112"/>
                </a:lnTo>
                <a:lnTo>
                  <a:pt x="3244225" y="202841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93783" y="5136341"/>
            <a:ext cx="4262120" cy="405765"/>
          </a:xfrm>
          <a:custGeom>
            <a:avLst/>
            <a:gdLst/>
            <a:ahLst/>
            <a:cxnLst/>
            <a:rect l="l" t="t" r="r" b="b"/>
            <a:pathLst>
              <a:path w="4262120" h="405764">
                <a:moveTo>
                  <a:pt x="4261801" y="202839"/>
                </a:moveTo>
                <a:lnTo>
                  <a:pt x="4258932" y="156568"/>
                </a:lnTo>
                <a:lnTo>
                  <a:pt x="4250326" y="111722"/>
                </a:lnTo>
                <a:lnTo>
                  <a:pt x="4235983" y="69728"/>
                </a:lnTo>
                <a:lnTo>
                  <a:pt x="4215903" y="32012"/>
                </a:lnTo>
                <a:lnTo>
                  <a:pt x="4190085" y="0"/>
                </a:lnTo>
                <a:lnTo>
                  <a:pt x="71715" y="0"/>
                </a:lnTo>
                <a:lnTo>
                  <a:pt x="45897" y="32012"/>
                </a:lnTo>
                <a:lnTo>
                  <a:pt x="25817" y="69728"/>
                </a:lnTo>
                <a:lnTo>
                  <a:pt x="11474" y="111722"/>
                </a:lnTo>
                <a:lnTo>
                  <a:pt x="2868" y="156568"/>
                </a:lnTo>
                <a:lnTo>
                  <a:pt x="0" y="202839"/>
                </a:lnTo>
                <a:lnTo>
                  <a:pt x="2868" y="249110"/>
                </a:lnTo>
                <a:lnTo>
                  <a:pt x="11474" y="293956"/>
                </a:lnTo>
                <a:lnTo>
                  <a:pt x="25817" y="335950"/>
                </a:lnTo>
                <a:lnTo>
                  <a:pt x="45897" y="373666"/>
                </a:lnTo>
                <a:lnTo>
                  <a:pt x="71715" y="405678"/>
                </a:lnTo>
                <a:lnTo>
                  <a:pt x="4190085" y="405678"/>
                </a:lnTo>
                <a:lnTo>
                  <a:pt x="4215903" y="373666"/>
                </a:lnTo>
                <a:lnTo>
                  <a:pt x="4235983" y="335950"/>
                </a:lnTo>
                <a:lnTo>
                  <a:pt x="4250326" y="293956"/>
                </a:lnTo>
                <a:lnTo>
                  <a:pt x="4258932" y="249110"/>
                </a:lnTo>
                <a:lnTo>
                  <a:pt x="4261801" y="20283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06385" y="3165055"/>
            <a:ext cx="7362825" cy="1136015"/>
          </a:xfrm>
          <a:custGeom>
            <a:avLst/>
            <a:gdLst/>
            <a:ahLst/>
            <a:cxnLst/>
            <a:rect l="l" t="t" r="r" b="b"/>
            <a:pathLst>
              <a:path w="7362825" h="1136014">
                <a:moveTo>
                  <a:pt x="4578807" y="202831"/>
                </a:moveTo>
                <a:lnTo>
                  <a:pt x="4575937" y="156565"/>
                </a:lnTo>
                <a:lnTo>
                  <a:pt x="4567339" y="111721"/>
                </a:lnTo>
                <a:lnTo>
                  <a:pt x="4552988" y="69723"/>
                </a:lnTo>
                <a:lnTo>
                  <a:pt x="4532909" y="32016"/>
                </a:lnTo>
                <a:lnTo>
                  <a:pt x="4507090" y="0"/>
                </a:lnTo>
                <a:lnTo>
                  <a:pt x="558952" y="0"/>
                </a:lnTo>
                <a:lnTo>
                  <a:pt x="533146" y="32016"/>
                </a:lnTo>
                <a:lnTo>
                  <a:pt x="513054" y="69723"/>
                </a:lnTo>
                <a:lnTo>
                  <a:pt x="498716" y="111721"/>
                </a:lnTo>
                <a:lnTo>
                  <a:pt x="490105" y="156565"/>
                </a:lnTo>
                <a:lnTo>
                  <a:pt x="487248" y="202831"/>
                </a:lnTo>
                <a:lnTo>
                  <a:pt x="490105" y="249110"/>
                </a:lnTo>
                <a:lnTo>
                  <a:pt x="498716" y="293954"/>
                </a:lnTo>
                <a:lnTo>
                  <a:pt x="513054" y="335953"/>
                </a:lnTo>
                <a:lnTo>
                  <a:pt x="533146" y="373659"/>
                </a:lnTo>
                <a:lnTo>
                  <a:pt x="558952" y="405676"/>
                </a:lnTo>
                <a:lnTo>
                  <a:pt x="4507090" y="405676"/>
                </a:lnTo>
                <a:lnTo>
                  <a:pt x="4532909" y="373659"/>
                </a:lnTo>
                <a:lnTo>
                  <a:pt x="4552988" y="335953"/>
                </a:lnTo>
                <a:lnTo>
                  <a:pt x="4567339" y="293954"/>
                </a:lnTo>
                <a:lnTo>
                  <a:pt x="4575937" y="249110"/>
                </a:lnTo>
                <a:lnTo>
                  <a:pt x="4578807" y="202831"/>
                </a:lnTo>
                <a:close/>
              </a:path>
              <a:path w="7362825" h="1136014">
                <a:moveTo>
                  <a:pt x="7362774" y="567842"/>
                </a:moveTo>
                <a:lnTo>
                  <a:pt x="7359904" y="521563"/>
                </a:lnTo>
                <a:lnTo>
                  <a:pt x="7351293" y="476719"/>
                </a:lnTo>
                <a:lnTo>
                  <a:pt x="7336955" y="434721"/>
                </a:lnTo>
                <a:lnTo>
                  <a:pt x="7316876" y="397014"/>
                </a:lnTo>
                <a:lnTo>
                  <a:pt x="7291057" y="364998"/>
                </a:lnTo>
                <a:lnTo>
                  <a:pt x="4867453" y="364998"/>
                </a:lnTo>
                <a:lnTo>
                  <a:pt x="4841633" y="397014"/>
                </a:lnTo>
                <a:lnTo>
                  <a:pt x="4821555" y="434721"/>
                </a:lnTo>
                <a:lnTo>
                  <a:pt x="4807216" y="476719"/>
                </a:lnTo>
                <a:lnTo>
                  <a:pt x="4798606" y="521563"/>
                </a:lnTo>
                <a:lnTo>
                  <a:pt x="4795736" y="567842"/>
                </a:lnTo>
                <a:lnTo>
                  <a:pt x="4798606" y="614108"/>
                </a:lnTo>
                <a:lnTo>
                  <a:pt x="4807216" y="658952"/>
                </a:lnTo>
                <a:lnTo>
                  <a:pt x="4821555" y="700951"/>
                </a:lnTo>
                <a:lnTo>
                  <a:pt x="4837011" y="729996"/>
                </a:lnTo>
                <a:lnTo>
                  <a:pt x="71716" y="729996"/>
                </a:lnTo>
                <a:lnTo>
                  <a:pt x="45897" y="762000"/>
                </a:lnTo>
                <a:lnTo>
                  <a:pt x="25819" y="799719"/>
                </a:lnTo>
                <a:lnTo>
                  <a:pt x="11468" y="841717"/>
                </a:lnTo>
                <a:lnTo>
                  <a:pt x="2870" y="886561"/>
                </a:lnTo>
                <a:lnTo>
                  <a:pt x="0" y="932827"/>
                </a:lnTo>
                <a:lnTo>
                  <a:pt x="2870" y="979106"/>
                </a:lnTo>
                <a:lnTo>
                  <a:pt x="11468" y="1023950"/>
                </a:lnTo>
                <a:lnTo>
                  <a:pt x="25819" y="1065949"/>
                </a:lnTo>
                <a:lnTo>
                  <a:pt x="45897" y="1103655"/>
                </a:lnTo>
                <a:lnTo>
                  <a:pt x="71716" y="1135672"/>
                </a:lnTo>
                <a:lnTo>
                  <a:pt x="6596659" y="1135672"/>
                </a:lnTo>
                <a:lnTo>
                  <a:pt x="6622466" y="1103655"/>
                </a:lnTo>
                <a:lnTo>
                  <a:pt x="6642557" y="1065949"/>
                </a:lnTo>
                <a:lnTo>
                  <a:pt x="6656895" y="1023950"/>
                </a:lnTo>
                <a:lnTo>
                  <a:pt x="6665506" y="979106"/>
                </a:lnTo>
                <a:lnTo>
                  <a:pt x="6668363" y="932827"/>
                </a:lnTo>
                <a:lnTo>
                  <a:pt x="6665506" y="886561"/>
                </a:lnTo>
                <a:lnTo>
                  <a:pt x="6656895" y="841717"/>
                </a:lnTo>
                <a:lnTo>
                  <a:pt x="6642557" y="799719"/>
                </a:lnTo>
                <a:lnTo>
                  <a:pt x="6627076" y="770674"/>
                </a:lnTo>
                <a:lnTo>
                  <a:pt x="7291057" y="770674"/>
                </a:lnTo>
                <a:lnTo>
                  <a:pt x="7316876" y="738670"/>
                </a:lnTo>
                <a:lnTo>
                  <a:pt x="7336955" y="700951"/>
                </a:lnTo>
                <a:lnTo>
                  <a:pt x="7351293" y="658952"/>
                </a:lnTo>
                <a:lnTo>
                  <a:pt x="7359904" y="614108"/>
                </a:lnTo>
                <a:lnTo>
                  <a:pt x="7362774" y="56784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758349" y="761489"/>
            <a:ext cx="48774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5" dirty="0">
                <a:latin typeface="Arial MT"/>
                <a:cs typeface="Arial MT"/>
              </a:rPr>
              <a:t>Conceptos</a:t>
            </a:r>
            <a:r>
              <a:rPr sz="3600" b="0" spc="-90" dirty="0">
                <a:latin typeface="Arial MT"/>
                <a:cs typeface="Arial MT"/>
              </a:rPr>
              <a:t> </a:t>
            </a:r>
            <a:r>
              <a:rPr sz="3600" b="0" spc="-5" dirty="0">
                <a:latin typeface="Arial MT"/>
                <a:cs typeface="Arial MT"/>
              </a:rPr>
              <a:t>Preliminares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22499" y="1547874"/>
            <a:ext cx="8739505" cy="4699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991360" indent="-30924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84810" algn="l"/>
                <a:tab pos="385445" algn="l"/>
              </a:tabLst>
            </a:pPr>
            <a:r>
              <a:rPr dirty="0"/>
              <a:t>	</a:t>
            </a:r>
            <a:r>
              <a:rPr sz="2400" spc="-5" dirty="0">
                <a:latin typeface="Arial MT"/>
                <a:cs typeface="Arial MT"/>
              </a:rPr>
              <a:t>Los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relés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sensan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cuanquier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cambio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en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la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señal </a:t>
            </a:r>
            <a:r>
              <a:rPr sz="2400" spc="-65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que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están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recibiendo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y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las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cuales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podrian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ser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naturaleza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electrica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mecanica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 MT"/>
              <a:buChar char="•"/>
            </a:pPr>
            <a:endParaRPr sz="3450">
              <a:latin typeface="Arial MT"/>
              <a:cs typeface="Arial MT"/>
            </a:endParaRPr>
          </a:p>
          <a:p>
            <a:pPr marL="266065" marR="461009" indent="-266065">
              <a:lnSpc>
                <a:spcPct val="100000"/>
              </a:lnSpc>
              <a:buChar char="•"/>
              <a:tabLst>
                <a:tab pos="266065" algn="l"/>
                <a:tab pos="266700" algn="l"/>
              </a:tabLst>
            </a:pPr>
            <a:r>
              <a:rPr sz="2400" spc="-5" dirty="0">
                <a:latin typeface="Arial MT"/>
                <a:cs typeface="Arial MT"/>
              </a:rPr>
              <a:t>Los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reles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de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proteccion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electricos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tipicos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incluyen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aquellos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monitorean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parametros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tales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como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tension,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corriente,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impedancia,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frequencia,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direccion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de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la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potencia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y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relacion </a:t>
            </a:r>
            <a:r>
              <a:rPr sz="2400" spc="-65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cualquiera de las </a:t>
            </a:r>
            <a:r>
              <a:rPr sz="2400" spc="-10" dirty="0">
                <a:latin typeface="Arial MT"/>
                <a:cs typeface="Arial MT"/>
              </a:rPr>
              <a:t>anteriores.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 MT"/>
              <a:buChar char="•"/>
            </a:pPr>
            <a:endParaRPr sz="3450">
              <a:latin typeface="Arial MT"/>
              <a:cs typeface="Arial MT"/>
            </a:endParaRPr>
          </a:p>
          <a:p>
            <a:pPr marL="236854" marR="5080" indent="-224790">
              <a:lnSpc>
                <a:spcPct val="100000"/>
              </a:lnSpc>
              <a:buFont typeface="Arial MT"/>
              <a:buChar char="•"/>
              <a:tabLst>
                <a:tab pos="266065" algn="l"/>
                <a:tab pos="267335" algn="l"/>
              </a:tabLst>
            </a:pPr>
            <a:r>
              <a:rPr dirty="0"/>
              <a:t>	</a:t>
            </a:r>
            <a:r>
              <a:rPr sz="2400" spc="-5" dirty="0">
                <a:latin typeface="Arial MT"/>
                <a:cs typeface="Arial MT"/>
              </a:rPr>
              <a:t>Los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reles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de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proteccion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mecanicos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tipicos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incluyen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aquellos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que</a:t>
            </a:r>
            <a:r>
              <a:rPr sz="2400" spc="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monitorean</a:t>
            </a:r>
            <a:r>
              <a:rPr sz="2400" spc="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parametros</a:t>
            </a:r>
            <a:r>
              <a:rPr sz="2400" spc="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tales</a:t>
            </a:r>
            <a:r>
              <a:rPr sz="2400" spc="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como</a:t>
            </a:r>
            <a:r>
              <a:rPr sz="2400" spc="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velocidad,</a:t>
            </a:r>
            <a:r>
              <a:rPr sz="2400" spc="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temperatura </a:t>
            </a:r>
            <a:r>
              <a:rPr sz="2400" spc="-65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presion </a:t>
            </a:r>
            <a:r>
              <a:rPr sz="2400" dirty="0">
                <a:latin typeface="Arial MT"/>
                <a:cs typeface="Arial MT"/>
              </a:rPr>
              <a:t>y </a:t>
            </a:r>
            <a:r>
              <a:rPr sz="2400" spc="-5" dirty="0">
                <a:latin typeface="Arial MT"/>
                <a:cs typeface="Arial MT"/>
              </a:rPr>
              <a:t>flujo,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entre</a:t>
            </a:r>
            <a:r>
              <a:rPr sz="2400" dirty="0">
                <a:latin typeface="Arial MT"/>
                <a:cs typeface="Arial MT"/>
              </a:rPr>
              <a:t> otros.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15796"/>
            <a:ext cx="9144000" cy="10744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558897" y="2647289"/>
            <a:ext cx="1099820" cy="1099820"/>
            <a:chOff x="2558897" y="2647289"/>
            <a:chExt cx="1099820" cy="1099820"/>
          </a:xfrm>
        </p:grpSpPr>
        <p:sp>
          <p:nvSpPr>
            <p:cNvPr id="4" name="object 4"/>
            <p:cNvSpPr/>
            <p:nvPr/>
          </p:nvSpPr>
          <p:spPr>
            <a:xfrm>
              <a:off x="2580131" y="2668523"/>
              <a:ext cx="1057275" cy="1057275"/>
            </a:xfrm>
            <a:custGeom>
              <a:avLst/>
              <a:gdLst/>
              <a:ahLst/>
              <a:cxnLst/>
              <a:rect l="l" t="t" r="r" b="b"/>
              <a:pathLst>
                <a:path w="1057275" h="1057275">
                  <a:moveTo>
                    <a:pt x="0" y="528827"/>
                  </a:moveTo>
                  <a:lnTo>
                    <a:pt x="2163" y="480726"/>
                  </a:lnTo>
                  <a:lnTo>
                    <a:pt x="8527" y="433827"/>
                  </a:lnTo>
                  <a:lnTo>
                    <a:pt x="18905" y="388320"/>
                  </a:lnTo>
                  <a:lnTo>
                    <a:pt x="33109" y="344390"/>
                  </a:lnTo>
                  <a:lnTo>
                    <a:pt x="50953" y="302226"/>
                  </a:lnTo>
                  <a:lnTo>
                    <a:pt x="72248" y="262015"/>
                  </a:lnTo>
                  <a:lnTo>
                    <a:pt x="96808" y="223943"/>
                  </a:lnTo>
                  <a:lnTo>
                    <a:pt x="124445" y="188200"/>
                  </a:lnTo>
                  <a:lnTo>
                    <a:pt x="154971" y="154971"/>
                  </a:lnTo>
                  <a:lnTo>
                    <a:pt x="188200" y="124445"/>
                  </a:lnTo>
                  <a:lnTo>
                    <a:pt x="223943" y="96808"/>
                  </a:lnTo>
                  <a:lnTo>
                    <a:pt x="262015" y="72248"/>
                  </a:lnTo>
                  <a:lnTo>
                    <a:pt x="302226" y="50953"/>
                  </a:lnTo>
                  <a:lnTo>
                    <a:pt x="344390" y="33109"/>
                  </a:lnTo>
                  <a:lnTo>
                    <a:pt x="388320" y="18905"/>
                  </a:lnTo>
                  <a:lnTo>
                    <a:pt x="433827" y="8527"/>
                  </a:lnTo>
                  <a:lnTo>
                    <a:pt x="480726" y="2163"/>
                  </a:lnTo>
                  <a:lnTo>
                    <a:pt x="528828" y="0"/>
                  </a:lnTo>
                  <a:lnTo>
                    <a:pt x="576809" y="2163"/>
                  </a:lnTo>
                  <a:lnTo>
                    <a:pt x="623601" y="8527"/>
                  </a:lnTo>
                  <a:lnTo>
                    <a:pt x="669014" y="18905"/>
                  </a:lnTo>
                  <a:lnTo>
                    <a:pt x="712861" y="33109"/>
                  </a:lnTo>
                  <a:lnTo>
                    <a:pt x="754954" y="50953"/>
                  </a:lnTo>
                  <a:lnTo>
                    <a:pt x="795104" y="72248"/>
                  </a:lnTo>
                  <a:lnTo>
                    <a:pt x="833123" y="96808"/>
                  </a:lnTo>
                  <a:lnTo>
                    <a:pt x="868824" y="124445"/>
                  </a:lnTo>
                  <a:lnTo>
                    <a:pt x="902017" y="154971"/>
                  </a:lnTo>
                  <a:lnTo>
                    <a:pt x="932515" y="188200"/>
                  </a:lnTo>
                  <a:lnTo>
                    <a:pt x="960130" y="223943"/>
                  </a:lnTo>
                  <a:lnTo>
                    <a:pt x="984673" y="262015"/>
                  </a:lnTo>
                  <a:lnTo>
                    <a:pt x="1005956" y="302226"/>
                  </a:lnTo>
                  <a:lnTo>
                    <a:pt x="1023792" y="344390"/>
                  </a:lnTo>
                  <a:lnTo>
                    <a:pt x="1037992" y="388320"/>
                  </a:lnTo>
                  <a:lnTo>
                    <a:pt x="1048367" y="433827"/>
                  </a:lnTo>
                  <a:lnTo>
                    <a:pt x="1054731" y="480726"/>
                  </a:lnTo>
                  <a:lnTo>
                    <a:pt x="1056894" y="528827"/>
                  </a:lnTo>
                  <a:lnTo>
                    <a:pt x="1054731" y="576809"/>
                  </a:lnTo>
                  <a:lnTo>
                    <a:pt x="1048367" y="623601"/>
                  </a:lnTo>
                  <a:lnTo>
                    <a:pt x="1037992" y="669014"/>
                  </a:lnTo>
                  <a:lnTo>
                    <a:pt x="1023792" y="712861"/>
                  </a:lnTo>
                  <a:lnTo>
                    <a:pt x="1005956" y="754954"/>
                  </a:lnTo>
                  <a:lnTo>
                    <a:pt x="984673" y="795104"/>
                  </a:lnTo>
                  <a:lnTo>
                    <a:pt x="960130" y="833123"/>
                  </a:lnTo>
                  <a:lnTo>
                    <a:pt x="932515" y="868824"/>
                  </a:lnTo>
                  <a:lnTo>
                    <a:pt x="902017" y="902017"/>
                  </a:lnTo>
                  <a:lnTo>
                    <a:pt x="868824" y="932515"/>
                  </a:lnTo>
                  <a:lnTo>
                    <a:pt x="833123" y="960130"/>
                  </a:lnTo>
                  <a:lnTo>
                    <a:pt x="795104" y="984673"/>
                  </a:lnTo>
                  <a:lnTo>
                    <a:pt x="754954" y="1005956"/>
                  </a:lnTo>
                  <a:lnTo>
                    <a:pt x="712861" y="1023792"/>
                  </a:lnTo>
                  <a:lnTo>
                    <a:pt x="669014" y="1037992"/>
                  </a:lnTo>
                  <a:lnTo>
                    <a:pt x="623601" y="1048367"/>
                  </a:lnTo>
                  <a:lnTo>
                    <a:pt x="576809" y="1054731"/>
                  </a:lnTo>
                  <a:lnTo>
                    <a:pt x="528828" y="1056893"/>
                  </a:lnTo>
                  <a:lnTo>
                    <a:pt x="480726" y="1054731"/>
                  </a:lnTo>
                  <a:lnTo>
                    <a:pt x="433827" y="1048367"/>
                  </a:lnTo>
                  <a:lnTo>
                    <a:pt x="388320" y="1037992"/>
                  </a:lnTo>
                  <a:lnTo>
                    <a:pt x="344390" y="1023792"/>
                  </a:lnTo>
                  <a:lnTo>
                    <a:pt x="302226" y="1005956"/>
                  </a:lnTo>
                  <a:lnTo>
                    <a:pt x="262015" y="984673"/>
                  </a:lnTo>
                  <a:lnTo>
                    <a:pt x="223943" y="960130"/>
                  </a:lnTo>
                  <a:lnTo>
                    <a:pt x="188200" y="932515"/>
                  </a:lnTo>
                  <a:lnTo>
                    <a:pt x="154971" y="902017"/>
                  </a:lnTo>
                  <a:lnTo>
                    <a:pt x="124445" y="868824"/>
                  </a:lnTo>
                  <a:lnTo>
                    <a:pt x="96808" y="833123"/>
                  </a:lnTo>
                  <a:lnTo>
                    <a:pt x="72248" y="795104"/>
                  </a:lnTo>
                  <a:lnTo>
                    <a:pt x="50953" y="754954"/>
                  </a:lnTo>
                  <a:lnTo>
                    <a:pt x="33109" y="712861"/>
                  </a:lnTo>
                  <a:lnTo>
                    <a:pt x="18905" y="669014"/>
                  </a:lnTo>
                  <a:lnTo>
                    <a:pt x="8527" y="623601"/>
                  </a:lnTo>
                  <a:lnTo>
                    <a:pt x="2163" y="576809"/>
                  </a:lnTo>
                  <a:lnTo>
                    <a:pt x="0" y="528827"/>
                  </a:lnTo>
                  <a:close/>
                </a:path>
              </a:pathLst>
            </a:custGeom>
            <a:ln w="424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17520" y="3080766"/>
              <a:ext cx="179831" cy="20116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1859279"/>
            <a:ext cx="1525905" cy="198120"/>
          </a:xfrm>
          <a:custGeom>
            <a:avLst/>
            <a:gdLst/>
            <a:ahLst/>
            <a:cxnLst/>
            <a:rect l="l" t="t" r="r" b="b"/>
            <a:pathLst>
              <a:path w="1525905" h="198119">
                <a:moveTo>
                  <a:pt x="148590" y="56388"/>
                </a:moveTo>
                <a:lnTo>
                  <a:pt x="133350" y="15240"/>
                </a:lnTo>
                <a:lnTo>
                  <a:pt x="97155" y="964"/>
                </a:lnTo>
                <a:lnTo>
                  <a:pt x="0" y="0"/>
                </a:lnTo>
                <a:lnTo>
                  <a:pt x="0" y="195072"/>
                </a:lnTo>
                <a:lnTo>
                  <a:pt x="25907" y="195072"/>
                </a:lnTo>
                <a:lnTo>
                  <a:pt x="25907" y="22860"/>
                </a:lnTo>
                <a:lnTo>
                  <a:pt x="87784" y="22943"/>
                </a:lnTo>
                <a:lnTo>
                  <a:pt x="121920" y="48768"/>
                </a:lnTo>
                <a:lnTo>
                  <a:pt x="121920" y="106331"/>
                </a:lnTo>
                <a:lnTo>
                  <a:pt x="123015" y="105858"/>
                </a:lnTo>
                <a:lnTo>
                  <a:pt x="132588" y="98298"/>
                </a:lnTo>
                <a:lnTo>
                  <a:pt x="139588" y="89284"/>
                </a:lnTo>
                <a:lnTo>
                  <a:pt x="144589" y="79343"/>
                </a:lnTo>
                <a:lnTo>
                  <a:pt x="147589" y="68401"/>
                </a:lnTo>
                <a:lnTo>
                  <a:pt x="148590" y="56388"/>
                </a:lnTo>
                <a:close/>
              </a:path>
              <a:path w="1525905" h="198119">
                <a:moveTo>
                  <a:pt x="121920" y="106331"/>
                </a:moveTo>
                <a:lnTo>
                  <a:pt x="121920" y="57150"/>
                </a:lnTo>
                <a:lnTo>
                  <a:pt x="121324" y="65162"/>
                </a:lnTo>
                <a:lnTo>
                  <a:pt x="119443" y="72104"/>
                </a:lnTo>
                <a:lnTo>
                  <a:pt x="76199" y="92964"/>
                </a:lnTo>
                <a:lnTo>
                  <a:pt x="25907" y="92964"/>
                </a:lnTo>
                <a:lnTo>
                  <a:pt x="25907" y="115823"/>
                </a:lnTo>
                <a:lnTo>
                  <a:pt x="76200" y="115778"/>
                </a:lnTo>
                <a:lnTo>
                  <a:pt x="94440" y="114692"/>
                </a:lnTo>
                <a:lnTo>
                  <a:pt x="110299" y="111347"/>
                </a:lnTo>
                <a:lnTo>
                  <a:pt x="121920" y="106331"/>
                </a:lnTo>
                <a:close/>
              </a:path>
              <a:path w="1525905" h="198119">
                <a:moveTo>
                  <a:pt x="254507" y="57912"/>
                </a:moveTo>
                <a:lnTo>
                  <a:pt x="248340" y="54792"/>
                </a:lnTo>
                <a:lnTo>
                  <a:pt x="242315" y="52387"/>
                </a:lnTo>
                <a:lnTo>
                  <a:pt x="236291" y="50839"/>
                </a:lnTo>
                <a:lnTo>
                  <a:pt x="230124" y="50292"/>
                </a:lnTo>
                <a:lnTo>
                  <a:pt x="224790" y="50292"/>
                </a:lnTo>
                <a:lnTo>
                  <a:pt x="219456" y="51816"/>
                </a:lnTo>
                <a:lnTo>
                  <a:pt x="214884" y="55626"/>
                </a:lnTo>
                <a:lnTo>
                  <a:pt x="210311" y="58673"/>
                </a:lnTo>
                <a:lnTo>
                  <a:pt x="204978" y="64770"/>
                </a:lnTo>
                <a:lnTo>
                  <a:pt x="199644" y="75438"/>
                </a:lnTo>
                <a:lnTo>
                  <a:pt x="199644" y="53340"/>
                </a:lnTo>
                <a:lnTo>
                  <a:pt x="178307" y="53340"/>
                </a:lnTo>
                <a:lnTo>
                  <a:pt x="178307" y="195072"/>
                </a:lnTo>
                <a:lnTo>
                  <a:pt x="201929" y="195072"/>
                </a:lnTo>
                <a:lnTo>
                  <a:pt x="201929" y="121157"/>
                </a:lnTo>
                <a:lnTo>
                  <a:pt x="202203" y="113430"/>
                </a:lnTo>
                <a:lnTo>
                  <a:pt x="219456" y="76962"/>
                </a:lnTo>
                <a:lnTo>
                  <a:pt x="224028" y="75438"/>
                </a:lnTo>
                <a:lnTo>
                  <a:pt x="234696" y="75438"/>
                </a:lnTo>
                <a:lnTo>
                  <a:pt x="240792" y="76962"/>
                </a:lnTo>
                <a:lnTo>
                  <a:pt x="246888" y="80010"/>
                </a:lnTo>
                <a:lnTo>
                  <a:pt x="254507" y="57912"/>
                </a:lnTo>
                <a:close/>
              </a:path>
              <a:path w="1525905" h="198119">
                <a:moveTo>
                  <a:pt x="293370" y="27432"/>
                </a:moveTo>
                <a:lnTo>
                  <a:pt x="293370" y="0"/>
                </a:lnTo>
                <a:lnTo>
                  <a:pt x="268986" y="0"/>
                </a:lnTo>
                <a:lnTo>
                  <a:pt x="268986" y="27432"/>
                </a:lnTo>
                <a:lnTo>
                  <a:pt x="293370" y="27432"/>
                </a:lnTo>
                <a:close/>
              </a:path>
              <a:path w="1525905" h="198119">
                <a:moveTo>
                  <a:pt x="293370" y="195072"/>
                </a:moveTo>
                <a:lnTo>
                  <a:pt x="293370" y="53340"/>
                </a:lnTo>
                <a:lnTo>
                  <a:pt x="268986" y="53340"/>
                </a:lnTo>
                <a:lnTo>
                  <a:pt x="268986" y="195072"/>
                </a:lnTo>
                <a:lnTo>
                  <a:pt x="293370" y="195072"/>
                </a:lnTo>
                <a:close/>
              </a:path>
              <a:path w="1525905" h="198119">
                <a:moveTo>
                  <a:pt x="520445" y="195072"/>
                </a:moveTo>
                <a:lnTo>
                  <a:pt x="520445" y="98298"/>
                </a:lnTo>
                <a:lnTo>
                  <a:pt x="519850" y="86701"/>
                </a:lnTo>
                <a:lnTo>
                  <a:pt x="495966" y="53244"/>
                </a:lnTo>
                <a:lnTo>
                  <a:pt x="477012" y="50292"/>
                </a:lnTo>
                <a:lnTo>
                  <a:pt x="464439" y="51863"/>
                </a:lnTo>
                <a:lnTo>
                  <a:pt x="453009" y="56578"/>
                </a:lnTo>
                <a:lnTo>
                  <a:pt x="442722" y="64436"/>
                </a:lnTo>
                <a:lnTo>
                  <a:pt x="433578" y="75438"/>
                </a:lnTo>
                <a:lnTo>
                  <a:pt x="430530" y="67056"/>
                </a:lnTo>
                <a:lnTo>
                  <a:pt x="425958" y="60960"/>
                </a:lnTo>
                <a:lnTo>
                  <a:pt x="419100" y="57150"/>
                </a:lnTo>
                <a:lnTo>
                  <a:pt x="413992" y="54149"/>
                </a:lnTo>
                <a:lnTo>
                  <a:pt x="407955" y="52006"/>
                </a:lnTo>
                <a:lnTo>
                  <a:pt x="401204" y="50720"/>
                </a:lnTo>
                <a:lnTo>
                  <a:pt x="393954" y="50292"/>
                </a:lnTo>
                <a:lnTo>
                  <a:pt x="386810" y="50720"/>
                </a:lnTo>
                <a:lnTo>
                  <a:pt x="380238" y="52006"/>
                </a:lnTo>
                <a:lnTo>
                  <a:pt x="374237" y="54149"/>
                </a:lnTo>
                <a:lnTo>
                  <a:pt x="368807" y="57150"/>
                </a:lnTo>
                <a:lnTo>
                  <a:pt x="361188" y="60960"/>
                </a:lnTo>
                <a:lnTo>
                  <a:pt x="355092" y="66294"/>
                </a:lnTo>
                <a:lnTo>
                  <a:pt x="351282" y="73151"/>
                </a:lnTo>
                <a:lnTo>
                  <a:pt x="351282" y="53340"/>
                </a:lnTo>
                <a:lnTo>
                  <a:pt x="329184" y="53340"/>
                </a:lnTo>
                <a:lnTo>
                  <a:pt x="329184" y="195072"/>
                </a:lnTo>
                <a:lnTo>
                  <a:pt x="353568" y="195072"/>
                </a:lnTo>
                <a:lnTo>
                  <a:pt x="353568" y="121920"/>
                </a:lnTo>
                <a:lnTo>
                  <a:pt x="353841" y="112776"/>
                </a:lnTo>
                <a:lnTo>
                  <a:pt x="369570" y="76200"/>
                </a:lnTo>
                <a:lnTo>
                  <a:pt x="381762" y="70866"/>
                </a:lnTo>
                <a:lnTo>
                  <a:pt x="397001" y="70866"/>
                </a:lnTo>
                <a:lnTo>
                  <a:pt x="403860" y="73914"/>
                </a:lnTo>
                <a:lnTo>
                  <a:pt x="411480" y="84582"/>
                </a:lnTo>
                <a:lnTo>
                  <a:pt x="413766" y="92201"/>
                </a:lnTo>
                <a:lnTo>
                  <a:pt x="413766" y="195072"/>
                </a:lnTo>
                <a:lnTo>
                  <a:pt x="437388" y="195072"/>
                </a:lnTo>
                <a:lnTo>
                  <a:pt x="437388" y="112776"/>
                </a:lnTo>
                <a:lnTo>
                  <a:pt x="437971" y="102631"/>
                </a:lnTo>
                <a:lnTo>
                  <a:pt x="464546" y="71556"/>
                </a:lnTo>
                <a:lnTo>
                  <a:pt x="471678" y="70866"/>
                </a:lnTo>
                <a:lnTo>
                  <a:pt x="477773" y="70866"/>
                </a:lnTo>
                <a:lnTo>
                  <a:pt x="482345" y="72390"/>
                </a:lnTo>
                <a:lnTo>
                  <a:pt x="486156" y="75438"/>
                </a:lnTo>
                <a:lnTo>
                  <a:pt x="489966" y="77723"/>
                </a:lnTo>
                <a:lnTo>
                  <a:pt x="493014" y="80772"/>
                </a:lnTo>
                <a:lnTo>
                  <a:pt x="494538" y="85344"/>
                </a:lnTo>
                <a:lnTo>
                  <a:pt x="496062" y="89154"/>
                </a:lnTo>
                <a:lnTo>
                  <a:pt x="496823" y="96012"/>
                </a:lnTo>
                <a:lnTo>
                  <a:pt x="496823" y="195072"/>
                </a:lnTo>
                <a:lnTo>
                  <a:pt x="520445" y="195072"/>
                </a:lnTo>
                <a:close/>
              </a:path>
              <a:path w="1525905" h="198119">
                <a:moveTo>
                  <a:pt x="678180" y="130301"/>
                </a:moveTo>
                <a:lnTo>
                  <a:pt x="678180" y="124206"/>
                </a:lnTo>
                <a:lnTo>
                  <a:pt x="677156" y="107501"/>
                </a:lnTo>
                <a:lnTo>
                  <a:pt x="660654" y="70104"/>
                </a:lnTo>
                <a:lnTo>
                  <a:pt x="614172" y="50292"/>
                </a:lnTo>
                <a:lnTo>
                  <a:pt x="600467" y="51566"/>
                </a:lnTo>
                <a:lnTo>
                  <a:pt x="566928" y="70104"/>
                </a:lnTo>
                <a:lnTo>
                  <a:pt x="549783" y="108573"/>
                </a:lnTo>
                <a:lnTo>
                  <a:pt x="548640" y="125729"/>
                </a:lnTo>
                <a:lnTo>
                  <a:pt x="549783" y="141937"/>
                </a:lnTo>
                <a:lnTo>
                  <a:pt x="553116" y="156114"/>
                </a:lnTo>
                <a:lnTo>
                  <a:pt x="558605" y="168485"/>
                </a:lnTo>
                <a:lnTo>
                  <a:pt x="566166" y="179070"/>
                </a:lnTo>
                <a:lnTo>
                  <a:pt x="573024" y="184865"/>
                </a:lnTo>
                <a:lnTo>
                  <a:pt x="573024" y="130301"/>
                </a:lnTo>
                <a:lnTo>
                  <a:pt x="574548" y="130301"/>
                </a:lnTo>
                <a:lnTo>
                  <a:pt x="574548" y="110490"/>
                </a:lnTo>
                <a:lnTo>
                  <a:pt x="575702" y="101786"/>
                </a:lnTo>
                <a:lnTo>
                  <a:pt x="606456" y="70818"/>
                </a:lnTo>
                <a:lnTo>
                  <a:pt x="614172" y="70104"/>
                </a:lnTo>
                <a:lnTo>
                  <a:pt x="622887" y="70961"/>
                </a:lnTo>
                <a:lnTo>
                  <a:pt x="652033" y="102358"/>
                </a:lnTo>
                <a:lnTo>
                  <a:pt x="653034" y="110490"/>
                </a:lnTo>
                <a:lnTo>
                  <a:pt x="653034" y="130301"/>
                </a:lnTo>
                <a:lnTo>
                  <a:pt x="678180" y="130301"/>
                </a:lnTo>
                <a:close/>
              </a:path>
              <a:path w="1525905" h="198119">
                <a:moveTo>
                  <a:pt x="677418" y="152400"/>
                </a:moveTo>
                <a:lnTo>
                  <a:pt x="653034" y="149351"/>
                </a:lnTo>
                <a:lnTo>
                  <a:pt x="650021" y="156340"/>
                </a:lnTo>
                <a:lnTo>
                  <a:pt x="646652" y="162401"/>
                </a:lnTo>
                <a:lnTo>
                  <a:pt x="642854" y="167461"/>
                </a:lnTo>
                <a:lnTo>
                  <a:pt x="638556" y="171450"/>
                </a:lnTo>
                <a:lnTo>
                  <a:pt x="631698" y="176022"/>
                </a:lnTo>
                <a:lnTo>
                  <a:pt x="624840" y="178307"/>
                </a:lnTo>
                <a:lnTo>
                  <a:pt x="615696" y="178307"/>
                </a:lnTo>
                <a:lnTo>
                  <a:pt x="580846" y="159127"/>
                </a:lnTo>
                <a:lnTo>
                  <a:pt x="573024" y="130301"/>
                </a:lnTo>
                <a:lnTo>
                  <a:pt x="573024" y="184865"/>
                </a:lnTo>
                <a:lnTo>
                  <a:pt x="576155" y="187511"/>
                </a:lnTo>
                <a:lnTo>
                  <a:pt x="587787" y="193452"/>
                </a:lnTo>
                <a:lnTo>
                  <a:pt x="600991" y="196965"/>
                </a:lnTo>
                <a:lnTo>
                  <a:pt x="615696" y="198120"/>
                </a:lnTo>
                <a:lnTo>
                  <a:pt x="627257" y="197393"/>
                </a:lnTo>
                <a:lnTo>
                  <a:pt x="663380" y="179510"/>
                </a:lnTo>
                <a:lnTo>
                  <a:pt x="673989" y="162639"/>
                </a:lnTo>
                <a:lnTo>
                  <a:pt x="677418" y="152400"/>
                </a:lnTo>
                <a:close/>
              </a:path>
              <a:path w="1525905" h="198119">
                <a:moveTo>
                  <a:pt x="653034" y="130301"/>
                </a:moveTo>
                <a:lnTo>
                  <a:pt x="653034" y="110490"/>
                </a:lnTo>
                <a:lnTo>
                  <a:pt x="574548" y="110490"/>
                </a:lnTo>
                <a:lnTo>
                  <a:pt x="574548" y="130301"/>
                </a:lnTo>
                <a:lnTo>
                  <a:pt x="653034" y="130301"/>
                </a:lnTo>
                <a:close/>
              </a:path>
              <a:path w="1525905" h="198119">
                <a:moveTo>
                  <a:pt x="971550" y="195072"/>
                </a:moveTo>
                <a:lnTo>
                  <a:pt x="971550" y="0"/>
                </a:lnTo>
                <a:lnTo>
                  <a:pt x="937260" y="0"/>
                </a:lnTo>
                <a:lnTo>
                  <a:pt x="890016" y="135636"/>
                </a:lnTo>
                <a:lnTo>
                  <a:pt x="886860" y="145339"/>
                </a:lnTo>
                <a:lnTo>
                  <a:pt x="881979" y="161032"/>
                </a:lnTo>
                <a:lnTo>
                  <a:pt x="880110" y="166878"/>
                </a:lnTo>
                <a:lnTo>
                  <a:pt x="878240" y="161603"/>
                </a:lnTo>
                <a:lnTo>
                  <a:pt x="870204" y="137922"/>
                </a:lnTo>
                <a:lnTo>
                  <a:pt x="824484" y="0"/>
                </a:lnTo>
                <a:lnTo>
                  <a:pt x="785622" y="0"/>
                </a:lnTo>
                <a:lnTo>
                  <a:pt x="785622" y="195072"/>
                </a:lnTo>
                <a:lnTo>
                  <a:pt x="810768" y="195072"/>
                </a:lnTo>
                <a:lnTo>
                  <a:pt x="810768" y="28956"/>
                </a:lnTo>
                <a:lnTo>
                  <a:pt x="867156" y="195072"/>
                </a:lnTo>
                <a:lnTo>
                  <a:pt x="890016" y="195072"/>
                </a:lnTo>
                <a:lnTo>
                  <a:pt x="946404" y="32004"/>
                </a:lnTo>
                <a:lnTo>
                  <a:pt x="946404" y="195072"/>
                </a:lnTo>
                <a:lnTo>
                  <a:pt x="971550" y="195072"/>
                </a:lnTo>
                <a:close/>
              </a:path>
              <a:path w="1525905" h="198119">
                <a:moveTo>
                  <a:pt x="1133856" y="121920"/>
                </a:moveTo>
                <a:lnTo>
                  <a:pt x="1122926" y="79914"/>
                </a:lnTo>
                <a:lnTo>
                  <a:pt x="1093708" y="55230"/>
                </a:lnTo>
                <a:lnTo>
                  <a:pt x="1067562" y="50292"/>
                </a:lnTo>
                <a:lnTo>
                  <a:pt x="1054977" y="51292"/>
                </a:lnTo>
                <a:lnTo>
                  <a:pt x="1013805" y="76842"/>
                </a:lnTo>
                <a:lnTo>
                  <a:pt x="1001268" y="124206"/>
                </a:lnTo>
                <a:lnTo>
                  <a:pt x="1002411" y="140922"/>
                </a:lnTo>
                <a:lnTo>
                  <a:pt x="1005840" y="155638"/>
                </a:lnTo>
                <a:lnTo>
                  <a:pt x="1011555" y="168354"/>
                </a:lnTo>
                <a:lnTo>
                  <a:pt x="1019556" y="179070"/>
                </a:lnTo>
                <a:lnTo>
                  <a:pt x="1025651" y="184289"/>
                </a:lnTo>
                <a:lnTo>
                  <a:pt x="1025651" y="124206"/>
                </a:lnTo>
                <a:lnTo>
                  <a:pt x="1026378" y="111466"/>
                </a:lnTo>
                <a:lnTo>
                  <a:pt x="1050988" y="73533"/>
                </a:lnTo>
                <a:lnTo>
                  <a:pt x="1067562" y="70104"/>
                </a:lnTo>
                <a:lnTo>
                  <a:pt x="1075848" y="70961"/>
                </a:lnTo>
                <a:lnTo>
                  <a:pt x="1105852" y="100488"/>
                </a:lnTo>
                <a:lnTo>
                  <a:pt x="1108710" y="123444"/>
                </a:lnTo>
                <a:lnTo>
                  <a:pt x="1108710" y="184932"/>
                </a:lnTo>
                <a:lnTo>
                  <a:pt x="1108971" y="184749"/>
                </a:lnTo>
                <a:lnTo>
                  <a:pt x="1131665" y="146494"/>
                </a:lnTo>
                <a:lnTo>
                  <a:pt x="1133296" y="134921"/>
                </a:lnTo>
                <a:lnTo>
                  <a:pt x="1133856" y="121920"/>
                </a:lnTo>
                <a:close/>
              </a:path>
              <a:path w="1525905" h="198119">
                <a:moveTo>
                  <a:pt x="1108710" y="184932"/>
                </a:moveTo>
                <a:lnTo>
                  <a:pt x="1108710" y="123444"/>
                </a:lnTo>
                <a:lnTo>
                  <a:pt x="1107995" y="136302"/>
                </a:lnTo>
                <a:lnTo>
                  <a:pt x="1105852" y="147447"/>
                </a:lnTo>
                <a:lnTo>
                  <a:pt x="1075848" y="177450"/>
                </a:lnTo>
                <a:lnTo>
                  <a:pt x="1067562" y="178307"/>
                </a:lnTo>
                <a:lnTo>
                  <a:pt x="1058846" y="177450"/>
                </a:lnTo>
                <a:lnTo>
                  <a:pt x="1028604" y="148113"/>
                </a:lnTo>
                <a:lnTo>
                  <a:pt x="1025651" y="124206"/>
                </a:lnTo>
                <a:lnTo>
                  <a:pt x="1025651" y="184289"/>
                </a:lnTo>
                <a:lnTo>
                  <a:pt x="1029414" y="187511"/>
                </a:lnTo>
                <a:lnTo>
                  <a:pt x="1040701" y="193452"/>
                </a:lnTo>
                <a:lnTo>
                  <a:pt x="1053417" y="196965"/>
                </a:lnTo>
                <a:lnTo>
                  <a:pt x="1067562" y="198120"/>
                </a:lnTo>
                <a:lnTo>
                  <a:pt x="1076563" y="197560"/>
                </a:lnTo>
                <a:lnTo>
                  <a:pt x="1085278" y="195929"/>
                </a:lnTo>
                <a:lnTo>
                  <a:pt x="1093755" y="193277"/>
                </a:lnTo>
                <a:lnTo>
                  <a:pt x="1101851" y="189738"/>
                </a:lnTo>
                <a:lnTo>
                  <a:pt x="1108710" y="184932"/>
                </a:lnTo>
                <a:close/>
              </a:path>
              <a:path w="1525905" h="198119">
                <a:moveTo>
                  <a:pt x="1276350" y="53340"/>
                </a:moveTo>
                <a:lnTo>
                  <a:pt x="1251966" y="53340"/>
                </a:lnTo>
                <a:lnTo>
                  <a:pt x="1220724" y="139446"/>
                </a:lnTo>
                <a:lnTo>
                  <a:pt x="1218009" y="147161"/>
                </a:lnTo>
                <a:lnTo>
                  <a:pt x="1215580" y="154305"/>
                </a:lnTo>
                <a:lnTo>
                  <a:pt x="1213437" y="160877"/>
                </a:lnTo>
                <a:lnTo>
                  <a:pt x="1211580" y="166878"/>
                </a:lnTo>
                <a:lnTo>
                  <a:pt x="1209722" y="159460"/>
                </a:lnTo>
                <a:lnTo>
                  <a:pt x="1207579" y="152114"/>
                </a:lnTo>
                <a:lnTo>
                  <a:pt x="1205150" y="144910"/>
                </a:lnTo>
                <a:lnTo>
                  <a:pt x="1202436" y="137922"/>
                </a:lnTo>
                <a:lnTo>
                  <a:pt x="1172718" y="53340"/>
                </a:lnTo>
                <a:lnTo>
                  <a:pt x="1146810" y="53340"/>
                </a:lnTo>
                <a:lnTo>
                  <a:pt x="1200912" y="195072"/>
                </a:lnTo>
                <a:lnTo>
                  <a:pt x="1223010" y="195072"/>
                </a:lnTo>
                <a:lnTo>
                  <a:pt x="1276350" y="53340"/>
                </a:lnTo>
                <a:close/>
              </a:path>
              <a:path w="1525905" h="198119">
                <a:moveTo>
                  <a:pt x="1419606" y="130301"/>
                </a:moveTo>
                <a:lnTo>
                  <a:pt x="1419606" y="124206"/>
                </a:lnTo>
                <a:lnTo>
                  <a:pt x="1418582" y="107501"/>
                </a:lnTo>
                <a:lnTo>
                  <a:pt x="1402080" y="70104"/>
                </a:lnTo>
                <a:lnTo>
                  <a:pt x="1355598" y="50292"/>
                </a:lnTo>
                <a:lnTo>
                  <a:pt x="1341894" y="51566"/>
                </a:lnTo>
                <a:lnTo>
                  <a:pt x="1308354" y="70104"/>
                </a:lnTo>
                <a:lnTo>
                  <a:pt x="1291209" y="108573"/>
                </a:lnTo>
                <a:lnTo>
                  <a:pt x="1290066" y="125729"/>
                </a:lnTo>
                <a:lnTo>
                  <a:pt x="1291209" y="141937"/>
                </a:lnTo>
                <a:lnTo>
                  <a:pt x="1294542" y="156114"/>
                </a:lnTo>
                <a:lnTo>
                  <a:pt x="1300031" y="168485"/>
                </a:lnTo>
                <a:lnTo>
                  <a:pt x="1307592" y="179070"/>
                </a:lnTo>
                <a:lnTo>
                  <a:pt x="1314450" y="184865"/>
                </a:lnTo>
                <a:lnTo>
                  <a:pt x="1314450" y="130301"/>
                </a:lnTo>
                <a:lnTo>
                  <a:pt x="1315974" y="130301"/>
                </a:lnTo>
                <a:lnTo>
                  <a:pt x="1315974" y="110490"/>
                </a:lnTo>
                <a:lnTo>
                  <a:pt x="1317128" y="101786"/>
                </a:lnTo>
                <a:lnTo>
                  <a:pt x="1347882" y="70818"/>
                </a:lnTo>
                <a:lnTo>
                  <a:pt x="1355598" y="70104"/>
                </a:lnTo>
                <a:lnTo>
                  <a:pt x="1364313" y="70961"/>
                </a:lnTo>
                <a:lnTo>
                  <a:pt x="1393459" y="102358"/>
                </a:lnTo>
                <a:lnTo>
                  <a:pt x="1394460" y="110490"/>
                </a:lnTo>
                <a:lnTo>
                  <a:pt x="1394460" y="130301"/>
                </a:lnTo>
                <a:lnTo>
                  <a:pt x="1419606" y="130301"/>
                </a:lnTo>
                <a:close/>
              </a:path>
              <a:path w="1525905" h="198119">
                <a:moveTo>
                  <a:pt x="1418844" y="152400"/>
                </a:moveTo>
                <a:lnTo>
                  <a:pt x="1394460" y="149351"/>
                </a:lnTo>
                <a:lnTo>
                  <a:pt x="1391447" y="156340"/>
                </a:lnTo>
                <a:lnTo>
                  <a:pt x="1388078" y="162401"/>
                </a:lnTo>
                <a:lnTo>
                  <a:pt x="1384280" y="167461"/>
                </a:lnTo>
                <a:lnTo>
                  <a:pt x="1379982" y="171450"/>
                </a:lnTo>
                <a:lnTo>
                  <a:pt x="1373124" y="176022"/>
                </a:lnTo>
                <a:lnTo>
                  <a:pt x="1366266" y="178307"/>
                </a:lnTo>
                <a:lnTo>
                  <a:pt x="1357122" y="178307"/>
                </a:lnTo>
                <a:lnTo>
                  <a:pt x="1322272" y="159127"/>
                </a:lnTo>
                <a:lnTo>
                  <a:pt x="1314450" y="130301"/>
                </a:lnTo>
                <a:lnTo>
                  <a:pt x="1314450" y="184865"/>
                </a:lnTo>
                <a:lnTo>
                  <a:pt x="1317581" y="187511"/>
                </a:lnTo>
                <a:lnTo>
                  <a:pt x="1329213" y="193452"/>
                </a:lnTo>
                <a:lnTo>
                  <a:pt x="1342417" y="196965"/>
                </a:lnTo>
                <a:lnTo>
                  <a:pt x="1357122" y="198120"/>
                </a:lnTo>
                <a:lnTo>
                  <a:pt x="1368682" y="197393"/>
                </a:lnTo>
                <a:lnTo>
                  <a:pt x="1404806" y="179510"/>
                </a:lnTo>
                <a:lnTo>
                  <a:pt x="1415415" y="162639"/>
                </a:lnTo>
                <a:lnTo>
                  <a:pt x="1418844" y="152400"/>
                </a:lnTo>
                <a:close/>
              </a:path>
              <a:path w="1525905" h="198119">
                <a:moveTo>
                  <a:pt x="1394460" y="130301"/>
                </a:moveTo>
                <a:lnTo>
                  <a:pt x="1394460" y="110490"/>
                </a:lnTo>
                <a:lnTo>
                  <a:pt x="1315974" y="110490"/>
                </a:lnTo>
                <a:lnTo>
                  <a:pt x="1315974" y="130301"/>
                </a:lnTo>
                <a:lnTo>
                  <a:pt x="1394460" y="130301"/>
                </a:lnTo>
                <a:close/>
              </a:path>
              <a:path w="1525905" h="198119">
                <a:moveTo>
                  <a:pt x="1525524" y="57912"/>
                </a:moveTo>
                <a:lnTo>
                  <a:pt x="1519249" y="54792"/>
                </a:lnTo>
                <a:lnTo>
                  <a:pt x="1513046" y="52387"/>
                </a:lnTo>
                <a:lnTo>
                  <a:pt x="1506986" y="50839"/>
                </a:lnTo>
                <a:lnTo>
                  <a:pt x="1501140" y="50292"/>
                </a:lnTo>
                <a:lnTo>
                  <a:pt x="1495044" y="50292"/>
                </a:lnTo>
                <a:lnTo>
                  <a:pt x="1490472" y="51816"/>
                </a:lnTo>
                <a:lnTo>
                  <a:pt x="1485900" y="55626"/>
                </a:lnTo>
                <a:lnTo>
                  <a:pt x="1481328" y="58673"/>
                </a:lnTo>
                <a:lnTo>
                  <a:pt x="1475994" y="64770"/>
                </a:lnTo>
                <a:lnTo>
                  <a:pt x="1470660" y="75438"/>
                </a:lnTo>
                <a:lnTo>
                  <a:pt x="1470660" y="53340"/>
                </a:lnTo>
                <a:lnTo>
                  <a:pt x="1448562" y="53340"/>
                </a:lnTo>
                <a:lnTo>
                  <a:pt x="1448562" y="195072"/>
                </a:lnTo>
                <a:lnTo>
                  <a:pt x="1472946" y="195072"/>
                </a:lnTo>
                <a:lnTo>
                  <a:pt x="1472946" y="121157"/>
                </a:lnTo>
                <a:lnTo>
                  <a:pt x="1473219" y="113430"/>
                </a:lnTo>
                <a:lnTo>
                  <a:pt x="1485900" y="80010"/>
                </a:lnTo>
                <a:lnTo>
                  <a:pt x="1489710" y="76962"/>
                </a:lnTo>
                <a:lnTo>
                  <a:pt x="1494282" y="75438"/>
                </a:lnTo>
                <a:lnTo>
                  <a:pt x="1505712" y="75438"/>
                </a:lnTo>
                <a:lnTo>
                  <a:pt x="1511808" y="76962"/>
                </a:lnTo>
                <a:lnTo>
                  <a:pt x="1517142" y="80010"/>
                </a:lnTo>
                <a:lnTo>
                  <a:pt x="1525524" y="579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348234" y="2182368"/>
            <a:ext cx="2212975" cy="256540"/>
            <a:chOff x="348234" y="2182368"/>
            <a:chExt cx="2212975" cy="256540"/>
          </a:xfrm>
        </p:grpSpPr>
        <p:sp>
          <p:nvSpPr>
            <p:cNvPr id="8" name="object 8"/>
            <p:cNvSpPr/>
            <p:nvPr/>
          </p:nvSpPr>
          <p:spPr>
            <a:xfrm>
              <a:off x="348234" y="2182368"/>
              <a:ext cx="64135" cy="256540"/>
            </a:xfrm>
            <a:custGeom>
              <a:avLst/>
              <a:gdLst/>
              <a:ahLst/>
              <a:cxnLst/>
              <a:rect l="l" t="t" r="r" b="b"/>
              <a:pathLst>
                <a:path w="64134" h="256539">
                  <a:moveTo>
                    <a:pt x="64008" y="256032"/>
                  </a:moveTo>
                  <a:lnTo>
                    <a:pt x="46565" y="224028"/>
                  </a:lnTo>
                  <a:lnTo>
                    <a:pt x="34194" y="192024"/>
                  </a:lnTo>
                  <a:lnTo>
                    <a:pt x="26824" y="160020"/>
                  </a:lnTo>
                  <a:lnTo>
                    <a:pt x="24383" y="128016"/>
                  </a:lnTo>
                  <a:lnTo>
                    <a:pt x="24800" y="115443"/>
                  </a:lnTo>
                  <a:lnTo>
                    <a:pt x="30479" y="77724"/>
                  </a:lnTo>
                  <a:lnTo>
                    <a:pt x="42671" y="39624"/>
                  </a:lnTo>
                  <a:lnTo>
                    <a:pt x="64008" y="0"/>
                  </a:lnTo>
                  <a:lnTo>
                    <a:pt x="47243" y="0"/>
                  </a:lnTo>
                  <a:lnTo>
                    <a:pt x="25431" y="33528"/>
                  </a:lnTo>
                  <a:lnTo>
                    <a:pt x="5464" y="81938"/>
                  </a:lnTo>
                  <a:lnTo>
                    <a:pt x="0" y="128016"/>
                  </a:lnTo>
                  <a:lnTo>
                    <a:pt x="857" y="145601"/>
                  </a:lnTo>
                  <a:lnTo>
                    <a:pt x="13715" y="197358"/>
                  </a:lnTo>
                  <a:lnTo>
                    <a:pt x="37504" y="242899"/>
                  </a:lnTo>
                  <a:lnTo>
                    <a:pt x="47243" y="256032"/>
                  </a:lnTo>
                  <a:lnTo>
                    <a:pt x="64008" y="2560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2722" y="2182368"/>
              <a:ext cx="2118359" cy="256032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542544" y="3045714"/>
            <a:ext cx="2037714" cy="0"/>
          </a:xfrm>
          <a:custGeom>
            <a:avLst/>
            <a:gdLst/>
            <a:ahLst/>
            <a:cxnLst/>
            <a:rect l="l" t="t" r="r" b="b"/>
            <a:pathLst>
              <a:path w="2037714">
                <a:moveTo>
                  <a:pt x="0" y="0"/>
                </a:moveTo>
                <a:lnTo>
                  <a:pt x="2037588" y="0"/>
                </a:lnTo>
              </a:path>
            </a:pathLst>
          </a:custGeom>
          <a:ln w="424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465683" y="2646966"/>
            <a:ext cx="2114550" cy="1146810"/>
            <a:chOff x="465683" y="2646966"/>
            <a:chExt cx="2114550" cy="1146810"/>
          </a:xfrm>
        </p:grpSpPr>
        <p:sp>
          <p:nvSpPr>
            <p:cNvPr id="12" name="object 12"/>
            <p:cNvSpPr/>
            <p:nvPr/>
          </p:nvSpPr>
          <p:spPr>
            <a:xfrm>
              <a:off x="542544" y="3348227"/>
              <a:ext cx="2037714" cy="0"/>
            </a:xfrm>
            <a:custGeom>
              <a:avLst/>
              <a:gdLst/>
              <a:ahLst/>
              <a:cxnLst/>
              <a:rect l="l" t="t" r="r" b="b"/>
              <a:pathLst>
                <a:path w="2037714">
                  <a:moveTo>
                    <a:pt x="0" y="0"/>
                  </a:moveTo>
                  <a:lnTo>
                    <a:pt x="2037588" y="0"/>
                  </a:lnTo>
                </a:path>
              </a:pathLst>
            </a:custGeom>
            <a:ln w="424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86918" y="3045714"/>
              <a:ext cx="131445" cy="302895"/>
            </a:xfrm>
            <a:custGeom>
              <a:avLst/>
              <a:gdLst/>
              <a:ahLst/>
              <a:cxnLst/>
              <a:rect l="l" t="t" r="r" b="b"/>
              <a:pathLst>
                <a:path w="131445" h="302895">
                  <a:moveTo>
                    <a:pt x="60959" y="0"/>
                  </a:moveTo>
                  <a:lnTo>
                    <a:pt x="43076" y="5929"/>
                  </a:lnTo>
                  <a:lnTo>
                    <a:pt x="26479" y="17716"/>
                  </a:lnTo>
                  <a:lnTo>
                    <a:pt x="11882" y="34932"/>
                  </a:lnTo>
                  <a:lnTo>
                    <a:pt x="0" y="57150"/>
                  </a:lnTo>
                  <a:lnTo>
                    <a:pt x="523" y="89380"/>
                  </a:lnTo>
                  <a:lnTo>
                    <a:pt x="12191" y="117824"/>
                  </a:lnTo>
                  <a:lnTo>
                    <a:pt x="33004" y="139553"/>
                  </a:lnTo>
                  <a:lnTo>
                    <a:pt x="60959" y="151638"/>
                  </a:lnTo>
                  <a:lnTo>
                    <a:pt x="86379" y="157317"/>
                  </a:lnTo>
                  <a:lnTo>
                    <a:pt x="107727" y="173069"/>
                  </a:lnTo>
                  <a:lnTo>
                    <a:pt x="123217" y="196965"/>
                  </a:lnTo>
                  <a:lnTo>
                    <a:pt x="131063" y="227076"/>
                  </a:lnTo>
                  <a:lnTo>
                    <a:pt x="125575" y="256222"/>
                  </a:lnTo>
                  <a:lnTo>
                    <a:pt x="110585" y="280225"/>
                  </a:lnTo>
                  <a:lnTo>
                    <a:pt x="88308" y="296513"/>
                  </a:lnTo>
                  <a:lnTo>
                    <a:pt x="60959" y="302514"/>
                  </a:lnTo>
                </a:path>
              </a:pathLst>
            </a:custGeom>
            <a:ln w="424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0435" y="3180689"/>
              <a:ext cx="102392" cy="18877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033272" y="2661666"/>
              <a:ext cx="377190" cy="988060"/>
            </a:xfrm>
            <a:custGeom>
              <a:avLst/>
              <a:gdLst/>
              <a:ahLst/>
              <a:cxnLst/>
              <a:rect l="l" t="t" r="r" b="b"/>
              <a:pathLst>
                <a:path w="377190" h="988060">
                  <a:moveTo>
                    <a:pt x="0" y="306324"/>
                  </a:moveTo>
                  <a:lnTo>
                    <a:pt x="3017" y="251265"/>
                  </a:lnTo>
                  <a:lnTo>
                    <a:pt x="11723" y="199443"/>
                  </a:lnTo>
                  <a:lnTo>
                    <a:pt x="25597" y="151722"/>
                  </a:lnTo>
                  <a:lnTo>
                    <a:pt x="44118" y="108969"/>
                  </a:lnTo>
                  <a:lnTo>
                    <a:pt x="66766" y="72048"/>
                  </a:lnTo>
                  <a:lnTo>
                    <a:pt x="93020" y="41825"/>
                  </a:lnTo>
                  <a:lnTo>
                    <a:pt x="154264" y="4935"/>
                  </a:lnTo>
                  <a:lnTo>
                    <a:pt x="188214" y="0"/>
                  </a:lnTo>
                  <a:lnTo>
                    <a:pt x="222189" y="4935"/>
                  </a:lnTo>
                  <a:lnTo>
                    <a:pt x="283605" y="41825"/>
                  </a:lnTo>
                  <a:lnTo>
                    <a:pt x="309979" y="72048"/>
                  </a:lnTo>
                  <a:lnTo>
                    <a:pt x="332753" y="108969"/>
                  </a:lnTo>
                  <a:lnTo>
                    <a:pt x="351394" y="151722"/>
                  </a:lnTo>
                  <a:lnTo>
                    <a:pt x="365370" y="199443"/>
                  </a:lnTo>
                  <a:lnTo>
                    <a:pt x="374146" y="251265"/>
                  </a:lnTo>
                  <a:lnTo>
                    <a:pt x="377190" y="306324"/>
                  </a:lnTo>
                  <a:lnTo>
                    <a:pt x="375468" y="364481"/>
                  </a:lnTo>
                  <a:lnTo>
                    <a:pt x="372931" y="421916"/>
                  </a:lnTo>
                  <a:lnTo>
                    <a:pt x="369604" y="478446"/>
                  </a:lnTo>
                  <a:lnTo>
                    <a:pt x="365513" y="533884"/>
                  </a:lnTo>
                  <a:lnTo>
                    <a:pt x="360682" y="588046"/>
                  </a:lnTo>
                  <a:lnTo>
                    <a:pt x="355136" y="640746"/>
                  </a:lnTo>
                  <a:lnTo>
                    <a:pt x="348900" y="691800"/>
                  </a:lnTo>
                  <a:lnTo>
                    <a:pt x="342000" y="741023"/>
                  </a:lnTo>
                  <a:lnTo>
                    <a:pt x="334459" y="788230"/>
                  </a:lnTo>
                  <a:lnTo>
                    <a:pt x="326304" y="833237"/>
                  </a:lnTo>
                  <a:lnTo>
                    <a:pt x="317559" y="875857"/>
                  </a:lnTo>
                  <a:lnTo>
                    <a:pt x="308250" y="915906"/>
                  </a:lnTo>
                  <a:lnTo>
                    <a:pt x="298400" y="953199"/>
                  </a:lnTo>
                  <a:lnTo>
                    <a:pt x="288036" y="987552"/>
                  </a:lnTo>
                </a:path>
              </a:pathLst>
            </a:custGeom>
            <a:ln w="29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21486" y="3600450"/>
              <a:ext cx="161925" cy="193040"/>
            </a:xfrm>
            <a:custGeom>
              <a:avLst/>
              <a:gdLst/>
              <a:ahLst/>
              <a:cxnLst/>
              <a:rect l="l" t="t" r="r" b="b"/>
              <a:pathLst>
                <a:path w="161925" h="193039">
                  <a:moveTo>
                    <a:pt x="161544" y="72389"/>
                  </a:moveTo>
                  <a:lnTo>
                    <a:pt x="56387" y="0"/>
                  </a:lnTo>
                  <a:lnTo>
                    <a:pt x="0" y="192785"/>
                  </a:lnTo>
                  <a:lnTo>
                    <a:pt x="161544" y="723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3542537" y="2347824"/>
            <a:ext cx="5281930" cy="1703070"/>
            <a:chOff x="3542537" y="2347824"/>
            <a:chExt cx="5281930" cy="1703070"/>
          </a:xfrm>
        </p:grpSpPr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87463" y="2347824"/>
              <a:ext cx="1736394" cy="170286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637026" y="3197351"/>
              <a:ext cx="3472179" cy="0"/>
            </a:xfrm>
            <a:custGeom>
              <a:avLst/>
              <a:gdLst/>
              <a:ahLst/>
              <a:cxnLst/>
              <a:rect l="l" t="t" r="r" b="b"/>
              <a:pathLst>
                <a:path w="3472179">
                  <a:moveTo>
                    <a:pt x="3471671" y="0"/>
                  </a:moveTo>
                  <a:lnTo>
                    <a:pt x="0" y="0"/>
                  </a:lnTo>
                </a:path>
              </a:pathLst>
            </a:custGeom>
            <a:ln w="424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542537" y="2876550"/>
              <a:ext cx="3566160" cy="0"/>
            </a:xfrm>
            <a:custGeom>
              <a:avLst/>
              <a:gdLst/>
              <a:ahLst/>
              <a:cxnLst/>
              <a:rect l="l" t="t" r="r" b="b"/>
              <a:pathLst>
                <a:path w="3566159">
                  <a:moveTo>
                    <a:pt x="3566160" y="0"/>
                  </a:moveTo>
                  <a:lnTo>
                    <a:pt x="0" y="0"/>
                  </a:lnTo>
                </a:path>
              </a:pathLst>
            </a:custGeom>
            <a:ln w="424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542537" y="3517392"/>
              <a:ext cx="3566160" cy="0"/>
            </a:xfrm>
            <a:custGeom>
              <a:avLst/>
              <a:gdLst/>
              <a:ahLst/>
              <a:cxnLst/>
              <a:rect l="l" t="t" r="r" b="b"/>
              <a:pathLst>
                <a:path w="3566159">
                  <a:moveTo>
                    <a:pt x="3566160" y="0"/>
                  </a:moveTo>
                  <a:lnTo>
                    <a:pt x="0" y="0"/>
                  </a:lnTo>
                </a:path>
              </a:pathLst>
            </a:custGeom>
            <a:ln w="424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141720" y="2593085"/>
              <a:ext cx="24765" cy="195580"/>
            </a:xfrm>
            <a:custGeom>
              <a:avLst/>
              <a:gdLst/>
              <a:ahLst/>
              <a:cxnLst/>
              <a:rect l="l" t="t" r="r" b="b"/>
              <a:pathLst>
                <a:path w="24764" h="195580">
                  <a:moveTo>
                    <a:pt x="24371" y="54102"/>
                  </a:moveTo>
                  <a:lnTo>
                    <a:pt x="0" y="54102"/>
                  </a:lnTo>
                  <a:lnTo>
                    <a:pt x="0" y="195072"/>
                  </a:lnTo>
                  <a:lnTo>
                    <a:pt x="24371" y="195072"/>
                  </a:lnTo>
                  <a:lnTo>
                    <a:pt x="24371" y="54102"/>
                  </a:lnTo>
                  <a:close/>
                </a:path>
                <a:path w="24764" h="195580">
                  <a:moveTo>
                    <a:pt x="24371" y="0"/>
                  </a:moveTo>
                  <a:lnTo>
                    <a:pt x="0" y="0"/>
                  </a:lnTo>
                  <a:lnTo>
                    <a:pt x="0" y="27444"/>
                  </a:lnTo>
                  <a:lnTo>
                    <a:pt x="24371" y="27444"/>
                  </a:lnTo>
                  <a:lnTo>
                    <a:pt x="243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90488" y="2731770"/>
              <a:ext cx="85343" cy="57150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6141720" y="2932938"/>
              <a:ext cx="24765" cy="27940"/>
            </a:xfrm>
            <a:custGeom>
              <a:avLst/>
              <a:gdLst/>
              <a:ahLst/>
              <a:cxnLst/>
              <a:rect l="l" t="t" r="r" b="b"/>
              <a:pathLst>
                <a:path w="24764" h="27939">
                  <a:moveTo>
                    <a:pt x="24382" y="27432"/>
                  </a:moveTo>
                  <a:lnTo>
                    <a:pt x="24382" y="0"/>
                  </a:lnTo>
                  <a:lnTo>
                    <a:pt x="0" y="0"/>
                  </a:lnTo>
                  <a:lnTo>
                    <a:pt x="0" y="27432"/>
                  </a:lnTo>
                  <a:lnTo>
                    <a:pt x="24382" y="274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41720" y="2986277"/>
              <a:ext cx="138683" cy="820674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6147041" y="3253752"/>
              <a:ext cx="24130" cy="195580"/>
            </a:xfrm>
            <a:custGeom>
              <a:avLst/>
              <a:gdLst/>
              <a:ahLst/>
              <a:cxnLst/>
              <a:rect l="l" t="t" r="r" b="b"/>
              <a:pathLst>
                <a:path w="24129" h="195579">
                  <a:moveTo>
                    <a:pt x="23634" y="53327"/>
                  </a:moveTo>
                  <a:lnTo>
                    <a:pt x="0" y="53327"/>
                  </a:lnTo>
                  <a:lnTo>
                    <a:pt x="0" y="195072"/>
                  </a:lnTo>
                  <a:lnTo>
                    <a:pt x="23634" y="195072"/>
                  </a:lnTo>
                  <a:lnTo>
                    <a:pt x="23634" y="53327"/>
                  </a:lnTo>
                  <a:close/>
                </a:path>
                <a:path w="24129" h="195579">
                  <a:moveTo>
                    <a:pt x="23634" y="0"/>
                  </a:moveTo>
                  <a:lnTo>
                    <a:pt x="0" y="0"/>
                  </a:lnTo>
                  <a:lnTo>
                    <a:pt x="0" y="27419"/>
                  </a:lnTo>
                  <a:lnTo>
                    <a:pt x="23634" y="27419"/>
                  </a:lnTo>
                  <a:lnTo>
                    <a:pt x="236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95821" y="3391662"/>
              <a:ext cx="85343" cy="57150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4127753" y="2706624"/>
              <a:ext cx="1447165" cy="0"/>
            </a:xfrm>
            <a:custGeom>
              <a:avLst/>
              <a:gdLst/>
              <a:ahLst/>
              <a:cxnLst/>
              <a:rect l="l" t="t" r="r" b="b"/>
              <a:pathLst>
                <a:path w="1447164">
                  <a:moveTo>
                    <a:pt x="0" y="0"/>
                  </a:moveTo>
                  <a:lnTo>
                    <a:pt x="1447038" y="0"/>
                  </a:lnTo>
                </a:path>
              </a:pathLst>
            </a:custGeom>
            <a:ln w="29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559551" y="2642616"/>
              <a:ext cx="190500" cy="127635"/>
            </a:xfrm>
            <a:custGeom>
              <a:avLst/>
              <a:gdLst/>
              <a:ahLst/>
              <a:cxnLst/>
              <a:rect l="l" t="t" r="r" b="b"/>
              <a:pathLst>
                <a:path w="190500" h="127635">
                  <a:moveTo>
                    <a:pt x="190500" y="64007"/>
                  </a:moveTo>
                  <a:lnTo>
                    <a:pt x="0" y="0"/>
                  </a:lnTo>
                  <a:lnTo>
                    <a:pt x="0" y="127254"/>
                  </a:lnTo>
                  <a:lnTo>
                    <a:pt x="190500" y="640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127753" y="3385566"/>
              <a:ext cx="1447165" cy="0"/>
            </a:xfrm>
            <a:custGeom>
              <a:avLst/>
              <a:gdLst/>
              <a:ahLst/>
              <a:cxnLst/>
              <a:rect l="l" t="t" r="r" b="b"/>
              <a:pathLst>
                <a:path w="1447164">
                  <a:moveTo>
                    <a:pt x="0" y="0"/>
                  </a:moveTo>
                  <a:lnTo>
                    <a:pt x="1447038" y="0"/>
                  </a:lnTo>
                </a:path>
              </a:pathLst>
            </a:custGeom>
            <a:ln w="29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559551" y="3322320"/>
              <a:ext cx="190500" cy="127635"/>
            </a:xfrm>
            <a:custGeom>
              <a:avLst/>
              <a:gdLst/>
              <a:ahLst/>
              <a:cxnLst/>
              <a:rect l="l" t="t" r="r" b="b"/>
              <a:pathLst>
                <a:path w="190500" h="127635">
                  <a:moveTo>
                    <a:pt x="190500" y="63245"/>
                  </a:moveTo>
                  <a:lnTo>
                    <a:pt x="0" y="0"/>
                  </a:lnTo>
                  <a:lnTo>
                    <a:pt x="0" y="127254"/>
                  </a:lnTo>
                  <a:lnTo>
                    <a:pt x="190500" y="632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127753" y="3045714"/>
              <a:ext cx="1447165" cy="0"/>
            </a:xfrm>
            <a:custGeom>
              <a:avLst/>
              <a:gdLst/>
              <a:ahLst/>
              <a:cxnLst/>
              <a:rect l="l" t="t" r="r" b="b"/>
              <a:pathLst>
                <a:path w="1447164">
                  <a:moveTo>
                    <a:pt x="0" y="0"/>
                  </a:moveTo>
                  <a:lnTo>
                    <a:pt x="1447038" y="0"/>
                  </a:lnTo>
                </a:path>
              </a:pathLst>
            </a:custGeom>
            <a:ln w="29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559551" y="2982468"/>
              <a:ext cx="190500" cy="127635"/>
            </a:xfrm>
            <a:custGeom>
              <a:avLst/>
              <a:gdLst/>
              <a:ahLst/>
              <a:cxnLst/>
              <a:rect l="l" t="t" r="r" b="b"/>
              <a:pathLst>
                <a:path w="190500" h="127635">
                  <a:moveTo>
                    <a:pt x="190500" y="63245"/>
                  </a:moveTo>
                  <a:lnTo>
                    <a:pt x="0" y="0"/>
                  </a:lnTo>
                  <a:lnTo>
                    <a:pt x="0" y="127254"/>
                  </a:lnTo>
                  <a:lnTo>
                    <a:pt x="190500" y="632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2678969" y="3666083"/>
            <a:ext cx="394335" cy="1205865"/>
            <a:chOff x="2678969" y="3666083"/>
            <a:chExt cx="394335" cy="1205865"/>
          </a:xfrm>
        </p:grpSpPr>
        <p:sp>
          <p:nvSpPr>
            <p:cNvPr id="35" name="object 35"/>
            <p:cNvSpPr/>
            <p:nvPr/>
          </p:nvSpPr>
          <p:spPr>
            <a:xfrm>
              <a:off x="2816351" y="3687317"/>
              <a:ext cx="132080" cy="1169670"/>
            </a:xfrm>
            <a:custGeom>
              <a:avLst/>
              <a:gdLst/>
              <a:ahLst/>
              <a:cxnLst/>
              <a:rect l="l" t="t" r="r" b="b"/>
              <a:pathLst>
                <a:path w="132080" h="1169670">
                  <a:moveTo>
                    <a:pt x="65531" y="947928"/>
                  </a:moveTo>
                  <a:lnTo>
                    <a:pt x="0" y="911352"/>
                  </a:lnTo>
                  <a:lnTo>
                    <a:pt x="131825" y="837438"/>
                  </a:lnTo>
                  <a:lnTo>
                    <a:pt x="0" y="763524"/>
                  </a:lnTo>
                  <a:lnTo>
                    <a:pt x="131825" y="689610"/>
                  </a:lnTo>
                  <a:lnTo>
                    <a:pt x="0" y="615696"/>
                  </a:lnTo>
                  <a:lnTo>
                    <a:pt x="131825" y="541782"/>
                  </a:lnTo>
                  <a:lnTo>
                    <a:pt x="65531" y="505206"/>
                  </a:lnTo>
                  <a:lnTo>
                    <a:pt x="65531" y="0"/>
                  </a:lnTo>
                </a:path>
                <a:path w="132080" h="1169670">
                  <a:moveTo>
                    <a:pt x="65531" y="947928"/>
                  </a:moveTo>
                  <a:lnTo>
                    <a:pt x="65531" y="1169670"/>
                  </a:lnTo>
                </a:path>
              </a:pathLst>
            </a:custGeom>
            <a:ln w="424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693670" y="4081272"/>
              <a:ext cx="313690" cy="775970"/>
            </a:xfrm>
            <a:custGeom>
              <a:avLst/>
              <a:gdLst/>
              <a:ahLst/>
              <a:cxnLst/>
              <a:rect l="l" t="t" r="r" b="b"/>
              <a:pathLst>
                <a:path w="313689" h="775970">
                  <a:moveTo>
                    <a:pt x="0" y="775715"/>
                  </a:moveTo>
                  <a:lnTo>
                    <a:pt x="313181" y="0"/>
                  </a:lnTo>
                </a:path>
              </a:pathLst>
            </a:custGeom>
            <a:ln w="29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942082" y="3918203"/>
              <a:ext cx="131445" cy="201295"/>
            </a:xfrm>
            <a:custGeom>
              <a:avLst/>
              <a:gdLst/>
              <a:ahLst/>
              <a:cxnLst/>
              <a:rect l="l" t="t" r="r" b="b"/>
              <a:pathLst>
                <a:path w="131444" h="201295">
                  <a:moveTo>
                    <a:pt x="131064" y="0"/>
                  </a:moveTo>
                  <a:lnTo>
                    <a:pt x="0" y="153924"/>
                  </a:lnTo>
                  <a:lnTo>
                    <a:pt x="118110" y="201168"/>
                  </a:lnTo>
                  <a:lnTo>
                    <a:pt x="1310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2804261" y="4819650"/>
            <a:ext cx="156210" cy="1233170"/>
            <a:chOff x="2804261" y="4819650"/>
            <a:chExt cx="156210" cy="1233170"/>
          </a:xfrm>
        </p:grpSpPr>
        <p:sp>
          <p:nvSpPr>
            <p:cNvPr id="39" name="object 39"/>
            <p:cNvSpPr/>
            <p:nvPr/>
          </p:nvSpPr>
          <p:spPr>
            <a:xfrm>
              <a:off x="2881883" y="4990338"/>
              <a:ext cx="0" cy="923925"/>
            </a:xfrm>
            <a:custGeom>
              <a:avLst/>
              <a:gdLst/>
              <a:ahLst/>
              <a:cxnLst/>
              <a:rect l="l" t="t" r="r" b="b"/>
              <a:pathLst>
                <a:path h="923925">
                  <a:moveTo>
                    <a:pt x="0" y="923543"/>
                  </a:moveTo>
                  <a:lnTo>
                    <a:pt x="0" y="0"/>
                  </a:lnTo>
                </a:path>
              </a:pathLst>
            </a:custGeom>
            <a:ln w="424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820162" y="4819650"/>
              <a:ext cx="124460" cy="186055"/>
            </a:xfrm>
            <a:custGeom>
              <a:avLst/>
              <a:gdLst/>
              <a:ahLst/>
              <a:cxnLst/>
              <a:rect l="l" t="t" r="r" b="b"/>
              <a:pathLst>
                <a:path w="124460" h="186054">
                  <a:moveTo>
                    <a:pt x="124205" y="185927"/>
                  </a:moveTo>
                  <a:lnTo>
                    <a:pt x="61721" y="0"/>
                  </a:lnTo>
                  <a:lnTo>
                    <a:pt x="0" y="185927"/>
                  </a:lnTo>
                  <a:lnTo>
                    <a:pt x="124205" y="1859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04261" y="5893947"/>
              <a:ext cx="156006" cy="158511"/>
            </a:xfrm>
            <a:prstGeom prst="rect">
              <a:avLst/>
            </a:prstGeom>
          </p:spPr>
        </p:pic>
      </p:grpSp>
      <p:grpSp>
        <p:nvGrpSpPr>
          <p:cNvPr id="42" name="object 42"/>
          <p:cNvGrpSpPr/>
          <p:nvPr/>
        </p:nvGrpSpPr>
        <p:grpSpPr>
          <a:xfrm>
            <a:off x="1974443" y="3687317"/>
            <a:ext cx="2269490" cy="3002280"/>
            <a:chOff x="1974443" y="3687317"/>
            <a:chExt cx="2269490" cy="3002280"/>
          </a:xfrm>
        </p:grpSpPr>
        <p:sp>
          <p:nvSpPr>
            <p:cNvPr id="43" name="object 43"/>
            <p:cNvSpPr/>
            <p:nvPr/>
          </p:nvSpPr>
          <p:spPr>
            <a:xfrm>
              <a:off x="3335273" y="3687317"/>
              <a:ext cx="0" cy="2226945"/>
            </a:xfrm>
            <a:custGeom>
              <a:avLst/>
              <a:gdLst/>
              <a:ahLst/>
              <a:cxnLst/>
              <a:rect l="l" t="t" r="r" b="b"/>
              <a:pathLst>
                <a:path h="2226945">
                  <a:moveTo>
                    <a:pt x="0" y="0"/>
                  </a:moveTo>
                  <a:lnTo>
                    <a:pt x="0" y="2226563"/>
                  </a:lnTo>
                </a:path>
              </a:pathLst>
            </a:custGeom>
            <a:ln w="424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56889" y="5893828"/>
              <a:ext cx="156006" cy="158892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1995677" y="5649468"/>
              <a:ext cx="2226945" cy="1019175"/>
            </a:xfrm>
            <a:custGeom>
              <a:avLst/>
              <a:gdLst/>
              <a:ahLst/>
              <a:cxnLst/>
              <a:rect l="l" t="t" r="r" b="b"/>
              <a:pathLst>
                <a:path w="2226945" h="1019175">
                  <a:moveTo>
                    <a:pt x="0" y="0"/>
                  </a:moveTo>
                  <a:lnTo>
                    <a:pt x="0" y="1018794"/>
                  </a:lnTo>
                  <a:lnTo>
                    <a:pt x="2226563" y="1018794"/>
                  </a:lnTo>
                  <a:lnTo>
                    <a:pt x="2226563" y="0"/>
                  </a:lnTo>
                  <a:lnTo>
                    <a:pt x="0" y="0"/>
                  </a:lnTo>
                  <a:close/>
                </a:path>
              </a:pathLst>
            </a:custGeom>
            <a:ln w="424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31313" y="6388608"/>
              <a:ext cx="1964435" cy="201930"/>
            </a:xfrm>
            <a:prstGeom prst="rect">
              <a:avLst/>
            </a:prstGeom>
          </p:spPr>
        </p:pic>
      </p:grpSp>
      <p:sp>
        <p:nvSpPr>
          <p:cNvPr id="47" name="object 47"/>
          <p:cNvSpPr txBox="1">
            <a:spLocks noGrp="1"/>
          </p:cNvSpPr>
          <p:nvPr>
            <p:ph type="title"/>
          </p:nvPr>
        </p:nvSpPr>
        <p:spPr>
          <a:xfrm>
            <a:off x="1107648" y="409487"/>
            <a:ext cx="6790055" cy="86804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500" b="0" spc="-1720" dirty="0">
                <a:solidFill>
                  <a:srgbClr val="000000"/>
                </a:solidFill>
                <a:latin typeface="Arial MT"/>
                <a:cs typeface="Arial MT"/>
              </a:rPr>
              <a:t>GENERADOR</a:t>
            </a:r>
            <a:r>
              <a:rPr sz="5500" b="0" spc="-67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5500" b="0" spc="-1535" dirty="0">
                <a:solidFill>
                  <a:srgbClr val="000000"/>
                </a:solidFill>
                <a:latin typeface="Arial MT"/>
                <a:cs typeface="Arial MT"/>
              </a:rPr>
              <a:t>SINCRONICO</a:t>
            </a:r>
            <a:r>
              <a:rPr sz="5500" b="0" spc="-67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5500" b="0" spc="-1510" dirty="0">
                <a:solidFill>
                  <a:srgbClr val="000000"/>
                </a:solidFill>
                <a:latin typeface="Arial MT"/>
                <a:cs typeface="Arial MT"/>
              </a:rPr>
              <a:t>BASICO</a:t>
            </a:r>
            <a:endParaRPr sz="55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15796"/>
            <a:ext cx="9144000" cy="10744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379135" y="2182539"/>
            <a:ext cx="701675" cy="701040"/>
            <a:chOff x="2379135" y="2182539"/>
            <a:chExt cx="701675" cy="701040"/>
          </a:xfrm>
        </p:grpSpPr>
        <p:sp>
          <p:nvSpPr>
            <p:cNvPr id="4" name="object 4"/>
            <p:cNvSpPr/>
            <p:nvPr/>
          </p:nvSpPr>
          <p:spPr>
            <a:xfrm>
              <a:off x="2400300" y="2203703"/>
              <a:ext cx="659130" cy="658495"/>
            </a:xfrm>
            <a:custGeom>
              <a:avLst/>
              <a:gdLst/>
              <a:ahLst/>
              <a:cxnLst/>
              <a:rect l="l" t="t" r="r" b="b"/>
              <a:pathLst>
                <a:path w="659130" h="658494">
                  <a:moveTo>
                    <a:pt x="0" y="329184"/>
                  </a:moveTo>
                  <a:lnTo>
                    <a:pt x="3579" y="280468"/>
                  </a:lnTo>
                  <a:lnTo>
                    <a:pt x="13978" y="233996"/>
                  </a:lnTo>
                  <a:lnTo>
                    <a:pt x="30683" y="190272"/>
                  </a:lnTo>
                  <a:lnTo>
                    <a:pt x="53183" y="149800"/>
                  </a:lnTo>
                  <a:lnTo>
                    <a:pt x="80966" y="113087"/>
                  </a:lnTo>
                  <a:lnTo>
                    <a:pt x="113520" y="80636"/>
                  </a:lnTo>
                  <a:lnTo>
                    <a:pt x="150333" y="52954"/>
                  </a:lnTo>
                  <a:lnTo>
                    <a:pt x="190895" y="30544"/>
                  </a:lnTo>
                  <a:lnTo>
                    <a:pt x="234691" y="13911"/>
                  </a:lnTo>
                  <a:lnTo>
                    <a:pt x="281212" y="3562"/>
                  </a:lnTo>
                  <a:lnTo>
                    <a:pt x="329946" y="0"/>
                  </a:lnTo>
                  <a:lnTo>
                    <a:pt x="378489" y="3562"/>
                  </a:lnTo>
                  <a:lnTo>
                    <a:pt x="424855" y="13911"/>
                  </a:lnTo>
                  <a:lnTo>
                    <a:pt x="468528" y="30544"/>
                  </a:lnTo>
                  <a:lnTo>
                    <a:pt x="508992" y="52954"/>
                  </a:lnTo>
                  <a:lnTo>
                    <a:pt x="545733" y="80636"/>
                  </a:lnTo>
                  <a:lnTo>
                    <a:pt x="578235" y="113087"/>
                  </a:lnTo>
                  <a:lnTo>
                    <a:pt x="605983" y="149800"/>
                  </a:lnTo>
                  <a:lnTo>
                    <a:pt x="628462" y="190272"/>
                  </a:lnTo>
                  <a:lnTo>
                    <a:pt x="645156" y="233996"/>
                  </a:lnTo>
                  <a:lnTo>
                    <a:pt x="655550" y="280468"/>
                  </a:lnTo>
                  <a:lnTo>
                    <a:pt x="659130" y="329184"/>
                  </a:lnTo>
                  <a:lnTo>
                    <a:pt x="655550" y="377727"/>
                  </a:lnTo>
                  <a:lnTo>
                    <a:pt x="645156" y="424093"/>
                  </a:lnTo>
                  <a:lnTo>
                    <a:pt x="628462" y="467766"/>
                  </a:lnTo>
                  <a:lnTo>
                    <a:pt x="605983" y="508230"/>
                  </a:lnTo>
                  <a:lnTo>
                    <a:pt x="578235" y="544971"/>
                  </a:lnTo>
                  <a:lnTo>
                    <a:pt x="545733" y="577473"/>
                  </a:lnTo>
                  <a:lnTo>
                    <a:pt x="508992" y="605221"/>
                  </a:lnTo>
                  <a:lnTo>
                    <a:pt x="468528" y="627700"/>
                  </a:lnTo>
                  <a:lnTo>
                    <a:pt x="424855" y="644394"/>
                  </a:lnTo>
                  <a:lnTo>
                    <a:pt x="378489" y="654788"/>
                  </a:lnTo>
                  <a:lnTo>
                    <a:pt x="329946" y="658368"/>
                  </a:lnTo>
                  <a:lnTo>
                    <a:pt x="281212" y="654788"/>
                  </a:lnTo>
                  <a:lnTo>
                    <a:pt x="234691" y="644394"/>
                  </a:lnTo>
                  <a:lnTo>
                    <a:pt x="190895" y="627700"/>
                  </a:lnTo>
                  <a:lnTo>
                    <a:pt x="150333" y="605221"/>
                  </a:lnTo>
                  <a:lnTo>
                    <a:pt x="113520" y="577473"/>
                  </a:lnTo>
                  <a:lnTo>
                    <a:pt x="80966" y="544971"/>
                  </a:lnTo>
                  <a:lnTo>
                    <a:pt x="53183" y="508230"/>
                  </a:lnTo>
                  <a:lnTo>
                    <a:pt x="30683" y="467766"/>
                  </a:lnTo>
                  <a:lnTo>
                    <a:pt x="13978" y="424093"/>
                  </a:lnTo>
                  <a:lnTo>
                    <a:pt x="3579" y="377727"/>
                  </a:lnTo>
                  <a:lnTo>
                    <a:pt x="0" y="329184"/>
                  </a:lnTo>
                  <a:close/>
                </a:path>
              </a:pathLst>
            </a:custGeom>
            <a:ln w="423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47950" y="2428494"/>
              <a:ext cx="161544" cy="180593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6787972" y="2356866"/>
            <a:ext cx="88900" cy="174625"/>
          </a:xfrm>
          <a:custGeom>
            <a:avLst/>
            <a:gdLst/>
            <a:ahLst/>
            <a:cxnLst/>
            <a:rect l="l" t="t" r="r" b="b"/>
            <a:pathLst>
              <a:path w="88900" h="174625">
                <a:moveTo>
                  <a:pt x="86791" y="0"/>
                </a:moveTo>
                <a:lnTo>
                  <a:pt x="72313" y="1524"/>
                </a:lnTo>
                <a:lnTo>
                  <a:pt x="32132" y="20205"/>
                </a:lnTo>
                <a:lnTo>
                  <a:pt x="8029" y="50932"/>
                </a:lnTo>
                <a:lnTo>
                  <a:pt x="0" y="87677"/>
                </a:lnTo>
                <a:lnTo>
                  <a:pt x="8040" y="124411"/>
                </a:lnTo>
                <a:lnTo>
                  <a:pt x="32146" y="155107"/>
                </a:lnTo>
                <a:lnTo>
                  <a:pt x="72313" y="173735"/>
                </a:lnTo>
                <a:lnTo>
                  <a:pt x="88315" y="174498"/>
                </a:lnTo>
              </a:path>
            </a:pathLst>
          </a:custGeom>
          <a:ln w="42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6766541" y="2510199"/>
            <a:ext cx="131445" cy="392430"/>
            <a:chOff x="6766541" y="2510199"/>
            <a:chExt cx="131445" cy="392430"/>
          </a:xfrm>
        </p:grpSpPr>
        <p:sp>
          <p:nvSpPr>
            <p:cNvPr id="8" name="object 8"/>
            <p:cNvSpPr/>
            <p:nvPr/>
          </p:nvSpPr>
          <p:spPr>
            <a:xfrm>
              <a:off x="6787705" y="2706623"/>
              <a:ext cx="88900" cy="174625"/>
            </a:xfrm>
            <a:custGeom>
              <a:avLst/>
              <a:gdLst/>
              <a:ahLst/>
              <a:cxnLst/>
              <a:rect l="l" t="t" r="r" b="b"/>
              <a:pathLst>
                <a:path w="88900" h="174625">
                  <a:moveTo>
                    <a:pt x="87058" y="0"/>
                  </a:moveTo>
                  <a:lnTo>
                    <a:pt x="72580" y="762"/>
                  </a:lnTo>
                  <a:lnTo>
                    <a:pt x="32427" y="19639"/>
                  </a:lnTo>
                  <a:lnTo>
                    <a:pt x="8199" y="50368"/>
                  </a:lnTo>
                  <a:lnTo>
                    <a:pt x="0" y="87006"/>
                  </a:lnTo>
                  <a:lnTo>
                    <a:pt x="7929" y="123613"/>
                  </a:lnTo>
                  <a:lnTo>
                    <a:pt x="32088" y="154249"/>
                  </a:lnTo>
                  <a:lnTo>
                    <a:pt x="72580" y="172974"/>
                  </a:lnTo>
                  <a:lnTo>
                    <a:pt x="88582" y="174498"/>
                  </a:lnTo>
                </a:path>
              </a:pathLst>
            </a:custGeom>
            <a:ln w="423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788005" y="2531363"/>
              <a:ext cx="88900" cy="175260"/>
            </a:xfrm>
            <a:custGeom>
              <a:avLst/>
              <a:gdLst/>
              <a:ahLst/>
              <a:cxnLst/>
              <a:rect l="l" t="t" r="r" b="b"/>
              <a:pathLst>
                <a:path w="88900" h="175260">
                  <a:moveTo>
                    <a:pt x="86758" y="0"/>
                  </a:moveTo>
                  <a:lnTo>
                    <a:pt x="72280" y="1524"/>
                  </a:lnTo>
                  <a:lnTo>
                    <a:pt x="32101" y="19998"/>
                  </a:lnTo>
                  <a:lnTo>
                    <a:pt x="8012" y="50836"/>
                  </a:lnTo>
                  <a:lnTo>
                    <a:pt x="0" y="87834"/>
                  </a:lnTo>
                  <a:lnTo>
                    <a:pt x="8049" y="124787"/>
                  </a:lnTo>
                  <a:lnTo>
                    <a:pt x="32147" y="155489"/>
                  </a:lnTo>
                  <a:lnTo>
                    <a:pt x="72280" y="173735"/>
                  </a:lnTo>
                  <a:lnTo>
                    <a:pt x="88282" y="175260"/>
                  </a:lnTo>
                </a:path>
              </a:pathLst>
            </a:custGeom>
            <a:ln w="423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6766917" y="2161203"/>
            <a:ext cx="140335" cy="217170"/>
            <a:chOff x="6766917" y="2161203"/>
            <a:chExt cx="140335" cy="217170"/>
          </a:xfrm>
        </p:grpSpPr>
        <p:sp>
          <p:nvSpPr>
            <p:cNvPr id="11" name="object 11"/>
            <p:cNvSpPr/>
            <p:nvPr/>
          </p:nvSpPr>
          <p:spPr>
            <a:xfrm>
              <a:off x="6788081" y="2182367"/>
              <a:ext cx="88265" cy="174625"/>
            </a:xfrm>
            <a:custGeom>
              <a:avLst/>
              <a:gdLst/>
              <a:ahLst/>
              <a:cxnLst/>
              <a:rect l="l" t="t" r="r" b="b"/>
              <a:pathLst>
                <a:path w="88265" h="174625">
                  <a:moveTo>
                    <a:pt x="86682" y="0"/>
                  </a:moveTo>
                  <a:lnTo>
                    <a:pt x="72204" y="1524"/>
                  </a:lnTo>
                  <a:lnTo>
                    <a:pt x="32071" y="19716"/>
                  </a:lnTo>
                  <a:lnTo>
                    <a:pt x="8007" y="50495"/>
                  </a:lnTo>
                  <a:lnTo>
                    <a:pt x="0" y="87572"/>
                  </a:lnTo>
                  <a:lnTo>
                    <a:pt x="8038" y="124663"/>
                  </a:lnTo>
                  <a:lnTo>
                    <a:pt x="32110" y="155479"/>
                  </a:lnTo>
                  <a:lnTo>
                    <a:pt x="72204" y="173735"/>
                  </a:lnTo>
                  <a:lnTo>
                    <a:pt x="88206" y="174498"/>
                  </a:lnTo>
                </a:path>
              </a:pathLst>
            </a:custGeom>
            <a:ln w="423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874764" y="2182367"/>
              <a:ext cx="32384" cy="174625"/>
            </a:xfrm>
            <a:custGeom>
              <a:avLst/>
              <a:gdLst/>
              <a:ahLst/>
              <a:cxnLst/>
              <a:rect l="l" t="t" r="r" b="b"/>
              <a:pathLst>
                <a:path w="32384" h="174625">
                  <a:moveTo>
                    <a:pt x="0" y="0"/>
                  </a:moveTo>
                  <a:lnTo>
                    <a:pt x="32003" y="0"/>
                  </a:lnTo>
                </a:path>
                <a:path w="32384" h="174625">
                  <a:moveTo>
                    <a:pt x="0" y="174498"/>
                  </a:moveTo>
                  <a:lnTo>
                    <a:pt x="32003" y="174498"/>
                  </a:lnTo>
                </a:path>
              </a:pathLst>
            </a:custGeom>
            <a:ln w="423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6874764" y="2531364"/>
            <a:ext cx="32384" cy="0"/>
          </a:xfrm>
          <a:custGeom>
            <a:avLst/>
            <a:gdLst/>
            <a:ahLst/>
            <a:cxnLst/>
            <a:rect l="l" t="t" r="r" b="b"/>
            <a:pathLst>
              <a:path w="32384">
                <a:moveTo>
                  <a:pt x="0" y="0"/>
                </a:moveTo>
                <a:lnTo>
                  <a:pt x="32003" y="0"/>
                </a:lnTo>
              </a:path>
            </a:pathLst>
          </a:custGeom>
          <a:ln w="42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874764" y="2706623"/>
            <a:ext cx="32384" cy="0"/>
          </a:xfrm>
          <a:custGeom>
            <a:avLst/>
            <a:gdLst/>
            <a:ahLst/>
            <a:cxnLst/>
            <a:rect l="l" t="t" r="r" b="b"/>
            <a:pathLst>
              <a:path w="32384">
                <a:moveTo>
                  <a:pt x="0" y="0"/>
                </a:moveTo>
                <a:lnTo>
                  <a:pt x="32003" y="0"/>
                </a:lnTo>
              </a:path>
            </a:pathLst>
          </a:custGeom>
          <a:ln w="42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874764" y="2881121"/>
            <a:ext cx="32384" cy="0"/>
          </a:xfrm>
          <a:custGeom>
            <a:avLst/>
            <a:gdLst/>
            <a:ahLst/>
            <a:cxnLst/>
            <a:rect l="l" t="t" r="r" b="b"/>
            <a:pathLst>
              <a:path w="32384">
                <a:moveTo>
                  <a:pt x="0" y="0"/>
                </a:moveTo>
                <a:lnTo>
                  <a:pt x="32003" y="0"/>
                </a:lnTo>
              </a:path>
            </a:pathLst>
          </a:custGeom>
          <a:ln w="42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655308" y="2531364"/>
            <a:ext cx="87630" cy="175260"/>
          </a:xfrm>
          <a:custGeom>
            <a:avLst/>
            <a:gdLst/>
            <a:ahLst/>
            <a:cxnLst/>
            <a:rect l="l" t="t" r="r" b="b"/>
            <a:pathLst>
              <a:path w="87629" h="175260">
                <a:moveTo>
                  <a:pt x="761" y="175260"/>
                </a:moveTo>
                <a:lnTo>
                  <a:pt x="15239" y="173736"/>
                </a:lnTo>
                <a:lnTo>
                  <a:pt x="55418" y="155359"/>
                </a:lnTo>
                <a:lnTo>
                  <a:pt x="79541" y="124524"/>
                </a:lnTo>
                <a:lnTo>
                  <a:pt x="87596" y="87477"/>
                </a:lnTo>
                <a:lnTo>
                  <a:pt x="79572" y="50464"/>
                </a:lnTo>
                <a:lnTo>
                  <a:pt x="55457" y="19730"/>
                </a:lnTo>
                <a:lnTo>
                  <a:pt x="15239" y="1524"/>
                </a:lnTo>
                <a:lnTo>
                  <a:pt x="0" y="0"/>
                </a:lnTo>
              </a:path>
            </a:pathLst>
          </a:custGeom>
          <a:ln w="42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6634143" y="2161203"/>
            <a:ext cx="130810" cy="391795"/>
            <a:chOff x="6634143" y="2161203"/>
            <a:chExt cx="130810" cy="391795"/>
          </a:xfrm>
        </p:grpSpPr>
        <p:sp>
          <p:nvSpPr>
            <p:cNvPr id="18" name="object 18"/>
            <p:cNvSpPr/>
            <p:nvPr/>
          </p:nvSpPr>
          <p:spPr>
            <a:xfrm>
              <a:off x="6655308" y="2182367"/>
              <a:ext cx="88265" cy="174625"/>
            </a:xfrm>
            <a:custGeom>
              <a:avLst/>
              <a:gdLst/>
              <a:ahLst/>
              <a:cxnLst/>
              <a:rect l="l" t="t" r="r" b="b"/>
              <a:pathLst>
                <a:path w="88265" h="174625">
                  <a:moveTo>
                    <a:pt x="761" y="174498"/>
                  </a:moveTo>
                  <a:lnTo>
                    <a:pt x="15239" y="173736"/>
                  </a:lnTo>
                  <a:lnTo>
                    <a:pt x="55218" y="155170"/>
                  </a:lnTo>
                  <a:lnTo>
                    <a:pt x="79552" y="124595"/>
                  </a:lnTo>
                  <a:lnTo>
                    <a:pt x="87982" y="87977"/>
                  </a:lnTo>
                  <a:lnTo>
                    <a:pt x="80247" y="51282"/>
                  </a:lnTo>
                  <a:lnTo>
                    <a:pt x="56086" y="20476"/>
                  </a:lnTo>
                  <a:lnTo>
                    <a:pt x="15239" y="1524"/>
                  </a:lnTo>
                  <a:lnTo>
                    <a:pt x="0" y="0"/>
                  </a:lnTo>
                </a:path>
              </a:pathLst>
            </a:custGeom>
            <a:ln w="423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655308" y="2356865"/>
              <a:ext cx="88265" cy="174625"/>
            </a:xfrm>
            <a:custGeom>
              <a:avLst/>
              <a:gdLst/>
              <a:ahLst/>
              <a:cxnLst/>
              <a:rect l="l" t="t" r="r" b="b"/>
              <a:pathLst>
                <a:path w="88265" h="174625">
                  <a:moveTo>
                    <a:pt x="761" y="174498"/>
                  </a:moveTo>
                  <a:lnTo>
                    <a:pt x="15239" y="173736"/>
                  </a:lnTo>
                  <a:lnTo>
                    <a:pt x="55490" y="155146"/>
                  </a:lnTo>
                  <a:lnTo>
                    <a:pt x="79668" y="124350"/>
                  </a:lnTo>
                  <a:lnTo>
                    <a:pt x="87753" y="87468"/>
                  </a:lnTo>
                  <a:lnTo>
                    <a:pt x="79724" y="50622"/>
                  </a:lnTo>
                  <a:lnTo>
                    <a:pt x="55560" y="19933"/>
                  </a:lnTo>
                  <a:lnTo>
                    <a:pt x="15239" y="1524"/>
                  </a:lnTo>
                  <a:lnTo>
                    <a:pt x="0" y="0"/>
                  </a:lnTo>
                </a:path>
              </a:pathLst>
            </a:custGeom>
            <a:ln w="423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6624066" y="2685459"/>
            <a:ext cx="140335" cy="217170"/>
            <a:chOff x="6624066" y="2685459"/>
            <a:chExt cx="140335" cy="217170"/>
          </a:xfrm>
        </p:grpSpPr>
        <p:sp>
          <p:nvSpPr>
            <p:cNvPr id="21" name="object 21"/>
            <p:cNvSpPr/>
            <p:nvPr/>
          </p:nvSpPr>
          <p:spPr>
            <a:xfrm>
              <a:off x="6655308" y="2706623"/>
              <a:ext cx="88265" cy="174625"/>
            </a:xfrm>
            <a:custGeom>
              <a:avLst/>
              <a:gdLst/>
              <a:ahLst/>
              <a:cxnLst/>
              <a:rect l="l" t="t" r="r" b="b"/>
              <a:pathLst>
                <a:path w="88265" h="174625">
                  <a:moveTo>
                    <a:pt x="761" y="174498"/>
                  </a:moveTo>
                  <a:lnTo>
                    <a:pt x="15239" y="172974"/>
                  </a:lnTo>
                  <a:lnTo>
                    <a:pt x="55510" y="154609"/>
                  </a:lnTo>
                  <a:lnTo>
                    <a:pt x="79708" y="123875"/>
                  </a:lnTo>
                  <a:lnTo>
                    <a:pt x="87806" y="86949"/>
                  </a:lnTo>
                  <a:lnTo>
                    <a:pt x="79778" y="50004"/>
                  </a:lnTo>
                  <a:lnTo>
                    <a:pt x="55598" y="19216"/>
                  </a:lnTo>
                  <a:lnTo>
                    <a:pt x="15239" y="762"/>
                  </a:lnTo>
                  <a:lnTo>
                    <a:pt x="0" y="0"/>
                  </a:lnTo>
                </a:path>
              </a:pathLst>
            </a:custGeom>
            <a:ln w="423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624066" y="2706624"/>
              <a:ext cx="32384" cy="174625"/>
            </a:xfrm>
            <a:custGeom>
              <a:avLst/>
              <a:gdLst/>
              <a:ahLst/>
              <a:cxnLst/>
              <a:rect l="l" t="t" r="r" b="b"/>
              <a:pathLst>
                <a:path w="32384" h="174625">
                  <a:moveTo>
                    <a:pt x="0" y="174497"/>
                  </a:moveTo>
                  <a:lnTo>
                    <a:pt x="32003" y="174497"/>
                  </a:lnTo>
                </a:path>
                <a:path w="32384" h="174625">
                  <a:moveTo>
                    <a:pt x="0" y="0"/>
                  </a:moveTo>
                  <a:lnTo>
                    <a:pt x="32003" y="0"/>
                  </a:lnTo>
                </a:path>
              </a:pathLst>
            </a:custGeom>
            <a:ln w="423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6624066" y="2531364"/>
            <a:ext cx="32384" cy="0"/>
          </a:xfrm>
          <a:custGeom>
            <a:avLst/>
            <a:gdLst/>
            <a:ahLst/>
            <a:cxnLst/>
            <a:rect l="l" t="t" r="r" b="b"/>
            <a:pathLst>
              <a:path w="32384">
                <a:moveTo>
                  <a:pt x="0" y="0"/>
                </a:moveTo>
                <a:lnTo>
                  <a:pt x="32003" y="0"/>
                </a:lnTo>
              </a:path>
            </a:pathLst>
          </a:custGeom>
          <a:ln w="42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624066" y="2356866"/>
            <a:ext cx="32384" cy="0"/>
          </a:xfrm>
          <a:custGeom>
            <a:avLst/>
            <a:gdLst/>
            <a:ahLst/>
            <a:cxnLst/>
            <a:rect l="l" t="t" r="r" b="b"/>
            <a:pathLst>
              <a:path w="32384">
                <a:moveTo>
                  <a:pt x="0" y="0"/>
                </a:moveTo>
                <a:lnTo>
                  <a:pt x="32003" y="0"/>
                </a:lnTo>
              </a:path>
            </a:pathLst>
          </a:custGeom>
          <a:ln w="42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624066" y="2182367"/>
            <a:ext cx="32384" cy="0"/>
          </a:xfrm>
          <a:custGeom>
            <a:avLst/>
            <a:gdLst/>
            <a:ahLst/>
            <a:cxnLst/>
            <a:rect l="l" t="t" r="r" b="b"/>
            <a:pathLst>
              <a:path w="32384">
                <a:moveTo>
                  <a:pt x="0" y="0"/>
                </a:moveTo>
                <a:lnTo>
                  <a:pt x="32003" y="0"/>
                </a:lnTo>
              </a:path>
            </a:pathLst>
          </a:custGeom>
          <a:ln w="42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876287" y="2532887"/>
            <a:ext cx="426720" cy="0"/>
          </a:xfrm>
          <a:custGeom>
            <a:avLst/>
            <a:gdLst/>
            <a:ahLst/>
            <a:cxnLst/>
            <a:rect l="l" t="t" r="r" b="b"/>
            <a:pathLst>
              <a:path w="426720">
                <a:moveTo>
                  <a:pt x="426720" y="0"/>
                </a:moveTo>
                <a:lnTo>
                  <a:pt x="0" y="0"/>
                </a:lnTo>
              </a:path>
            </a:pathLst>
          </a:custGeom>
          <a:ln w="42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013965" y="2475737"/>
            <a:ext cx="123189" cy="121920"/>
          </a:xfrm>
          <a:custGeom>
            <a:avLst/>
            <a:gdLst/>
            <a:ahLst/>
            <a:cxnLst/>
            <a:rect l="l" t="t" r="r" b="b"/>
            <a:pathLst>
              <a:path w="123189" h="121919">
                <a:moveTo>
                  <a:pt x="122681" y="60960"/>
                </a:moveTo>
                <a:lnTo>
                  <a:pt x="0" y="0"/>
                </a:lnTo>
                <a:lnTo>
                  <a:pt x="0" y="121920"/>
                </a:lnTo>
                <a:lnTo>
                  <a:pt x="122681" y="60960"/>
                </a:lnTo>
                <a:close/>
              </a:path>
            </a:pathLst>
          </a:custGeom>
          <a:ln w="292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1135970" y="2579198"/>
            <a:ext cx="5146675" cy="4110990"/>
            <a:chOff x="1135970" y="2579198"/>
            <a:chExt cx="5146675" cy="4110990"/>
          </a:xfrm>
        </p:grpSpPr>
        <p:sp>
          <p:nvSpPr>
            <p:cNvPr id="29" name="object 29"/>
            <p:cNvSpPr/>
            <p:nvPr/>
          </p:nvSpPr>
          <p:spPr>
            <a:xfrm>
              <a:off x="1150620" y="4380738"/>
              <a:ext cx="60960" cy="243840"/>
            </a:xfrm>
            <a:custGeom>
              <a:avLst/>
              <a:gdLst/>
              <a:ahLst/>
              <a:cxnLst/>
              <a:rect l="l" t="t" r="r" b="b"/>
              <a:pathLst>
                <a:path w="60959" h="243839">
                  <a:moveTo>
                    <a:pt x="60959" y="0"/>
                  </a:moveTo>
                  <a:lnTo>
                    <a:pt x="37290" y="9513"/>
                  </a:lnTo>
                  <a:lnTo>
                    <a:pt x="17906" y="35528"/>
                  </a:lnTo>
                  <a:lnTo>
                    <a:pt x="4810" y="74259"/>
                  </a:lnTo>
                  <a:lnTo>
                    <a:pt x="0" y="121920"/>
                  </a:lnTo>
                  <a:lnTo>
                    <a:pt x="4810" y="169259"/>
                  </a:lnTo>
                  <a:lnTo>
                    <a:pt x="17906" y="208026"/>
                  </a:lnTo>
                  <a:lnTo>
                    <a:pt x="37290" y="234219"/>
                  </a:lnTo>
                  <a:lnTo>
                    <a:pt x="60959" y="243839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211580" y="4664963"/>
              <a:ext cx="304165" cy="669925"/>
            </a:xfrm>
            <a:custGeom>
              <a:avLst/>
              <a:gdLst/>
              <a:ahLst/>
              <a:cxnLst/>
              <a:rect l="l" t="t" r="r" b="b"/>
              <a:pathLst>
                <a:path w="304165" h="669925">
                  <a:moveTo>
                    <a:pt x="0" y="0"/>
                  </a:moveTo>
                  <a:lnTo>
                    <a:pt x="0" y="669798"/>
                  </a:lnTo>
                  <a:lnTo>
                    <a:pt x="304038" y="669798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211580" y="5334761"/>
              <a:ext cx="0" cy="853440"/>
            </a:xfrm>
            <a:custGeom>
              <a:avLst/>
              <a:gdLst/>
              <a:ahLst/>
              <a:cxnLst/>
              <a:rect l="l" t="t" r="r" b="b"/>
              <a:pathLst>
                <a:path h="853439">
                  <a:moveTo>
                    <a:pt x="0" y="0"/>
                  </a:moveTo>
                  <a:lnTo>
                    <a:pt x="0" y="853440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515617" y="5182361"/>
              <a:ext cx="731520" cy="304800"/>
            </a:xfrm>
            <a:custGeom>
              <a:avLst/>
              <a:gdLst/>
              <a:ahLst/>
              <a:cxnLst/>
              <a:rect l="l" t="t" r="r" b="b"/>
              <a:pathLst>
                <a:path w="731519" h="304800">
                  <a:moveTo>
                    <a:pt x="0" y="0"/>
                  </a:moveTo>
                  <a:lnTo>
                    <a:pt x="0" y="304800"/>
                  </a:lnTo>
                  <a:lnTo>
                    <a:pt x="731520" y="304800"/>
                  </a:lnTo>
                  <a:lnTo>
                    <a:pt x="731520" y="0"/>
                  </a:lnTo>
                  <a:lnTo>
                    <a:pt x="0" y="0"/>
                  </a:lnTo>
                  <a:close/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12797" y="5233415"/>
              <a:ext cx="153924" cy="174498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1211580" y="6188202"/>
              <a:ext cx="441325" cy="0"/>
            </a:xfrm>
            <a:custGeom>
              <a:avLst/>
              <a:gdLst/>
              <a:ahLst/>
              <a:cxnLst/>
              <a:rect l="l" t="t" r="r" b="b"/>
              <a:pathLst>
                <a:path w="441325">
                  <a:moveTo>
                    <a:pt x="0" y="0"/>
                  </a:moveTo>
                  <a:lnTo>
                    <a:pt x="441198" y="0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247137" y="5334761"/>
              <a:ext cx="1157605" cy="0"/>
            </a:xfrm>
            <a:custGeom>
              <a:avLst/>
              <a:gdLst/>
              <a:ahLst/>
              <a:cxnLst/>
              <a:rect l="l" t="t" r="r" b="b"/>
              <a:pathLst>
                <a:path w="1157604">
                  <a:moveTo>
                    <a:pt x="0" y="0"/>
                  </a:moveTo>
                  <a:lnTo>
                    <a:pt x="1157478" y="0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125217" y="5334761"/>
              <a:ext cx="426084" cy="853440"/>
            </a:xfrm>
            <a:custGeom>
              <a:avLst/>
              <a:gdLst/>
              <a:ahLst/>
              <a:cxnLst/>
              <a:rect l="l" t="t" r="r" b="b"/>
              <a:pathLst>
                <a:path w="426085" h="853439">
                  <a:moveTo>
                    <a:pt x="0" y="853440"/>
                  </a:moveTo>
                  <a:lnTo>
                    <a:pt x="425958" y="853440"/>
                  </a:lnTo>
                  <a:lnTo>
                    <a:pt x="425958" y="0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404615" y="3842765"/>
              <a:ext cx="1278890" cy="548005"/>
            </a:xfrm>
            <a:custGeom>
              <a:avLst/>
              <a:gdLst/>
              <a:ahLst/>
              <a:cxnLst/>
              <a:rect l="l" t="t" r="r" b="b"/>
              <a:pathLst>
                <a:path w="1278889" h="548004">
                  <a:moveTo>
                    <a:pt x="0" y="547878"/>
                  </a:moveTo>
                  <a:lnTo>
                    <a:pt x="0" y="0"/>
                  </a:lnTo>
                  <a:lnTo>
                    <a:pt x="1278636" y="0"/>
                  </a:lnTo>
                  <a:lnTo>
                    <a:pt x="1278636" y="547877"/>
                  </a:lnTo>
                  <a:lnTo>
                    <a:pt x="0" y="547878"/>
                  </a:lnTo>
                  <a:close/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792473" y="4014977"/>
              <a:ext cx="499109" cy="174625"/>
            </a:xfrm>
            <a:custGeom>
              <a:avLst/>
              <a:gdLst/>
              <a:ahLst/>
              <a:cxnLst/>
              <a:rect l="l" t="t" r="r" b="b"/>
              <a:pathLst>
                <a:path w="499110" h="174625">
                  <a:moveTo>
                    <a:pt x="163829" y="174498"/>
                  </a:moveTo>
                  <a:lnTo>
                    <a:pt x="92201" y="0"/>
                  </a:lnTo>
                  <a:lnTo>
                    <a:pt x="67055" y="0"/>
                  </a:lnTo>
                  <a:lnTo>
                    <a:pt x="0" y="174498"/>
                  </a:lnTo>
                  <a:lnTo>
                    <a:pt x="24384" y="174498"/>
                  </a:lnTo>
                  <a:lnTo>
                    <a:pt x="43433" y="121920"/>
                  </a:lnTo>
                  <a:lnTo>
                    <a:pt x="50292" y="121920"/>
                  </a:lnTo>
                  <a:lnTo>
                    <a:pt x="50292" y="102870"/>
                  </a:lnTo>
                  <a:lnTo>
                    <a:pt x="72497" y="43362"/>
                  </a:lnTo>
                  <a:lnTo>
                    <a:pt x="75152" y="35052"/>
                  </a:lnTo>
                  <a:lnTo>
                    <a:pt x="77378" y="26741"/>
                  </a:lnTo>
                  <a:lnTo>
                    <a:pt x="79248" y="18288"/>
                  </a:lnTo>
                  <a:lnTo>
                    <a:pt x="81367" y="26039"/>
                  </a:lnTo>
                  <a:lnTo>
                    <a:pt x="84201" y="34575"/>
                  </a:lnTo>
                  <a:lnTo>
                    <a:pt x="91439" y="54864"/>
                  </a:lnTo>
                  <a:lnTo>
                    <a:pt x="109728" y="102870"/>
                  </a:lnTo>
                  <a:lnTo>
                    <a:pt x="109728" y="121920"/>
                  </a:lnTo>
                  <a:lnTo>
                    <a:pt x="116585" y="121920"/>
                  </a:lnTo>
                  <a:lnTo>
                    <a:pt x="137160" y="174498"/>
                  </a:lnTo>
                  <a:lnTo>
                    <a:pt x="163829" y="174498"/>
                  </a:lnTo>
                  <a:close/>
                </a:path>
                <a:path w="499110" h="174625">
                  <a:moveTo>
                    <a:pt x="109728" y="121920"/>
                  </a:moveTo>
                  <a:lnTo>
                    <a:pt x="109728" y="102870"/>
                  </a:lnTo>
                  <a:lnTo>
                    <a:pt x="50292" y="102870"/>
                  </a:lnTo>
                  <a:lnTo>
                    <a:pt x="50292" y="121920"/>
                  </a:lnTo>
                  <a:lnTo>
                    <a:pt x="109728" y="121920"/>
                  </a:lnTo>
                  <a:close/>
                </a:path>
                <a:path w="499110" h="174625">
                  <a:moveTo>
                    <a:pt x="323850" y="0"/>
                  </a:moveTo>
                  <a:lnTo>
                    <a:pt x="300990" y="0"/>
                  </a:lnTo>
                  <a:lnTo>
                    <a:pt x="253746" y="127254"/>
                  </a:lnTo>
                  <a:lnTo>
                    <a:pt x="251019" y="134231"/>
                  </a:lnTo>
                  <a:lnTo>
                    <a:pt x="248507" y="141351"/>
                  </a:lnTo>
                  <a:lnTo>
                    <a:pt x="243840" y="155448"/>
                  </a:lnTo>
                  <a:lnTo>
                    <a:pt x="241982" y="148899"/>
                  </a:lnTo>
                  <a:lnTo>
                    <a:pt x="239839" y="141922"/>
                  </a:lnTo>
                  <a:lnTo>
                    <a:pt x="237410" y="134659"/>
                  </a:lnTo>
                  <a:lnTo>
                    <a:pt x="234696" y="127254"/>
                  </a:lnTo>
                  <a:lnTo>
                    <a:pt x="189738" y="0"/>
                  </a:lnTo>
                  <a:lnTo>
                    <a:pt x="164592" y="0"/>
                  </a:lnTo>
                  <a:lnTo>
                    <a:pt x="232410" y="174498"/>
                  </a:lnTo>
                  <a:lnTo>
                    <a:pt x="256032" y="174498"/>
                  </a:lnTo>
                  <a:lnTo>
                    <a:pt x="323850" y="0"/>
                  </a:lnTo>
                  <a:close/>
                </a:path>
                <a:path w="499110" h="174625">
                  <a:moveTo>
                    <a:pt x="485394" y="48006"/>
                  </a:moveTo>
                  <a:lnTo>
                    <a:pt x="466344" y="7620"/>
                  </a:lnTo>
                  <a:lnTo>
                    <a:pt x="425958" y="80"/>
                  </a:lnTo>
                  <a:lnTo>
                    <a:pt x="345186" y="0"/>
                  </a:lnTo>
                  <a:lnTo>
                    <a:pt x="345186" y="174498"/>
                  </a:lnTo>
                  <a:lnTo>
                    <a:pt x="368807" y="174498"/>
                  </a:lnTo>
                  <a:lnTo>
                    <a:pt x="368807" y="19050"/>
                  </a:lnTo>
                  <a:lnTo>
                    <a:pt x="423672" y="19050"/>
                  </a:lnTo>
                  <a:lnTo>
                    <a:pt x="461009" y="39624"/>
                  </a:lnTo>
                  <a:lnTo>
                    <a:pt x="461009" y="87744"/>
                  </a:lnTo>
                  <a:lnTo>
                    <a:pt x="466189" y="84963"/>
                  </a:lnTo>
                  <a:lnTo>
                    <a:pt x="473201" y="79248"/>
                  </a:lnTo>
                  <a:lnTo>
                    <a:pt x="478321" y="72544"/>
                  </a:lnTo>
                  <a:lnTo>
                    <a:pt x="482155" y="65055"/>
                  </a:lnTo>
                  <a:lnTo>
                    <a:pt x="484560" y="56852"/>
                  </a:lnTo>
                  <a:lnTo>
                    <a:pt x="485394" y="48006"/>
                  </a:lnTo>
                  <a:close/>
                </a:path>
                <a:path w="499110" h="174625">
                  <a:moveTo>
                    <a:pt x="461009" y="87744"/>
                  </a:moveTo>
                  <a:lnTo>
                    <a:pt x="461009" y="53340"/>
                  </a:lnTo>
                  <a:lnTo>
                    <a:pt x="459486" y="58674"/>
                  </a:lnTo>
                  <a:lnTo>
                    <a:pt x="456438" y="63246"/>
                  </a:lnTo>
                  <a:lnTo>
                    <a:pt x="453390" y="68580"/>
                  </a:lnTo>
                  <a:lnTo>
                    <a:pt x="448818" y="71628"/>
                  </a:lnTo>
                  <a:lnTo>
                    <a:pt x="442722" y="73914"/>
                  </a:lnTo>
                  <a:lnTo>
                    <a:pt x="437388" y="76200"/>
                  </a:lnTo>
                  <a:lnTo>
                    <a:pt x="429006" y="76962"/>
                  </a:lnTo>
                  <a:lnTo>
                    <a:pt x="368807" y="76962"/>
                  </a:lnTo>
                  <a:lnTo>
                    <a:pt x="368807" y="97536"/>
                  </a:lnTo>
                  <a:lnTo>
                    <a:pt x="405384" y="97536"/>
                  </a:lnTo>
                  <a:lnTo>
                    <a:pt x="411480" y="99060"/>
                  </a:lnTo>
                  <a:lnTo>
                    <a:pt x="435864" y="121361"/>
                  </a:lnTo>
                  <a:lnTo>
                    <a:pt x="435864" y="95250"/>
                  </a:lnTo>
                  <a:lnTo>
                    <a:pt x="447591" y="92964"/>
                  </a:lnTo>
                  <a:lnTo>
                    <a:pt x="457676" y="89535"/>
                  </a:lnTo>
                  <a:lnTo>
                    <a:pt x="461009" y="87744"/>
                  </a:lnTo>
                  <a:close/>
                </a:path>
                <a:path w="499110" h="174625">
                  <a:moveTo>
                    <a:pt x="499109" y="174498"/>
                  </a:moveTo>
                  <a:lnTo>
                    <a:pt x="464367" y="120681"/>
                  </a:lnTo>
                  <a:lnTo>
                    <a:pt x="459676" y="114681"/>
                  </a:lnTo>
                  <a:lnTo>
                    <a:pt x="454699" y="109251"/>
                  </a:lnTo>
                  <a:lnTo>
                    <a:pt x="449580" y="104394"/>
                  </a:lnTo>
                  <a:lnTo>
                    <a:pt x="446531" y="101346"/>
                  </a:lnTo>
                  <a:lnTo>
                    <a:pt x="441959" y="98298"/>
                  </a:lnTo>
                  <a:lnTo>
                    <a:pt x="435864" y="95250"/>
                  </a:lnTo>
                  <a:lnTo>
                    <a:pt x="435864" y="121361"/>
                  </a:lnTo>
                  <a:lnTo>
                    <a:pt x="438054" y="124491"/>
                  </a:lnTo>
                  <a:lnTo>
                    <a:pt x="442424" y="131123"/>
                  </a:lnTo>
                  <a:lnTo>
                    <a:pt x="470154" y="174498"/>
                  </a:lnTo>
                  <a:lnTo>
                    <a:pt x="499109" y="1744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404615" y="4847843"/>
              <a:ext cx="1278890" cy="1614170"/>
            </a:xfrm>
            <a:custGeom>
              <a:avLst/>
              <a:gdLst/>
              <a:ahLst/>
              <a:cxnLst/>
              <a:rect l="l" t="t" r="r" b="b"/>
              <a:pathLst>
                <a:path w="1278889" h="1614170">
                  <a:moveTo>
                    <a:pt x="0" y="0"/>
                  </a:moveTo>
                  <a:lnTo>
                    <a:pt x="0" y="1613916"/>
                  </a:lnTo>
                  <a:lnTo>
                    <a:pt x="1278636" y="1613916"/>
                  </a:lnTo>
                  <a:lnTo>
                    <a:pt x="1278636" y="0"/>
                  </a:lnTo>
                  <a:lnTo>
                    <a:pt x="0" y="0"/>
                  </a:lnTo>
                  <a:close/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982973" y="5532120"/>
              <a:ext cx="228600" cy="229870"/>
            </a:xfrm>
            <a:custGeom>
              <a:avLst/>
              <a:gdLst/>
              <a:ahLst/>
              <a:cxnLst/>
              <a:rect l="l" t="t" r="r" b="b"/>
              <a:pathLst>
                <a:path w="228600" h="229870">
                  <a:moveTo>
                    <a:pt x="114300" y="0"/>
                  </a:moveTo>
                  <a:lnTo>
                    <a:pt x="0" y="229362"/>
                  </a:lnTo>
                  <a:lnTo>
                    <a:pt x="228600" y="229362"/>
                  </a:lnTo>
                  <a:lnTo>
                    <a:pt x="114300" y="0"/>
                  </a:lnTo>
                  <a:close/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861053" y="5395721"/>
              <a:ext cx="365760" cy="121920"/>
            </a:xfrm>
            <a:custGeom>
              <a:avLst/>
              <a:gdLst/>
              <a:ahLst/>
              <a:cxnLst/>
              <a:rect l="l" t="t" r="r" b="b"/>
              <a:pathLst>
                <a:path w="365760" h="121920">
                  <a:moveTo>
                    <a:pt x="365760" y="121920"/>
                  </a:moveTo>
                  <a:lnTo>
                    <a:pt x="121920" y="121920"/>
                  </a:lnTo>
                  <a:lnTo>
                    <a:pt x="0" y="0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097273" y="5334761"/>
              <a:ext cx="0" cy="182880"/>
            </a:xfrm>
            <a:custGeom>
              <a:avLst/>
              <a:gdLst/>
              <a:ahLst/>
              <a:cxnLst/>
              <a:rect l="l" t="t" r="r" b="b"/>
              <a:pathLst>
                <a:path h="182879">
                  <a:moveTo>
                    <a:pt x="0" y="0"/>
                  </a:moveTo>
                  <a:lnTo>
                    <a:pt x="0" y="182879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097273" y="5761482"/>
              <a:ext cx="0" cy="182880"/>
            </a:xfrm>
            <a:custGeom>
              <a:avLst/>
              <a:gdLst/>
              <a:ahLst/>
              <a:cxnLst/>
              <a:rect l="l" t="t" r="r" b="b"/>
              <a:pathLst>
                <a:path h="182879">
                  <a:moveTo>
                    <a:pt x="0" y="0"/>
                  </a:moveTo>
                  <a:lnTo>
                    <a:pt x="0" y="182879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038599" y="4390644"/>
              <a:ext cx="0" cy="322580"/>
            </a:xfrm>
            <a:custGeom>
              <a:avLst/>
              <a:gdLst/>
              <a:ahLst/>
              <a:cxnLst/>
              <a:rect l="l" t="t" r="r" b="b"/>
              <a:pathLst>
                <a:path h="322579">
                  <a:moveTo>
                    <a:pt x="0" y="0"/>
                  </a:moveTo>
                  <a:lnTo>
                    <a:pt x="0" y="322325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989832" y="4700777"/>
              <a:ext cx="97790" cy="147320"/>
            </a:xfrm>
            <a:custGeom>
              <a:avLst/>
              <a:gdLst/>
              <a:ahLst/>
              <a:cxnLst/>
              <a:rect l="l" t="t" r="r" b="b"/>
              <a:pathLst>
                <a:path w="97789" h="147320">
                  <a:moveTo>
                    <a:pt x="97535" y="0"/>
                  </a:moveTo>
                  <a:lnTo>
                    <a:pt x="0" y="0"/>
                  </a:lnTo>
                  <a:lnTo>
                    <a:pt x="48767" y="147065"/>
                  </a:lnTo>
                  <a:lnTo>
                    <a:pt x="975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160776" y="3629406"/>
              <a:ext cx="1766570" cy="3046095"/>
            </a:xfrm>
            <a:custGeom>
              <a:avLst/>
              <a:gdLst/>
              <a:ahLst/>
              <a:cxnLst/>
              <a:rect l="l" t="t" r="r" b="b"/>
              <a:pathLst>
                <a:path w="1766570" h="3046095">
                  <a:moveTo>
                    <a:pt x="0" y="3045713"/>
                  </a:moveTo>
                  <a:lnTo>
                    <a:pt x="0" y="0"/>
                  </a:lnTo>
                  <a:lnTo>
                    <a:pt x="1766316" y="0"/>
                  </a:lnTo>
                  <a:lnTo>
                    <a:pt x="1766316" y="3045713"/>
                  </a:lnTo>
                  <a:lnTo>
                    <a:pt x="0" y="3045713"/>
                  </a:lnTo>
                  <a:close/>
                </a:path>
              </a:pathLst>
            </a:custGeom>
            <a:ln w="29299">
              <a:solidFill>
                <a:srgbClr val="0000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683251" y="2593847"/>
              <a:ext cx="548640" cy="1400810"/>
            </a:xfrm>
            <a:custGeom>
              <a:avLst/>
              <a:gdLst/>
              <a:ahLst/>
              <a:cxnLst/>
              <a:rect l="l" t="t" r="r" b="b"/>
              <a:pathLst>
                <a:path w="548639" h="1400810">
                  <a:moveTo>
                    <a:pt x="548639" y="0"/>
                  </a:moveTo>
                  <a:lnTo>
                    <a:pt x="548640" y="1400556"/>
                  </a:lnTo>
                  <a:lnTo>
                    <a:pt x="0" y="1400556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683251" y="4238244"/>
              <a:ext cx="1066165" cy="0"/>
            </a:xfrm>
            <a:custGeom>
              <a:avLst/>
              <a:gdLst/>
              <a:ahLst/>
              <a:cxnLst/>
              <a:rect l="l" t="t" r="r" b="b"/>
              <a:pathLst>
                <a:path w="1066164">
                  <a:moveTo>
                    <a:pt x="0" y="0"/>
                  </a:moveTo>
                  <a:lnTo>
                    <a:pt x="1066038" y="0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698491" y="5578601"/>
              <a:ext cx="121920" cy="123189"/>
            </a:xfrm>
            <a:custGeom>
              <a:avLst/>
              <a:gdLst/>
              <a:ahLst/>
              <a:cxnLst/>
              <a:rect l="l" t="t" r="r" b="b"/>
              <a:pathLst>
                <a:path w="121920" h="123189">
                  <a:moveTo>
                    <a:pt x="0" y="60959"/>
                  </a:moveTo>
                  <a:lnTo>
                    <a:pt x="121920" y="122681"/>
                  </a:lnTo>
                  <a:lnTo>
                    <a:pt x="121920" y="0"/>
                  </a:lnTo>
                  <a:lnTo>
                    <a:pt x="0" y="60959"/>
                  </a:lnTo>
                  <a:close/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835651" y="5090922"/>
              <a:ext cx="1431925" cy="548640"/>
            </a:xfrm>
            <a:custGeom>
              <a:avLst/>
              <a:gdLst/>
              <a:ahLst/>
              <a:cxnLst/>
              <a:rect l="l" t="t" r="r" b="b"/>
              <a:pathLst>
                <a:path w="1431925" h="548639">
                  <a:moveTo>
                    <a:pt x="0" y="548640"/>
                  </a:moveTo>
                  <a:lnTo>
                    <a:pt x="1431798" y="548640"/>
                  </a:lnTo>
                  <a:lnTo>
                    <a:pt x="1431798" y="0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652777" y="5959602"/>
              <a:ext cx="457200" cy="456565"/>
            </a:xfrm>
            <a:custGeom>
              <a:avLst/>
              <a:gdLst/>
              <a:ahLst/>
              <a:cxnLst/>
              <a:rect l="l" t="t" r="r" b="b"/>
              <a:pathLst>
                <a:path w="457200" h="456564">
                  <a:moveTo>
                    <a:pt x="0" y="228600"/>
                  </a:moveTo>
                  <a:lnTo>
                    <a:pt x="4665" y="182460"/>
                  </a:lnTo>
                  <a:lnTo>
                    <a:pt x="18037" y="139517"/>
                  </a:lnTo>
                  <a:lnTo>
                    <a:pt x="39179" y="100682"/>
                  </a:lnTo>
                  <a:lnTo>
                    <a:pt x="67151" y="66865"/>
                  </a:lnTo>
                  <a:lnTo>
                    <a:pt x="101017" y="38978"/>
                  </a:lnTo>
                  <a:lnTo>
                    <a:pt x="139838" y="17930"/>
                  </a:lnTo>
                  <a:lnTo>
                    <a:pt x="182679" y="4634"/>
                  </a:lnTo>
                  <a:lnTo>
                    <a:pt x="228600" y="0"/>
                  </a:lnTo>
                  <a:lnTo>
                    <a:pt x="274739" y="4634"/>
                  </a:lnTo>
                  <a:lnTo>
                    <a:pt x="317682" y="17930"/>
                  </a:lnTo>
                  <a:lnTo>
                    <a:pt x="356517" y="38978"/>
                  </a:lnTo>
                  <a:lnTo>
                    <a:pt x="390334" y="66865"/>
                  </a:lnTo>
                  <a:lnTo>
                    <a:pt x="418221" y="100682"/>
                  </a:lnTo>
                  <a:lnTo>
                    <a:pt x="439269" y="139517"/>
                  </a:lnTo>
                  <a:lnTo>
                    <a:pt x="452565" y="182460"/>
                  </a:lnTo>
                  <a:lnTo>
                    <a:pt x="457200" y="228600"/>
                  </a:lnTo>
                  <a:lnTo>
                    <a:pt x="452565" y="274488"/>
                  </a:lnTo>
                  <a:lnTo>
                    <a:pt x="439269" y="317241"/>
                  </a:lnTo>
                  <a:lnTo>
                    <a:pt x="418221" y="355941"/>
                  </a:lnTo>
                  <a:lnTo>
                    <a:pt x="390334" y="389667"/>
                  </a:lnTo>
                  <a:lnTo>
                    <a:pt x="356517" y="417500"/>
                  </a:lnTo>
                  <a:lnTo>
                    <a:pt x="317682" y="438519"/>
                  </a:lnTo>
                  <a:lnTo>
                    <a:pt x="274739" y="451804"/>
                  </a:lnTo>
                  <a:lnTo>
                    <a:pt x="228600" y="456438"/>
                  </a:lnTo>
                  <a:lnTo>
                    <a:pt x="182679" y="451804"/>
                  </a:lnTo>
                  <a:lnTo>
                    <a:pt x="139838" y="438519"/>
                  </a:lnTo>
                  <a:lnTo>
                    <a:pt x="101017" y="417500"/>
                  </a:lnTo>
                  <a:lnTo>
                    <a:pt x="67151" y="389667"/>
                  </a:lnTo>
                  <a:lnTo>
                    <a:pt x="39179" y="355941"/>
                  </a:lnTo>
                  <a:lnTo>
                    <a:pt x="18037" y="317241"/>
                  </a:lnTo>
                  <a:lnTo>
                    <a:pt x="4665" y="274488"/>
                  </a:lnTo>
                  <a:lnTo>
                    <a:pt x="0" y="228600"/>
                  </a:lnTo>
                  <a:close/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709927" y="6083045"/>
              <a:ext cx="345440" cy="181610"/>
            </a:xfrm>
            <a:custGeom>
              <a:avLst/>
              <a:gdLst/>
              <a:ahLst/>
              <a:cxnLst/>
              <a:rect l="l" t="t" r="r" b="b"/>
              <a:pathLst>
                <a:path w="345439" h="181610">
                  <a:moveTo>
                    <a:pt x="167640" y="90678"/>
                  </a:moveTo>
                  <a:lnTo>
                    <a:pt x="156972" y="44196"/>
                  </a:lnTo>
                  <a:lnTo>
                    <a:pt x="127254" y="11430"/>
                  </a:lnTo>
                  <a:lnTo>
                    <a:pt x="83820" y="0"/>
                  </a:lnTo>
                  <a:lnTo>
                    <a:pt x="66270" y="1571"/>
                  </a:lnTo>
                  <a:lnTo>
                    <a:pt x="23621" y="25146"/>
                  </a:lnTo>
                  <a:lnTo>
                    <a:pt x="1440" y="72402"/>
                  </a:lnTo>
                  <a:lnTo>
                    <a:pt x="0" y="92964"/>
                  </a:lnTo>
                  <a:lnTo>
                    <a:pt x="690" y="104251"/>
                  </a:lnTo>
                  <a:lnTo>
                    <a:pt x="15621" y="146232"/>
                  </a:lnTo>
                  <a:lnTo>
                    <a:pt x="24384" y="156898"/>
                  </a:lnTo>
                  <a:lnTo>
                    <a:pt x="24384" y="92964"/>
                  </a:lnTo>
                  <a:lnTo>
                    <a:pt x="25407" y="74830"/>
                  </a:lnTo>
                  <a:lnTo>
                    <a:pt x="41909" y="36576"/>
                  </a:lnTo>
                  <a:lnTo>
                    <a:pt x="83820" y="19812"/>
                  </a:lnTo>
                  <a:lnTo>
                    <a:pt x="92237" y="20383"/>
                  </a:lnTo>
                  <a:lnTo>
                    <a:pt x="127444" y="39147"/>
                  </a:lnTo>
                  <a:lnTo>
                    <a:pt x="142827" y="80236"/>
                  </a:lnTo>
                  <a:lnTo>
                    <a:pt x="143256" y="90678"/>
                  </a:lnTo>
                  <a:lnTo>
                    <a:pt x="143256" y="157301"/>
                  </a:lnTo>
                  <a:lnTo>
                    <a:pt x="143732" y="156876"/>
                  </a:lnTo>
                  <a:lnTo>
                    <a:pt x="164877" y="116109"/>
                  </a:lnTo>
                  <a:lnTo>
                    <a:pt x="166937" y="103858"/>
                  </a:lnTo>
                  <a:lnTo>
                    <a:pt x="167640" y="90678"/>
                  </a:lnTo>
                  <a:close/>
                </a:path>
                <a:path w="345439" h="181610">
                  <a:moveTo>
                    <a:pt x="143256" y="157301"/>
                  </a:moveTo>
                  <a:lnTo>
                    <a:pt x="143256" y="90678"/>
                  </a:lnTo>
                  <a:lnTo>
                    <a:pt x="142243" y="106715"/>
                  </a:lnTo>
                  <a:lnTo>
                    <a:pt x="139160" y="120681"/>
                  </a:lnTo>
                  <a:lnTo>
                    <a:pt x="107442" y="156972"/>
                  </a:lnTo>
                  <a:lnTo>
                    <a:pt x="83820" y="161544"/>
                  </a:lnTo>
                  <a:lnTo>
                    <a:pt x="71366" y="160401"/>
                  </a:lnTo>
                  <a:lnTo>
                    <a:pt x="33706" y="133254"/>
                  </a:lnTo>
                  <a:lnTo>
                    <a:pt x="24384" y="92964"/>
                  </a:lnTo>
                  <a:lnTo>
                    <a:pt x="24384" y="156898"/>
                  </a:lnTo>
                  <a:lnTo>
                    <a:pt x="60293" y="178117"/>
                  </a:lnTo>
                  <a:lnTo>
                    <a:pt x="83820" y="181356"/>
                  </a:lnTo>
                  <a:lnTo>
                    <a:pt x="94988" y="180641"/>
                  </a:lnTo>
                  <a:lnTo>
                    <a:pt x="105727" y="178498"/>
                  </a:lnTo>
                  <a:lnTo>
                    <a:pt x="116181" y="174926"/>
                  </a:lnTo>
                  <a:lnTo>
                    <a:pt x="126492" y="169926"/>
                  </a:lnTo>
                  <a:lnTo>
                    <a:pt x="135647" y="164080"/>
                  </a:lnTo>
                  <a:lnTo>
                    <a:pt x="143256" y="157301"/>
                  </a:lnTo>
                  <a:close/>
                </a:path>
                <a:path w="345439" h="181610">
                  <a:moveTo>
                    <a:pt x="342138" y="51054"/>
                  </a:moveTo>
                  <a:lnTo>
                    <a:pt x="316992" y="13716"/>
                  </a:lnTo>
                  <a:lnTo>
                    <a:pt x="272796" y="0"/>
                  </a:lnTo>
                  <a:lnTo>
                    <a:pt x="261532" y="702"/>
                  </a:lnTo>
                  <a:lnTo>
                    <a:pt x="221742" y="16514"/>
                  </a:lnTo>
                  <a:lnTo>
                    <a:pt x="196607" y="52506"/>
                  </a:lnTo>
                  <a:lnTo>
                    <a:pt x="190500" y="89154"/>
                  </a:lnTo>
                  <a:lnTo>
                    <a:pt x="191071" y="101572"/>
                  </a:lnTo>
                  <a:lnTo>
                    <a:pt x="204775" y="146554"/>
                  </a:lnTo>
                  <a:lnTo>
                    <a:pt x="214122" y="158631"/>
                  </a:lnTo>
                  <a:lnTo>
                    <a:pt x="214122" y="89154"/>
                  </a:lnTo>
                  <a:lnTo>
                    <a:pt x="214526" y="80593"/>
                  </a:lnTo>
                  <a:lnTo>
                    <a:pt x="227266" y="40957"/>
                  </a:lnTo>
                  <a:lnTo>
                    <a:pt x="262937" y="20502"/>
                  </a:lnTo>
                  <a:lnTo>
                    <a:pt x="272796" y="19812"/>
                  </a:lnTo>
                  <a:lnTo>
                    <a:pt x="281070" y="20383"/>
                  </a:lnTo>
                  <a:lnTo>
                    <a:pt x="316003" y="47708"/>
                  </a:lnTo>
                  <a:lnTo>
                    <a:pt x="319278" y="56388"/>
                  </a:lnTo>
                  <a:lnTo>
                    <a:pt x="342138" y="51054"/>
                  </a:lnTo>
                  <a:close/>
                </a:path>
                <a:path w="345439" h="181610">
                  <a:moveTo>
                    <a:pt x="345186" y="122682"/>
                  </a:moveTo>
                  <a:lnTo>
                    <a:pt x="321564" y="116586"/>
                  </a:lnTo>
                  <a:lnTo>
                    <a:pt x="318706" y="127182"/>
                  </a:lnTo>
                  <a:lnTo>
                    <a:pt x="314706" y="136207"/>
                  </a:lnTo>
                  <a:lnTo>
                    <a:pt x="279915" y="160829"/>
                  </a:lnTo>
                  <a:lnTo>
                    <a:pt x="270510" y="161544"/>
                  </a:lnTo>
                  <a:lnTo>
                    <a:pt x="262651" y="160984"/>
                  </a:lnTo>
                  <a:lnTo>
                    <a:pt x="228885" y="142875"/>
                  </a:lnTo>
                  <a:lnTo>
                    <a:pt x="214550" y="100155"/>
                  </a:lnTo>
                  <a:lnTo>
                    <a:pt x="214122" y="89154"/>
                  </a:lnTo>
                  <a:lnTo>
                    <a:pt x="214122" y="158631"/>
                  </a:lnTo>
                  <a:lnTo>
                    <a:pt x="246983" y="178403"/>
                  </a:lnTo>
                  <a:lnTo>
                    <a:pt x="272796" y="181356"/>
                  </a:lnTo>
                  <a:lnTo>
                    <a:pt x="285940" y="180367"/>
                  </a:lnTo>
                  <a:lnTo>
                    <a:pt x="327398" y="157829"/>
                  </a:lnTo>
                  <a:lnTo>
                    <a:pt x="340590" y="136112"/>
                  </a:lnTo>
                  <a:lnTo>
                    <a:pt x="345186" y="1226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6678758" y="3523316"/>
            <a:ext cx="487045" cy="485775"/>
            <a:chOff x="6678758" y="3523316"/>
            <a:chExt cx="487045" cy="485775"/>
          </a:xfrm>
        </p:grpSpPr>
        <p:sp>
          <p:nvSpPr>
            <p:cNvPr id="54" name="object 54"/>
            <p:cNvSpPr/>
            <p:nvPr/>
          </p:nvSpPr>
          <p:spPr>
            <a:xfrm>
              <a:off x="6693407" y="3537965"/>
              <a:ext cx="457200" cy="456565"/>
            </a:xfrm>
            <a:custGeom>
              <a:avLst/>
              <a:gdLst/>
              <a:ahLst/>
              <a:cxnLst/>
              <a:rect l="l" t="t" r="r" b="b"/>
              <a:pathLst>
                <a:path w="457200" h="456564">
                  <a:moveTo>
                    <a:pt x="0" y="228600"/>
                  </a:moveTo>
                  <a:lnTo>
                    <a:pt x="4665" y="182460"/>
                  </a:lnTo>
                  <a:lnTo>
                    <a:pt x="18037" y="139517"/>
                  </a:lnTo>
                  <a:lnTo>
                    <a:pt x="39179" y="100682"/>
                  </a:lnTo>
                  <a:lnTo>
                    <a:pt x="67151" y="66865"/>
                  </a:lnTo>
                  <a:lnTo>
                    <a:pt x="101017" y="38978"/>
                  </a:lnTo>
                  <a:lnTo>
                    <a:pt x="139838" y="17930"/>
                  </a:lnTo>
                  <a:lnTo>
                    <a:pt x="182679" y="4634"/>
                  </a:lnTo>
                  <a:lnTo>
                    <a:pt x="228600" y="0"/>
                  </a:lnTo>
                  <a:lnTo>
                    <a:pt x="274739" y="4634"/>
                  </a:lnTo>
                  <a:lnTo>
                    <a:pt x="317682" y="17930"/>
                  </a:lnTo>
                  <a:lnTo>
                    <a:pt x="356517" y="38978"/>
                  </a:lnTo>
                  <a:lnTo>
                    <a:pt x="390334" y="66865"/>
                  </a:lnTo>
                  <a:lnTo>
                    <a:pt x="418221" y="100682"/>
                  </a:lnTo>
                  <a:lnTo>
                    <a:pt x="439269" y="139517"/>
                  </a:lnTo>
                  <a:lnTo>
                    <a:pt x="452565" y="182460"/>
                  </a:lnTo>
                  <a:lnTo>
                    <a:pt x="457200" y="228599"/>
                  </a:lnTo>
                  <a:lnTo>
                    <a:pt x="452565" y="274488"/>
                  </a:lnTo>
                  <a:lnTo>
                    <a:pt x="439269" y="317241"/>
                  </a:lnTo>
                  <a:lnTo>
                    <a:pt x="418221" y="355941"/>
                  </a:lnTo>
                  <a:lnTo>
                    <a:pt x="390334" y="389667"/>
                  </a:lnTo>
                  <a:lnTo>
                    <a:pt x="356517" y="417500"/>
                  </a:lnTo>
                  <a:lnTo>
                    <a:pt x="317682" y="438519"/>
                  </a:lnTo>
                  <a:lnTo>
                    <a:pt x="274739" y="451804"/>
                  </a:lnTo>
                  <a:lnTo>
                    <a:pt x="228600" y="456438"/>
                  </a:lnTo>
                  <a:lnTo>
                    <a:pt x="182679" y="451804"/>
                  </a:lnTo>
                  <a:lnTo>
                    <a:pt x="139838" y="438519"/>
                  </a:lnTo>
                  <a:lnTo>
                    <a:pt x="101017" y="417500"/>
                  </a:lnTo>
                  <a:lnTo>
                    <a:pt x="67151" y="389667"/>
                  </a:lnTo>
                  <a:lnTo>
                    <a:pt x="39179" y="355941"/>
                  </a:lnTo>
                  <a:lnTo>
                    <a:pt x="18037" y="317241"/>
                  </a:lnTo>
                  <a:lnTo>
                    <a:pt x="4665" y="274488"/>
                  </a:lnTo>
                  <a:lnTo>
                    <a:pt x="0" y="228600"/>
                  </a:lnTo>
                  <a:close/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49033" y="3663695"/>
              <a:ext cx="216407" cy="179069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18020" y="3661410"/>
              <a:ext cx="78485" cy="74675"/>
            </a:xfrm>
            <a:prstGeom prst="rect">
              <a:avLst/>
            </a:prstGeom>
          </p:spPr>
        </p:pic>
      </p:grpSp>
      <p:grpSp>
        <p:nvGrpSpPr>
          <p:cNvPr id="57" name="object 57"/>
          <p:cNvGrpSpPr/>
          <p:nvPr/>
        </p:nvGrpSpPr>
        <p:grpSpPr>
          <a:xfrm>
            <a:off x="3059429" y="2511723"/>
            <a:ext cx="3618865" cy="2275205"/>
            <a:chOff x="3059429" y="2511723"/>
            <a:chExt cx="3618865" cy="2275205"/>
          </a:xfrm>
        </p:grpSpPr>
        <p:sp>
          <p:nvSpPr>
            <p:cNvPr id="58" name="object 58"/>
            <p:cNvSpPr/>
            <p:nvPr/>
          </p:nvSpPr>
          <p:spPr>
            <a:xfrm>
              <a:off x="6268211" y="2548127"/>
              <a:ext cx="0" cy="2239010"/>
            </a:xfrm>
            <a:custGeom>
              <a:avLst/>
              <a:gdLst/>
              <a:ahLst/>
              <a:cxnLst/>
              <a:rect l="l" t="t" r="r" b="b"/>
              <a:pathLst>
                <a:path h="2239010">
                  <a:moveTo>
                    <a:pt x="0" y="2238756"/>
                  </a:moveTo>
                  <a:lnTo>
                    <a:pt x="0" y="0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313170" y="3766565"/>
              <a:ext cx="365125" cy="0"/>
            </a:xfrm>
            <a:custGeom>
              <a:avLst/>
              <a:gdLst/>
              <a:ahLst/>
              <a:cxnLst/>
              <a:rect l="l" t="t" r="r" b="b"/>
              <a:pathLst>
                <a:path w="365125">
                  <a:moveTo>
                    <a:pt x="0" y="0"/>
                  </a:moveTo>
                  <a:lnTo>
                    <a:pt x="364998" y="0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059429" y="2532887"/>
              <a:ext cx="3573145" cy="0"/>
            </a:xfrm>
            <a:custGeom>
              <a:avLst/>
              <a:gdLst/>
              <a:ahLst/>
              <a:cxnLst/>
              <a:rect l="l" t="t" r="r" b="b"/>
              <a:pathLst>
                <a:path w="3573145">
                  <a:moveTo>
                    <a:pt x="0" y="0"/>
                  </a:moveTo>
                  <a:lnTo>
                    <a:pt x="3573017" y="0"/>
                  </a:lnTo>
                </a:path>
              </a:pathLst>
            </a:custGeom>
            <a:ln w="423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1" name="object 6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63930" y="1962150"/>
            <a:ext cx="1089660" cy="180593"/>
          </a:xfrm>
          <a:prstGeom prst="rect">
            <a:avLst/>
          </a:prstGeom>
        </p:spPr>
      </p:pic>
      <p:sp>
        <p:nvSpPr>
          <p:cNvPr id="62" name="object 62"/>
          <p:cNvSpPr/>
          <p:nvPr/>
        </p:nvSpPr>
        <p:spPr>
          <a:xfrm>
            <a:off x="1255775" y="2257805"/>
            <a:ext cx="491490" cy="177800"/>
          </a:xfrm>
          <a:custGeom>
            <a:avLst/>
            <a:gdLst/>
            <a:ahLst/>
            <a:cxnLst/>
            <a:rect l="l" t="t" r="r" b="b"/>
            <a:pathLst>
              <a:path w="491489" h="177800">
                <a:moveTo>
                  <a:pt x="118110" y="20574"/>
                </a:moveTo>
                <a:lnTo>
                  <a:pt x="118110" y="0"/>
                </a:lnTo>
                <a:lnTo>
                  <a:pt x="0" y="0"/>
                </a:lnTo>
                <a:lnTo>
                  <a:pt x="0" y="174498"/>
                </a:lnTo>
                <a:lnTo>
                  <a:pt x="22860" y="174498"/>
                </a:lnTo>
                <a:lnTo>
                  <a:pt x="22859" y="20574"/>
                </a:lnTo>
                <a:lnTo>
                  <a:pt x="118110" y="20574"/>
                </a:lnTo>
                <a:close/>
              </a:path>
              <a:path w="491489" h="177800">
                <a:moveTo>
                  <a:pt x="105155" y="95249"/>
                </a:moveTo>
                <a:lnTo>
                  <a:pt x="105155" y="74676"/>
                </a:lnTo>
                <a:lnTo>
                  <a:pt x="22859" y="74676"/>
                </a:lnTo>
                <a:lnTo>
                  <a:pt x="22859" y="95249"/>
                </a:lnTo>
                <a:lnTo>
                  <a:pt x="105155" y="95249"/>
                </a:lnTo>
                <a:close/>
              </a:path>
              <a:path w="491489" h="177800">
                <a:moveTo>
                  <a:pt x="166878" y="24383"/>
                </a:moveTo>
                <a:lnTo>
                  <a:pt x="166878" y="0"/>
                </a:lnTo>
                <a:lnTo>
                  <a:pt x="145542" y="0"/>
                </a:lnTo>
                <a:lnTo>
                  <a:pt x="145542" y="24383"/>
                </a:lnTo>
                <a:lnTo>
                  <a:pt x="166878" y="24383"/>
                </a:lnTo>
                <a:close/>
              </a:path>
              <a:path w="491489" h="177800">
                <a:moveTo>
                  <a:pt x="166878" y="174498"/>
                </a:moveTo>
                <a:lnTo>
                  <a:pt x="166878" y="48005"/>
                </a:lnTo>
                <a:lnTo>
                  <a:pt x="145542" y="48005"/>
                </a:lnTo>
                <a:lnTo>
                  <a:pt x="145542" y="174498"/>
                </a:lnTo>
                <a:lnTo>
                  <a:pt x="166878" y="174498"/>
                </a:lnTo>
                <a:close/>
              </a:path>
              <a:path w="491489" h="177800">
                <a:moveTo>
                  <a:pt x="309372" y="114299"/>
                </a:moveTo>
                <a:lnTo>
                  <a:pt x="309372" y="111252"/>
                </a:lnTo>
                <a:lnTo>
                  <a:pt x="308371" y="96559"/>
                </a:lnTo>
                <a:lnTo>
                  <a:pt x="284357" y="55030"/>
                </a:lnTo>
                <a:lnTo>
                  <a:pt x="251460" y="44958"/>
                </a:lnTo>
                <a:lnTo>
                  <a:pt x="238898" y="46422"/>
                </a:lnTo>
                <a:lnTo>
                  <a:pt x="201668" y="72806"/>
                </a:lnTo>
                <a:lnTo>
                  <a:pt x="192024" y="112776"/>
                </a:lnTo>
                <a:lnTo>
                  <a:pt x="193143" y="127349"/>
                </a:lnTo>
                <a:lnTo>
                  <a:pt x="196405" y="140208"/>
                </a:lnTo>
                <a:lnTo>
                  <a:pt x="201668" y="151352"/>
                </a:lnTo>
                <a:lnTo>
                  <a:pt x="208788" y="160782"/>
                </a:lnTo>
                <a:lnTo>
                  <a:pt x="214884" y="165979"/>
                </a:lnTo>
                <a:lnTo>
                  <a:pt x="214884" y="117348"/>
                </a:lnTo>
                <a:lnTo>
                  <a:pt x="215646" y="117348"/>
                </a:lnTo>
                <a:lnTo>
                  <a:pt x="215646" y="99060"/>
                </a:lnTo>
                <a:lnTo>
                  <a:pt x="216788" y="91368"/>
                </a:lnTo>
                <a:lnTo>
                  <a:pt x="244435" y="63829"/>
                </a:lnTo>
                <a:lnTo>
                  <a:pt x="251460" y="63246"/>
                </a:lnTo>
                <a:lnTo>
                  <a:pt x="259484" y="63972"/>
                </a:lnTo>
                <a:lnTo>
                  <a:pt x="286512" y="99060"/>
                </a:lnTo>
                <a:lnTo>
                  <a:pt x="286512" y="117348"/>
                </a:lnTo>
                <a:lnTo>
                  <a:pt x="308610" y="117348"/>
                </a:lnTo>
                <a:lnTo>
                  <a:pt x="309372" y="114299"/>
                </a:lnTo>
                <a:close/>
              </a:path>
              <a:path w="491489" h="177800">
                <a:moveTo>
                  <a:pt x="308610" y="137160"/>
                </a:moveTo>
                <a:lnTo>
                  <a:pt x="286512" y="134112"/>
                </a:lnTo>
                <a:lnTo>
                  <a:pt x="282701" y="143255"/>
                </a:lnTo>
                <a:lnTo>
                  <a:pt x="278892" y="149352"/>
                </a:lnTo>
                <a:lnTo>
                  <a:pt x="272676" y="154009"/>
                </a:lnTo>
                <a:lnTo>
                  <a:pt x="267462" y="157733"/>
                </a:lnTo>
                <a:lnTo>
                  <a:pt x="260604" y="160020"/>
                </a:lnTo>
                <a:lnTo>
                  <a:pt x="252984" y="160020"/>
                </a:lnTo>
                <a:lnTo>
                  <a:pt x="218313" y="135636"/>
                </a:lnTo>
                <a:lnTo>
                  <a:pt x="214884" y="117348"/>
                </a:lnTo>
                <a:lnTo>
                  <a:pt x="214884" y="165979"/>
                </a:lnTo>
                <a:lnTo>
                  <a:pt x="217515" y="168223"/>
                </a:lnTo>
                <a:lnTo>
                  <a:pt x="227742" y="173450"/>
                </a:lnTo>
                <a:lnTo>
                  <a:pt x="239541" y="176534"/>
                </a:lnTo>
                <a:lnTo>
                  <a:pt x="252984" y="177546"/>
                </a:lnTo>
                <a:lnTo>
                  <a:pt x="263473" y="176936"/>
                </a:lnTo>
                <a:lnTo>
                  <a:pt x="300990" y="154305"/>
                </a:lnTo>
                <a:lnTo>
                  <a:pt x="305300" y="146304"/>
                </a:lnTo>
                <a:lnTo>
                  <a:pt x="308610" y="137160"/>
                </a:lnTo>
                <a:close/>
              </a:path>
              <a:path w="491489" h="177800">
                <a:moveTo>
                  <a:pt x="286512" y="117348"/>
                </a:moveTo>
                <a:lnTo>
                  <a:pt x="286512" y="99060"/>
                </a:lnTo>
                <a:lnTo>
                  <a:pt x="215646" y="99060"/>
                </a:lnTo>
                <a:lnTo>
                  <a:pt x="215646" y="117348"/>
                </a:lnTo>
                <a:lnTo>
                  <a:pt x="286512" y="117348"/>
                </a:lnTo>
                <a:close/>
              </a:path>
              <a:path w="491489" h="177800">
                <a:moveTo>
                  <a:pt x="356616" y="174498"/>
                </a:moveTo>
                <a:lnTo>
                  <a:pt x="356616" y="0"/>
                </a:lnTo>
                <a:lnTo>
                  <a:pt x="334518" y="0"/>
                </a:lnTo>
                <a:lnTo>
                  <a:pt x="334518" y="174498"/>
                </a:lnTo>
                <a:lnTo>
                  <a:pt x="356616" y="174498"/>
                </a:lnTo>
                <a:close/>
              </a:path>
              <a:path w="491489" h="177800">
                <a:moveTo>
                  <a:pt x="491490" y="174498"/>
                </a:moveTo>
                <a:lnTo>
                  <a:pt x="491490" y="0"/>
                </a:lnTo>
                <a:lnTo>
                  <a:pt x="470154" y="0"/>
                </a:lnTo>
                <a:lnTo>
                  <a:pt x="470154" y="62483"/>
                </a:lnTo>
                <a:lnTo>
                  <a:pt x="466332" y="57900"/>
                </a:lnTo>
                <a:lnTo>
                  <a:pt x="461772" y="53340"/>
                </a:lnTo>
                <a:lnTo>
                  <a:pt x="449580" y="47244"/>
                </a:lnTo>
                <a:lnTo>
                  <a:pt x="442722" y="45720"/>
                </a:lnTo>
                <a:lnTo>
                  <a:pt x="435101" y="44958"/>
                </a:lnTo>
                <a:lnTo>
                  <a:pt x="427696" y="45839"/>
                </a:lnTo>
                <a:lnTo>
                  <a:pt x="391584" y="69949"/>
                </a:lnTo>
                <a:lnTo>
                  <a:pt x="381762" y="112014"/>
                </a:lnTo>
                <a:lnTo>
                  <a:pt x="382190" y="121443"/>
                </a:lnTo>
                <a:lnTo>
                  <a:pt x="397097" y="159448"/>
                </a:lnTo>
                <a:lnTo>
                  <a:pt x="403860" y="165782"/>
                </a:lnTo>
                <a:lnTo>
                  <a:pt x="403860" y="112014"/>
                </a:lnTo>
                <a:lnTo>
                  <a:pt x="404443" y="99857"/>
                </a:lnTo>
                <a:lnTo>
                  <a:pt x="424148" y="66103"/>
                </a:lnTo>
                <a:lnTo>
                  <a:pt x="438150" y="63323"/>
                </a:lnTo>
                <a:lnTo>
                  <a:pt x="444519" y="63972"/>
                </a:lnTo>
                <a:lnTo>
                  <a:pt x="471737" y="101262"/>
                </a:lnTo>
                <a:lnTo>
                  <a:pt x="472440" y="113538"/>
                </a:lnTo>
                <a:lnTo>
                  <a:pt x="472440" y="174498"/>
                </a:lnTo>
                <a:lnTo>
                  <a:pt x="491490" y="174498"/>
                </a:lnTo>
                <a:close/>
              </a:path>
              <a:path w="491489" h="177800">
                <a:moveTo>
                  <a:pt x="472440" y="174498"/>
                </a:moveTo>
                <a:lnTo>
                  <a:pt x="472440" y="113538"/>
                </a:lnTo>
                <a:lnTo>
                  <a:pt x="471737" y="124751"/>
                </a:lnTo>
                <a:lnTo>
                  <a:pt x="469773" y="134207"/>
                </a:lnTo>
                <a:lnTo>
                  <a:pt x="438150" y="160020"/>
                </a:lnTo>
                <a:lnTo>
                  <a:pt x="431446" y="159293"/>
                </a:lnTo>
                <a:lnTo>
                  <a:pt x="404550" y="123289"/>
                </a:lnTo>
                <a:lnTo>
                  <a:pt x="403860" y="112014"/>
                </a:lnTo>
                <a:lnTo>
                  <a:pt x="403860" y="165782"/>
                </a:lnTo>
                <a:lnTo>
                  <a:pt x="435101" y="177457"/>
                </a:lnTo>
                <a:lnTo>
                  <a:pt x="438150" y="177383"/>
                </a:lnTo>
                <a:lnTo>
                  <a:pt x="447460" y="176391"/>
                </a:lnTo>
                <a:lnTo>
                  <a:pt x="457009" y="172878"/>
                </a:lnTo>
                <a:lnTo>
                  <a:pt x="465129" y="166937"/>
                </a:lnTo>
                <a:lnTo>
                  <a:pt x="471678" y="158496"/>
                </a:lnTo>
                <a:lnTo>
                  <a:pt x="471678" y="174498"/>
                </a:lnTo>
                <a:lnTo>
                  <a:pt x="472440" y="1744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297685" y="4296155"/>
            <a:ext cx="1028700" cy="180975"/>
          </a:xfrm>
          <a:custGeom>
            <a:avLst/>
            <a:gdLst/>
            <a:ahLst/>
            <a:cxnLst/>
            <a:rect l="l" t="t" r="r" b="b"/>
            <a:pathLst>
              <a:path w="1028700" h="180975">
                <a:moveTo>
                  <a:pt x="144018" y="89153"/>
                </a:moveTo>
                <a:lnTo>
                  <a:pt x="137160" y="48005"/>
                </a:lnTo>
                <a:lnTo>
                  <a:pt x="111156" y="14013"/>
                </a:lnTo>
                <a:lnTo>
                  <a:pt x="70639" y="3234"/>
                </a:lnTo>
                <a:lnTo>
                  <a:pt x="0" y="3047"/>
                </a:lnTo>
                <a:lnTo>
                  <a:pt x="0" y="177545"/>
                </a:lnTo>
                <a:lnTo>
                  <a:pt x="22859" y="177545"/>
                </a:lnTo>
                <a:lnTo>
                  <a:pt x="22859" y="23621"/>
                </a:lnTo>
                <a:lnTo>
                  <a:pt x="63245" y="23730"/>
                </a:lnTo>
                <a:lnTo>
                  <a:pt x="101441" y="34766"/>
                </a:lnTo>
                <a:lnTo>
                  <a:pt x="119824" y="76283"/>
                </a:lnTo>
                <a:lnTo>
                  <a:pt x="120396" y="89153"/>
                </a:lnTo>
                <a:lnTo>
                  <a:pt x="120396" y="159258"/>
                </a:lnTo>
                <a:lnTo>
                  <a:pt x="122682" y="156971"/>
                </a:lnTo>
                <a:lnTo>
                  <a:pt x="141446" y="116800"/>
                </a:lnTo>
                <a:lnTo>
                  <a:pt x="143732" y="99036"/>
                </a:lnTo>
                <a:lnTo>
                  <a:pt x="144018" y="89153"/>
                </a:lnTo>
                <a:close/>
              </a:path>
              <a:path w="1028700" h="180975">
                <a:moveTo>
                  <a:pt x="120396" y="159258"/>
                </a:moveTo>
                <a:lnTo>
                  <a:pt x="120396" y="89153"/>
                </a:lnTo>
                <a:lnTo>
                  <a:pt x="120110" y="98571"/>
                </a:lnTo>
                <a:lnTo>
                  <a:pt x="119253" y="107346"/>
                </a:lnTo>
                <a:lnTo>
                  <a:pt x="102870" y="144779"/>
                </a:lnTo>
                <a:lnTo>
                  <a:pt x="63246" y="156914"/>
                </a:lnTo>
                <a:lnTo>
                  <a:pt x="22860" y="156971"/>
                </a:lnTo>
                <a:lnTo>
                  <a:pt x="22859" y="177545"/>
                </a:lnTo>
                <a:lnTo>
                  <a:pt x="69794" y="177419"/>
                </a:lnTo>
                <a:lnTo>
                  <a:pt x="112014" y="166116"/>
                </a:lnTo>
                <a:lnTo>
                  <a:pt x="117348" y="162305"/>
                </a:lnTo>
                <a:lnTo>
                  <a:pt x="120396" y="159258"/>
                </a:lnTo>
                <a:close/>
              </a:path>
              <a:path w="1028700" h="180975">
                <a:moveTo>
                  <a:pt x="320801" y="51053"/>
                </a:moveTo>
                <a:lnTo>
                  <a:pt x="296418" y="13716"/>
                </a:lnTo>
                <a:lnTo>
                  <a:pt x="252222" y="0"/>
                </a:lnTo>
                <a:lnTo>
                  <a:pt x="240625" y="702"/>
                </a:lnTo>
                <a:lnTo>
                  <a:pt x="200406" y="16502"/>
                </a:lnTo>
                <a:lnTo>
                  <a:pt x="175271" y="51863"/>
                </a:lnTo>
                <a:lnTo>
                  <a:pt x="169164" y="89153"/>
                </a:lnTo>
                <a:lnTo>
                  <a:pt x="169747" y="101453"/>
                </a:lnTo>
                <a:lnTo>
                  <a:pt x="184094" y="146232"/>
                </a:lnTo>
                <a:lnTo>
                  <a:pt x="193548" y="158891"/>
                </a:lnTo>
                <a:lnTo>
                  <a:pt x="193548" y="89153"/>
                </a:lnTo>
                <a:lnTo>
                  <a:pt x="193845" y="80593"/>
                </a:lnTo>
                <a:lnTo>
                  <a:pt x="206406" y="40957"/>
                </a:lnTo>
                <a:lnTo>
                  <a:pt x="241720" y="20395"/>
                </a:lnTo>
                <a:lnTo>
                  <a:pt x="252222" y="19863"/>
                </a:lnTo>
                <a:lnTo>
                  <a:pt x="259734" y="20371"/>
                </a:lnTo>
                <a:lnTo>
                  <a:pt x="294667" y="47375"/>
                </a:lnTo>
                <a:lnTo>
                  <a:pt x="297942" y="56388"/>
                </a:lnTo>
                <a:lnTo>
                  <a:pt x="320801" y="51053"/>
                </a:lnTo>
                <a:close/>
              </a:path>
              <a:path w="1028700" h="180975">
                <a:moveTo>
                  <a:pt x="323850" y="122681"/>
                </a:moveTo>
                <a:lnTo>
                  <a:pt x="300990" y="116585"/>
                </a:lnTo>
                <a:lnTo>
                  <a:pt x="298132" y="126861"/>
                </a:lnTo>
                <a:lnTo>
                  <a:pt x="294132" y="135921"/>
                </a:lnTo>
                <a:lnTo>
                  <a:pt x="259234" y="160079"/>
                </a:lnTo>
                <a:lnTo>
                  <a:pt x="249936" y="160781"/>
                </a:lnTo>
                <a:lnTo>
                  <a:pt x="242077" y="160341"/>
                </a:lnTo>
                <a:lnTo>
                  <a:pt x="208216" y="142303"/>
                </a:lnTo>
                <a:lnTo>
                  <a:pt x="193964" y="99726"/>
                </a:lnTo>
                <a:lnTo>
                  <a:pt x="193548" y="89153"/>
                </a:lnTo>
                <a:lnTo>
                  <a:pt x="193548" y="158891"/>
                </a:lnTo>
                <a:lnTo>
                  <a:pt x="237886" y="179879"/>
                </a:lnTo>
                <a:lnTo>
                  <a:pt x="252222" y="180543"/>
                </a:lnTo>
                <a:lnTo>
                  <a:pt x="264616" y="179724"/>
                </a:lnTo>
                <a:lnTo>
                  <a:pt x="306490" y="157829"/>
                </a:lnTo>
                <a:lnTo>
                  <a:pt x="319587" y="136112"/>
                </a:lnTo>
                <a:lnTo>
                  <a:pt x="323850" y="122681"/>
                </a:lnTo>
                <a:close/>
              </a:path>
              <a:path w="1028700" h="180975">
                <a:moveTo>
                  <a:pt x="565404" y="51053"/>
                </a:moveTo>
                <a:lnTo>
                  <a:pt x="540258" y="13716"/>
                </a:lnTo>
                <a:lnTo>
                  <a:pt x="496062" y="0"/>
                </a:lnTo>
                <a:lnTo>
                  <a:pt x="484798" y="702"/>
                </a:lnTo>
                <a:lnTo>
                  <a:pt x="445008" y="16502"/>
                </a:lnTo>
                <a:lnTo>
                  <a:pt x="419552" y="51863"/>
                </a:lnTo>
                <a:lnTo>
                  <a:pt x="413766" y="89153"/>
                </a:lnTo>
                <a:lnTo>
                  <a:pt x="414337" y="101453"/>
                </a:lnTo>
                <a:lnTo>
                  <a:pt x="428041" y="146232"/>
                </a:lnTo>
                <a:lnTo>
                  <a:pt x="437388" y="158572"/>
                </a:lnTo>
                <a:lnTo>
                  <a:pt x="437388" y="89153"/>
                </a:lnTo>
                <a:lnTo>
                  <a:pt x="437792" y="80593"/>
                </a:lnTo>
                <a:lnTo>
                  <a:pt x="450532" y="40957"/>
                </a:lnTo>
                <a:lnTo>
                  <a:pt x="486203" y="20395"/>
                </a:lnTo>
                <a:lnTo>
                  <a:pt x="496062" y="19811"/>
                </a:lnTo>
                <a:lnTo>
                  <a:pt x="504336" y="20371"/>
                </a:lnTo>
                <a:lnTo>
                  <a:pt x="539269" y="47375"/>
                </a:lnTo>
                <a:lnTo>
                  <a:pt x="542544" y="56388"/>
                </a:lnTo>
                <a:lnTo>
                  <a:pt x="565404" y="51053"/>
                </a:lnTo>
                <a:close/>
              </a:path>
              <a:path w="1028700" h="180975">
                <a:moveTo>
                  <a:pt x="568451" y="122681"/>
                </a:moveTo>
                <a:lnTo>
                  <a:pt x="544830" y="116585"/>
                </a:lnTo>
                <a:lnTo>
                  <a:pt x="541972" y="126861"/>
                </a:lnTo>
                <a:lnTo>
                  <a:pt x="537972" y="135921"/>
                </a:lnTo>
                <a:lnTo>
                  <a:pt x="503181" y="160079"/>
                </a:lnTo>
                <a:lnTo>
                  <a:pt x="493776" y="160781"/>
                </a:lnTo>
                <a:lnTo>
                  <a:pt x="485917" y="160341"/>
                </a:lnTo>
                <a:lnTo>
                  <a:pt x="452151" y="142303"/>
                </a:lnTo>
                <a:lnTo>
                  <a:pt x="437816" y="99726"/>
                </a:lnTo>
                <a:lnTo>
                  <a:pt x="437388" y="89153"/>
                </a:lnTo>
                <a:lnTo>
                  <a:pt x="437388" y="158572"/>
                </a:lnTo>
                <a:lnTo>
                  <a:pt x="482476" y="179879"/>
                </a:lnTo>
                <a:lnTo>
                  <a:pt x="496062" y="180594"/>
                </a:lnTo>
                <a:lnTo>
                  <a:pt x="509206" y="179724"/>
                </a:lnTo>
                <a:lnTo>
                  <a:pt x="550664" y="157829"/>
                </a:lnTo>
                <a:lnTo>
                  <a:pt x="563856" y="136112"/>
                </a:lnTo>
                <a:lnTo>
                  <a:pt x="568451" y="122681"/>
                </a:lnTo>
                <a:close/>
              </a:path>
              <a:path w="1028700" h="180975">
                <a:moveTo>
                  <a:pt x="719328" y="54863"/>
                </a:moveTo>
                <a:lnTo>
                  <a:pt x="719328" y="39623"/>
                </a:lnTo>
                <a:lnTo>
                  <a:pt x="717042" y="32003"/>
                </a:lnTo>
                <a:lnTo>
                  <a:pt x="686704" y="5941"/>
                </a:lnTo>
                <a:lnTo>
                  <a:pt x="595884" y="3047"/>
                </a:lnTo>
                <a:lnTo>
                  <a:pt x="595884" y="177545"/>
                </a:lnTo>
                <a:lnTo>
                  <a:pt x="618744" y="177545"/>
                </a:lnTo>
                <a:lnTo>
                  <a:pt x="618744" y="23621"/>
                </a:lnTo>
                <a:lnTo>
                  <a:pt x="661416" y="23744"/>
                </a:lnTo>
                <a:lnTo>
                  <a:pt x="696468" y="44957"/>
                </a:lnTo>
                <a:lnTo>
                  <a:pt x="696468" y="83889"/>
                </a:lnTo>
                <a:lnTo>
                  <a:pt x="703326" y="80771"/>
                </a:lnTo>
                <a:lnTo>
                  <a:pt x="709422" y="75438"/>
                </a:lnTo>
                <a:lnTo>
                  <a:pt x="713232" y="68579"/>
                </a:lnTo>
                <a:lnTo>
                  <a:pt x="717042" y="62483"/>
                </a:lnTo>
                <a:lnTo>
                  <a:pt x="719328" y="54863"/>
                </a:lnTo>
                <a:close/>
              </a:path>
              <a:path w="1028700" h="180975">
                <a:moveTo>
                  <a:pt x="696468" y="83889"/>
                </a:moveTo>
                <a:lnTo>
                  <a:pt x="696468" y="56388"/>
                </a:lnTo>
                <a:lnTo>
                  <a:pt x="694944" y="61721"/>
                </a:lnTo>
                <a:lnTo>
                  <a:pt x="691896" y="65531"/>
                </a:lnTo>
                <a:lnTo>
                  <a:pt x="618744" y="76199"/>
                </a:lnTo>
                <a:lnTo>
                  <a:pt x="618744" y="96773"/>
                </a:lnTo>
                <a:lnTo>
                  <a:pt x="662678" y="96889"/>
                </a:lnTo>
                <a:lnTo>
                  <a:pt x="694944" y="104647"/>
                </a:lnTo>
                <a:lnTo>
                  <a:pt x="694944" y="84581"/>
                </a:lnTo>
                <a:lnTo>
                  <a:pt x="696468" y="83889"/>
                </a:lnTo>
                <a:close/>
              </a:path>
              <a:path w="1028700" h="180975">
                <a:moveTo>
                  <a:pt x="704088" y="170264"/>
                </a:moveTo>
                <a:lnTo>
                  <a:pt x="704088" y="132588"/>
                </a:lnTo>
                <a:lnTo>
                  <a:pt x="702564" y="137921"/>
                </a:lnTo>
                <a:lnTo>
                  <a:pt x="700278" y="141731"/>
                </a:lnTo>
                <a:lnTo>
                  <a:pt x="697992" y="146303"/>
                </a:lnTo>
                <a:lnTo>
                  <a:pt x="694944" y="149351"/>
                </a:lnTo>
                <a:lnTo>
                  <a:pt x="691134" y="151638"/>
                </a:lnTo>
                <a:lnTo>
                  <a:pt x="688086" y="153923"/>
                </a:lnTo>
                <a:lnTo>
                  <a:pt x="683514" y="155447"/>
                </a:lnTo>
                <a:lnTo>
                  <a:pt x="678180" y="156210"/>
                </a:lnTo>
                <a:lnTo>
                  <a:pt x="675132" y="156971"/>
                </a:lnTo>
                <a:lnTo>
                  <a:pt x="618744" y="156971"/>
                </a:lnTo>
                <a:lnTo>
                  <a:pt x="618744" y="177545"/>
                </a:lnTo>
                <a:lnTo>
                  <a:pt x="667142" y="177459"/>
                </a:lnTo>
                <a:lnTo>
                  <a:pt x="697992" y="172973"/>
                </a:lnTo>
                <a:lnTo>
                  <a:pt x="704088" y="170264"/>
                </a:lnTo>
                <a:close/>
              </a:path>
              <a:path w="1028700" h="180975">
                <a:moveTo>
                  <a:pt x="727710" y="135635"/>
                </a:moveTo>
                <a:lnTo>
                  <a:pt x="727710" y="127253"/>
                </a:lnTo>
                <a:lnTo>
                  <a:pt x="727150" y="119979"/>
                </a:lnTo>
                <a:lnTo>
                  <a:pt x="702397" y="87296"/>
                </a:lnTo>
                <a:lnTo>
                  <a:pt x="694944" y="84581"/>
                </a:lnTo>
                <a:lnTo>
                  <a:pt x="694944" y="104647"/>
                </a:lnTo>
                <a:lnTo>
                  <a:pt x="695706" y="105155"/>
                </a:lnTo>
                <a:lnTo>
                  <a:pt x="698754" y="110489"/>
                </a:lnTo>
                <a:lnTo>
                  <a:pt x="701801" y="115061"/>
                </a:lnTo>
                <a:lnTo>
                  <a:pt x="704088" y="120395"/>
                </a:lnTo>
                <a:lnTo>
                  <a:pt x="704088" y="170264"/>
                </a:lnTo>
                <a:lnTo>
                  <a:pt x="704850" y="169925"/>
                </a:lnTo>
                <a:lnTo>
                  <a:pt x="709422" y="166116"/>
                </a:lnTo>
                <a:lnTo>
                  <a:pt x="714756" y="162305"/>
                </a:lnTo>
                <a:lnTo>
                  <a:pt x="719328" y="156971"/>
                </a:lnTo>
                <a:lnTo>
                  <a:pt x="722376" y="150113"/>
                </a:lnTo>
                <a:lnTo>
                  <a:pt x="726186" y="143255"/>
                </a:lnTo>
                <a:lnTo>
                  <a:pt x="727710" y="135635"/>
                </a:lnTo>
                <a:close/>
              </a:path>
              <a:path w="1028700" h="180975">
                <a:moveTo>
                  <a:pt x="935736" y="112775"/>
                </a:moveTo>
                <a:lnTo>
                  <a:pt x="926092" y="74949"/>
                </a:lnTo>
                <a:lnTo>
                  <a:pt x="888753" y="49137"/>
                </a:lnTo>
                <a:lnTo>
                  <a:pt x="876300" y="48005"/>
                </a:lnTo>
                <a:lnTo>
                  <a:pt x="864846" y="48982"/>
                </a:lnTo>
                <a:lnTo>
                  <a:pt x="827472" y="72187"/>
                </a:lnTo>
                <a:lnTo>
                  <a:pt x="816864" y="114299"/>
                </a:lnTo>
                <a:lnTo>
                  <a:pt x="817864" y="129432"/>
                </a:lnTo>
                <a:lnTo>
                  <a:pt x="820864" y="142779"/>
                </a:lnTo>
                <a:lnTo>
                  <a:pt x="825865" y="154269"/>
                </a:lnTo>
                <a:lnTo>
                  <a:pt x="832866" y="163829"/>
                </a:lnTo>
                <a:lnTo>
                  <a:pt x="838962" y="168849"/>
                </a:lnTo>
                <a:lnTo>
                  <a:pt x="838962" y="114299"/>
                </a:lnTo>
                <a:lnTo>
                  <a:pt x="839557" y="103024"/>
                </a:lnTo>
                <a:lnTo>
                  <a:pt x="861536" y="69246"/>
                </a:lnTo>
                <a:lnTo>
                  <a:pt x="876300" y="66294"/>
                </a:lnTo>
                <a:lnTo>
                  <a:pt x="883896" y="67020"/>
                </a:lnTo>
                <a:lnTo>
                  <a:pt x="912935" y="102703"/>
                </a:lnTo>
                <a:lnTo>
                  <a:pt x="913638" y="113538"/>
                </a:lnTo>
                <a:lnTo>
                  <a:pt x="913638" y="168293"/>
                </a:lnTo>
                <a:lnTo>
                  <a:pt x="918876" y="163639"/>
                </a:lnTo>
                <a:lnTo>
                  <a:pt x="935188" y="124194"/>
                </a:lnTo>
                <a:lnTo>
                  <a:pt x="935736" y="112775"/>
                </a:lnTo>
                <a:close/>
              </a:path>
              <a:path w="1028700" h="180975">
                <a:moveTo>
                  <a:pt x="913638" y="168293"/>
                </a:moveTo>
                <a:lnTo>
                  <a:pt x="913638" y="113538"/>
                </a:lnTo>
                <a:lnTo>
                  <a:pt x="912935" y="125265"/>
                </a:lnTo>
                <a:lnTo>
                  <a:pt x="910875" y="135350"/>
                </a:lnTo>
                <a:lnTo>
                  <a:pt x="883896" y="162341"/>
                </a:lnTo>
                <a:lnTo>
                  <a:pt x="876300" y="163067"/>
                </a:lnTo>
                <a:lnTo>
                  <a:pt x="868596" y="162341"/>
                </a:lnTo>
                <a:lnTo>
                  <a:pt x="839557" y="126015"/>
                </a:lnTo>
                <a:lnTo>
                  <a:pt x="838962" y="114299"/>
                </a:lnTo>
                <a:lnTo>
                  <a:pt x="838962" y="168849"/>
                </a:lnTo>
                <a:lnTo>
                  <a:pt x="841902" y="171271"/>
                </a:lnTo>
                <a:lnTo>
                  <a:pt x="852011" y="176498"/>
                </a:lnTo>
                <a:lnTo>
                  <a:pt x="863405" y="179582"/>
                </a:lnTo>
                <a:lnTo>
                  <a:pt x="876300" y="180594"/>
                </a:lnTo>
                <a:lnTo>
                  <a:pt x="884277" y="180153"/>
                </a:lnTo>
                <a:lnTo>
                  <a:pt x="892111" y="178784"/>
                </a:lnTo>
                <a:lnTo>
                  <a:pt x="899660" y="176414"/>
                </a:lnTo>
                <a:lnTo>
                  <a:pt x="906780" y="172973"/>
                </a:lnTo>
                <a:lnTo>
                  <a:pt x="913221" y="168663"/>
                </a:lnTo>
                <a:lnTo>
                  <a:pt x="913638" y="168293"/>
                </a:lnTo>
                <a:close/>
              </a:path>
              <a:path w="1028700" h="180975">
                <a:moveTo>
                  <a:pt x="1028700" y="55625"/>
                </a:moveTo>
                <a:lnTo>
                  <a:pt x="1021842" y="50291"/>
                </a:lnTo>
                <a:lnTo>
                  <a:pt x="1014222" y="48005"/>
                </a:lnTo>
                <a:lnTo>
                  <a:pt x="1002030" y="48005"/>
                </a:lnTo>
                <a:lnTo>
                  <a:pt x="979932" y="70103"/>
                </a:lnTo>
                <a:lnTo>
                  <a:pt x="979932" y="51053"/>
                </a:lnTo>
                <a:lnTo>
                  <a:pt x="960120" y="51053"/>
                </a:lnTo>
                <a:lnTo>
                  <a:pt x="960120" y="177545"/>
                </a:lnTo>
                <a:lnTo>
                  <a:pt x="981456" y="177545"/>
                </a:lnTo>
                <a:lnTo>
                  <a:pt x="981456" y="102869"/>
                </a:lnTo>
                <a:lnTo>
                  <a:pt x="982980" y="94488"/>
                </a:lnTo>
                <a:lnTo>
                  <a:pt x="985266" y="86867"/>
                </a:lnTo>
                <a:lnTo>
                  <a:pt x="986790" y="81533"/>
                </a:lnTo>
                <a:lnTo>
                  <a:pt x="989838" y="77723"/>
                </a:lnTo>
                <a:lnTo>
                  <a:pt x="993648" y="74675"/>
                </a:lnTo>
                <a:lnTo>
                  <a:pt x="996696" y="71627"/>
                </a:lnTo>
                <a:lnTo>
                  <a:pt x="1001268" y="70866"/>
                </a:lnTo>
                <a:lnTo>
                  <a:pt x="1011174" y="70866"/>
                </a:lnTo>
                <a:lnTo>
                  <a:pt x="1016508" y="72389"/>
                </a:lnTo>
                <a:lnTo>
                  <a:pt x="1021842" y="75438"/>
                </a:lnTo>
                <a:lnTo>
                  <a:pt x="1028700" y="556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4" name="object 6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83969" y="4589526"/>
            <a:ext cx="1050036" cy="180593"/>
          </a:xfrm>
          <a:prstGeom prst="rect">
            <a:avLst/>
          </a:prstGeom>
        </p:spPr>
      </p:pic>
      <p:sp>
        <p:nvSpPr>
          <p:cNvPr id="65" name="object 65"/>
          <p:cNvSpPr/>
          <p:nvPr/>
        </p:nvSpPr>
        <p:spPr>
          <a:xfrm>
            <a:off x="5085588" y="5779838"/>
            <a:ext cx="597535" cy="180975"/>
          </a:xfrm>
          <a:custGeom>
            <a:avLst/>
            <a:gdLst/>
            <a:ahLst/>
            <a:cxnLst/>
            <a:rect l="l" t="t" r="r" b="b"/>
            <a:pathLst>
              <a:path w="597535" h="180975">
                <a:moveTo>
                  <a:pt x="116585" y="168811"/>
                </a:moveTo>
                <a:lnTo>
                  <a:pt x="116585" y="135567"/>
                </a:lnTo>
                <a:lnTo>
                  <a:pt x="115062" y="140139"/>
                </a:lnTo>
                <a:lnTo>
                  <a:pt x="112014" y="144711"/>
                </a:lnTo>
                <a:lnTo>
                  <a:pt x="108204" y="149283"/>
                </a:lnTo>
                <a:lnTo>
                  <a:pt x="103632" y="153093"/>
                </a:lnTo>
                <a:lnTo>
                  <a:pt x="96774" y="155379"/>
                </a:lnTo>
                <a:lnTo>
                  <a:pt x="89916" y="158427"/>
                </a:lnTo>
                <a:lnTo>
                  <a:pt x="82296" y="159951"/>
                </a:lnTo>
                <a:lnTo>
                  <a:pt x="73151" y="159951"/>
                </a:lnTo>
                <a:lnTo>
                  <a:pt x="32766" y="146235"/>
                </a:lnTo>
                <a:lnTo>
                  <a:pt x="22098" y="119565"/>
                </a:lnTo>
                <a:lnTo>
                  <a:pt x="0" y="121089"/>
                </a:lnTo>
                <a:lnTo>
                  <a:pt x="14144" y="159201"/>
                </a:lnTo>
                <a:lnTo>
                  <a:pt x="52768" y="178810"/>
                </a:lnTo>
                <a:lnTo>
                  <a:pt x="73151" y="180468"/>
                </a:lnTo>
                <a:lnTo>
                  <a:pt x="77247" y="180402"/>
                </a:lnTo>
                <a:lnTo>
                  <a:pt x="115252" y="169798"/>
                </a:lnTo>
                <a:lnTo>
                  <a:pt x="116585" y="168811"/>
                </a:lnTo>
                <a:close/>
              </a:path>
              <a:path w="597535" h="180975">
                <a:moveTo>
                  <a:pt x="134112" y="51747"/>
                </a:moveTo>
                <a:lnTo>
                  <a:pt x="115204" y="13424"/>
                </a:lnTo>
                <a:lnTo>
                  <a:pt x="77247" y="241"/>
                </a:lnTo>
                <a:lnTo>
                  <a:pt x="65877" y="0"/>
                </a:lnTo>
                <a:lnTo>
                  <a:pt x="59388" y="229"/>
                </a:lnTo>
                <a:lnTo>
                  <a:pt x="23336" y="12885"/>
                </a:lnTo>
                <a:lnTo>
                  <a:pt x="6857" y="47937"/>
                </a:lnTo>
                <a:lnTo>
                  <a:pt x="6857" y="55557"/>
                </a:lnTo>
                <a:lnTo>
                  <a:pt x="8381" y="63177"/>
                </a:lnTo>
                <a:lnTo>
                  <a:pt x="12953" y="69273"/>
                </a:lnTo>
                <a:lnTo>
                  <a:pt x="16764" y="76131"/>
                </a:lnTo>
                <a:lnTo>
                  <a:pt x="22859" y="81465"/>
                </a:lnTo>
                <a:lnTo>
                  <a:pt x="28956" y="84790"/>
                </a:lnTo>
                <a:lnTo>
                  <a:pt x="28955" y="38793"/>
                </a:lnTo>
                <a:lnTo>
                  <a:pt x="32003" y="32697"/>
                </a:lnTo>
                <a:lnTo>
                  <a:pt x="67817" y="19826"/>
                </a:lnTo>
                <a:lnTo>
                  <a:pt x="70865" y="19835"/>
                </a:lnTo>
                <a:lnTo>
                  <a:pt x="107822" y="38983"/>
                </a:lnTo>
                <a:lnTo>
                  <a:pt x="111251" y="53271"/>
                </a:lnTo>
                <a:lnTo>
                  <a:pt x="134112" y="51747"/>
                </a:lnTo>
                <a:close/>
              </a:path>
              <a:path w="597535" h="180975">
                <a:moveTo>
                  <a:pt x="138684" y="127947"/>
                </a:moveTo>
                <a:lnTo>
                  <a:pt x="122681" y="93181"/>
                </a:lnTo>
                <a:lnTo>
                  <a:pt x="83569" y="77131"/>
                </a:lnTo>
                <a:lnTo>
                  <a:pt x="57995" y="70868"/>
                </a:lnTo>
                <a:lnTo>
                  <a:pt x="47910" y="67749"/>
                </a:lnTo>
                <a:lnTo>
                  <a:pt x="40540" y="64629"/>
                </a:lnTo>
                <a:lnTo>
                  <a:pt x="35814" y="61653"/>
                </a:lnTo>
                <a:lnTo>
                  <a:pt x="31242" y="57843"/>
                </a:lnTo>
                <a:lnTo>
                  <a:pt x="28955" y="52509"/>
                </a:lnTo>
                <a:lnTo>
                  <a:pt x="28956" y="84790"/>
                </a:lnTo>
                <a:lnTo>
                  <a:pt x="76080" y="99408"/>
                </a:lnTo>
                <a:lnTo>
                  <a:pt x="84963" y="101753"/>
                </a:lnTo>
                <a:lnTo>
                  <a:pt x="112014" y="115755"/>
                </a:lnTo>
                <a:lnTo>
                  <a:pt x="115062" y="119565"/>
                </a:lnTo>
                <a:lnTo>
                  <a:pt x="116585" y="124137"/>
                </a:lnTo>
                <a:lnTo>
                  <a:pt x="116585" y="168811"/>
                </a:lnTo>
                <a:lnTo>
                  <a:pt x="121348" y="165285"/>
                </a:lnTo>
                <a:lnTo>
                  <a:pt x="138243" y="134793"/>
                </a:lnTo>
                <a:lnTo>
                  <a:pt x="138684" y="127947"/>
                </a:lnTo>
                <a:close/>
              </a:path>
              <a:path w="597535" h="180975">
                <a:moveTo>
                  <a:pt x="172212" y="67749"/>
                </a:moveTo>
                <a:lnTo>
                  <a:pt x="172212" y="50985"/>
                </a:lnTo>
                <a:lnTo>
                  <a:pt x="156210" y="50985"/>
                </a:lnTo>
                <a:lnTo>
                  <a:pt x="156210" y="67749"/>
                </a:lnTo>
                <a:lnTo>
                  <a:pt x="172212" y="67749"/>
                </a:lnTo>
                <a:close/>
              </a:path>
              <a:path w="597535" h="180975">
                <a:moveTo>
                  <a:pt x="217932" y="177477"/>
                </a:moveTo>
                <a:lnTo>
                  <a:pt x="214884" y="158427"/>
                </a:lnTo>
                <a:lnTo>
                  <a:pt x="211074" y="158427"/>
                </a:lnTo>
                <a:lnTo>
                  <a:pt x="208026" y="159189"/>
                </a:lnTo>
                <a:lnTo>
                  <a:pt x="201929" y="159189"/>
                </a:lnTo>
                <a:lnTo>
                  <a:pt x="199644" y="158427"/>
                </a:lnTo>
                <a:lnTo>
                  <a:pt x="198120" y="157665"/>
                </a:lnTo>
                <a:lnTo>
                  <a:pt x="196596" y="156141"/>
                </a:lnTo>
                <a:lnTo>
                  <a:pt x="195072" y="155379"/>
                </a:lnTo>
                <a:lnTo>
                  <a:pt x="194310" y="153093"/>
                </a:lnTo>
                <a:lnTo>
                  <a:pt x="193548" y="151569"/>
                </a:lnTo>
                <a:lnTo>
                  <a:pt x="193548" y="6789"/>
                </a:lnTo>
                <a:lnTo>
                  <a:pt x="172212" y="18981"/>
                </a:lnTo>
                <a:lnTo>
                  <a:pt x="172212" y="153093"/>
                </a:lnTo>
                <a:lnTo>
                  <a:pt x="172974" y="161475"/>
                </a:lnTo>
                <a:lnTo>
                  <a:pt x="174498" y="165285"/>
                </a:lnTo>
                <a:lnTo>
                  <a:pt x="176022" y="169857"/>
                </a:lnTo>
                <a:lnTo>
                  <a:pt x="179070" y="172905"/>
                </a:lnTo>
                <a:lnTo>
                  <a:pt x="183642" y="175191"/>
                </a:lnTo>
                <a:lnTo>
                  <a:pt x="187451" y="177477"/>
                </a:lnTo>
                <a:lnTo>
                  <a:pt x="193548" y="179001"/>
                </a:lnTo>
                <a:lnTo>
                  <a:pt x="206501" y="179001"/>
                </a:lnTo>
                <a:lnTo>
                  <a:pt x="211836" y="178239"/>
                </a:lnTo>
                <a:lnTo>
                  <a:pt x="217932" y="177477"/>
                </a:lnTo>
                <a:close/>
              </a:path>
              <a:path w="597535" h="180975">
                <a:moveTo>
                  <a:pt x="214884" y="67749"/>
                </a:moveTo>
                <a:lnTo>
                  <a:pt x="214884" y="50985"/>
                </a:lnTo>
                <a:lnTo>
                  <a:pt x="193548" y="50985"/>
                </a:lnTo>
                <a:lnTo>
                  <a:pt x="193548" y="67749"/>
                </a:lnTo>
                <a:lnTo>
                  <a:pt x="214884" y="67749"/>
                </a:lnTo>
                <a:close/>
              </a:path>
              <a:path w="597535" h="180975">
                <a:moveTo>
                  <a:pt x="316992" y="162647"/>
                </a:moveTo>
                <a:lnTo>
                  <a:pt x="316992" y="94419"/>
                </a:lnTo>
                <a:lnTo>
                  <a:pt x="316229" y="96705"/>
                </a:lnTo>
                <a:lnTo>
                  <a:pt x="309526" y="98860"/>
                </a:lnTo>
                <a:lnTo>
                  <a:pt x="300942" y="100790"/>
                </a:lnTo>
                <a:lnTo>
                  <a:pt x="290405" y="102598"/>
                </a:lnTo>
                <a:lnTo>
                  <a:pt x="278129" y="104325"/>
                </a:lnTo>
                <a:lnTo>
                  <a:pt x="269748" y="105087"/>
                </a:lnTo>
                <a:lnTo>
                  <a:pt x="263651" y="106611"/>
                </a:lnTo>
                <a:lnTo>
                  <a:pt x="259079" y="107373"/>
                </a:lnTo>
                <a:lnTo>
                  <a:pt x="253746" y="108897"/>
                </a:lnTo>
                <a:lnTo>
                  <a:pt x="248411" y="111183"/>
                </a:lnTo>
                <a:lnTo>
                  <a:pt x="243840" y="114993"/>
                </a:lnTo>
                <a:lnTo>
                  <a:pt x="239268" y="118041"/>
                </a:lnTo>
                <a:lnTo>
                  <a:pt x="235457" y="121851"/>
                </a:lnTo>
                <a:lnTo>
                  <a:pt x="232410" y="127185"/>
                </a:lnTo>
                <a:lnTo>
                  <a:pt x="230124" y="131757"/>
                </a:lnTo>
                <a:lnTo>
                  <a:pt x="228600" y="137853"/>
                </a:lnTo>
                <a:lnTo>
                  <a:pt x="228600" y="143949"/>
                </a:lnTo>
                <a:lnTo>
                  <a:pt x="251460" y="176975"/>
                </a:lnTo>
                <a:lnTo>
                  <a:pt x="251460" y="139377"/>
                </a:lnTo>
                <a:lnTo>
                  <a:pt x="252222" y="136329"/>
                </a:lnTo>
                <a:lnTo>
                  <a:pt x="254507" y="133281"/>
                </a:lnTo>
                <a:lnTo>
                  <a:pt x="256032" y="130233"/>
                </a:lnTo>
                <a:lnTo>
                  <a:pt x="259079" y="127947"/>
                </a:lnTo>
                <a:lnTo>
                  <a:pt x="266700" y="124899"/>
                </a:lnTo>
                <a:lnTo>
                  <a:pt x="272796" y="123375"/>
                </a:lnTo>
                <a:lnTo>
                  <a:pt x="281392" y="121817"/>
                </a:lnTo>
                <a:lnTo>
                  <a:pt x="292607" y="120058"/>
                </a:lnTo>
                <a:lnTo>
                  <a:pt x="301847" y="118231"/>
                </a:lnTo>
                <a:lnTo>
                  <a:pt x="309788" y="116064"/>
                </a:lnTo>
                <a:lnTo>
                  <a:pt x="316229" y="113469"/>
                </a:lnTo>
                <a:lnTo>
                  <a:pt x="316229" y="163234"/>
                </a:lnTo>
                <a:lnTo>
                  <a:pt x="316992" y="162647"/>
                </a:lnTo>
                <a:close/>
              </a:path>
              <a:path w="597535" h="180975">
                <a:moveTo>
                  <a:pt x="345186" y="177477"/>
                </a:moveTo>
                <a:lnTo>
                  <a:pt x="338458" y="137698"/>
                </a:lnTo>
                <a:lnTo>
                  <a:pt x="338328" y="124137"/>
                </a:lnTo>
                <a:lnTo>
                  <a:pt x="338328" y="86037"/>
                </a:lnTo>
                <a:lnTo>
                  <a:pt x="337566" y="79179"/>
                </a:lnTo>
                <a:lnTo>
                  <a:pt x="337566" y="76131"/>
                </a:lnTo>
                <a:lnTo>
                  <a:pt x="336042" y="70035"/>
                </a:lnTo>
                <a:lnTo>
                  <a:pt x="333756" y="65463"/>
                </a:lnTo>
                <a:lnTo>
                  <a:pt x="330707" y="61653"/>
                </a:lnTo>
                <a:lnTo>
                  <a:pt x="327660" y="57081"/>
                </a:lnTo>
                <a:lnTo>
                  <a:pt x="288036" y="47990"/>
                </a:lnTo>
                <a:lnTo>
                  <a:pt x="281392" y="48223"/>
                </a:lnTo>
                <a:lnTo>
                  <a:pt x="241554" y="65463"/>
                </a:lnTo>
                <a:lnTo>
                  <a:pt x="236982" y="70797"/>
                </a:lnTo>
                <a:lnTo>
                  <a:pt x="233934" y="77655"/>
                </a:lnTo>
                <a:lnTo>
                  <a:pt x="232410" y="86799"/>
                </a:lnTo>
                <a:lnTo>
                  <a:pt x="252984" y="89847"/>
                </a:lnTo>
                <a:lnTo>
                  <a:pt x="255270" y="80703"/>
                </a:lnTo>
                <a:lnTo>
                  <a:pt x="259079" y="74607"/>
                </a:lnTo>
                <a:lnTo>
                  <a:pt x="263651" y="70797"/>
                </a:lnTo>
                <a:lnTo>
                  <a:pt x="268986" y="67749"/>
                </a:lnTo>
                <a:lnTo>
                  <a:pt x="275844" y="65463"/>
                </a:lnTo>
                <a:lnTo>
                  <a:pt x="288036" y="65553"/>
                </a:lnTo>
                <a:lnTo>
                  <a:pt x="316992" y="82989"/>
                </a:lnTo>
                <a:lnTo>
                  <a:pt x="316992" y="162647"/>
                </a:lnTo>
                <a:lnTo>
                  <a:pt x="318516" y="161475"/>
                </a:lnTo>
                <a:lnTo>
                  <a:pt x="319278" y="167571"/>
                </a:lnTo>
                <a:lnTo>
                  <a:pt x="320801" y="172905"/>
                </a:lnTo>
                <a:lnTo>
                  <a:pt x="322326" y="177477"/>
                </a:lnTo>
                <a:lnTo>
                  <a:pt x="345186" y="177477"/>
                </a:lnTo>
                <a:close/>
              </a:path>
              <a:path w="597535" h="180975">
                <a:moveTo>
                  <a:pt x="316229" y="163234"/>
                </a:moveTo>
                <a:lnTo>
                  <a:pt x="316229" y="130995"/>
                </a:lnTo>
                <a:lnTo>
                  <a:pt x="315468" y="138615"/>
                </a:lnTo>
                <a:lnTo>
                  <a:pt x="310134" y="149283"/>
                </a:lnTo>
                <a:lnTo>
                  <a:pt x="305562" y="154617"/>
                </a:lnTo>
                <a:lnTo>
                  <a:pt x="298704" y="157665"/>
                </a:lnTo>
                <a:lnTo>
                  <a:pt x="292607" y="161475"/>
                </a:lnTo>
                <a:lnTo>
                  <a:pt x="284988" y="163761"/>
                </a:lnTo>
                <a:lnTo>
                  <a:pt x="268224" y="163761"/>
                </a:lnTo>
                <a:lnTo>
                  <a:pt x="262128" y="161475"/>
                </a:lnTo>
                <a:lnTo>
                  <a:pt x="257556" y="157665"/>
                </a:lnTo>
                <a:lnTo>
                  <a:pt x="253746" y="153855"/>
                </a:lnTo>
                <a:lnTo>
                  <a:pt x="251460" y="149283"/>
                </a:lnTo>
                <a:lnTo>
                  <a:pt x="251460" y="176975"/>
                </a:lnTo>
                <a:lnTo>
                  <a:pt x="253174" y="177763"/>
                </a:lnTo>
                <a:lnTo>
                  <a:pt x="261889" y="179822"/>
                </a:lnTo>
                <a:lnTo>
                  <a:pt x="272034" y="180525"/>
                </a:lnTo>
                <a:lnTo>
                  <a:pt x="280416" y="180525"/>
                </a:lnTo>
                <a:lnTo>
                  <a:pt x="312372" y="166202"/>
                </a:lnTo>
                <a:lnTo>
                  <a:pt x="316229" y="163234"/>
                </a:lnTo>
                <a:close/>
              </a:path>
              <a:path w="597535" h="180975">
                <a:moveTo>
                  <a:pt x="375666" y="67749"/>
                </a:moveTo>
                <a:lnTo>
                  <a:pt x="375666" y="50985"/>
                </a:lnTo>
                <a:lnTo>
                  <a:pt x="359664" y="50985"/>
                </a:lnTo>
                <a:lnTo>
                  <a:pt x="359664" y="67749"/>
                </a:lnTo>
                <a:lnTo>
                  <a:pt x="375666" y="67749"/>
                </a:lnTo>
                <a:close/>
              </a:path>
              <a:path w="597535" h="180975">
                <a:moveTo>
                  <a:pt x="421386" y="177477"/>
                </a:moveTo>
                <a:lnTo>
                  <a:pt x="418338" y="158427"/>
                </a:lnTo>
                <a:lnTo>
                  <a:pt x="414528" y="158427"/>
                </a:lnTo>
                <a:lnTo>
                  <a:pt x="411480" y="159189"/>
                </a:lnTo>
                <a:lnTo>
                  <a:pt x="406146" y="159189"/>
                </a:lnTo>
                <a:lnTo>
                  <a:pt x="403098" y="158427"/>
                </a:lnTo>
                <a:lnTo>
                  <a:pt x="401574" y="157665"/>
                </a:lnTo>
                <a:lnTo>
                  <a:pt x="400050" y="156141"/>
                </a:lnTo>
                <a:lnTo>
                  <a:pt x="398526" y="155379"/>
                </a:lnTo>
                <a:lnTo>
                  <a:pt x="397764" y="153093"/>
                </a:lnTo>
                <a:lnTo>
                  <a:pt x="397001" y="151569"/>
                </a:lnTo>
                <a:lnTo>
                  <a:pt x="397001" y="6789"/>
                </a:lnTo>
                <a:lnTo>
                  <a:pt x="375666" y="18981"/>
                </a:lnTo>
                <a:lnTo>
                  <a:pt x="375666" y="153093"/>
                </a:lnTo>
                <a:lnTo>
                  <a:pt x="397764" y="179001"/>
                </a:lnTo>
                <a:lnTo>
                  <a:pt x="409956" y="179001"/>
                </a:lnTo>
                <a:lnTo>
                  <a:pt x="415290" y="178239"/>
                </a:lnTo>
                <a:lnTo>
                  <a:pt x="421386" y="177477"/>
                </a:lnTo>
                <a:close/>
              </a:path>
              <a:path w="597535" h="180975">
                <a:moveTo>
                  <a:pt x="418338" y="67749"/>
                </a:moveTo>
                <a:lnTo>
                  <a:pt x="418338" y="50985"/>
                </a:lnTo>
                <a:lnTo>
                  <a:pt x="397001" y="50985"/>
                </a:lnTo>
                <a:lnTo>
                  <a:pt x="397001" y="67749"/>
                </a:lnTo>
                <a:lnTo>
                  <a:pt x="418338" y="67749"/>
                </a:lnTo>
                <a:close/>
              </a:path>
              <a:path w="597535" h="180975">
                <a:moveTo>
                  <a:pt x="461009" y="27363"/>
                </a:moveTo>
                <a:lnTo>
                  <a:pt x="461009" y="2217"/>
                </a:lnTo>
                <a:lnTo>
                  <a:pt x="439673" y="2217"/>
                </a:lnTo>
                <a:lnTo>
                  <a:pt x="439673" y="27363"/>
                </a:lnTo>
                <a:lnTo>
                  <a:pt x="461009" y="27363"/>
                </a:lnTo>
                <a:close/>
              </a:path>
              <a:path w="597535" h="180975">
                <a:moveTo>
                  <a:pt x="461009" y="177477"/>
                </a:moveTo>
                <a:lnTo>
                  <a:pt x="461009" y="50985"/>
                </a:lnTo>
                <a:lnTo>
                  <a:pt x="439673" y="50985"/>
                </a:lnTo>
                <a:lnTo>
                  <a:pt x="439673" y="177477"/>
                </a:lnTo>
                <a:lnTo>
                  <a:pt x="461009" y="177477"/>
                </a:lnTo>
                <a:close/>
              </a:path>
              <a:path w="597535" h="180975">
                <a:moveTo>
                  <a:pt x="595122" y="87561"/>
                </a:moveTo>
                <a:lnTo>
                  <a:pt x="571511" y="53723"/>
                </a:lnTo>
                <a:lnTo>
                  <a:pt x="544830" y="47937"/>
                </a:lnTo>
                <a:lnTo>
                  <a:pt x="536852" y="48377"/>
                </a:lnTo>
                <a:lnTo>
                  <a:pt x="502348" y="65272"/>
                </a:lnTo>
                <a:lnTo>
                  <a:pt x="487346" y="104349"/>
                </a:lnTo>
                <a:lnTo>
                  <a:pt x="486918" y="114231"/>
                </a:lnTo>
                <a:lnTo>
                  <a:pt x="487918" y="129245"/>
                </a:lnTo>
                <a:lnTo>
                  <a:pt x="490918" y="142330"/>
                </a:lnTo>
                <a:lnTo>
                  <a:pt x="495919" y="153557"/>
                </a:lnTo>
                <a:lnTo>
                  <a:pt x="502920" y="162999"/>
                </a:lnTo>
                <a:lnTo>
                  <a:pt x="509016" y="168368"/>
                </a:lnTo>
                <a:lnTo>
                  <a:pt x="509016" y="114231"/>
                </a:lnTo>
                <a:lnTo>
                  <a:pt x="509718" y="102396"/>
                </a:lnTo>
                <a:lnTo>
                  <a:pt x="530923" y="68320"/>
                </a:lnTo>
                <a:lnTo>
                  <a:pt x="552450" y="65463"/>
                </a:lnTo>
                <a:lnTo>
                  <a:pt x="558546" y="67749"/>
                </a:lnTo>
                <a:lnTo>
                  <a:pt x="563880" y="72321"/>
                </a:lnTo>
                <a:lnTo>
                  <a:pt x="569214" y="76131"/>
                </a:lnTo>
                <a:lnTo>
                  <a:pt x="572262" y="82989"/>
                </a:lnTo>
                <a:lnTo>
                  <a:pt x="574548" y="91371"/>
                </a:lnTo>
                <a:lnTo>
                  <a:pt x="595122" y="87561"/>
                </a:lnTo>
                <a:close/>
              </a:path>
              <a:path w="597535" h="180975">
                <a:moveTo>
                  <a:pt x="597407" y="134043"/>
                </a:moveTo>
                <a:lnTo>
                  <a:pt x="576072" y="130995"/>
                </a:lnTo>
                <a:lnTo>
                  <a:pt x="574619" y="138436"/>
                </a:lnTo>
                <a:lnTo>
                  <a:pt x="572452" y="144806"/>
                </a:lnTo>
                <a:lnTo>
                  <a:pt x="569428" y="150176"/>
                </a:lnTo>
                <a:lnTo>
                  <a:pt x="565404" y="154617"/>
                </a:lnTo>
                <a:lnTo>
                  <a:pt x="560070" y="159951"/>
                </a:lnTo>
                <a:lnTo>
                  <a:pt x="553212" y="162237"/>
                </a:lnTo>
                <a:lnTo>
                  <a:pt x="544830" y="162237"/>
                </a:lnTo>
                <a:lnTo>
                  <a:pt x="511397" y="135948"/>
                </a:lnTo>
                <a:lnTo>
                  <a:pt x="509016" y="114231"/>
                </a:lnTo>
                <a:lnTo>
                  <a:pt x="509016" y="168368"/>
                </a:lnTo>
                <a:lnTo>
                  <a:pt x="511504" y="170559"/>
                </a:lnTo>
                <a:lnTo>
                  <a:pt x="521303" y="176048"/>
                </a:lnTo>
                <a:lnTo>
                  <a:pt x="532388" y="179394"/>
                </a:lnTo>
                <a:lnTo>
                  <a:pt x="544830" y="180525"/>
                </a:lnTo>
                <a:lnTo>
                  <a:pt x="554700" y="179679"/>
                </a:lnTo>
                <a:lnTo>
                  <a:pt x="591216" y="153379"/>
                </a:lnTo>
                <a:lnTo>
                  <a:pt x="594990" y="144318"/>
                </a:lnTo>
                <a:lnTo>
                  <a:pt x="597407" y="1340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026151" y="6075426"/>
            <a:ext cx="730250" cy="177800"/>
          </a:xfrm>
          <a:custGeom>
            <a:avLst/>
            <a:gdLst/>
            <a:ahLst/>
            <a:cxnLst/>
            <a:rect l="l" t="t" r="r" b="b"/>
            <a:pathLst>
              <a:path w="730250" h="177800">
                <a:moveTo>
                  <a:pt x="126492" y="20574"/>
                </a:moveTo>
                <a:lnTo>
                  <a:pt x="126492" y="0"/>
                </a:lnTo>
                <a:lnTo>
                  <a:pt x="0" y="0"/>
                </a:lnTo>
                <a:lnTo>
                  <a:pt x="0" y="174498"/>
                </a:lnTo>
                <a:lnTo>
                  <a:pt x="22860" y="174498"/>
                </a:lnTo>
                <a:lnTo>
                  <a:pt x="22860" y="20574"/>
                </a:lnTo>
                <a:lnTo>
                  <a:pt x="126492" y="20574"/>
                </a:lnTo>
                <a:close/>
              </a:path>
              <a:path w="730250" h="177800">
                <a:moveTo>
                  <a:pt x="119634" y="94488"/>
                </a:moveTo>
                <a:lnTo>
                  <a:pt x="119634" y="73914"/>
                </a:lnTo>
                <a:lnTo>
                  <a:pt x="22859" y="73914"/>
                </a:lnTo>
                <a:lnTo>
                  <a:pt x="22859" y="94488"/>
                </a:lnTo>
                <a:lnTo>
                  <a:pt x="119634" y="94488"/>
                </a:lnTo>
                <a:close/>
              </a:path>
              <a:path w="730250" h="177800">
                <a:moveTo>
                  <a:pt x="130301" y="174498"/>
                </a:moveTo>
                <a:lnTo>
                  <a:pt x="130301" y="153924"/>
                </a:lnTo>
                <a:lnTo>
                  <a:pt x="22860" y="153924"/>
                </a:lnTo>
                <a:lnTo>
                  <a:pt x="22860" y="174498"/>
                </a:lnTo>
                <a:lnTo>
                  <a:pt x="130301" y="174498"/>
                </a:lnTo>
                <a:close/>
              </a:path>
              <a:path w="730250" h="177800">
                <a:moveTo>
                  <a:pt x="191262" y="144549"/>
                </a:moveTo>
                <a:lnTo>
                  <a:pt x="191262" y="108966"/>
                </a:lnTo>
                <a:lnTo>
                  <a:pt x="145542" y="174498"/>
                </a:lnTo>
                <a:lnTo>
                  <a:pt x="171450" y="174498"/>
                </a:lnTo>
                <a:lnTo>
                  <a:pt x="191262" y="144549"/>
                </a:lnTo>
                <a:close/>
              </a:path>
              <a:path w="730250" h="177800">
                <a:moveTo>
                  <a:pt x="260604" y="48006"/>
                </a:moveTo>
                <a:lnTo>
                  <a:pt x="234696" y="48006"/>
                </a:lnTo>
                <a:lnTo>
                  <a:pt x="213360" y="78486"/>
                </a:lnTo>
                <a:lnTo>
                  <a:pt x="210311" y="82296"/>
                </a:lnTo>
                <a:lnTo>
                  <a:pt x="207264" y="86868"/>
                </a:lnTo>
                <a:lnTo>
                  <a:pt x="203454" y="92202"/>
                </a:lnTo>
                <a:lnTo>
                  <a:pt x="201929" y="88392"/>
                </a:lnTo>
                <a:lnTo>
                  <a:pt x="198882" y="83820"/>
                </a:lnTo>
                <a:lnTo>
                  <a:pt x="195072" y="77724"/>
                </a:lnTo>
                <a:lnTo>
                  <a:pt x="175260" y="48006"/>
                </a:lnTo>
                <a:lnTo>
                  <a:pt x="148590" y="48006"/>
                </a:lnTo>
                <a:lnTo>
                  <a:pt x="191262" y="108966"/>
                </a:lnTo>
                <a:lnTo>
                  <a:pt x="191262" y="144549"/>
                </a:lnTo>
                <a:lnTo>
                  <a:pt x="204215" y="124968"/>
                </a:lnTo>
                <a:lnTo>
                  <a:pt x="211074" y="135636"/>
                </a:lnTo>
                <a:lnTo>
                  <a:pt x="216407" y="143408"/>
                </a:lnTo>
                <a:lnTo>
                  <a:pt x="216407" y="107442"/>
                </a:lnTo>
                <a:lnTo>
                  <a:pt x="260604" y="48006"/>
                </a:lnTo>
                <a:close/>
              </a:path>
              <a:path w="730250" h="177800">
                <a:moveTo>
                  <a:pt x="263651" y="174498"/>
                </a:moveTo>
                <a:lnTo>
                  <a:pt x="216407" y="107442"/>
                </a:lnTo>
                <a:lnTo>
                  <a:pt x="216407" y="143408"/>
                </a:lnTo>
                <a:lnTo>
                  <a:pt x="237744" y="174498"/>
                </a:lnTo>
                <a:lnTo>
                  <a:pt x="263651" y="174498"/>
                </a:lnTo>
                <a:close/>
              </a:path>
              <a:path w="730250" h="177800">
                <a:moveTo>
                  <a:pt x="383285" y="85344"/>
                </a:moveTo>
                <a:lnTo>
                  <a:pt x="359675" y="51173"/>
                </a:lnTo>
                <a:lnTo>
                  <a:pt x="333756" y="45037"/>
                </a:lnTo>
                <a:lnTo>
                  <a:pt x="332232" y="45039"/>
                </a:lnTo>
                <a:lnTo>
                  <a:pt x="296084" y="57340"/>
                </a:lnTo>
                <a:lnTo>
                  <a:pt x="276796" y="92678"/>
                </a:lnTo>
                <a:lnTo>
                  <a:pt x="275082" y="112014"/>
                </a:lnTo>
                <a:lnTo>
                  <a:pt x="276082" y="127027"/>
                </a:lnTo>
                <a:lnTo>
                  <a:pt x="279082" y="140112"/>
                </a:lnTo>
                <a:lnTo>
                  <a:pt x="284083" y="151340"/>
                </a:lnTo>
                <a:lnTo>
                  <a:pt x="291084" y="160782"/>
                </a:lnTo>
                <a:lnTo>
                  <a:pt x="297179" y="166066"/>
                </a:lnTo>
                <a:lnTo>
                  <a:pt x="297179" y="111252"/>
                </a:lnTo>
                <a:lnTo>
                  <a:pt x="297763" y="99536"/>
                </a:lnTo>
                <a:lnTo>
                  <a:pt x="318992" y="66103"/>
                </a:lnTo>
                <a:lnTo>
                  <a:pt x="340614" y="63246"/>
                </a:lnTo>
                <a:lnTo>
                  <a:pt x="346710" y="64770"/>
                </a:lnTo>
                <a:lnTo>
                  <a:pt x="357378" y="73914"/>
                </a:lnTo>
                <a:lnTo>
                  <a:pt x="360426" y="80010"/>
                </a:lnTo>
                <a:lnTo>
                  <a:pt x="362712" y="88392"/>
                </a:lnTo>
                <a:lnTo>
                  <a:pt x="383285" y="85344"/>
                </a:lnTo>
                <a:close/>
              </a:path>
              <a:path w="730250" h="177800">
                <a:moveTo>
                  <a:pt x="385572" y="131064"/>
                </a:moveTo>
                <a:lnTo>
                  <a:pt x="364236" y="128778"/>
                </a:lnTo>
                <a:lnTo>
                  <a:pt x="362676" y="136219"/>
                </a:lnTo>
                <a:lnTo>
                  <a:pt x="360318" y="142610"/>
                </a:lnTo>
                <a:lnTo>
                  <a:pt x="357270" y="147959"/>
                </a:lnTo>
                <a:lnTo>
                  <a:pt x="353568" y="152400"/>
                </a:lnTo>
                <a:lnTo>
                  <a:pt x="348234" y="157734"/>
                </a:lnTo>
                <a:lnTo>
                  <a:pt x="340614" y="160020"/>
                </a:lnTo>
                <a:lnTo>
                  <a:pt x="332232" y="160020"/>
                </a:lnTo>
                <a:lnTo>
                  <a:pt x="299561" y="133635"/>
                </a:lnTo>
                <a:lnTo>
                  <a:pt x="297179" y="111252"/>
                </a:lnTo>
                <a:lnTo>
                  <a:pt x="297179" y="166066"/>
                </a:lnTo>
                <a:lnTo>
                  <a:pt x="333756" y="177490"/>
                </a:lnTo>
                <a:lnTo>
                  <a:pt x="342864" y="176819"/>
                </a:lnTo>
                <a:lnTo>
                  <a:pt x="379380" y="150495"/>
                </a:lnTo>
                <a:lnTo>
                  <a:pt x="383154" y="141351"/>
                </a:lnTo>
                <a:lnTo>
                  <a:pt x="385572" y="131064"/>
                </a:lnTo>
                <a:close/>
              </a:path>
              <a:path w="730250" h="177800">
                <a:moveTo>
                  <a:pt x="425195" y="24384"/>
                </a:moveTo>
                <a:lnTo>
                  <a:pt x="425195" y="0"/>
                </a:lnTo>
                <a:lnTo>
                  <a:pt x="403860" y="0"/>
                </a:lnTo>
                <a:lnTo>
                  <a:pt x="403860" y="24384"/>
                </a:lnTo>
                <a:lnTo>
                  <a:pt x="425195" y="24384"/>
                </a:lnTo>
                <a:close/>
              </a:path>
              <a:path w="730250" h="177800">
                <a:moveTo>
                  <a:pt x="425195" y="174498"/>
                </a:moveTo>
                <a:lnTo>
                  <a:pt x="425195" y="48006"/>
                </a:lnTo>
                <a:lnTo>
                  <a:pt x="403860" y="48006"/>
                </a:lnTo>
                <a:lnTo>
                  <a:pt x="403860" y="174498"/>
                </a:lnTo>
                <a:lnTo>
                  <a:pt x="425195" y="174498"/>
                </a:lnTo>
                <a:close/>
              </a:path>
              <a:path w="730250" h="177800">
                <a:moveTo>
                  <a:pt x="461772" y="64770"/>
                </a:moveTo>
                <a:lnTo>
                  <a:pt x="461772" y="48006"/>
                </a:lnTo>
                <a:lnTo>
                  <a:pt x="446531" y="48006"/>
                </a:lnTo>
                <a:lnTo>
                  <a:pt x="446531" y="64770"/>
                </a:lnTo>
                <a:lnTo>
                  <a:pt x="461772" y="64770"/>
                </a:lnTo>
                <a:close/>
              </a:path>
              <a:path w="730250" h="177800">
                <a:moveTo>
                  <a:pt x="508254" y="174498"/>
                </a:moveTo>
                <a:lnTo>
                  <a:pt x="505206" y="155448"/>
                </a:lnTo>
                <a:lnTo>
                  <a:pt x="500634" y="156210"/>
                </a:lnTo>
                <a:lnTo>
                  <a:pt x="489966" y="156210"/>
                </a:lnTo>
                <a:lnTo>
                  <a:pt x="488442" y="154686"/>
                </a:lnTo>
                <a:lnTo>
                  <a:pt x="486156" y="153924"/>
                </a:lnTo>
                <a:lnTo>
                  <a:pt x="483870" y="149352"/>
                </a:lnTo>
                <a:lnTo>
                  <a:pt x="483108" y="144780"/>
                </a:lnTo>
                <a:lnTo>
                  <a:pt x="483108" y="3810"/>
                </a:lnTo>
                <a:lnTo>
                  <a:pt x="461772" y="16764"/>
                </a:lnTo>
                <a:lnTo>
                  <a:pt x="461772" y="150876"/>
                </a:lnTo>
                <a:lnTo>
                  <a:pt x="462534" y="159258"/>
                </a:lnTo>
                <a:lnTo>
                  <a:pt x="464820" y="163068"/>
                </a:lnTo>
                <a:lnTo>
                  <a:pt x="466344" y="166878"/>
                </a:lnTo>
                <a:lnTo>
                  <a:pt x="469392" y="170688"/>
                </a:lnTo>
                <a:lnTo>
                  <a:pt x="473964" y="172974"/>
                </a:lnTo>
                <a:lnTo>
                  <a:pt x="477773" y="175260"/>
                </a:lnTo>
                <a:lnTo>
                  <a:pt x="483870" y="176784"/>
                </a:lnTo>
                <a:lnTo>
                  <a:pt x="496823" y="176784"/>
                </a:lnTo>
                <a:lnTo>
                  <a:pt x="502158" y="176022"/>
                </a:lnTo>
                <a:lnTo>
                  <a:pt x="508254" y="174498"/>
                </a:lnTo>
                <a:close/>
              </a:path>
              <a:path w="730250" h="177800">
                <a:moveTo>
                  <a:pt x="505206" y="64770"/>
                </a:moveTo>
                <a:lnTo>
                  <a:pt x="505206" y="48006"/>
                </a:lnTo>
                <a:lnTo>
                  <a:pt x="483108" y="48006"/>
                </a:lnTo>
                <a:lnTo>
                  <a:pt x="483108" y="64770"/>
                </a:lnTo>
                <a:lnTo>
                  <a:pt x="505206" y="64770"/>
                </a:lnTo>
                <a:close/>
              </a:path>
              <a:path w="730250" h="177800">
                <a:moveTo>
                  <a:pt x="635507" y="117348"/>
                </a:moveTo>
                <a:lnTo>
                  <a:pt x="635507" y="111252"/>
                </a:lnTo>
                <a:lnTo>
                  <a:pt x="634507" y="96559"/>
                </a:lnTo>
                <a:lnTo>
                  <a:pt x="610921" y="55030"/>
                </a:lnTo>
                <a:lnTo>
                  <a:pt x="577596" y="44958"/>
                </a:lnTo>
                <a:lnTo>
                  <a:pt x="565142" y="46422"/>
                </a:lnTo>
                <a:lnTo>
                  <a:pt x="527923" y="72806"/>
                </a:lnTo>
                <a:lnTo>
                  <a:pt x="518922" y="112776"/>
                </a:lnTo>
                <a:lnTo>
                  <a:pt x="519922" y="127349"/>
                </a:lnTo>
                <a:lnTo>
                  <a:pt x="522922" y="140208"/>
                </a:lnTo>
                <a:lnTo>
                  <a:pt x="527923" y="151352"/>
                </a:lnTo>
                <a:lnTo>
                  <a:pt x="534924" y="160782"/>
                </a:lnTo>
                <a:lnTo>
                  <a:pt x="541020" y="165917"/>
                </a:lnTo>
                <a:lnTo>
                  <a:pt x="541020" y="117348"/>
                </a:lnTo>
                <a:lnTo>
                  <a:pt x="541782" y="117348"/>
                </a:lnTo>
                <a:lnTo>
                  <a:pt x="541782" y="99060"/>
                </a:lnTo>
                <a:lnTo>
                  <a:pt x="542925" y="91368"/>
                </a:lnTo>
                <a:lnTo>
                  <a:pt x="571214" y="63829"/>
                </a:lnTo>
                <a:lnTo>
                  <a:pt x="577596" y="63308"/>
                </a:lnTo>
                <a:lnTo>
                  <a:pt x="579120" y="63318"/>
                </a:lnTo>
                <a:lnTo>
                  <a:pt x="611886" y="88392"/>
                </a:lnTo>
                <a:lnTo>
                  <a:pt x="612648" y="99060"/>
                </a:lnTo>
                <a:lnTo>
                  <a:pt x="612648" y="117348"/>
                </a:lnTo>
                <a:lnTo>
                  <a:pt x="635507" y="117348"/>
                </a:lnTo>
                <a:close/>
              </a:path>
              <a:path w="730250" h="177800">
                <a:moveTo>
                  <a:pt x="634746" y="137160"/>
                </a:moveTo>
                <a:lnTo>
                  <a:pt x="612648" y="134112"/>
                </a:lnTo>
                <a:lnTo>
                  <a:pt x="609600" y="143256"/>
                </a:lnTo>
                <a:lnTo>
                  <a:pt x="605028" y="149352"/>
                </a:lnTo>
                <a:lnTo>
                  <a:pt x="599694" y="153924"/>
                </a:lnTo>
                <a:lnTo>
                  <a:pt x="593598" y="157734"/>
                </a:lnTo>
                <a:lnTo>
                  <a:pt x="586740" y="160020"/>
                </a:lnTo>
                <a:lnTo>
                  <a:pt x="578357" y="159948"/>
                </a:lnTo>
                <a:lnTo>
                  <a:pt x="544449" y="135540"/>
                </a:lnTo>
                <a:lnTo>
                  <a:pt x="541020" y="117348"/>
                </a:lnTo>
                <a:lnTo>
                  <a:pt x="541020" y="165917"/>
                </a:lnTo>
                <a:lnTo>
                  <a:pt x="543758" y="168223"/>
                </a:lnTo>
                <a:lnTo>
                  <a:pt x="554164" y="173450"/>
                </a:lnTo>
                <a:lnTo>
                  <a:pt x="565999" y="176534"/>
                </a:lnTo>
                <a:lnTo>
                  <a:pt x="579120" y="177546"/>
                </a:lnTo>
                <a:lnTo>
                  <a:pt x="589538" y="176950"/>
                </a:lnTo>
                <a:lnTo>
                  <a:pt x="627126" y="154305"/>
                </a:lnTo>
                <a:lnTo>
                  <a:pt x="631436" y="146304"/>
                </a:lnTo>
                <a:lnTo>
                  <a:pt x="634746" y="137160"/>
                </a:lnTo>
                <a:close/>
              </a:path>
              <a:path w="730250" h="177800">
                <a:moveTo>
                  <a:pt x="612648" y="117348"/>
                </a:moveTo>
                <a:lnTo>
                  <a:pt x="612648" y="99060"/>
                </a:lnTo>
                <a:lnTo>
                  <a:pt x="541782" y="99060"/>
                </a:lnTo>
                <a:lnTo>
                  <a:pt x="541782" y="117348"/>
                </a:lnTo>
                <a:lnTo>
                  <a:pt x="612648" y="117348"/>
                </a:lnTo>
                <a:close/>
              </a:path>
              <a:path w="730250" h="177800">
                <a:moveTo>
                  <a:pt x="729996" y="52578"/>
                </a:moveTo>
                <a:lnTo>
                  <a:pt x="723138" y="48006"/>
                </a:lnTo>
                <a:lnTo>
                  <a:pt x="715518" y="45720"/>
                </a:lnTo>
                <a:lnTo>
                  <a:pt x="707898" y="44958"/>
                </a:lnTo>
                <a:lnTo>
                  <a:pt x="698754" y="46482"/>
                </a:lnTo>
                <a:lnTo>
                  <a:pt x="694182" y="49530"/>
                </a:lnTo>
                <a:lnTo>
                  <a:pt x="690372" y="52578"/>
                </a:lnTo>
                <a:lnTo>
                  <a:pt x="685800" y="58674"/>
                </a:lnTo>
                <a:lnTo>
                  <a:pt x="680466" y="67056"/>
                </a:lnTo>
                <a:lnTo>
                  <a:pt x="680466" y="48006"/>
                </a:lnTo>
                <a:lnTo>
                  <a:pt x="661416" y="48006"/>
                </a:lnTo>
                <a:lnTo>
                  <a:pt x="661416" y="174498"/>
                </a:lnTo>
                <a:lnTo>
                  <a:pt x="682751" y="174498"/>
                </a:lnTo>
                <a:lnTo>
                  <a:pt x="682751" y="99822"/>
                </a:lnTo>
                <a:lnTo>
                  <a:pt x="684276" y="91440"/>
                </a:lnTo>
                <a:lnTo>
                  <a:pt x="686562" y="83820"/>
                </a:lnTo>
                <a:lnTo>
                  <a:pt x="688086" y="78486"/>
                </a:lnTo>
                <a:lnTo>
                  <a:pt x="690372" y="74676"/>
                </a:lnTo>
                <a:lnTo>
                  <a:pt x="697992" y="68580"/>
                </a:lnTo>
                <a:lnTo>
                  <a:pt x="702564" y="67818"/>
                </a:lnTo>
                <a:lnTo>
                  <a:pt x="712470" y="67818"/>
                </a:lnTo>
                <a:lnTo>
                  <a:pt x="717804" y="69342"/>
                </a:lnTo>
                <a:lnTo>
                  <a:pt x="723138" y="72390"/>
                </a:lnTo>
                <a:lnTo>
                  <a:pt x="729996" y="525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620255" y="5228082"/>
            <a:ext cx="1022985" cy="177800"/>
          </a:xfrm>
          <a:custGeom>
            <a:avLst/>
            <a:gdLst/>
            <a:ahLst/>
            <a:cxnLst/>
            <a:rect l="l" t="t" r="r" b="b"/>
            <a:pathLst>
              <a:path w="1022984" h="177800">
                <a:moveTo>
                  <a:pt x="126492" y="20574"/>
                </a:moveTo>
                <a:lnTo>
                  <a:pt x="126492" y="0"/>
                </a:lnTo>
                <a:lnTo>
                  <a:pt x="0" y="0"/>
                </a:lnTo>
                <a:lnTo>
                  <a:pt x="0" y="175260"/>
                </a:lnTo>
                <a:lnTo>
                  <a:pt x="22860" y="175260"/>
                </a:lnTo>
                <a:lnTo>
                  <a:pt x="22860" y="20574"/>
                </a:lnTo>
                <a:lnTo>
                  <a:pt x="126492" y="20574"/>
                </a:lnTo>
                <a:close/>
              </a:path>
              <a:path w="1022984" h="177800">
                <a:moveTo>
                  <a:pt x="119634" y="95250"/>
                </a:moveTo>
                <a:lnTo>
                  <a:pt x="119634" y="74676"/>
                </a:lnTo>
                <a:lnTo>
                  <a:pt x="22859" y="74676"/>
                </a:lnTo>
                <a:lnTo>
                  <a:pt x="22859" y="95250"/>
                </a:lnTo>
                <a:lnTo>
                  <a:pt x="119634" y="95250"/>
                </a:lnTo>
                <a:close/>
              </a:path>
              <a:path w="1022984" h="177800">
                <a:moveTo>
                  <a:pt x="130301" y="175260"/>
                </a:moveTo>
                <a:lnTo>
                  <a:pt x="130301" y="154686"/>
                </a:lnTo>
                <a:lnTo>
                  <a:pt x="22860" y="154686"/>
                </a:lnTo>
                <a:lnTo>
                  <a:pt x="22860" y="175260"/>
                </a:lnTo>
                <a:lnTo>
                  <a:pt x="130301" y="175260"/>
                </a:lnTo>
                <a:close/>
              </a:path>
              <a:path w="1022984" h="177800">
                <a:moveTo>
                  <a:pt x="191262" y="144850"/>
                </a:moveTo>
                <a:lnTo>
                  <a:pt x="191262" y="108966"/>
                </a:lnTo>
                <a:lnTo>
                  <a:pt x="145542" y="175260"/>
                </a:lnTo>
                <a:lnTo>
                  <a:pt x="171450" y="175260"/>
                </a:lnTo>
                <a:lnTo>
                  <a:pt x="191262" y="144850"/>
                </a:lnTo>
                <a:close/>
              </a:path>
              <a:path w="1022984" h="177800">
                <a:moveTo>
                  <a:pt x="260604" y="48767"/>
                </a:moveTo>
                <a:lnTo>
                  <a:pt x="234696" y="48767"/>
                </a:lnTo>
                <a:lnTo>
                  <a:pt x="213360" y="78486"/>
                </a:lnTo>
                <a:lnTo>
                  <a:pt x="210311" y="82295"/>
                </a:lnTo>
                <a:lnTo>
                  <a:pt x="207264" y="86867"/>
                </a:lnTo>
                <a:lnTo>
                  <a:pt x="204215" y="92202"/>
                </a:lnTo>
                <a:lnTo>
                  <a:pt x="201929" y="88392"/>
                </a:lnTo>
                <a:lnTo>
                  <a:pt x="198882" y="83820"/>
                </a:lnTo>
                <a:lnTo>
                  <a:pt x="195072" y="78486"/>
                </a:lnTo>
                <a:lnTo>
                  <a:pt x="175260" y="48767"/>
                </a:lnTo>
                <a:lnTo>
                  <a:pt x="148590" y="48767"/>
                </a:lnTo>
                <a:lnTo>
                  <a:pt x="191262" y="108966"/>
                </a:lnTo>
                <a:lnTo>
                  <a:pt x="191262" y="144850"/>
                </a:lnTo>
                <a:lnTo>
                  <a:pt x="204215" y="124967"/>
                </a:lnTo>
                <a:lnTo>
                  <a:pt x="211836" y="135636"/>
                </a:lnTo>
                <a:lnTo>
                  <a:pt x="216407" y="142628"/>
                </a:lnTo>
                <a:lnTo>
                  <a:pt x="216407" y="108204"/>
                </a:lnTo>
                <a:lnTo>
                  <a:pt x="260604" y="48767"/>
                </a:lnTo>
                <a:close/>
              </a:path>
              <a:path w="1022984" h="177800">
                <a:moveTo>
                  <a:pt x="263651" y="175260"/>
                </a:moveTo>
                <a:lnTo>
                  <a:pt x="216407" y="108204"/>
                </a:lnTo>
                <a:lnTo>
                  <a:pt x="216407" y="142628"/>
                </a:lnTo>
                <a:lnTo>
                  <a:pt x="237744" y="175260"/>
                </a:lnTo>
                <a:lnTo>
                  <a:pt x="263651" y="175260"/>
                </a:lnTo>
                <a:close/>
              </a:path>
              <a:path w="1022984" h="177800">
                <a:moveTo>
                  <a:pt x="383285" y="85344"/>
                </a:moveTo>
                <a:lnTo>
                  <a:pt x="359675" y="51184"/>
                </a:lnTo>
                <a:lnTo>
                  <a:pt x="332232" y="45762"/>
                </a:lnTo>
                <a:lnTo>
                  <a:pt x="324981" y="46166"/>
                </a:lnTo>
                <a:lnTo>
                  <a:pt x="290512" y="63055"/>
                </a:lnTo>
                <a:lnTo>
                  <a:pt x="275510" y="102131"/>
                </a:lnTo>
                <a:lnTo>
                  <a:pt x="275082" y="112014"/>
                </a:lnTo>
                <a:lnTo>
                  <a:pt x="276082" y="127027"/>
                </a:lnTo>
                <a:lnTo>
                  <a:pt x="279082" y="140112"/>
                </a:lnTo>
                <a:lnTo>
                  <a:pt x="284083" y="151340"/>
                </a:lnTo>
                <a:lnTo>
                  <a:pt x="291084" y="160782"/>
                </a:lnTo>
                <a:lnTo>
                  <a:pt x="297179" y="166066"/>
                </a:lnTo>
                <a:lnTo>
                  <a:pt x="297179" y="111252"/>
                </a:lnTo>
                <a:lnTo>
                  <a:pt x="297870" y="99536"/>
                </a:lnTo>
                <a:lnTo>
                  <a:pt x="318992" y="66103"/>
                </a:lnTo>
                <a:lnTo>
                  <a:pt x="340614" y="63245"/>
                </a:lnTo>
                <a:lnTo>
                  <a:pt x="346710" y="65532"/>
                </a:lnTo>
                <a:lnTo>
                  <a:pt x="352044" y="69342"/>
                </a:lnTo>
                <a:lnTo>
                  <a:pt x="357378" y="73914"/>
                </a:lnTo>
                <a:lnTo>
                  <a:pt x="360426" y="80010"/>
                </a:lnTo>
                <a:lnTo>
                  <a:pt x="362712" y="89154"/>
                </a:lnTo>
                <a:lnTo>
                  <a:pt x="383285" y="85344"/>
                </a:lnTo>
                <a:close/>
              </a:path>
              <a:path w="1022984" h="177800">
                <a:moveTo>
                  <a:pt x="385572" y="131064"/>
                </a:moveTo>
                <a:lnTo>
                  <a:pt x="364236" y="128778"/>
                </a:lnTo>
                <a:lnTo>
                  <a:pt x="362783" y="136219"/>
                </a:lnTo>
                <a:lnTo>
                  <a:pt x="360616" y="142589"/>
                </a:lnTo>
                <a:lnTo>
                  <a:pt x="357592" y="147958"/>
                </a:lnTo>
                <a:lnTo>
                  <a:pt x="353568" y="152400"/>
                </a:lnTo>
                <a:lnTo>
                  <a:pt x="348234" y="157734"/>
                </a:lnTo>
                <a:lnTo>
                  <a:pt x="340614" y="160020"/>
                </a:lnTo>
                <a:lnTo>
                  <a:pt x="332232" y="160020"/>
                </a:lnTo>
                <a:lnTo>
                  <a:pt x="299561" y="133635"/>
                </a:lnTo>
                <a:lnTo>
                  <a:pt x="297179" y="111252"/>
                </a:lnTo>
                <a:lnTo>
                  <a:pt x="297179" y="166066"/>
                </a:lnTo>
                <a:lnTo>
                  <a:pt x="333756" y="177489"/>
                </a:lnTo>
                <a:lnTo>
                  <a:pt x="342864" y="176819"/>
                </a:lnTo>
                <a:lnTo>
                  <a:pt x="379380" y="151066"/>
                </a:lnTo>
                <a:lnTo>
                  <a:pt x="383154" y="141779"/>
                </a:lnTo>
                <a:lnTo>
                  <a:pt x="385572" y="131064"/>
                </a:lnTo>
                <a:close/>
              </a:path>
              <a:path w="1022984" h="177800">
                <a:moveTo>
                  <a:pt x="425195" y="25145"/>
                </a:moveTo>
                <a:lnTo>
                  <a:pt x="425195" y="0"/>
                </a:lnTo>
                <a:lnTo>
                  <a:pt x="403860" y="0"/>
                </a:lnTo>
                <a:lnTo>
                  <a:pt x="403860" y="25145"/>
                </a:lnTo>
                <a:lnTo>
                  <a:pt x="425195" y="25145"/>
                </a:lnTo>
                <a:close/>
              </a:path>
              <a:path w="1022984" h="177800">
                <a:moveTo>
                  <a:pt x="425195" y="175260"/>
                </a:moveTo>
                <a:lnTo>
                  <a:pt x="425195" y="48767"/>
                </a:lnTo>
                <a:lnTo>
                  <a:pt x="403860" y="48767"/>
                </a:lnTo>
                <a:lnTo>
                  <a:pt x="403860" y="175260"/>
                </a:lnTo>
                <a:lnTo>
                  <a:pt x="425195" y="175260"/>
                </a:lnTo>
                <a:close/>
              </a:path>
              <a:path w="1022984" h="177800">
                <a:moveTo>
                  <a:pt x="461772" y="64770"/>
                </a:moveTo>
                <a:lnTo>
                  <a:pt x="461772" y="48767"/>
                </a:lnTo>
                <a:lnTo>
                  <a:pt x="446531" y="48767"/>
                </a:lnTo>
                <a:lnTo>
                  <a:pt x="446531" y="64770"/>
                </a:lnTo>
                <a:lnTo>
                  <a:pt x="461772" y="64770"/>
                </a:lnTo>
                <a:close/>
              </a:path>
              <a:path w="1022984" h="177800">
                <a:moveTo>
                  <a:pt x="508254" y="174498"/>
                </a:moveTo>
                <a:lnTo>
                  <a:pt x="505206" y="156210"/>
                </a:lnTo>
                <a:lnTo>
                  <a:pt x="501395" y="156210"/>
                </a:lnTo>
                <a:lnTo>
                  <a:pt x="497586" y="156972"/>
                </a:lnTo>
                <a:lnTo>
                  <a:pt x="492251" y="156972"/>
                </a:lnTo>
                <a:lnTo>
                  <a:pt x="483108" y="145542"/>
                </a:lnTo>
                <a:lnTo>
                  <a:pt x="483108" y="3810"/>
                </a:lnTo>
                <a:lnTo>
                  <a:pt x="461772" y="16764"/>
                </a:lnTo>
                <a:lnTo>
                  <a:pt x="461772" y="150876"/>
                </a:lnTo>
                <a:lnTo>
                  <a:pt x="462534" y="159258"/>
                </a:lnTo>
                <a:lnTo>
                  <a:pt x="464820" y="163067"/>
                </a:lnTo>
                <a:lnTo>
                  <a:pt x="466344" y="167639"/>
                </a:lnTo>
                <a:lnTo>
                  <a:pt x="469392" y="170688"/>
                </a:lnTo>
                <a:lnTo>
                  <a:pt x="473964" y="172974"/>
                </a:lnTo>
                <a:lnTo>
                  <a:pt x="477773" y="175260"/>
                </a:lnTo>
                <a:lnTo>
                  <a:pt x="483870" y="176784"/>
                </a:lnTo>
                <a:lnTo>
                  <a:pt x="497586" y="176675"/>
                </a:lnTo>
                <a:lnTo>
                  <a:pt x="502158" y="176022"/>
                </a:lnTo>
                <a:lnTo>
                  <a:pt x="508254" y="174498"/>
                </a:lnTo>
                <a:close/>
              </a:path>
              <a:path w="1022984" h="177800">
                <a:moveTo>
                  <a:pt x="505206" y="64770"/>
                </a:moveTo>
                <a:lnTo>
                  <a:pt x="505206" y="48767"/>
                </a:lnTo>
                <a:lnTo>
                  <a:pt x="483108" y="48767"/>
                </a:lnTo>
                <a:lnTo>
                  <a:pt x="483108" y="64770"/>
                </a:lnTo>
                <a:lnTo>
                  <a:pt x="505206" y="64770"/>
                </a:lnTo>
                <a:close/>
              </a:path>
              <a:path w="1022984" h="177800">
                <a:moveTo>
                  <a:pt x="606551" y="111252"/>
                </a:moveTo>
                <a:lnTo>
                  <a:pt x="606551" y="94488"/>
                </a:lnTo>
                <a:lnTo>
                  <a:pt x="599848" y="96643"/>
                </a:lnTo>
                <a:lnTo>
                  <a:pt x="591264" y="98573"/>
                </a:lnTo>
                <a:lnTo>
                  <a:pt x="580727" y="100381"/>
                </a:lnTo>
                <a:lnTo>
                  <a:pt x="568451" y="102108"/>
                </a:lnTo>
                <a:lnTo>
                  <a:pt x="560070" y="102870"/>
                </a:lnTo>
                <a:lnTo>
                  <a:pt x="553974" y="104394"/>
                </a:lnTo>
                <a:lnTo>
                  <a:pt x="520445" y="129539"/>
                </a:lnTo>
                <a:lnTo>
                  <a:pt x="518922" y="135636"/>
                </a:lnTo>
                <a:lnTo>
                  <a:pt x="518922" y="141732"/>
                </a:lnTo>
                <a:lnTo>
                  <a:pt x="541782" y="174532"/>
                </a:lnTo>
                <a:lnTo>
                  <a:pt x="541782" y="137160"/>
                </a:lnTo>
                <a:lnTo>
                  <a:pt x="542544" y="134111"/>
                </a:lnTo>
                <a:lnTo>
                  <a:pt x="544830" y="131064"/>
                </a:lnTo>
                <a:lnTo>
                  <a:pt x="546354" y="128016"/>
                </a:lnTo>
                <a:lnTo>
                  <a:pt x="549401" y="125730"/>
                </a:lnTo>
                <a:lnTo>
                  <a:pt x="557022" y="122682"/>
                </a:lnTo>
                <a:lnTo>
                  <a:pt x="563118" y="121158"/>
                </a:lnTo>
                <a:lnTo>
                  <a:pt x="571500" y="119634"/>
                </a:lnTo>
                <a:lnTo>
                  <a:pt x="582930" y="117841"/>
                </a:lnTo>
                <a:lnTo>
                  <a:pt x="592169" y="116014"/>
                </a:lnTo>
                <a:lnTo>
                  <a:pt x="600110" y="113847"/>
                </a:lnTo>
                <a:lnTo>
                  <a:pt x="606551" y="111252"/>
                </a:lnTo>
                <a:close/>
              </a:path>
              <a:path w="1022984" h="177800">
                <a:moveTo>
                  <a:pt x="635507" y="175260"/>
                </a:moveTo>
                <a:lnTo>
                  <a:pt x="632460" y="169926"/>
                </a:lnTo>
                <a:lnTo>
                  <a:pt x="630936" y="165354"/>
                </a:lnTo>
                <a:lnTo>
                  <a:pt x="630174" y="160020"/>
                </a:lnTo>
                <a:lnTo>
                  <a:pt x="629292" y="154602"/>
                </a:lnTo>
                <a:lnTo>
                  <a:pt x="628840" y="146399"/>
                </a:lnTo>
                <a:lnTo>
                  <a:pt x="628673" y="135481"/>
                </a:lnTo>
                <a:lnTo>
                  <a:pt x="628650" y="121920"/>
                </a:lnTo>
                <a:lnTo>
                  <a:pt x="628650" y="83820"/>
                </a:lnTo>
                <a:lnTo>
                  <a:pt x="627888" y="76961"/>
                </a:lnTo>
                <a:lnTo>
                  <a:pt x="627126" y="73914"/>
                </a:lnTo>
                <a:lnTo>
                  <a:pt x="626364" y="67817"/>
                </a:lnTo>
                <a:lnTo>
                  <a:pt x="624078" y="62484"/>
                </a:lnTo>
                <a:lnTo>
                  <a:pt x="621030" y="58674"/>
                </a:lnTo>
                <a:lnTo>
                  <a:pt x="617220" y="54864"/>
                </a:lnTo>
                <a:lnTo>
                  <a:pt x="612648" y="51816"/>
                </a:lnTo>
                <a:lnTo>
                  <a:pt x="605790" y="49530"/>
                </a:lnTo>
                <a:lnTo>
                  <a:pt x="600336" y="47648"/>
                </a:lnTo>
                <a:lnTo>
                  <a:pt x="594169" y="46482"/>
                </a:lnTo>
                <a:lnTo>
                  <a:pt x="587144" y="45886"/>
                </a:lnTo>
                <a:lnTo>
                  <a:pt x="578357" y="45748"/>
                </a:lnTo>
                <a:lnTo>
                  <a:pt x="571500" y="46001"/>
                </a:lnTo>
                <a:lnTo>
                  <a:pt x="531876" y="62484"/>
                </a:lnTo>
                <a:lnTo>
                  <a:pt x="522731" y="84582"/>
                </a:lnTo>
                <a:lnTo>
                  <a:pt x="543306" y="87630"/>
                </a:lnTo>
                <a:lnTo>
                  <a:pt x="545592" y="78486"/>
                </a:lnTo>
                <a:lnTo>
                  <a:pt x="549401" y="72389"/>
                </a:lnTo>
                <a:lnTo>
                  <a:pt x="558546" y="64770"/>
                </a:lnTo>
                <a:lnTo>
                  <a:pt x="566166" y="63245"/>
                </a:lnTo>
                <a:lnTo>
                  <a:pt x="576072" y="63245"/>
                </a:lnTo>
                <a:lnTo>
                  <a:pt x="583953" y="63686"/>
                </a:lnTo>
                <a:lnTo>
                  <a:pt x="590549" y="65055"/>
                </a:lnTo>
                <a:lnTo>
                  <a:pt x="596003" y="67425"/>
                </a:lnTo>
                <a:lnTo>
                  <a:pt x="600456" y="70866"/>
                </a:lnTo>
                <a:lnTo>
                  <a:pt x="605028" y="73914"/>
                </a:lnTo>
                <a:lnTo>
                  <a:pt x="606551" y="80010"/>
                </a:lnTo>
                <a:lnTo>
                  <a:pt x="606551" y="161017"/>
                </a:lnTo>
                <a:lnTo>
                  <a:pt x="608838" y="159258"/>
                </a:lnTo>
                <a:lnTo>
                  <a:pt x="609600" y="165354"/>
                </a:lnTo>
                <a:lnTo>
                  <a:pt x="610362" y="170688"/>
                </a:lnTo>
                <a:lnTo>
                  <a:pt x="612648" y="175260"/>
                </a:lnTo>
                <a:lnTo>
                  <a:pt x="635507" y="175260"/>
                </a:lnTo>
                <a:close/>
              </a:path>
              <a:path w="1022984" h="177800">
                <a:moveTo>
                  <a:pt x="606551" y="161017"/>
                </a:moveTo>
                <a:lnTo>
                  <a:pt x="606551" y="128778"/>
                </a:lnTo>
                <a:lnTo>
                  <a:pt x="605790" y="135636"/>
                </a:lnTo>
                <a:lnTo>
                  <a:pt x="603504" y="140970"/>
                </a:lnTo>
                <a:lnTo>
                  <a:pt x="600456" y="147066"/>
                </a:lnTo>
                <a:lnTo>
                  <a:pt x="595884" y="152400"/>
                </a:lnTo>
                <a:lnTo>
                  <a:pt x="589026" y="155448"/>
                </a:lnTo>
                <a:lnTo>
                  <a:pt x="582930" y="159258"/>
                </a:lnTo>
                <a:lnTo>
                  <a:pt x="575310" y="160782"/>
                </a:lnTo>
                <a:lnTo>
                  <a:pt x="558546" y="160782"/>
                </a:lnTo>
                <a:lnTo>
                  <a:pt x="552450" y="159258"/>
                </a:lnTo>
                <a:lnTo>
                  <a:pt x="547878" y="155448"/>
                </a:lnTo>
                <a:lnTo>
                  <a:pt x="544068" y="151638"/>
                </a:lnTo>
                <a:lnTo>
                  <a:pt x="541782" y="147066"/>
                </a:lnTo>
                <a:lnTo>
                  <a:pt x="541782" y="174532"/>
                </a:lnTo>
                <a:lnTo>
                  <a:pt x="543306" y="175164"/>
                </a:lnTo>
                <a:lnTo>
                  <a:pt x="551878" y="176962"/>
                </a:lnTo>
                <a:lnTo>
                  <a:pt x="560070" y="177454"/>
                </a:lnTo>
                <a:lnTo>
                  <a:pt x="571500" y="177469"/>
                </a:lnTo>
                <a:lnTo>
                  <a:pt x="578357" y="176784"/>
                </a:lnTo>
                <a:lnTo>
                  <a:pt x="585978" y="173736"/>
                </a:lnTo>
                <a:lnTo>
                  <a:pt x="591264" y="171152"/>
                </a:lnTo>
                <a:lnTo>
                  <a:pt x="596836" y="167925"/>
                </a:lnTo>
                <a:lnTo>
                  <a:pt x="602694" y="163984"/>
                </a:lnTo>
                <a:lnTo>
                  <a:pt x="606551" y="161017"/>
                </a:lnTo>
                <a:close/>
              </a:path>
              <a:path w="1022984" h="177800">
                <a:moveTo>
                  <a:pt x="665988" y="64770"/>
                </a:moveTo>
                <a:lnTo>
                  <a:pt x="665988" y="48767"/>
                </a:lnTo>
                <a:lnTo>
                  <a:pt x="649986" y="48767"/>
                </a:lnTo>
                <a:lnTo>
                  <a:pt x="649986" y="64770"/>
                </a:lnTo>
                <a:lnTo>
                  <a:pt x="665988" y="64770"/>
                </a:lnTo>
                <a:close/>
              </a:path>
              <a:path w="1022984" h="177800">
                <a:moveTo>
                  <a:pt x="711707" y="174498"/>
                </a:moveTo>
                <a:lnTo>
                  <a:pt x="708660" y="156210"/>
                </a:lnTo>
                <a:lnTo>
                  <a:pt x="704850" y="156210"/>
                </a:lnTo>
                <a:lnTo>
                  <a:pt x="701801" y="156972"/>
                </a:lnTo>
                <a:lnTo>
                  <a:pt x="695706" y="156972"/>
                </a:lnTo>
                <a:lnTo>
                  <a:pt x="693420" y="156210"/>
                </a:lnTo>
                <a:lnTo>
                  <a:pt x="691896" y="155448"/>
                </a:lnTo>
                <a:lnTo>
                  <a:pt x="688848" y="152400"/>
                </a:lnTo>
                <a:lnTo>
                  <a:pt x="687324" y="149352"/>
                </a:lnTo>
                <a:lnTo>
                  <a:pt x="687324" y="3810"/>
                </a:lnTo>
                <a:lnTo>
                  <a:pt x="665988" y="16764"/>
                </a:lnTo>
                <a:lnTo>
                  <a:pt x="665988" y="150876"/>
                </a:lnTo>
                <a:lnTo>
                  <a:pt x="666750" y="159258"/>
                </a:lnTo>
                <a:lnTo>
                  <a:pt x="668274" y="163067"/>
                </a:lnTo>
                <a:lnTo>
                  <a:pt x="669798" y="167639"/>
                </a:lnTo>
                <a:lnTo>
                  <a:pt x="672846" y="170688"/>
                </a:lnTo>
                <a:lnTo>
                  <a:pt x="681990" y="175260"/>
                </a:lnTo>
                <a:lnTo>
                  <a:pt x="688086" y="176784"/>
                </a:lnTo>
                <a:lnTo>
                  <a:pt x="700278" y="176784"/>
                </a:lnTo>
                <a:lnTo>
                  <a:pt x="705612" y="176022"/>
                </a:lnTo>
                <a:lnTo>
                  <a:pt x="711707" y="174498"/>
                </a:lnTo>
                <a:close/>
              </a:path>
              <a:path w="1022984" h="177800">
                <a:moveTo>
                  <a:pt x="708660" y="64770"/>
                </a:moveTo>
                <a:lnTo>
                  <a:pt x="708660" y="48767"/>
                </a:lnTo>
                <a:lnTo>
                  <a:pt x="687324" y="48767"/>
                </a:lnTo>
                <a:lnTo>
                  <a:pt x="687324" y="64770"/>
                </a:lnTo>
                <a:lnTo>
                  <a:pt x="708660" y="64770"/>
                </a:lnTo>
                <a:close/>
              </a:path>
              <a:path w="1022984" h="177800">
                <a:moveTo>
                  <a:pt x="751332" y="25145"/>
                </a:moveTo>
                <a:lnTo>
                  <a:pt x="751332" y="0"/>
                </a:lnTo>
                <a:lnTo>
                  <a:pt x="729996" y="0"/>
                </a:lnTo>
                <a:lnTo>
                  <a:pt x="729996" y="25145"/>
                </a:lnTo>
                <a:lnTo>
                  <a:pt x="751332" y="25145"/>
                </a:lnTo>
                <a:close/>
              </a:path>
              <a:path w="1022984" h="177800">
                <a:moveTo>
                  <a:pt x="751332" y="175260"/>
                </a:moveTo>
                <a:lnTo>
                  <a:pt x="751332" y="48767"/>
                </a:lnTo>
                <a:lnTo>
                  <a:pt x="729996" y="48767"/>
                </a:lnTo>
                <a:lnTo>
                  <a:pt x="729996" y="175260"/>
                </a:lnTo>
                <a:lnTo>
                  <a:pt x="751332" y="175260"/>
                </a:lnTo>
                <a:close/>
              </a:path>
              <a:path w="1022984" h="177800">
                <a:moveTo>
                  <a:pt x="894588" y="109728"/>
                </a:moveTo>
                <a:lnTo>
                  <a:pt x="885265" y="71901"/>
                </a:lnTo>
                <a:lnTo>
                  <a:pt x="847713" y="46732"/>
                </a:lnTo>
                <a:lnTo>
                  <a:pt x="835152" y="45720"/>
                </a:lnTo>
                <a:lnTo>
                  <a:pt x="824031" y="46577"/>
                </a:lnTo>
                <a:lnTo>
                  <a:pt x="786967" y="69151"/>
                </a:lnTo>
                <a:lnTo>
                  <a:pt x="775716" y="112014"/>
                </a:lnTo>
                <a:lnTo>
                  <a:pt x="776728" y="127027"/>
                </a:lnTo>
                <a:lnTo>
                  <a:pt x="779811" y="140112"/>
                </a:lnTo>
                <a:lnTo>
                  <a:pt x="785038" y="151340"/>
                </a:lnTo>
                <a:lnTo>
                  <a:pt x="792480" y="160782"/>
                </a:lnTo>
                <a:lnTo>
                  <a:pt x="797814" y="165342"/>
                </a:lnTo>
                <a:lnTo>
                  <a:pt x="797814" y="112014"/>
                </a:lnTo>
                <a:lnTo>
                  <a:pt x="798516" y="100298"/>
                </a:lnTo>
                <a:lnTo>
                  <a:pt x="820388" y="66198"/>
                </a:lnTo>
                <a:lnTo>
                  <a:pt x="835152" y="63245"/>
                </a:lnTo>
                <a:lnTo>
                  <a:pt x="842855" y="63972"/>
                </a:lnTo>
                <a:lnTo>
                  <a:pt x="871787" y="100083"/>
                </a:lnTo>
                <a:lnTo>
                  <a:pt x="872490" y="111252"/>
                </a:lnTo>
                <a:lnTo>
                  <a:pt x="872490" y="165956"/>
                </a:lnTo>
                <a:lnTo>
                  <a:pt x="878300" y="160972"/>
                </a:lnTo>
                <a:lnTo>
                  <a:pt x="894147" y="121586"/>
                </a:lnTo>
                <a:lnTo>
                  <a:pt x="894588" y="109728"/>
                </a:lnTo>
                <a:close/>
              </a:path>
              <a:path w="1022984" h="177800">
                <a:moveTo>
                  <a:pt x="872490" y="165956"/>
                </a:moveTo>
                <a:lnTo>
                  <a:pt x="872490" y="111252"/>
                </a:lnTo>
                <a:lnTo>
                  <a:pt x="871787" y="122967"/>
                </a:lnTo>
                <a:lnTo>
                  <a:pt x="869727" y="132969"/>
                </a:lnTo>
                <a:lnTo>
                  <a:pt x="835152" y="160020"/>
                </a:lnTo>
                <a:lnTo>
                  <a:pt x="827448" y="159293"/>
                </a:lnTo>
                <a:lnTo>
                  <a:pt x="798516" y="123289"/>
                </a:lnTo>
                <a:lnTo>
                  <a:pt x="797814" y="112014"/>
                </a:lnTo>
                <a:lnTo>
                  <a:pt x="797814" y="165342"/>
                </a:lnTo>
                <a:lnTo>
                  <a:pt x="801183" y="168223"/>
                </a:lnTo>
                <a:lnTo>
                  <a:pt x="811244" y="173450"/>
                </a:lnTo>
                <a:lnTo>
                  <a:pt x="822590" y="176533"/>
                </a:lnTo>
                <a:lnTo>
                  <a:pt x="835152" y="177545"/>
                </a:lnTo>
                <a:lnTo>
                  <a:pt x="843450" y="177105"/>
                </a:lnTo>
                <a:lnTo>
                  <a:pt x="851249" y="175736"/>
                </a:lnTo>
                <a:lnTo>
                  <a:pt x="858619" y="173366"/>
                </a:lnTo>
                <a:lnTo>
                  <a:pt x="865632" y="169926"/>
                </a:lnTo>
                <a:lnTo>
                  <a:pt x="872490" y="165956"/>
                </a:lnTo>
                <a:close/>
              </a:path>
              <a:path w="1022984" h="177800">
                <a:moveTo>
                  <a:pt x="1022604" y="175260"/>
                </a:moveTo>
                <a:lnTo>
                  <a:pt x="1022604" y="87630"/>
                </a:lnTo>
                <a:lnTo>
                  <a:pt x="1021842" y="80010"/>
                </a:lnTo>
                <a:lnTo>
                  <a:pt x="1021080" y="76200"/>
                </a:lnTo>
                <a:lnTo>
                  <a:pt x="1020318" y="70104"/>
                </a:lnTo>
                <a:lnTo>
                  <a:pt x="986790" y="45720"/>
                </a:lnTo>
                <a:lnTo>
                  <a:pt x="979170" y="45720"/>
                </a:lnTo>
                <a:lnTo>
                  <a:pt x="966751" y="47005"/>
                </a:lnTo>
                <a:lnTo>
                  <a:pt x="955833" y="50863"/>
                </a:lnTo>
                <a:lnTo>
                  <a:pt x="946487" y="57292"/>
                </a:lnTo>
                <a:lnTo>
                  <a:pt x="938784" y="66294"/>
                </a:lnTo>
                <a:lnTo>
                  <a:pt x="938784" y="48767"/>
                </a:lnTo>
                <a:lnTo>
                  <a:pt x="919734" y="48767"/>
                </a:lnTo>
                <a:lnTo>
                  <a:pt x="919734" y="175260"/>
                </a:lnTo>
                <a:lnTo>
                  <a:pt x="941070" y="175260"/>
                </a:lnTo>
                <a:lnTo>
                  <a:pt x="941070" y="105917"/>
                </a:lnTo>
                <a:lnTo>
                  <a:pt x="941653" y="94797"/>
                </a:lnTo>
                <a:lnTo>
                  <a:pt x="965454" y="64008"/>
                </a:lnTo>
                <a:lnTo>
                  <a:pt x="980694" y="64008"/>
                </a:lnTo>
                <a:lnTo>
                  <a:pt x="1001268" y="89154"/>
                </a:lnTo>
                <a:lnTo>
                  <a:pt x="1001268" y="175260"/>
                </a:lnTo>
                <a:lnTo>
                  <a:pt x="1022604" y="1752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8" name="object 6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470904" y="5518404"/>
            <a:ext cx="1327404" cy="180594"/>
          </a:xfrm>
          <a:prstGeom prst="rect">
            <a:avLst/>
          </a:prstGeom>
        </p:spPr>
      </p:pic>
      <p:grpSp>
        <p:nvGrpSpPr>
          <p:cNvPr id="69" name="object 69"/>
          <p:cNvGrpSpPr/>
          <p:nvPr/>
        </p:nvGrpSpPr>
        <p:grpSpPr>
          <a:xfrm>
            <a:off x="6716267" y="4023360"/>
            <a:ext cx="1372870" cy="181610"/>
            <a:chOff x="6716267" y="4023360"/>
            <a:chExt cx="1372870" cy="181610"/>
          </a:xfrm>
        </p:grpSpPr>
        <p:pic>
          <p:nvPicPr>
            <p:cNvPr id="70" name="object 7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16267" y="4023360"/>
              <a:ext cx="78485" cy="74675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823709" y="4026408"/>
              <a:ext cx="1264920" cy="178308"/>
            </a:xfrm>
            <a:prstGeom prst="rect">
              <a:avLst/>
            </a:prstGeom>
          </p:spPr>
        </p:pic>
      </p:grpSp>
      <p:pic>
        <p:nvPicPr>
          <p:cNvPr id="72" name="object 7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832091" y="4316826"/>
            <a:ext cx="1162050" cy="180498"/>
          </a:xfrm>
          <a:prstGeom prst="rect">
            <a:avLst/>
          </a:prstGeom>
        </p:spPr>
      </p:pic>
      <p:sp>
        <p:nvSpPr>
          <p:cNvPr id="73" name="object 73"/>
          <p:cNvSpPr/>
          <p:nvPr/>
        </p:nvSpPr>
        <p:spPr>
          <a:xfrm>
            <a:off x="6809232" y="4609338"/>
            <a:ext cx="1199515" cy="181610"/>
          </a:xfrm>
          <a:custGeom>
            <a:avLst/>
            <a:gdLst/>
            <a:ahLst/>
            <a:cxnLst/>
            <a:rect l="l" t="t" r="r" b="b"/>
            <a:pathLst>
              <a:path w="1199515" h="181610">
                <a:moveTo>
                  <a:pt x="159257" y="52577"/>
                </a:moveTo>
                <a:lnTo>
                  <a:pt x="141422" y="18323"/>
                </a:lnTo>
                <a:lnTo>
                  <a:pt x="105917" y="1714"/>
                </a:lnTo>
                <a:lnTo>
                  <a:pt x="87629" y="0"/>
                </a:lnTo>
                <a:lnTo>
                  <a:pt x="74913" y="714"/>
                </a:lnTo>
                <a:lnTo>
                  <a:pt x="32313" y="17299"/>
                </a:lnTo>
                <a:lnTo>
                  <a:pt x="6107" y="55328"/>
                </a:lnTo>
                <a:lnTo>
                  <a:pt x="0" y="91439"/>
                </a:lnTo>
                <a:lnTo>
                  <a:pt x="702" y="104167"/>
                </a:lnTo>
                <a:lnTo>
                  <a:pt x="16954" y="148066"/>
                </a:lnTo>
                <a:lnTo>
                  <a:pt x="24383" y="156781"/>
                </a:lnTo>
                <a:lnTo>
                  <a:pt x="24383" y="89915"/>
                </a:lnTo>
                <a:lnTo>
                  <a:pt x="24800" y="80795"/>
                </a:lnTo>
                <a:lnTo>
                  <a:pt x="37337" y="42671"/>
                </a:lnTo>
                <a:lnTo>
                  <a:pt x="72770" y="21336"/>
                </a:lnTo>
                <a:lnTo>
                  <a:pt x="87629" y="19811"/>
                </a:lnTo>
                <a:lnTo>
                  <a:pt x="97059" y="19869"/>
                </a:lnTo>
                <a:lnTo>
                  <a:pt x="104394" y="21335"/>
                </a:lnTo>
                <a:lnTo>
                  <a:pt x="112013" y="25145"/>
                </a:lnTo>
                <a:lnTo>
                  <a:pt x="118872" y="28193"/>
                </a:lnTo>
                <a:lnTo>
                  <a:pt x="124967" y="32003"/>
                </a:lnTo>
                <a:lnTo>
                  <a:pt x="128778" y="37337"/>
                </a:lnTo>
                <a:lnTo>
                  <a:pt x="132587" y="41909"/>
                </a:lnTo>
                <a:lnTo>
                  <a:pt x="135635" y="48767"/>
                </a:lnTo>
                <a:lnTo>
                  <a:pt x="138683" y="57911"/>
                </a:lnTo>
                <a:lnTo>
                  <a:pt x="159257" y="52577"/>
                </a:lnTo>
                <a:close/>
              </a:path>
              <a:path w="1199515" h="181610">
                <a:moveTo>
                  <a:pt x="139445" y="168651"/>
                </a:moveTo>
                <a:lnTo>
                  <a:pt x="139445" y="142493"/>
                </a:lnTo>
                <a:lnTo>
                  <a:pt x="134111" y="146303"/>
                </a:lnTo>
                <a:lnTo>
                  <a:pt x="127253" y="150876"/>
                </a:lnTo>
                <a:lnTo>
                  <a:pt x="89915" y="159958"/>
                </a:lnTo>
                <a:lnTo>
                  <a:pt x="87629" y="159980"/>
                </a:lnTo>
                <a:lnTo>
                  <a:pt x="79843" y="159579"/>
                </a:lnTo>
                <a:lnTo>
                  <a:pt x="41814" y="142970"/>
                </a:lnTo>
                <a:lnTo>
                  <a:pt x="24824" y="101357"/>
                </a:lnTo>
                <a:lnTo>
                  <a:pt x="24383" y="89915"/>
                </a:lnTo>
                <a:lnTo>
                  <a:pt x="24383" y="156781"/>
                </a:lnTo>
                <a:lnTo>
                  <a:pt x="65150" y="178498"/>
                </a:lnTo>
                <a:lnTo>
                  <a:pt x="89915" y="181355"/>
                </a:lnTo>
                <a:lnTo>
                  <a:pt x="99166" y="180927"/>
                </a:lnTo>
                <a:lnTo>
                  <a:pt x="108489" y="179641"/>
                </a:lnTo>
                <a:lnTo>
                  <a:pt x="117669" y="177498"/>
                </a:lnTo>
                <a:lnTo>
                  <a:pt x="126491" y="174498"/>
                </a:lnTo>
                <a:lnTo>
                  <a:pt x="135623" y="170640"/>
                </a:lnTo>
                <a:lnTo>
                  <a:pt x="139445" y="168651"/>
                </a:lnTo>
                <a:close/>
              </a:path>
              <a:path w="1199515" h="181610">
                <a:moveTo>
                  <a:pt x="162305" y="153923"/>
                </a:moveTo>
                <a:lnTo>
                  <a:pt x="162305" y="89153"/>
                </a:lnTo>
                <a:lnTo>
                  <a:pt x="87629" y="89153"/>
                </a:lnTo>
                <a:lnTo>
                  <a:pt x="87629" y="109727"/>
                </a:lnTo>
                <a:lnTo>
                  <a:pt x="139445" y="109727"/>
                </a:lnTo>
                <a:lnTo>
                  <a:pt x="139445" y="168651"/>
                </a:lnTo>
                <a:lnTo>
                  <a:pt x="144684" y="165925"/>
                </a:lnTo>
                <a:lnTo>
                  <a:pt x="153638" y="160327"/>
                </a:lnTo>
                <a:lnTo>
                  <a:pt x="162305" y="153923"/>
                </a:lnTo>
                <a:close/>
              </a:path>
              <a:path w="1199515" h="181610">
                <a:moveTo>
                  <a:pt x="303275" y="115823"/>
                </a:moveTo>
                <a:lnTo>
                  <a:pt x="303275" y="114299"/>
                </a:lnTo>
                <a:lnTo>
                  <a:pt x="302156" y="99726"/>
                </a:lnTo>
                <a:lnTo>
                  <a:pt x="277939" y="58412"/>
                </a:lnTo>
                <a:lnTo>
                  <a:pt x="245363" y="48767"/>
                </a:lnTo>
                <a:lnTo>
                  <a:pt x="232802" y="49899"/>
                </a:lnTo>
                <a:lnTo>
                  <a:pt x="195571" y="75854"/>
                </a:lnTo>
                <a:lnTo>
                  <a:pt x="185928" y="115823"/>
                </a:lnTo>
                <a:lnTo>
                  <a:pt x="186940" y="130397"/>
                </a:lnTo>
                <a:lnTo>
                  <a:pt x="190023" y="143256"/>
                </a:lnTo>
                <a:lnTo>
                  <a:pt x="195250" y="154400"/>
                </a:lnTo>
                <a:lnTo>
                  <a:pt x="202691" y="163829"/>
                </a:lnTo>
                <a:lnTo>
                  <a:pt x="208025" y="168457"/>
                </a:lnTo>
                <a:lnTo>
                  <a:pt x="208025" y="120395"/>
                </a:lnTo>
                <a:lnTo>
                  <a:pt x="209550" y="120395"/>
                </a:lnTo>
                <a:lnTo>
                  <a:pt x="209550" y="102870"/>
                </a:lnTo>
                <a:lnTo>
                  <a:pt x="210692" y="94845"/>
                </a:lnTo>
                <a:lnTo>
                  <a:pt x="238232" y="66877"/>
                </a:lnTo>
                <a:lnTo>
                  <a:pt x="245363" y="66293"/>
                </a:lnTo>
                <a:lnTo>
                  <a:pt x="253388" y="67020"/>
                </a:lnTo>
                <a:lnTo>
                  <a:pt x="279427" y="95309"/>
                </a:lnTo>
                <a:lnTo>
                  <a:pt x="280415" y="102870"/>
                </a:lnTo>
                <a:lnTo>
                  <a:pt x="280415" y="120395"/>
                </a:lnTo>
                <a:lnTo>
                  <a:pt x="302513" y="120395"/>
                </a:lnTo>
                <a:lnTo>
                  <a:pt x="302513" y="118109"/>
                </a:lnTo>
                <a:lnTo>
                  <a:pt x="303275" y="115823"/>
                </a:lnTo>
                <a:close/>
              </a:path>
              <a:path w="1199515" h="181610">
                <a:moveTo>
                  <a:pt x="302513" y="140207"/>
                </a:moveTo>
                <a:lnTo>
                  <a:pt x="279653" y="137159"/>
                </a:lnTo>
                <a:lnTo>
                  <a:pt x="276605" y="146303"/>
                </a:lnTo>
                <a:lnTo>
                  <a:pt x="272033" y="153161"/>
                </a:lnTo>
                <a:lnTo>
                  <a:pt x="266700" y="156971"/>
                </a:lnTo>
                <a:lnTo>
                  <a:pt x="261365" y="161543"/>
                </a:lnTo>
                <a:lnTo>
                  <a:pt x="254507" y="163067"/>
                </a:lnTo>
                <a:lnTo>
                  <a:pt x="215526" y="146113"/>
                </a:lnTo>
                <a:lnTo>
                  <a:pt x="208025" y="120395"/>
                </a:lnTo>
                <a:lnTo>
                  <a:pt x="208025" y="168457"/>
                </a:lnTo>
                <a:lnTo>
                  <a:pt x="245363" y="181289"/>
                </a:lnTo>
                <a:lnTo>
                  <a:pt x="246887" y="181306"/>
                </a:lnTo>
                <a:lnTo>
                  <a:pt x="256984" y="180653"/>
                </a:lnTo>
                <a:lnTo>
                  <a:pt x="294608" y="157448"/>
                </a:lnTo>
                <a:lnTo>
                  <a:pt x="299096" y="149363"/>
                </a:lnTo>
                <a:lnTo>
                  <a:pt x="302513" y="140207"/>
                </a:lnTo>
                <a:close/>
              </a:path>
              <a:path w="1199515" h="181610">
                <a:moveTo>
                  <a:pt x="280415" y="120395"/>
                </a:moveTo>
                <a:lnTo>
                  <a:pt x="280415" y="102870"/>
                </a:lnTo>
                <a:lnTo>
                  <a:pt x="209550" y="102870"/>
                </a:lnTo>
                <a:lnTo>
                  <a:pt x="209550" y="120395"/>
                </a:lnTo>
                <a:lnTo>
                  <a:pt x="280415" y="120395"/>
                </a:lnTo>
                <a:close/>
              </a:path>
              <a:path w="1199515" h="181610">
                <a:moveTo>
                  <a:pt x="432053" y="178307"/>
                </a:moveTo>
                <a:lnTo>
                  <a:pt x="432053" y="90677"/>
                </a:lnTo>
                <a:lnTo>
                  <a:pt x="431291" y="83057"/>
                </a:lnTo>
                <a:lnTo>
                  <a:pt x="430529" y="79248"/>
                </a:lnTo>
                <a:lnTo>
                  <a:pt x="429767" y="73151"/>
                </a:lnTo>
                <a:lnTo>
                  <a:pt x="396239" y="48767"/>
                </a:lnTo>
                <a:lnTo>
                  <a:pt x="388619" y="48767"/>
                </a:lnTo>
                <a:lnTo>
                  <a:pt x="376201" y="50053"/>
                </a:lnTo>
                <a:lnTo>
                  <a:pt x="365283" y="53911"/>
                </a:lnTo>
                <a:lnTo>
                  <a:pt x="355937" y="60340"/>
                </a:lnTo>
                <a:lnTo>
                  <a:pt x="348233" y="69342"/>
                </a:lnTo>
                <a:lnTo>
                  <a:pt x="348233" y="51815"/>
                </a:lnTo>
                <a:lnTo>
                  <a:pt x="329183" y="51815"/>
                </a:lnTo>
                <a:lnTo>
                  <a:pt x="329183" y="178307"/>
                </a:lnTo>
                <a:lnTo>
                  <a:pt x="350519" y="178307"/>
                </a:lnTo>
                <a:lnTo>
                  <a:pt x="350519" y="108965"/>
                </a:lnTo>
                <a:lnTo>
                  <a:pt x="351103" y="97845"/>
                </a:lnTo>
                <a:lnTo>
                  <a:pt x="374903" y="67055"/>
                </a:lnTo>
                <a:lnTo>
                  <a:pt x="390144" y="67055"/>
                </a:lnTo>
                <a:lnTo>
                  <a:pt x="410717" y="92201"/>
                </a:lnTo>
                <a:lnTo>
                  <a:pt x="410717" y="178307"/>
                </a:lnTo>
                <a:lnTo>
                  <a:pt x="432053" y="178307"/>
                </a:lnTo>
                <a:close/>
              </a:path>
              <a:path w="1199515" h="181610">
                <a:moveTo>
                  <a:pt x="574547" y="120395"/>
                </a:moveTo>
                <a:lnTo>
                  <a:pt x="574547" y="114299"/>
                </a:lnTo>
                <a:lnTo>
                  <a:pt x="573547" y="99726"/>
                </a:lnTo>
                <a:lnTo>
                  <a:pt x="549961" y="58412"/>
                </a:lnTo>
                <a:lnTo>
                  <a:pt x="516635" y="48767"/>
                </a:lnTo>
                <a:lnTo>
                  <a:pt x="504182" y="49899"/>
                </a:lnTo>
                <a:lnTo>
                  <a:pt x="466962" y="75854"/>
                </a:lnTo>
                <a:lnTo>
                  <a:pt x="457961" y="115823"/>
                </a:lnTo>
                <a:lnTo>
                  <a:pt x="458961" y="130397"/>
                </a:lnTo>
                <a:lnTo>
                  <a:pt x="461962" y="143256"/>
                </a:lnTo>
                <a:lnTo>
                  <a:pt x="466962" y="154400"/>
                </a:lnTo>
                <a:lnTo>
                  <a:pt x="473963" y="163829"/>
                </a:lnTo>
                <a:lnTo>
                  <a:pt x="480059" y="169046"/>
                </a:lnTo>
                <a:lnTo>
                  <a:pt x="480059" y="120395"/>
                </a:lnTo>
                <a:lnTo>
                  <a:pt x="480822" y="120395"/>
                </a:lnTo>
                <a:lnTo>
                  <a:pt x="480822" y="102870"/>
                </a:lnTo>
                <a:lnTo>
                  <a:pt x="481964" y="94845"/>
                </a:lnTo>
                <a:lnTo>
                  <a:pt x="510254" y="66877"/>
                </a:lnTo>
                <a:lnTo>
                  <a:pt x="516635" y="66356"/>
                </a:lnTo>
                <a:lnTo>
                  <a:pt x="518160" y="66365"/>
                </a:lnTo>
                <a:lnTo>
                  <a:pt x="550711" y="95309"/>
                </a:lnTo>
                <a:lnTo>
                  <a:pt x="551688" y="102870"/>
                </a:lnTo>
                <a:lnTo>
                  <a:pt x="551688" y="120395"/>
                </a:lnTo>
                <a:lnTo>
                  <a:pt x="574547" y="120395"/>
                </a:lnTo>
                <a:close/>
              </a:path>
              <a:path w="1199515" h="181610">
                <a:moveTo>
                  <a:pt x="573785" y="140207"/>
                </a:moveTo>
                <a:lnTo>
                  <a:pt x="551688" y="137159"/>
                </a:lnTo>
                <a:lnTo>
                  <a:pt x="548639" y="146303"/>
                </a:lnTo>
                <a:lnTo>
                  <a:pt x="544067" y="153161"/>
                </a:lnTo>
                <a:lnTo>
                  <a:pt x="538733" y="156971"/>
                </a:lnTo>
                <a:lnTo>
                  <a:pt x="532638" y="161543"/>
                </a:lnTo>
                <a:lnTo>
                  <a:pt x="525779" y="163067"/>
                </a:lnTo>
                <a:lnTo>
                  <a:pt x="486917" y="146113"/>
                </a:lnTo>
                <a:lnTo>
                  <a:pt x="480059" y="120395"/>
                </a:lnTo>
                <a:lnTo>
                  <a:pt x="480059" y="169046"/>
                </a:lnTo>
                <a:lnTo>
                  <a:pt x="482798" y="171390"/>
                </a:lnTo>
                <a:lnTo>
                  <a:pt x="493204" y="176879"/>
                </a:lnTo>
                <a:lnTo>
                  <a:pt x="505039" y="180224"/>
                </a:lnTo>
                <a:lnTo>
                  <a:pt x="518160" y="181355"/>
                </a:lnTo>
                <a:lnTo>
                  <a:pt x="528589" y="180653"/>
                </a:lnTo>
                <a:lnTo>
                  <a:pt x="566261" y="157448"/>
                </a:lnTo>
                <a:lnTo>
                  <a:pt x="570487" y="149363"/>
                </a:lnTo>
                <a:lnTo>
                  <a:pt x="573785" y="140207"/>
                </a:lnTo>
                <a:close/>
              </a:path>
              <a:path w="1199515" h="181610">
                <a:moveTo>
                  <a:pt x="551688" y="120395"/>
                </a:moveTo>
                <a:lnTo>
                  <a:pt x="551688" y="102870"/>
                </a:lnTo>
                <a:lnTo>
                  <a:pt x="480822" y="102870"/>
                </a:lnTo>
                <a:lnTo>
                  <a:pt x="480822" y="120395"/>
                </a:lnTo>
                <a:lnTo>
                  <a:pt x="551688" y="120395"/>
                </a:lnTo>
                <a:close/>
              </a:path>
              <a:path w="1199515" h="181610">
                <a:moveTo>
                  <a:pt x="669035" y="55626"/>
                </a:moveTo>
                <a:lnTo>
                  <a:pt x="662178" y="51053"/>
                </a:lnTo>
                <a:lnTo>
                  <a:pt x="654557" y="48767"/>
                </a:lnTo>
                <a:lnTo>
                  <a:pt x="642366" y="48767"/>
                </a:lnTo>
                <a:lnTo>
                  <a:pt x="637794" y="50292"/>
                </a:lnTo>
                <a:lnTo>
                  <a:pt x="633222" y="53339"/>
                </a:lnTo>
                <a:lnTo>
                  <a:pt x="629411" y="55626"/>
                </a:lnTo>
                <a:lnTo>
                  <a:pt x="624839" y="61721"/>
                </a:lnTo>
                <a:lnTo>
                  <a:pt x="619505" y="70865"/>
                </a:lnTo>
                <a:lnTo>
                  <a:pt x="619505" y="51815"/>
                </a:lnTo>
                <a:lnTo>
                  <a:pt x="600455" y="51815"/>
                </a:lnTo>
                <a:lnTo>
                  <a:pt x="600455" y="178307"/>
                </a:lnTo>
                <a:lnTo>
                  <a:pt x="621791" y="178307"/>
                </a:lnTo>
                <a:lnTo>
                  <a:pt x="621791" y="112013"/>
                </a:lnTo>
                <a:lnTo>
                  <a:pt x="622065" y="105298"/>
                </a:lnTo>
                <a:lnTo>
                  <a:pt x="633222" y="75437"/>
                </a:lnTo>
                <a:lnTo>
                  <a:pt x="637031" y="72389"/>
                </a:lnTo>
                <a:lnTo>
                  <a:pt x="641603" y="70865"/>
                </a:lnTo>
                <a:lnTo>
                  <a:pt x="651510" y="70865"/>
                </a:lnTo>
                <a:lnTo>
                  <a:pt x="656844" y="72389"/>
                </a:lnTo>
                <a:lnTo>
                  <a:pt x="662178" y="75437"/>
                </a:lnTo>
                <a:lnTo>
                  <a:pt x="669035" y="55626"/>
                </a:lnTo>
                <a:close/>
              </a:path>
              <a:path w="1199515" h="181610">
                <a:moveTo>
                  <a:pt x="762761" y="114299"/>
                </a:moveTo>
                <a:lnTo>
                  <a:pt x="762761" y="97535"/>
                </a:lnTo>
                <a:lnTo>
                  <a:pt x="755737" y="99690"/>
                </a:lnTo>
                <a:lnTo>
                  <a:pt x="747152" y="101629"/>
                </a:lnTo>
                <a:lnTo>
                  <a:pt x="736830" y="103429"/>
                </a:lnTo>
                <a:lnTo>
                  <a:pt x="724661" y="105155"/>
                </a:lnTo>
                <a:lnTo>
                  <a:pt x="716279" y="105917"/>
                </a:lnTo>
                <a:lnTo>
                  <a:pt x="709422" y="107442"/>
                </a:lnTo>
                <a:lnTo>
                  <a:pt x="705611" y="108203"/>
                </a:lnTo>
                <a:lnTo>
                  <a:pt x="699515" y="109728"/>
                </a:lnTo>
                <a:lnTo>
                  <a:pt x="694944" y="112013"/>
                </a:lnTo>
                <a:lnTo>
                  <a:pt x="690372" y="115823"/>
                </a:lnTo>
                <a:lnTo>
                  <a:pt x="685800" y="118871"/>
                </a:lnTo>
                <a:lnTo>
                  <a:pt x="681989" y="122681"/>
                </a:lnTo>
                <a:lnTo>
                  <a:pt x="678941" y="128015"/>
                </a:lnTo>
                <a:lnTo>
                  <a:pt x="675894" y="132587"/>
                </a:lnTo>
                <a:lnTo>
                  <a:pt x="675131" y="138683"/>
                </a:lnTo>
                <a:lnTo>
                  <a:pt x="675131" y="144779"/>
                </a:lnTo>
                <a:lnTo>
                  <a:pt x="697991" y="177907"/>
                </a:lnTo>
                <a:lnTo>
                  <a:pt x="697991" y="140207"/>
                </a:lnTo>
                <a:lnTo>
                  <a:pt x="698753" y="137159"/>
                </a:lnTo>
                <a:lnTo>
                  <a:pt x="701039" y="134111"/>
                </a:lnTo>
                <a:lnTo>
                  <a:pt x="702563" y="131063"/>
                </a:lnTo>
                <a:lnTo>
                  <a:pt x="705611" y="128777"/>
                </a:lnTo>
                <a:lnTo>
                  <a:pt x="709422" y="127253"/>
                </a:lnTo>
                <a:lnTo>
                  <a:pt x="712469" y="125729"/>
                </a:lnTo>
                <a:lnTo>
                  <a:pt x="719328" y="124205"/>
                </a:lnTo>
                <a:lnTo>
                  <a:pt x="727710" y="122681"/>
                </a:lnTo>
                <a:lnTo>
                  <a:pt x="739139" y="120889"/>
                </a:lnTo>
                <a:lnTo>
                  <a:pt x="748379" y="119062"/>
                </a:lnTo>
                <a:lnTo>
                  <a:pt x="756320" y="116895"/>
                </a:lnTo>
                <a:lnTo>
                  <a:pt x="762761" y="114299"/>
                </a:lnTo>
                <a:close/>
              </a:path>
              <a:path w="1199515" h="181610">
                <a:moveTo>
                  <a:pt x="791717" y="178307"/>
                </a:moveTo>
                <a:lnTo>
                  <a:pt x="784860" y="86867"/>
                </a:lnTo>
                <a:lnTo>
                  <a:pt x="784097" y="80009"/>
                </a:lnTo>
                <a:lnTo>
                  <a:pt x="783335" y="76961"/>
                </a:lnTo>
                <a:lnTo>
                  <a:pt x="782573" y="70865"/>
                </a:lnTo>
                <a:lnTo>
                  <a:pt x="780287" y="66293"/>
                </a:lnTo>
                <a:lnTo>
                  <a:pt x="743354" y="49041"/>
                </a:lnTo>
                <a:lnTo>
                  <a:pt x="734567" y="48796"/>
                </a:lnTo>
                <a:lnTo>
                  <a:pt x="727602" y="49053"/>
                </a:lnTo>
                <a:lnTo>
                  <a:pt x="688085" y="65531"/>
                </a:lnTo>
                <a:lnTo>
                  <a:pt x="678179" y="87629"/>
                </a:lnTo>
                <a:lnTo>
                  <a:pt x="699516" y="90677"/>
                </a:lnTo>
                <a:lnTo>
                  <a:pt x="701801" y="81533"/>
                </a:lnTo>
                <a:lnTo>
                  <a:pt x="705611" y="75437"/>
                </a:lnTo>
                <a:lnTo>
                  <a:pt x="710183" y="71627"/>
                </a:lnTo>
                <a:lnTo>
                  <a:pt x="714755" y="68579"/>
                </a:lnTo>
                <a:lnTo>
                  <a:pt x="722375" y="66293"/>
                </a:lnTo>
                <a:lnTo>
                  <a:pt x="732281" y="66293"/>
                </a:lnTo>
                <a:lnTo>
                  <a:pt x="740163" y="66734"/>
                </a:lnTo>
                <a:lnTo>
                  <a:pt x="746759" y="68103"/>
                </a:lnTo>
                <a:lnTo>
                  <a:pt x="752212" y="70472"/>
                </a:lnTo>
                <a:lnTo>
                  <a:pt x="756666" y="73913"/>
                </a:lnTo>
                <a:lnTo>
                  <a:pt x="761237" y="76961"/>
                </a:lnTo>
                <a:lnTo>
                  <a:pt x="762761" y="83820"/>
                </a:lnTo>
                <a:lnTo>
                  <a:pt x="762761" y="164061"/>
                </a:lnTo>
                <a:lnTo>
                  <a:pt x="765047" y="162305"/>
                </a:lnTo>
                <a:lnTo>
                  <a:pt x="765047" y="168401"/>
                </a:lnTo>
                <a:lnTo>
                  <a:pt x="766572" y="173735"/>
                </a:lnTo>
                <a:lnTo>
                  <a:pt x="768857" y="178307"/>
                </a:lnTo>
                <a:lnTo>
                  <a:pt x="791717" y="178307"/>
                </a:lnTo>
                <a:close/>
              </a:path>
              <a:path w="1199515" h="181610">
                <a:moveTo>
                  <a:pt x="762761" y="164061"/>
                </a:moveTo>
                <a:lnTo>
                  <a:pt x="762761" y="131826"/>
                </a:lnTo>
                <a:lnTo>
                  <a:pt x="762000" y="139445"/>
                </a:lnTo>
                <a:lnTo>
                  <a:pt x="756666" y="150113"/>
                </a:lnTo>
                <a:lnTo>
                  <a:pt x="752094" y="155448"/>
                </a:lnTo>
                <a:lnTo>
                  <a:pt x="745235" y="158495"/>
                </a:lnTo>
                <a:lnTo>
                  <a:pt x="739139" y="162305"/>
                </a:lnTo>
                <a:lnTo>
                  <a:pt x="731519" y="164592"/>
                </a:lnTo>
                <a:lnTo>
                  <a:pt x="714755" y="164592"/>
                </a:lnTo>
                <a:lnTo>
                  <a:pt x="708660" y="162305"/>
                </a:lnTo>
                <a:lnTo>
                  <a:pt x="699515" y="154685"/>
                </a:lnTo>
                <a:lnTo>
                  <a:pt x="697991" y="150113"/>
                </a:lnTo>
                <a:lnTo>
                  <a:pt x="697991" y="177907"/>
                </a:lnTo>
                <a:lnTo>
                  <a:pt x="699516" y="178593"/>
                </a:lnTo>
                <a:lnTo>
                  <a:pt x="708088" y="180653"/>
                </a:lnTo>
                <a:lnTo>
                  <a:pt x="716279" y="181245"/>
                </a:lnTo>
                <a:lnTo>
                  <a:pt x="726185" y="181355"/>
                </a:lnTo>
                <a:lnTo>
                  <a:pt x="734567" y="179831"/>
                </a:lnTo>
                <a:lnTo>
                  <a:pt x="741425" y="176783"/>
                </a:lnTo>
                <a:lnTo>
                  <a:pt x="747152" y="174200"/>
                </a:lnTo>
                <a:lnTo>
                  <a:pt x="752951" y="170973"/>
                </a:lnTo>
                <a:lnTo>
                  <a:pt x="758892" y="167032"/>
                </a:lnTo>
                <a:lnTo>
                  <a:pt x="762761" y="164061"/>
                </a:lnTo>
                <a:close/>
              </a:path>
              <a:path w="1199515" h="181610">
                <a:moveTo>
                  <a:pt x="822197" y="68579"/>
                </a:moveTo>
                <a:lnTo>
                  <a:pt x="822197" y="51815"/>
                </a:lnTo>
                <a:lnTo>
                  <a:pt x="806195" y="51815"/>
                </a:lnTo>
                <a:lnTo>
                  <a:pt x="806195" y="68579"/>
                </a:lnTo>
                <a:lnTo>
                  <a:pt x="822197" y="68579"/>
                </a:lnTo>
                <a:close/>
              </a:path>
              <a:path w="1199515" h="181610">
                <a:moveTo>
                  <a:pt x="867917" y="178307"/>
                </a:moveTo>
                <a:lnTo>
                  <a:pt x="864869" y="159257"/>
                </a:lnTo>
                <a:lnTo>
                  <a:pt x="861060" y="159257"/>
                </a:lnTo>
                <a:lnTo>
                  <a:pt x="858011" y="160020"/>
                </a:lnTo>
                <a:lnTo>
                  <a:pt x="851916" y="160020"/>
                </a:lnTo>
                <a:lnTo>
                  <a:pt x="849629" y="159257"/>
                </a:lnTo>
                <a:lnTo>
                  <a:pt x="848105" y="158495"/>
                </a:lnTo>
                <a:lnTo>
                  <a:pt x="846581" y="156971"/>
                </a:lnTo>
                <a:lnTo>
                  <a:pt x="845057" y="156209"/>
                </a:lnTo>
                <a:lnTo>
                  <a:pt x="844295" y="153923"/>
                </a:lnTo>
                <a:lnTo>
                  <a:pt x="843533" y="152399"/>
                </a:lnTo>
                <a:lnTo>
                  <a:pt x="843533" y="7620"/>
                </a:lnTo>
                <a:lnTo>
                  <a:pt x="822197" y="19811"/>
                </a:lnTo>
                <a:lnTo>
                  <a:pt x="822197" y="153923"/>
                </a:lnTo>
                <a:lnTo>
                  <a:pt x="822960" y="162305"/>
                </a:lnTo>
                <a:lnTo>
                  <a:pt x="824483" y="166115"/>
                </a:lnTo>
                <a:lnTo>
                  <a:pt x="826007" y="170687"/>
                </a:lnTo>
                <a:lnTo>
                  <a:pt x="829055" y="173735"/>
                </a:lnTo>
                <a:lnTo>
                  <a:pt x="833628" y="176021"/>
                </a:lnTo>
                <a:lnTo>
                  <a:pt x="837437" y="178307"/>
                </a:lnTo>
                <a:lnTo>
                  <a:pt x="843533" y="179831"/>
                </a:lnTo>
                <a:lnTo>
                  <a:pt x="856487" y="179831"/>
                </a:lnTo>
                <a:lnTo>
                  <a:pt x="861822" y="179070"/>
                </a:lnTo>
                <a:lnTo>
                  <a:pt x="867917" y="178307"/>
                </a:lnTo>
                <a:close/>
              </a:path>
              <a:path w="1199515" h="181610">
                <a:moveTo>
                  <a:pt x="864869" y="68579"/>
                </a:moveTo>
                <a:lnTo>
                  <a:pt x="864869" y="51815"/>
                </a:lnTo>
                <a:lnTo>
                  <a:pt x="843533" y="51815"/>
                </a:lnTo>
                <a:lnTo>
                  <a:pt x="843533" y="68579"/>
                </a:lnTo>
                <a:lnTo>
                  <a:pt x="864869" y="68579"/>
                </a:lnTo>
                <a:close/>
              </a:path>
              <a:path w="1199515" h="181610">
                <a:moveTo>
                  <a:pt x="996695" y="112776"/>
                </a:moveTo>
                <a:lnTo>
                  <a:pt x="987051" y="74949"/>
                </a:lnTo>
                <a:lnTo>
                  <a:pt x="949713" y="49780"/>
                </a:lnTo>
                <a:lnTo>
                  <a:pt x="937260" y="48767"/>
                </a:lnTo>
                <a:lnTo>
                  <a:pt x="925818" y="49625"/>
                </a:lnTo>
                <a:lnTo>
                  <a:pt x="888753" y="72199"/>
                </a:lnTo>
                <a:lnTo>
                  <a:pt x="877823" y="115061"/>
                </a:lnTo>
                <a:lnTo>
                  <a:pt x="878823" y="130075"/>
                </a:lnTo>
                <a:lnTo>
                  <a:pt x="881824" y="143160"/>
                </a:lnTo>
                <a:lnTo>
                  <a:pt x="886824" y="154388"/>
                </a:lnTo>
                <a:lnTo>
                  <a:pt x="893825" y="163829"/>
                </a:lnTo>
                <a:lnTo>
                  <a:pt x="899922" y="168870"/>
                </a:lnTo>
                <a:lnTo>
                  <a:pt x="899922" y="115061"/>
                </a:lnTo>
                <a:lnTo>
                  <a:pt x="900624" y="103453"/>
                </a:lnTo>
                <a:lnTo>
                  <a:pt x="922496" y="69246"/>
                </a:lnTo>
                <a:lnTo>
                  <a:pt x="937260" y="66293"/>
                </a:lnTo>
                <a:lnTo>
                  <a:pt x="944856" y="67020"/>
                </a:lnTo>
                <a:lnTo>
                  <a:pt x="973895" y="103131"/>
                </a:lnTo>
                <a:lnTo>
                  <a:pt x="974597" y="114299"/>
                </a:lnTo>
                <a:lnTo>
                  <a:pt x="974597" y="168733"/>
                </a:lnTo>
                <a:lnTo>
                  <a:pt x="980122" y="164020"/>
                </a:lnTo>
                <a:lnTo>
                  <a:pt x="996148" y="124634"/>
                </a:lnTo>
                <a:lnTo>
                  <a:pt x="996695" y="112776"/>
                </a:lnTo>
                <a:close/>
              </a:path>
              <a:path w="1199515" h="181610">
                <a:moveTo>
                  <a:pt x="974597" y="168733"/>
                </a:moveTo>
                <a:lnTo>
                  <a:pt x="974597" y="114299"/>
                </a:lnTo>
                <a:lnTo>
                  <a:pt x="973895" y="126015"/>
                </a:lnTo>
                <a:lnTo>
                  <a:pt x="971835" y="136016"/>
                </a:lnTo>
                <a:lnTo>
                  <a:pt x="937260" y="163067"/>
                </a:lnTo>
                <a:lnTo>
                  <a:pt x="929556" y="162353"/>
                </a:lnTo>
                <a:lnTo>
                  <a:pt x="900624" y="126349"/>
                </a:lnTo>
                <a:lnTo>
                  <a:pt x="899922" y="115061"/>
                </a:lnTo>
                <a:lnTo>
                  <a:pt x="899922" y="168870"/>
                </a:lnTo>
                <a:lnTo>
                  <a:pt x="902969" y="171390"/>
                </a:lnTo>
                <a:lnTo>
                  <a:pt x="913256" y="176879"/>
                </a:lnTo>
                <a:lnTo>
                  <a:pt x="924686" y="180224"/>
                </a:lnTo>
                <a:lnTo>
                  <a:pt x="937260" y="181355"/>
                </a:lnTo>
                <a:lnTo>
                  <a:pt x="945237" y="180796"/>
                </a:lnTo>
                <a:lnTo>
                  <a:pt x="953071" y="179165"/>
                </a:lnTo>
                <a:lnTo>
                  <a:pt x="960619" y="176533"/>
                </a:lnTo>
                <a:lnTo>
                  <a:pt x="967739" y="172973"/>
                </a:lnTo>
                <a:lnTo>
                  <a:pt x="974288" y="168997"/>
                </a:lnTo>
                <a:lnTo>
                  <a:pt x="974597" y="168733"/>
                </a:lnTo>
                <a:close/>
              </a:path>
              <a:path w="1199515" h="181610">
                <a:moveTo>
                  <a:pt x="1090422" y="55626"/>
                </a:moveTo>
                <a:lnTo>
                  <a:pt x="1082801" y="51053"/>
                </a:lnTo>
                <a:lnTo>
                  <a:pt x="1075181" y="48767"/>
                </a:lnTo>
                <a:lnTo>
                  <a:pt x="1062989" y="48767"/>
                </a:lnTo>
                <a:lnTo>
                  <a:pt x="1058417" y="50292"/>
                </a:lnTo>
                <a:lnTo>
                  <a:pt x="1054607" y="53339"/>
                </a:lnTo>
                <a:lnTo>
                  <a:pt x="1050035" y="55626"/>
                </a:lnTo>
                <a:lnTo>
                  <a:pt x="1045463" y="61721"/>
                </a:lnTo>
                <a:lnTo>
                  <a:pt x="1040891" y="70865"/>
                </a:lnTo>
                <a:lnTo>
                  <a:pt x="1040891" y="51815"/>
                </a:lnTo>
                <a:lnTo>
                  <a:pt x="1021079" y="51815"/>
                </a:lnTo>
                <a:lnTo>
                  <a:pt x="1021079" y="178307"/>
                </a:lnTo>
                <a:lnTo>
                  <a:pt x="1042416" y="178307"/>
                </a:lnTo>
                <a:lnTo>
                  <a:pt x="1042416" y="112013"/>
                </a:lnTo>
                <a:lnTo>
                  <a:pt x="1042689" y="105298"/>
                </a:lnTo>
                <a:lnTo>
                  <a:pt x="1054607" y="75437"/>
                </a:lnTo>
                <a:lnTo>
                  <a:pt x="1058417" y="72389"/>
                </a:lnTo>
                <a:lnTo>
                  <a:pt x="1062228" y="70865"/>
                </a:lnTo>
                <a:lnTo>
                  <a:pt x="1072133" y="70865"/>
                </a:lnTo>
                <a:lnTo>
                  <a:pt x="1077467" y="72389"/>
                </a:lnTo>
                <a:lnTo>
                  <a:pt x="1082801" y="75437"/>
                </a:lnTo>
                <a:lnTo>
                  <a:pt x="1090422" y="55626"/>
                </a:lnTo>
                <a:close/>
              </a:path>
              <a:path w="1199515" h="181610">
                <a:moveTo>
                  <a:pt x="1177289" y="174982"/>
                </a:moveTo>
                <a:lnTo>
                  <a:pt x="1177289" y="148589"/>
                </a:lnTo>
                <a:lnTo>
                  <a:pt x="1175003" y="153161"/>
                </a:lnTo>
                <a:lnTo>
                  <a:pt x="1170431" y="157733"/>
                </a:lnTo>
                <a:lnTo>
                  <a:pt x="1165860" y="161543"/>
                </a:lnTo>
                <a:lnTo>
                  <a:pt x="1158906" y="162934"/>
                </a:lnTo>
                <a:lnTo>
                  <a:pt x="1138082" y="162964"/>
                </a:lnTo>
                <a:lnTo>
                  <a:pt x="1130807" y="160781"/>
                </a:lnTo>
                <a:lnTo>
                  <a:pt x="1125473" y="156971"/>
                </a:lnTo>
                <a:lnTo>
                  <a:pt x="1120139" y="152399"/>
                </a:lnTo>
                <a:lnTo>
                  <a:pt x="1117091" y="145542"/>
                </a:lnTo>
                <a:lnTo>
                  <a:pt x="1115567" y="137159"/>
                </a:lnTo>
                <a:lnTo>
                  <a:pt x="1094231" y="140207"/>
                </a:lnTo>
                <a:lnTo>
                  <a:pt x="1118115" y="175248"/>
                </a:lnTo>
                <a:lnTo>
                  <a:pt x="1148333" y="181355"/>
                </a:lnTo>
                <a:lnTo>
                  <a:pt x="1155608" y="180951"/>
                </a:lnTo>
                <a:lnTo>
                  <a:pt x="1162526" y="179832"/>
                </a:lnTo>
                <a:lnTo>
                  <a:pt x="1169015" y="178141"/>
                </a:lnTo>
                <a:lnTo>
                  <a:pt x="1175003" y="176021"/>
                </a:lnTo>
                <a:lnTo>
                  <a:pt x="1177289" y="174982"/>
                </a:lnTo>
                <a:close/>
              </a:path>
              <a:path w="1199515" h="181610">
                <a:moveTo>
                  <a:pt x="1194816" y="84581"/>
                </a:moveTo>
                <a:lnTo>
                  <a:pt x="1193291" y="76199"/>
                </a:lnTo>
                <a:lnTo>
                  <a:pt x="1191005" y="69342"/>
                </a:lnTo>
                <a:lnTo>
                  <a:pt x="1187195" y="64770"/>
                </a:lnTo>
                <a:lnTo>
                  <a:pt x="1183385" y="59435"/>
                </a:lnTo>
                <a:lnTo>
                  <a:pt x="1178051" y="55626"/>
                </a:lnTo>
                <a:lnTo>
                  <a:pt x="1170431" y="53339"/>
                </a:lnTo>
                <a:lnTo>
                  <a:pt x="1164562" y="51339"/>
                </a:lnTo>
                <a:lnTo>
                  <a:pt x="1158239" y="49898"/>
                </a:lnTo>
                <a:lnTo>
                  <a:pt x="1151679" y="49053"/>
                </a:lnTo>
                <a:lnTo>
                  <a:pt x="1149095" y="48950"/>
                </a:lnTo>
                <a:lnTo>
                  <a:pt x="1136927" y="48860"/>
                </a:lnTo>
                <a:lnTo>
                  <a:pt x="1131570" y="49529"/>
                </a:lnTo>
                <a:lnTo>
                  <a:pt x="1126235" y="51053"/>
                </a:lnTo>
                <a:lnTo>
                  <a:pt x="1120139" y="52577"/>
                </a:lnTo>
                <a:lnTo>
                  <a:pt x="1101851" y="69342"/>
                </a:lnTo>
                <a:lnTo>
                  <a:pt x="1098803" y="74676"/>
                </a:lnTo>
                <a:lnTo>
                  <a:pt x="1098041" y="79248"/>
                </a:lnTo>
                <a:lnTo>
                  <a:pt x="1098041" y="91439"/>
                </a:lnTo>
                <a:lnTo>
                  <a:pt x="1118616" y="115265"/>
                </a:lnTo>
                <a:lnTo>
                  <a:pt x="1118616" y="78485"/>
                </a:lnTo>
                <a:lnTo>
                  <a:pt x="1120901" y="74676"/>
                </a:lnTo>
                <a:lnTo>
                  <a:pt x="1124711" y="70865"/>
                </a:lnTo>
                <a:lnTo>
                  <a:pt x="1129283" y="67817"/>
                </a:lnTo>
                <a:lnTo>
                  <a:pt x="1136141" y="66293"/>
                </a:lnTo>
                <a:lnTo>
                  <a:pt x="1154429" y="66293"/>
                </a:lnTo>
                <a:lnTo>
                  <a:pt x="1160525" y="67817"/>
                </a:lnTo>
                <a:lnTo>
                  <a:pt x="1169670" y="75437"/>
                </a:lnTo>
                <a:lnTo>
                  <a:pt x="1172717" y="80771"/>
                </a:lnTo>
                <a:lnTo>
                  <a:pt x="1173479" y="86867"/>
                </a:lnTo>
                <a:lnTo>
                  <a:pt x="1194816" y="84581"/>
                </a:lnTo>
                <a:close/>
              </a:path>
              <a:path w="1199515" h="181610">
                <a:moveTo>
                  <a:pt x="1199388" y="147827"/>
                </a:moveTo>
                <a:lnTo>
                  <a:pt x="1199388" y="133349"/>
                </a:lnTo>
                <a:lnTo>
                  <a:pt x="1197863" y="127253"/>
                </a:lnTo>
                <a:lnTo>
                  <a:pt x="1194053" y="122681"/>
                </a:lnTo>
                <a:lnTo>
                  <a:pt x="1191005" y="117348"/>
                </a:lnTo>
                <a:lnTo>
                  <a:pt x="1148333" y="101345"/>
                </a:lnTo>
                <a:lnTo>
                  <a:pt x="1137666" y="98298"/>
                </a:lnTo>
                <a:lnTo>
                  <a:pt x="1118616" y="85343"/>
                </a:lnTo>
                <a:lnTo>
                  <a:pt x="1118616" y="115265"/>
                </a:lnTo>
                <a:lnTo>
                  <a:pt x="1121771" y="116597"/>
                </a:lnTo>
                <a:lnTo>
                  <a:pt x="1128998" y="118967"/>
                </a:lnTo>
                <a:lnTo>
                  <a:pt x="1138428" y="121564"/>
                </a:lnTo>
                <a:lnTo>
                  <a:pt x="1149095" y="124205"/>
                </a:lnTo>
                <a:lnTo>
                  <a:pt x="1160525" y="127253"/>
                </a:lnTo>
                <a:lnTo>
                  <a:pt x="1168145" y="129539"/>
                </a:lnTo>
                <a:lnTo>
                  <a:pt x="1171194" y="131826"/>
                </a:lnTo>
                <a:lnTo>
                  <a:pt x="1175003" y="134873"/>
                </a:lnTo>
                <a:lnTo>
                  <a:pt x="1177289" y="138683"/>
                </a:lnTo>
                <a:lnTo>
                  <a:pt x="1177289" y="174982"/>
                </a:lnTo>
                <a:lnTo>
                  <a:pt x="1183385" y="172211"/>
                </a:lnTo>
                <a:lnTo>
                  <a:pt x="1188720" y="167639"/>
                </a:lnTo>
                <a:lnTo>
                  <a:pt x="1193291" y="161543"/>
                </a:lnTo>
                <a:lnTo>
                  <a:pt x="1197101" y="154685"/>
                </a:lnTo>
                <a:lnTo>
                  <a:pt x="1199388" y="1478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4" name="object 74"/>
          <p:cNvGrpSpPr/>
          <p:nvPr/>
        </p:nvGrpSpPr>
        <p:grpSpPr>
          <a:xfrm>
            <a:off x="5751576" y="1618488"/>
            <a:ext cx="2040255" cy="226695"/>
            <a:chOff x="5751576" y="1618488"/>
            <a:chExt cx="2040255" cy="226695"/>
          </a:xfrm>
        </p:grpSpPr>
        <p:pic>
          <p:nvPicPr>
            <p:cNvPr id="75" name="object 7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751576" y="1618488"/>
              <a:ext cx="1646681" cy="226314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7415771" y="1621535"/>
              <a:ext cx="375920" cy="223520"/>
            </a:xfrm>
            <a:custGeom>
              <a:avLst/>
              <a:gdLst/>
              <a:ahLst/>
              <a:cxnLst/>
              <a:rect l="l" t="t" r="r" b="b"/>
              <a:pathLst>
                <a:path w="375920" h="223519">
                  <a:moveTo>
                    <a:pt x="65532" y="100596"/>
                  </a:moveTo>
                  <a:lnTo>
                    <a:pt x="0" y="100596"/>
                  </a:lnTo>
                  <a:lnTo>
                    <a:pt x="0" y="121932"/>
                  </a:lnTo>
                  <a:lnTo>
                    <a:pt x="65532" y="121932"/>
                  </a:lnTo>
                  <a:lnTo>
                    <a:pt x="65532" y="100596"/>
                  </a:lnTo>
                  <a:close/>
                </a:path>
                <a:path w="375920" h="223519">
                  <a:moveTo>
                    <a:pt x="230124" y="0"/>
                  </a:moveTo>
                  <a:lnTo>
                    <a:pt x="207264" y="0"/>
                  </a:lnTo>
                  <a:lnTo>
                    <a:pt x="207264" y="100584"/>
                  </a:lnTo>
                  <a:lnTo>
                    <a:pt x="206552" y="115747"/>
                  </a:lnTo>
                  <a:lnTo>
                    <a:pt x="189712" y="150228"/>
                  </a:lnTo>
                  <a:lnTo>
                    <a:pt x="160020" y="156972"/>
                  </a:lnTo>
                  <a:lnTo>
                    <a:pt x="152882" y="156565"/>
                  </a:lnTo>
                  <a:lnTo>
                    <a:pt x="120396" y="134112"/>
                  </a:lnTo>
                  <a:lnTo>
                    <a:pt x="118402" y="128130"/>
                  </a:lnTo>
                  <a:lnTo>
                    <a:pt x="116967" y="120497"/>
                  </a:lnTo>
                  <a:lnTo>
                    <a:pt x="116116" y="111290"/>
                  </a:lnTo>
                  <a:lnTo>
                    <a:pt x="115824" y="100584"/>
                  </a:lnTo>
                  <a:lnTo>
                    <a:pt x="115824" y="0"/>
                  </a:lnTo>
                  <a:lnTo>
                    <a:pt x="92964" y="0"/>
                  </a:lnTo>
                  <a:lnTo>
                    <a:pt x="92964" y="100584"/>
                  </a:lnTo>
                  <a:lnTo>
                    <a:pt x="93383" y="113715"/>
                  </a:lnTo>
                  <a:lnTo>
                    <a:pt x="103060" y="152234"/>
                  </a:lnTo>
                  <a:lnTo>
                    <a:pt x="139446" y="175361"/>
                  </a:lnTo>
                  <a:lnTo>
                    <a:pt x="161544" y="177546"/>
                  </a:lnTo>
                  <a:lnTo>
                    <a:pt x="173545" y="176974"/>
                  </a:lnTo>
                  <a:lnTo>
                    <a:pt x="209994" y="162648"/>
                  </a:lnTo>
                  <a:lnTo>
                    <a:pt x="228511" y="124396"/>
                  </a:lnTo>
                  <a:lnTo>
                    <a:pt x="230124" y="100584"/>
                  </a:lnTo>
                  <a:lnTo>
                    <a:pt x="230124" y="0"/>
                  </a:lnTo>
                  <a:close/>
                </a:path>
                <a:path w="375920" h="223519">
                  <a:moveTo>
                    <a:pt x="375666" y="110490"/>
                  </a:moveTo>
                  <a:lnTo>
                    <a:pt x="365848" y="69850"/>
                  </a:lnTo>
                  <a:lnTo>
                    <a:pt x="353568" y="55714"/>
                  </a:lnTo>
                  <a:lnTo>
                    <a:pt x="353568" y="110490"/>
                  </a:lnTo>
                  <a:lnTo>
                    <a:pt x="352996" y="122224"/>
                  </a:lnTo>
                  <a:lnTo>
                    <a:pt x="332333" y="156794"/>
                  </a:lnTo>
                  <a:lnTo>
                    <a:pt x="319290" y="160032"/>
                  </a:lnTo>
                  <a:lnTo>
                    <a:pt x="312585" y="159296"/>
                  </a:lnTo>
                  <a:lnTo>
                    <a:pt x="285686" y="123291"/>
                  </a:lnTo>
                  <a:lnTo>
                    <a:pt x="284988" y="112026"/>
                  </a:lnTo>
                  <a:lnTo>
                    <a:pt x="285699" y="100291"/>
                  </a:lnTo>
                  <a:lnTo>
                    <a:pt x="307276" y="65062"/>
                  </a:lnTo>
                  <a:lnTo>
                    <a:pt x="320802" y="61810"/>
                  </a:lnTo>
                  <a:lnTo>
                    <a:pt x="326732" y="62458"/>
                  </a:lnTo>
                  <a:lnTo>
                    <a:pt x="352996" y="98882"/>
                  </a:lnTo>
                  <a:lnTo>
                    <a:pt x="353568" y="110490"/>
                  </a:lnTo>
                  <a:lnTo>
                    <a:pt x="353568" y="55714"/>
                  </a:lnTo>
                  <a:lnTo>
                    <a:pt x="322326" y="44958"/>
                  </a:lnTo>
                  <a:lnTo>
                    <a:pt x="313448" y="45072"/>
                  </a:lnTo>
                  <a:lnTo>
                    <a:pt x="285750" y="64008"/>
                  </a:lnTo>
                  <a:lnTo>
                    <a:pt x="285750" y="48006"/>
                  </a:lnTo>
                  <a:lnTo>
                    <a:pt x="265938" y="48006"/>
                  </a:lnTo>
                  <a:lnTo>
                    <a:pt x="265938" y="223266"/>
                  </a:lnTo>
                  <a:lnTo>
                    <a:pt x="284988" y="223266"/>
                  </a:lnTo>
                  <a:lnTo>
                    <a:pt x="287274" y="223266"/>
                  </a:lnTo>
                  <a:lnTo>
                    <a:pt x="287274" y="161544"/>
                  </a:lnTo>
                  <a:lnTo>
                    <a:pt x="291096" y="166128"/>
                  </a:lnTo>
                  <a:lnTo>
                    <a:pt x="295668" y="169926"/>
                  </a:lnTo>
                  <a:lnTo>
                    <a:pt x="301752" y="172974"/>
                  </a:lnTo>
                  <a:lnTo>
                    <a:pt x="307086" y="176022"/>
                  </a:lnTo>
                  <a:lnTo>
                    <a:pt x="313182" y="177546"/>
                  </a:lnTo>
                  <a:lnTo>
                    <a:pt x="353568" y="165696"/>
                  </a:lnTo>
                  <a:lnTo>
                    <a:pt x="354990" y="164617"/>
                  </a:lnTo>
                  <a:lnTo>
                    <a:pt x="373951" y="128879"/>
                  </a:lnTo>
                  <a:lnTo>
                    <a:pt x="375246" y="119938"/>
                  </a:lnTo>
                  <a:lnTo>
                    <a:pt x="375666" y="1104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7" name="object 7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110478" y="1911096"/>
            <a:ext cx="1327404" cy="180593"/>
          </a:xfrm>
          <a:prstGeom prst="rect">
            <a:avLst/>
          </a:prstGeom>
        </p:spPr>
      </p:pic>
      <p:sp>
        <p:nvSpPr>
          <p:cNvPr id="78" name="object 78"/>
          <p:cNvSpPr/>
          <p:nvPr/>
        </p:nvSpPr>
        <p:spPr>
          <a:xfrm>
            <a:off x="5078729" y="2198370"/>
            <a:ext cx="308610" cy="180975"/>
          </a:xfrm>
          <a:custGeom>
            <a:avLst/>
            <a:gdLst/>
            <a:ahLst/>
            <a:cxnLst/>
            <a:rect l="l" t="t" r="r" b="b"/>
            <a:pathLst>
              <a:path w="308610" h="180975">
                <a:moveTo>
                  <a:pt x="151638" y="50292"/>
                </a:moveTo>
                <a:lnTo>
                  <a:pt x="126492" y="12953"/>
                </a:lnTo>
                <a:lnTo>
                  <a:pt x="82296" y="0"/>
                </a:lnTo>
                <a:lnTo>
                  <a:pt x="71020" y="583"/>
                </a:lnTo>
                <a:lnTo>
                  <a:pt x="30908" y="16073"/>
                </a:lnTo>
                <a:lnTo>
                  <a:pt x="5465" y="51851"/>
                </a:lnTo>
                <a:lnTo>
                  <a:pt x="0" y="88392"/>
                </a:lnTo>
                <a:lnTo>
                  <a:pt x="583" y="100894"/>
                </a:lnTo>
                <a:lnTo>
                  <a:pt x="14275" y="145911"/>
                </a:lnTo>
                <a:lnTo>
                  <a:pt x="23622" y="158364"/>
                </a:lnTo>
                <a:lnTo>
                  <a:pt x="23622" y="88392"/>
                </a:lnTo>
                <a:lnTo>
                  <a:pt x="23919" y="79831"/>
                </a:lnTo>
                <a:lnTo>
                  <a:pt x="36480" y="40481"/>
                </a:lnTo>
                <a:lnTo>
                  <a:pt x="72152" y="19737"/>
                </a:lnTo>
                <a:lnTo>
                  <a:pt x="82296" y="19099"/>
                </a:lnTo>
                <a:lnTo>
                  <a:pt x="90249" y="19621"/>
                </a:lnTo>
                <a:lnTo>
                  <a:pt x="125182" y="47053"/>
                </a:lnTo>
                <a:lnTo>
                  <a:pt x="128778" y="55625"/>
                </a:lnTo>
                <a:lnTo>
                  <a:pt x="151638" y="50292"/>
                </a:lnTo>
                <a:close/>
              </a:path>
              <a:path w="308610" h="180975">
                <a:moveTo>
                  <a:pt x="154686" y="121920"/>
                </a:moveTo>
                <a:lnTo>
                  <a:pt x="131064" y="115824"/>
                </a:lnTo>
                <a:lnTo>
                  <a:pt x="128206" y="126420"/>
                </a:lnTo>
                <a:lnTo>
                  <a:pt x="124206" y="135445"/>
                </a:lnTo>
                <a:lnTo>
                  <a:pt x="89416" y="160067"/>
                </a:lnTo>
                <a:lnTo>
                  <a:pt x="80010" y="160781"/>
                </a:lnTo>
                <a:lnTo>
                  <a:pt x="72116" y="160214"/>
                </a:lnTo>
                <a:lnTo>
                  <a:pt x="38385" y="142113"/>
                </a:lnTo>
                <a:lnTo>
                  <a:pt x="24050" y="99393"/>
                </a:lnTo>
                <a:lnTo>
                  <a:pt x="23622" y="88392"/>
                </a:lnTo>
                <a:lnTo>
                  <a:pt x="23622" y="158364"/>
                </a:lnTo>
                <a:lnTo>
                  <a:pt x="56483" y="177736"/>
                </a:lnTo>
                <a:lnTo>
                  <a:pt x="82296" y="180594"/>
                </a:lnTo>
                <a:lnTo>
                  <a:pt x="95119" y="179605"/>
                </a:lnTo>
                <a:lnTo>
                  <a:pt x="136898" y="157067"/>
                </a:lnTo>
                <a:lnTo>
                  <a:pt x="150090" y="135350"/>
                </a:lnTo>
                <a:lnTo>
                  <a:pt x="154686" y="121920"/>
                </a:lnTo>
                <a:close/>
              </a:path>
              <a:path w="308610" h="180975">
                <a:moveTo>
                  <a:pt x="308610" y="22859"/>
                </a:moveTo>
                <a:lnTo>
                  <a:pt x="308610" y="2286"/>
                </a:lnTo>
                <a:lnTo>
                  <a:pt x="169926" y="2286"/>
                </a:lnTo>
                <a:lnTo>
                  <a:pt x="169926" y="22859"/>
                </a:lnTo>
                <a:lnTo>
                  <a:pt x="227076" y="22859"/>
                </a:lnTo>
                <a:lnTo>
                  <a:pt x="227076" y="177546"/>
                </a:lnTo>
                <a:lnTo>
                  <a:pt x="250698" y="177546"/>
                </a:lnTo>
                <a:lnTo>
                  <a:pt x="250698" y="22859"/>
                </a:lnTo>
                <a:lnTo>
                  <a:pt x="308610" y="228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596889" y="2200656"/>
            <a:ext cx="306705" cy="175260"/>
          </a:xfrm>
          <a:custGeom>
            <a:avLst/>
            <a:gdLst/>
            <a:ahLst/>
            <a:cxnLst/>
            <a:rect l="l" t="t" r="r" b="b"/>
            <a:pathLst>
              <a:path w="306704" h="175260">
                <a:moveTo>
                  <a:pt x="160019" y="0"/>
                </a:moveTo>
                <a:lnTo>
                  <a:pt x="136397" y="0"/>
                </a:lnTo>
                <a:lnTo>
                  <a:pt x="86439" y="134564"/>
                </a:lnTo>
                <a:lnTo>
                  <a:pt x="84010" y="141732"/>
                </a:lnTo>
                <a:lnTo>
                  <a:pt x="81867" y="148899"/>
                </a:lnTo>
                <a:lnTo>
                  <a:pt x="80010" y="156210"/>
                </a:lnTo>
                <a:lnTo>
                  <a:pt x="78045" y="149221"/>
                </a:lnTo>
                <a:lnTo>
                  <a:pt x="75723" y="142017"/>
                </a:lnTo>
                <a:lnTo>
                  <a:pt x="73259" y="134671"/>
                </a:lnTo>
                <a:lnTo>
                  <a:pt x="70866" y="127254"/>
                </a:lnTo>
                <a:lnTo>
                  <a:pt x="25145" y="0"/>
                </a:lnTo>
                <a:lnTo>
                  <a:pt x="0" y="0"/>
                </a:lnTo>
                <a:lnTo>
                  <a:pt x="67817" y="175260"/>
                </a:lnTo>
                <a:lnTo>
                  <a:pt x="91439" y="175260"/>
                </a:lnTo>
                <a:lnTo>
                  <a:pt x="160019" y="0"/>
                </a:lnTo>
                <a:close/>
              </a:path>
              <a:path w="306704" h="175260">
                <a:moveTo>
                  <a:pt x="306323" y="20574"/>
                </a:moveTo>
                <a:lnTo>
                  <a:pt x="306323" y="0"/>
                </a:lnTo>
                <a:lnTo>
                  <a:pt x="167639" y="0"/>
                </a:lnTo>
                <a:lnTo>
                  <a:pt x="167639" y="20574"/>
                </a:lnTo>
                <a:lnTo>
                  <a:pt x="225551" y="20574"/>
                </a:lnTo>
                <a:lnTo>
                  <a:pt x="225551" y="175260"/>
                </a:lnTo>
                <a:lnTo>
                  <a:pt x="248411" y="175260"/>
                </a:lnTo>
                <a:lnTo>
                  <a:pt x="248411" y="20574"/>
                </a:lnTo>
                <a:lnTo>
                  <a:pt x="306323" y="205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0" name="object 80"/>
          <p:cNvGrpSpPr/>
          <p:nvPr/>
        </p:nvGrpSpPr>
        <p:grpSpPr>
          <a:xfrm>
            <a:off x="1192358" y="2522048"/>
            <a:ext cx="813435" cy="1822450"/>
            <a:chOff x="1192358" y="2522048"/>
            <a:chExt cx="813435" cy="1822450"/>
          </a:xfrm>
        </p:grpSpPr>
        <p:sp>
          <p:nvSpPr>
            <p:cNvPr id="81" name="object 81"/>
            <p:cNvSpPr/>
            <p:nvPr/>
          </p:nvSpPr>
          <p:spPr>
            <a:xfrm>
              <a:off x="1207008" y="2536698"/>
              <a:ext cx="798830" cy="0"/>
            </a:xfrm>
            <a:custGeom>
              <a:avLst/>
              <a:gdLst/>
              <a:ahLst/>
              <a:cxnLst/>
              <a:rect l="l" t="t" r="r" b="b"/>
              <a:pathLst>
                <a:path w="798830">
                  <a:moveTo>
                    <a:pt x="798576" y="0"/>
                  </a:moveTo>
                  <a:lnTo>
                    <a:pt x="0" y="0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207008" y="2547366"/>
              <a:ext cx="0" cy="1797050"/>
            </a:xfrm>
            <a:custGeom>
              <a:avLst/>
              <a:gdLst/>
              <a:ahLst/>
              <a:cxnLst/>
              <a:rect l="l" t="t" r="r" b="b"/>
              <a:pathLst>
                <a:path h="1797050">
                  <a:moveTo>
                    <a:pt x="0" y="1796795"/>
                  </a:moveTo>
                  <a:lnTo>
                    <a:pt x="0" y="0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3" name="object 8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70432" y="5298947"/>
            <a:ext cx="82296" cy="82296"/>
          </a:xfrm>
          <a:prstGeom prst="rect">
            <a:avLst/>
          </a:prstGeom>
        </p:spPr>
      </p:pic>
      <p:pic>
        <p:nvPicPr>
          <p:cNvPr id="84" name="object 8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510789" y="5298947"/>
            <a:ext cx="82295" cy="82296"/>
          </a:xfrm>
          <a:prstGeom prst="rect">
            <a:avLst/>
          </a:prstGeom>
        </p:spPr>
      </p:pic>
      <p:sp>
        <p:nvSpPr>
          <p:cNvPr id="85" name="object 85"/>
          <p:cNvSpPr/>
          <p:nvPr/>
        </p:nvSpPr>
        <p:spPr>
          <a:xfrm>
            <a:off x="5748527" y="3290315"/>
            <a:ext cx="0" cy="942340"/>
          </a:xfrm>
          <a:custGeom>
            <a:avLst/>
            <a:gdLst/>
            <a:ahLst/>
            <a:cxnLst/>
            <a:rect l="l" t="t" r="r" b="b"/>
            <a:pathLst>
              <a:path h="942339">
                <a:moveTo>
                  <a:pt x="0" y="941832"/>
                </a:moveTo>
                <a:lnTo>
                  <a:pt x="0" y="0"/>
                </a:lnTo>
              </a:path>
            </a:pathLst>
          </a:custGeom>
          <a:ln w="292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6" name="object 86"/>
          <p:cNvGrpSpPr/>
          <p:nvPr/>
        </p:nvGrpSpPr>
        <p:grpSpPr>
          <a:xfrm>
            <a:off x="5490800" y="2532126"/>
            <a:ext cx="515620" cy="814069"/>
            <a:chOff x="5490800" y="2532126"/>
            <a:chExt cx="515620" cy="814069"/>
          </a:xfrm>
        </p:grpSpPr>
        <p:sp>
          <p:nvSpPr>
            <p:cNvPr id="87" name="object 87"/>
            <p:cNvSpPr/>
            <p:nvPr/>
          </p:nvSpPr>
          <p:spPr>
            <a:xfrm>
              <a:off x="5748527" y="2532126"/>
              <a:ext cx="0" cy="467995"/>
            </a:xfrm>
            <a:custGeom>
              <a:avLst/>
              <a:gdLst/>
              <a:ahLst/>
              <a:cxnLst/>
              <a:rect l="l" t="t" r="r" b="b"/>
              <a:pathLst>
                <a:path h="467994">
                  <a:moveTo>
                    <a:pt x="0" y="0"/>
                  </a:moveTo>
                  <a:lnTo>
                    <a:pt x="0" y="467868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748527" y="2977896"/>
              <a:ext cx="243204" cy="127000"/>
            </a:xfrm>
            <a:custGeom>
              <a:avLst/>
              <a:gdLst/>
              <a:ahLst/>
              <a:cxnLst/>
              <a:rect l="l" t="t" r="r" b="b"/>
              <a:pathLst>
                <a:path w="243204" h="127000">
                  <a:moveTo>
                    <a:pt x="0" y="2285"/>
                  </a:moveTo>
                  <a:lnTo>
                    <a:pt x="16707" y="64426"/>
                  </a:lnTo>
                  <a:lnTo>
                    <a:pt x="40179" y="95609"/>
                  </a:lnTo>
                  <a:lnTo>
                    <a:pt x="103972" y="126810"/>
                  </a:lnTo>
                  <a:lnTo>
                    <a:pt x="139142" y="126822"/>
                  </a:lnTo>
                  <a:lnTo>
                    <a:pt x="173061" y="116436"/>
                  </a:lnTo>
                  <a:lnTo>
                    <a:pt x="203153" y="95649"/>
                  </a:lnTo>
                  <a:lnTo>
                    <a:pt x="226842" y="64458"/>
                  </a:lnTo>
                  <a:lnTo>
                    <a:pt x="241554" y="22859"/>
                  </a:lnTo>
                  <a:lnTo>
                    <a:pt x="243078" y="0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505450" y="2977896"/>
              <a:ext cx="243204" cy="127000"/>
            </a:xfrm>
            <a:custGeom>
              <a:avLst/>
              <a:gdLst/>
              <a:ahLst/>
              <a:cxnLst/>
              <a:rect l="l" t="t" r="r" b="b"/>
              <a:pathLst>
                <a:path w="243204" h="127000">
                  <a:moveTo>
                    <a:pt x="0" y="2285"/>
                  </a:moveTo>
                  <a:lnTo>
                    <a:pt x="16696" y="64487"/>
                  </a:lnTo>
                  <a:lnTo>
                    <a:pt x="40200" y="95676"/>
                  </a:lnTo>
                  <a:lnTo>
                    <a:pt x="104118" y="126796"/>
                  </a:lnTo>
                  <a:lnTo>
                    <a:pt x="139345" y="126752"/>
                  </a:lnTo>
                  <a:lnTo>
                    <a:pt x="173295" y="116323"/>
                  </a:lnTo>
                  <a:lnTo>
                    <a:pt x="203375" y="95523"/>
                  </a:lnTo>
                  <a:lnTo>
                    <a:pt x="226992" y="64364"/>
                  </a:lnTo>
                  <a:lnTo>
                    <a:pt x="241554" y="22859"/>
                  </a:lnTo>
                  <a:lnTo>
                    <a:pt x="243078" y="0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490800" y="2956941"/>
              <a:ext cx="515620" cy="0"/>
            </a:xfrm>
            <a:custGeom>
              <a:avLst/>
              <a:gdLst/>
              <a:ahLst/>
              <a:cxnLst/>
              <a:rect l="l" t="t" r="r" b="b"/>
              <a:pathLst>
                <a:path w="515620">
                  <a:moveTo>
                    <a:pt x="0" y="0"/>
                  </a:moveTo>
                  <a:lnTo>
                    <a:pt x="29299" y="0"/>
                  </a:lnTo>
                </a:path>
                <a:path w="515620">
                  <a:moveTo>
                    <a:pt x="486156" y="0"/>
                  </a:moveTo>
                  <a:lnTo>
                    <a:pt x="515455" y="0"/>
                  </a:lnTo>
                </a:path>
              </a:pathLst>
            </a:custGeom>
            <a:ln w="464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505450" y="3174589"/>
              <a:ext cx="243204" cy="127635"/>
            </a:xfrm>
            <a:custGeom>
              <a:avLst/>
              <a:gdLst/>
              <a:ahLst/>
              <a:cxnLst/>
              <a:rect l="l" t="t" r="r" b="b"/>
              <a:pathLst>
                <a:path w="243204" h="127635">
                  <a:moveTo>
                    <a:pt x="243077" y="124870"/>
                  </a:moveTo>
                  <a:lnTo>
                    <a:pt x="226654" y="62658"/>
                  </a:lnTo>
                  <a:lnTo>
                    <a:pt x="202957" y="31394"/>
                  </a:lnTo>
                  <a:lnTo>
                    <a:pt x="139241" y="50"/>
                  </a:lnTo>
                  <a:lnTo>
                    <a:pt x="104260" y="0"/>
                  </a:lnTo>
                  <a:lnTo>
                    <a:pt x="70555" y="10384"/>
                  </a:lnTo>
                  <a:lnTo>
                    <a:pt x="40645" y="31218"/>
                  </a:lnTo>
                  <a:lnTo>
                    <a:pt x="17049" y="62517"/>
                  </a:lnTo>
                  <a:lnTo>
                    <a:pt x="2285" y="104296"/>
                  </a:lnTo>
                  <a:lnTo>
                    <a:pt x="0" y="127156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748528" y="3174610"/>
              <a:ext cx="243204" cy="127635"/>
            </a:xfrm>
            <a:custGeom>
              <a:avLst/>
              <a:gdLst/>
              <a:ahLst/>
              <a:cxnLst/>
              <a:rect l="l" t="t" r="r" b="b"/>
              <a:pathLst>
                <a:path w="243204" h="127635">
                  <a:moveTo>
                    <a:pt x="243077" y="124849"/>
                  </a:moveTo>
                  <a:lnTo>
                    <a:pt x="226689" y="62307"/>
                  </a:lnTo>
                  <a:lnTo>
                    <a:pt x="202853" y="30981"/>
                  </a:lnTo>
                  <a:lnTo>
                    <a:pt x="138624" y="0"/>
                  </a:lnTo>
                  <a:lnTo>
                    <a:pt x="103409" y="215"/>
                  </a:lnTo>
                  <a:lnTo>
                    <a:pt x="69578" y="10815"/>
                  </a:lnTo>
                  <a:lnTo>
                    <a:pt x="39722" y="31734"/>
                  </a:lnTo>
                  <a:lnTo>
                    <a:pt x="16428" y="62910"/>
                  </a:lnTo>
                  <a:lnTo>
                    <a:pt x="2285" y="104275"/>
                  </a:lnTo>
                  <a:lnTo>
                    <a:pt x="0" y="127135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490800" y="3322701"/>
              <a:ext cx="515620" cy="0"/>
            </a:xfrm>
            <a:custGeom>
              <a:avLst/>
              <a:gdLst/>
              <a:ahLst/>
              <a:cxnLst/>
              <a:rect l="l" t="t" r="r" b="b"/>
              <a:pathLst>
                <a:path w="515620">
                  <a:moveTo>
                    <a:pt x="486155" y="0"/>
                  </a:moveTo>
                  <a:lnTo>
                    <a:pt x="515455" y="0"/>
                  </a:lnTo>
                </a:path>
                <a:path w="515620">
                  <a:moveTo>
                    <a:pt x="0" y="0"/>
                  </a:moveTo>
                  <a:lnTo>
                    <a:pt x="29299" y="0"/>
                  </a:lnTo>
                </a:path>
              </a:pathLst>
            </a:custGeom>
            <a:ln w="464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4" name="object 94"/>
          <p:cNvGrpSpPr/>
          <p:nvPr/>
        </p:nvGrpSpPr>
        <p:grpSpPr>
          <a:xfrm>
            <a:off x="4939112" y="2436156"/>
            <a:ext cx="584200" cy="211454"/>
            <a:chOff x="4939112" y="2436156"/>
            <a:chExt cx="584200" cy="211454"/>
          </a:xfrm>
        </p:grpSpPr>
        <p:sp>
          <p:nvSpPr>
            <p:cNvPr id="95" name="object 95"/>
            <p:cNvSpPr/>
            <p:nvPr/>
          </p:nvSpPr>
          <p:spPr>
            <a:xfrm>
              <a:off x="4953761" y="2450806"/>
              <a:ext cx="277495" cy="145415"/>
            </a:xfrm>
            <a:custGeom>
              <a:avLst/>
              <a:gdLst/>
              <a:ahLst/>
              <a:cxnLst/>
              <a:rect l="l" t="t" r="r" b="b"/>
              <a:pathLst>
                <a:path w="277495" h="145414">
                  <a:moveTo>
                    <a:pt x="277367" y="143041"/>
                  </a:moveTo>
                  <a:lnTo>
                    <a:pt x="261048" y="77159"/>
                  </a:lnTo>
                  <a:lnTo>
                    <a:pt x="237969" y="43589"/>
                  </a:lnTo>
                  <a:lnTo>
                    <a:pt x="175199" y="4969"/>
                  </a:lnTo>
                  <a:lnTo>
                    <a:pt x="139626" y="0"/>
                  </a:lnTo>
                  <a:lnTo>
                    <a:pt x="104009" y="4645"/>
                  </a:lnTo>
                  <a:lnTo>
                    <a:pt x="70407" y="18945"/>
                  </a:lnTo>
                  <a:lnTo>
                    <a:pt x="40879" y="42941"/>
                  </a:lnTo>
                  <a:lnTo>
                    <a:pt x="17486" y="76673"/>
                  </a:lnTo>
                  <a:lnTo>
                    <a:pt x="2285" y="120181"/>
                  </a:lnTo>
                  <a:lnTo>
                    <a:pt x="0" y="145327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231129" y="2451998"/>
              <a:ext cx="277495" cy="144145"/>
            </a:xfrm>
            <a:custGeom>
              <a:avLst/>
              <a:gdLst/>
              <a:ahLst/>
              <a:cxnLst/>
              <a:rect l="l" t="t" r="r" b="b"/>
              <a:pathLst>
                <a:path w="277495" h="144144">
                  <a:moveTo>
                    <a:pt x="277367" y="141849"/>
                  </a:moveTo>
                  <a:lnTo>
                    <a:pt x="262436" y="79252"/>
                  </a:lnTo>
                  <a:lnTo>
                    <a:pt x="216917" y="23708"/>
                  </a:lnTo>
                  <a:lnTo>
                    <a:pt x="155206" y="0"/>
                  </a:lnTo>
                  <a:lnTo>
                    <a:pt x="122321" y="55"/>
                  </a:lnTo>
                  <a:lnTo>
                    <a:pt x="60578" y="23931"/>
                  </a:lnTo>
                  <a:lnTo>
                    <a:pt x="14984" y="79419"/>
                  </a:lnTo>
                  <a:lnTo>
                    <a:pt x="2285" y="118989"/>
                  </a:lnTo>
                  <a:lnTo>
                    <a:pt x="0" y="144135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953761" y="2593847"/>
              <a:ext cx="554990" cy="53340"/>
            </a:xfrm>
            <a:custGeom>
              <a:avLst/>
              <a:gdLst/>
              <a:ahLst/>
              <a:cxnLst/>
              <a:rect l="l" t="t" r="r" b="b"/>
              <a:pathLst>
                <a:path w="554989" h="53339">
                  <a:moveTo>
                    <a:pt x="554735" y="0"/>
                  </a:moveTo>
                  <a:lnTo>
                    <a:pt x="554735" y="53340"/>
                  </a:lnTo>
                </a:path>
                <a:path w="554989" h="53339">
                  <a:moveTo>
                    <a:pt x="277367" y="0"/>
                  </a:moveTo>
                  <a:lnTo>
                    <a:pt x="277367" y="53340"/>
                  </a:lnTo>
                </a:path>
                <a:path w="554989" h="53339">
                  <a:moveTo>
                    <a:pt x="0" y="0"/>
                  </a:moveTo>
                  <a:lnTo>
                    <a:pt x="0" y="53340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8" name="object 98"/>
          <p:cNvGrpSpPr/>
          <p:nvPr/>
        </p:nvGrpSpPr>
        <p:grpSpPr>
          <a:xfrm>
            <a:off x="6174985" y="3473786"/>
            <a:ext cx="210820" cy="584200"/>
            <a:chOff x="6174985" y="3473786"/>
            <a:chExt cx="210820" cy="584200"/>
          </a:xfrm>
        </p:grpSpPr>
        <p:sp>
          <p:nvSpPr>
            <p:cNvPr id="99" name="object 99"/>
            <p:cNvSpPr/>
            <p:nvPr/>
          </p:nvSpPr>
          <p:spPr>
            <a:xfrm>
              <a:off x="6189635" y="3765803"/>
              <a:ext cx="145415" cy="277495"/>
            </a:xfrm>
            <a:custGeom>
              <a:avLst/>
              <a:gdLst/>
              <a:ahLst/>
              <a:cxnLst/>
              <a:rect l="l" t="t" r="r" b="b"/>
              <a:pathLst>
                <a:path w="145414" h="277495">
                  <a:moveTo>
                    <a:pt x="143346" y="0"/>
                  </a:moveTo>
                  <a:lnTo>
                    <a:pt x="77074" y="16736"/>
                  </a:lnTo>
                  <a:lnTo>
                    <a:pt x="43702" y="39587"/>
                  </a:lnTo>
                  <a:lnTo>
                    <a:pt x="5089" y="102190"/>
                  </a:lnTo>
                  <a:lnTo>
                    <a:pt x="0" y="137793"/>
                  </a:lnTo>
                  <a:lnTo>
                    <a:pt x="4488" y="173498"/>
                  </a:lnTo>
                  <a:lnTo>
                    <a:pt x="18629" y="207230"/>
                  </a:lnTo>
                  <a:lnTo>
                    <a:pt x="42499" y="236914"/>
                  </a:lnTo>
                  <a:lnTo>
                    <a:pt x="76172" y="260477"/>
                  </a:lnTo>
                  <a:lnTo>
                    <a:pt x="119724" y="275844"/>
                  </a:lnTo>
                  <a:lnTo>
                    <a:pt x="144870" y="277368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190875" y="3488435"/>
              <a:ext cx="144145" cy="277495"/>
            </a:xfrm>
            <a:custGeom>
              <a:avLst/>
              <a:gdLst/>
              <a:ahLst/>
              <a:cxnLst/>
              <a:rect l="l" t="t" r="r" b="b"/>
              <a:pathLst>
                <a:path w="144145" h="277495">
                  <a:moveTo>
                    <a:pt x="142105" y="0"/>
                  </a:moveTo>
                  <a:lnTo>
                    <a:pt x="78941" y="15085"/>
                  </a:lnTo>
                  <a:lnTo>
                    <a:pt x="23639" y="60894"/>
                  </a:lnTo>
                  <a:lnTo>
                    <a:pt x="0" y="122842"/>
                  </a:lnTo>
                  <a:lnTo>
                    <a:pt x="36" y="155816"/>
                  </a:lnTo>
                  <a:lnTo>
                    <a:pt x="23783" y="217658"/>
                  </a:lnTo>
                  <a:lnTo>
                    <a:pt x="79049" y="263220"/>
                  </a:lnTo>
                  <a:lnTo>
                    <a:pt x="118483" y="275844"/>
                  </a:lnTo>
                  <a:lnTo>
                    <a:pt x="143629" y="277368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332981" y="3488435"/>
              <a:ext cx="52705" cy="554990"/>
            </a:xfrm>
            <a:custGeom>
              <a:avLst/>
              <a:gdLst/>
              <a:ahLst/>
              <a:cxnLst/>
              <a:rect l="l" t="t" r="r" b="b"/>
              <a:pathLst>
                <a:path w="52704" h="554989">
                  <a:moveTo>
                    <a:pt x="0" y="0"/>
                  </a:moveTo>
                  <a:lnTo>
                    <a:pt x="52577" y="0"/>
                  </a:lnTo>
                </a:path>
                <a:path w="52704" h="554989">
                  <a:moveTo>
                    <a:pt x="0" y="277368"/>
                  </a:moveTo>
                  <a:lnTo>
                    <a:pt x="52577" y="277368"/>
                  </a:lnTo>
                </a:path>
                <a:path w="52704" h="554989">
                  <a:moveTo>
                    <a:pt x="0" y="554736"/>
                  </a:moveTo>
                  <a:lnTo>
                    <a:pt x="52577" y="554736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2" name="object 102"/>
          <p:cNvSpPr/>
          <p:nvPr/>
        </p:nvSpPr>
        <p:spPr>
          <a:xfrm>
            <a:off x="6268973" y="4968827"/>
            <a:ext cx="243840" cy="127000"/>
          </a:xfrm>
          <a:custGeom>
            <a:avLst/>
            <a:gdLst/>
            <a:ahLst/>
            <a:cxnLst/>
            <a:rect l="l" t="t" r="r" b="b"/>
            <a:pathLst>
              <a:path w="243840" h="127000">
                <a:moveTo>
                  <a:pt x="243839" y="124380"/>
                </a:moveTo>
                <a:lnTo>
                  <a:pt x="227521" y="62300"/>
                </a:lnTo>
                <a:lnTo>
                  <a:pt x="203727" y="31163"/>
                </a:lnTo>
                <a:lnTo>
                  <a:pt x="139443" y="10"/>
                </a:lnTo>
                <a:lnTo>
                  <a:pt x="104104" y="0"/>
                </a:lnTo>
                <a:lnTo>
                  <a:pt x="70067" y="10371"/>
                </a:lnTo>
                <a:lnTo>
                  <a:pt x="39907" y="31127"/>
                </a:lnTo>
                <a:lnTo>
                  <a:pt x="16201" y="62271"/>
                </a:lnTo>
                <a:lnTo>
                  <a:pt x="1523" y="103806"/>
                </a:lnTo>
                <a:lnTo>
                  <a:pt x="0" y="126666"/>
                </a:lnTo>
              </a:path>
            </a:pathLst>
          </a:custGeom>
          <a:ln w="292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3" name="object 103"/>
          <p:cNvGrpSpPr/>
          <p:nvPr/>
        </p:nvGrpSpPr>
        <p:grpSpPr>
          <a:xfrm>
            <a:off x="5765882" y="4953861"/>
            <a:ext cx="518159" cy="156845"/>
            <a:chOff x="5765882" y="4953861"/>
            <a:chExt cx="518159" cy="156845"/>
          </a:xfrm>
        </p:grpSpPr>
        <p:sp>
          <p:nvSpPr>
            <p:cNvPr id="104" name="object 104"/>
            <p:cNvSpPr/>
            <p:nvPr/>
          </p:nvSpPr>
          <p:spPr>
            <a:xfrm>
              <a:off x="5780532" y="4968510"/>
              <a:ext cx="243840" cy="127000"/>
            </a:xfrm>
            <a:custGeom>
              <a:avLst/>
              <a:gdLst/>
              <a:ahLst/>
              <a:cxnLst/>
              <a:rect l="l" t="t" r="r" b="b"/>
              <a:pathLst>
                <a:path w="243839" h="127000">
                  <a:moveTo>
                    <a:pt x="243839" y="124697"/>
                  </a:moveTo>
                  <a:lnTo>
                    <a:pt x="227331" y="62540"/>
                  </a:lnTo>
                  <a:lnTo>
                    <a:pt x="203582" y="31324"/>
                  </a:lnTo>
                  <a:lnTo>
                    <a:pt x="139771" y="41"/>
                  </a:lnTo>
                  <a:lnTo>
                    <a:pt x="104699" y="0"/>
                  </a:lnTo>
                  <a:lnTo>
                    <a:pt x="70843" y="10374"/>
                  </a:lnTo>
                  <a:lnTo>
                    <a:pt x="40698" y="31178"/>
                  </a:lnTo>
                  <a:lnTo>
                    <a:pt x="16760" y="62423"/>
                  </a:lnTo>
                  <a:lnTo>
                    <a:pt x="1523" y="104123"/>
                  </a:lnTo>
                  <a:lnTo>
                    <a:pt x="0" y="126983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6024372" y="4968740"/>
              <a:ext cx="245110" cy="127000"/>
            </a:xfrm>
            <a:custGeom>
              <a:avLst/>
              <a:gdLst/>
              <a:ahLst/>
              <a:cxnLst/>
              <a:rect l="l" t="t" r="r" b="b"/>
              <a:pathLst>
                <a:path w="245110" h="127000">
                  <a:moveTo>
                    <a:pt x="244601" y="124467"/>
                  </a:moveTo>
                  <a:lnTo>
                    <a:pt x="228085" y="62318"/>
                  </a:lnTo>
                  <a:lnTo>
                    <a:pt x="204153" y="31147"/>
                  </a:lnTo>
                  <a:lnTo>
                    <a:pt x="139752" y="0"/>
                  </a:lnTo>
                  <a:lnTo>
                    <a:pt x="104426" y="14"/>
                  </a:lnTo>
                  <a:lnTo>
                    <a:pt x="70445" y="10415"/>
                  </a:lnTo>
                  <a:lnTo>
                    <a:pt x="40380" y="31198"/>
                  </a:lnTo>
                  <a:lnTo>
                    <a:pt x="16803" y="62359"/>
                  </a:lnTo>
                  <a:lnTo>
                    <a:pt x="2285" y="103893"/>
                  </a:lnTo>
                  <a:lnTo>
                    <a:pt x="0" y="126753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6" name="object 106"/>
          <p:cNvGrpSpPr/>
          <p:nvPr/>
        </p:nvGrpSpPr>
        <p:grpSpPr>
          <a:xfrm>
            <a:off x="6498164" y="4954344"/>
            <a:ext cx="274320" cy="185420"/>
            <a:chOff x="6498164" y="4954344"/>
            <a:chExt cx="274320" cy="185420"/>
          </a:xfrm>
        </p:grpSpPr>
        <p:sp>
          <p:nvSpPr>
            <p:cNvPr id="107" name="object 107"/>
            <p:cNvSpPr/>
            <p:nvPr/>
          </p:nvSpPr>
          <p:spPr>
            <a:xfrm>
              <a:off x="6512814" y="4968994"/>
              <a:ext cx="245110" cy="127000"/>
            </a:xfrm>
            <a:custGeom>
              <a:avLst/>
              <a:gdLst/>
              <a:ahLst/>
              <a:cxnLst/>
              <a:rect l="l" t="t" r="r" b="b"/>
              <a:pathLst>
                <a:path w="245109" h="127000">
                  <a:moveTo>
                    <a:pt x="244601" y="124213"/>
                  </a:moveTo>
                  <a:lnTo>
                    <a:pt x="228502" y="62402"/>
                  </a:lnTo>
                  <a:lnTo>
                    <a:pt x="204636" y="31379"/>
                  </a:lnTo>
                  <a:lnTo>
                    <a:pt x="139739" y="136"/>
                  </a:lnTo>
                  <a:lnTo>
                    <a:pt x="104062" y="0"/>
                  </a:lnTo>
                  <a:lnTo>
                    <a:pt x="69801" y="10240"/>
                  </a:lnTo>
                  <a:lnTo>
                    <a:pt x="39634" y="30900"/>
                  </a:lnTo>
                  <a:lnTo>
                    <a:pt x="16236" y="62019"/>
                  </a:lnTo>
                  <a:lnTo>
                    <a:pt x="2285" y="103639"/>
                  </a:lnTo>
                  <a:lnTo>
                    <a:pt x="0" y="126499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498164" y="5116448"/>
              <a:ext cx="274320" cy="0"/>
            </a:xfrm>
            <a:custGeom>
              <a:avLst/>
              <a:gdLst/>
              <a:ahLst/>
              <a:cxnLst/>
              <a:rect l="l" t="t" r="r" b="b"/>
              <a:pathLst>
                <a:path w="274320">
                  <a:moveTo>
                    <a:pt x="244602" y="0"/>
                  </a:moveTo>
                  <a:lnTo>
                    <a:pt x="273901" y="0"/>
                  </a:lnTo>
                </a:path>
                <a:path w="274320">
                  <a:moveTo>
                    <a:pt x="0" y="0"/>
                  </a:moveTo>
                  <a:lnTo>
                    <a:pt x="29299" y="0"/>
                  </a:lnTo>
                </a:path>
              </a:pathLst>
            </a:custGeom>
            <a:ln w="464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9" name="object 109"/>
          <p:cNvSpPr/>
          <p:nvPr/>
        </p:nvSpPr>
        <p:spPr>
          <a:xfrm>
            <a:off x="6268973" y="5093207"/>
            <a:ext cx="0" cy="46990"/>
          </a:xfrm>
          <a:custGeom>
            <a:avLst/>
            <a:gdLst/>
            <a:ahLst/>
            <a:cxnLst/>
            <a:rect l="l" t="t" r="r" b="b"/>
            <a:pathLst>
              <a:path h="46989">
                <a:moveTo>
                  <a:pt x="-14649" y="23241"/>
                </a:moveTo>
                <a:lnTo>
                  <a:pt x="14649" y="23241"/>
                </a:lnTo>
              </a:path>
            </a:pathLst>
          </a:custGeom>
          <a:ln w="464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024371" y="5093207"/>
            <a:ext cx="0" cy="46990"/>
          </a:xfrm>
          <a:custGeom>
            <a:avLst/>
            <a:gdLst/>
            <a:ahLst/>
            <a:cxnLst/>
            <a:rect l="l" t="t" r="r" b="b"/>
            <a:pathLst>
              <a:path h="46989">
                <a:moveTo>
                  <a:pt x="-14649" y="23241"/>
                </a:moveTo>
                <a:lnTo>
                  <a:pt x="14649" y="23241"/>
                </a:lnTo>
              </a:path>
            </a:pathLst>
          </a:custGeom>
          <a:ln w="464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780532" y="5093207"/>
            <a:ext cx="0" cy="46990"/>
          </a:xfrm>
          <a:custGeom>
            <a:avLst/>
            <a:gdLst/>
            <a:ahLst/>
            <a:cxnLst/>
            <a:rect l="l" t="t" r="r" b="b"/>
            <a:pathLst>
              <a:path h="46989">
                <a:moveTo>
                  <a:pt x="-14649" y="23241"/>
                </a:moveTo>
                <a:lnTo>
                  <a:pt x="14649" y="23241"/>
                </a:lnTo>
              </a:path>
            </a:pathLst>
          </a:custGeom>
          <a:ln w="464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024371" y="4774691"/>
            <a:ext cx="245110" cy="126364"/>
          </a:xfrm>
          <a:custGeom>
            <a:avLst/>
            <a:gdLst/>
            <a:ahLst/>
            <a:cxnLst/>
            <a:rect l="l" t="t" r="r" b="b"/>
            <a:pathLst>
              <a:path w="245110" h="126364">
                <a:moveTo>
                  <a:pt x="0" y="1523"/>
                </a:moveTo>
                <a:lnTo>
                  <a:pt x="16854" y="63726"/>
                </a:lnTo>
                <a:lnTo>
                  <a:pt x="40531" y="94965"/>
                </a:lnTo>
                <a:lnTo>
                  <a:pt x="104819" y="126244"/>
                </a:lnTo>
                <a:lnTo>
                  <a:pt x="140234" y="126269"/>
                </a:lnTo>
                <a:lnTo>
                  <a:pt x="174365" y="115874"/>
                </a:lnTo>
                <a:lnTo>
                  <a:pt x="204615" y="95053"/>
                </a:lnTo>
                <a:lnTo>
                  <a:pt x="228385" y="63796"/>
                </a:lnTo>
                <a:lnTo>
                  <a:pt x="243078" y="22097"/>
                </a:lnTo>
                <a:lnTo>
                  <a:pt x="244601" y="0"/>
                </a:lnTo>
              </a:path>
            </a:pathLst>
          </a:custGeom>
          <a:ln w="292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3" name="object 113"/>
          <p:cNvGrpSpPr/>
          <p:nvPr/>
        </p:nvGrpSpPr>
        <p:grpSpPr>
          <a:xfrm>
            <a:off x="6254324" y="4760042"/>
            <a:ext cx="518159" cy="156210"/>
            <a:chOff x="6254324" y="4760042"/>
            <a:chExt cx="518159" cy="156210"/>
          </a:xfrm>
        </p:grpSpPr>
        <p:sp>
          <p:nvSpPr>
            <p:cNvPr id="114" name="object 114"/>
            <p:cNvSpPr/>
            <p:nvPr/>
          </p:nvSpPr>
          <p:spPr>
            <a:xfrm>
              <a:off x="6512814" y="4774691"/>
              <a:ext cx="245110" cy="127000"/>
            </a:xfrm>
            <a:custGeom>
              <a:avLst/>
              <a:gdLst/>
              <a:ahLst/>
              <a:cxnLst/>
              <a:rect l="l" t="t" r="r" b="b"/>
              <a:pathLst>
                <a:path w="245109" h="127000">
                  <a:moveTo>
                    <a:pt x="0" y="1523"/>
                  </a:moveTo>
                  <a:lnTo>
                    <a:pt x="16688" y="63364"/>
                  </a:lnTo>
                  <a:lnTo>
                    <a:pt x="40057" y="94562"/>
                  </a:lnTo>
                  <a:lnTo>
                    <a:pt x="103615" y="126324"/>
                  </a:lnTo>
                  <a:lnTo>
                    <a:pt x="138766" y="126678"/>
                  </a:lnTo>
                  <a:lnTo>
                    <a:pt x="172807" y="116538"/>
                  </a:lnTo>
                  <a:lnTo>
                    <a:pt x="203219" y="95798"/>
                  </a:lnTo>
                  <a:lnTo>
                    <a:pt x="227482" y="64354"/>
                  </a:lnTo>
                  <a:lnTo>
                    <a:pt x="243078" y="22097"/>
                  </a:lnTo>
                  <a:lnTo>
                    <a:pt x="244601" y="0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6268973" y="4774691"/>
              <a:ext cx="243840" cy="127000"/>
            </a:xfrm>
            <a:custGeom>
              <a:avLst/>
              <a:gdLst/>
              <a:ahLst/>
              <a:cxnLst/>
              <a:rect l="l" t="t" r="r" b="b"/>
              <a:pathLst>
                <a:path w="243840" h="127000">
                  <a:moveTo>
                    <a:pt x="0" y="1523"/>
                  </a:moveTo>
                  <a:lnTo>
                    <a:pt x="16460" y="63866"/>
                  </a:lnTo>
                  <a:lnTo>
                    <a:pt x="40301" y="95190"/>
                  </a:lnTo>
                  <a:lnTo>
                    <a:pt x="104495" y="126511"/>
                  </a:lnTo>
                  <a:lnTo>
                    <a:pt x="139749" y="126509"/>
                  </a:lnTo>
                  <a:lnTo>
                    <a:pt x="173707" y="116066"/>
                  </a:lnTo>
                  <a:lnTo>
                    <a:pt x="203821" y="95183"/>
                  </a:lnTo>
                  <a:lnTo>
                    <a:pt x="227540" y="63860"/>
                  </a:lnTo>
                  <a:lnTo>
                    <a:pt x="242315" y="22097"/>
                  </a:lnTo>
                  <a:lnTo>
                    <a:pt x="243840" y="0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6" name="object 116"/>
          <p:cNvGrpSpPr/>
          <p:nvPr/>
        </p:nvGrpSpPr>
        <p:grpSpPr>
          <a:xfrm>
            <a:off x="5765882" y="4729733"/>
            <a:ext cx="273685" cy="186055"/>
            <a:chOff x="5765882" y="4729733"/>
            <a:chExt cx="273685" cy="186055"/>
          </a:xfrm>
        </p:grpSpPr>
        <p:sp>
          <p:nvSpPr>
            <p:cNvPr id="117" name="object 117"/>
            <p:cNvSpPr/>
            <p:nvPr/>
          </p:nvSpPr>
          <p:spPr>
            <a:xfrm>
              <a:off x="5780532" y="4774691"/>
              <a:ext cx="243840" cy="127000"/>
            </a:xfrm>
            <a:custGeom>
              <a:avLst/>
              <a:gdLst/>
              <a:ahLst/>
              <a:cxnLst/>
              <a:rect l="l" t="t" r="r" b="b"/>
              <a:pathLst>
                <a:path w="243839" h="127000">
                  <a:moveTo>
                    <a:pt x="0" y="1523"/>
                  </a:moveTo>
                  <a:lnTo>
                    <a:pt x="16322" y="63562"/>
                  </a:lnTo>
                  <a:lnTo>
                    <a:pt x="40153" y="94772"/>
                  </a:lnTo>
                  <a:lnTo>
                    <a:pt x="104550" y="126237"/>
                  </a:lnTo>
                  <a:lnTo>
                    <a:pt x="139938" y="126397"/>
                  </a:lnTo>
                  <a:lnTo>
                    <a:pt x="173998" y="116111"/>
                  </a:lnTo>
                  <a:lnTo>
                    <a:pt x="204141" y="95331"/>
                  </a:lnTo>
                  <a:lnTo>
                    <a:pt x="227777" y="64009"/>
                  </a:lnTo>
                  <a:lnTo>
                    <a:pt x="242315" y="22097"/>
                  </a:lnTo>
                  <a:lnTo>
                    <a:pt x="243840" y="0"/>
                  </a:lnTo>
                </a:path>
              </a:pathLst>
            </a:custGeom>
            <a:ln w="29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765882" y="4752974"/>
              <a:ext cx="273685" cy="0"/>
            </a:xfrm>
            <a:custGeom>
              <a:avLst/>
              <a:gdLst/>
              <a:ahLst/>
              <a:cxnLst/>
              <a:rect l="l" t="t" r="r" b="b"/>
              <a:pathLst>
                <a:path w="273685">
                  <a:moveTo>
                    <a:pt x="0" y="0"/>
                  </a:moveTo>
                  <a:lnTo>
                    <a:pt x="29299" y="0"/>
                  </a:lnTo>
                </a:path>
                <a:path w="273685">
                  <a:moveTo>
                    <a:pt x="243839" y="0"/>
                  </a:moveTo>
                  <a:lnTo>
                    <a:pt x="273138" y="0"/>
                  </a:lnTo>
                </a:path>
              </a:pathLst>
            </a:custGeom>
            <a:ln w="464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9" name="object 119"/>
          <p:cNvSpPr/>
          <p:nvPr/>
        </p:nvSpPr>
        <p:spPr>
          <a:xfrm>
            <a:off x="6268973" y="4729733"/>
            <a:ext cx="0" cy="46990"/>
          </a:xfrm>
          <a:custGeom>
            <a:avLst/>
            <a:gdLst/>
            <a:ahLst/>
            <a:cxnLst/>
            <a:rect l="l" t="t" r="r" b="b"/>
            <a:pathLst>
              <a:path h="46989">
                <a:moveTo>
                  <a:pt x="-14649" y="23240"/>
                </a:moveTo>
                <a:lnTo>
                  <a:pt x="14649" y="23240"/>
                </a:lnTo>
              </a:path>
            </a:pathLst>
          </a:custGeom>
          <a:ln w="464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512814" y="4729733"/>
            <a:ext cx="0" cy="46990"/>
          </a:xfrm>
          <a:custGeom>
            <a:avLst/>
            <a:gdLst/>
            <a:ahLst/>
            <a:cxnLst/>
            <a:rect l="l" t="t" r="r" b="b"/>
            <a:pathLst>
              <a:path h="46989">
                <a:moveTo>
                  <a:pt x="-14649" y="23240"/>
                </a:moveTo>
                <a:lnTo>
                  <a:pt x="14649" y="23240"/>
                </a:lnTo>
              </a:path>
            </a:pathLst>
          </a:custGeom>
          <a:ln w="464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757416" y="4729733"/>
            <a:ext cx="0" cy="46990"/>
          </a:xfrm>
          <a:custGeom>
            <a:avLst/>
            <a:gdLst/>
            <a:ahLst/>
            <a:cxnLst/>
            <a:rect l="l" t="t" r="r" b="b"/>
            <a:pathLst>
              <a:path h="46989">
                <a:moveTo>
                  <a:pt x="-14649" y="23240"/>
                </a:moveTo>
                <a:lnTo>
                  <a:pt x="14649" y="23240"/>
                </a:lnTo>
              </a:path>
            </a:pathLst>
          </a:custGeom>
          <a:ln w="464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2182367" y="2537460"/>
            <a:ext cx="126364" cy="245110"/>
          </a:xfrm>
          <a:custGeom>
            <a:avLst/>
            <a:gdLst/>
            <a:ahLst/>
            <a:cxnLst/>
            <a:rect l="l" t="t" r="r" b="b"/>
            <a:pathLst>
              <a:path w="126364" h="245110">
                <a:moveTo>
                  <a:pt x="0" y="244601"/>
                </a:moveTo>
                <a:lnTo>
                  <a:pt x="62758" y="228041"/>
                </a:lnTo>
                <a:lnTo>
                  <a:pt x="94348" y="204123"/>
                </a:lnTo>
                <a:lnTo>
                  <a:pt x="125936" y="139845"/>
                </a:lnTo>
                <a:lnTo>
                  <a:pt x="126030" y="104587"/>
                </a:lnTo>
                <a:lnTo>
                  <a:pt x="115722" y="70651"/>
                </a:lnTo>
                <a:lnTo>
                  <a:pt x="95058" y="40588"/>
                </a:lnTo>
                <a:lnTo>
                  <a:pt x="64088" y="16949"/>
                </a:lnTo>
                <a:lnTo>
                  <a:pt x="22859" y="2285"/>
                </a:lnTo>
                <a:lnTo>
                  <a:pt x="761" y="0"/>
                </a:lnTo>
              </a:path>
            </a:pathLst>
          </a:custGeom>
          <a:ln w="42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3" name="object 123"/>
          <p:cNvGrpSpPr/>
          <p:nvPr/>
        </p:nvGrpSpPr>
        <p:grpSpPr>
          <a:xfrm>
            <a:off x="2163489" y="2027853"/>
            <a:ext cx="170815" cy="530860"/>
            <a:chOff x="2163489" y="2027853"/>
            <a:chExt cx="170815" cy="530860"/>
          </a:xfrm>
        </p:grpSpPr>
        <p:sp>
          <p:nvSpPr>
            <p:cNvPr id="124" name="object 124"/>
            <p:cNvSpPr/>
            <p:nvPr/>
          </p:nvSpPr>
          <p:spPr>
            <a:xfrm>
              <a:off x="2186940" y="2049018"/>
              <a:ext cx="126364" cy="245110"/>
            </a:xfrm>
            <a:custGeom>
              <a:avLst/>
              <a:gdLst/>
              <a:ahLst/>
              <a:cxnLst/>
              <a:rect l="l" t="t" r="r" b="b"/>
              <a:pathLst>
                <a:path w="126364" h="245110">
                  <a:moveTo>
                    <a:pt x="0" y="244601"/>
                  </a:moveTo>
                  <a:lnTo>
                    <a:pt x="61983" y="228300"/>
                  </a:lnTo>
                  <a:lnTo>
                    <a:pt x="93293" y="204713"/>
                  </a:lnTo>
                  <a:lnTo>
                    <a:pt x="125293" y="141078"/>
                  </a:lnTo>
                  <a:lnTo>
                    <a:pt x="125818" y="106016"/>
                  </a:lnTo>
                  <a:lnTo>
                    <a:pt x="115919" y="72113"/>
                  </a:lnTo>
                  <a:lnTo>
                    <a:pt x="95514" y="41862"/>
                  </a:lnTo>
                  <a:lnTo>
                    <a:pt x="64522" y="17755"/>
                  </a:lnTo>
                  <a:lnTo>
                    <a:pt x="22859" y="2285"/>
                  </a:lnTo>
                  <a:lnTo>
                    <a:pt x="0" y="0"/>
                  </a:lnTo>
                </a:path>
              </a:pathLst>
            </a:custGeom>
            <a:ln w="423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2184653" y="2293620"/>
              <a:ext cx="126364" cy="243840"/>
            </a:xfrm>
            <a:custGeom>
              <a:avLst/>
              <a:gdLst/>
              <a:ahLst/>
              <a:cxnLst/>
              <a:rect l="l" t="t" r="r" b="b"/>
              <a:pathLst>
                <a:path w="126364" h="243839">
                  <a:moveTo>
                    <a:pt x="0" y="243839"/>
                  </a:moveTo>
                  <a:lnTo>
                    <a:pt x="62470" y="228027"/>
                  </a:lnTo>
                  <a:lnTo>
                    <a:pt x="93933" y="204576"/>
                  </a:lnTo>
                  <a:lnTo>
                    <a:pt x="125596" y="140551"/>
                  </a:lnTo>
                  <a:lnTo>
                    <a:pt x="125816" y="105160"/>
                  </a:lnTo>
                  <a:lnTo>
                    <a:pt x="115643" y="70970"/>
                  </a:lnTo>
                  <a:lnTo>
                    <a:pt x="95086" y="40573"/>
                  </a:lnTo>
                  <a:lnTo>
                    <a:pt x="64154" y="16561"/>
                  </a:lnTo>
                  <a:lnTo>
                    <a:pt x="22859" y="1523"/>
                  </a:lnTo>
                  <a:lnTo>
                    <a:pt x="0" y="0"/>
                  </a:lnTo>
                </a:path>
              </a:pathLst>
            </a:custGeom>
            <a:ln w="423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6" name="object 126"/>
          <p:cNvGrpSpPr/>
          <p:nvPr/>
        </p:nvGrpSpPr>
        <p:grpSpPr>
          <a:xfrm>
            <a:off x="2114721" y="2760135"/>
            <a:ext cx="213360" cy="287020"/>
            <a:chOff x="2114721" y="2760135"/>
            <a:chExt cx="213360" cy="287020"/>
          </a:xfrm>
        </p:grpSpPr>
        <p:sp>
          <p:nvSpPr>
            <p:cNvPr id="127" name="object 127"/>
            <p:cNvSpPr/>
            <p:nvPr/>
          </p:nvSpPr>
          <p:spPr>
            <a:xfrm>
              <a:off x="2180081" y="2782061"/>
              <a:ext cx="126364" cy="243840"/>
            </a:xfrm>
            <a:custGeom>
              <a:avLst/>
              <a:gdLst/>
              <a:ahLst/>
              <a:cxnLst/>
              <a:rect l="l" t="t" r="r" b="b"/>
              <a:pathLst>
                <a:path w="126364" h="243839">
                  <a:moveTo>
                    <a:pt x="0" y="243839"/>
                  </a:moveTo>
                  <a:lnTo>
                    <a:pt x="62674" y="227747"/>
                  </a:lnTo>
                  <a:lnTo>
                    <a:pt x="94283" y="204068"/>
                  </a:lnTo>
                  <a:lnTo>
                    <a:pt x="126080" y="139778"/>
                  </a:lnTo>
                  <a:lnTo>
                    <a:pt x="126292" y="104362"/>
                  </a:lnTo>
                  <a:lnTo>
                    <a:pt x="116063" y="70230"/>
                  </a:lnTo>
                  <a:lnTo>
                    <a:pt x="95407" y="39981"/>
                  </a:lnTo>
                  <a:lnTo>
                    <a:pt x="64335" y="16213"/>
                  </a:lnTo>
                  <a:lnTo>
                    <a:pt x="22859" y="1523"/>
                  </a:lnTo>
                  <a:lnTo>
                    <a:pt x="761" y="0"/>
                  </a:lnTo>
                </a:path>
              </a:pathLst>
            </a:custGeom>
            <a:ln w="423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2133599" y="3025901"/>
              <a:ext cx="46990" cy="0"/>
            </a:xfrm>
            <a:custGeom>
              <a:avLst/>
              <a:gdLst/>
              <a:ahLst/>
              <a:cxnLst/>
              <a:rect l="l" t="t" r="r" b="b"/>
              <a:pathLst>
                <a:path w="46989">
                  <a:moveTo>
                    <a:pt x="0" y="0"/>
                  </a:moveTo>
                  <a:lnTo>
                    <a:pt x="46481" y="0"/>
                  </a:lnTo>
                </a:path>
              </a:pathLst>
            </a:custGeom>
            <a:ln w="423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2135885" y="2781300"/>
              <a:ext cx="46990" cy="1270"/>
            </a:xfrm>
            <a:custGeom>
              <a:avLst/>
              <a:gdLst/>
              <a:ahLst/>
              <a:cxnLst/>
              <a:rect l="l" t="t" r="r" b="b"/>
              <a:pathLst>
                <a:path w="46989" h="1269">
                  <a:moveTo>
                    <a:pt x="-21164" y="381"/>
                  </a:moveTo>
                  <a:lnTo>
                    <a:pt x="67646" y="381"/>
                  </a:lnTo>
                </a:path>
              </a:pathLst>
            </a:custGeom>
            <a:ln w="430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0" name="object 130"/>
          <p:cNvSpPr/>
          <p:nvPr/>
        </p:nvSpPr>
        <p:spPr>
          <a:xfrm>
            <a:off x="2138171" y="2537460"/>
            <a:ext cx="46990" cy="0"/>
          </a:xfrm>
          <a:custGeom>
            <a:avLst/>
            <a:gdLst/>
            <a:ahLst/>
            <a:cxnLst/>
            <a:rect l="l" t="t" r="r" b="b"/>
            <a:pathLst>
              <a:path w="46989">
                <a:moveTo>
                  <a:pt x="0" y="0"/>
                </a:moveTo>
                <a:lnTo>
                  <a:pt x="46481" y="0"/>
                </a:lnTo>
              </a:path>
            </a:pathLst>
          </a:custGeom>
          <a:ln w="42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2140457" y="2292858"/>
            <a:ext cx="46990" cy="1270"/>
          </a:xfrm>
          <a:custGeom>
            <a:avLst/>
            <a:gdLst/>
            <a:ahLst/>
            <a:cxnLst/>
            <a:rect l="l" t="t" r="r" b="b"/>
            <a:pathLst>
              <a:path w="46989" h="1269">
                <a:moveTo>
                  <a:pt x="-21164" y="380"/>
                </a:moveTo>
                <a:lnTo>
                  <a:pt x="67646" y="380"/>
                </a:lnTo>
              </a:path>
            </a:pathLst>
          </a:custGeom>
          <a:ln w="430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2141981" y="2049018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>
                <a:moveTo>
                  <a:pt x="0" y="0"/>
                </a:moveTo>
                <a:lnTo>
                  <a:pt x="47244" y="0"/>
                </a:lnTo>
              </a:path>
            </a:pathLst>
          </a:custGeom>
          <a:ln w="42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 txBox="1">
            <a:spLocks noGrp="1"/>
          </p:cNvSpPr>
          <p:nvPr>
            <p:ph type="title"/>
          </p:nvPr>
        </p:nvSpPr>
        <p:spPr>
          <a:xfrm>
            <a:off x="908964" y="490509"/>
            <a:ext cx="7367270" cy="6921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350" b="0" spc="-1280" dirty="0">
                <a:solidFill>
                  <a:srgbClr val="000000"/>
                </a:solidFill>
                <a:latin typeface="Arial MT"/>
                <a:cs typeface="Arial MT"/>
              </a:rPr>
              <a:t>SISTEMA</a:t>
            </a:r>
            <a:r>
              <a:rPr sz="4350" b="0" spc="-57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350" b="0" spc="-1135" dirty="0">
                <a:solidFill>
                  <a:srgbClr val="000000"/>
                </a:solidFill>
                <a:latin typeface="Arial MT"/>
                <a:cs typeface="Arial MT"/>
              </a:rPr>
              <a:t>TIPICO</a:t>
            </a:r>
            <a:r>
              <a:rPr sz="4350" b="0" spc="-57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350" b="0" spc="-1420" dirty="0">
                <a:solidFill>
                  <a:srgbClr val="000000"/>
                </a:solidFill>
                <a:latin typeface="Arial MT"/>
                <a:cs typeface="Arial MT"/>
              </a:rPr>
              <a:t>DE</a:t>
            </a:r>
            <a:r>
              <a:rPr sz="4350" b="0" spc="-57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350" b="0" spc="-1250" dirty="0">
                <a:solidFill>
                  <a:srgbClr val="000000"/>
                </a:solidFill>
                <a:latin typeface="Arial MT"/>
                <a:cs typeface="Arial MT"/>
              </a:rPr>
              <a:t>EXCITACION</a:t>
            </a:r>
            <a:r>
              <a:rPr sz="4350" b="0" spc="-57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350" b="0" spc="-1325" dirty="0">
                <a:solidFill>
                  <a:srgbClr val="000000"/>
                </a:solidFill>
                <a:latin typeface="Arial MT"/>
                <a:cs typeface="Arial MT"/>
              </a:rPr>
              <a:t>DEL</a:t>
            </a:r>
            <a:r>
              <a:rPr sz="4350" b="0" spc="-57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350" b="0" spc="-1460" dirty="0">
                <a:solidFill>
                  <a:srgbClr val="000000"/>
                </a:solidFill>
                <a:latin typeface="Arial MT"/>
                <a:cs typeface="Arial MT"/>
              </a:rPr>
              <a:t>GENERADOR</a:t>
            </a:r>
            <a:endParaRPr sz="435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15796"/>
            <a:ext cx="9144000" cy="10744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595498" y="2405760"/>
            <a:ext cx="4126229" cy="3695065"/>
            <a:chOff x="2595498" y="2405760"/>
            <a:chExt cx="4126229" cy="3695065"/>
          </a:xfrm>
        </p:grpSpPr>
        <p:sp>
          <p:nvSpPr>
            <p:cNvPr id="4" name="object 4"/>
            <p:cNvSpPr/>
            <p:nvPr/>
          </p:nvSpPr>
          <p:spPr>
            <a:xfrm>
              <a:off x="2611374" y="4142232"/>
              <a:ext cx="3686810" cy="0"/>
            </a:xfrm>
            <a:custGeom>
              <a:avLst/>
              <a:gdLst/>
              <a:ahLst/>
              <a:cxnLst/>
              <a:rect l="l" t="t" r="r" b="b"/>
              <a:pathLst>
                <a:path w="3686810">
                  <a:moveTo>
                    <a:pt x="0" y="0"/>
                  </a:moveTo>
                  <a:lnTo>
                    <a:pt x="3686555" y="0"/>
                  </a:lnTo>
                </a:path>
              </a:pathLst>
            </a:custGeom>
            <a:ln w="313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11374" y="3165348"/>
              <a:ext cx="3099435" cy="1954530"/>
            </a:xfrm>
            <a:custGeom>
              <a:avLst/>
              <a:gdLst/>
              <a:ahLst/>
              <a:cxnLst/>
              <a:rect l="l" t="t" r="r" b="b"/>
              <a:pathLst>
                <a:path w="3099435" h="1954529">
                  <a:moveTo>
                    <a:pt x="0" y="976884"/>
                  </a:moveTo>
                  <a:lnTo>
                    <a:pt x="3099053" y="0"/>
                  </a:lnTo>
                </a:path>
                <a:path w="3099435" h="1954529">
                  <a:moveTo>
                    <a:pt x="0" y="976884"/>
                  </a:moveTo>
                  <a:lnTo>
                    <a:pt x="3099053" y="1954530"/>
                  </a:lnTo>
                </a:path>
              </a:pathLst>
            </a:custGeom>
            <a:ln w="187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11374" y="2421635"/>
              <a:ext cx="2936240" cy="792480"/>
            </a:xfrm>
            <a:custGeom>
              <a:avLst/>
              <a:gdLst/>
              <a:ahLst/>
              <a:cxnLst/>
              <a:rect l="l" t="t" r="r" b="b"/>
              <a:pathLst>
                <a:path w="2936240" h="792480">
                  <a:moveTo>
                    <a:pt x="2935985" y="792480"/>
                  </a:moveTo>
                  <a:lnTo>
                    <a:pt x="2617469" y="550164"/>
                  </a:lnTo>
                  <a:lnTo>
                    <a:pt x="2285999" y="352044"/>
                  </a:lnTo>
                  <a:lnTo>
                    <a:pt x="1940051" y="198120"/>
                  </a:lnTo>
                  <a:lnTo>
                    <a:pt x="1579625" y="87630"/>
                  </a:lnTo>
                  <a:lnTo>
                    <a:pt x="1206245" y="22098"/>
                  </a:lnTo>
                  <a:lnTo>
                    <a:pt x="818388" y="0"/>
                  </a:lnTo>
                  <a:lnTo>
                    <a:pt x="416051" y="22860"/>
                  </a:lnTo>
                  <a:lnTo>
                    <a:pt x="0" y="89154"/>
                  </a:lnTo>
                </a:path>
              </a:pathLst>
            </a:custGeom>
            <a:ln w="313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11373" y="2530602"/>
              <a:ext cx="2773045" cy="734695"/>
            </a:xfrm>
            <a:custGeom>
              <a:avLst/>
              <a:gdLst/>
              <a:ahLst/>
              <a:cxnLst/>
              <a:rect l="l" t="t" r="r" b="b"/>
              <a:pathLst>
                <a:path w="2773045" h="734695">
                  <a:moveTo>
                    <a:pt x="2772918" y="734567"/>
                  </a:moveTo>
                  <a:lnTo>
                    <a:pt x="2387346" y="474725"/>
                  </a:lnTo>
                  <a:lnTo>
                    <a:pt x="1997964" y="271271"/>
                  </a:lnTo>
                  <a:lnTo>
                    <a:pt x="1605534" y="124205"/>
                  </a:lnTo>
                  <a:lnTo>
                    <a:pt x="1209294" y="33527"/>
                  </a:lnTo>
                  <a:lnTo>
                    <a:pt x="810006" y="0"/>
                  </a:lnTo>
                  <a:lnTo>
                    <a:pt x="406907" y="22860"/>
                  </a:lnTo>
                  <a:lnTo>
                    <a:pt x="0" y="102869"/>
                  </a:lnTo>
                </a:path>
              </a:pathLst>
            </a:custGeom>
            <a:ln w="3133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11374" y="5070347"/>
              <a:ext cx="2936240" cy="803275"/>
            </a:xfrm>
            <a:custGeom>
              <a:avLst/>
              <a:gdLst/>
              <a:ahLst/>
              <a:cxnLst/>
              <a:rect l="l" t="t" r="r" b="b"/>
              <a:pathLst>
                <a:path w="2936240" h="803275">
                  <a:moveTo>
                    <a:pt x="2935985" y="0"/>
                  </a:moveTo>
                  <a:lnTo>
                    <a:pt x="2617469" y="271272"/>
                  </a:lnTo>
                  <a:lnTo>
                    <a:pt x="2285237" y="486918"/>
                  </a:lnTo>
                  <a:lnTo>
                    <a:pt x="1939289" y="647700"/>
                  </a:lnTo>
                  <a:lnTo>
                    <a:pt x="1579625" y="752856"/>
                  </a:lnTo>
                  <a:lnTo>
                    <a:pt x="1205484" y="803148"/>
                  </a:lnTo>
                  <a:lnTo>
                    <a:pt x="817625" y="797814"/>
                  </a:lnTo>
                  <a:lnTo>
                    <a:pt x="416051" y="737616"/>
                  </a:lnTo>
                  <a:lnTo>
                    <a:pt x="0" y="621792"/>
                  </a:lnTo>
                </a:path>
              </a:pathLst>
            </a:custGeom>
            <a:ln w="313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11374" y="4598670"/>
              <a:ext cx="3232150" cy="1152525"/>
            </a:xfrm>
            <a:custGeom>
              <a:avLst/>
              <a:gdLst/>
              <a:ahLst/>
              <a:cxnLst/>
              <a:rect l="l" t="t" r="r" b="b"/>
              <a:pathLst>
                <a:path w="3232150" h="1152525">
                  <a:moveTo>
                    <a:pt x="3231641" y="0"/>
                  </a:moveTo>
                  <a:lnTo>
                    <a:pt x="2907791" y="336042"/>
                  </a:lnTo>
                  <a:lnTo>
                    <a:pt x="2574797" y="614172"/>
                  </a:lnTo>
                  <a:lnTo>
                    <a:pt x="2233421" y="834390"/>
                  </a:lnTo>
                  <a:lnTo>
                    <a:pt x="1882901" y="997458"/>
                  </a:lnTo>
                  <a:lnTo>
                    <a:pt x="1524000" y="1103376"/>
                  </a:lnTo>
                  <a:lnTo>
                    <a:pt x="1155953" y="1152144"/>
                  </a:lnTo>
                  <a:lnTo>
                    <a:pt x="779525" y="1143000"/>
                  </a:lnTo>
                  <a:lnTo>
                    <a:pt x="393953" y="1075944"/>
                  </a:lnTo>
                  <a:lnTo>
                    <a:pt x="0" y="952500"/>
                  </a:lnTo>
                </a:path>
              </a:pathLst>
            </a:custGeom>
            <a:ln w="3133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47360" y="3214115"/>
              <a:ext cx="234950" cy="1856739"/>
            </a:xfrm>
            <a:custGeom>
              <a:avLst/>
              <a:gdLst/>
              <a:ahLst/>
              <a:cxnLst/>
              <a:rect l="l" t="t" r="r" b="b"/>
              <a:pathLst>
                <a:path w="234950" h="1856739">
                  <a:moveTo>
                    <a:pt x="0" y="1856232"/>
                  </a:moveTo>
                  <a:lnTo>
                    <a:pt x="130301" y="1546860"/>
                  </a:lnTo>
                  <a:lnTo>
                    <a:pt x="208787" y="1237488"/>
                  </a:lnTo>
                  <a:lnTo>
                    <a:pt x="234695" y="928116"/>
                  </a:lnTo>
                  <a:lnTo>
                    <a:pt x="208787" y="618744"/>
                  </a:lnTo>
                  <a:lnTo>
                    <a:pt x="130301" y="309372"/>
                  </a:lnTo>
                  <a:lnTo>
                    <a:pt x="0" y="0"/>
                  </a:lnTo>
                </a:path>
              </a:pathLst>
            </a:custGeom>
            <a:ln w="313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611374" y="4373117"/>
              <a:ext cx="4094479" cy="1711960"/>
            </a:xfrm>
            <a:custGeom>
              <a:avLst/>
              <a:gdLst/>
              <a:ahLst/>
              <a:cxnLst/>
              <a:rect l="l" t="t" r="r" b="b"/>
              <a:pathLst>
                <a:path w="4094479" h="1711960">
                  <a:moveTo>
                    <a:pt x="4094226" y="0"/>
                  </a:moveTo>
                  <a:lnTo>
                    <a:pt x="3747516" y="422148"/>
                  </a:lnTo>
                  <a:lnTo>
                    <a:pt x="3387852" y="784860"/>
                  </a:lnTo>
                  <a:lnTo>
                    <a:pt x="3012948" y="1088136"/>
                  </a:lnTo>
                  <a:lnTo>
                    <a:pt x="2624327" y="1331976"/>
                  </a:lnTo>
                  <a:lnTo>
                    <a:pt x="2221992" y="1516380"/>
                  </a:lnTo>
                  <a:lnTo>
                    <a:pt x="1805940" y="1640585"/>
                  </a:lnTo>
                  <a:lnTo>
                    <a:pt x="1375409" y="1706118"/>
                  </a:lnTo>
                  <a:lnTo>
                    <a:pt x="931163" y="1711451"/>
                  </a:lnTo>
                  <a:lnTo>
                    <a:pt x="472440" y="1657350"/>
                  </a:lnTo>
                  <a:lnTo>
                    <a:pt x="0" y="1543812"/>
                  </a:lnTo>
                </a:path>
              </a:pathLst>
            </a:custGeom>
            <a:ln w="31330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367791" y="4001513"/>
            <a:ext cx="127635" cy="2451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400" spc="20" dirty="0">
                <a:latin typeface="Arial MT"/>
                <a:cs typeface="Arial MT"/>
              </a:rPr>
              <a:t>0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375153" y="3217925"/>
            <a:ext cx="113030" cy="749935"/>
            <a:chOff x="2375153" y="3217925"/>
            <a:chExt cx="113030" cy="749935"/>
          </a:xfrm>
        </p:grpSpPr>
        <p:sp>
          <p:nvSpPr>
            <p:cNvPr id="14" name="object 14"/>
            <p:cNvSpPr/>
            <p:nvPr/>
          </p:nvSpPr>
          <p:spPr>
            <a:xfrm>
              <a:off x="2431541" y="3373373"/>
              <a:ext cx="0" cy="594360"/>
            </a:xfrm>
            <a:custGeom>
              <a:avLst/>
              <a:gdLst/>
              <a:ahLst/>
              <a:cxnLst/>
              <a:rect l="l" t="t" r="r" b="b"/>
              <a:pathLst>
                <a:path h="594360">
                  <a:moveTo>
                    <a:pt x="0" y="594360"/>
                  </a:moveTo>
                  <a:lnTo>
                    <a:pt x="0" y="0"/>
                  </a:lnTo>
                </a:path>
              </a:pathLst>
            </a:custGeom>
            <a:ln w="187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75153" y="3217925"/>
              <a:ext cx="113030" cy="169545"/>
            </a:xfrm>
            <a:custGeom>
              <a:avLst/>
              <a:gdLst/>
              <a:ahLst/>
              <a:cxnLst/>
              <a:rect l="l" t="t" r="r" b="b"/>
              <a:pathLst>
                <a:path w="113030" h="169545">
                  <a:moveTo>
                    <a:pt x="112776" y="169164"/>
                  </a:moveTo>
                  <a:lnTo>
                    <a:pt x="56387" y="0"/>
                  </a:lnTo>
                  <a:lnTo>
                    <a:pt x="0" y="169164"/>
                  </a:lnTo>
                  <a:lnTo>
                    <a:pt x="112776" y="1691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2375154" y="4328160"/>
            <a:ext cx="113030" cy="770890"/>
            <a:chOff x="2375154" y="4328160"/>
            <a:chExt cx="113030" cy="770890"/>
          </a:xfrm>
        </p:grpSpPr>
        <p:sp>
          <p:nvSpPr>
            <p:cNvPr id="17" name="object 17"/>
            <p:cNvSpPr/>
            <p:nvPr/>
          </p:nvSpPr>
          <p:spPr>
            <a:xfrm>
              <a:off x="2431541" y="4328160"/>
              <a:ext cx="0" cy="615315"/>
            </a:xfrm>
            <a:custGeom>
              <a:avLst/>
              <a:gdLst/>
              <a:ahLst/>
              <a:cxnLst/>
              <a:rect l="l" t="t" r="r" b="b"/>
              <a:pathLst>
                <a:path h="615314">
                  <a:moveTo>
                    <a:pt x="0" y="0"/>
                  </a:moveTo>
                  <a:lnTo>
                    <a:pt x="0" y="614934"/>
                  </a:lnTo>
                </a:path>
              </a:pathLst>
            </a:custGeom>
            <a:ln w="187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375154" y="4929377"/>
              <a:ext cx="113030" cy="169545"/>
            </a:xfrm>
            <a:custGeom>
              <a:avLst/>
              <a:gdLst/>
              <a:ahLst/>
              <a:cxnLst/>
              <a:rect l="l" t="t" r="r" b="b"/>
              <a:pathLst>
                <a:path w="113030" h="169545">
                  <a:moveTo>
                    <a:pt x="112775" y="0"/>
                  </a:moveTo>
                  <a:lnTo>
                    <a:pt x="0" y="0"/>
                  </a:lnTo>
                  <a:lnTo>
                    <a:pt x="56387" y="169164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004336" y="2305303"/>
            <a:ext cx="553720" cy="4648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210820">
              <a:lnSpc>
                <a:spcPct val="102899"/>
              </a:lnSpc>
              <a:spcBef>
                <a:spcPts val="90"/>
              </a:spcBef>
            </a:pPr>
            <a:r>
              <a:rPr sz="1400" spc="20" dirty="0">
                <a:latin typeface="Arial MT"/>
                <a:cs typeface="Arial MT"/>
              </a:rPr>
              <a:t>+ </a:t>
            </a:r>
            <a:r>
              <a:rPr sz="1400" spc="25" dirty="0">
                <a:latin typeface="Arial MT"/>
                <a:cs typeface="Arial MT"/>
              </a:rPr>
              <a:t> </a:t>
            </a:r>
            <a:r>
              <a:rPr sz="1400" spc="20" dirty="0">
                <a:latin typeface="Arial MT"/>
                <a:cs typeface="Arial MT"/>
              </a:rPr>
              <a:t>MVAR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50977" y="2959098"/>
            <a:ext cx="1000760" cy="2451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400" spc="10" dirty="0">
                <a:latin typeface="Arial MT"/>
                <a:cs typeface="Arial MT"/>
              </a:rPr>
              <a:t>Overexcited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449661" y="5104096"/>
            <a:ext cx="1101725" cy="2451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400" spc="10" dirty="0">
                <a:latin typeface="Arial MT"/>
                <a:cs typeface="Arial MT"/>
              </a:rPr>
              <a:t>Underexcited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09061" y="5565137"/>
            <a:ext cx="102235" cy="2451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sz="1400" spc="20" dirty="0">
                <a:latin typeface="Arial MT"/>
                <a:cs typeface="Arial MT"/>
              </a:rPr>
              <a:t>–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995639" y="5784593"/>
            <a:ext cx="528320" cy="2451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sz="1400" spc="20" dirty="0">
                <a:latin typeface="Arial MT"/>
                <a:cs typeface="Arial MT"/>
              </a:rPr>
              <a:t>MVAR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144422" y="1826706"/>
            <a:ext cx="1305560" cy="4648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70180" marR="5080" indent="-158115">
              <a:lnSpc>
                <a:spcPct val="102899"/>
              </a:lnSpc>
              <a:spcBef>
                <a:spcPts val="90"/>
              </a:spcBef>
            </a:pPr>
            <a:r>
              <a:rPr sz="1400" spc="15" dirty="0">
                <a:latin typeface="Arial MT"/>
                <a:cs typeface="Arial MT"/>
              </a:rPr>
              <a:t>Reactive</a:t>
            </a:r>
            <a:r>
              <a:rPr sz="1400" spc="-65" dirty="0">
                <a:latin typeface="Arial MT"/>
                <a:cs typeface="Arial MT"/>
              </a:rPr>
              <a:t> </a:t>
            </a:r>
            <a:r>
              <a:rPr sz="1400" spc="15" dirty="0">
                <a:latin typeface="Arial MT"/>
                <a:cs typeface="Arial MT"/>
              </a:rPr>
              <a:t>Power </a:t>
            </a:r>
            <a:r>
              <a:rPr sz="1400" spc="-375" dirty="0">
                <a:latin typeface="Arial MT"/>
                <a:cs typeface="Arial MT"/>
              </a:rPr>
              <a:t> </a:t>
            </a:r>
            <a:r>
              <a:rPr sz="1400" spc="10" dirty="0">
                <a:latin typeface="Arial MT"/>
                <a:cs typeface="Arial MT"/>
              </a:rPr>
              <a:t>Into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15" dirty="0">
                <a:latin typeface="Arial MT"/>
                <a:cs typeface="Arial MT"/>
              </a:rPr>
              <a:t>System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839559" y="6125115"/>
            <a:ext cx="1305560" cy="4648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3500" marR="5080" indent="-51435">
              <a:lnSpc>
                <a:spcPct val="102899"/>
              </a:lnSpc>
              <a:spcBef>
                <a:spcPts val="90"/>
              </a:spcBef>
            </a:pPr>
            <a:r>
              <a:rPr sz="1400" spc="15" dirty="0">
                <a:latin typeface="Arial MT"/>
                <a:cs typeface="Arial MT"/>
              </a:rPr>
              <a:t>Reactive</a:t>
            </a:r>
            <a:r>
              <a:rPr sz="1400" spc="-65" dirty="0">
                <a:latin typeface="Arial MT"/>
                <a:cs typeface="Arial MT"/>
              </a:rPr>
              <a:t> </a:t>
            </a:r>
            <a:r>
              <a:rPr sz="1400" spc="15" dirty="0">
                <a:latin typeface="Arial MT"/>
                <a:cs typeface="Arial MT"/>
              </a:rPr>
              <a:t>Power </a:t>
            </a:r>
            <a:r>
              <a:rPr sz="1400" spc="-375" dirty="0">
                <a:latin typeface="Arial MT"/>
                <a:cs typeface="Arial MT"/>
              </a:rPr>
              <a:t> </a:t>
            </a:r>
            <a:r>
              <a:rPr sz="1400" spc="10" dirty="0">
                <a:latin typeface="Arial MT"/>
                <a:cs typeface="Arial MT"/>
              </a:rPr>
              <a:t>Into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spc="15" dirty="0">
                <a:latin typeface="Arial MT"/>
                <a:cs typeface="Arial MT"/>
              </a:rPr>
              <a:t>Generator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913975" y="2937702"/>
            <a:ext cx="1194435" cy="4648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3340" marR="5080" indent="-41275">
              <a:lnSpc>
                <a:spcPct val="102899"/>
              </a:lnSpc>
              <a:spcBef>
                <a:spcPts val="90"/>
              </a:spcBef>
            </a:pPr>
            <a:r>
              <a:rPr sz="1400" spc="15" dirty="0">
                <a:latin typeface="Arial MT"/>
                <a:cs typeface="Arial MT"/>
              </a:rPr>
              <a:t>Overexcitation  </a:t>
            </a:r>
            <a:r>
              <a:rPr sz="1400" spc="10" dirty="0">
                <a:latin typeface="Arial MT"/>
                <a:cs typeface="Arial MT"/>
              </a:rPr>
              <a:t>Limiter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spc="15" dirty="0">
                <a:latin typeface="Arial MT"/>
                <a:cs typeface="Arial MT"/>
              </a:rPr>
              <a:t>(OEL)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454907" y="2249042"/>
            <a:ext cx="1372870" cy="714375"/>
            <a:chOff x="3454907" y="2249042"/>
            <a:chExt cx="1372870" cy="714375"/>
          </a:xfrm>
        </p:grpSpPr>
        <p:sp>
          <p:nvSpPr>
            <p:cNvPr id="28" name="object 28"/>
            <p:cNvSpPr/>
            <p:nvPr/>
          </p:nvSpPr>
          <p:spPr>
            <a:xfrm>
              <a:off x="3511295" y="2703575"/>
              <a:ext cx="0" cy="250190"/>
            </a:xfrm>
            <a:custGeom>
              <a:avLst/>
              <a:gdLst/>
              <a:ahLst/>
              <a:cxnLst/>
              <a:rect l="l" t="t" r="r" b="b"/>
              <a:pathLst>
                <a:path h="250189">
                  <a:moveTo>
                    <a:pt x="0" y="249936"/>
                  </a:moveTo>
                  <a:lnTo>
                    <a:pt x="0" y="0"/>
                  </a:lnTo>
                </a:path>
              </a:pathLst>
            </a:custGeom>
            <a:ln w="187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454907" y="2548127"/>
              <a:ext cx="113030" cy="169545"/>
            </a:xfrm>
            <a:custGeom>
              <a:avLst/>
              <a:gdLst/>
              <a:ahLst/>
              <a:cxnLst/>
              <a:rect l="l" t="t" r="r" b="b"/>
              <a:pathLst>
                <a:path w="113029" h="169544">
                  <a:moveTo>
                    <a:pt x="112776" y="169164"/>
                  </a:moveTo>
                  <a:lnTo>
                    <a:pt x="56387" y="0"/>
                  </a:lnTo>
                  <a:lnTo>
                    <a:pt x="0" y="169164"/>
                  </a:lnTo>
                  <a:lnTo>
                    <a:pt x="112776" y="1691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770881" y="2258567"/>
              <a:ext cx="0" cy="295275"/>
            </a:xfrm>
            <a:custGeom>
              <a:avLst/>
              <a:gdLst/>
              <a:ahLst/>
              <a:cxnLst/>
              <a:rect l="l" t="t" r="r" b="b"/>
              <a:pathLst>
                <a:path h="295275">
                  <a:moveTo>
                    <a:pt x="0" y="0"/>
                  </a:moveTo>
                  <a:lnTo>
                    <a:pt x="0" y="294894"/>
                  </a:lnTo>
                </a:path>
              </a:pathLst>
            </a:custGeom>
            <a:ln w="187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714494" y="2539745"/>
              <a:ext cx="113030" cy="169545"/>
            </a:xfrm>
            <a:custGeom>
              <a:avLst/>
              <a:gdLst/>
              <a:ahLst/>
              <a:cxnLst/>
              <a:rect l="l" t="t" r="r" b="b"/>
              <a:pathLst>
                <a:path w="113029" h="169544">
                  <a:moveTo>
                    <a:pt x="112775" y="0"/>
                  </a:moveTo>
                  <a:lnTo>
                    <a:pt x="0" y="0"/>
                  </a:lnTo>
                  <a:lnTo>
                    <a:pt x="56387" y="169164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4420675" y="1560068"/>
            <a:ext cx="685800" cy="6838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-635" algn="ctr">
              <a:lnSpc>
                <a:spcPct val="102899"/>
              </a:lnSpc>
              <a:spcBef>
                <a:spcPts val="90"/>
              </a:spcBef>
            </a:pPr>
            <a:r>
              <a:rPr sz="1400" spc="10" dirty="0">
                <a:latin typeface="Arial MT"/>
                <a:cs typeface="Arial MT"/>
              </a:rPr>
              <a:t>Rotor </a:t>
            </a:r>
            <a:r>
              <a:rPr sz="1400" spc="15" dirty="0">
                <a:latin typeface="Arial MT"/>
                <a:cs typeface="Arial MT"/>
              </a:rPr>
              <a:t> </a:t>
            </a:r>
            <a:r>
              <a:rPr sz="1400" spc="10" dirty="0">
                <a:latin typeface="Arial MT"/>
                <a:cs typeface="Arial MT"/>
              </a:rPr>
              <a:t>Winding  Limited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825741" y="4677401"/>
            <a:ext cx="1294765" cy="4648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09220" marR="5080" indent="-97155">
              <a:lnSpc>
                <a:spcPct val="102899"/>
              </a:lnSpc>
              <a:spcBef>
                <a:spcPts val="90"/>
              </a:spcBef>
            </a:pPr>
            <a:r>
              <a:rPr sz="1400" spc="10" dirty="0">
                <a:latin typeface="Arial MT"/>
                <a:cs typeface="Arial MT"/>
              </a:rPr>
              <a:t>Underexcitation </a:t>
            </a:r>
            <a:r>
              <a:rPr sz="1400" spc="-375" dirty="0">
                <a:latin typeface="Arial MT"/>
                <a:cs typeface="Arial MT"/>
              </a:rPr>
              <a:t> </a:t>
            </a:r>
            <a:r>
              <a:rPr sz="1400" spc="10" dirty="0">
                <a:latin typeface="Arial MT"/>
                <a:cs typeface="Arial MT"/>
              </a:rPr>
              <a:t>Limiter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20" dirty="0">
                <a:latin typeface="Arial MT"/>
                <a:cs typeface="Arial MT"/>
              </a:rPr>
              <a:t>(UEL)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3891152" y="5157596"/>
            <a:ext cx="689610" cy="398145"/>
            <a:chOff x="3891152" y="5157596"/>
            <a:chExt cx="689610" cy="398145"/>
          </a:xfrm>
        </p:grpSpPr>
        <p:sp>
          <p:nvSpPr>
            <p:cNvPr id="35" name="object 35"/>
            <p:cNvSpPr/>
            <p:nvPr/>
          </p:nvSpPr>
          <p:spPr>
            <a:xfrm>
              <a:off x="3900677" y="5167121"/>
              <a:ext cx="544830" cy="311785"/>
            </a:xfrm>
            <a:custGeom>
              <a:avLst/>
              <a:gdLst/>
              <a:ahLst/>
              <a:cxnLst/>
              <a:rect l="l" t="t" r="r" b="b"/>
              <a:pathLst>
                <a:path w="544829" h="311785">
                  <a:moveTo>
                    <a:pt x="0" y="0"/>
                  </a:moveTo>
                  <a:lnTo>
                    <a:pt x="544830" y="311657"/>
                  </a:lnTo>
                </a:path>
              </a:pathLst>
            </a:custGeom>
            <a:ln w="187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405122" y="5422391"/>
              <a:ext cx="175260" cy="133350"/>
            </a:xfrm>
            <a:custGeom>
              <a:avLst/>
              <a:gdLst/>
              <a:ahLst/>
              <a:cxnLst/>
              <a:rect l="l" t="t" r="r" b="b"/>
              <a:pathLst>
                <a:path w="175260" h="133350">
                  <a:moveTo>
                    <a:pt x="175259" y="133350"/>
                  </a:moveTo>
                  <a:lnTo>
                    <a:pt x="56387" y="0"/>
                  </a:lnTo>
                  <a:lnTo>
                    <a:pt x="0" y="98298"/>
                  </a:lnTo>
                  <a:lnTo>
                    <a:pt x="175259" y="1333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311142" y="6234936"/>
            <a:ext cx="980440" cy="4641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5720">
              <a:lnSpc>
                <a:spcPct val="102499"/>
              </a:lnSpc>
              <a:spcBef>
                <a:spcPts val="95"/>
              </a:spcBef>
            </a:pPr>
            <a:r>
              <a:rPr sz="1400" spc="10" dirty="0">
                <a:latin typeface="Arial MT"/>
                <a:cs typeface="Arial MT"/>
              </a:rPr>
              <a:t>Stator </a:t>
            </a:r>
            <a:r>
              <a:rPr sz="1400" spc="15" dirty="0">
                <a:latin typeface="Arial MT"/>
                <a:cs typeface="Arial MT"/>
              </a:rPr>
              <a:t>End </a:t>
            </a:r>
            <a:r>
              <a:rPr sz="1400" spc="-375" dirty="0">
                <a:latin typeface="Arial MT"/>
                <a:cs typeface="Arial MT"/>
              </a:rPr>
              <a:t> </a:t>
            </a:r>
            <a:r>
              <a:rPr sz="1400" spc="15" dirty="0">
                <a:latin typeface="Arial MT"/>
                <a:cs typeface="Arial MT"/>
              </a:rPr>
              <a:t>Iron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spc="10" dirty="0">
                <a:latin typeface="Arial MT"/>
                <a:cs typeface="Arial MT"/>
              </a:rPr>
              <a:t>Limited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3724655" y="5890259"/>
            <a:ext cx="113030" cy="392430"/>
            <a:chOff x="3724655" y="5890259"/>
            <a:chExt cx="113030" cy="392430"/>
          </a:xfrm>
        </p:grpSpPr>
        <p:sp>
          <p:nvSpPr>
            <p:cNvPr id="39" name="object 39"/>
            <p:cNvSpPr/>
            <p:nvPr/>
          </p:nvSpPr>
          <p:spPr>
            <a:xfrm>
              <a:off x="3781043" y="6045707"/>
              <a:ext cx="0" cy="227329"/>
            </a:xfrm>
            <a:custGeom>
              <a:avLst/>
              <a:gdLst/>
              <a:ahLst/>
              <a:cxnLst/>
              <a:rect l="l" t="t" r="r" b="b"/>
              <a:pathLst>
                <a:path h="227329">
                  <a:moveTo>
                    <a:pt x="0" y="227075"/>
                  </a:moveTo>
                  <a:lnTo>
                    <a:pt x="0" y="0"/>
                  </a:lnTo>
                </a:path>
              </a:pathLst>
            </a:custGeom>
            <a:ln w="187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724655" y="5890259"/>
              <a:ext cx="113030" cy="169545"/>
            </a:xfrm>
            <a:custGeom>
              <a:avLst/>
              <a:gdLst/>
              <a:ahLst/>
              <a:cxnLst/>
              <a:rect l="l" t="t" r="r" b="b"/>
              <a:pathLst>
                <a:path w="113029" h="169545">
                  <a:moveTo>
                    <a:pt x="112776" y="169164"/>
                  </a:moveTo>
                  <a:lnTo>
                    <a:pt x="56387" y="0"/>
                  </a:lnTo>
                  <a:lnTo>
                    <a:pt x="0" y="169164"/>
                  </a:lnTo>
                  <a:lnTo>
                    <a:pt x="112776" y="1691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4495324" y="6205217"/>
            <a:ext cx="1102360" cy="4648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9525">
              <a:lnSpc>
                <a:spcPct val="102899"/>
              </a:lnSpc>
              <a:spcBef>
                <a:spcPts val="90"/>
              </a:spcBef>
            </a:pPr>
            <a:r>
              <a:rPr sz="1400" spc="10" dirty="0">
                <a:latin typeface="Arial MT"/>
                <a:cs typeface="Arial MT"/>
              </a:rPr>
              <a:t>Steady-State </a:t>
            </a:r>
            <a:r>
              <a:rPr sz="1400" spc="-375" dirty="0">
                <a:latin typeface="Arial MT"/>
                <a:cs typeface="Arial MT"/>
              </a:rPr>
              <a:t> </a:t>
            </a:r>
            <a:r>
              <a:rPr sz="1400" spc="10" dirty="0">
                <a:latin typeface="Arial MT"/>
                <a:cs typeface="Arial MT"/>
              </a:rPr>
              <a:t>Stability</a:t>
            </a:r>
            <a:r>
              <a:rPr sz="1400" spc="-65" dirty="0">
                <a:latin typeface="Arial MT"/>
                <a:cs typeface="Arial MT"/>
              </a:rPr>
              <a:t> </a:t>
            </a:r>
            <a:r>
              <a:rPr sz="1400" spc="10" dirty="0">
                <a:latin typeface="Arial MT"/>
                <a:cs typeface="Arial MT"/>
              </a:rPr>
              <a:t>Limit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4990337" y="5803391"/>
            <a:ext cx="113030" cy="450215"/>
            <a:chOff x="4990337" y="5803391"/>
            <a:chExt cx="113030" cy="450215"/>
          </a:xfrm>
        </p:grpSpPr>
        <p:sp>
          <p:nvSpPr>
            <p:cNvPr id="43" name="object 43"/>
            <p:cNvSpPr/>
            <p:nvPr/>
          </p:nvSpPr>
          <p:spPr>
            <a:xfrm>
              <a:off x="5046725" y="5958840"/>
              <a:ext cx="0" cy="285115"/>
            </a:xfrm>
            <a:custGeom>
              <a:avLst/>
              <a:gdLst/>
              <a:ahLst/>
              <a:cxnLst/>
              <a:rect l="l" t="t" r="r" b="b"/>
              <a:pathLst>
                <a:path h="285114">
                  <a:moveTo>
                    <a:pt x="0" y="284988"/>
                  </a:moveTo>
                  <a:lnTo>
                    <a:pt x="0" y="0"/>
                  </a:lnTo>
                </a:path>
              </a:pathLst>
            </a:custGeom>
            <a:ln w="187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990337" y="5803391"/>
              <a:ext cx="113030" cy="169545"/>
            </a:xfrm>
            <a:custGeom>
              <a:avLst/>
              <a:gdLst/>
              <a:ahLst/>
              <a:cxnLst/>
              <a:rect l="l" t="t" r="r" b="b"/>
              <a:pathLst>
                <a:path w="113029" h="169545">
                  <a:moveTo>
                    <a:pt x="112776" y="169164"/>
                  </a:moveTo>
                  <a:lnTo>
                    <a:pt x="56387" y="0"/>
                  </a:lnTo>
                  <a:lnTo>
                    <a:pt x="0" y="169164"/>
                  </a:lnTo>
                  <a:lnTo>
                    <a:pt x="112776" y="1691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6269186" y="3027678"/>
            <a:ext cx="687070" cy="6838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-1905" algn="ctr">
              <a:lnSpc>
                <a:spcPct val="102899"/>
              </a:lnSpc>
              <a:spcBef>
                <a:spcPts val="90"/>
              </a:spcBef>
            </a:pPr>
            <a:r>
              <a:rPr sz="1400" spc="10" dirty="0">
                <a:latin typeface="Arial MT"/>
                <a:cs typeface="Arial MT"/>
              </a:rPr>
              <a:t>Stator </a:t>
            </a:r>
            <a:r>
              <a:rPr sz="1400" spc="15" dirty="0">
                <a:latin typeface="Arial MT"/>
                <a:cs typeface="Arial MT"/>
              </a:rPr>
              <a:t> Winding  </a:t>
            </a:r>
            <a:r>
              <a:rPr sz="1400" spc="10" dirty="0">
                <a:latin typeface="Arial MT"/>
                <a:cs typeface="Arial MT"/>
              </a:rPr>
              <a:t>Limited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2595498" y="2331846"/>
            <a:ext cx="3644265" cy="3869690"/>
            <a:chOff x="2595498" y="2331846"/>
            <a:chExt cx="3644265" cy="3869690"/>
          </a:xfrm>
        </p:grpSpPr>
        <p:sp>
          <p:nvSpPr>
            <p:cNvPr id="47" name="object 47"/>
            <p:cNvSpPr/>
            <p:nvPr/>
          </p:nvSpPr>
          <p:spPr>
            <a:xfrm>
              <a:off x="5833871" y="3382517"/>
              <a:ext cx="396240" cy="166370"/>
            </a:xfrm>
            <a:custGeom>
              <a:avLst/>
              <a:gdLst/>
              <a:ahLst/>
              <a:cxnLst/>
              <a:rect l="l" t="t" r="r" b="b"/>
              <a:pathLst>
                <a:path w="396239" h="166370">
                  <a:moveTo>
                    <a:pt x="396239" y="0"/>
                  </a:moveTo>
                  <a:lnTo>
                    <a:pt x="0" y="166116"/>
                  </a:lnTo>
                </a:path>
              </a:pathLst>
            </a:custGeom>
            <a:ln w="187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690615" y="3490721"/>
              <a:ext cx="177800" cy="117475"/>
            </a:xfrm>
            <a:custGeom>
              <a:avLst/>
              <a:gdLst/>
              <a:ahLst/>
              <a:cxnLst/>
              <a:rect l="l" t="t" r="r" b="b"/>
              <a:pathLst>
                <a:path w="177800" h="117475">
                  <a:moveTo>
                    <a:pt x="177546" y="104394"/>
                  </a:moveTo>
                  <a:lnTo>
                    <a:pt x="134112" y="0"/>
                  </a:lnTo>
                  <a:lnTo>
                    <a:pt x="0" y="117348"/>
                  </a:lnTo>
                  <a:lnTo>
                    <a:pt x="177546" y="1043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611373" y="2347721"/>
              <a:ext cx="0" cy="3752850"/>
            </a:xfrm>
            <a:custGeom>
              <a:avLst/>
              <a:gdLst/>
              <a:ahLst/>
              <a:cxnLst/>
              <a:rect l="l" t="t" r="r" b="b"/>
              <a:pathLst>
                <a:path h="3752850">
                  <a:moveTo>
                    <a:pt x="0" y="0"/>
                  </a:moveTo>
                  <a:lnTo>
                    <a:pt x="0" y="3752850"/>
                  </a:lnTo>
                </a:path>
              </a:pathLst>
            </a:custGeom>
            <a:ln w="313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647181" y="5705093"/>
              <a:ext cx="487045" cy="487045"/>
            </a:xfrm>
            <a:custGeom>
              <a:avLst/>
              <a:gdLst/>
              <a:ahLst/>
              <a:cxnLst/>
              <a:rect l="l" t="t" r="r" b="b"/>
              <a:pathLst>
                <a:path w="487045" h="487045">
                  <a:moveTo>
                    <a:pt x="0" y="243077"/>
                  </a:moveTo>
                  <a:lnTo>
                    <a:pt x="4944" y="194128"/>
                  </a:lnTo>
                  <a:lnTo>
                    <a:pt x="19121" y="148518"/>
                  </a:lnTo>
                  <a:lnTo>
                    <a:pt x="41549" y="107230"/>
                  </a:lnTo>
                  <a:lnTo>
                    <a:pt x="71247" y="71246"/>
                  </a:lnTo>
                  <a:lnTo>
                    <a:pt x="107230" y="41549"/>
                  </a:lnTo>
                  <a:lnTo>
                    <a:pt x="148518" y="19121"/>
                  </a:lnTo>
                  <a:lnTo>
                    <a:pt x="194128" y="4944"/>
                  </a:lnTo>
                  <a:lnTo>
                    <a:pt x="243078" y="0"/>
                  </a:lnTo>
                  <a:lnTo>
                    <a:pt x="292279" y="4944"/>
                  </a:lnTo>
                  <a:lnTo>
                    <a:pt x="338077" y="19121"/>
                  </a:lnTo>
                  <a:lnTo>
                    <a:pt x="379501" y="41549"/>
                  </a:lnTo>
                  <a:lnTo>
                    <a:pt x="415575" y="71246"/>
                  </a:lnTo>
                  <a:lnTo>
                    <a:pt x="445327" y="107230"/>
                  </a:lnTo>
                  <a:lnTo>
                    <a:pt x="467784" y="148518"/>
                  </a:lnTo>
                  <a:lnTo>
                    <a:pt x="481972" y="194128"/>
                  </a:lnTo>
                  <a:lnTo>
                    <a:pt x="486918" y="243077"/>
                  </a:lnTo>
                  <a:lnTo>
                    <a:pt x="481972" y="292279"/>
                  </a:lnTo>
                  <a:lnTo>
                    <a:pt x="467784" y="338077"/>
                  </a:lnTo>
                  <a:lnTo>
                    <a:pt x="445327" y="379501"/>
                  </a:lnTo>
                  <a:lnTo>
                    <a:pt x="415575" y="415575"/>
                  </a:lnTo>
                  <a:lnTo>
                    <a:pt x="379501" y="445327"/>
                  </a:lnTo>
                  <a:lnTo>
                    <a:pt x="338077" y="467784"/>
                  </a:lnTo>
                  <a:lnTo>
                    <a:pt x="292279" y="481972"/>
                  </a:lnTo>
                  <a:lnTo>
                    <a:pt x="243078" y="486917"/>
                  </a:lnTo>
                  <a:lnTo>
                    <a:pt x="194128" y="481972"/>
                  </a:lnTo>
                  <a:lnTo>
                    <a:pt x="148518" y="467784"/>
                  </a:lnTo>
                  <a:lnTo>
                    <a:pt x="107230" y="445327"/>
                  </a:lnTo>
                  <a:lnTo>
                    <a:pt x="71247" y="415575"/>
                  </a:lnTo>
                  <a:lnTo>
                    <a:pt x="41549" y="379501"/>
                  </a:lnTo>
                  <a:lnTo>
                    <a:pt x="19121" y="338077"/>
                  </a:lnTo>
                  <a:lnTo>
                    <a:pt x="4944" y="292279"/>
                  </a:lnTo>
                  <a:lnTo>
                    <a:pt x="0" y="243077"/>
                  </a:lnTo>
                  <a:close/>
                </a:path>
              </a:pathLst>
            </a:custGeom>
            <a:ln w="187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5813544" y="3894072"/>
            <a:ext cx="1552575" cy="2451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400" spc="20" dirty="0">
                <a:latin typeface="Arial MT"/>
                <a:cs typeface="Arial MT"/>
              </a:rPr>
              <a:t>+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30" dirty="0">
                <a:latin typeface="Arial MT"/>
                <a:cs typeface="Arial MT"/>
              </a:rPr>
              <a:t>MW</a:t>
            </a:r>
            <a:r>
              <a:rPr sz="1400" spc="375" dirty="0">
                <a:latin typeface="Arial MT"/>
                <a:cs typeface="Arial MT"/>
              </a:rPr>
              <a:t> </a:t>
            </a:r>
            <a:r>
              <a:rPr sz="1400" spc="15" dirty="0">
                <a:latin typeface="Arial MT"/>
                <a:cs typeface="Arial MT"/>
              </a:rPr>
              <a:t>Real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15" dirty="0">
                <a:latin typeface="Arial MT"/>
                <a:cs typeface="Arial MT"/>
              </a:rPr>
              <a:t>Power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396565" y="4111150"/>
            <a:ext cx="990600" cy="2451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400" spc="15" dirty="0">
                <a:latin typeface="Arial MT"/>
                <a:cs typeface="Arial MT"/>
              </a:rPr>
              <a:t>Into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spc="15" dirty="0">
                <a:latin typeface="Arial MT"/>
                <a:cs typeface="Arial MT"/>
              </a:rPr>
              <a:t>System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492575" y="5159784"/>
            <a:ext cx="1102360" cy="4648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90"/>
              </a:spcBef>
            </a:pPr>
            <a:r>
              <a:rPr sz="1400" spc="10" dirty="0">
                <a:latin typeface="Arial MT"/>
                <a:cs typeface="Arial MT"/>
              </a:rPr>
              <a:t>Underexcited  Operation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5621781" y="1693671"/>
            <a:ext cx="1075690" cy="505459"/>
            <a:chOff x="5621781" y="1693671"/>
            <a:chExt cx="1075690" cy="505459"/>
          </a:xfrm>
        </p:grpSpPr>
        <p:sp>
          <p:nvSpPr>
            <p:cNvPr id="55" name="object 55"/>
            <p:cNvSpPr/>
            <p:nvPr/>
          </p:nvSpPr>
          <p:spPr>
            <a:xfrm>
              <a:off x="5631179" y="1703069"/>
              <a:ext cx="486409" cy="486409"/>
            </a:xfrm>
            <a:custGeom>
              <a:avLst/>
              <a:gdLst/>
              <a:ahLst/>
              <a:cxnLst/>
              <a:rect l="l" t="t" r="r" b="b"/>
              <a:pathLst>
                <a:path w="486410" h="486410">
                  <a:moveTo>
                    <a:pt x="0" y="243077"/>
                  </a:moveTo>
                  <a:lnTo>
                    <a:pt x="4944" y="194128"/>
                  </a:lnTo>
                  <a:lnTo>
                    <a:pt x="19121" y="148518"/>
                  </a:lnTo>
                  <a:lnTo>
                    <a:pt x="41549" y="107230"/>
                  </a:lnTo>
                  <a:lnTo>
                    <a:pt x="71247" y="71246"/>
                  </a:lnTo>
                  <a:lnTo>
                    <a:pt x="107230" y="41549"/>
                  </a:lnTo>
                  <a:lnTo>
                    <a:pt x="148518" y="19121"/>
                  </a:lnTo>
                  <a:lnTo>
                    <a:pt x="194128" y="4944"/>
                  </a:lnTo>
                  <a:lnTo>
                    <a:pt x="243078" y="0"/>
                  </a:lnTo>
                  <a:lnTo>
                    <a:pt x="292027" y="4944"/>
                  </a:lnTo>
                  <a:lnTo>
                    <a:pt x="337637" y="19121"/>
                  </a:lnTo>
                  <a:lnTo>
                    <a:pt x="378925" y="41549"/>
                  </a:lnTo>
                  <a:lnTo>
                    <a:pt x="414909" y="71246"/>
                  </a:lnTo>
                  <a:lnTo>
                    <a:pt x="444606" y="107230"/>
                  </a:lnTo>
                  <a:lnTo>
                    <a:pt x="467034" y="148518"/>
                  </a:lnTo>
                  <a:lnTo>
                    <a:pt x="481211" y="194128"/>
                  </a:lnTo>
                  <a:lnTo>
                    <a:pt x="486156" y="243077"/>
                  </a:lnTo>
                  <a:lnTo>
                    <a:pt x="481211" y="292027"/>
                  </a:lnTo>
                  <a:lnTo>
                    <a:pt x="467034" y="337637"/>
                  </a:lnTo>
                  <a:lnTo>
                    <a:pt x="444606" y="378925"/>
                  </a:lnTo>
                  <a:lnTo>
                    <a:pt x="414908" y="414908"/>
                  </a:lnTo>
                  <a:lnTo>
                    <a:pt x="378925" y="444606"/>
                  </a:lnTo>
                  <a:lnTo>
                    <a:pt x="337637" y="467034"/>
                  </a:lnTo>
                  <a:lnTo>
                    <a:pt x="292027" y="481211"/>
                  </a:lnTo>
                  <a:lnTo>
                    <a:pt x="243078" y="486155"/>
                  </a:lnTo>
                  <a:lnTo>
                    <a:pt x="194128" y="481211"/>
                  </a:lnTo>
                  <a:lnTo>
                    <a:pt x="148518" y="467034"/>
                  </a:lnTo>
                  <a:lnTo>
                    <a:pt x="107230" y="444606"/>
                  </a:lnTo>
                  <a:lnTo>
                    <a:pt x="71247" y="414908"/>
                  </a:lnTo>
                  <a:lnTo>
                    <a:pt x="41549" y="378925"/>
                  </a:lnTo>
                  <a:lnTo>
                    <a:pt x="19121" y="337637"/>
                  </a:lnTo>
                  <a:lnTo>
                    <a:pt x="4944" y="292027"/>
                  </a:lnTo>
                  <a:lnTo>
                    <a:pt x="0" y="243077"/>
                  </a:lnTo>
                  <a:close/>
                </a:path>
              </a:pathLst>
            </a:custGeom>
            <a:ln w="187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117335" y="1946147"/>
              <a:ext cx="570865" cy="0"/>
            </a:xfrm>
            <a:custGeom>
              <a:avLst/>
              <a:gdLst/>
              <a:ahLst/>
              <a:cxnLst/>
              <a:rect l="l" t="t" r="r" b="b"/>
              <a:pathLst>
                <a:path w="570865">
                  <a:moveTo>
                    <a:pt x="0" y="0"/>
                  </a:moveTo>
                  <a:lnTo>
                    <a:pt x="570738" y="0"/>
                  </a:lnTo>
                </a:path>
              </a:pathLst>
            </a:custGeom>
            <a:ln w="187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688073" y="1766315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4">
                  <a:moveTo>
                    <a:pt x="0" y="0"/>
                  </a:moveTo>
                  <a:lnTo>
                    <a:pt x="0" y="359664"/>
                  </a:lnTo>
                </a:path>
              </a:pathLst>
            </a:custGeom>
            <a:ln w="187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207251" y="1856231"/>
              <a:ext cx="205104" cy="0"/>
            </a:xfrm>
            <a:custGeom>
              <a:avLst/>
              <a:gdLst/>
              <a:ahLst/>
              <a:cxnLst/>
              <a:rect l="l" t="t" r="r" b="b"/>
              <a:pathLst>
                <a:path w="205104">
                  <a:moveTo>
                    <a:pt x="0" y="0"/>
                  </a:moveTo>
                  <a:lnTo>
                    <a:pt x="204978" y="0"/>
                  </a:lnTo>
                </a:path>
              </a:pathLst>
            </a:custGeom>
            <a:ln w="187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397751" y="1799843"/>
              <a:ext cx="169545" cy="113030"/>
            </a:xfrm>
            <a:custGeom>
              <a:avLst/>
              <a:gdLst/>
              <a:ahLst/>
              <a:cxnLst/>
              <a:rect l="l" t="t" r="r" b="b"/>
              <a:pathLst>
                <a:path w="169545" h="113030">
                  <a:moveTo>
                    <a:pt x="169164" y="56387"/>
                  </a:moveTo>
                  <a:lnTo>
                    <a:pt x="0" y="0"/>
                  </a:lnTo>
                  <a:lnTo>
                    <a:pt x="0" y="112776"/>
                  </a:lnTo>
                  <a:lnTo>
                    <a:pt x="169164" y="563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218681" y="2036063"/>
              <a:ext cx="314960" cy="0"/>
            </a:xfrm>
            <a:custGeom>
              <a:avLst/>
              <a:gdLst/>
              <a:ahLst/>
              <a:cxnLst/>
              <a:rect l="l" t="t" r="r" b="b"/>
              <a:pathLst>
                <a:path w="314959">
                  <a:moveTo>
                    <a:pt x="0" y="0"/>
                  </a:moveTo>
                  <a:lnTo>
                    <a:pt x="314706" y="0"/>
                  </a:lnTo>
                </a:path>
              </a:pathLst>
            </a:custGeom>
            <a:ln w="187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518909" y="1979675"/>
              <a:ext cx="169545" cy="113030"/>
            </a:xfrm>
            <a:custGeom>
              <a:avLst/>
              <a:gdLst/>
              <a:ahLst/>
              <a:cxnLst/>
              <a:rect l="l" t="t" r="r" b="b"/>
              <a:pathLst>
                <a:path w="169545" h="113030">
                  <a:moveTo>
                    <a:pt x="169164" y="56387"/>
                  </a:moveTo>
                  <a:lnTo>
                    <a:pt x="0" y="0"/>
                  </a:lnTo>
                  <a:lnTo>
                    <a:pt x="0" y="112776"/>
                  </a:lnTo>
                  <a:lnTo>
                    <a:pt x="169164" y="563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6104632" y="1548638"/>
            <a:ext cx="349250" cy="2451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400" spc="25" dirty="0">
                <a:latin typeface="Arial MT"/>
                <a:cs typeface="Arial MT"/>
              </a:rPr>
              <a:t>MW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789933" y="1695743"/>
            <a:ext cx="1765935" cy="1099185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0"/>
              </a:spcBef>
              <a:tabLst>
                <a:tab pos="995044" algn="l"/>
              </a:tabLst>
            </a:pPr>
            <a:r>
              <a:rPr sz="1400" spc="30" dirty="0">
                <a:latin typeface="Arial MT"/>
                <a:cs typeface="Arial MT"/>
              </a:rPr>
              <a:t>G	</a:t>
            </a:r>
            <a:r>
              <a:rPr sz="1400" spc="20" dirty="0">
                <a:latin typeface="Arial MT"/>
                <a:cs typeface="Arial MT"/>
              </a:rPr>
              <a:t>System</a:t>
            </a:r>
            <a:endParaRPr sz="1400">
              <a:latin typeface="Arial MT"/>
              <a:cs typeface="Arial MT"/>
            </a:endParaRPr>
          </a:p>
          <a:p>
            <a:pPr marL="406400">
              <a:lnSpc>
                <a:spcPts val="1610"/>
              </a:lnSpc>
              <a:spcBef>
                <a:spcPts val="915"/>
              </a:spcBef>
            </a:pPr>
            <a:r>
              <a:rPr sz="1400" spc="20" dirty="0">
                <a:latin typeface="Arial MT"/>
                <a:cs typeface="Arial MT"/>
              </a:rPr>
              <a:t>MVAR</a:t>
            </a:r>
            <a:endParaRPr sz="1400">
              <a:latin typeface="Arial MT"/>
              <a:cs typeface="Arial MT"/>
            </a:endParaRPr>
          </a:p>
          <a:p>
            <a:pPr marL="136525">
              <a:lnSpc>
                <a:spcPts val="1610"/>
              </a:lnSpc>
            </a:pPr>
            <a:r>
              <a:rPr sz="1400" spc="15" dirty="0">
                <a:latin typeface="Arial MT"/>
                <a:cs typeface="Arial MT"/>
              </a:rPr>
              <a:t>Normal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15" dirty="0">
                <a:latin typeface="Arial MT"/>
                <a:cs typeface="Arial MT"/>
              </a:rPr>
              <a:t>Overexcited</a:t>
            </a:r>
            <a:endParaRPr sz="1400">
              <a:latin typeface="Arial MT"/>
              <a:cs typeface="Arial MT"/>
            </a:endParaRPr>
          </a:p>
          <a:p>
            <a:pPr marL="136525">
              <a:lnSpc>
                <a:spcPct val="100000"/>
              </a:lnSpc>
              <a:spcBef>
                <a:spcPts val="45"/>
              </a:spcBef>
            </a:pPr>
            <a:r>
              <a:rPr sz="1400" spc="10" dirty="0">
                <a:latin typeface="Arial MT"/>
                <a:cs typeface="Arial MT"/>
              </a:rPr>
              <a:t>Operation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806684" y="5807452"/>
            <a:ext cx="168275" cy="2451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400" spc="30" dirty="0">
                <a:latin typeface="Arial MT"/>
                <a:cs typeface="Arial MT"/>
              </a:rPr>
              <a:t>G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6134099" y="5768340"/>
            <a:ext cx="568325" cy="360680"/>
            <a:chOff x="6134099" y="5768340"/>
            <a:chExt cx="568325" cy="360680"/>
          </a:xfrm>
        </p:grpSpPr>
        <p:sp>
          <p:nvSpPr>
            <p:cNvPr id="66" name="object 66"/>
            <p:cNvSpPr/>
            <p:nvPr/>
          </p:nvSpPr>
          <p:spPr>
            <a:xfrm>
              <a:off x="6134099" y="5948171"/>
              <a:ext cx="539750" cy="0"/>
            </a:xfrm>
            <a:custGeom>
              <a:avLst/>
              <a:gdLst/>
              <a:ahLst/>
              <a:cxnLst/>
              <a:rect l="l" t="t" r="r" b="b"/>
              <a:pathLst>
                <a:path w="539750">
                  <a:moveTo>
                    <a:pt x="0" y="0"/>
                  </a:moveTo>
                  <a:lnTo>
                    <a:pt x="539496" y="0"/>
                  </a:lnTo>
                </a:path>
              </a:pathLst>
            </a:custGeom>
            <a:ln w="187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692645" y="5768340"/>
              <a:ext cx="0" cy="360680"/>
            </a:xfrm>
            <a:custGeom>
              <a:avLst/>
              <a:gdLst/>
              <a:ahLst/>
              <a:cxnLst/>
              <a:rect l="l" t="t" r="r" b="b"/>
              <a:pathLst>
                <a:path h="360679">
                  <a:moveTo>
                    <a:pt x="0" y="0"/>
                  </a:moveTo>
                  <a:lnTo>
                    <a:pt x="0" y="360425"/>
                  </a:lnTo>
                </a:path>
              </a:pathLst>
            </a:custGeom>
            <a:ln w="187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237731" y="5858256"/>
              <a:ext cx="210820" cy="0"/>
            </a:xfrm>
            <a:custGeom>
              <a:avLst/>
              <a:gdLst/>
              <a:ahLst/>
              <a:cxnLst/>
              <a:rect l="l" t="t" r="r" b="b"/>
              <a:pathLst>
                <a:path w="210820">
                  <a:moveTo>
                    <a:pt x="0" y="0"/>
                  </a:moveTo>
                  <a:lnTo>
                    <a:pt x="210311" y="0"/>
                  </a:lnTo>
                </a:path>
              </a:pathLst>
            </a:custGeom>
            <a:ln w="187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434327" y="5801868"/>
              <a:ext cx="169545" cy="113030"/>
            </a:xfrm>
            <a:custGeom>
              <a:avLst/>
              <a:gdLst/>
              <a:ahLst/>
              <a:cxnLst/>
              <a:rect l="l" t="t" r="r" b="b"/>
              <a:pathLst>
                <a:path w="169545" h="113029">
                  <a:moveTo>
                    <a:pt x="169164" y="56388"/>
                  </a:moveTo>
                  <a:lnTo>
                    <a:pt x="0" y="0"/>
                  </a:lnTo>
                  <a:lnTo>
                    <a:pt x="0" y="112776"/>
                  </a:lnTo>
                  <a:lnTo>
                    <a:pt x="169164" y="563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311645" y="6038088"/>
              <a:ext cx="272415" cy="0"/>
            </a:xfrm>
            <a:custGeom>
              <a:avLst/>
              <a:gdLst/>
              <a:ahLst/>
              <a:cxnLst/>
              <a:rect l="l" t="t" r="r" b="b"/>
              <a:pathLst>
                <a:path w="272415">
                  <a:moveTo>
                    <a:pt x="0" y="0"/>
                  </a:moveTo>
                  <a:lnTo>
                    <a:pt x="272034" y="0"/>
                  </a:lnTo>
                </a:path>
              </a:pathLst>
            </a:custGeom>
            <a:ln w="187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156197" y="5981700"/>
              <a:ext cx="169545" cy="113030"/>
            </a:xfrm>
            <a:custGeom>
              <a:avLst/>
              <a:gdLst/>
              <a:ahLst/>
              <a:cxnLst/>
              <a:rect l="l" t="t" r="r" b="b"/>
              <a:pathLst>
                <a:path w="169545" h="113029">
                  <a:moveTo>
                    <a:pt x="169164" y="112775"/>
                  </a:moveTo>
                  <a:lnTo>
                    <a:pt x="169164" y="0"/>
                  </a:lnTo>
                  <a:lnTo>
                    <a:pt x="0" y="56387"/>
                  </a:lnTo>
                  <a:lnTo>
                    <a:pt x="169164" y="1127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6092434" y="6100829"/>
            <a:ext cx="553720" cy="2451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400" spc="20" dirty="0">
                <a:latin typeface="Arial MT"/>
                <a:cs typeface="Arial MT"/>
              </a:rPr>
              <a:t>MVAR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6147296" y="5574318"/>
            <a:ext cx="350520" cy="2451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400" spc="35" dirty="0">
                <a:latin typeface="Arial MT"/>
                <a:cs typeface="Arial MT"/>
              </a:rPr>
              <a:t>MW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6777501" y="5807488"/>
            <a:ext cx="635000" cy="2451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400" spc="15" dirty="0">
                <a:latin typeface="Arial MT"/>
                <a:cs typeface="Arial MT"/>
              </a:rPr>
              <a:t>System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75" name="object 75"/>
          <p:cNvSpPr txBox="1">
            <a:spLocks noGrp="1"/>
          </p:cNvSpPr>
          <p:nvPr>
            <p:ph type="title"/>
          </p:nvPr>
        </p:nvSpPr>
        <p:spPr>
          <a:xfrm>
            <a:off x="807275" y="413479"/>
            <a:ext cx="7652384" cy="7251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600" b="0" spc="-1460" dirty="0">
                <a:solidFill>
                  <a:srgbClr val="000000"/>
                </a:solidFill>
                <a:latin typeface="Arial MT"/>
                <a:cs typeface="Arial MT"/>
              </a:rPr>
              <a:t>CURVA</a:t>
            </a:r>
            <a:r>
              <a:rPr sz="4600" b="0" spc="-58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600" b="0" spc="-1120" dirty="0">
                <a:solidFill>
                  <a:srgbClr val="000000"/>
                </a:solidFill>
                <a:latin typeface="Arial MT"/>
                <a:cs typeface="Arial MT"/>
              </a:rPr>
              <a:t>TIPICA</a:t>
            </a:r>
            <a:r>
              <a:rPr sz="4600" b="0" spc="-58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600" b="0" spc="-1450" dirty="0">
                <a:solidFill>
                  <a:srgbClr val="000000"/>
                </a:solidFill>
                <a:latin typeface="Arial MT"/>
                <a:cs typeface="Arial MT"/>
              </a:rPr>
              <a:t>DE</a:t>
            </a:r>
            <a:r>
              <a:rPr sz="4600" b="0" spc="-57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600" b="0" spc="-1255" dirty="0">
                <a:solidFill>
                  <a:srgbClr val="000000"/>
                </a:solidFill>
                <a:latin typeface="Arial MT"/>
                <a:cs typeface="Arial MT"/>
              </a:rPr>
              <a:t>CAPABILIDAD</a:t>
            </a:r>
            <a:r>
              <a:rPr sz="4600" b="0" spc="-58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600" b="0" spc="-695" dirty="0">
                <a:solidFill>
                  <a:srgbClr val="000000"/>
                </a:solidFill>
                <a:latin typeface="Arial MT"/>
                <a:cs typeface="Arial MT"/>
              </a:rPr>
              <a:t>-</a:t>
            </a:r>
            <a:r>
              <a:rPr sz="4600" b="0" spc="-57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600" b="0" spc="-1390" dirty="0">
                <a:solidFill>
                  <a:srgbClr val="000000"/>
                </a:solidFill>
                <a:latin typeface="Arial MT"/>
                <a:cs typeface="Arial MT"/>
              </a:rPr>
              <a:t>DIAGRAMA</a:t>
            </a:r>
            <a:r>
              <a:rPr sz="4600" b="0" spc="-58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600" b="0" spc="-1235" dirty="0">
                <a:solidFill>
                  <a:srgbClr val="000000"/>
                </a:solidFill>
                <a:latin typeface="Arial MT"/>
                <a:cs typeface="Arial MT"/>
              </a:rPr>
              <a:t>P-Q</a:t>
            </a:r>
            <a:endParaRPr sz="46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6375" y="315709"/>
            <a:ext cx="5430837" cy="60741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15796"/>
            <a:ext cx="9144000" cy="10744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610100" y="3851147"/>
            <a:ext cx="3998595" cy="2598420"/>
            <a:chOff x="4610100" y="3851147"/>
            <a:chExt cx="3998595" cy="2598420"/>
          </a:xfrm>
        </p:grpSpPr>
        <p:sp>
          <p:nvSpPr>
            <p:cNvPr id="4" name="object 4"/>
            <p:cNvSpPr/>
            <p:nvPr/>
          </p:nvSpPr>
          <p:spPr>
            <a:xfrm>
              <a:off x="5750051" y="3851147"/>
              <a:ext cx="0" cy="2598420"/>
            </a:xfrm>
            <a:custGeom>
              <a:avLst/>
              <a:gdLst/>
              <a:ahLst/>
              <a:cxnLst/>
              <a:rect l="l" t="t" r="r" b="b"/>
              <a:pathLst>
                <a:path h="2598420">
                  <a:moveTo>
                    <a:pt x="0" y="0"/>
                  </a:moveTo>
                  <a:lnTo>
                    <a:pt x="0" y="2598420"/>
                  </a:lnTo>
                </a:path>
              </a:pathLst>
            </a:custGeom>
            <a:ln w="159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10100" y="5071871"/>
              <a:ext cx="3998595" cy="0"/>
            </a:xfrm>
            <a:custGeom>
              <a:avLst/>
              <a:gdLst/>
              <a:ahLst/>
              <a:cxnLst/>
              <a:rect l="l" t="t" r="r" b="b"/>
              <a:pathLst>
                <a:path w="3998595">
                  <a:moveTo>
                    <a:pt x="0" y="0"/>
                  </a:moveTo>
                  <a:lnTo>
                    <a:pt x="3998214" y="0"/>
                  </a:lnTo>
                </a:path>
              </a:pathLst>
            </a:custGeom>
            <a:ln w="159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50051" y="4440173"/>
              <a:ext cx="2809240" cy="1522095"/>
            </a:xfrm>
            <a:custGeom>
              <a:avLst/>
              <a:gdLst/>
              <a:ahLst/>
              <a:cxnLst/>
              <a:rect l="l" t="t" r="r" b="b"/>
              <a:pathLst>
                <a:path w="2809240" h="1522095">
                  <a:moveTo>
                    <a:pt x="0" y="631698"/>
                  </a:moveTo>
                  <a:lnTo>
                    <a:pt x="2808731" y="0"/>
                  </a:lnTo>
                </a:path>
                <a:path w="2809240" h="1522095">
                  <a:moveTo>
                    <a:pt x="0" y="631698"/>
                  </a:moveTo>
                  <a:lnTo>
                    <a:pt x="2808731" y="1263396"/>
                  </a:lnTo>
                </a:path>
                <a:path w="2809240" h="1522095">
                  <a:moveTo>
                    <a:pt x="0" y="631698"/>
                  </a:moveTo>
                  <a:lnTo>
                    <a:pt x="989076" y="1521714"/>
                  </a:lnTo>
                </a:path>
              </a:pathLst>
            </a:custGeom>
            <a:ln w="26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88835" y="5908547"/>
              <a:ext cx="170180" cy="161290"/>
            </a:xfrm>
            <a:custGeom>
              <a:avLst/>
              <a:gdLst/>
              <a:ahLst/>
              <a:cxnLst/>
              <a:rect l="l" t="t" r="r" b="b"/>
              <a:pathLst>
                <a:path w="170179" h="161289">
                  <a:moveTo>
                    <a:pt x="169925" y="160782"/>
                  </a:moveTo>
                  <a:lnTo>
                    <a:pt x="78485" y="0"/>
                  </a:lnTo>
                  <a:lnTo>
                    <a:pt x="0" y="86868"/>
                  </a:lnTo>
                  <a:lnTo>
                    <a:pt x="169925" y="1607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449568" y="5212079"/>
              <a:ext cx="122555" cy="303530"/>
            </a:xfrm>
            <a:custGeom>
              <a:avLst/>
              <a:gdLst/>
              <a:ahLst/>
              <a:cxnLst/>
              <a:rect l="l" t="t" r="r" b="b"/>
              <a:pathLst>
                <a:path w="122554" h="303529">
                  <a:moveTo>
                    <a:pt x="121157" y="0"/>
                  </a:moveTo>
                  <a:lnTo>
                    <a:pt x="122084" y="48990"/>
                  </a:lnTo>
                  <a:lnTo>
                    <a:pt x="116532" y="96980"/>
                  </a:lnTo>
                  <a:lnTo>
                    <a:pt x="104742" y="143438"/>
                  </a:lnTo>
                  <a:lnTo>
                    <a:pt x="86954" y="187829"/>
                  </a:lnTo>
                  <a:lnTo>
                    <a:pt x="63408" y="229621"/>
                  </a:lnTo>
                  <a:lnTo>
                    <a:pt x="34343" y="268281"/>
                  </a:lnTo>
                  <a:lnTo>
                    <a:pt x="0" y="303276"/>
                  </a:lnTo>
                </a:path>
              </a:pathLst>
            </a:custGeom>
            <a:ln w="159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337541" y="5084825"/>
              <a:ext cx="283210" cy="499109"/>
            </a:xfrm>
            <a:custGeom>
              <a:avLst/>
              <a:gdLst/>
              <a:ahLst/>
              <a:cxnLst/>
              <a:rect l="l" t="t" r="r" b="b"/>
              <a:pathLst>
                <a:path w="283209" h="499110">
                  <a:moveTo>
                    <a:pt x="147828" y="464820"/>
                  </a:moveTo>
                  <a:lnTo>
                    <a:pt x="97536" y="383286"/>
                  </a:lnTo>
                  <a:lnTo>
                    <a:pt x="0" y="499110"/>
                  </a:lnTo>
                  <a:lnTo>
                    <a:pt x="147828" y="464820"/>
                  </a:lnTo>
                  <a:close/>
                </a:path>
                <a:path w="283209" h="499110">
                  <a:moveTo>
                    <a:pt x="282702" y="126492"/>
                  </a:moveTo>
                  <a:lnTo>
                    <a:pt x="199644" y="0"/>
                  </a:lnTo>
                  <a:lnTo>
                    <a:pt x="190500" y="150876"/>
                  </a:lnTo>
                  <a:lnTo>
                    <a:pt x="282702" y="1264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750052" y="4777740"/>
              <a:ext cx="1407795" cy="1631950"/>
            </a:xfrm>
            <a:custGeom>
              <a:avLst/>
              <a:gdLst/>
              <a:ahLst/>
              <a:cxnLst/>
              <a:rect l="l" t="t" r="r" b="b"/>
              <a:pathLst>
                <a:path w="1407795" h="1631950">
                  <a:moveTo>
                    <a:pt x="1312926" y="0"/>
                  </a:moveTo>
                  <a:lnTo>
                    <a:pt x="1320557" y="12430"/>
                  </a:lnTo>
                  <a:lnTo>
                    <a:pt x="1324832" y="20002"/>
                  </a:lnTo>
                  <a:lnTo>
                    <a:pt x="1326963" y="24431"/>
                  </a:lnTo>
                  <a:lnTo>
                    <a:pt x="1328166" y="27432"/>
                  </a:lnTo>
                  <a:lnTo>
                    <a:pt x="1341820" y="60716"/>
                  </a:lnTo>
                  <a:lnTo>
                    <a:pt x="1361328" y="104607"/>
                  </a:lnTo>
                  <a:lnTo>
                    <a:pt x="1381932" y="154716"/>
                  </a:lnTo>
                  <a:lnTo>
                    <a:pt x="1398879" y="206654"/>
                  </a:lnTo>
                  <a:lnTo>
                    <a:pt x="1407414" y="256032"/>
                  </a:lnTo>
                  <a:lnTo>
                    <a:pt x="1405699" y="291488"/>
                  </a:lnTo>
                  <a:lnTo>
                    <a:pt x="1383410" y="351829"/>
                  </a:lnTo>
                  <a:lnTo>
                    <a:pt x="1335426" y="418344"/>
                  </a:lnTo>
                  <a:lnTo>
                    <a:pt x="1301514" y="456364"/>
                  </a:lnTo>
                  <a:lnTo>
                    <a:pt x="1266029" y="493544"/>
                  </a:lnTo>
                  <a:lnTo>
                    <a:pt x="1230471" y="530650"/>
                  </a:lnTo>
                  <a:lnTo>
                    <a:pt x="1196340" y="568451"/>
                  </a:lnTo>
                  <a:lnTo>
                    <a:pt x="1212506" y="613038"/>
                  </a:lnTo>
                  <a:lnTo>
                    <a:pt x="1227100" y="659233"/>
                  </a:lnTo>
                  <a:lnTo>
                    <a:pt x="1240011" y="707367"/>
                  </a:lnTo>
                  <a:lnTo>
                    <a:pt x="1251130" y="757769"/>
                  </a:lnTo>
                  <a:lnTo>
                    <a:pt x="1260348" y="810768"/>
                  </a:lnTo>
                  <a:lnTo>
                    <a:pt x="1266796" y="859758"/>
                  </a:lnTo>
                  <a:lnTo>
                    <a:pt x="1271298" y="910082"/>
                  </a:lnTo>
                  <a:lnTo>
                    <a:pt x="1273302" y="960786"/>
                  </a:lnTo>
                  <a:lnTo>
                    <a:pt x="1272257" y="1010920"/>
                  </a:lnTo>
                  <a:lnTo>
                    <a:pt x="1267615" y="1059529"/>
                  </a:lnTo>
                  <a:lnTo>
                    <a:pt x="1258824" y="1105662"/>
                  </a:lnTo>
                  <a:lnTo>
                    <a:pt x="1244291" y="1150955"/>
                  </a:lnTo>
                  <a:lnTo>
                    <a:pt x="1224491" y="1192773"/>
                  </a:lnTo>
                  <a:lnTo>
                    <a:pt x="1199461" y="1231300"/>
                  </a:lnTo>
                  <a:lnTo>
                    <a:pt x="1169237" y="1266718"/>
                  </a:lnTo>
                  <a:lnTo>
                    <a:pt x="1133855" y="1299210"/>
                  </a:lnTo>
                  <a:lnTo>
                    <a:pt x="1092531" y="1330128"/>
                  </a:lnTo>
                  <a:lnTo>
                    <a:pt x="1047402" y="1358012"/>
                  </a:lnTo>
                  <a:lnTo>
                    <a:pt x="1000152" y="1382932"/>
                  </a:lnTo>
                  <a:lnTo>
                    <a:pt x="952463" y="1404963"/>
                  </a:lnTo>
                  <a:lnTo>
                    <a:pt x="906017" y="1424178"/>
                  </a:lnTo>
                  <a:lnTo>
                    <a:pt x="847199" y="1445362"/>
                  </a:lnTo>
                  <a:lnTo>
                    <a:pt x="793100" y="1462334"/>
                  </a:lnTo>
                  <a:lnTo>
                    <a:pt x="743235" y="1476089"/>
                  </a:lnTo>
                  <a:lnTo>
                    <a:pt x="697117" y="1487621"/>
                  </a:lnTo>
                  <a:lnTo>
                    <a:pt x="654258" y="1497926"/>
                  </a:lnTo>
                  <a:lnTo>
                    <a:pt x="614172" y="1507998"/>
                  </a:lnTo>
                  <a:lnTo>
                    <a:pt x="559774" y="1519995"/>
                  </a:lnTo>
                  <a:lnTo>
                    <a:pt x="506085" y="1532012"/>
                  </a:lnTo>
                  <a:lnTo>
                    <a:pt x="453531" y="1543896"/>
                  </a:lnTo>
                  <a:lnTo>
                    <a:pt x="402538" y="1555499"/>
                  </a:lnTo>
                  <a:lnTo>
                    <a:pt x="353534" y="1566668"/>
                  </a:lnTo>
                  <a:lnTo>
                    <a:pt x="306944" y="1577255"/>
                  </a:lnTo>
                  <a:lnTo>
                    <a:pt x="263196" y="1587108"/>
                  </a:lnTo>
                  <a:lnTo>
                    <a:pt x="222715" y="1596076"/>
                  </a:lnTo>
                  <a:lnTo>
                    <a:pt x="109406" y="1618690"/>
                  </a:lnTo>
                  <a:lnTo>
                    <a:pt x="55530" y="1627155"/>
                  </a:lnTo>
                  <a:lnTo>
                    <a:pt x="20371" y="1630906"/>
                  </a:lnTo>
                  <a:lnTo>
                    <a:pt x="0" y="1631441"/>
                  </a:lnTo>
                </a:path>
              </a:pathLst>
            </a:custGeom>
            <a:ln w="26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364686" y="5299975"/>
            <a:ext cx="342900" cy="69913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25"/>
              </a:spcBef>
            </a:pPr>
            <a:r>
              <a:rPr sz="1200" spc="-500" dirty="0">
                <a:latin typeface="Arial MT"/>
                <a:cs typeface="Arial MT"/>
              </a:rPr>
              <a:t>β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3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sz="1200" spc="10" dirty="0">
                <a:latin typeface="Arial MT"/>
                <a:cs typeface="Arial MT"/>
              </a:rPr>
              <a:t>Z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85533" y="3592331"/>
            <a:ext cx="129539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spc="15" dirty="0">
                <a:latin typeface="Arial MT"/>
                <a:cs typeface="Arial MT"/>
              </a:rPr>
              <a:t>X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00968" y="6465012"/>
            <a:ext cx="21526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spc="5" dirty="0">
                <a:latin typeface="Arial MT"/>
                <a:cs typeface="Arial MT"/>
              </a:rPr>
              <a:t>–X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88636" y="4950170"/>
            <a:ext cx="13779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spc="15" dirty="0">
                <a:latin typeface="Arial MT"/>
                <a:cs typeface="Arial MT"/>
              </a:rPr>
              <a:t>R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63603" y="4950170"/>
            <a:ext cx="22542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spc="15" dirty="0">
                <a:latin typeface="Arial MT"/>
                <a:cs typeface="Arial MT"/>
              </a:rPr>
              <a:t>–R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36804" y="1600961"/>
            <a:ext cx="3992879" cy="3131185"/>
            <a:chOff x="336804" y="1600961"/>
            <a:chExt cx="3992879" cy="3131185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0614" y="1600961"/>
              <a:ext cx="438911" cy="22402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6804" y="1786127"/>
              <a:ext cx="1164335" cy="8686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6804" y="1872995"/>
              <a:ext cx="1164335" cy="8686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85921" y="3332226"/>
              <a:ext cx="1127760" cy="10058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85921" y="3432810"/>
              <a:ext cx="1127760" cy="10058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488185" y="3462527"/>
              <a:ext cx="134620" cy="334010"/>
            </a:xfrm>
            <a:custGeom>
              <a:avLst/>
              <a:gdLst/>
              <a:ahLst/>
              <a:cxnLst/>
              <a:rect l="l" t="t" r="r" b="b"/>
              <a:pathLst>
                <a:path w="134619" h="334010">
                  <a:moveTo>
                    <a:pt x="134112" y="0"/>
                  </a:moveTo>
                  <a:lnTo>
                    <a:pt x="127842" y="51278"/>
                  </a:lnTo>
                  <a:lnTo>
                    <a:pt x="116988" y="102223"/>
                  </a:lnTo>
                  <a:lnTo>
                    <a:pt x="101721" y="152315"/>
                  </a:lnTo>
                  <a:lnTo>
                    <a:pt x="82216" y="201034"/>
                  </a:lnTo>
                  <a:lnTo>
                    <a:pt x="58645" y="247861"/>
                  </a:lnTo>
                  <a:lnTo>
                    <a:pt x="31182" y="292274"/>
                  </a:lnTo>
                  <a:lnTo>
                    <a:pt x="0" y="333756"/>
                  </a:lnTo>
                </a:path>
              </a:pathLst>
            </a:custGeom>
            <a:ln w="267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367015" y="3300996"/>
              <a:ext cx="314960" cy="601980"/>
            </a:xfrm>
            <a:custGeom>
              <a:avLst/>
              <a:gdLst/>
              <a:ahLst/>
              <a:cxnLst/>
              <a:rect l="l" t="t" r="r" b="b"/>
              <a:pathLst>
                <a:path w="314960" h="601979">
                  <a:moveTo>
                    <a:pt x="171450" y="529577"/>
                  </a:moveTo>
                  <a:lnTo>
                    <a:pt x="93726" y="441185"/>
                  </a:lnTo>
                  <a:lnTo>
                    <a:pt x="0" y="601967"/>
                  </a:lnTo>
                  <a:lnTo>
                    <a:pt x="171450" y="529577"/>
                  </a:lnTo>
                  <a:close/>
                </a:path>
                <a:path w="314960" h="601979">
                  <a:moveTo>
                    <a:pt x="314706" y="170688"/>
                  </a:moveTo>
                  <a:lnTo>
                    <a:pt x="240792" y="0"/>
                  </a:lnTo>
                  <a:lnTo>
                    <a:pt x="197358" y="181356"/>
                  </a:lnTo>
                  <a:lnTo>
                    <a:pt x="314706" y="1706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38300" y="3691127"/>
              <a:ext cx="73151" cy="14478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04059" y="2943605"/>
              <a:ext cx="396240" cy="22860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40635" y="3131058"/>
              <a:ext cx="329184" cy="338327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405384" y="3305555"/>
              <a:ext cx="3683000" cy="0"/>
            </a:xfrm>
            <a:custGeom>
              <a:avLst/>
              <a:gdLst/>
              <a:ahLst/>
              <a:cxnLst/>
              <a:rect l="l" t="t" r="r" b="b"/>
              <a:pathLst>
                <a:path w="3683000">
                  <a:moveTo>
                    <a:pt x="0" y="0"/>
                  </a:moveTo>
                  <a:lnTo>
                    <a:pt x="3682745" y="0"/>
                  </a:lnTo>
                </a:path>
              </a:pathLst>
            </a:custGeom>
            <a:ln w="160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459735" y="2847593"/>
              <a:ext cx="266065" cy="120014"/>
            </a:xfrm>
            <a:custGeom>
              <a:avLst/>
              <a:gdLst/>
              <a:ahLst/>
              <a:cxnLst/>
              <a:rect l="l" t="t" r="r" b="b"/>
              <a:pathLst>
                <a:path w="266064" h="120014">
                  <a:moveTo>
                    <a:pt x="0" y="119634"/>
                  </a:moveTo>
                  <a:lnTo>
                    <a:pt x="265938" y="0"/>
                  </a:lnTo>
                </a:path>
              </a:pathLst>
            </a:custGeom>
            <a:ln w="160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695193" y="2793491"/>
              <a:ext cx="151130" cy="102870"/>
            </a:xfrm>
            <a:custGeom>
              <a:avLst/>
              <a:gdLst/>
              <a:ahLst/>
              <a:cxnLst/>
              <a:rect l="l" t="t" r="r" b="b"/>
              <a:pathLst>
                <a:path w="151130" h="102869">
                  <a:moveTo>
                    <a:pt x="150876" y="0"/>
                  </a:moveTo>
                  <a:lnTo>
                    <a:pt x="0" y="15239"/>
                  </a:lnTo>
                  <a:lnTo>
                    <a:pt x="38862" y="102869"/>
                  </a:lnTo>
                  <a:lnTo>
                    <a:pt x="1508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79013" y="1726691"/>
              <a:ext cx="865631" cy="11430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323337" y="1856231"/>
              <a:ext cx="448309" cy="310515"/>
            </a:xfrm>
            <a:custGeom>
              <a:avLst/>
              <a:gdLst/>
              <a:ahLst/>
              <a:cxnLst/>
              <a:rect l="l" t="t" r="r" b="b"/>
              <a:pathLst>
                <a:path w="448310" h="310514">
                  <a:moveTo>
                    <a:pt x="448056" y="0"/>
                  </a:moveTo>
                  <a:lnTo>
                    <a:pt x="0" y="310134"/>
                  </a:lnTo>
                </a:path>
              </a:pathLst>
            </a:custGeom>
            <a:ln w="160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214371" y="2119883"/>
              <a:ext cx="146685" cy="121920"/>
            </a:xfrm>
            <a:custGeom>
              <a:avLst/>
              <a:gdLst/>
              <a:ahLst/>
              <a:cxnLst/>
              <a:rect l="l" t="t" r="r" b="b"/>
              <a:pathLst>
                <a:path w="146685" h="121919">
                  <a:moveTo>
                    <a:pt x="146304" y="79248"/>
                  </a:moveTo>
                  <a:lnTo>
                    <a:pt x="91439" y="0"/>
                  </a:lnTo>
                  <a:lnTo>
                    <a:pt x="0" y="121920"/>
                  </a:lnTo>
                  <a:lnTo>
                    <a:pt x="146304" y="792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088385" y="3065525"/>
              <a:ext cx="248920" cy="0"/>
            </a:xfrm>
            <a:custGeom>
              <a:avLst/>
              <a:gdLst/>
              <a:ahLst/>
              <a:cxnLst/>
              <a:rect l="l" t="t" r="r" b="b"/>
              <a:pathLst>
                <a:path w="248920">
                  <a:moveTo>
                    <a:pt x="248412" y="0"/>
                  </a:moveTo>
                  <a:lnTo>
                    <a:pt x="0" y="0"/>
                  </a:lnTo>
                </a:path>
              </a:pathLst>
            </a:custGeom>
            <a:ln w="160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956559" y="3017519"/>
              <a:ext cx="144145" cy="96520"/>
            </a:xfrm>
            <a:custGeom>
              <a:avLst/>
              <a:gdLst/>
              <a:ahLst/>
              <a:cxnLst/>
              <a:rect l="l" t="t" r="r" b="b"/>
              <a:pathLst>
                <a:path w="144144" h="96519">
                  <a:moveTo>
                    <a:pt x="144018" y="96012"/>
                  </a:moveTo>
                  <a:lnTo>
                    <a:pt x="144018" y="0"/>
                  </a:lnTo>
                  <a:lnTo>
                    <a:pt x="0" y="48006"/>
                  </a:lnTo>
                  <a:lnTo>
                    <a:pt x="144018" y="960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383279" y="2998469"/>
              <a:ext cx="944880" cy="118871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649224" y="2265425"/>
              <a:ext cx="3188335" cy="1040130"/>
            </a:xfrm>
            <a:custGeom>
              <a:avLst/>
              <a:gdLst/>
              <a:ahLst/>
              <a:cxnLst/>
              <a:rect l="l" t="t" r="r" b="b"/>
              <a:pathLst>
                <a:path w="3188335" h="1040129">
                  <a:moveTo>
                    <a:pt x="0" y="1040130"/>
                  </a:moveTo>
                  <a:lnTo>
                    <a:pt x="3188207" y="0"/>
                  </a:lnTo>
                </a:path>
              </a:pathLst>
            </a:custGeom>
            <a:ln w="267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03604" y="4319015"/>
              <a:ext cx="329184" cy="338327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2721863" y="4207001"/>
              <a:ext cx="370840" cy="318135"/>
            </a:xfrm>
            <a:custGeom>
              <a:avLst/>
              <a:gdLst/>
              <a:ahLst/>
              <a:cxnLst/>
              <a:rect l="l" t="t" r="r" b="b"/>
              <a:pathLst>
                <a:path w="370839" h="318135">
                  <a:moveTo>
                    <a:pt x="370331" y="317753"/>
                  </a:moveTo>
                  <a:lnTo>
                    <a:pt x="0" y="0"/>
                  </a:lnTo>
                </a:path>
              </a:pathLst>
            </a:custGeom>
            <a:ln w="160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621280" y="4120895"/>
              <a:ext cx="140970" cy="130810"/>
            </a:xfrm>
            <a:custGeom>
              <a:avLst/>
              <a:gdLst/>
              <a:ahLst/>
              <a:cxnLst/>
              <a:rect l="l" t="t" r="r" b="b"/>
              <a:pathLst>
                <a:path w="140969" h="130810">
                  <a:moveTo>
                    <a:pt x="140969" y="57150"/>
                  </a:moveTo>
                  <a:lnTo>
                    <a:pt x="0" y="0"/>
                  </a:lnTo>
                  <a:lnTo>
                    <a:pt x="78485" y="130301"/>
                  </a:lnTo>
                  <a:lnTo>
                    <a:pt x="140969" y="571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750820" y="4561332"/>
              <a:ext cx="1578864" cy="73151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750820" y="4634483"/>
              <a:ext cx="1578864" cy="73151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649224" y="3305555"/>
              <a:ext cx="3188335" cy="1014730"/>
            </a:xfrm>
            <a:custGeom>
              <a:avLst/>
              <a:gdLst/>
              <a:ahLst/>
              <a:cxnLst/>
              <a:rect l="l" t="t" r="r" b="b"/>
              <a:pathLst>
                <a:path w="3188335" h="1014729">
                  <a:moveTo>
                    <a:pt x="0" y="0"/>
                  </a:moveTo>
                  <a:lnTo>
                    <a:pt x="3188207" y="1014221"/>
                  </a:lnTo>
                </a:path>
              </a:pathLst>
            </a:custGeom>
            <a:ln w="267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49224" y="2087879"/>
              <a:ext cx="2140585" cy="541020"/>
            </a:xfrm>
            <a:custGeom>
              <a:avLst/>
              <a:gdLst/>
              <a:ahLst/>
              <a:cxnLst/>
              <a:rect l="l" t="t" r="r" b="b"/>
              <a:pathLst>
                <a:path w="2140585" h="541019">
                  <a:moveTo>
                    <a:pt x="2140457" y="541020"/>
                  </a:moveTo>
                  <a:lnTo>
                    <a:pt x="1890521" y="366522"/>
                  </a:lnTo>
                  <a:lnTo>
                    <a:pt x="1621535" y="225552"/>
                  </a:lnTo>
                  <a:lnTo>
                    <a:pt x="1335023" y="118872"/>
                  </a:lnTo>
                  <a:lnTo>
                    <a:pt x="1028699" y="44958"/>
                  </a:lnTo>
                  <a:lnTo>
                    <a:pt x="704849" y="6096"/>
                  </a:lnTo>
                  <a:lnTo>
                    <a:pt x="361950" y="0"/>
                  </a:lnTo>
                  <a:lnTo>
                    <a:pt x="0" y="28956"/>
                  </a:lnTo>
                </a:path>
              </a:pathLst>
            </a:custGeom>
            <a:ln w="160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49224" y="2628900"/>
              <a:ext cx="2287270" cy="1889760"/>
            </a:xfrm>
            <a:custGeom>
              <a:avLst/>
              <a:gdLst/>
              <a:ahLst/>
              <a:cxnLst/>
              <a:rect l="l" t="t" r="r" b="b"/>
              <a:pathLst>
                <a:path w="2287270" h="1889760">
                  <a:moveTo>
                    <a:pt x="2140457" y="1352550"/>
                  </a:moveTo>
                  <a:lnTo>
                    <a:pt x="1840991" y="1545335"/>
                  </a:lnTo>
                  <a:lnTo>
                    <a:pt x="1540001" y="1696212"/>
                  </a:lnTo>
                  <a:lnTo>
                    <a:pt x="1236725" y="1803654"/>
                  </a:lnTo>
                  <a:lnTo>
                    <a:pt x="930401" y="1868424"/>
                  </a:lnTo>
                  <a:lnTo>
                    <a:pt x="622553" y="1889760"/>
                  </a:lnTo>
                  <a:lnTo>
                    <a:pt x="312419" y="1869186"/>
                  </a:lnTo>
                  <a:lnTo>
                    <a:pt x="0" y="1805940"/>
                  </a:lnTo>
                </a:path>
                <a:path w="2287270" h="1889760">
                  <a:moveTo>
                    <a:pt x="2140457" y="1352550"/>
                  </a:moveTo>
                  <a:lnTo>
                    <a:pt x="2221229" y="1106424"/>
                  </a:lnTo>
                  <a:lnTo>
                    <a:pt x="2269997" y="868679"/>
                  </a:lnTo>
                  <a:lnTo>
                    <a:pt x="2286761" y="638556"/>
                  </a:lnTo>
                  <a:lnTo>
                    <a:pt x="2269997" y="417575"/>
                  </a:lnTo>
                  <a:lnTo>
                    <a:pt x="2221229" y="204978"/>
                  </a:lnTo>
                  <a:lnTo>
                    <a:pt x="2140457" y="0"/>
                  </a:lnTo>
                </a:path>
              </a:pathLst>
            </a:custGeom>
            <a:ln w="160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54558" y="3288791"/>
              <a:ext cx="1155700" cy="977265"/>
            </a:xfrm>
            <a:custGeom>
              <a:avLst/>
              <a:gdLst/>
              <a:ahLst/>
              <a:cxnLst/>
              <a:rect l="l" t="t" r="r" b="b"/>
              <a:pathLst>
                <a:path w="1155700" h="977264">
                  <a:moveTo>
                    <a:pt x="0" y="0"/>
                  </a:moveTo>
                  <a:lnTo>
                    <a:pt x="1155192" y="976884"/>
                  </a:lnTo>
                </a:path>
              </a:pathLst>
            </a:custGeom>
            <a:ln w="267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760981" y="4210811"/>
              <a:ext cx="172720" cy="159385"/>
            </a:xfrm>
            <a:custGeom>
              <a:avLst/>
              <a:gdLst/>
              <a:ahLst/>
              <a:cxnLst/>
              <a:rect l="l" t="t" r="r" b="b"/>
              <a:pathLst>
                <a:path w="172719" h="159385">
                  <a:moveTo>
                    <a:pt x="172212" y="159257"/>
                  </a:moveTo>
                  <a:lnTo>
                    <a:pt x="76200" y="0"/>
                  </a:lnTo>
                  <a:lnTo>
                    <a:pt x="0" y="89916"/>
                  </a:lnTo>
                  <a:lnTo>
                    <a:pt x="172212" y="1592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49224" y="1997963"/>
              <a:ext cx="0" cy="2734310"/>
            </a:xfrm>
            <a:custGeom>
              <a:avLst/>
              <a:gdLst/>
              <a:ahLst/>
              <a:cxnLst/>
              <a:rect l="l" t="t" r="r" b="b"/>
              <a:pathLst>
                <a:path h="2734310">
                  <a:moveTo>
                    <a:pt x="0" y="0"/>
                  </a:moveTo>
                  <a:lnTo>
                    <a:pt x="0" y="2734056"/>
                  </a:lnTo>
                </a:path>
              </a:pathLst>
            </a:custGeom>
            <a:ln w="160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340614" y="4812029"/>
            <a:ext cx="996950" cy="386715"/>
            <a:chOff x="340614" y="4812029"/>
            <a:chExt cx="996950" cy="386715"/>
          </a:xfrm>
        </p:grpSpPr>
        <p:pic>
          <p:nvPicPr>
            <p:cNvPr id="49" name="object 4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0614" y="4812029"/>
              <a:ext cx="438911" cy="224027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43661" y="4997195"/>
              <a:ext cx="993647" cy="100584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43661" y="5097779"/>
              <a:ext cx="993647" cy="100584"/>
            </a:xfrm>
            <a:prstGeom prst="rect">
              <a:avLst/>
            </a:prstGeom>
          </p:spPr>
        </p:pic>
      </p:grpSp>
      <p:sp>
        <p:nvSpPr>
          <p:cNvPr id="52" name="object 52"/>
          <p:cNvSpPr/>
          <p:nvPr/>
        </p:nvSpPr>
        <p:spPr>
          <a:xfrm>
            <a:off x="6660641" y="2330957"/>
            <a:ext cx="401320" cy="0"/>
          </a:xfrm>
          <a:custGeom>
            <a:avLst/>
            <a:gdLst/>
            <a:ahLst/>
            <a:cxnLst/>
            <a:rect l="l" t="t" r="r" b="b"/>
            <a:pathLst>
              <a:path w="401320">
                <a:moveTo>
                  <a:pt x="0" y="0"/>
                </a:moveTo>
                <a:lnTo>
                  <a:pt x="400812" y="0"/>
                </a:lnTo>
              </a:path>
            </a:pathLst>
          </a:custGeom>
          <a:ln w="11099">
            <a:solidFill>
              <a:srgbClr val="1635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216140" y="2330957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11099">
            <a:solidFill>
              <a:srgbClr val="1635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5894401" y="2146633"/>
            <a:ext cx="7156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6355F"/>
                </a:solidFill>
                <a:latin typeface="Arial MT"/>
                <a:cs typeface="Arial MT"/>
              </a:rPr>
              <a:t>MVA</a:t>
            </a:r>
            <a:r>
              <a:rPr sz="1800" spc="-35" dirty="0">
                <a:solidFill>
                  <a:srgbClr val="16355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16355F"/>
                </a:solidFill>
                <a:latin typeface="Symbol"/>
                <a:cs typeface="Symbol"/>
              </a:rPr>
              <a:t>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885518" y="2146633"/>
            <a:ext cx="7867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solidFill>
                  <a:srgbClr val="16355F"/>
                </a:solidFill>
                <a:latin typeface="Arial MT"/>
                <a:cs typeface="Arial MT"/>
              </a:rPr>
              <a:t>A</a:t>
            </a:r>
            <a:r>
              <a:rPr sz="1800" spc="10" dirty="0">
                <a:solidFill>
                  <a:srgbClr val="16355F"/>
                </a:solidFill>
                <a:latin typeface="Arial MT"/>
                <a:cs typeface="Arial MT"/>
              </a:rPr>
              <a:t>ng</a:t>
            </a:r>
            <a:r>
              <a:rPr sz="1800" spc="-5" dirty="0">
                <a:solidFill>
                  <a:srgbClr val="16355F"/>
                </a:solidFill>
                <a:latin typeface="Arial MT"/>
                <a:cs typeface="Arial MT"/>
              </a:rPr>
              <a:t>l</a:t>
            </a:r>
            <a:r>
              <a:rPr sz="1800" dirty="0">
                <a:solidFill>
                  <a:srgbClr val="16355F"/>
                </a:solidFill>
                <a:latin typeface="Arial MT"/>
                <a:cs typeface="Arial MT"/>
              </a:rPr>
              <a:t>e</a:t>
            </a:r>
            <a:r>
              <a:rPr sz="1800" spc="-130" dirty="0">
                <a:solidFill>
                  <a:srgbClr val="16355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16355F"/>
                </a:solidFill>
                <a:latin typeface="Symbol"/>
                <a:cs typeface="Symbol"/>
              </a:rPr>
              <a:t>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780536" y="2324999"/>
            <a:ext cx="1651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6355F"/>
                </a:solidFill>
                <a:latin typeface="Arial MT"/>
                <a:cs typeface="Arial MT"/>
              </a:rPr>
              <a:t>Z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626389" y="2001879"/>
            <a:ext cx="10617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25" dirty="0">
                <a:solidFill>
                  <a:srgbClr val="16355F"/>
                </a:solidFill>
                <a:latin typeface="Arial MT"/>
                <a:cs typeface="Arial MT"/>
              </a:rPr>
              <a:t>k</a:t>
            </a:r>
            <a:r>
              <a:rPr sz="1800" spc="114" dirty="0">
                <a:solidFill>
                  <a:srgbClr val="16355F"/>
                </a:solidFill>
                <a:latin typeface="Arial MT"/>
                <a:cs typeface="Arial MT"/>
              </a:rPr>
              <a:t>V</a:t>
            </a:r>
            <a:r>
              <a:rPr sz="1725" spc="15" baseline="38647" dirty="0">
                <a:solidFill>
                  <a:srgbClr val="16355F"/>
                </a:solidFill>
                <a:latin typeface="Arial MT"/>
                <a:cs typeface="Arial MT"/>
              </a:rPr>
              <a:t>2</a:t>
            </a:r>
            <a:r>
              <a:rPr sz="1725" spc="232" baseline="38647" dirty="0">
                <a:solidFill>
                  <a:srgbClr val="16355F"/>
                </a:solidFill>
                <a:latin typeface="Arial MT"/>
                <a:cs typeface="Arial MT"/>
              </a:rPr>
              <a:t> </a:t>
            </a:r>
            <a:r>
              <a:rPr sz="2700" baseline="4629" dirty="0">
                <a:solidFill>
                  <a:srgbClr val="16355F"/>
                </a:solidFill>
                <a:latin typeface="Symbol"/>
                <a:cs typeface="Symbol"/>
              </a:rPr>
              <a:t></a:t>
            </a:r>
            <a:r>
              <a:rPr sz="2700" spc="-225" baseline="4629" dirty="0">
                <a:solidFill>
                  <a:srgbClr val="16355F"/>
                </a:solidFill>
                <a:latin typeface="Times New Roman"/>
                <a:cs typeface="Times New Roman"/>
              </a:rPr>
              <a:t> </a:t>
            </a:r>
            <a:r>
              <a:rPr sz="1800" spc="30" dirty="0">
                <a:solidFill>
                  <a:srgbClr val="16355F"/>
                </a:solidFill>
                <a:latin typeface="Arial MT"/>
                <a:cs typeface="Arial MT"/>
              </a:rPr>
              <a:t>R</a:t>
            </a:r>
            <a:r>
              <a:rPr sz="1725" spc="15" baseline="-21739" dirty="0">
                <a:solidFill>
                  <a:srgbClr val="16355F"/>
                </a:solidFill>
                <a:latin typeface="Arial MT"/>
                <a:cs typeface="Arial MT"/>
              </a:rPr>
              <a:t>C</a:t>
            </a:r>
            <a:r>
              <a:rPr sz="1725" baseline="-21739" dirty="0">
                <a:solidFill>
                  <a:srgbClr val="16355F"/>
                </a:solidFill>
                <a:latin typeface="Arial MT"/>
                <a:cs typeface="Arial MT"/>
              </a:rPr>
              <a:t> </a:t>
            </a:r>
            <a:r>
              <a:rPr sz="1725" spc="-187" baseline="-21739" dirty="0">
                <a:solidFill>
                  <a:srgbClr val="16355F"/>
                </a:solidFill>
                <a:latin typeface="Arial MT"/>
                <a:cs typeface="Arial MT"/>
              </a:rPr>
              <a:t> </a:t>
            </a:r>
            <a:r>
              <a:rPr sz="2700" baseline="4629" dirty="0">
                <a:solidFill>
                  <a:srgbClr val="16355F"/>
                </a:solidFill>
                <a:latin typeface="Symbol"/>
                <a:cs typeface="Symbol"/>
              </a:rPr>
              <a:t></a:t>
            </a:r>
            <a:endParaRPr sz="2700" baseline="4629">
              <a:latin typeface="Symbol"/>
              <a:cs typeface="Symbo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055311" y="2200012"/>
            <a:ext cx="6330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506730" algn="l"/>
              </a:tabLst>
            </a:pPr>
            <a:r>
              <a:rPr sz="1800" dirty="0">
                <a:solidFill>
                  <a:srgbClr val="16355F"/>
                </a:solidFill>
                <a:latin typeface="Symbol"/>
                <a:cs typeface="Symbol"/>
              </a:rPr>
              <a:t></a:t>
            </a:r>
            <a:r>
              <a:rPr sz="1800" spc="-170" dirty="0">
                <a:solidFill>
                  <a:srgbClr val="16355F"/>
                </a:solidFill>
                <a:latin typeface="Times New Roman"/>
                <a:cs typeface="Times New Roman"/>
              </a:rPr>
              <a:t> </a:t>
            </a:r>
            <a:r>
              <a:rPr sz="2700" baseline="-30864" dirty="0">
                <a:solidFill>
                  <a:srgbClr val="16355F"/>
                </a:solidFill>
                <a:latin typeface="Arial MT"/>
                <a:cs typeface="Arial MT"/>
              </a:rPr>
              <a:t>R	</a:t>
            </a:r>
            <a:r>
              <a:rPr sz="1800" dirty="0">
                <a:solidFill>
                  <a:srgbClr val="16355F"/>
                </a:solidFill>
                <a:latin typeface="Symbol"/>
                <a:cs typeface="Symbol"/>
              </a:rPr>
              <a:t>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080711" y="2387531"/>
            <a:ext cx="5822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1150" algn="l"/>
              </a:tabLst>
            </a:pPr>
            <a:r>
              <a:rPr sz="1800" dirty="0">
                <a:solidFill>
                  <a:srgbClr val="16355F"/>
                </a:solidFill>
                <a:latin typeface="Symbol"/>
                <a:cs typeface="Symbol"/>
              </a:rPr>
              <a:t></a:t>
            </a:r>
            <a:r>
              <a:rPr sz="1800" dirty="0">
                <a:solidFill>
                  <a:srgbClr val="16355F"/>
                </a:solidFill>
                <a:latin typeface="Times New Roman"/>
                <a:cs typeface="Times New Roman"/>
              </a:rPr>
              <a:t>	</a:t>
            </a:r>
            <a:r>
              <a:rPr sz="1150" spc="10" dirty="0">
                <a:solidFill>
                  <a:srgbClr val="16355F"/>
                </a:solidFill>
                <a:latin typeface="Arial MT"/>
                <a:cs typeface="Arial MT"/>
              </a:rPr>
              <a:t>V</a:t>
            </a:r>
            <a:r>
              <a:rPr sz="1150" spc="150" dirty="0">
                <a:solidFill>
                  <a:srgbClr val="16355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16355F"/>
                </a:solidFill>
                <a:latin typeface="Symbol"/>
                <a:cs typeface="Symbol"/>
              </a:rPr>
              <a:t>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6431280" y="3169158"/>
            <a:ext cx="515620" cy="0"/>
          </a:xfrm>
          <a:custGeom>
            <a:avLst/>
            <a:gdLst/>
            <a:ahLst/>
            <a:cxnLst/>
            <a:rect l="l" t="t" r="r" b="b"/>
            <a:pathLst>
              <a:path w="515620">
                <a:moveTo>
                  <a:pt x="0" y="0"/>
                </a:moveTo>
                <a:lnTo>
                  <a:pt x="515112" y="0"/>
                </a:lnTo>
              </a:path>
            </a:pathLst>
          </a:custGeom>
          <a:ln w="11099">
            <a:solidFill>
              <a:srgbClr val="1635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101078" y="3169158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11099">
            <a:solidFill>
              <a:srgbClr val="1635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6454150" y="2840084"/>
            <a:ext cx="44513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50" dirty="0">
                <a:solidFill>
                  <a:srgbClr val="16355F"/>
                </a:solidFill>
                <a:latin typeface="Arial MT"/>
                <a:cs typeface="Arial MT"/>
              </a:rPr>
              <a:t>kV</a:t>
            </a:r>
            <a:r>
              <a:rPr sz="1725" spc="75" baseline="38647" dirty="0">
                <a:solidFill>
                  <a:srgbClr val="16355F"/>
                </a:solidFill>
                <a:latin typeface="Arial MT"/>
                <a:cs typeface="Arial MT"/>
              </a:rPr>
              <a:t>2</a:t>
            </a:r>
            <a:endParaRPr sz="1725" baseline="38647">
              <a:latin typeface="Arial MT"/>
              <a:cs typeface="Arial MT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940556" y="2821785"/>
            <a:ext cx="6330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6355F"/>
                </a:solidFill>
                <a:latin typeface="Symbol"/>
                <a:cs typeface="Symbol"/>
              </a:rPr>
              <a:t></a:t>
            </a:r>
            <a:r>
              <a:rPr sz="1800" spc="-150" dirty="0">
                <a:solidFill>
                  <a:srgbClr val="16355F"/>
                </a:solidFill>
                <a:latin typeface="Times New Roman"/>
                <a:cs typeface="Times New Roman"/>
              </a:rPr>
              <a:t> </a:t>
            </a:r>
            <a:r>
              <a:rPr sz="2700" spc="44" baseline="-3086" dirty="0">
                <a:solidFill>
                  <a:srgbClr val="16355F"/>
                </a:solidFill>
                <a:latin typeface="Arial MT"/>
                <a:cs typeface="Arial MT"/>
              </a:rPr>
              <a:t>R</a:t>
            </a:r>
            <a:r>
              <a:rPr sz="1725" spc="15" baseline="-28985" dirty="0">
                <a:solidFill>
                  <a:srgbClr val="16355F"/>
                </a:solidFill>
                <a:latin typeface="Arial MT"/>
                <a:cs typeface="Arial MT"/>
              </a:rPr>
              <a:t>C</a:t>
            </a:r>
            <a:r>
              <a:rPr sz="1725" baseline="-28985" dirty="0">
                <a:solidFill>
                  <a:srgbClr val="16355F"/>
                </a:solidFill>
                <a:latin typeface="Arial MT"/>
                <a:cs typeface="Arial MT"/>
              </a:rPr>
              <a:t> </a:t>
            </a:r>
            <a:r>
              <a:rPr sz="1725" spc="-179" baseline="-28985" dirty="0">
                <a:solidFill>
                  <a:srgbClr val="16355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16355F"/>
                </a:solidFill>
                <a:latin typeface="Symbol"/>
                <a:cs typeface="Symbol"/>
              </a:rPr>
              <a:t>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003881" y="2984838"/>
            <a:ext cx="1301750" cy="478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1780"/>
              </a:lnSpc>
              <a:spcBef>
                <a:spcPts val="100"/>
              </a:spcBef>
              <a:tabLst>
                <a:tab pos="974090" algn="l"/>
              </a:tabLst>
            </a:pPr>
            <a:r>
              <a:rPr sz="1800" dirty="0">
                <a:solidFill>
                  <a:srgbClr val="16355F"/>
                </a:solidFill>
                <a:latin typeface="Arial MT"/>
                <a:cs typeface="Arial MT"/>
              </a:rPr>
              <a:t>Z</a:t>
            </a:r>
            <a:r>
              <a:rPr sz="1800" spc="-30" dirty="0">
                <a:solidFill>
                  <a:srgbClr val="16355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16355F"/>
                </a:solidFill>
                <a:latin typeface="Symbol"/>
                <a:cs typeface="Symbol"/>
              </a:rPr>
              <a:t></a:t>
            </a:r>
            <a:r>
              <a:rPr sz="1800" dirty="0">
                <a:solidFill>
                  <a:srgbClr val="16355F"/>
                </a:solidFill>
                <a:latin typeface="Times New Roman"/>
                <a:cs typeface="Times New Roman"/>
              </a:rPr>
              <a:t>	</a:t>
            </a:r>
            <a:r>
              <a:rPr sz="2700" baseline="-12345" dirty="0">
                <a:solidFill>
                  <a:srgbClr val="16355F"/>
                </a:solidFill>
                <a:latin typeface="Symbol"/>
                <a:cs typeface="Symbol"/>
              </a:rPr>
              <a:t></a:t>
            </a:r>
            <a:endParaRPr sz="2700" baseline="-12345">
              <a:latin typeface="Symbol"/>
              <a:cs typeface="Symbol"/>
            </a:endParaRPr>
          </a:p>
          <a:p>
            <a:pPr marL="427355">
              <a:lnSpc>
                <a:spcPts val="1780"/>
              </a:lnSpc>
              <a:tabLst>
                <a:tab pos="1097915" algn="l"/>
              </a:tabLst>
            </a:pPr>
            <a:r>
              <a:rPr sz="1800" spc="-5" dirty="0">
                <a:solidFill>
                  <a:srgbClr val="16355F"/>
                </a:solidFill>
                <a:latin typeface="Arial MT"/>
                <a:cs typeface="Arial MT"/>
              </a:rPr>
              <a:t>MVA	</a:t>
            </a:r>
            <a:r>
              <a:rPr sz="1800" dirty="0">
                <a:solidFill>
                  <a:srgbClr val="16355F"/>
                </a:solidFill>
                <a:latin typeface="Arial MT"/>
                <a:cs typeface="Arial MT"/>
              </a:rPr>
              <a:t>R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770533" y="2984838"/>
            <a:ext cx="7874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0" dirty="0">
                <a:solidFill>
                  <a:srgbClr val="16355F"/>
                </a:solidFill>
                <a:latin typeface="Arial MT"/>
                <a:cs typeface="Arial MT"/>
              </a:rPr>
              <a:t>A</a:t>
            </a:r>
            <a:r>
              <a:rPr sz="1800" spc="5" dirty="0">
                <a:solidFill>
                  <a:srgbClr val="16355F"/>
                </a:solidFill>
                <a:latin typeface="Arial MT"/>
                <a:cs typeface="Arial MT"/>
              </a:rPr>
              <a:t>n</a:t>
            </a:r>
            <a:r>
              <a:rPr sz="1800" spc="10" dirty="0">
                <a:solidFill>
                  <a:srgbClr val="16355F"/>
                </a:solidFill>
                <a:latin typeface="Arial MT"/>
                <a:cs typeface="Arial MT"/>
              </a:rPr>
              <a:t>g</a:t>
            </a:r>
            <a:r>
              <a:rPr sz="1800" spc="-5" dirty="0">
                <a:solidFill>
                  <a:srgbClr val="16355F"/>
                </a:solidFill>
                <a:latin typeface="Arial MT"/>
                <a:cs typeface="Arial MT"/>
              </a:rPr>
              <a:t>l</a:t>
            </a:r>
            <a:r>
              <a:rPr sz="1800" dirty="0">
                <a:solidFill>
                  <a:srgbClr val="16355F"/>
                </a:solidFill>
                <a:latin typeface="Arial MT"/>
                <a:cs typeface="Arial MT"/>
              </a:rPr>
              <a:t>e</a:t>
            </a:r>
            <a:r>
              <a:rPr sz="1800" spc="-125" dirty="0">
                <a:solidFill>
                  <a:srgbClr val="16355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16355F"/>
                </a:solidFill>
                <a:latin typeface="Symbol"/>
                <a:cs typeface="Symbol"/>
              </a:rPr>
              <a:t>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434456" y="3038217"/>
            <a:ext cx="11366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6355F"/>
                </a:solidFill>
                <a:latin typeface="Symbol"/>
                <a:cs typeface="Symbol"/>
              </a:rPr>
              <a:t>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6965728" y="3225737"/>
            <a:ext cx="5822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1150" algn="l"/>
              </a:tabLst>
            </a:pPr>
            <a:r>
              <a:rPr sz="1800" dirty="0">
                <a:solidFill>
                  <a:srgbClr val="16355F"/>
                </a:solidFill>
                <a:latin typeface="Symbol"/>
                <a:cs typeface="Symbol"/>
              </a:rPr>
              <a:t></a:t>
            </a:r>
            <a:r>
              <a:rPr sz="1800" dirty="0">
                <a:solidFill>
                  <a:srgbClr val="16355F"/>
                </a:solidFill>
                <a:latin typeface="Times New Roman"/>
                <a:cs typeface="Times New Roman"/>
              </a:rPr>
              <a:t>	</a:t>
            </a:r>
            <a:r>
              <a:rPr sz="1150" spc="10" dirty="0">
                <a:solidFill>
                  <a:srgbClr val="16355F"/>
                </a:solidFill>
                <a:latin typeface="Arial MT"/>
                <a:cs typeface="Arial MT"/>
              </a:rPr>
              <a:t>V</a:t>
            </a:r>
            <a:r>
              <a:rPr sz="1150" spc="150" dirty="0">
                <a:solidFill>
                  <a:srgbClr val="16355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16355F"/>
                </a:solidFill>
                <a:latin typeface="Symbol"/>
                <a:cs typeface="Symbol"/>
              </a:rPr>
              <a:t>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68" name="object 68"/>
          <p:cNvSpPr txBox="1">
            <a:spLocks noGrp="1"/>
          </p:cNvSpPr>
          <p:nvPr>
            <p:ph type="title"/>
          </p:nvPr>
        </p:nvSpPr>
        <p:spPr>
          <a:xfrm>
            <a:off x="615931" y="408231"/>
            <a:ext cx="7751445" cy="819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200" b="0" spc="-980" dirty="0">
                <a:solidFill>
                  <a:srgbClr val="000000"/>
                </a:solidFill>
                <a:latin typeface="Arial MT"/>
                <a:cs typeface="Arial MT"/>
              </a:rPr>
              <a:t>TRANSFORMACION</a:t>
            </a:r>
            <a:r>
              <a:rPr sz="5200" b="0" spc="-40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5200" b="0" spc="-1000" dirty="0">
                <a:solidFill>
                  <a:srgbClr val="000000"/>
                </a:solidFill>
                <a:latin typeface="Arial MT"/>
                <a:cs typeface="Arial MT"/>
              </a:rPr>
              <a:t>DE</a:t>
            </a:r>
            <a:r>
              <a:rPr sz="5200" b="0" spc="-40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5200" b="0" spc="-855" dirty="0">
                <a:solidFill>
                  <a:srgbClr val="000000"/>
                </a:solidFill>
                <a:latin typeface="Arial MT"/>
                <a:cs typeface="Arial MT"/>
              </a:rPr>
              <a:t>P-Q</a:t>
            </a:r>
            <a:r>
              <a:rPr sz="5200" b="0" spc="-40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5200" b="0" spc="-960" dirty="0">
                <a:solidFill>
                  <a:srgbClr val="000000"/>
                </a:solidFill>
                <a:latin typeface="Arial MT"/>
                <a:cs typeface="Arial MT"/>
              </a:rPr>
              <a:t>A</a:t>
            </a:r>
            <a:r>
              <a:rPr sz="5200" b="0" spc="-40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5200" b="0" spc="-825" dirty="0">
                <a:solidFill>
                  <a:srgbClr val="000000"/>
                </a:solidFill>
                <a:latin typeface="Arial MT"/>
                <a:cs typeface="Arial MT"/>
              </a:rPr>
              <a:t>R-X</a:t>
            </a:r>
            <a:endParaRPr sz="52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15796"/>
            <a:ext cx="9144000" cy="10744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2896" y="2122175"/>
            <a:ext cx="3825227" cy="382446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35785" y="6057138"/>
            <a:ext cx="1707641" cy="22174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16532" y="1639442"/>
            <a:ext cx="4463834" cy="470346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819393" y="6470903"/>
            <a:ext cx="1601724" cy="22625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43528" y="436851"/>
            <a:ext cx="7617459" cy="8718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550" b="0" spc="-1545" dirty="0">
                <a:solidFill>
                  <a:srgbClr val="000000"/>
                </a:solidFill>
                <a:latin typeface="Arial MT"/>
                <a:cs typeface="Arial MT"/>
              </a:rPr>
              <a:t>TIPOS</a:t>
            </a:r>
            <a:r>
              <a:rPr sz="5550" b="0" spc="-71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5550" b="0" spc="-1785" dirty="0">
                <a:solidFill>
                  <a:srgbClr val="000000"/>
                </a:solidFill>
                <a:latin typeface="Arial MT"/>
                <a:cs typeface="Arial MT"/>
              </a:rPr>
              <a:t>DE</a:t>
            </a:r>
            <a:r>
              <a:rPr sz="5550" b="0" spc="-71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5550" b="0" spc="-1820" dirty="0">
                <a:solidFill>
                  <a:srgbClr val="000000"/>
                </a:solidFill>
                <a:latin typeface="Arial MT"/>
                <a:cs typeface="Arial MT"/>
              </a:rPr>
              <a:t>GENERADORES</a:t>
            </a:r>
            <a:r>
              <a:rPr sz="5550" b="0" spc="-71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5550" b="0" spc="-1650" dirty="0">
                <a:solidFill>
                  <a:srgbClr val="000000"/>
                </a:solidFill>
                <a:latin typeface="Arial MT"/>
                <a:cs typeface="Arial MT"/>
              </a:rPr>
              <a:t>SINCRONICOS</a:t>
            </a:r>
            <a:endParaRPr sz="555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15796"/>
            <a:ext cx="9144000" cy="10744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1481327"/>
            <a:ext cx="9144000" cy="5351780"/>
            <a:chOff x="0" y="1481327"/>
            <a:chExt cx="9144000" cy="535178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7104" y="2787903"/>
              <a:ext cx="8242553" cy="126873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481327"/>
              <a:ext cx="9144000" cy="535152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64791" y="384163"/>
            <a:ext cx="7411084" cy="970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200" b="0" spc="-2080" dirty="0">
                <a:solidFill>
                  <a:srgbClr val="000000"/>
                </a:solidFill>
                <a:latin typeface="Arial MT"/>
                <a:cs typeface="Arial MT"/>
              </a:rPr>
              <a:t>GENERADOR</a:t>
            </a:r>
            <a:r>
              <a:rPr sz="6200" b="0" spc="-81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6200" b="0" spc="-2014" dirty="0">
                <a:solidFill>
                  <a:srgbClr val="000000"/>
                </a:solidFill>
                <a:latin typeface="Arial MT"/>
                <a:cs typeface="Arial MT"/>
              </a:rPr>
              <a:t>DE</a:t>
            </a:r>
            <a:r>
              <a:rPr sz="6200" b="0" spc="-81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6200" b="0" spc="-2000" dirty="0">
                <a:solidFill>
                  <a:srgbClr val="000000"/>
                </a:solidFill>
                <a:latin typeface="Arial MT"/>
                <a:cs typeface="Arial MT"/>
              </a:rPr>
              <a:t>POLOS</a:t>
            </a:r>
            <a:r>
              <a:rPr sz="6200" b="0" spc="-81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6200" b="0" spc="-1775" dirty="0">
                <a:solidFill>
                  <a:srgbClr val="000000"/>
                </a:solidFill>
                <a:latin typeface="Arial MT"/>
                <a:cs typeface="Arial MT"/>
              </a:rPr>
              <a:t>SALIENTES</a:t>
            </a:r>
            <a:endParaRPr sz="62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415796"/>
            <a:ext cx="9144000" cy="5442585"/>
            <a:chOff x="0" y="1415796"/>
            <a:chExt cx="9144000" cy="54425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415796"/>
              <a:ext cx="9144000" cy="10744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053" y="1524000"/>
              <a:ext cx="9092945" cy="53340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38318" y="396411"/>
            <a:ext cx="738187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0" spc="-1520" dirty="0">
                <a:solidFill>
                  <a:srgbClr val="000000"/>
                </a:solidFill>
                <a:latin typeface="Arial MT"/>
                <a:cs typeface="Arial MT"/>
              </a:rPr>
              <a:t>GENERADOR</a:t>
            </a:r>
            <a:r>
              <a:rPr sz="4800" b="0" spc="-59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800" b="0" spc="-1475" dirty="0">
                <a:solidFill>
                  <a:srgbClr val="000000"/>
                </a:solidFill>
                <a:latin typeface="Arial MT"/>
                <a:cs typeface="Arial MT"/>
              </a:rPr>
              <a:t>DE</a:t>
            </a:r>
            <a:r>
              <a:rPr sz="4800" b="0" spc="-59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800" b="0" spc="-1510" dirty="0">
                <a:solidFill>
                  <a:srgbClr val="000000"/>
                </a:solidFill>
                <a:latin typeface="Arial MT"/>
                <a:cs typeface="Arial MT"/>
              </a:rPr>
              <a:t>ROTOS</a:t>
            </a:r>
            <a:r>
              <a:rPr sz="4800" b="0" spc="-59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800" b="0" spc="-1210" dirty="0">
                <a:solidFill>
                  <a:srgbClr val="000000"/>
                </a:solidFill>
                <a:latin typeface="Arial MT"/>
                <a:cs typeface="Arial MT"/>
              </a:rPr>
              <a:t>LISO</a:t>
            </a:r>
            <a:r>
              <a:rPr sz="4800" b="0" spc="-59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800" b="0" spc="-1650" dirty="0">
                <a:solidFill>
                  <a:srgbClr val="000000"/>
                </a:solidFill>
                <a:latin typeface="Arial MT"/>
                <a:cs typeface="Arial MT"/>
              </a:rPr>
              <a:t>O</a:t>
            </a:r>
            <a:r>
              <a:rPr sz="4800" b="0" spc="-59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800" b="0" spc="-1225" dirty="0">
                <a:solidFill>
                  <a:srgbClr val="000000"/>
                </a:solidFill>
                <a:latin typeface="Arial MT"/>
                <a:cs typeface="Arial MT"/>
              </a:rPr>
              <a:t>CILINDRICO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15796"/>
            <a:ext cx="9144000" cy="10744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1524000"/>
            <a:ext cx="9144000" cy="5334000"/>
            <a:chOff x="0" y="1524000"/>
            <a:chExt cx="9144000" cy="5334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890433"/>
              <a:ext cx="9093200" cy="126873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524000"/>
              <a:ext cx="9144000" cy="5334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50115" y="418901"/>
            <a:ext cx="738187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0" spc="-1520" dirty="0">
                <a:solidFill>
                  <a:srgbClr val="000000"/>
                </a:solidFill>
                <a:latin typeface="Arial MT"/>
                <a:cs typeface="Arial MT"/>
              </a:rPr>
              <a:t>GENERADOR</a:t>
            </a:r>
            <a:r>
              <a:rPr sz="4800" b="0" spc="-59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800" b="0" spc="-1475" dirty="0">
                <a:solidFill>
                  <a:srgbClr val="000000"/>
                </a:solidFill>
                <a:latin typeface="Arial MT"/>
                <a:cs typeface="Arial MT"/>
              </a:rPr>
              <a:t>DE</a:t>
            </a:r>
            <a:r>
              <a:rPr sz="4800" b="0" spc="-59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800" b="0" spc="-1510" dirty="0">
                <a:solidFill>
                  <a:srgbClr val="000000"/>
                </a:solidFill>
                <a:latin typeface="Arial MT"/>
                <a:cs typeface="Arial MT"/>
              </a:rPr>
              <a:t>ROTOS</a:t>
            </a:r>
            <a:r>
              <a:rPr sz="4800" b="0" spc="-59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800" b="0" spc="-1210" dirty="0">
                <a:solidFill>
                  <a:srgbClr val="000000"/>
                </a:solidFill>
                <a:latin typeface="Arial MT"/>
                <a:cs typeface="Arial MT"/>
              </a:rPr>
              <a:t>LISO</a:t>
            </a:r>
            <a:r>
              <a:rPr sz="4800" b="0" spc="-59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800" b="0" spc="-1650" dirty="0">
                <a:solidFill>
                  <a:srgbClr val="000000"/>
                </a:solidFill>
                <a:latin typeface="Arial MT"/>
                <a:cs typeface="Arial MT"/>
              </a:rPr>
              <a:t>O</a:t>
            </a:r>
            <a:r>
              <a:rPr sz="4800" b="0" spc="-59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800" b="0" spc="-1225" dirty="0">
                <a:solidFill>
                  <a:srgbClr val="000000"/>
                </a:solidFill>
                <a:latin typeface="Arial MT"/>
                <a:cs typeface="Arial MT"/>
              </a:rPr>
              <a:t>CILINDRICO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15796"/>
            <a:ext cx="9144000" cy="107442"/>
          </a:xfrm>
          <a:prstGeom prst="rect">
            <a:avLst/>
          </a:prstGeom>
        </p:spPr>
      </p:pic>
      <p:grpSp>
        <p:nvGrpSpPr>
          <p:cNvPr id="31" name="Grupo 30"/>
          <p:cNvGrpSpPr/>
          <p:nvPr/>
        </p:nvGrpSpPr>
        <p:grpSpPr>
          <a:xfrm>
            <a:off x="609600" y="2362200"/>
            <a:ext cx="8326120" cy="4877621"/>
            <a:chOff x="405384" y="1812135"/>
            <a:chExt cx="8326120" cy="4877621"/>
          </a:xfrm>
        </p:grpSpPr>
        <p:grpSp>
          <p:nvGrpSpPr>
            <p:cNvPr id="3" name="object 3"/>
            <p:cNvGrpSpPr/>
            <p:nvPr/>
          </p:nvGrpSpPr>
          <p:grpSpPr>
            <a:xfrm>
              <a:off x="405384" y="3966311"/>
              <a:ext cx="8326120" cy="642620"/>
              <a:chOff x="405384" y="3966311"/>
              <a:chExt cx="8326120" cy="642620"/>
            </a:xfrm>
          </p:grpSpPr>
          <p:sp>
            <p:nvSpPr>
              <p:cNvPr id="4" name="object 4"/>
              <p:cNvSpPr/>
              <p:nvPr/>
            </p:nvSpPr>
            <p:spPr>
              <a:xfrm>
                <a:off x="405384" y="3995165"/>
                <a:ext cx="8326120" cy="0"/>
              </a:xfrm>
              <a:custGeom>
                <a:avLst/>
                <a:gdLst/>
                <a:ahLst/>
                <a:cxnLst/>
                <a:rect l="l" t="t" r="r" b="b"/>
                <a:pathLst>
                  <a:path w="8326120">
                    <a:moveTo>
                      <a:pt x="0" y="0"/>
                    </a:moveTo>
                    <a:lnTo>
                      <a:pt x="8325611" y="0"/>
                    </a:lnTo>
                  </a:path>
                </a:pathLst>
              </a:custGeom>
              <a:ln w="57708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" name="object 5"/>
              <p:cNvSpPr/>
              <p:nvPr/>
            </p:nvSpPr>
            <p:spPr>
              <a:xfrm>
                <a:off x="1099565" y="3995165"/>
                <a:ext cx="5080" cy="591820"/>
              </a:xfrm>
              <a:custGeom>
                <a:avLst/>
                <a:gdLst/>
                <a:ahLst/>
                <a:cxnLst/>
                <a:rect l="l" t="t" r="r" b="b"/>
                <a:pathLst>
                  <a:path w="5080" h="591820">
                    <a:moveTo>
                      <a:pt x="0" y="0"/>
                    </a:moveTo>
                    <a:lnTo>
                      <a:pt x="4572" y="591312"/>
                    </a:lnTo>
                  </a:path>
                </a:pathLst>
              </a:custGeom>
              <a:ln w="4413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8036814" y="3989832"/>
                <a:ext cx="0" cy="596900"/>
              </a:xfrm>
              <a:custGeom>
                <a:avLst/>
                <a:gdLst/>
                <a:ahLst/>
                <a:cxnLst/>
                <a:rect l="l" t="t" r="r" b="b"/>
                <a:pathLst>
                  <a:path h="596900">
                    <a:moveTo>
                      <a:pt x="0" y="0"/>
                    </a:moveTo>
                    <a:lnTo>
                      <a:pt x="0" y="596646"/>
                    </a:lnTo>
                  </a:path>
                </a:pathLst>
              </a:custGeom>
              <a:ln w="4413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6302501" y="3995165"/>
                <a:ext cx="0" cy="591820"/>
              </a:xfrm>
              <a:custGeom>
                <a:avLst/>
                <a:gdLst/>
                <a:ahLst/>
                <a:cxnLst/>
                <a:rect l="l" t="t" r="r" b="b"/>
                <a:pathLst>
                  <a:path h="591820">
                    <a:moveTo>
                      <a:pt x="0" y="0"/>
                    </a:moveTo>
                    <a:lnTo>
                      <a:pt x="0" y="591312"/>
                    </a:lnTo>
                  </a:path>
                </a:pathLst>
              </a:custGeom>
              <a:ln w="4413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4568189" y="3995165"/>
                <a:ext cx="0" cy="591820"/>
              </a:xfrm>
              <a:custGeom>
                <a:avLst/>
                <a:gdLst/>
                <a:ahLst/>
                <a:cxnLst/>
                <a:rect l="l" t="t" r="r" b="b"/>
                <a:pathLst>
                  <a:path h="591820">
                    <a:moveTo>
                      <a:pt x="0" y="0"/>
                    </a:moveTo>
                    <a:lnTo>
                      <a:pt x="0" y="591312"/>
                    </a:lnTo>
                  </a:path>
                </a:pathLst>
              </a:custGeom>
              <a:ln w="4413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9" name="object 9"/>
            <p:cNvSpPr/>
            <p:nvPr/>
          </p:nvSpPr>
          <p:spPr>
            <a:xfrm>
              <a:off x="2833877" y="2260854"/>
              <a:ext cx="5080" cy="537210"/>
            </a:xfrm>
            <a:custGeom>
              <a:avLst/>
              <a:gdLst/>
              <a:ahLst/>
              <a:cxnLst/>
              <a:rect l="l" t="t" r="r" b="b"/>
              <a:pathLst>
                <a:path w="5080" h="537210">
                  <a:moveTo>
                    <a:pt x="4572" y="537210"/>
                  </a:moveTo>
                  <a:lnTo>
                    <a:pt x="0" y="0"/>
                  </a:lnTo>
                </a:path>
              </a:pathLst>
            </a:custGeom>
            <a:ln w="441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221479" y="5729477"/>
              <a:ext cx="693420" cy="0"/>
            </a:xfrm>
            <a:custGeom>
              <a:avLst/>
              <a:gdLst/>
              <a:ahLst/>
              <a:cxnLst/>
              <a:rect l="l" t="t" r="r" b="b"/>
              <a:pathLst>
                <a:path w="693420">
                  <a:moveTo>
                    <a:pt x="0" y="0"/>
                  </a:moveTo>
                  <a:lnTo>
                    <a:pt x="693420" y="0"/>
                  </a:lnTo>
                </a:path>
              </a:pathLst>
            </a:custGeom>
            <a:ln w="441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66722" y="2260853"/>
              <a:ext cx="1734820" cy="0"/>
            </a:xfrm>
            <a:custGeom>
              <a:avLst/>
              <a:gdLst/>
              <a:ahLst/>
              <a:cxnLst/>
              <a:rect l="l" t="t" r="r" b="b"/>
              <a:pathLst>
                <a:path w="1734820">
                  <a:moveTo>
                    <a:pt x="0" y="0"/>
                  </a:moveTo>
                  <a:lnTo>
                    <a:pt x="1734312" y="0"/>
                  </a:lnTo>
                </a:path>
              </a:pathLst>
            </a:custGeom>
            <a:ln w="441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2" name="object 12"/>
            <p:cNvGrpSpPr/>
            <p:nvPr/>
          </p:nvGrpSpPr>
          <p:grpSpPr>
            <a:xfrm>
              <a:off x="608107" y="5707412"/>
              <a:ext cx="982344" cy="982344"/>
              <a:chOff x="608107" y="5707412"/>
              <a:chExt cx="982344" cy="982344"/>
            </a:xfrm>
          </p:grpSpPr>
          <p:sp>
            <p:nvSpPr>
              <p:cNvPr id="13" name="object 13"/>
              <p:cNvSpPr/>
              <p:nvPr/>
            </p:nvSpPr>
            <p:spPr>
              <a:xfrm>
                <a:off x="630174" y="5729478"/>
                <a:ext cx="938530" cy="938530"/>
              </a:xfrm>
              <a:custGeom>
                <a:avLst/>
                <a:gdLst/>
                <a:ahLst/>
                <a:cxnLst/>
                <a:rect l="l" t="t" r="r" b="b"/>
                <a:pathLst>
                  <a:path w="938530" h="938529">
                    <a:moveTo>
                      <a:pt x="0" y="469392"/>
                    </a:moveTo>
                    <a:lnTo>
                      <a:pt x="2425" y="421425"/>
                    </a:lnTo>
                    <a:lnTo>
                      <a:pt x="9542" y="374838"/>
                    </a:lnTo>
                    <a:lnTo>
                      <a:pt x="21116" y="329868"/>
                    </a:lnTo>
                    <a:lnTo>
                      <a:pt x="36909" y="286750"/>
                    </a:lnTo>
                    <a:lnTo>
                      <a:pt x="56684" y="245722"/>
                    </a:lnTo>
                    <a:lnTo>
                      <a:pt x="80206" y="207020"/>
                    </a:lnTo>
                    <a:lnTo>
                      <a:pt x="107237" y="170880"/>
                    </a:lnTo>
                    <a:lnTo>
                      <a:pt x="137541" y="137541"/>
                    </a:lnTo>
                    <a:lnTo>
                      <a:pt x="170880" y="107237"/>
                    </a:lnTo>
                    <a:lnTo>
                      <a:pt x="207019" y="80206"/>
                    </a:lnTo>
                    <a:lnTo>
                      <a:pt x="245721" y="56684"/>
                    </a:lnTo>
                    <a:lnTo>
                      <a:pt x="286750" y="36909"/>
                    </a:lnTo>
                    <a:lnTo>
                      <a:pt x="329867" y="21116"/>
                    </a:lnTo>
                    <a:lnTo>
                      <a:pt x="374838" y="9542"/>
                    </a:lnTo>
                    <a:lnTo>
                      <a:pt x="421425" y="2425"/>
                    </a:lnTo>
                    <a:lnTo>
                      <a:pt x="469392" y="0"/>
                    </a:lnTo>
                    <a:lnTo>
                      <a:pt x="517224" y="2425"/>
                    </a:lnTo>
                    <a:lnTo>
                      <a:pt x="563694" y="9542"/>
                    </a:lnTo>
                    <a:lnTo>
                      <a:pt x="608562" y="21116"/>
                    </a:lnTo>
                    <a:lnTo>
                      <a:pt x="651593" y="36909"/>
                    </a:lnTo>
                    <a:lnTo>
                      <a:pt x="692547" y="56684"/>
                    </a:lnTo>
                    <a:lnTo>
                      <a:pt x="731188" y="80206"/>
                    </a:lnTo>
                    <a:lnTo>
                      <a:pt x="767276" y="107237"/>
                    </a:lnTo>
                    <a:lnTo>
                      <a:pt x="800576" y="137541"/>
                    </a:lnTo>
                    <a:lnTo>
                      <a:pt x="830848" y="170880"/>
                    </a:lnTo>
                    <a:lnTo>
                      <a:pt x="857855" y="207020"/>
                    </a:lnTo>
                    <a:lnTo>
                      <a:pt x="881360" y="245722"/>
                    </a:lnTo>
                    <a:lnTo>
                      <a:pt x="901124" y="286750"/>
                    </a:lnTo>
                    <a:lnTo>
                      <a:pt x="916910" y="329868"/>
                    </a:lnTo>
                    <a:lnTo>
                      <a:pt x="928480" y="374838"/>
                    </a:lnTo>
                    <a:lnTo>
                      <a:pt x="935597" y="421425"/>
                    </a:lnTo>
                    <a:lnTo>
                      <a:pt x="938022" y="469392"/>
                    </a:lnTo>
                    <a:lnTo>
                      <a:pt x="935597" y="517224"/>
                    </a:lnTo>
                    <a:lnTo>
                      <a:pt x="928480" y="563694"/>
                    </a:lnTo>
                    <a:lnTo>
                      <a:pt x="916910" y="608562"/>
                    </a:lnTo>
                    <a:lnTo>
                      <a:pt x="901124" y="651593"/>
                    </a:lnTo>
                    <a:lnTo>
                      <a:pt x="881360" y="692547"/>
                    </a:lnTo>
                    <a:lnTo>
                      <a:pt x="857855" y="731188"/>
                    </a:lnTo>
                    <a:lnTo>
                      <a:pt x="830848" y="767277"/>
                    </a:lnTo>
                    <a:lnTo>
                      <a:pt x="800576" y="800576"/>
                    </a:lnTo>
                    <a:lnTo>
                      <a:pt x="767276" y="830848"/>
                    </a:lnTo>
                    <a:lnTo>
                      <a:pt x="731188" y="857855"/>
                    </a:lnTo>
                    <a:lnTo>
                      <a:pt x="692547" y="881360"/>
                    </a:lnTo>
                    <a:lnTo>
                      <a:pt x="651593" y="901124"/>
                    </a:lnTo>
                    <a:lnTo>
                      <a:pt x="608562" y="916910"/>
                    </a:lnTo>
                    <a:lnTo>
                      <a:pt x="563694" y="928480"/>
                    </a:lnTo>
                    <a:lnTo>
                      <a:pt x="517224" y="935597"/>
                    </a:lnTo>
                    <a:lnTo>
                      <a:pt x="469392" y="938022"/>
                    </a:lnTo>
                    <a:lnTo>
                      <a:pt x="421425" y="935597"/>
                    </a:lnTo>
                    <a:lnTo>
                      <a:pt x="374838" y="928480"/>
                    </a:lnTo>
                    <a:lnTo>
                      <a:pt x="329867" y="916910"/>
                    </a:lnTo>
                    <a:lnTo>
                      <a:pt x="286750" y="901124"/>
                    </a:lnTo>
                    <a:lnTo>
                      <a:pt x="245721" y="881360"/>
                    </a:lnTo>
                    <a:lnTo>
                      <a:pt x="207019" y="857855"/>
                    </a:lnTo>
                    <a:lnTo>
                      <a:pt x="170880" y="830848"/>
                    </a:lnTo>
                    <a:lnTo>
                      <a:pt x="137541" y="800576"/>
                    </a:lnTo>
                    <a:lnTo>
                      <a:pt x="107237" y="767277"/>
                    </a:lnTo>
                    <a:lnTo>
                      <a:pt x="80206" y="731188"/>
                    </a:lnTo>
                    <a:lnTo>
                      <a:pt x="56684" y="692547"/>
                    </a:lnTo>
                    <a:lnTo>
                      <a:pt x="36909" y="651593"/>
                    </a:lnTo>
                    <a:lnTo>
                      <a:pt x="21116" y="608562"/>
                    </a:lnTo>
                    <a:lnTo>
                      <a:pt x="9542" y="563694"/>
                    </a:lnTo>
                    <a:lnTo>
                      <a:pt x="2425" y="517224"/>
                    </a:lnTo>
                    <a:lnTo>
                      <a:pt x="0" y="469392"/>
                    </a:lnTo>
                    <a:close/>
                  </a:path>
                </a:pathLst>
              </a:custGeom>
              <a:ln w="4413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4" name="object 14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004316" y="6077711"/>
                <a:ext cx="187452" cy="209550"/>
              </a:xfrm>
              <a:prstGeom prst="rect">
                <a:avLst/>
              </a:prstGeom>
            </p:spPr>
          </p:pic>
        </p:grp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43861" y="1812135"/>
              <a:ext cx="1783080" cy="26583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20714" y="3505200"/>
              <a:ext cx="1163574" cy="20574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78935" y="5935217"/>
              <a:ext cx="1757172" cy="2613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012941" y="5935217"/>
              <a:ext cx="588645" cy="205740"/>
            </a:xfrm>
            <a:custGeom>
              <a:avLst/>
              <a:gdLst/>
              <a:ahLst/>
              <a:cxnLst/>
              <a:rect l="l" t="t" r="r" b="b"/>
              <a:pathLst>
                <a:path w="588645" h="205739">
                  <a:moveTo>
                    <a:pt x="126492" y="201929"/>
                  </a:moveTo>
                  <a:lnTo>
                    <a:pt x="126492" y="178307"/>
                  </a:lnTo>
                  <a:lnTo>
                    <a:pt x="27432" y="178307"/>
                  </a:lnTo>
                  <a:lnTo>
                    <a:pt x="27431" y="0"/>
                  </a:lnTo>
                  <a:lnTo>
                    <a:pt x="0" y="0"/>
                  </a:lnTo>
                  <a:lnTo>
                    <a:pt x="0" y="201929"/>
                  </a:lnTo>
                  <a:lnTo>
                    <a:pt x="126492" y="201929"/>
                  </a:lnTo>
                  <a:close/>
                </a:path>
                <a:path w="588645" h="205739">
                  <a:moveTo>
                    <a:pt x="283464" y="126491"/>
                  </a:moveTo>
                  <a:lnTo>
                    <a:pt x="272855" y="83093"/>
                  </a:lnTo>
                  <a:lnTo>
                    <a:pt x="242506" y="57245"/>
                  </a:lnTo>
                  <a:lnTo>
                    <a:pt x="214884" y="51815"/>
                  </a:lnTo>
                  <a:lnTo>
                    <a:pt x="202060" y="53256"/>
                  </a:lnTo>
                  <a:lnTo>
                    <a:pt x="159162" y="79593"/>
                  </a:lnTo>
                  <a:lnTo>
                    <a:pt x="146304" y="128777"/>
                  </a:lnTo>
                  <a:lnTo>
                    <a:pt x="147458" y="146494"/>
                  </a:lnTo>
                  <a:lnTo>
                    <a:pt x="150971" y="161924"/>
                  </a:lnTo>
                  <a:lnTo>
                    <a:pt x="156912" y="175069"/>
                  </a:lnTo>
                  <a:lnTo>
                    <a:pt x="165354" y="185927"/>
                  </a:lnTo>
                  <a:lnTo>
                    <a:pt x="172212" y="191621"/>
                  </a:lnTo>
                  <a:lnTo>
                    <a:pt x="172212" y="128777"/>
                  </a:lnTo>
                  <a:lnTo>
                    <a:pt x="172938" y="115478"/>
                  </a:lnTo>
                  <a:lnTo>
                    <a:pt x="190666" y="80867"/>
                  </a:lnTo>
                  <a:lnTo>
                    <a:pt x="214884" y="73151"/>
                  </a:lnTo>
                  <a:lnTo>
                    <a:pt x="223730" y="74009"/>
                  </a:lnTo>
                  <a:lnTo>
                    <a:pt x="255079" y="104012"/>
                  </a:lnTo>
                  <a:lnTo>
                    <a:pt x="258318" y="128015"/>
                  </a:lnTo>
                  <a:lnTo>
                    <a:pt x="258318" y="191542"/>
                  </a:lnTo>
                  <a:lnTo>
                    <a:pt x="264890" y="185737"/>
                  </a:lnTo>
                  <a:lnTo>
                    <a:pt x="283011" y="140053"/>
                  </a:lnTo>
                  <a:lnTo>
                    <a:pt x="283464" y="126491"/>
                  </a:lnTo>
                  <a:close/>
                </a:path>
                <a:path w="588645" h="205739">
                  <a:moveTo>
                    <a:pt x="258318" y="191542"/>
                  </a:moveTo>
                  <a:lnTo>
                    <a:pt x="258318" y="128015"/>
                  </a:lnTo>
                  <a:lnTo>
                    <a:pt x="257591" y="141434"/>
                  </a:lnTo>
                  <a:lnTo>
                    <a:pt x="255365" y="153066"/>
                  </a:lnTo>
                  <a:lnTo>
                    <a:pt x="224051" y="184296"/>
                  </a:lnTo>
                  <a:lnTo>
                    <a:pt x="214884" y="185165"/>
                  </a:lnTo>
                  <a:lnTo>
                    <a:pt x="206049" y="184296"/>
                  </a:lnTo>
                  <a:lnTo>
                    <a:pt x="175164" y="153447"/>
                  </a:lnTo>
                  <a:lnTo>
                    <a:pt x="172212" y="128777"/>
                  </a:lnTo>
                  <a:lnTo>
                    <a:pt x="172212" y="191621"/>
                  </a:lnTo>
                  <a:lnTo>
                    <a:pt x="175664" y="194488"/>
                  </a:lnTo>
                  <a:lnTo>
                    <a:pt x="187261" y="200691"/>
                  </a:lnTo>
                  <a:lnTo>
                    <a:pt x="200286" y="204465"/>
                  </a:lnTo>
                  <a:lnTo>
                    <a:pt x="214884" y="205739"/>
                  </a:lnTo>
                  <a:lnTo>
                    <a:pt x="224444" y="205168"/>
                  </a:lnTo>
                  <a:lnTo>
                    <a:pt x="233648" y="203453"/>
                  </a:lnTo>
                  <a:lnTo>
                    <a:pt x="242506" y="200556"/>
                  </a:lnTo>
                  <a:lnTo>
                    <a:pt x="250698" y="196595"/>
                  </a:lnTo>
                  <a:lnTo>
                    <a:pt x="258318" y="191542"/>
                  </a:lnTo>
                  <a:close/>
                </a:path>
                <a:path w="588645" h="205739">
                  <a:moveTo>
                    <a:pt x="406908" y="128777"/>
                  </a:moveTo>
                  <a:lnTo>
                    <a:pt x="406908" y="108965"/>
                  </a:lnTo>
                  <a:lnTo>
                    <a:pt x="398597" y="111561"/>
                  </a:lnTo>
                  <a:lnTo>
                    <a:pt x="388500" y="113713"/>
                  </a:lnTo>
                  <a:lnTo>
                    <a:pt x="376261" y="115609"/>
                  </a:lnTo>
                  <a:lnTo>
                    <a:pt x="361616" y="117399"/>
                  </a:lnTo>
                  <a:lnTo>
                    <a:pt x="352044" y="118871"/>
                  </a:lnTo>
                  <a:lnTo>
                    <a:pt x="345186" y="120395"/>
                  </a:lnTo>
                  <a:lnTo>
                    <a:pt x="339851" y="121157"/>
                  </a:lnTo>
                  <a:lnTo>
                    <a:pt x="327660" y="125729"/>
                  </a:lnTo>
                  <a:lnTo>
                    <a:pt x="316992" y="133349"/>
                  </a:lnTo>
                  <a:lnTo>
                    <a:pt x="312420" y="137921"/>
                  </a:lnTo>
                  <a:lnTo>
                    <a:pt x="306324" y="150113"/>
                  </a:lnTo>
                  <a:lnTo>
                    <a:pt x="304800" y="156209"/>
                  </a:lnTo>
                  <a:lnTo>
                    <a:pt x="304800" y="163829"/>
                  </a:lnTo>
                  <a:lnTo>
                    <a:pt x="324754" y="198989"/>
                  </a:lnTo>
                  <a:lnTo>
                    <a:pt x="330707" y="201671"/>
                  </a:lnTo>
                  <a:lnTo>
                    <a:pt x="330707" y="158495"/>
                  </a:lnTo>
                  <a:lnTo>
                    <a:pt x="332232" y="154685"/>
                  </a:lnTo>
                  <a:lnTo>
                    <a:pt x="334518" y="150875"/>
                  </a:lnTo>
                  <a:lnTo>
                    <a:pt x="336804" y="147827"/>
                  </a:lnTo>
                  <a:lnTo>
                    <a:pt x="339851" y="144779"/>
                  </a:lnTo>
                  <a:lnTo>
                    <a:pt x="344424" y="143255"/>
                  </a:lnTo>
                  <a:lnTo>
                    <a:pt x="348234" y="140969"/>
                  </a:lnTo>
                  <a:lnTo>
                    <a:pt x="356139" y="139401"/>
                  </a:lnTo>
                  <a:lnTo>
                    <a:pt x="365914" y="137899"/>
                  </a:lnTo>
                  <a:lnTo>
                    <a:pt x="378618" y="136064"/>
                  </a:lnTo>
                  <a:lnTo>
                    <a:pt x="389763" y="133921"/>
                  </a:lnTo>
                  <a:lnTo>
                    <a:pt x="399288" y="131459"/>
                  </a:lnTo>
                  <a:lnTo>
                    <a:pt x="406908" y="128777"/>
                  </a:lnTo>
                  <a:close/>
                </a:path>
                <a:path w="588645" h="205739">
                  <a:moveTo>
                    <a:pt x="439673" y="201929"/>
                  </a:moveTo>
                  <a:lnTo>
                    <a:pt x="436626" y="196595"/>
                  </a:lnTo>
                  <a:lnTo>
                    <a:pt x="434340" y="190499"/>
                  </a:lnTo>
                  <a:lnTo>
                    <a:pt x="433578" y="184403"/>
                  </a:lnTo>
                  <a:lnTo>
                    <a:pt x="432696" y="178260"/>
                  </a:lnTo>
                  <a:lnTo>
                    <a:pt x="432244" y="168973"/>
                  </a:lnTo>
                  <a:lnTo>
                    <a:pt x="432077" y="156543"/>
                  </a:lnTo>
                  <a:lnTo>
                    <a:pt x="432054" y="140969"/>
                  </a:lnTo>
                  <a:lnTo>
                    <a:pt x="432054" y="96773"/>
                  </a:lnTo>
                  <a:lnTo>
                    <a:pt x="431292" y="89153"/>
                  </a:lnTo>
                  <a:lnTo>
                    <a:pt x="405384" y="56387"/>
                  </a:lnTo>
                  <a:lnTo>
                    <a:pt x="374237" y="51869"/>
                  </a:lnTo>
                  <a:lnTo>
                    <a:pt x="365760" y="52561"/>
                  </a:lnTo>
                  <a:lnTo>
                    <a:pt x="328993" y="63626"/>
                  </a:lnTo>
                  <a:lnTo>
                    <a:pt x="308610" y="97535"/>
                  </a:lnTo>
                  <a:lnTo>
                    <a:pt x="332994" y="100583"/>
                  </a:lnTo>
                  <a:lnTo>
                    <a:pt x="336042" y="89915"/>
                  </a:lnTo>
                  <a:lnTo>
                    <a:pt x="339851" y="83057"/>
                  </a:lnTo>
                  <a:lnTo>
                    <a:pt x="371094" y="73151"/>
                  </a:lnTo>
                  <a:lnTo>
                    <a:pt x="380119" y="73604"/>
                  </a:lnTo>
                  <a:lnTo>
                    <a:pt x="406908" y="92201"/>
                  </a:lnTo>
                  <a:lnTo>
                    <a:pt x="406908" y="185599"/>
                  </a:lnTo>
                  <a:lnTo>
                    <a:pt x="408431" y="184403"/>
                  </a:lnTo>
                  <a:lnTo>
                    <a:pt x="409194" y="191261"/>
                  </a:lnTo>
                  <a:lnTo>
                    <a:pt x="410718" y="197357"/>
                  </a:lnTo>
                  <a:lnTo>
                    <a:pt x="413766" y="201929"/>
                  </a:lnTo>
                  <a:lnTo>
                    <a:pt x="439673" y="201929"/>
                  </a:lnTo>
                  <a:close/>
                </a:path>
                <a:path w="588645" h="205739">
                  <a:moveTo>
                    <a:pt x="406908" y="185599"/>
                  </a:moveTo>
                  <a:lnTo>
                    <a:pt x="406908" y="148589"/>
                  </a:lnTo>
                  <a:lnTo>
                    <a:pt x="405384" y="156971"/>
                  </a:lnTo>
                  <a:lnTo>
                    <a:pt x="402335" y="162305"/>
                  </a:lnTo>
                  <a:lnTo>
                    <a:pt x="367581" y="185511"/>
                  </a:lnTo>
                  <a:lnTo>
                    <a:pt x="351282" y="185927"/>
                  </a:lnTo>
                  <a:lnTo>
                    <a:pt x="343662" y="183641"/>
                  </a:lnTo>
                  <a:lnTo>
                    <a:pt x="338328" y="179069"/>
                  </a:lnTo>
                  <a:lnTo>
                    <a:pt x="333756" y="175259"/>
                  </a:lnTo>
                  <a:lnTo>
                    <a:pt x="330707" y="169163"/>
                  </a:lnTo>
                  <a:lnTo>
                    <a:pt x="330707" y="201671"/>
                  </a:lnTo>
                  <a:lnTo>
                    <a:pt x="333184" y="202787"/>
                  </a:lnTo>
                  <a:lnTo>
                    <a:pt x="343042" y="205013"/>
                  </a:lnTo>
                  <a:lnTo>
                    <a:pt x="352044" y="205592"/>
                  </a:lnTo>
                  <a:lnTo>
                    <a:pt x="357282" y="205619"/>
                  </a:lnTo>
                  <a:lnTo>
                    <a:pt x="360426" y="205490"/>
                  </a:lnTo>
                  <a:lnTo>
                    <a:pt x="401693" y="189690"/>
                  </a:lnTo>
                  <a:lnTo>
                    <a:pt x="406908" y="185599"/>
                  </a:lnTo>
                  <a:close/>
                </a:path>
                <a:path w="588645" h="205739">
                  <a:moveTo>
                    <a:pt x="588264" y="201929"/>
                  </a:moveTo>
                  <a:lnTo>
                    <a:pt x="588264" y="0"/>
                  </a:lnTo>
                  <a:lnTo>
                    <a:pt x="563880" y="0"/>
                  </a:lnTo>
                  <a:lnTo>
                    <a:pt x="563880" y="72389"/>
                  </a:lnTo>
                  <a:lnTo>
                    <a:pt x="559308" y="66293"/>
                  </a:lnTo>
                  <a:lnTo>
                    <a:pt x="553974" y="61721"/>
                  </a:lnTo>
                  <a:lnTo>
                    <a:pt x="540258" y="54101"/>
                  </a:lnTo>
                  <a:lnTo>
                    <a:pt x="531876" y="52577"/>
                  </a:lnTo>
                  <a:lnTo>
                    <a:pt x="523494" y="51815"/>
                  </a:lnTo>
                  <a:lnTo>
                    <a:pt x="514623" y="52827"/>
                  </a:lnTo>
                  <a:lnTo>
                    <a:pt x="477678" y="73151"/>
                  </a:lnTo>
                  <a:lnTo>
                    <a:pt x="461557" y="118193"/>
                  </a:lnTo>
                  <a:lnTo>
                    <a:pt x="461009" y="128777"/>
                  </a:lnTo>
                  <a:lnTo>
                    <a:pt x="461569" y="139803"/>
                  </a:lnTo>
                  <a:lnTo>
                    <a:pt x="473821" y="177295"/>
                  </a:lnTo>
                  <a:lnTo>
                    <a:pt x="486918" y="191924"/>
                  </a:lnTo>
                  <a:lnTo>
                    <a:pt x="486918" y="128777"/>
                  </a:lnTo>
                  <a:lnTo>
                    <a:pt x="487632" y="115292"/>
                  </a:lnTo>
                  <a:lnTo>
                    <a:pt x="503598" y="80224"/>
                  </a:lnTo>
                  <a:lnTo>
                    <a:pt x="526542" y="73231"/>
                  </a:lnTo>
                  <a:lnTo>
                    <a:pt x="533935" y="74009"/>
                  </a:lnTo>
                  <a:lnTo>
                    <a:pt x="563213" y="104965"/>
                  </a:lnTo>
                  <a:lnTo>
                    <a:pt x="566166" y="131063"/>
                  </a:lnTo>
                  <a:lnTo>
                    <a:pt x="566166" y="201929"/>
                  </a:lnTo>
                  <a:lnTo>
                    <a:pt x="588264" y="201929"/>
                  </a:lnTo>
                  <a:close/>
                </a:path>
                <a:path w="588645" h="205739">
                  <a:moveTo>
                    <a:pt x="566166" y="201929"/>
                  </a:moveTo>
                  <a:lnTo>
                    <a:pt x="566166" y="131063"/>
                  </a:lnTo>
                  <a:lnTo>
                    <a:pt x="565439" y="143972"/>
                  </a:lnTo>
                  <a:lnTo>
                    <a:pt x="563308" y="154971"/>
                  </a:lnTo>
                  <a:lnTo>
                    <a:pt x="534697" y="184308"/>
                  </a:lnTo>
                  <a:lnTo>
                    <a:pt x="526542" y="185165"/>
                  </a:lnTo>
                  <a:lnTo>
                    <a:pt x="518814" y="184308"/>
                  </a:lnTo>
                  <a:lnTo>
                    <a:pt x="489775" y="153542"/>
                  </a:lnTo>
                  <a:lnTo>
                    <a:pt x="486918" y="128777"/>
                  </a:lnTo>
                  <a:lnTo>
                    <a:pt x="486918" y="191924"/>
                  </a:lnTo>
                  <a:lnTo>
                    <a:pt x="524256" y="205739"/>
                  </a:lnTo>
                  <a:lnTo>
                    <a:pt x="537114" y="204323"/>
                  </a:lnTo>
                  <a:lnTo>
                    <a:pt x="548259" y="200120"/>
                  </a:lnTo>
                  <a:lnTo>
                    <a:pt x="557688" y="193202"/>
                  </a:lnTo>
                  <a:lnTo>
                    <a:pt x="565404" y="183641"/>
                  </a:lnTo>
                  <a:lnTo>
                    <a:pt x="565404" y="201929"/>
                  </a:lnTo>
                  <a:lnTo>
                    <a:pt x="566166" y="2019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742681" y="5935217"/>
              <a:ext cx="588645" cy="205740"/>
            </a:xfrm>
            <a:custGeom>
              <a:avLst/>
              <a:gdLst/>
              <a:ahLst/>
              <a:cxnLst/>
              <a:rect l="l" t="t" r="r" b="b"/>
              <a:pathLst>
                <a:path w="588645" h="205739">
                  <a:moveTo>
                    <a:pt x="126492" y="201929"/>
                  </a:moveTo>
                  <a:lnTo>
                    <a:pt x="126492" y="178307"/>
                  </a:lnTo>
                  <a:lnTo>
                    <a:pt x="26670" y="178307"/>
                  </a:lnTo>
                  <a:lnTo>
                    <a:pt x="26670" y="0"/>
                  </a:lnTo>
                  <a:lnTo>
                    <a:pt x="0" y="0"/>
                  </a:lnTo>
                  <a:lnTo>
                    <a:pt x="0" y="201929"/>
                  </a:lnTo>
                  <a:lnTo>
                    <a:pt x="126492" y="201929"/>
                  </a:lnTo>
                  <a:close/>
                </a:path>
                <a:path w="588645" h="205739">
                  <a:moveTo>
                    <a:pt x="283464" y="126491"/>
                  </a:moveTo>
                  <a:lnTo>
                    <a:pt x="272855" y="83093"/>
                  </a:lnTo>
                  <a:lnTo>
                    <a:pt x="242506" y="57245"/>
                  </a:lnTo>
                  <a:lnTo>
                    <a:pt x="214884" y="51815"/>
                  </a:lnTo>
                  <a:lnTo>
                    <a:pt x="201739" y="53256"/>
                  </a:lnTo>
                  <a:lnTo>
                    <a:pt x="159162" y="79593"/>
                  </a:lnTo>
                  <a:lnTo>
                    <a:pt x="146304" y="128778"/>
                  </a:lnTo>
                  <a:lnTo>
                    <a:pt x="147458" y="146494"/>
                  </a:lnTo>
                  <a:lnTo>
                    <a:pt x="150971" y="161924"/>
                  </a:lnTo>
                  <a:lnTo>
                    <a:pt x="156912" y="175069"/>
                  </a:lnTo>
                  <a:lnTo>
                    <a:pt x="165354" y="185928"/>
                  </a:lnTo>
                  <a:lnTo>
                    <a:pt x="171450" y="191152"/>
                  </a:lnTo>
                  <a:lnTo>
                    <a:pt x="171450" y="128778"/>
                  </a:lnTo>
                  <a:lnTo>
                    <a:pt x="172295" y="115478"/>
                  </a:lnTo>
                  <a:lnTo>
                    <a:pt x="190666" y="80867"/>
                  </a:lnTo>
                  <a:lnTo>
                    <a:pt x="214884" y="73151"/>
                  </a:lnTo>
                  <a:lnTo>
                    <a:pt x="223730" y="74009"/>
                  </a:lnTo>
                  <a:lnTo>
                    <a:pt x="255079" y="104012"/>
                  </a:lnTo>
                  <a:lnTo>
                    <a:pt x="258318" y="128015"/>
                  </a:lnTo>
                  <a:lnTo>
                    <a:pt x="258318" y="191542"/>
                  </a:lnTo>
                  <a:lnTo>
                    <a:pt x="264890" y="185737"/>
                  </a:lnTo>
                  <a:lnTo>
                    <a:pt x="283011" y="140053"/>
                  </a:lnTo>
                  <a:lnTo>
                    <a:pt x="283464" y="126491"/>
                  </a:lnTo>
                  <a:close/>
                </a:path>
                <a:path w="588645" h="205739">
                  <a:moveTo>
                    <a:pt x="258318" y="191542"/>
                  </a:moveTo>
                  <a:lnTo>
                    <a:pt x="258318" y="128015"/>
                  </a:lnTo>
                  <a:lnTo>
                    <a:pt x="257484" y="141434"/>
                  </a:lnTo>
                  <a:lnTo>
                    <a:pt x="255079" y="153066"/>
                  </a:lnTo>
                  <a:lnTo>
                    <a:pt x="223730" y="184296"/>
                  </a:lnTo>
                  <a:lnTo>
                    <a:pt x="214884" y="185165"/>
                  </a:lnTo>
                  <a:lnTo>
                    <a:pt x="206049" y="184296"/>
                  </a:lnTo>
                  <a:lnTo>
                    <a:pt x="174783" y="153447"/>
                  </a:lnTo>
                  <a:lnTo>
                    <a:pt x="171450" y="128778"/>
                  </a:lnTo>
                  <a:lnTo>
                    <a:pt x="171450" y="191152"/>
                  </a:lnTo>
                  <a:lnTo>
                    <a:pt x="175343" y="194488"/>
                  </a:lnTo>
                  <a:lnTo>
                    <a:pt x="186975" y="200691"/>
                  </a:lnTo>
                  <a:lnTo>
                    <a:pt x="200179" y="204465"/>
                  </a:lnTo>
                  <a:lnTo>
                    <a:pt x="214884" y="205739"/>
                  </a:lnTo>
                  <a:lnTo>
                    <a:pt x="224337" y="205168"/>
                  </a:lnTo>
                  <a:lnTo>
                    <a:pt x="233362" y="203453"/>
                  </a:lnTo>
                  <a:lnTo>
                    <a:pt x="242101" y="200596"/>
                  </a:lnTo>
                  <a:lnTo>
                    <a:pt x="250698" y="196595"/>
                  </a:lnTo>
                  <a:lnTo>
                    <a:pt x="258318" y="191542"/>
                  </a:lnTo>
                  <a:close/>
                </a:path>
                <a:path w="588645" h="205739">
                  <a:moveTo>
                    <a:pt x="406908" y="185580"/>
                  </a:moveTo>
                  <a:lnTo>
                    <a:pt x="406908" y="105917"/>
                  </a:lnTo>
                  <a:lnTo>
                    <a:pt x="406146" y="108965"/>
                  </a:lnTo>
                  <a:lnTo>
                    <a:pt x="398275" y="111561"/>
                  </a:lnTo>
                  <a:lnTo>
                    <a:pt x="388334" y="113728"/>
                  </a:lnTo>
                  <a:lnTo>
                    <a:pt x="376249" y="115609"/>
                  </a:lnTo>
                  <a:lnTo>
                    <a:pt x="361616" y="117399"/>
                  </a:lnTo>
                  <a:lnTo>
                    <a:pt x="352044" y="118872"/>
                  </a:lnTo>
                  <a:lnTo>
                    <a:pt x="345186" y="120395"/>
                  </a:lnTo>
                  <a:lnTo>
                    <a:pt x="339851" y="121157"/>
                  </a:lnTo>
                  <a:lnTo>
                    <a:pt x="327660" y="125729"/>
                  </a:lnTo>
                  <a:lnTo>
                    <a:pt x="316992" y="133350"/>
                  </a:lnTo>
                  <a:lnTo>
                    <a:pt x="312420" y="137922"/>
                  </a:lnTo>
                  <a:lnTo>
                    <a:pt x="306324" y="150113"/>
                  </a:lnTo>
                  <a:lnTo>
                    <a:pt x="304038" y="156209"/>
                  </a:lnTo>
                  <a:lnTo>
                    <a:pt x="304038" y="163829"/>
                  </a:lnTo>
                  <a:lnTo>
                    <a:pt x="324754" y="198989"/>
                  </a:lnTo>
                  <a:lnTo>
                    <a:pt x="330707" y="201671"/>
                  </a:lnTo>
                  <a:lnTo>
                    <a:pt x="330707" y="158495"/>
                  </a:lnTo>
                  <a:lnTo>
                    <a:pt x="332232" y="154685"/>
                  </a:lnTo>
                  <a:lnTo>
                    <a:pt x="334518" y="150875"/>
                  </a:lnTo>
                  <a:lnTo>
                    <a:pt x="336804" y="147828"/>
                  </a:lnTo>
                  <a:lnTo>
                    <a:pt x="339851" y="144779"/>
                  </a:lnTo>
                  <a:lnTo>
                    <a:pt x="344424" y="143255"/>
                  </a:lnTo>
                  <a:lnTo>
                    <a:pt x="348234" y="140969"/>
                  </a:lnTo>
                  <a:lnTo>
                    <a:pt x="356139" y="139401"/>
                  </a:lnTo>
                  <a:lnTo>
                    <a:pt x="365760" y="137922"/>
                  </a:lnTo>
                  <a:lnTo>
                    <a:pt x="378606" y="136064"/>
                  </a:lnTo>
                  <a:lnTo>
                    <a:pt x="389667" y="133921"/>
                  </a:lnTo>
                  <a:lnTo>
                    <a:pt x="398871" y="131492"/>
                  </a:lnTo>
                  <a:lnTo>
                    <a:pt x="406146" y="128778"/>
                  </a:lnTo>
                  <a:lnTo>
                    <a:pt x="406146" y="186169"/>
                  </a:lnTo>
                  <a:lnTo>
                    <a:pt x="406908" y="185580"/>
                  </a:lnTo>
                  <a:close/>
                </a:path>
                <a:path w="588645" h="205739">
                  <a:moveTo>
                    <a:pt x="439673" y="201929"/>
                  </a:moveTo>
                  <a:lnTo>
                    <a:pt x="436626" y="196595"/>
                  </a:lnTo>
                  <a:lnTo>
                    <a:pt x="434340" y="190500"/>
                  </a:lnTo>
                  <a:lnTo>
                    <a:pt x="433578" y="184403"/>
                  </a:lnTo>
                  <a:lnTo>
                    <a:pt x="432577" y="178260"/>
                  </a:lnTo>
                  <a:lnTo>
                    <a:pt x="431863" y="168973"/>
                  </a:lnTo>
                  <a:lnTo>
                    <a:pt x="431434" y="156543"/>
                  </a:lnTo>
                  <a:lnTo>
                    <a:pt x="431292" y="140969"/>
                  </a:lnTo>
                  <a:lnTo>
                    <a:pt x="431292" y="89153"/>
                  </a:lnTo>
                  <a:lnTo>
                    <a:pt x="430530" y="84581"/>
                  </a:lnTo>
                  <a:lnTo>
                    <a:pt x="399288" y="54545"/>
                  </a:lnTo>
                  <a:lnTo>
                    <a:pt x="374237" y="51867"/>
                  </a:lnTo>
                  <a:lnTo>
                    <a:pt x="365593" y="52542"/>
                  </a:lnTo>
                  <a:lnTo>
                    <a:pt x="328898" y="63626"/>
                  </a:lnTo>
                  <a:lnTo>
                    <a:pt x="308610" y="97535"/>
                  </a:lnTo>
                  <a:lnTo>
                    <a:pt x="332994" y="100583"/>
                  </a:lnTo>
                  <a:lnTo>
                    <a:pt x="336042" y="89915"/>
                  </a:lnTo>
                  <a:lnTo>
                    <a:pt x="339851" y="83057"/>
                  </a:lnTo>
                  <a:lnTo>
                    <a:pt x="371094" y="73151"/>
                  </a:lnTo>
                  <a:lnTo>
                    <a:pt x="380107" y="73604"/>
                  </a:lnTo>
                  <a:lnTo>
                    <a:pt x="387762" y="75056"/>
                  </a:lnTo>
                  <a:lnTo>
                    <a:pt x="394132" y="77652"/>
                  </a:lnTo>
                  <a:lnTo>
                    <a:pt x="399288" y="81533"/>
                  </a:lnTo>
                  <a:lnTo>
                    <a:pt x="404622" y="85344"/>
                  </a:lnTo>
                  <a:lnTo>
                    <a:pt x="406908" y="92201"/>
                  </a:lnTo>
                  <a:lnTo>
                    <a:pt x="406908" y="185580"/>
                  </a:lnTo>
                  <a:lnTo>
                    <a:pt x="408431" y="184403"/>
                  </a:lnTo>
                  <a:lnTo>
                    <a:pt x="409194" y="191261"/>
                  </a:lnTo>
                  <a:lnTo>
                    <a:pt x="410718" y="197357"/>
                  </a:lnTo>
                  <a:lnTo>
                    <a:pt x="413766" y="201929"/>
                  </a:lnTo>
                  <a:lnTo>
                    <a:pt x="439673" y="201929"/>
                  </a:lnTo>
                  <a:close/>
                </a:path>
                <a:path w="588645" h="205739">
                  <a:moveTo>
                    <a:pt x="406146" y="186169"/>
                  </a:moveTo>
                  <a:lnTo>
                    <a:pt x="406146" y="148589"/>
                  </a:lnTo>
                  <a:lnTo>
                    <a:pt x="405384" y="156972"/>
                  </a:lnTo>
                  <a:lnTo>
                    <a:pt x="402335" y="162305"/>
                  </a:lnTo>
                  <a:lnTo>
                    <a:pt x="367581" y="185511"/>
                  </a:lnTo>
                  <a:lnTo>
                    <a:pt x="350198" y="185820"/>
                  </a:lnTo>
                  <a:lnTo>
                    <a:pt x="343662" y="183641"/>
                  </a:lnTo>
                  <a:lnTo>
                    <a:pt x="338328" y="179069"/>
                  </a:lnTo>
                  <a:lnTo>
                    <a:pt x="333756" y="175259"/>
                  </a:lnTo>
                  <a:lnTo>
                    <a:pt x="330707" y="169163"/>
                  </a:lnTo>
                  <a:lnTo>
                    <a:pt x="330707" y="201671"/>
                  </a:lnTo>
                  <a:lnTo>
                    <a:pt x="333184" y="202787"/>
                  </a:lnTo>
                  <a:lnTo>
                    <a:pt x="343042" y="205013"/>
                  </a:lnTo>
                  <a:lnTo>
                    <a:pt x="352044" y="205592"/>
                  </a:lnTo>
                  <a:lnTo>
                    <a:pt x="356997" y="205630"/>
                  </a:lnTo>
                  <a:lnTo>
                    <a:pt x="360426" y="205490"/>
                  </a:lnTo>
                  <a:lnTo>
                    <a:pt x="401585" y="189690"/>
                  </a:lnTo>
                  <a:lnTo>
                    <a:pt x="406146" y="186169"/>
                  </a:lnTo>
                  <a:close/>
                </a:path>
                <a:path w="588645" h="205739">
                  <a:moveTo>
                    <a:pt x="588264" y="201929"/>
                  </a:moveTo>
                  <a:lnTo>
                    <a:pt x="588264" y="0"/>
                  </a:lnTo>
                  <a:lnTo>
                    <a:pt x="563880" y="0"/>
                  </a:lnTo>
                  <a:lnTo>
                    <a:pt x="563880" y="72389"/>
                  </a:lnTo>
                  <a:lnTo>
                    <a:pt x="559308" y="66294"/>
                  </a:lnTo>
                  <a:lnTo>
                    <a:pt x="553974" y="61722"/>
                  </a:lnTo>
                  <a:lnTo>
                    <a:pt x="540258" y="54101"/>
                  </a:lnTo>
                  <a:lnTo>
                    <a:pt x="531876" y="52578"/>
                  </a:lnTo>
                  <a:lnTo>
                    <a:pt x="523494" y="51815"/>
                  </a:lnTo>
                  <a:lnTo>
                    <a:pt x="514516" y="52827"/>
                  </a:lnTo>
                  <a:lnTo>
                    <a:pt x="477678" y="73151"/>
                  </a:lnTo>
                  <a:lnTo>
                    <a:pt x="461450" y="118193"/>
                  </a:lnTo>
                  <a:lnTo>
                    <a:pt x="461009" y="128778"/>
                  </a:lnTo>
                  <a:lnTo>
                    <a:pt x="461569" y="139803"/>
                  </a:lnTo>
                  <a:lnTo>
                    <a:pt x="473821" y="177295"/>
                  </a:lnTo>
                  <a:lnTo>
                    <a:pt x="486918" y="191924"/>
                  </a:lnTo>
                  <a:lnTo>
                    <a:pt x="486918" y="128778"/>
                  </a:lnTo>
                  <a:lnTo>
                    <a:pt x="487632" y="115292"/>
                  </a:lnTo>
                  <a:lnTo>
                    <a:pt x="503598" y="80224"/>
                  </a:lnTo>
                  <a:lnTo>
                    <a:pt x="526542" y="73231"/>
                  </a:lnTo>
                  <a:lnTo>
                    <a:pt x="533935" y="74009"/>
                  </a:lnTo>
                  <a:lnTo>
                    <a:pt x="562546" y="104965"/>
                  </a:lnTo>
                  <a:lnTo>
                    <a:pt x="565404" y="131063"/>
                  </a:lnTo>
                  <a:lnTo>
                    <a:pt x="565404" y="201929"/>
                  </a:lnTo>
                  <a:lnTo>
                    <a:pt x="588264" y="201929"/>
                  </a:lnTo>
                  <a:close/>
                </a:path>
                <a:path w="588645" h="205739">
                  <a:moveTo>
                    <a:pt x="565404" y="183641"/>
                  </a:moveTo>
                  <a:lnTo>
                    <a:pt x="565404" y="131063"/>
                  </a:lnTo>
                  <a:lnTo>
                    <a:pt x="564689" y="143910"/>
                  </a:lnTo>
                  <a:lnTo>
                    <a:pt x="562546" y="154971"/>
                  </a:lnTo>
                  <a:lnTo>
                    <a:pt x="534364" y="184308"/>
                  </a:lnTo>
                  <a:lnTo>
                    <a:pt x="526542" y="185165"/>
                  </a:lnTo>
                  <a:lnTo>
                    <a:pt x="518814" y="184308"/>
                  </a:lnTo>
                  <a:lnTo>
                    <a:pt x="489775" y="153543"/>
                  </a:lnTo>
                  <a:lnTo>
                    <a:pt x="486918" y="128778"/>
                  </a:lnTo>
                  <a:lnTo>
                    <a:pt x="486918" y="191924"/>
                  </a:lnTo>
                  <a:lnTo>
                    <a:pt x="524256" y="205739"/>
                  </a:lnTo>
                  <a:lnTo>
                    <a:pt x="537114" y="204323"/>
                  </a:lnTo>
                  <a:lnTo>
                    <a:pt x="548294" y="200093"/>
                  </a:lnTo>
                  <a:lnTo>
                    <a:pt x="557688" y="193202"/>
                  </a:lnTo>
                  <a:lnTo>
                    <a:pt x="565404" y="1836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32866" y="4586478"/>
              <a:ext cx="542290" cy="542290"/>
            </a:xfrm>
            <a:custGeom>
              <a:avLst/>
              <a:gdLst/>
              <a:ahLst/>
              <a:cxnLst/>
              <a:rect l="l" t="t" r="r" b="b"/>
              <a:pathLst>
                <a:path w="542290" h="542289">
                  <a:moveTo>
                    <a:pt x="0" y="0"/>
                  </a:moveTo>
                  <a:lnTo>
                    <a:pt x="0" y="541782"/>
                  </a:lnTo>
                  <a:lnTo>
                    <a:pt x="541782" y="541782"/>
                  </a:lnTo>
                  <a:lnTo>
                    <a:pt x="541782" y="0"/>
                  </a:lnTo>
                  <a:lnTo>
                    <a:pt x="0" y="0"/>
                  </a:lnTo>
                  <a:close/>
                </a:path>
              </a:pathLst>
            </a:custGeom>
            <a:ln w="441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01490" y="4586478"/>
              <a:ext cx="542925" cy="542290"/>
            </a:xfrm>
            <a:custGeom>
              <a:avLst/>
              <a:gdLst/>
              <a:ahLst/>
              <a:cxnLst/>
              <a:rect l="l" t="t" r="r" b="b"/>
              <a:pathLst>
                <a:path w="542925" h="542289">
                  <a:moveTo>
                    <a:pt x="0" y="0"/>
                  </a:moveTo>
                  <a:lnTo>
                    <a:pt x="0" y="541782"/>
                  </a:lnTo>
                  <a:lnTo>
                    <a:pt x="542544" y="541782"/>
                  </a:lnTo>
                  <a:lnTo>
                    <a:pt x="542544" y="0"/>
                  </a:lnTo>
                  <a:lnTo>
                    <a:pt x="0" y="0"/>
                  </a:lnTo>
                  <a:close/>
                </a:path>
              </a:pathLst>
            </a:custGeom>
            <a:ln w="441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036563" y="4586478"/>
              <a:ext cx="542290" cy="542290"/>
            </a:xfrm>
            <a:custGeom>
              <a:avLst/>
              <a:gdLst/>
              <a:ahLst/>
              <a:cxnLst/>
              <a:rect l="l" t="t" r="r" b="b"/>
              <a:pathLst>
                <a:path w="542290" h="542289">
                  <a:moveTo>
                    <a:pt x="0" y="0"/>
                  </a:moveTo>
                  <a:lnTo>
                    <a:pt x="0" y="541782"/>
                  </a:lnTo>
                  <a:lnTo>
                    <a:pt x="541782" y="541782"/>
                  </a:lnTo>
                  <a:lnTo>
                    <a:pt x="541782" y="0"/>
                  </a:lnTo>
                  <a:lnTo>
                    <a:pt x="0" y="0"/>
                  </a:lnTo>
                  <a:close/>
                </a:path>
              </a:pathLst>
            </a:custGeom>
            <a:ln w="441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781543" y="4586478"/>
              <a:ext cx="542290" cy="542290"/>
            </a:xfrm>
            <a:custGeom>
              <a:avLst/>
              <a:gdLst/>
              <a:ahLst/>
              <a:cxnLst/>
              <a:rect l="l" t="t" r="r" b="b"/>
              <a:pathLst>
                <a:path w="542290" h="542289">
                  <a:moveTo>
                    <a:pt x="0" y="0"/>
                  </a:moveTo>
                  <a:lnTo>
                    <a:pt x="0" y="541782"/>
                  </a:lnTo>
                  <a:lnTo>
                    <a:pt x="541782" y="541782"/>
                  </a:lnTo>
                  <a:lnTo>
                    <a:pt x="541782" y="0"/>
                  </a:lnTo>
                  <a:lnTo>
                    <a:pt x="0" y="0"/>
                  </a:lnTo>
                  <a:close/>
                </a:path>
              </a:pathLst>
            </a:custGeom>
            <a:ln w="441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567177" y="2798063"/>
              <a:ext cx="542925" cy="542290"/>
            </a:xfrm>
            <a:custGeom>
              <a:avLst/>
              <a:gdLst/>
              <a:ahLst/>
              <a:cxnLst/>
              <a:rect l="l" t="t" r="r" b="b"/>
              <a:pathLst>
                <a:path w="542925" h="542289">
                  <a:moveTo>
                    <a:pt x="0" y="0"/>
                  </a:moveTo>
                  <a:lnTo>
                    <a:pt x="0" y="541781"/>
                  </a:lnTo>
                  <a:lnTo>
                    <a:pt x="542544" y="541781"/>
                  </a:lnTo>
                  <a:lnTo>
                    <a:pt x="542544" y="0"/>
                  </a:lnTo>
                  <a:lnTo>
                    <a:pt x="0" y="0"/>
                  </a:lnTo>
                  <a:close/>
                </a:path>
              </a:pathLst>
            </a:custGeom>
            <a:ln w="441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572761" y="5128260"/>
              <a:ext cx="0" cy="591820"/>
            </a:xfrm>
            <a:custGeom>
              <a:avLst/>
              <a:gdLst/>
              <a:ahLst/>
              <a:cxnLst/>
              <a:rect l="l" t="t" r="r" b="b"/>
              <a:pathLst>
                <a:path h="591820">
                  <a:moveTo>
                    <a:pt x="0" y="0"/>
                  </a:moveTo>
                  <a:lnTo>
                    <a:pt x="0" y="591312"/>
                  </a:lnTo>
                </a:path>
              </a:pathLst>
            </a:custGeom>
            <a:ln w="441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307073" y="5128260"/>
              <a:ext cx="0" cy="591820"/>
            </a:xfrm>
            <a:custGeom>
              <a:avLst/>
              <a:gdLst/>
              <a:ahLst/>
              <a:cxnLst/>
              <a:rect l="l" t="t" r="r" b="b"/>
              <a:pathLst>
                <a:path h="591820">
                  <a:moveTo>
                    <a:pt x="0" y="0"/>
                  </a:moveTo>
                  <a:lnTo>
                    <a:pt x="0" y="591312"/>
                  </a:lnTo>
                </a:path>
              </a:pathLst>
            </a:custGeom>
            <a:ln w="441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052815" y="5128260"/>
              <a:ext cx="0" cy="591820"/>
            </a:xfrm>
            <a:custGeom>
              <a:avLst/>
              <a:gdLst/>
              <a:ahLst/>
              <a:cxnLst/>
              <a:rect l="l" t="t" r="r" b="b"/>
              <a:pathLst>
                <a:path h="591820">
                  <a:moveTo>
                    <a:pt x="0" y="0"/>
                  </a:moveTo>
                  <a:lnTo>
                    <a:pt x="0" y="591312"/>
                  </a:lnTo>
                </a:path>
              </a:pathLst>
            </a:custGeom>
            <a:ln w="441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04138" y="5128260"/>
              <a:ext cx="0" cy="596900"/>
            </a:xfrm>
            <a:custGeom>
              <a:avLst/>
              <a:gdLst/>
              <a:ahLst/>
              <a:cxnLst/>
              <a:rect l="l" t="t" r="r" b="b"/>
              <a:pathLst>
                <a:path h="596900">
                  <a:moveTo>
                    <a:pt x="0" y="0"/>
                  </a:moveTo>
                  <a:lnTo>
                    <a:pt x="0" y="596645"/>
                  </a:lnTo>
                </a:path>
              </a:pathLst>
            </a:custGeom>
            <a:ln w="441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838450" y="3339845"/>
              <a:ext cx="0" cy="650240"/>
            </a:xfrm>
            <a:custGeom>
              <a:avLst/>
              <a:gdLst/>
              <a:ahLst/>
              <a:cxnLst/>
              <a:rect l="l" t="t" r="r" b="b"/>
              <a:pathLst>
                <a:path h="650239">
                  <a:moveTo>
                    <a:pt x="0" y="0"/>
                  </a:moveTo>
                  <a:lnTo>
                    <a:pt x="0" y="649986"/>
                  </a:lnTo>
                </a:path>
              </a:pathLst>
            </a:custGeom>
            <a:ln w="441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765141" y="351897"/>
            <a:ext cx="7343140" cy="888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650" b="0" spc="-2280" dirty="0">
                <a:solidFill>
                  <a:srgbClr val="000000"/>
                </a:solidFill>
                <a:latin typeface="Arial MT"/>
                <a:cs typeface="Arial MT"/>
              </a:rPr>
              <a:t>GENERADOR</a:t>
            </a:r>
            <a:r>
              <a:rPr sz="5650" b="0" spc="-88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5650" b="0" spc="-2260" dirty="0">
                <a:solidFill>
                  <a:srgbClr val="000000"/>
                </a:solidFill>
                <a:latin typeface="Arial MT"/>
                <a:cs typeface="Arial MT"/>
              </a:rPr>
              <a:t>CONECTADO</a:t>
            </a:r>
            <a:r>
              <a:rPr sz="5650" b="0" spc="-88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5650" b="0" spc="-2210" dirty="0">
                <a:solidFill>
                  <a:srgbClr val="000000"/>
                </a:solidFill>
                <a:latin typeface="Arial MT"/>
                <a:cs typeface="Arial MT"/>
              </a:rPr>
              <a:t>EN</a:t>
            </a:r>
            <a:r>
              <a:rPr sz="5650" b="0" spc="-88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5650" b="0" spc="-2300" dirty="0">
                <a:solidFill>
                  <a:srgbClr val="000000"/>
                </a:solidFill>
                <a:latin typeface="Arial MT"/>
                <a:cs typeface="Arial MT"/>
              </a:rPr>
              <a:t>FORMA</a:t>
            </a:r>
            <a:r>
              <a:rPr sz="5650" b="0" spc="-88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5650" b="0" spc="-1995" dirty="0">
                <a:solidFill>
                  <a:srgbClr val="000000"/>
                </a:solidFill>
                <a:latin typeface="Arial MT"/>
                <a:cs typeface="Arial MT"/>
              </a:rPr>
              <a:t>DIRECTA</a:t>
            </a:r>
            <a:endParaRPr sz="565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15796"/>
            <a:ext cx="9144000" cy="107442"/>
          </a:xfrm>
          <a:prstGeom prst="rect">
            <a:avLst/>
          </a:prstGeom>
        </p:spPr>
      </p:pic>
      <p:grpSp>
        <p:nvGrpSpPr>
          <p:cNvPr id="74" name="Grupo 73"/>
          <p:cNvGrpSpPr/>
          <p:nvPr/>
        </p:nvGrpSpPr>
        <p:grpSpPr>
          <a:xfrm>
            <a:off x="2469641" y="1713837"/>
            <a:ext cx="4199382" cy="4874414"/>
            <a:chOff x="2469641" y="1713837"/>
            <a:chExt cx="4199382" cy="4874414"/>
          </a:xfrm>
        </p:grpSpPr>
        <p:sp>
          <p:nvSpPr>
            <p:cNvPr id="3" name="object 3"/>
            <p:cNvSpPr/>
            <p:nvPr/>
          </p:nvSpPr>
          <p:spPr>
            <a:xfrm>
              <a:off x="3486150" y="3177539"/>
              <a:ext cx="5080" cy="660400"/>
            </a:xfrm>
            <a:custGeom>
              <a:avLst/>
              <a:gdLst/>
              <a:ahLst/>
              <a:cxnLst/>
              <a:rect l="l" t="t" r="r" b="b"/>
              <a:pathLst>
                <a:path w="5079" h="660400">
                  <a:moveTo>
                    <a:pt x="0" y="659892"/>
                  </a:moveTo>
                  <a:lnTo>
                    <a:pt x="4571" y="0"/>
                  </a:lnTo>
                </a:path>
              </a:pathLst>
            </a:custGeom>
            <a:ln w="440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643377" y="2152650"/>
              <a:ext cx="1685289" cy="0"/>
            </a:xfrm>
            <a:custGeom>
              <a:avLst/>
              <a:gdLst/>
              <a:ahLst/>
              <a:cxnLst/>
              <a:rect l="l" t="t" r="r" b="b"/>
              <a:pathLst>
                <a:path w="1685289">
                  <a:moveTo>
                    <a:pt x="0" y="0"/>
                  </a:moveTo>
                  <a:lnTo>
                    <a:pt x="1684782" y="0"/>
                  </a:lnTo>
                </a:path>
              </a:pathLst>
            </a:custGeom>
            <a:ln w="440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97657" y="1713837"/>
              <a:ext cx="1780031" cy="26507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484626" y="4083785"/>
              <a:ext cx="241935" cy="121285"/>
            </a:xfrm>
            <a:custGeom>
              <a:avLst/>
              <a:gdLst/>
              <a:ahLst/>
              <a:cxnLst/>
              <a:rect l="l" t="t" r="r" b="b"/>
              <a:pathLst>
                <a:path w="241935" h="121285">
                  <a:moveTo>
                    <a:pt x="241553" y="118644"/>
                  </a:moveTo>
                  <a:lnTo>
                    <a:pt x="225214" y="59870"/>
                  </a:lnTo>
                  <a:lnTo>
                    <a:pt x="171718" y="10087"/>
                  </a:lnTo>
                  <a:lnTo>
                    <a:pt x="103181" y="0"/>
                  </a:lnTo>
                  <a:lnTo>
                    <a:pt x="69564" y="9895"/>
                  </a:lnTo>
                  <a:lnTo>
                    <a:pt x="39738" y="29778"/>
                  </a:lnTo>
                  <a:lnTo>
                    <a:pt x="16219" y="59671"/>
                  </a:lnTo>
                  <a:lnTo>
                    <a:pt x="1524" y="99594"/>
                  </a:lnTo>
                  <a:lnTo>
                    <a:pt x="0" y="120930"/>
                  </a:lnTo>
                </a:path>
              </a:pathLst>
            </a:custGeom>
            <a:ln w="440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7" name="object 7"/>
            <p:cNvGrpSpPr/>
            <p:nvPr/>
          </p:nvGrpSpPr>
          <p:grpSpPr>
            <a:xfrm>
              <a:off x="2979496" y="4061540"/>
              <a:ext cx="527685" cy="165735"/>
              <a:chOff x="2979496" y="4061540"/>
              <a:chExt cx="527685" cy="165735"/>
            </a:xfrm>
          </p:grpSpPr>
          <p:sp>
            <p:nvSpPr>
              <p:cNvPr id="8" name="object 8"/>
              <p:cNvSpPr/>
              <p:nvPr/>
            </p:nvSpPr>
            <p:spPr>
              <a:xfrm>
                <a:off x="3001517" y="4083561"/>
                <a:ext cx="241935" cy="121285"/>
              </a:xfrm>
              <a:custGeom>
                <a:avLst/>
                <a:gdLst/>
                <a:ahLst/>
                <a:cxnLst/>
                <a:rect l="l" t="t" r="r" b="b"/>
                <a:pathLst>
                  <a:path w="241935" h="121285">
                    <a:moveTo>
                      <a:pt x="241554" y="118867"/>
                    </a:moveTo>
                    <a:lnTo>
                      <a:pt x="225183" y="60042"/>
                    </a:lnTo>
                    <a:lnTo>
                      <a:pt x="171986" y="10152"/>
                    </a:lnTo>
                    <a:lnTo>
                      <a:pt x="103853" y="0"/>
                    </a:lnTo>
                    <a:lnTo>
                      <a:pt x="70338" y="9896"/>
                    </a:lnTo>
                    <a:lnTo>
                      <a:pt x="40471" y="29812"/>
                    </a:lnTo>
                    <a:lnTo>
                      <a:pt x="16712" y="59776"/>
                    </a:lnTo>
                    <a:lnTo>
                      <a:pt x="1524" y="99817"/>
                    </a:lnTo>
                    <a:lnTo>
                      <a:pt x="0" y="121153"/>
                    </a:lnTo>
                  </a:path>
                </a:pathLst>
              </a:custGeom>
              <a:ln w="4404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3243072" y="4083779"/>
                <a:ext cx="241935" cy="121285"/>
              </a:xfrm>
              <a:custGeom>
                <a:avLst/>
                <a:gdLst/>
                <a:ahLst/>
                <a:cxnLst/>
                <a:rect l="l" t="t" r="r" b="b"/>
                <a:pathLst>
                  <a:path w="241935" h="121285">
                    <a:moveTo>
                      <a:pt x="241554" y="118650"/>
                    </a:moveTo>
                    <a:lnTo>
                      <a:pt x="225322" y="59716"/>
                    </a:lnTo>
                    <a:lnTo>
                      <a:pt x="171839" y="9927"/>
                    </a:lnTo>
                    <a:lnTo>
                      <a:pt x="138138" y="0"/>
                    </a:lnTo>
                    <a:lnTo>
                      <a:pt x="103180" y="36"/>
                    </a:lnTo>
                    <a:lnTo>
                      <a:pt x="69502" y="10025"/>
                    </a:lnTo>
                    <a:lnTo>
                      <a:pt x="39642" y="29956"/>
                    </a:lnTo>
                    <a:lnTo>
                      <a:pt x="16137" y="59818"/>
                    </a:lnTo>
                    <a:lnTo>
                      <a:pt x="1524" y="99600"/>
                    </a:lnTo>
                    <a:lnTo>
                      <a:pt x="0" y="120936"/>
                    </a:lnTo>
                  </a:path>
                </a:pathLst>
              </a:custGeom>
              <a:ln w="4404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0" name="object 10"/>
            <p:cNvGrpSpPr/>
            <p:nvPr/>
          </p:nvGrpSpPr>
          <p:grpSpPr>
            <a:xfrm>
              <a:off x="3704158" y="4061736"/>
              <a:ext cx="285750" cy="186055"/>
              <a:chOff x="3704158" y="4061736"/>
              <a:chExt cx="285750" cy="186055"/>
            </a:xfrm>
          </p:grpSpPr>
          <p:sp>
            <p:nvSpPr>
              <p:cNvPr id="11" name="object 11"/>
              <p:cNvSpPr/>
              <p:nvPr/>
            </p:nvSpPr>
            <p:spPr>
              <a:xfrm>
                <a:off x="3726179" y="4083758"/>
                <a:ext cx="241935" cy="121285"/>
              </a:xfrm>
              <a:custGeom>
                <a:avLst/>
                <a:gdLst/>
                <a:ahLst/>
                <a:cxnLst/>
                <a:rect l="l" t="t" r="r" b="b"/>
                <a:pathLst>
                  <a:path w="241935" h="121285">
                    <a:moveTo>
                      <a:pt x="241553" y="118671"/>
                    </a:moveTo>
                    <a:lnTo>
                      <a:pt x="225330" y="59973"/>
                    </a:lnTo>
                    <a:lnTo>
                      <a:pt x="171706" y="10187"/>
                    </a:lnTo>
                    <a:lnTo>
                      <a:pt x="102865" y="0"/>
                    </a:lnTo>
                    <a:lnTo>
                      <a:pt x="69144" y="9849"/>
                    </a:lnTo>
                    <a:lnTo>
                      <a:pt x="39305" y="29710"/>
                    </a:lnTo>
                    <a:lnTo>
                      <a:pt x="15911" y="59622"/>
                    </a:lnTo>
                    <a:lnTo>
                      <a:pt x="1524" y="99621"/>
                    </a:lnTo>
                    <a:lnTo>
                      <a:pt x="0" y="120957"/>
                    </a:lnTo>
                  </a:path>
                </a:pathLst>
              </a:custGeom>
              <a:ln w="4404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" name="object 12"/>
              <p:cNvSpPr/>
              <p:nvPr/>
            </p:nvSpPr>
            <p:spPr>
              <a:xfrm>
                <a:off x="3704158" y="4224908"/>
                <a:ext cx="28575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85750">
                    <a:moveTo>
                      <a:pt x="241553" y="0"/>
                    </a:moveTo>
                    <a:lnTo>
                      <a:pt x="285597" y="0"/>
                    </a:lnTo>
                  </a:path>
                  <a:path w="285750">
                    <a:moveTo>
                      <a:pt x="0" y="0"/>
                    </a:moveTo>
                    <a:lnTo>
                      <a:pt x="44043" y="0"/>
                    </a:lnTo>
                  </a:path>
                </a:pathLst>
              </a:custGeom>
              <a:ln w="4495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3" name="object 13"/>
            <p:cNvSpPr/>
            <p:nvPr/>
          </p:nvSpPr>
          <p:spPr>
            <a:xfrm>
              <a:off x="3484626" y="4202429"/>
              <a:ext cx="0" cy="45085"/>
            </a:xfrm>
            <a:custGeom>
              <a:avLst/>
              <a:gdLst/>
              <a:ahLst/>
              <a:cxnLst/>
              <a:rect l="l" t="t" r="r" b="b"/>
              <a:pathLst>
                <a:path h="45085">
                  <a:moveTo>
                    <a:pt x="-22021" y="22478"/>
                  </a:moveTo>
                  <a:lnTo>
                    <a:pt x="22021" y="22478"/>
                  </a:lnTo>
                </a:path>
              </a:pathLst>
            </a:custGeom>
            <a:ln w="449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243071" y="4202429"/>
              <a:ext cx="0" cy="45085"/>
            </a:xfrm>
            <a:custGeom>
              <a:avLst/>
              <a:gdLst/>
              <a:ahLst/>
              <a:cxnLst/>
              <a:rect l="l" t="t" r="r" b="b"/>
              <a:pathLst>
                <a:path h="45085">
                  <a:moveTo>
                    <a:pt x="-22021" y="22478"/>
                  </a:moveTo>
                  <a:lnTo>
                    <a:pt x="22021" y="22478"/>
                  </a:lnTo>
                </a:path>
              </a:pathLst>
            </a:custGeom>
            <a:ln w="449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001517" y="4202429"/>
              <a:ext cx="0" cy="45085"/>
            </a:xfrm>
            <a:custGeom>
              <a:avLst/>
              <a:gdLst/>
              <a:ahLst/>
              <a:cxnLst/>
              <a:rect l="l" t="t" r="r" b="b"/>
              <a:pathLst>
                <a:path h="45085">
                  <a:moveTo>
                    <a:pt x="-22021" y="22478"/>
                  </a:moveTo>
                  <a:lnTo>
                    <a:pt x="22021" y="22478"/>
                  </a:lnTo>
                </a:path>
              </a:pathLst>
            </a:custGeom>
            <a:ln w="449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43071" y="3899153"/>
              <a:ext cx="241935" cy="120650"/>
            </a:xfrm>
            <a:custGeom>
              <a:avLst/>
              <a:gdLst/>
              <a:ahLst/>
              <a:cxnLst/>
              <a:rect l="l" t="t" r="r" b="b"/>
              <a:pathLst>
                <a:path w="241935" h="120650">
                  <a:moveTo>
                    <a:pt x="0" y="1524"/>
                  </a:moveTo>
                  <a:lnTo>
                    <a:pt x="16594" y="60766"/>
                  </a:lnTo>
                  <a:lnTo>
                    <a:pt x="70078" y="110182"/>
                  </a:lnTo>
                  <a:lnTo>
                    <a:pt x="138276" y="120196"/>
                  </a:lnTo>
                  <a:lnTo>
                    <a:pt x="171737" y="110374"/>
                  </a:lnTo>
                  <a:lnTo>
                    <a:pt x="201491" y="90637"/>
                  </a:lnTo>
                  <a:lnTo>
                    <a:pt x="225076" y="60965"/>
                  </a:lnTo>
                  <a:lnTo>
                    <a:pt x="240029" y="21336"/>
                  </a:lnTo>
                  <a:lnTo>
                    <a:pt x="241554" y="0"/>
                  </a:lnTo>
                </a:path>
              </a:pathLst>
            </a:custGeom>
            <a:ln w="440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7" name="object 17"/>
            <p:cNvGrpSpPr/>
            <p:nvPr/>
          </p:nvGrpSpPr>
          <p:grpSpPr>
            <a:xfrm>
              <a:off x="3462604" y="3877131"/>
              <a:ext cx="527685" cy="165100"/>
              <a:chOff x="3462604" y="3877131"/>
              <a:chExt cx="527685" cy="165100"/>
            </a:xfrm>
          </p:grpSpPr>
          <p:sp>
            <p:nvSpPr>
              <p:cNvPr id="18" name="object 18"/>
              <p:cNvSpPr/>
              <p:nvPr/>
            </p:nvSpPr>
            <p:spPr>
              <a:xfrm>
                <a:off x="3726179" y="3899153"/>
                <a:ext cx="241935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241935" h="120650">
                    <a:moveTo>
                      <a:pt x="0" y="1524"/>
                    </a:moveTo>
                    <a:lnTo>
                      <a:pt x="16616" y="60786"/>
                    </a:lnTo>
                    <a:lnTo>
                      <a:pt x="69790" y="110331"/>
                    </a:lnTo>
                    <a:lnTo>
                      <a:pt x="137580" y="120479"/>
                    </a:lnTo>
                    <a:lnTo>
                      <a:pt x="170941" y="110681"/>
                    </a:lnTo>
                    <a:lnTo>
                      <a:pt x="200741" y="90918"/>
                    </a:lnTo>
                    <a:lnTo>
                      <a:pt x="224572" y="61149"/>
                    </a:lnTo>
                    <a:lnTo>
                      <a:pt x="240029" y="21336"/>
                    </a:lnTo>
                    <a:lnTo>
                      <a:pt x="241554" y="0"/>
                    </a:lnTo>
                  </a:path>
                </a:pathLst>
              </a:custGeom>
              <a:ln w="4404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19"/>
              <p:cNvSpPr/>
              <p:nvPr/>
            </p:nvSpPr>
            <p:spPr>
              <a:xfrm>
                <a:off x="3484625" y="3899153"/>
                <a:ext cx="241935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241935" h="120650">
                    <a:moveTo>
                      <a:pt x="0" y="1524"/>
                    </a:moveTo>
                    <a:lnTo>
                      <a:pt x="16573" y="60943"/>
                    </a:lnTo>
                    <a:lnTo>
                      <a:pt x="70058" y="110413"/>
                    </a:lnTo>
                    <a:lnTo>
                      <a:pt x="103561" y="120289"/>
                    </a:lnTo>
                    <a:lnTo>
                      <a:pt x="138283" y="120267"/>
                    </a:lnTo>
                    <a:lnTo>
                      <a:pt x="171757" y="110354"/>
                    </a:lnTo>
                    <a:lnTo>
                      <a:pt x="201517" y="90557"/>
                    </a:lnTo>
                    <a:lnTo>
                      <a:pt x="225097" y="60882"/>
                    </a:lnTo>
                    <a:lnTo>
                      <a:pt x="240029" y="21336"/>
                    </a:lnTo>
                    <a:lnTo>
                      <a:pt x="241554" y="0"/>
                    </a:lnTo>
                  </a:path>
                </a:pathLst>
              </a:custGeom>
              <a:ln w="4404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0" name="object 20"/>
            <p:cNvGrpSpPr/>
            <p:nvPr/>
          </p:nvGrpSpPr>
          <p:grpSpPr>
            <a:xfrm>
              <a:off x="2979496" y="3856481"/>
              <a:ext cx="285750" cy="185420"/>
              <a:chOff x="2979496" y="3856481"/>
              <a:chExt cx="285750" cy="185420"/>
            </a:xfrm>
          </p:grpSpPr>
          <p:sp>
            <p:nvSpPr>
              <p:cNvPr id="21" name="object 21"/>
              <p:cNvSpPr/>
              <p:nvPr/>
            </p:nvSpPr>
            <p:spPr>
              <a:xfrm>
                <a:off x="3001517" y="3899153"/>
                <a:ext cx="241935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241935" h="120650">
                    <a:moveTo>
                      <a:pt x="0" y="1524"/>
                    </a:moveTo>
                    <a:lnTo>
                      <a:pt x="16457" y="60664"/>
                    </a:lnTo>
                    <a:lnTo>
                      <a:pt x="70070" y="110069"/>
                    </a:lnTo>
                    <a:lnTo>
                      <a:pt x="138599" y="120200"/>
                    </a:lnTo>
                    <a:lnTo>
                      <a:pt x="172178" y="110436"/>
                    </a:lnTo>
                    <a:lnTo>
                      <a:pt x="201950" y="90731"/>
                    </a:lnTo>
                    <a:lnTo>
                      <a:pt x="225405" y="61044"/>
                    </a:lnTo>
                    <a:lnTo>
                      <a:pt x="240029" y="21336"/>
                    </a:lnTo>
                    <a:lnTo>
                      <a:pt x="241554" y="0"/>
                    </a:lnTo>
                  </a:path>
                </a:pathLst>
              </a:custGeom>
              <a:ln w="4404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" name="object 22"/>
              <p:cNvSpPr/>
              <p:nvPr/>
            </p:nvSpPr>
            <p:spPr>
              <a:xfrm>
                <a:off x="2979496" y="3878579"/>
                <a:ext cx="28575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85750">
                    <a:moveTo>
                      <a:pt x="0" y="0"/>
                    </a:moveTo>
                    <a:lnTo>
                      <a:pt x="44043" y="0"/>
                    </a:lnTo>
                  </a:path>
                  <a:path w="285750">
                    <a:moveTo>
                      <a:pt x="241553" y="0"/>
                    </a:moveTo>
                    <a:lnTo>
                      <a:pt x="285597" y="0"/>
                    </a:lnTo>
                  </a:path>
                </a:pathLst>
              </a:custGeom>
              <a:ln w="4419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3" name="object 23"/>
            <p:cNvSpPr/>
            <p:nvPr/>
          </p:nvSpPr>
          <p:spPr>
            <a:xfrm>
              <a:off x="3484626" y="3856481"/>
              <a:ext cx="0" cy="44450"/>
            </a:xfrm>
            <a:custGeom>
              <a:avLst/>
              <a:gdLst/>
              <a:ahLst/>
              <a:cxnLst/>
              <a:rect l="l" t="t" r="r" b="b"/>
              <a:pathLst>
                <a:path h="44450">
                  <a:moveTo>
                    <a:pt x="-22021" y="22097"/>
                  </a:moveTo>
                  <a:lnTo>
                    <a:pt x="22021" y="22097"/>
                  </a:lnTo>
                </a:path>
              </a:pathLst>
            </a:custGeom>
            <a:ln w="441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726179" y="3856481"/>
              <a:ext cx="0" cy="44450"/>
            </a:xfrm>
            <a:custGeom>
              <a:avLst/>
              <a:gdLst/>
              <a:ahLst/>
              <a:cxnLst/>
              <a:rect l="l" t="t" r="r" b="b"/>
              <a:pathLst>
                <a:path h="44450">
                  <a:moveTo>
                    <a:pt x="-22021" y="22097"/>
                  </a:moveTo>
                  <a:lnTo>
                    <a:pt x="22021" y="22097"/>
                  </a:lnTo>
                </a:path>
              </a:pathLst>
            </a:custGeom>
            <a:ln w="441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967733" y="3856481"/>
              <a:ext cx="0" cy="44450"/>
            </a:xfrm>
            <a:custGeom>
              <a:avLst/>
              <a:gdLst/>
              <a:ahLst/>
              <a:cxnLst/>
              <a:rect l="l" t="t" r="r" b="b"/>
              <a:pathLst>
                <a:path h="44450">
                  <a:moveTo>
                    <a:pt x="-22021" y="22097"/>
                  </a:moveTo>
                  <a:lnTo>
                    <a:pt x="22021" y="22097"/>
                  </a:lnTo>
                </a:path>
              </a:pathLst>
            </a:custGeom>
            <a:ln w="441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26" name="object 26"/>
            <p:cNvGrpSpPr/>
            <p:nvPr/>
          </p:nvGrpSpPr>
          <p:grpSpPr>
            <a:xfrm>
              <a:off x="3007690" y="4243577"/>
              <a:ext cx="955040" cy="2319655"/>
              <a:chOff x="3007690" y="4243577"/>
              <a:chExt cx="955040" cy="2319655"/>
            </a:xfrm>
          </p:grpSpPr>
          <p:sp>
            <p:nvSpPr>
              <p:cNvPr id="27" name="object 27"/>
              <p:cNvSpPr/>
              <p:nvPr/>
            </p:nvSpPr>
            <p:spPr>
              <a:xfrm>
                <a:off x="3485388" y="4243577"/>
                <a:ext cx="0" cy="1377315"/>
              </a:xfrm>
              <a:custGeom>
                <a:avLst/>
                <a:gdLst/>
                <a:ahLst/>
                <a:cxnLst/>
                <a:rect l="l" t="t" r="r" b="b"/>
                <a:pathLst>
                  <a:path h="1377314">
                    <a:moveTo>
                      <a:pt x="0" y="0"/>
                    </a:moveTo>
                    <a:lnTo>
                      <a:pt x="0" y="1376934"/>
                    </a:lnTo>
                  </a:path>
                </a:pathLst>
              </a:custGeom>
              <a:ln w="4404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" name="object 28"/>
              <p:cNvSpPr/>
              <p:nvPr/>
            </p:nvSpPr>
            <p:spPr>
              <a:xfrm>
                <a:off x="3029712" y="5630417"/>
                <a:ext cx="910590" cy="910590"/>
              </a:xfrm>
              <a:custGeom>
                <a:avLst/>
                <a:gdLst/>
                <a:ahLst/>
                <a:cxnLst/>
                <a:rect l="l" t="t" r="r" b="b"/>
                <a:pathLst>
                  <a:path w="910589" h="910590">
                    <a:moveTo>
                      <a:pt x="0" y="455675"/>
                    </a:moveTo>
                    <a:lnTo>
                      <a:pt x="2354" y="409119"/>
                    </a:lnTo>
                    <a:lnTo>
                      <a:pt x="9266" y="363899"/>
                    </a:lnTo>
                    <a:lnTo>
                      <a:pt x="20503" y="320247"/>
                    </a:lnTo>
                    <a:lnTo>
                      <a:pt x="35837" y="278391"/>
                    </a:lnTo>
                    <a:lnTo>
                      <a:pt x="55038" y="238563"/>
                    </a:lnTo>
                    <a:lnTo>
                      <a:pt x="77875" y="200992"/>
                    </a:lnTo>
                    <a:lnTo>
                      <a:pt x="104119" y="165908"/>
                    </a:lnTo>
                    <a:lnTo>
                      <a:pt x="133540" y="133540"/>
                    </a:lnTo>
                    <a:lnTo>
                      <a:pt x="165908" y="104119"/>
                    </a:lnTo>
                    <a:lnTo>
                      <a:pt x="200992" y="77875"/>
                    </a:lnTo>
                    <a:lnTo>
                      <a:pt x="238563" y="55038"/>
                    </a:lnTo>
                    <a:lnTo>
                      <a:pt x="278391" y="35837"/>
                    </a:lnTo>
                    <a:lnTo>
                      <a:pt x="320247" y="20503"/>
                    </a:lnTo>
                    <a:lnTo>
                      <a:pt x="363899" y="9266"/>
                    </a:lnTo>
                    <a:lnTo>
                      <a:pt x="409119" y="2354"/>
                    </a:lnTo>
                    <a:lnTo>
                      <a:pt x="455676" y="0"/>
                    </a:lnTo>
                    <a:lnTo>
                      <a:pt x="502224" y="2354"/>
                    </a:lnTo>
                    <a:lnTo>
                      <a:pt x="547419" y="9266"/>
                    </a:lnTo>
                    <a:lnTo>
                      <a:pt x="591034" y="20503"/>
                    </a:lnTo>
                    <a:lnTo>
                      <a:pt x="632841" y="35837"/>
                    </a:lnTo>
                    <a:lnTo>
                      <a:pt x="672611" y="55038"/>
                    </a:lnTo>
                    <a:lnTo>
                      <a:pt x="710118" y="77875"/>
                    </a:lnTo>
                    <a:lnTo>
                      <a:pt x="745134" y="104119"/>
                    </a:lnTo>
                    <a:lnTo>
                      <a:pt x="777430" y="133540"/>
                    </a:lnTo>
                    <a:lnTo>
                      <a:pt x="806780" y="165908"/>
                    </a:lnTo>
                    <a:lnTo>
                      <a:pt x="832955" y="200992"/>
                    </a:lnTo>
                    <a:lnTo>
                      <a:pt x="855728" y="238563"/>
                    </a:lnTo>
                    <a:lnTo>
                      <a:pt x="874871" y="278391"/>
                    </a:lnTo>
                    <a:lnTo>
                      <a:pt x="890156" y="320247"/>
                    </a:lnTo>
                    <a:lnTo>
                      <a:pt x="901356" y="363899"/>
                    </a:lnTo>
                    <a:lnTo>
                      <a:pt x="908243" y="409119"/>
                    </a:lnTo>
                    <a:lnTo>
                      <a:pt x="910590" y="455675"/>
                    </a:lnTo>
                    <a:lnTo>
                      <a:pt x="908243" y="502224"/>
                    </a:lnTo>
                    <a:lnTo>
                      <a:pt x="901356" y="547419"/>
                    </a:lnTo>
                    <a:lnTo>
                      <a:pt x="890156" y="591034"/>
                    </a:lnTo>
                    <a:lnTo>
                      <a:pt x="874871" y="632841"/>
                    </a:lnTo>
                    <a:lnTo>
                      <a:pt x="855728" y="672611"/>
                    </a:lnTo>
                    <a:lnTo>
                      <a:pt x="832955" y="710118"/>
                    </a:lnTo>
                    <a:lnTo>
                      <a:pt x="806780" y="745134"/>
                    </a:lnTo>
                    <a:lnTo>
                      <a:pt x="777430" y="777430"/>
                    </a:lnTo>
                    <a:lnTo>
                      <a:pt x="745134" y="806780"/>
                    </a:lnTo>
                    <a:lnTo>
                      <a:pt x="710118" y="832955"/>
                    </a:lnTo>
                    <a:lnTo>
                      <a:pt x="672611" y="855728"/>
                    </a:lnTo>
                    <a:lnTo>
                      <a:pt x="632841" y="874871"/>
                    </a:lnTo>
                    <a:lnTo>
                      <a:pt x="591034" y="890156"/>
                    </a:lnTo>
                    <a:lnTo>
                      <a:pt x="547419" y="901356"/>
                    </a:lnTo>
                    <a:lnTo>
                      <a:pt x="502224" y="908243"/>
                    </a:lnTo>
                    <a:lnTo>
                      <a:pt x="455676" y="910590"/>
                    </a:lnTo>
                    <a:lnTo>
                      <a:pt x="409119" y="908243"/>
                    </a:lnTo>
                    <a:lnTo>
                      <a:pt x="363899" y="901356"/>
                    </a:lnTo>
                    <a:lnTo>
                      <a:pt x="320247" y="890156"/>
                    </a:lnTo>
                    <a:lnTo>
                      <a:pt x="278391" y="874871"/>
                    </a:lnTo>
                    <a:lnTo>
                      <a:pt x="238563" y="855728"/>
                    </a:lnTo>
                    <a:lnTo>
                      <a:pt x="200992" y="832955"/>
                    </a:lnTo>
                    <a:lnTo>
                      <a:pt x="165908" y="806780"/>
                    </a:lnTo>
                    <a:lnTo>
                      <a:pt x="133540" y="777430"/>
                    </a:lnTo>
                    <a:lnTo>
                      <a:pt x="104119" y="745134"/>
                    </a:lnTo>
                    <a:lnTo>
                      <a:pt x="77875" y="710118"/>
                    </a:lnTo>
                    <a:lnTo>
                      <a:pt x="55038" y="672611"/>
                    </a:lnTo>
                    <a:lnTo>
                      <a:pt x="35837" y="632841"/>
                    </a:lnTo>
                    <a:lnTo>
                      <a:pt x="20503" y="591034"/>
                    </a:lnTo>
                    <a:lnTo>
                      <a:pt x="9266" y="547419"/>
                    </a:lnTo>
                    <a:lnTo>
                      <a:pt x="2354" y="502224"/>
                    </a:lnTo>
                    <a:lnTo>
                      <a:pt x="0" y="455675"/>
                    </a:lnTo>
                    <a:close/>
                  </a:path>
                </a:pathLst>
              </a:custGeom>
              <a:ln w="4404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9" name="object 29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390137" y="5964936"/>
                <a:ext cx="187451" cy="208788"/>
              </a:xfrm>
              <a:prstGeom prst="rect">
                <a:avLst/>
              </a:prstGeom>
            </p:spPr>
          </p:pic>
        </p:grpSp>
        <p:sp>
          <p:nvSpPr>
            <p:cNvPr id="30" name="object 30"/>
            <p:cNvSpPr/>
            <p:nvPr/>
          </p:nvSpPr>
          <p:spPr>
            <a:xfrm>
              <a:off x="5802629" y="5431758"/>
              <a:ext cx="241935" cy="120650"/>
            </a:xfrm>
            <a:custGeom>
              <a:avLst/>
              <a:gdLst/>
              <a:ahLst/>
              <a:cxnLst/>
              <a:rect l="l" t="t" r="r" b="b"/>
              <a:pathLst>
                <a:path w="241935" h="120650">
                  <a:moveTo>
                    <a:pt x="241553" y="118649"/>
                  </a:moveTo>
                  <a:lnTo>
                    <a:pt x="224974" y="59432"/>
                  </a:lnTo>
                  <a:lnTo>
                    <a:pt x="171489" y="10030"/>
                  </a:lnTo>
                  <a:lnTo>
                    <a:pt x="103272" y="0"/>
                  </a:lnTo>
                  <a:lnTo>
                    <a:pt x="69802" y="9810"/>
                  </a:lnTo>
                  <a:lnTo>
                    <a:pt x="40043" y="29537"/>
                  </a:lnTo>
                  <a:lnTo>
                    <a:pt x="16462" y="59204"/>
                  </a:lnTo>
                  <a:lnTo>
                    <a:pt x="1524" y="98837"/>
                  </a:lnTo>
                  <a:lnTo>
                    <a:pt x="0" y="120173"/>
                  </a:lnTo>
                </a:path>
              </a:pathLst>
            </a:custGeom>
            <a:ln w="440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31" name="object 31"/>
            <p:cNvGrpSpPr/>
            <p:nvPr/>
          </p:nvGrpSpPr>
          <p:grpSpPr>
            <a:xfrm>
              <a:off x="5297499" y="5409511"/>
              <a:ext cx="527685" cy="164465"/>
              <a:chOff x="5297499" y="5409511"/>
              <a:chExt cx="527685" cy="164465"/>
            </a:xfrm>
          </p:grpSpPr>
          <p:sp>
            <p:nvSpPr>
              <p:cNvPr id="32" name="object 32"/>
              <p:cNvSpPr/>
              <p:nvPr/>
            </p:nvSpPr>
            <p:spPr>
              <a:xfrm>
                <a:off x="5319521" y="5431533"/>
                <a:ext cx="241935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241935" h="120650">
                    <a:moveTo>
                      <a:pt x="241553" y="118874"/>
                    </a:moveTo>
                    <a:lnTo>
                      <a:pt x="224847" y="59534"/>
                    </a:lnTo>
                    <a:lnTo>
                      <a:pt x="171543" y="10015"/>
                    </a:lnTo>
                    <a:lnTo>
                      <a:pt x="103710" y="0"/>
                    </a:lnTo>
                    <a:lnTo>
                      <a:pt x="70366" y="9851"/>
                    </a:lnTo>
                    <a:lnTo>
                      <a:pt x="40615" y="29633"/>
                    </a:lnTo>
                    <a:lnTo>
                      <a:pt x="16865" y="59364"/>
                    </a:lnTo>
                    <a:lnTo>
                      <a:pt x="1524" y="99062"/>
                    </a:lnTo>
                    <a:lnTo>
                      <a:pt x="0" y="120398"/>
                    </a:lnTo>
                  </a:path>
                </a:pathLst>
              </a:custGeom>
              <a:ln w="4404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3" name="object 33"/>
              <p:cNvSpPr/>
              <p:nvPr/>
            </p:nvSpPr>
            <p:spPr>
              <a:xfrm>
                <a:off x="5561075" y="5431675"/>
                <a:ext cx="241935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241935" h="120650">
                    <a:moveTo>
                      <a:pt x="241553" y="118731"/>
                    </a:moveTo>
                    <a:lnTo>
                      <a:pt x="224967" y="59349"/>
                    </a:lnTo>
                    <a:lnTo>
                      <a:pt x="171478" y="9890"/>
                    </a:lnTo>
                    <a:lnTo>
                      <a:pt x="137979" y="0"/>
                    </a:lnTo>
                    <a:lnTo>
                      <a:pt x="103264" y="2"/>
                    </a:lnTo>
                    <a:lnTo>
                      <a:pt x="69796" y="9895"/>
                    </a:lnTo>
                    <a:lnTo>
                      <a:pt x="40040" y="29680"/>
                    </a:lnTo>
                    <a:lnTo>
                      <a:pt x="16462" y="59355"/>
                    </a:lnTo>
                    <a:lnTo>
                      <a:pt x="1524" y="98919"/>
                    </a:lnTo>
                    <a:lnTo>
                      <a:pt x="0" y="120255"/>
                    </a:lnTo>
                  </a:path>
                </a:pathLst>
              </a:custGeom>
              <a:ln w="4404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34" name="object 34"/>
            <p:cNvGrpSpPr/>
            <p:nvPr/>
          </p:nvGrpSpPr>
          <p:grpSpPr>
            <a:xfrm>
              <a:off x="6022162" y="5409796"/>
              <a:ext cx="285750" cy="185420"/>
              <a:chOff x="6022162" y="5409796"/>
              <a:chExt cx="285750" cy="185420"/>
            </a:xfrm>
          </p:grpSpPr>
          <p:sp>
            <p:nvSpPr>
              <p:cNvPr id="35" name="object 35"/>
              <p:cNvSpPr/>
              <p:nvPr/>
            </p:nvSpPr>
            <p:spPr>
              <a:xfrm>
                <a:off x="6044184" y="5431818"/>
                <a:ext cx="241935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241935" h="120650">
                    <a:moveTo>
                      <a:pt x="241553" y="118588"/>
                    </a:moveTo>
                    <a:lnTo>
                      <a:pt x="224980" y="59458"/>
                    </a:lnTo>
                    <a:lnTo>
                      <a:pt x="171735" y="10094"/>
                    </a:lnTo>
                    <a:lnTo>
                      <a:pt x="102899" y="0"/>
                    </a:lnTo>
                    <a:lnTo>
                      <a:pt x="69124" y="9769"/>
                    </a:lnTo>
                    <a:lnTo>
                      <a:pt x="39240" y="29464"/>
                    </a:lnTo>
                    <a:lnTo>
                      <a:pt x="15841" y="59121"/>
                    </a:lnTo>
                    <a:lnTo>
                      <a:pt x="1524" y="98776"/>
                    </a:lnTo>
                    <a:lnTo>
                      <a:pt x="0" y="120112"/>
                    </a:lnTo>
                  </a:path>
                </a:pathLst>
              </a:custGeom>
              <a:ln w="4404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" name="object 36"/>
              <p:cNvSpPr/>
              <p:nvPr/>
            </p:nvSpPr>
            <p:spPr>
              <a:xfrm>
                <a:off x="6022162" y="5572505"/>
                <a:ext cx="28575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85750">
                    <a:moveTo>
                      <a:pt x="241554" y="0"/>
                    </a:moveTo>
                    <a:lnTo>
                      <a:pt x="285597" y="0"/>
                    </a:lnTo>
                  </a:path>
                  <a:path w="285750">
                    <a:moveTo>
                      <a:pt x="0" y="0"/>
                    </a:moveTo>
                    <a:lnTo>
                      <a:pt x="44043" y="0"/>
                    </a:lnTo>
                  </a:path>
                </a:pathLst>
              </a:custGeom>
              <a:ln w="44196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7" name="object 37"/>
            <p:cNvSpPr/>
            <p:nvPr/>
          </p:nvSpPr>
          <p:spPr>
            <a:xfrm>
              <a:off x="5802629" y="5550407"/>
              <a:ext cx="0" cy="44450"/>
            </a:xfrm>
            <a:custGeom>
              <a:avLst/>
              <a:gdLst/>
              <a:ahLst/>
              <a:cxnLst/>
              <a:rect l="l" t="t" r="r" b="b"/>
              <a:pathLst>
                <a:path h="44450">
                  <a:moveTo>
                    <a:pt x="-22021" y="22098"/>
                  </a:moveTo>
                  <a:lnTo>
                    <a:pt x="22021" y="22098"/>
                  </a:lnTo>
                </a:path>
              </a:pathLst>
            </a:custGeom>
            <a:ln w="441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561075" y="5550407"/>
              <a:ext cx="0" cy="44450"/>
            </a:xfrm>
            <a:custGeom>
              <a:avLst/>
              <a:gdLst/>
              <a:ahLst/>
              <a:cxnLst/>
              <a:rect l="l" t="t" r="r" b="b"/>
              <a:pathLst>
                <a:path h="44450">
                  <a:moveTo>
                    <a:pt x="-22021" y="22098"/>
                  </a:moveTo>
                  <a:lnTo>
                    <a:pt x="22021" y="22098"/>
                  </a:lnTo>
                </a:path>
              </a:pathLst>
            </a:custGeom>
            <a:ln w="441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319521" y="5550407"/>
              <a:ext cx="0" cy="44450"/>
            </a:xfrm>
            <a:custGeom>
              <a:avLst/>
              <a:gdLst/>
              <a:ahLst/>
              <a:cxnLst/>
              <a:rect l="l" t="t" r="r" b="b"/>
              <a:pathLst>
                <a:path h="44450">
                  <a:moveTo>
                    <a:pt x="-22021" y="22098"/>
                  </a:moveTo>
                  <a:lnTo>
                    <a:pt x="22021" y="22098"/>
                  </a:lnTo>
                </a:path>
              </a:pathLst>
            </a:custGeom>
            <a:ln w="441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561075" y="5247132"/>
              <a:ext cx="241935" cy="120650"/>
            </a:xfrm>
            <a:custGeom>
              <a:avLst/>
              <a:gdLst/>
              <a:ahLst/>
              <a:cxnLst/>
              <a:rect l="l" t="t" r="r" b="b"/>
              <a:pathLst>
                <a:path w="241935" h="120650">
                  <a:moveTo>
                    <a:pt x="0" y="1523"/>
                  </a:moveTo>
                  <a:lnTo>
                    <a:pt x="16560" y="60781"/>
                  </a:lnTo>
                  <a:lnTo>
                    <a:pt x="70056" y="110162"/>
                  </a:lnTo>
                  <a:lnTo>
                    <a:pt x="138309" y="120115"/>
                  </a:lnTo>
                  <a:lnTo>
                    <a:pt x="171794" y="110275"/>
                  </a:lnTo>
                  <a:lnTo>
                    <a:pt x="201556" y="90540"/>
                  </a:lnTo>
                  <a:lnTo>
                    <a:pt x="225125" y="60898"/>
                  </a:lnTo>
                  <a:lnTo>
                    <a:pt x="240029" y="21335"/>
                  </a:lnTo>
                  <a:lnTo>
                    <a:pt x="241554" y="0"/>
                  </a:lnTo>
                </a:path>
              </a:pathLst>
            </a:custGeom>
            <a:ln w="440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41" name="object 41"/>
            <p:cNvGrpSpPr/>
            <p:nvPr/>
          </p:nvGrpSpPr>
          <p:grpSpPr>
            <a:xfrm>
              <a:off x="5780608" y="5225110"/>
              <a:ext cx="527685" cy="164465"/>
              <a:chOff x="5780608" y="5225110"/>
              <a:chExt cx="527685" cy="164465"/>
            </a:xfrm>
          </p:grpSpPr>
          <p:sp>
            <p:nvSpPr>
              <p:cNvPr id="42" name="object 42"/>
              <p:cNvSpPr/>
              <p:nvPr/>
            </p:nvSpPr>
            <p:spPr>
              <a:xfrm>
                <a:off x="6044183" y="5247131"/>
                <a:ext cx="241935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241935" h="120650">
                    <a:moveTo>
                      <a:pt x="0" y="1523"/>
                    </a:moveTo>
                    <a:lnTo>
                      <a:pt x="16311" y="60906"/>
                    </a:lnTo>
                    <a:lnTo>
                      <a:pt x="69638" y="110385"/>
                    </a:lnTo>
                    <a:lnTo>
                      <a:pt x="137934" y="120296"/>
                    </a:lnTo>
                    <a:lnTo>
                      <a:pt x="171433" y="110408"/>
                    </a:lnTo>
                    <a:lnTo>
                      <a:pt x="201158" y="90620"/>
                    </a:lnTo>
                    <a:lnTo>
                      <a:pt x="224605" y="60930"/>
                    </a:lnTo>
                    <a:lnTo>
                      <a:pt x="239268" y="21335"/>
                    </a:lnTo>
                    <a:lnTo>
                      <a:pt x="241554" y="0"/>
                    </a:lnTo>
                  </a:path>
                </a:pathLst>
              </a:custGeom>
              <a:ln w="4404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3" name="object 43"/>
              <p:cNvSpPr/>
              <p:nvPr/>
            </p:nvSpPr>
            <p:spPr>
              <a:xfrm>
                <a:off x="5802629" y="5247131"/>
                <a:ext cx="241935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241935" h="120650">
                    <a:moveTo>
                      <a:pt x="0" y="1523"/>
                    </a:moveTo>
                    <a:lnTo>
                      <a:pt x="16483" y="60926"/>
                    </a:lnTo>
                    <a:lnTo>
                      <a:pt x="69957" y="110348"/>
                    </a:lnTo>
                    <a:lnTo>
                      <a:pt x="103505" y="120202"/>
                    </a:lnTo>
                    <a:lnTo>
                      <a:pt x="138283" y="120166"/>
                    </a:lnTo>
                    <a:lnTo>
                      <a:pt x="171808" y="110250"/>
                    </a:lnTo>
                    <a:lnTo>
                      <a:pt x="201596" y="90465"/>
                    </a:lnTo>
                    <a:lnTo>
                      <a:pt x="225164" y="60824"/>
                    </a:lnTo>
                    <a:lnTo>
                      <a:pt x="240029" y="21335"/>
                    </a:lnTo>
                    <a:lnTo>
                      <a:pt x="241554" y="0"/>
                    </a:lnTo>
                  </a:path>
                </a:pathLst>
              </a:custGeom>
              <a:ln w="4404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44" name="object 44"/>
            <p:cNvGrpSpPr/>
            <p:nvPr/>
          </p:nvGrpSpPr>
          <p:grpSpPr>
            <a:xfrm>
              <a:off x="5297499" y="5204459"/>
              <a:ext cx="285750" cy="185420"/>
              <a:chOff x="5297499" y="5204459"/>
              <a:chExt cx="285750" cy="185420"/>
            </a:xfrm>
          </p:grpSpPr>
          <p:sp>
            <p:nvSpPr>
              <p:cNvPr id="45" name="object 45"/>
              <p:cNvSpPr/>
              <p:nvPr/>
            </p:nvSpPr>
            <p:spPr>
              <a:xfrm>
                <a:off x="5319521" y="5247131"/>
                <a:ext cx="241935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241935" h="120650">
                    <a:moveTo>
                      <a:pt x="0" y="1523"/>
                    </a:moveTo>
                    <a:lnTo>
                      <a:pt x="16515" y="60739"/>
                    </a:lnTo>
                    <a:lnTo>
                      <a:pt x="70092" y="110137"/>
                    </a:lnTo>
                    <a:lnTo>
                      <a:pt x="138503" y="120162"/>
                    </a:lnTo>
                    <a:lnTo>
                      <a:pt x="172036" y="110351"/>
                    </a:lnTo>
                    <a:lnTo>
                      <a:pt x="201798" y="90626"/>
                    </a:lnTo>
                    <a:lnTo>
                      <a:pt x="225293" y="60962"/>
                    </a:lnTo>
                    <a:lnTo>
                      <a:pt x="240029" y="21335"/>
                    </a:lnTo>
                    <a:lnTo>
                      <a:pt x="241554" y="0"/>
                    </a:lnTo>
                  </a:path>
                </a:pathLst>
              </a:custGeom>
              <a:ln w="4404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6" name="object 46"/>
              <p:cNvSpPr/>
              <p:nvPr/>
            </p:nvSpPr>
            <p:spPr>
              <a:xfrm>
                <a:off x="5297499" y="5226557"/>
                <a:ext cx="28575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85750">
                    <a:moveTo>
                      <a:pt x="0" y="0"/>
                    </a:moveTo>
                    <a:lnTo>
                      <a:pt x="44043" y="0"/>
                    </a:lnTo>
                  </a:path>
                  <a:path w="285750">
                    <a:moveTo>
                      <a:pt x="241553" y="0"/>
                    </a:moveTo>
                    <a:lnTo>
                      <a:pt x="285597" y="0"/>
                    </a:lnTo>
                  </a:path>
                </a:pathLst>
              </a:custGeom>
              <a:ln w="44196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7" name="object 47"/>
            <p:cNvSpPr/>
            <p:nvPr/>
          </p:nvSpPr>
          <p:spPr>
            <a:xfrm>
              <a:off x="5802629" y="5204459"/>
              <a:ext cx="0" cy="44450"/>
            </a:xfrm>
            <a:custGeom>
              <a:avLst/>
              <a:gdLst/>
              <a:ahLst/>
              <a:cxnLst/>
              <a:rect l="l" t="t" r="r" b="b"/>
              <a:pathLst>
                <a:path h="44450">
                  <a:moveTo>
                    <a:pt x="-22021" y="22098"/>
                  </a:moveTo>
                  <a:lnTo>
                    <a:pt x="22021" y="22098"/>
                  </a:lnTo>
                </a:path>
              </a:pathLst>
            </a:custGeom>
            <a:ln w="441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044183" y="5204459"/>
              <a:ext cx="0" cy="44450"/>
            </a:xfrm>
            <a:custGeom>
              <a:avLst/>
              <a:gdLst/>
              <a:ahLst/>
              <a:cxnLst/>
              <a:rect l="l" t="t" r="r" b="b"/>
              <a:pathLst>
                <a:path h="44450">
                  <a:moveTo>
                    <a:pt x="-22021" y="22098"/>
                  </a:moveTo>
                  <a:lnTo>
                    <a:pt x="22021" y="22098"/>
                  </a:lnTo>
                </a:path>
              </a:pathLst>
            </a:custGeom>
            <a:ln w="441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285738" y="5204459"/>
              <a:ext cx="0" cy="44450"/>
            </a:xfrm>
            <a:custGeom>
              <a:avLst/>
              <a:gdLst/>
              <a:ahLst/>
              <a:cxnLst/>
              <a:rect l="l" t="t" r="r" b="b"/>
              <a:pathLst>
                <a:path h="44450">
                  <a:moveTo>
                    <a:pt x="-22021" y="22098"/>
                  </a:moveTo>
                  <a:lnTo>
                    <a:pt x="22021" y="22098"/>
                  </a:lnTo>
                </a:path>
              </a:pathLst>
            </a:custGeom>
            <a:ln w="441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486150" y="4698491"/>
              <a:ext cx="2316480" cy="0"/>
            </a:xfrm>
            <a:custGeom>
              <a:avLst/>
              <a:gdLst/>
              <a:ahLst/>
              <a:cxnLst/>
              <a:rect l="l" t="t" r="r" b="b"/>
              <a:pathLst>
                <a:path w="2316479">
                  <a:moveTo>
                    <a:pt x="0" y="0"/>
                  </a:moveTo>
                  <a:lnTo>
                    <a:pt x="2316480" y="0"/>
                  </a:lnTo>
                </a:path>
              </a:pathLst>
            </a:custGeom>
            <a:ln w="440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/>
            <p:cNvGrpSpPr/>
            <p:nvPr/>
          </p:nvGrpSpPr>
          <p:grpSpPr>
            <a:xfrm>
              <a:off x="5465825" y="5541263"/>
              <a:ext cx="673735" cy="607060"/>
              <a:chOff x="5465825" y="5541263"/>
              <a:chExt cx="673735" cy="607060"/>
            </a:xfrm>
          </p:grpSpPr>
          <p:sp>
            <p:nvSpPr>
              <p:cNvPr id="52" name="object 52"/>
              <p:cNvSpPr/>
              <p:nvPr/>
            </p:nvSpPr>
            <p:spPr>
              <a:xfrm>
                <a:off x="5802629" y="5541263"/>
                <a:ext cx="0" cy="584835"/>
              </a:xfrm>
              <a:custGeom>
                <a:avLst/>
                <a:gdLst/>
                <a:ahLst/>
                <a:cxnLst/>
                <a:rect l="l" t="t" r="r" b="b"/>
                <a:pathLst>
                  <a:path h="584835">
                    <a:moveTo>
                      <a:pt x="0" y="0"/>
                    </a:moveTo>
                    <a:lnTo>
                      <a:pt x="0" y="584453"/>
                    </a:lnTo>
                  </a:path>
                </a:pathLst>
              </a:custGeom>
              <a:ln w="4404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3" name="object 53"/>
              <p:cNvSpPr/>
              <p:nvPr/>
            </p:nvSpPr>
            <p:spPr>
              <a:xfrm>
                <a:off x="5465825" y="6125717"/>
                <a:ext cx="67373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73735">
                    <a:moveTo>
                      <a:pt x="0" y="0"/>
                    </a:moveTo>
                    <a:lnTo>
                      <a:pt x="673607" y="0"/>
                    </a:lnTo>
                  </a:path>
                </a:pathLst>
              </a:custGeom>
              <a:ln w="4404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54" name="object 54"/>
            <p:cNvSpPr/>
            <p:nvPr/>
          </p:nvSpPr>
          <p:spPr>
            <a:xfrm>
              <a:off x="5802629" y="4698491"/>
              <a:ext cx="0" cy="527050"/>
            </a:xfrm>
            <a:custGeom>
              <a:avLst/>
              <a:gdLst/>
              <a:ahLst/>
              <a:cxnLst/>
              <a:rect l="l" t="t" r="r" b="b"/>
              <a:pathLst>
                <a:path h="527050">
                  <a:moveTo>
                    <a:pt x="0" y="0"/>
                  </a:moveTo>
                  <a:lnTo>
                    <a:pt x="0" y="526542"/>
                  </a:lnTo>
                </a:path>
              </a:pathLst>
            </a:custGeom>
            <a:ln w="440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15661" y="6326123"/>
              <a:ext cx="1753362" cy="262128"/>
            </a:xfrm>
            <a:prstGeom prst="rect">
              <a:avLst/>
            </a:prstGeom>
          </p:spPr>
        </p:pic>
        <p:grpSp>
          <p:nvGrpSpPr>
            <p:cNvPr id="56" name="object 56"/>
            <p:cNvGrpSpPr/>
            <p:nvPr/>
          </p:nvGrpSpPr>
          <p:grpSpPr>
            <a:xfrm>
              <a:off x="2554979" y="3489953"/>
              <a:ext cx="379730" cy="471805"/>
              <a:chOff x="2554979" y="3489953"/>
              <a:chExt cx="379730" cy="471805"/>
            </a:xfrm>
          </p:grpSpPr>
          <p:sp>
            <p:nvSpPr>
              <p:cNvPr id="57" name="object 57"/>
              <p:cNvSpPr/>
              <p:nvPr/>
            </p:nvSpPr>
            <p:spPr>
              <a:xfrm>
                <a:off x="2737103" y="3768851"/>
                <a:ext cx="59055" cy="100965"/>
              </a:xfrm>
              <a:custGeom>
                <a:avLst/>
                <a:gdLst/>
                <a:ahLst/>
                <a:cxnLst/>
                <a:rect l="l" t="t" r="r" b="b"/>
                <a:pathLst>
                  <a:path w="59055" h="100964">
                    <a:moveTo>
                      <a:pt x="58674" y="0"/>
                    </a:moveTo>
                    <a:lnTo>
                      <a:pt x="0" y="100584"/>
                    </a:lnTo>
                  </a:path>
                </a:pathLst>
              </a:custGeom>
              <a:ln w="3049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8" name="object 58"/>
              <p:cNvSpPr/>
              <p:nvPr/>
            </p:nvSpPr>
            <p:spPr>
              <a:xfrm>
                <a:off x="2693670" y="3843527"/>
                <a:ext cx="89535" cy="52069"/>
              </a:xfrm>
              <a:custGeom>
                <a:avLst/>
                <a:gdLst/>
                <a:ahLst/>
                <a:cxnLst/>
                <a:rect l="l" t="t" r="r" b="b"/>
                <a:pathLst>
                  <a:path w="89535" h="52070">
                    <a:moveTo>
                      <a:pt x="0" y="0"/>
                    </a:moveTo>
                    <a:lnTo>
                      <a:pt x="89154" y="51816"/>
                    </a:lnTo>
                  </a:path>
                </a:pathLst>
              </a:custGeom>
              <a:ln w="3049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9" name="object 59"/>
              <p:cNvSpPr/>
              <p:nvPr/>
            </p:nvSpPr>
            <p:spPr>
              <a:xfrm>
                <a:off x="2684525" y="3877055"/>
                <a:ext cx="74295" cy="43180"/>
              </a:xfrm>
              <a:custGeom>
                <a:avLst/>
                <a:gdLst/>
                <a:ahLst/>
                <a:cxnLst/>
                <a:rect l="l" t="t" r="r" b="b"/>
                <a:pathLst>
                  <a:path w="74294" h="43179">
                    <a:moveTo>
                      <a:pt x="0" y="0"/>
                    </a:moveTo>
                    <a:lnTo>
                      <a:pt x="73914" y="42671"/>
                    </a:lnTo>
                  </a:path>
                </a:pathLst>
              </a:custGeom>
              <a:ln w="3049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0" name="object 60"/>
              <p:cNvSpPr/>
              <p:nvPr/>
            </p:nvSpPr>
            <p:spPr>
              <a:xfrm>
                <a:off x="2676905" y="3917441"/>
                <a:ext cx="50800" cy="29209"/>
              </a:xfrm>
              <a:custGeom>
                <a:avLst/>
                <a:gdLst/>
                <a:ahLst/>
                <a:cxnLst/>
                <a:rect l="l" t="t" r="r" b="b"/>
                <a:pathLst>
                  <a:path w="50800" h="29210">
                    <a:moveTo>
                      <a:pt x="0" y="0"/>
                    </a:moveTo>
                    <a:lnTo>
                      <a:pt x="50292" y="28955"/>
                    </a:lnTo>
                  </a:path>
                </a:pathLst>
              </a:custGeom>
              <a:ln w="3049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1" name="object 61"/>
              <p:cNvSpPr/>
              <p:nvPr/>
            </p:nvSpPr>
            <p:spPr>
              <a:xfrm>
                <a:off x="2697480" y="3709415"/>
                <a:ext cx="99060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99060" h="57150">
                    <a:moveTo>
                      <a:pt x="0" y="0"/>
                    </a:moveTo>
                    <a:lnTo>
                      <a:pt x="99060" y="57149"/>
                    </a:lnTo>
                  </a:path>
                </a:pathLst>
              </a:custGeom>
              <a:ln w="3049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2" name="object 62"/>
              <p:cNvSpPr/>
              <p:nvPr/>
            </p:nvSpPr>
            <p:spPr>
              <a:xfrm>
                <a:off x="2692145" y="3699509"/>
                <a:ext cx="227329" cy="7620"/>
              </a:xfrm>
              <a:custGeom>
                <a:avLst/>
                <a:gdLst/>
                <a:ahLst/>
                <a:cxnLst/>
                <a:rect l="l" t="t" r="r" b="b"/>
                <a:pathLst>
                  <a:path w="227330" h="7620">
                    <a:moveTo>
                      <a:pt x="-15246" y="3810"/>
                    </a:moveTo>
                    <a:lnTo>
                      <a:pt x="242322" y="3810"/>
                    </a:lnTo>
                  </a:path>
                </a:pathLst>
              </a:custGeom>
              <a:ln w="3811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3" name="object 63"/>
              <p:cNvSpPr/>
              <p:nvPr/>
            </p:nvSpPr>
            <p:spPr>
              <a:xfrm>
                <a:off x="2570225" y="3707129"/>
                <a:ext cx="121920" cy="210820"/>
              </a:xfrm>
              <a:custGeom>
                <a:avLst/>
                <a:gdLst/>
                <a:ahLst/>
                <a:cxnLst/>
                <a:rect l="l" t="t" r="r" b="b"/>
                <a:pathLst>
                  <a:path w="121919" h="210820">
                    <a:moveTo>
                      <a:pt x="0" y="210311"/>
                    </a:moveTo>
                    <a:lnTo>
                      <a:pt x="121920" y="0"/>
                    </a:lnTo>
                  </a:path>
                </a:pathLst>
              </a:custGeom>
              <a:ln w="3049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4" name="object 64"/>
              <p:cNvSpPr/>
              <p:nvPr/>
            </p:nvSpPr>
            <p:spPr>
              <a:xfrm>
                <a:off x="2580893" y="3505199"/>
                <a:ext cx="109855" cy="199390"/>
              </a:xfrm>
              <a:custGeom>
                <a:avLst/>
                <a:gdLst/>
                <a:ahLst/>
                <a:cxnLst/>
                <a:rect l="l" t="t" r="r" b="b"/>
                <a:pathLst>
                  <a:path w="109855" h="199389">
                    <a:moveTo>
                      <a:pt x="0" y="0"/>
                    </a:moveTo>
                    <a:lnTo>
                      <a:pt x="109728" y="198882"/>
                    </a:lnTo>
                  </a:path>
                </a:pathLst>
              </a:custGeom>
              <a:ln w="3049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65" name="object 65"/>
            <p:cNvSpPr/>
            <p:nvPr/>
          </p:nvSpPr>
          <p:spPr>
            <a:xfrm>
              <a:off x="2469641" y="4123182"/>
              <a:ext cx="390525" cy="323215"/>
            </a:xfrm>
            <a:custGeom>
              <a:avLst/>
              <a:gdLst/>
              <a:ahLst/>
              <a:cxnLst/>
              <a:rect l="l" t="t" r="r" b="b"/>
              <a:pathLst>
                <a:path w="390525" h="323214">
                  <a:moveTo>
                    <a:pt x="0" y="323088"/>
                  </a:moveTo>
                  <a:lnTo>
                    <a:pt x="390144" y="323087"/>
                  </a:lnTo>
                  <a:lnTo>
                    <a:pt x="195071" y="0"/>
                  </a:lnTo>
                  <a:lnTo>
                    <a:pt x="0" y="323088"/>
                  </a:lnTo>
                  <a:close/>
                </a:path>
              </a:pathLst>
            </a:custGeom>
            <a:ln w="304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66" name="object 66"/>
            <p:cNvGrpSpPr/>
            <p:nvPr/>
          </p:nvGrpSpPr>
          <p:grpSpPr>
            <a:xfrm>
              <a:off x="3205048" y="2166366"/>
              <a:ext cx="570865" cy="1033780"/>
              <a:chOff x="3205048" y="2166366"/>
              <a:chExt cx="570865" cy="1033780"/>
            </a:xfrm>
          </p:grpSpPr>
          <p:sp>
            <p:nvSpPr>
              <p:cNvPr id="67" name="object 67"/>
              <p:cNvSpPr/>
              <p:nvPr/>
            </p:nvSpPr>
            <p:spPr>
              <a:xfrm>
                <a:off x="3227069" y="2650998"/>
                <a:ext cx="527050" cy="527050"/>
              </a:xfrm>
              <a:custGeom>
                <a:avLst/>
                <a:gdLst/>
                <a:ahLst/>
                <a:cxnLst/>
                <a:rect l="l" t="t" r="r" b="b"/>
                <a:pathLst>
                  <a:path w="527050" h="527050">
                    <a:moveTo>
                      <a:pt x="0" y="0"/>
                    </a:moveTo>
                    <a:lnTo>
                      <a:pt x="0" y="526542"/>
                    </a:lnTo>
                    <a:lnTo>
                      <a:pt x="526542" y="526542"/>
                    </a:lnTo>
                    <a:lnTo>
                      <a:pt x="526542" y="0"/>
                    </a:lnTo>
                    <a:lnTo>
                      <a:pt x="0" y="0"/>
                    </a:lnTo>
                    <a:close/>
                  </a:path>
                </a:pathLst>
              </a:custGeom>
              <a:ln w="4404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8" name="object 68"/>
              <p:cNvSpPr/>
              <p:nvPr/>
            </p:nvSpPr>
            <p:spPr>
              <a:xfrm>
                <a:off x="3490721" y="2166366"/>
                <a:ext cx="0" cy="485140"/>
              </a:xfrm>
              <a:custGeom>
                <a:avLst/>
                <a:gdLst/>
                <a:ahLst/>
                <a:cxnLst/>
                <a:rect l="l" t="t" r="r" b="b"/>
                <a:pathLst>
                  <a:path h="485139">
                    <a:moveTo>
                      <a:pt x="0" y="0"/>
                    </a:moveTo>
                    <a:lnTo>
                      <a:pt x="0" y="484631"/>
                    </a:lnTo>
                  </a:path>
                </a:pathLst>
              </a:custGeom>
              <a:ln w="4404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69" name="object 69"/>
            <p:cNvSpPr/>
            <p:nvPr/>
          </p:nvSpPr>
          <p:spPr>
            <a:xfrm>
              <a:off x="3977639" y="3864864"/>
              <a:ext cx="720090" cy="0"/>
            </a:xfrm>
            <a:custGeom>
              <a:avLst/>
              <a:gdLst/>
              <a:ahLst/>
              <a:cxnLst/>
              <a:rect l="l" t="t" r="r" b="b"/>
              <a:pathLst>
                <a:path w="720089">
                  <a:moveTo>
                    <a:pt x="720089" y="0"/>
                  </a:moveTo>
                  <a:lnTo>
                    <a:pt x="0" y="0"/>
                  </a:lnTo>
                </a:path>
              </a:pathLst>
            </a:custGeom>
            <a:ln w="440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824221" y="3674363"/>
              <a:ext cx="0" cy="381000"/>
            </a:xfrm>
            <a:custGeom>
              <a:avLst/>
              <a:gdLst/>
              <a:ahLst/>
              <a:cxnLst/>
              <a:rect l="l" t="t" r="r" b="b"/>
              <a:pathLst>
                <a:path h="381000">
                  <a:moveTo>
                    <a:pt x="0" y="381000"/>
                  </a:moveTo>
                  <a:lnTo>
                    <a:pt x="0" y="0"/>
                  </a:lnTo>
                </a:path>
              </a:pathLst>
            </a:custGeom>
            <a:ln w="440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951476" y="3737610"/>
              <a:ext cx="0" cy="254635"/>
            </a:xfrm>
            <a:custGeom>
              <a:avLst/>
              <a:gdLst/>
              <a:ahLst/>
              <a:cxnLst/>
              <a:rect l="l" t="t" r="r" b="b"/>
              <a:pathLst>
                <a:path h="254635">
                  <a:moveTo>
                    <a:pt x="0" y="254507"/>
                  </a:moveTo>
                  <a:lnTo>
                    <a:pt x="0" y="0"/>
                  </a:lnTo>
                </a:path>
              </a:pathLst>
            </a:custGeom>
            <a:ln w="440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697729" y="3610356"/>
              <a:ext cx="0" cy="508634"/>
            </a:xfrm>
            <a:custGeom>
              <a:avLst/>
              <a:gdLst/>
              <a:ahLst/>
              <a:cxnLst/>
              <a:rect l="l" t="t" r="r" b="b"/>
              <a:pathLst>
                <a:path h="508635">
                  <a:moveTo>
                    <a:pt x="0" y="508254"/>
                  </a:moveTo>
                  <a:lnTo>
                    <a:pt x="0" y="0"/>
                  </a:lnTo>
                </a:path>
              </a:pathLst>
            </a:custGeom>
            <a:ln w="440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 txBox="1">
            <a:spLocks noGrp="1"/>
          </p:cNvSpPr>
          <p:nvPr>
            <p:ph type="title"/>
          </p:nvPr>
        </p:nvSpPr>
        <p:spPr>
          <a:xfrm>
            <a:off x="767012" y="386963"/>
            <a:ext cx="7407275" cy="8705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550" b="0" spc="-1775" dirty="0">
                <a:solidFill>
                  <a:srgbClr val="000000"/>
                </a:solidFill>
                <a:latin typeface="Arial MT"/>
                <a:cs typeface="Arial MT"/>
              </a:rPr>
              <a:t>GENERADOR</a:t>
            </a:r>
            <a:r>
              <a:rPr sz="5550" b="0" spc="-69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5550" b="0" spc="-1760" dirty="0">
                <a:solidFill>
                  <a:srgbClr val="000000"/>
                </a:solidFill>
                <a:latin typeface="Arial MT"/>
                <a:cs typeface="Arial MT"/>
              </a:rPr>
              <a:t>CONECTADO</a:t>
            </a:r>
            <a:r>
              <a:rPr sz="5550" b="0" spc="-69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5550" b="0" spc="-1720" dirty="0">
                <a:solidFill>
                  <a:srgbClr val="000000"/>
                </a:solidFill>
                <a:latin typeface="Arial MT"/>
                <a:cs typeface="Arial MT"/>
              </a:rPr>
              <a:t>EN</a:t>
            </a:r>
            <a:r>
              <a:rPr sz="5550" b="0" spc="-68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5550" b="0" spc="-1585" dirty="0">
                <a:solidFill>
                  <a:srgbClr val="000000"/>
                </a:solidFill>
                <a:latin typeface="Arial MT"/>
                <a:cs typeface="Arial MT"/>
              </a:rPr>
              <a:t>UNIDAD</a:t>
            </a:r>
            <a:endParaRPr sz="555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15796"/>
            <a:ext cx="9144000" cy="107442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7603997" y="2134361"/>
            <a:ext cx="0" cy="753745"/>
          </a:xfrm>
          <a:custGeom>
            <a:avLst/>
            <a:gdLst/>
            <a:ahLst/>
            <a:cxnLst/>
            <a:rect l="l" t="t" r="r" b="b"/>
            <a:pathLst>
              <a:path h="753744">
                <a:moveTo>
                  <a:pt x="0" y="0"/>
                </a:moveTo>
                <a:lnTo>
                  <a:pt x="0" y="753618"/>
                </a:lnTo>
              </a:path>
            </a:pathLst>
          </a:custGeom>
          <a:ln w="622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4253319" y="2151722"/>
            <a:ext cx="2328545" cy="788670"/>
            <a:chOff x="4253319" y="2151722"/>
            <a:chExt cx="2328545" cy="788670"/>
          </a:xfrm>
        </p:grpSpPr>
        <p:sp>
          <p:nvSpPr>
            <p:cNvPr id="5" name="object 5"/>
            <p:cNvSpPr/>
            <p:nvPr/>
          </p:nvSpPr>
          <p:spPr>
            <a:xfrm>
              <a:off x="5018531" y="2542031"/>
              <a:ext cx="1539240" cy="3810"/>
            </a:xfrm>
            <a:custGeom>
              <a:avLst/>
              <a:gdLst/>
              <a:ahLst/>
              <a:cxnLst/>
              <a:rect l="l" t="t" r="r" b="b"/>
              <a:pathLst>
                <a:path w="1539240" h="3810">
                  <a:moveTo>
                    <a:pt x="1539240" y="0"/>
                  </a:moveTo>
                  <a:lnTo>
                    <a:pt x="0" y="3810"/>
                  </a:lnTo>
                </a:path>
              </a:pathLst>
            </a:custGeom>
            <a:ln w="47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277106" y="2175509"/>
              <a:ext cx="741680" cy="741045"/>
            </a:xfrm>
            <a:custGeom>
              <a:avLst/>
              <a:gdLst/>
              <a:ahLst/>
              <a:cxnLst/>
              <a:rect l="l" t="t" r="r" b="b"/>
              <a:pathLst>
                <a:path w="741679" h="741044">
                  <a:moveTo>
                    <a:pt x="0" y="370332"/>
                  </a:moveTo>
                  <a:lnTo>
                    <a:pt x="2878" y="323789"/>
                  </a:lnTo>
                  <a:lnTo>
                    <a:pt x="11283" y="278998"/>
                  </a:lnTo>
                  <a:lnTo>
                    <a:pt x="24872" y="236299"/>
                  </a:lnTo>
                  <a:lnTo>
                    <a:pt x="43301" y="196038"/>
                  </a:lnTo>
                  <a:lnTo>
                    <a:pt x="66228" y="158557"/>
                  </a:lnTo>
                  <a:lnTo>
                    <a:pt x="93308" y="124199"/>
                  </a:lnTo>
                  <a:lnTo>
                    <a:pt x="124199" y="93308"/>
                  </a:lnTo>
                  <a:lnTo>
                    <a:pt x="158557" y="66228"/>
                  </a:lnTo>
                  <a:lnTo>
                    <a:pt x="196038" y="43301"/>
                  </a:lnTo>
                  <a:lnTo>
                    <a:pt x="236299" y="24872"/>
                  </a:lnTo>
                  <a:lnTo>
                    <a:pt x="278998" y="11283"/>
                  </a:lnTo>
                  <a:lnTo>
                    <a:pt x="323789" y="2878"/>
                  </a:lnTo>
                  <a:lnTo>
                    <a:pt x="370331" y="0"/>
                  </a:lnTo>
                  <a:lnTo>
                    <a:pt x="416886" y="2878"/>
                  </a:lnTo>
                  <a:lnTo>
                    <a:pt x="461714" y="11283"/>
                  </a:lnTo>
                  <a:lnTo>
                    <a:pt x="504467" y="24872"/>
                  </a:lnTo>
                  <a:lnTo>
                    <a:pt x="544797" y="43301"/>
                  </a:lnTo>
                  <a:lnTo>
                    <a:pt x="582358" y="66228"/>
                  </a:lnTo>
                  <a:lnTo>
                    <a:pt x="616801" y="93308"/>
                  </a:lnTo>
                  <a:lnTo>
                    <a:pt x="647780" y="124199"/>
                  </a:lnTo>
                  <a:lnTo>
                    <a:pt x="674946" y="158557"/>
                  </a:lnTo>
                  <a:lnTo>
                    <a:pt x="697952" y="196038"/>
                  </a:lnTo>
                  <a:lnTo>
                    <a:pt x="716450" y="236299"/>
                  </a:lnTo>
                  <a:lnTo>
                    <a:pt x="730094" y="278998"/>
                  </a:lnTo>
                  <a:lnTo>
                    <a:pt x="738535" y="323789"/>
                  </a:lnTo>
                  <a:lnTo>
                    <a:pt x="741426" y="370332"/>
                  </a:lnTo>
                  <a:lnTo>
                    <a:pt x="738535" y="416724"/>
                  </a:lnTo>
                  <a:lnTo>
                    <a:pt x="730094" y="461414"/>
                  </a:lnTo>
                  <a:lnTo>
                    <a:pt x="716450" y="504052"/>
                  </a:lnTo>
                  <a:lnTo>
                    <a:pt x="697952" y="544288"/>
                  </a:lnTo>
                  <a:lnTo>
                    <a:pt x="674946" y="581773"/>
                  </a:lnTo>
                  <a:lnTo>
                    <a:pt x="647780" y="616158"/>
                  </a:lnTo>
                  <a:lnTo>
                    <a:pt x="616801" y="647093"/>
                  </a:lnTo>
                  <a:lnTo>
                    <a:pt x="582358" y="674227"/>
                  </a:lnTo>
                  <a:lnTo>
                    <a:pt x="544797" y="697212"/>
                  </a:lnTo>
                  <a:lnTo>
                    <a:pt x="504467" y="715698"/>
                  </a:lnTo>
                  <a:lnTo>
                    <a:pt x="461714" y="729334"/>
                  </a:lnTo>
                  <a:lnTo>
                    <a:pt x="416886" y="737773"/>
                  </a:lnTo>
                  <a:lnTo>
                    <a:pt x="370332" y="740664"/>
                  </a:lnTo>
                  <a:lnTo>
                    <a:pt x="323789" y="737773"/>
                  </a:lnTo>
                  <a:lnTo>
                    <a:pt x="278998" y="729334"/>
                  </a:lnTo>
                  <a:lnTo>
                    <a:pt x="236299" y="715698"/>
                  </a:lnTo>
                  <a:lnTo>
                    <a:pt x="196038" y="697212"/>
                  </a:lnTo>
                  <a:lnTo>
                    <a:pt x="158557" y="674227"/>
                  </a:lnTo>
                  <a:lnTo>
                    <a:pt x="124199" y="647093"/>
                  </a:lnTo>
                  <a:lnTo>
                    <a:pt x="93308" y="616158"/>
                  </a:lnTo>
                  <a:lnTo>
                    <a:pt x="66228" y="581773"/>
                  </a:lnTo>
                  <a:lnTo>
                    <a:pt x="43301" y="544288"/>
                  </a:lnTo>
                  <a:lnTo>
                    <a:pt x="24872" y="504052"/>
                  </a:lnTo>
                  <a:lnTo>
                    <a:pt x="11283" y="461414"/>
                  </a:lnTo>
                  <a:lnTo>
                    <a:pt x="2878" y="416724"/>
                  </a:lnTo>
                  <a:lnTo>
                    <a:pt x="0" y="370332"/>
                  </a:lnTo>
                  <a:close/>
                </a:path>
              </a:pathLst>
            </a:custGeom>
            <a:ln w="47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45329" y="2415539"/>
              <a:ext cx="201929" cy="225552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4937760" y="1744217"/>
            <a:ext cx="420370" cy="408940"/>
            <a:chOff x="4937760" y="1744217"/>
            <a:chExt cx="420370" cy="408940"/>
          </a:xfrm>
        </p:grpSpPr>
        <p:sp>
          <p:nvSpPr>
            <p:cNvPr id="9" name="object 9"/>
            <p:cNvSpPr/>
            <p:nvPr/>
          </p:nvSpPr>
          <p:spPr>
            <a:xfrm>
              <a:off x="4937760" y="1744217"/>
              <a:ext cx="29209" cy="218440"/>
            </a:xfrm>
            <a:custGeom>
              <a:avLst/>
              <a:gdLst/>
              <a:ahLst/>
              <a:cxnLst/>
              <a:rect l="l" t="t" r="r" b="b"/>
              <a:pathLst>
                <a:path w="29210" h="218439">
                  <a:moveTo>
                    <a:pt x="28955" y="217931"/>
                  </a:moveTo>
                  <a:lnTo>
                    <a:pt x="28955" y="0"/>
                  </a:lnTo>
                  <a:lnTo>
                    <a:pt x="0" y="0"/>
                  </a:lnTo>
                  <a:lnTo>
                    <a:pt x="0" y="217931"/>
                  </a:lnTo>
                  <a:lnTo>
                    <a:pt x="28955" y="2179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04053" y="1860041"/>
              <a:ext cx="353567" cy="292607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7084314" y="1733550"/>
            <a:ext cx="706120" cy="436245"/>
            <a:chOff x="7084314" y="1733550"/>
            <a:chExt cx="706120" cy="436245"/>
          </a:xfrm>
        </p:grpSpPr>
        <p:sp>
          <p:nvSpPr>
            <p:cNvPr id="12" name="object 12"/>
            <p:cNvSpPr/>
            <p:nvPr/>
          </p:nvSpPr>
          <p:spPr>
            <a:xfrm>
              <a:off x="7084314" y="1733550"/>
              <a:ext cx="29209" cy="218440"/>
            </a:xfrm>
            <a:custGeom>
              <a:avLst/>
              <a:gdLst/>
              <a:ahLst/>
              <a:cxnLst/>
              <a:rect l="l" t="t" r="r" b="b"/>
              <a:pathLst>
                <a:path w="29209" h="218439">
                  <a:moveTo>
                    <a:pt x="28956" y="217931"/>
                  </a:moveTo>
                  <a:lnTo>
                    <a:pt x="28956" y="0"/>
                  </a:lnTo>
                  <a:lnTo>
                    <a:pt x="0" y="0"/>
                  </a:lnTo>
                  <a:lnTo>
                    <a:pt x="0" y="217931"/>
                  </a:lnTo>
                  <a:lnTo>
                    <a:pt x="28956" y="2179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49845" y="1849373"/>
              <a:ext cx="640080" cy="16002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49845" y="2009393"/>
              <a:ext cx="640080" cy="160020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5224271" y="2052827"/>
            <a:ext cx="824230" cy="139065"/>
            <a:chOff x="5224271" y="2052827"/>
            <a:chExt cx="824230" cy="139065"/>
          </a:xfrm>
        </p:grpSpPr>
        <p:sp>
          <p:nvSpPr>
            <p:cNvPr id="16" name="object 16"/>
            <p:cNvSpPr/>
            <p:nvPr/>
          </p:nvSpPr>
          <p:spPr>
            <a:xfrm>
              <a:off x="5224271" y="2122170"/>
              <a:ext cx="632460" cy="0"/>
            </a:xfrm>
            <a:custGeom>
              <a:avLst/>
              <a:gdLst/>
              <a:ahLst/>
              <a:cxnLst/>
              <a:rect l="l" t="t" r="r" b="b"/>
              <a:pathLst>
                <a:path w="632460">
                  <a:moveTo>
                    <a:pt x="0" y="0"/>
                  </a:moveTo>
                  <a:lnTo>
                    <a:pt x="632460" y="0"/>
                  </a:lnTo>
                </a:path>
              </a:pathLst>
            </a:custGeom>
            <a:ln w="47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839205" y="2052827"/>
              <a:ext cx="208915" cy="139065"/>
            </a:xfrm>
            <a:custGeom>
              <a:avLst/>
              <a:gdLst/>
              <a:ahLst/>
              <a:cxnLst/>
              <a:rect l="l" t="t" r="r" b="b"/>
              <a:pathLst>
                <a:path w="208914" h="139064">
                  <a:moveTo>
                    <a:pt x="208788" y="69342"/>
                  </a:moveTo>
                  <a:lnTo>
                    <a:pt x="0" y="0"/>
                  </a:lnTo>
                  <a:lnTo>
                    <a:pt x="0" y="138684"/>
                  </a:lnTo>
                  <a:lnTo>
                    <a:pt x="208788" y="693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6459473" y="2065019"/>
            <a:ext cx="824230" cy="139065"/>
            <a:chOff x="6459473" y="2065019"/>
            <a:chExt cx="824230" cy="139065"/>
          </a:xfrm>
        </p:grpSpPr>
        <p:sp>
          <p:nvSpPr>
            <p:cNvPr id="19" name="object 19"/>
            <p:cNvSpPr/>
            <p:nvPr/>
          </p:nvSpPr>
          <p:spPr>
            <a:xfrm>
              <a:off x="6650735" y="2134362"/>
              <a:ext cx="632460" cy="0"/>
            </a:xfrm>
            <a:custGeom>
              <a:avLst/>
              <a:gdLst/>
              <a:ahLst/>
              <a:cxnLst/>
              <a:rect l="l" t="t" r="r" b="b"/>
              <a:pathLst>
                <a:path w="632459">
                  <a:moveTo>
                    <a:pt x="632459" y="0"/>
                  </a:moveTo>
                  <a:lnTo>
                    <a:pt x="0" y="0"/>
                  </a:lnTo>
                </a:path>
              </a:pathLst>
            </a:custGeom>
            <a:ln w="47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459473" y="2065019"/>
              <a:ext cx="208915" cy="139065"/>
            </a:xfrm>
            <a:custGeom>
              <a:avLst/>
              <a:gdLst/>
              <a:ahLst/>
              <a:cxnLst/>
              <a:rect l="l" t="t" r="r" b="b"/>
              <a:pathLst>
                <a:path w="208915" h="139064">
                  <a:moveTo>
                    <a:pt x="208787" y="138684"/>
                  </a:moveTo>
                  <a:lnTo>
                    <a:pt x="208787" y="0"/>
                  </a:lnTo>
                  <a:lnTo>
                    <a:pt x="0" y="69341"/>
                  </a:lnTo>
                  <a:lnTo>
                    <a:pt x="208787" y="1386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7972043" y="2236470"/>
            <a:ext cx="845185" cy="222250"/>
          </a:xfrm>
          <a:custGeom>
            <a:avLst/>
            <a:gdLst/>
            <a:ahLst/>
            <a:cxnLst/>
            <a:rect l="l" t="t" r="r" b="b"/>
            <a:pathLst>
              <a:path w="845184" h="222250">
                <a:moveTo>
                  <a:pt x="166878" y="63246"/>
                </a:moveTo>
                <a:lnTo>
                  <a:pt x="152400" y="21145"/>
                </a:lnTo>
                <a:lnTo>
                  <a:pt x="115823" y="2286"/>
                </a:lnTo>
                <a:lnTo>
                  <a:pt x="0" y="0"/>
                </a:lnTo>
                <a:lnTo>
                  <a:pt x="0" y="217932"/>
                </a:lnTo>
                <a:lnTo>
                  <a:pt x="28956" y="217932"/>
                </a:lnTo>
                <a:lnTo>
                  <a:pt x="28955" y="25908"/>
                </a:lnTo>
                <a:lnTo>
                  <a:pt x="98500" y="26033"/>
                </a:lnTo>
                <a:lnTo>
                  <a:pt x="134874" y="47244"/>
                </a:lnTo>
                <a:lnTo>
                  <a:pt x="137160" y="54864"/>
                </a:lnTo>
                <a:lnTo>
                  <a:pt x="137160" y="118867"/>
                </a:lnTo>
                <a:lnTo>
                  <a:pt x="138493" y="118288"/>
                </a:lnTo>
                <a:lnTo>
                  <a:pt x="149351" y="109728"/>
                </a:lnTo>
                <a:lnTo>
                  <a:pt x="156912" y="99572"/>
                </a:lnTo>
                <a:lnTo>
                  <a:pt x="162401" y="88487"/>
                </a:lnTo>
                <a:lnTo>
                  <a:pt x="165746" y="76402"/>
                </a:lnTo>
                <a:lnTo>
                  <a:pt x="166878" y="63246"/>
                </a:lnTo>
                <a:close/>
              </a:path>
              <a:path w="845184" h="222250">
                <a:moveTo>
                  <a:pt x="137160" y="118867"/>
                </a:moveTo>
                <a:lnTo>
                  <a:pt x="137160" y="64008"/>
                </a:lnTo>
                <a:lnTo>
                  <a:pt x="136433" y="72711"/>
                </a:lnTo>
                <a:lnTo>
                  <a:pt x="134207" y="80486"/>
                </a:lnTo>
                <a:lnTo>
                  <a:pt x="98500" y="102929"/>
                </a:lnTo>
                <a:lnTo>
                  <a:pt x="85343" y="103632"/>
                </a:lnTo>
                <a:lnTo>
                  <a:pt x="28955" y="103632"/>
                </a:lnTo>
                <a:lnTo>
                  <a:pt x="28955" y="129539"/>
                </a:lnTo>
                <a:lnTo>
                  <a:pt x="85344" y="129539"/>
                </a:lnTo>
                <a:lnTo>
                  <a:pt x="106489" y="128265"/>
                </a:lnTo>
                <a:lnTo>
                  <a:pt x="124205" y="124491"/>
                </a:lnTo>
                <a:lnTo>
                  <a:pt x="137160" y="118867"/>
                </a:lnTo>
                <a:close/>
              </a:path>
              <a:path w="845184" h="222250">
                <a:moveTo>
                  <a:pt x="338328" y="136398"/>
                </a:moveTo>
                <a:lnTo>
                  <a:pt x="326755" y="89463"/>
                </a:lnTo>
                <a:lnTo>
                  <a:pt x="293941" y="61626"/>
                </a:lnTo>
                <a:lnTo>
                  <a:pt x="264414" y="56388"/>
                </a:lnTo>
                <a:lnTo>
                  <a:pt x="250138" y="57519"/>
                </a:lnTo>
                <a:lnTo>
                  <a:pt x="214884" y="73914"/>
                </a:lnTo>
                <a:lnTo>
                  <a:pt x="191952" y="118276"/>
                </a:lnTo>
                <a:lnTo>
                  <a:pt x="190500" y="138683"/>
                </a:lnTo>
                <a:lnTo>
                  <a:pt x="191773" y="157543"/>
                </a:lnTo>
                <a:lnTo>
                  <a:pt x="195548" y="174116"/>
                </a:lnTo>
                <a:lnTo>
                  <a:pt x="201751" y="188404"/>
                </a:lnTo>
                <a:lnTo>
                  <a:pt x="210311" y="200406"/>
                </a:lnTo>
                <a:lnTo>
                  <a:pt x="217932" y="206648"/>
                </a:lnTo>
                <a:lnTo>
                  <a:pt x="217932" y="138683"/>
                </a:lnTo>
                <a:lnTo>
                  <a:pt x="218670" y="124694"/>
                </a:lnTo>
                <a:lnTo>
                  <a:pt x="238053" y="87165"/>
                </a:lnTo>
                <a:lnTo>
                  <a:pt x="264414" y="78486"/>
                </a:lnTo>
                <a:lnTo>
                  <a:pt x="273820" y="79474"/>
                </a:lnTo>
                <a:lnTo>
                  <a:pt x="307466" y="112109"/>
                </a:lnTo>
                <a:lnTo>
                  <a:pt x="310896" y="137922"/>
                </a:lnTo>
                <a:lnTo>
                  <a:pt x="310896" y="206154"/>
                </a:lnTo>
                <a:lnTo>
                  <a:pt x="317849" y="200120"/>
                </a:lnTo>
                <a:lnTo>
                  <a:pt x="336041" y="163830"/>
                </a:lnTo>
                <a:lnTo>
                  <a:pt x="337756" y="150971"/>
                </a:lnTo>
                <a:lnTo>
                  <a:pt x="338328" y="136398"/>
                </a:lnTo>
                <a:close/>
              </a:path>
              <a:path w="845184" h="222250">
                <a:moveTo>
                  <a:pt x="310896" y="206154"/>
                </a:moveTo>
                <a:lnTo>
                  <a:pt x="310896" y="137922"/>
                </a:lnTo>
                <a:lnTo>
                  <a:pt x="310038" y="152471"/>
                </a:lnTo>
                <a:lnTo>
                  <a:pt x="307466" y="165163"/>
                </a:lnTo>
                <a:lnTo>
                  <a:pt x="282511" y="195738"/>
                </a:lnTo>
                <a:lnTo>
                  <a:pt x="264414" y="199644"/>
                </a:lnTo>
                <a:lnTo>
                  <a:pt x="254674" y="198655"/>
                </a:lnTo>
                <a:lnTo>
                  <a:pt x="220980" y="165544"/>
                </a:lnTo>
                <a:lnTo>
                  <a:pt x="217932" y="138683"/>
                </a:lnTo>
                <a:lnTo>
                  <a:pt x="217932" y="206648"/>
                </a:lnTo>
                <a:lnTo>
                  <a:pt x="221444" y="209526"/>
                </a:lnTo>
                <a:lnTo>
                  <a:pt x="234219" y="216217"/>
                </a:lnTo>
                <a:lnTo>
                  <a:pt x="248566" y="220337"/>
                </a:lnTo>
                <a:lnTo>
                  <a:pt x="264414" y="221742"/>
                </a:lnTo>
                <a:lnTo>
                  <a:pt x="274546" y="221051"/>
                </a:lnTo>
                <a:lnTo>
                  <a:pt x="284321" y="219075"/>
                </a:lnTo>
                <a:lnTo>
                  <a:pt x="293667" y="215955"/>
                </a:lnTo>
                <a:lnTo>
                  <a:pt x="302514" y="211836"/>
                </a:lnTo>
                <a:lnTo>
                  <a:pt x="310646" y="206371"/>
                </a:lnTo>
                <a:lnTo>
                  <a:pt x="310896" y="206154"/>
                </a:lnTo>
                <a:close/>
              </a:path>
              <a:path w="845184" h="222250">
                <a:moveTo>
                  <a:pt x="567690" y="60198"/>
                </a:moveTo>
                <a:lnTo>
                  <a:pt x="541782" y="60198"/>
                </a:lnTo>
                <a:lnTo>
                  <a:pt x="505206" y="181356"/>
                </a:lnTo>
                <a:lnTo>
                  <a:pt x="473964" y="60198"/>
                </a:lnTo>
                <a:lnTo>
                  <a:pt x="445770" y="60198"/>
                </a:lnTo>
                <a:lnTo>
                  <a:pt x="420623" y="152400"/>
                </a:lnTo>
                <a:lnTo>
                  <a:pt x="413551" y="182189"/>
                </a:lnTo>
                <a:lnTo>
                  <a:pt x="413004" y="185166"/>
                </a:lnTo>
                <a:lnTo>
                  <a:pt x="403098" y="150876"/>
                </a:lnTo>
                <a:lnTo>
                  <a:pt x="377951" y="60198"/>
                </a:lnTo>
                <a:lnTo>
                  <a:pt x="350520" y="60198"/>
                </a:lnTo>
                <a:lnTo>
                  <a:pt x="399288" y="217932"/>
                </a:lnTo>
                <a:lnTo>
                  <a:pt x="426720" y="217932"/>
                </a:lnTo>
                <a:lnTo>
                  <a:pt x="458723" y="96011"/>
                </a:lnTo>
                <a:lnTo>
                  <a:pt x="464820" y="123444"/>
                </a:lnTo>
                <a:lnTo>
                  <a:pt x="489966" y="217932"/>
                </a:lnTo>
                <a:lnTo>
                  <a:pt x="518159" y="217932"/>
                </a:lnTo>
                <a:lnTo>
                  <a:pt x="567690" y="60198"/>
                </a:lnTo>
                <a:close/>
              </a:path>
              <a:path w="845184" h="222250">
                <a:moveTo>
                  <a:pt x="726948" y="145542"/>
                </a:moveTo>
                <a:lnTo>
                  <a:pt x="726948" y="138683"/>
                </a:lnTo>
                <a:lnTo>
                  <a:pt x="725662" y="120264"/>
                </a:lnTo>
                <a:lnTo>
                  <a:pt x="706374" y="77724"/>
                </a:lnTo>
                <a:lnTo>
                  <a:pt x="669833" y="57685"/>
                </a:lnTo>
                <a:lnTo>
                  <a:pt x="654557" y="56388"/>
                </a:lnTo>
                <a:lnTo>
                  <a:pt x="639151" y="57804"/>
                </a:lnTo>
                <a:lnTo>
                  <a:pt x="601218" y="78486"/>
                </a:lnTo>
                <a:lnTo>
                  <a:pt x="582679" y="121348"/>
                </a:lnTo>
                <a:lnTo>
                  <a:pt x="581406" y="140208"/>
                </a:lnTo>
                <a:lnTo>
                  <a:pt x="582572" y="158507"/>
                </a:lnTo>
                <a:lnTo>
                  <a:pt x="586168" y="174593"/>
                </a:lnTo>
                <a:lnTo>
                  <a:pt x="592335" y="188535"/>
                </a:lnTo>
                <a:lnTo>
                  <a:pt x="601218" y="200406"/>
                </a:lnTo>
                <a:lnTo>
                  <a:pt x="608838" y="206642"/>
                </a:lnTo>
                <a:lnTo>
                  <a:pt x="608838" y="145542"/>
                </a:lnTo>
                <a:lnTo>
                  <a:pt x="610362" y="145542"/>
                </a:lnTo>
                <a:lnTo>
                  <a:pt x="610362" y="123444"/>
                </a:lnTo>
                <a:lnTo>
                  <a:pt x="611647" y="113716"/>
                </a:lnTo>
                <a:lnTo>
                  <a:pt x="638270" y="81438"/>
                </a:lnTo>
                <a:lnTo>
                  <a:pt x="654557" y="78548"/>
                </a:lnTo>
                <a:lnTo>
                  <a:pt x="656844" y="78640"/>
                </a:lnTo>
                <a:lnTo>
                  <a:pt x="692110" y="99440"/>
                </a:lnTo>
                <a:lnTo>
                  <a:pt x="698754" y="123444"/>
                </a:lnTo>
                <a:lnTo>
                  <a:pt x="698754" y="145542"/>
                </a:lnTo>
                <a:lnTo>
                  <a:pt x="726948" y="145542"/>
                </a:lnTo>
                <a:close/>
              </a:path>
              <a:path w="845184" h="222250">
                <a:moveTo>
                  <a:pt x="726186" y="170688"/>
                </a:moveTo>
                <a:lnTo>
                  <a:pt x="697992" y="166878"/>
                </a:lnTo>
                <a:lnTo>
                  <a:pt x="694848" y="174878"/>
                </a:lnTo>
                <a:lnTo>
                  <a:pt x="691134" y="181736"/>
                </a:lnTo>
                <a:lnTo>
                  <a:pt x="656844" y="199644"/>
                </a:lnTo>
                <a:lnTo>
                  <a:pt x="647104" y="198786"/>
                </a:lnTo>
                <a:lnTo>
                  <a:pt x="613219" y="168592"/>
                </a:lnTo>
                <a:lnTo>
                  <a:pt x="608838" y="145542"/>
                </a:lnTo>
                <a:lnTo>
                  <a:pt x="608838" y="206642"/>
                </a:lnTo>
                <a:lnTo>
                  <a:pt x="655320" y="221676"/>
                </a:lnTo>
                <a:lnTo>
                  <a:pt x="656844" y="221693"/>
                </a:lnTo>
                <a:lnTo>
                  <a:pt x="669547" y="220884"/>
                </a:lnTo>
                <a:lnTo>
                  <a:pt x="709791" y="200584"/>
                </a:lnTo>
                <a:lnTo>
                  <a:pt x="722054" y="181986"/>
                </a:lnTo>
                <a:lnTo>
                  <a:pt x="726186" y="170688"/>
                </a:lnTo>
                <a:close/>
              </a:path>
              <a:path w="845184" h="222250">
                <a:moveTo>
                  <a:pt x="698754" y="145542"/>
                </a:moveTo>
                <a:lnTo>
                  <a:pt x="698754" y="123444"/>
                </a:lnTo>
                <a:lnTo>
                  <a:pt x="610362" y="123444"/>
                </a:lnTo>
                <a:lnTo>
                  <a:pt x="610362" y="145542"/>
                </a:lnTo>
                <a:lnTo>
                  <a:pt x="698754" y="145542"/>
                </a:lnTo>
                <a:close/>
              </a:path>
              <a:path w="845184" h="222250">
                <a:moveTo>
                  <a:pt x="845058" y="64770"/>
                </a:moveTo>
                <a:lnTo>
                  <a:pt x="838200" y="61210"/>
                </a:lnTo>
                <a:lnTo>
                  <a:pt x="831342" y="58578"/>
                </a:lnTo>
                <a:lnTo>
                  <a:pt x="824484" y="56947"/>
                </a:lnTo>
                <a:lnTo>
                  <a:pt x="817626" y="56388"/>
                </a:lnTo>
                <a:lnTo>
                  <a:pt x="811530" y="56388"/>
                </a:lnTo>
                <a:lnTo>
                  <a:pt x="783336" y="83820"/>
                </a:lnTo>
                <a:lnTo>
                  <a:pt x="783336" y="60198"/>
                </a:lnTo>
                <a:lnTo>
                  <a:pt x="758951" y="60198"/>
                </a:lnTo>
                <a:lnTo>
                  <a:pt x="758951" y="217932"/>
                </a:lnTo>
                <a:lnTo>
                  <a:pt x="786384" y="217932"/>
                </a:lnTo>
                <a:lnTo>
                  <a:pt x="786384" y="134874"/>
                </a:lnTo>
                <a:lnTo>
                  <a:pt x="786657" y="126884"/>
                </a:lnTo>
                <a:lnTo>
                  <a:pt x="800862" y="89154"/>
                </a:lnTo>
                <a:lnTo>
                  <a:pt x="810768" y="83820"/>
                </a:lnTo>
                <a:lnTo>
                  <a:pt x="822960" y="83820"/>
                </a:lnTo>
                <a:lnTo>
                  <a:pt x="829056" y="86106"/>
                </a:lnTo>
                <a:lnTo>
                  <a:pt x="835914" y="89916"/>
                </a:lnTo>
                <a:lnTo>
                  <a:pt x="845058" y="647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885938" y="2598518"/>
            <a:ext cx="984250" cy="285750"/>
          </a:xfrm>
          <a:custGeom>
            <a:avLst/>
            <a:gdLst/>
            <a:ahLst/>
            <a:cxnLst/>
            <a:rect l="l" t="t" r="r" b="b"/>
            <a:pathLst>
              <a:path w="984250" h="285750">
                <a:moveTo>
                  <a:pt x="146304" y="210335"/>
                </a:moveTo>
                <a:lnTo>
                  <a:pt x="146304" y="169065"/>
                </a:lnTo>
                <a:lnTo>
                  <a:pt x="144018" y="175161"/>
                </a:lnTo>
                <a:lnTo>
                  <a:pt x="140207" y="180495"/>
                </a:lnTo>
                <a:lnTo>
                  <a:pt x="100048" y="198497"/>
                </a:lnTo>
                <a:lnTo>
                  <a:pt x="88392" y="198657"/>
                </a:lnTo>
                <a:lnTo>
                  <a:pt x="82891" y="198474"/>
                </a:lnTo>
                <a:lnTo>
                  <a:pt x="45624" y="185162"/>
                </a:lnTo>
                <a:lnTo>
                  <a:pt x="27432" y="149253"/>
                </a:lnTo>
                <a:lnTo>
                  <a:pt x="0" y="151539"/>
                </a:lnTo>
                <a:lnTo>
                  <a:pt x="12192" y="190401"/>
                </a:lnTo>
                <a:lnTo>
                  <a:pt x="43434" y="216309"/>
                </a:lnTo>
                <a:lnTo>
                  <a:pt x="92201" y="224666"/>
                </a:lnTo>
                <a:lnTo>
                  <a:pt x="95535" y="224591"/>
                </a:lnTo>
                <a:lnTo>
                  <a:pt x="135635" y="216309"/>
                </a:lnTo>
                <a:lnTo>
                  <a:pt x="144327" y="211761"/>
                </a:lnTo>
                <a:lnTo>
                  <a:pt x="146304" y="210335"/>
                </a:lnTo>
                <a:close/>
              </a:path>
              <a:path w="984250" h="285750">
                <a:moveTo>
                  <a:pt x="167640" y="64671"/>
                </a:moveTo>
                <a:lnTo>
                  <a:pt x="151376" y="23380"/>
                </a:lnTo>
                <a:lnTo>
                  <a:pt x="118455" y="4080"/>
                </a:lnTo>
                <a:lnTo>
                  <a:pt x="82891" y="0"/>
                </a:lnTo>
                <a:lnTo>
                  <a:pt x="74652" y="330"/>
                </a:lnTo>
                <a:lnTo>
                  <a:pt x="37147" y="11069"/>
                </a:lnTo>
                <a:lnTo>
                  <a:pt x="10763" y="43526"/>
                </a:lnTo>
                <a:lnTo>
                  <a:pt x="8381" y="59337"/>
                </a:lnTo>
                <a:lnTo>
                  <a:pt x="8929" y="66945"/>
                </a:lnTo>
                <a:lnTo>
                  <a:pt x="32182" y="103057"/>
                </a:lnTo>
                <a:lnTo>
                  <a:pt x="36576" y="105588"/>
                </a:lnTo>
                <a:lnTo>
                  <a:pt x="36575" y="57813"/>
                </a:lnTo>
                <a:lnTo>
                  <a:pt x="37302" y="51241"/>
                </a:lnTo>
                <a:lnTo>
                  <a:pt x="74652" y="25628"/>
                </a:lnTo>
                <a:lnTo>
                  <a:pt x="85343" y="25119"/>
                </a:lnTo>
                <a:lnTo>
                  <a:pt x="88392" y="25138"/>
                </a:lnTo>
                <a:lnTo>
                  <a:pt x="130552" y="41561"/>
                </a:lnTo>
                <a:lnTo>
                  <a:pt x="139446" y="66957"/>
                </a:lnTo>
                <a:lnTo>
                  <a:pt x="167640" y="64671"/>
                </a:lnTo>
                <a:close/>
              </a:path>
              <a:path w="984250" h="285750">
                <a:moveTo>
                  <a:pt x="173735" y="159921"/>
                </a:moveTo>
                <a:lnTo>
                  <a:pt x="159769" y="122226"/>
                </a:lnTo>
                <a:lnTo>
                  <a:pt x="118205" y="100295"/>
                </a:lnTo>
                <a:lnTo>
                  <a:pt x="88392" y="92865"/>
                </a:lnTo>
                <a:lnTo>
                  <a:pt x="72390" y="88865"/>
                </a:lnTo>
                <a:lnTo>
                  <a:pt x="36575" y="65433"/>
                </a:lnTo>
                <a:lnTo>
                  <a:pt x="36576" y="105588"/>
                </a:lnTo>
                <a:lnTo>
                  <a:pt x="81534" y="121059"/>
                </a:lnTo>
                <a:lnTo>
                  <a:pt x="95535" y="124214"/>
                </a:lnTo>
                <a:lnTo>
                  <a:pt x="106679" y="126869"/>
                </a:lnTo>
                <a:lnTo>
                  <a:pt x="144018" y="149253"/>
                </a:lnTo>
                <a:lnTo>
                  <a:pt x="146304" y="155349"/>
                </a:lnTo>
                <a:lnTo>
                  <a:pt x="146304" y="210335"/>
                </a:lnTo>
                <a:lnTo>
                  <a:pt x="152018" y="206213"/>
                </a:lnTo>
                <a:lnTo>
                  <a:pt x="173152" y="168363"/>
                </a:lnTo>
                <a:lnTo>
                  <a:pt x="173735" y="159921"/>
                </a:lnTo>
                <a:close/>
              </a:path>
              <a:path w="984250" h="285750">
                <a:moveTo>
                  <a:pt x="339851" y="63147"/>
                </a:moveTo>
                <a:lnTo>
                  <a:pt x="313182" y="63147"/>
                </a:lnTo>
                <a:lnTo>
                  <a:pt x="278892" y="155349"/>
                </a:lnTo>
                <a:lnTo>
                  <a:pt x="276046" y="164053"/>
                </a:lnTo>
                <a:lnTo>
                  <a:pt x="273272" y="172970"/>
                </a:lnTo>
                <a:lnTo>
                  <a:pt x="270640" y="182031"/>
                </a:lnTo>
                <a:lnTo>
                  <a:pt x="268224" y="191163"/>
                </a:lnTo>
                <a:lnTo>
                  <a:pt x="256794" y="154587"/>
                </a:lnTo>
                <a:lnTo>
                  <a:pt x="224028" y="63147"/>
                </a:lnTo>
                <a:lnTo>
                  <a:pt x="195072" y="63147"/>
                </a:lnTo>
                <a:lnTo>
                  <a:pt x="255270" y="221643"/>
                </a:lnTo>
                <a:lnTo>
                  <a:pt x="255270" y="273206"/>
                </a:lnTo>
                <a:lnTo>
                  <a:pt x="279654" y="223929"/>
                </a:lnTo>
                <a:lnTo>
                  <a:pt x="339851" y="63147"/>
                </a:lnTo>
                <a:close/>
              </a:path>
              <a:path w="984250" h="285750">
                <a:moveTo>
                  <a:pt x="255270" y="273206"/>
                </a:moveTo>
                <a:lnTo>
                  <a:pt x="255270" y="221643"/>
                </a:lnTo>
                <a:lnTo>
                  <a:pt x="253746" y="224691"/>
                </a:lnTo>
                <a:lnTo>
                  <a:pt x="252984" y="226977"/>
                </a:lnTo>
                <a:lnTo>
                  <a:pt x="252222" y="228501"/>
                </a:lnTo>
                <a:lnTo>
                  <a:pt x="248411" y="238407"/>
                </a:lnTo>
                <a:lnTo>
                  <a:pt x="246126" y="245265"/>
                </a:lnTo>
                <a:lnTo>
                  <a:pt x="244601" y="248313"/>
                </a:lnTo>
                <a:lnTo>
                  <a:pt x="227076" y="259743"/>
                </a:lnTo>
                <a:lnTo>
                  <a:pt x="217170" y="259743"/>
                </a:lnTo>
                <a:lnTo>
                  <a:pt x="211836" y="258219"/>
                </a:lnTo>
                <a:lnTo>
                  <a:pt x="205740" y="256695"/>
                </a:lnTo>
                <a:lnTo>
                  <a:pt x="208788" y="281841"/>
                </a:lnTo>
                <a:lnTo>
                  <a:pt x="214884" y="284127"/>
                </a:lnTo>
                <a:lnTo>
                  <a:pt x="220979" y="285651"/>
                </a:lnTo>
                <a:lnTo>
                  <a:pt x="234696" y="285651"/>
                </a:lnTo>
                <a:lnTo>
                  <a:pt x="242315" y="283365"/>
                </a:lnTo>
                <a:lnTo>
                  <a:pt x="248411" y="279555"/>
                </a:lnTo>
                <a:lnTo>
                  <a:pt x="252841" y="275817"/>
                </a:lnTo>
                <a:lnTo>
                  <a:pt x="255270" y="273206"/>
                </a:lnTo>
                <a:close/>
              </a:path>
              <a:path w="984250" h="285750">
                <a:moveTo>
                  <a:pt x="455676" y="216978"/>
                </a:moveTo>
                <a:lnTo>
                  <a:pt x="455676" y="184305"/>
                </a:lnTo>
                <a:lnTo>
                  <a:pt x="452628" y="190401"/>
                </a:lnTo>
                <a:lnTo>
                  <a:pt x="446531" y="195735"/>
                </a:lnTo>
                <a:lnTo>
                  <a:pt x="416814" y="202473"/>
                </a:lnTo>
                <a:lnTo>
                  <a:pt x="410515" y="202141"/>
                </a:lnTo>
                <a:lnTo>
                  <a:pt x="379976" y="177388"/>
                </a:lnTo>
                <a:lnTo>
                  <a:pt x="378714" y="169827"/>
                </a:lnTo>
                <a:lnTo>
                  <a:pt x="352044" y="174399"/>
                </a:lnTo>
                <a:lnTo>
                  <a:pt x="372618" y="211737"/>
                </a:lnTo>
                <a:lnTo>
                  <a:pt x="416814" y="224574"/>
                </a:lnTo>
                <a:lnTo>
                  <a:pt x="420623" y="224623"/>
                </a:lnTo>
                <a:lnTo>
                  <a:pt x="428410" y="224274"/>
                </a:lnTo>
                <a:lnTo>
                  <a:pt x="437006" y="223072"/>
                </a:lnTo>
                <a:lnTo>
                  <a:pt x="445031" y="221155"/>
                </a:lnTo>
                <a:lnTo>
                  <a:pt x="452639" y="218589"/>
                </a:lnTo>
                <a:lnTo>
                  <a:pt x="455676" y="216978"/>
                </a:lnTo>
                <a:close/>
              </a:path>
              <a:path w="984250" h="285750">
                <a:moveTo>
                  <a:pt x="477012" y="104295"/>
                </a:moveTo>
                <a:lnTo>
                  <a:pt x="456438" y="68481"/>
                </a:lnTo>
                <a:lnTo>
                  <a:pt x="416814" y="60175"/>
                </a:lnTo>
                <a:lnTo>
                  <a:pt x="406146" y="60099"/>
                </a:lnTo>
                <a:lnTo>
                  <a:pt x="398526" y="60861"/>
                </a:lnTo>
                <a:lnTo>
                  <a:pt x="391668" y="63147"/>
                </a:lnTo>
                <a:lnTo>
                  <a:pt x="384048" y="65433"/>
                </a:lnTo>
                <a:lnTo>
                  <a:pt x="356616" y="98199"/>
                </a:lnTo>
                <a:lnTo>
                  <a:pt x="356616" y="112677"/>
                </a:lnTo>
                <a:lnTo>
                  <a:pt x="358140" y="120297"/>
                </a:lnTo>
                <a:lnTo>
                  <a:pt x="361950" y="126393"/>
                </a:lnTo>
                <a:lnTo>
                  <a:pt x="365760" y="133251"/>
                </a:lnTo>
                <a:lnTo>
                  <a:pt x="371856" y="137823"/>
                </a:lnTo>
                <a:lnTo>
                  <a:pt x="379476" y="141633"/>
                </a:lnTo>
                <a:lnTo>
                  <a:pt x="382524" y="142914"/>
                </a:lnTo>
                <a:lnTo>
                  <a:pt x="382524" y="96675"/>
                </a:lnTo>
                <a:lnTo>
                  <a:pt x="384810" y="92103"/>
                </a:lnTo>
                <a:lnTo>
                  <a:pt x="426720" y="81435"/>
                </a:lnTo>
                <a:lnTo>
                  <a:pt x="435102" y="83721"/>
                </a:lnTo>
                <a:lnTo>
                  <a:pt x="440436" y="88293"/>
                </a:lnTo>
                <a:lnTo>
                  <a:pt x="446531" y="92865"/>
                </a:lnTo>
                <a:lnTo>
                  <a:pt x="449580" y="99723"/>
                </a:lnTo>
                <a:lnTo>
                  <a:pt x="451104" y="107343"/>
                </a:lnTo>
                <a:lnTo>
                  <a:pt x="477012" y="104295"/>
                </a:lnTo>
                <a:close/>
              </a:path>
              <a:path w="984250" h="285750">
                <a:moveTo>
                  <a:pt x="483108" y="175161"/>
                </a:moveTo>
                <a:lnTo>
                  <a:pt x="483108" y="166017"/>
                </a:lnTo>
                <a:lnTo>
                  <a:pt x="480822" y="158397"/>
                </a:lnTo>
                <a:lnTo>
                  <a:pt x="443579" y="132584"/>
                </a:lnTo>
                <a:lnTo>
                  <a:pt x="419100" y="125631"/>
                </a:lnTo>
                <a:lnTo>
                  <a:pt x="406146" y="121821"/>
                </a:lnTo>
                <a:lnTo>
                  <a:pt x="398526" y="119535"/>
                </a:lnTo>
                <a:lnTo>
                  <a:pt x="395478" y="118773"/>
                </a:lnTo>
                <a:lnTo>
                  <a:pt x="390906" y="116487"/>
                </a:lnTo>
                <a:lnTo>
                  <a:pt x="387857" y="114201"/>
                </a:lnTo>
                <a:lnTo>
                  <a:pt x="385572" y="111915"/>
                </a:lnTo>
                <a:lnTo>
                  <a:pt x="383285" y="108867"/>
                </a:lnTo>
                <a:lnTo>
                  <a:pt x="382524" y="105819"/>
                </a:lnTo>
                <a:lnTo>
                  <a:pt x="382524" y="142914"/>
                </a:lnTo>
                <a:lnTo>
                  <a:pt x="386334" y="144515"/>
                </a:lnTo>
                <a:lnTo>
                  <a:pt x="395478" y="147539"/>
                </a:lnTo>
                <a:lnTo>
                  <a:pt x="406908" y="150849"/>
                </a:lnTo>
                <a:lnTo>
                  <a:pt x="420623" y="154587"/>
                </a:lnTo>
                <a:lnTo>
                  <a:pt x="430482" y="157302"/>
                </a:lnTo>
                <a:lnTo>
                  <a:pt x="455676" y="171351"/>
                </a:lnTo>
                <a:lnTo>
                  <a:pt x="455676" y="216978"/>
                </a:lnTo>
                <a:lnTo>
                  <a:pt x="459628" y="214880"/>
                </a:lnTo>
                <a:lnTo>
                  <a:pt x="482667" y="181448"/>
                </a:lnTo>
                <a:lnTo>
                  <a:pt x="483108" y="175161"/>
                </a:lnTo>
                <a:close/>
              </a:path>
              <a:path w="984250" h="285750">
                <a:moveTo>
                  <a:pt x="519684" y="84483"/>
                </a:moveTo>
                <a:lnTo>
                  <a:pt x="519684" y="63147"/>
                </a:lnTo>
                <a:lnTo>
                  <a:pt x="500634" y="63147"/>
                </a:lnTo>
                <a:lnTo>
                  <a:pt x="500634" y="84483"/>
                </a:lnTo>
                <a:lnTo>
                  <a:pt x="519684" y="84483"/>
                </a:lnTo>
                <a:close/>
              </a:path>
              <a:path w="984250" h="285750">
                <a:moveTo>
                  <a:pt x="577596" y="220881"/>
                </a:moveTo>
                <a:lnTo>
                  <a:pt x="573786" y="197259"/>
                </a:lnTo>
                <a:lnTo>
                  <a:pt x="568451" y="198021"/>
                </a:lnTo>
                <a:lnTo>
                  <a:pt x="564642" y="198783"/>
                </a:lnTo>
                <a:lnTo>
                  <a:pt x="561594" y="198021"/>
                </a:lnTo>
                <a:lnTo>
                  <a:pt x="557784" y="198783"/>
                </a:lnTo>
                <a:lnTo>
                  <a:pt x="554736" y="198021"/>
                </a:lnTo>
                <a:lnTo>
                  <a:pt x="550164" y="194973"/>
                </a:lnTo>
                <a:lnTo>
                  <a:pt x="548640" y="193449"/>
                </a:lnTo>
                <a:lnTo>
                  <a:pt x="547116" y="188877"/>
                </a:lnTo>
                <a:lnTo>
                  <a:pt x="546354" y="184305"/>
                </a:lnTo>
                <a:lnTo>
                  <a:pt x="546354" y="8283"/>
                </a:lnTo>
                <a:lnTo>
                  <a:pt x="519684" y="24285"/>
                </a:lnTo>
                <a:lnTo>
                  <a:pt x="519684" y="175161"/>
                </a:lnTo>
                <a:lnTo>
                  <a:pt x="519957" y="186151"/>
                </a:lnTo>
                <a:lnTo>
                  <a:pt x="540258" y="221643"/>
                </a:lnTo>
                <a:lnTo>
                  <a:pt x="547116" y="223167"/>
                </a:lnTo>
                <a:lnTo>
                  <a:pt x="563118" y="223167"/>
                </a:lnTo>
                <a:lnTo>
                  <a:pt x="569976" y="222405"/>
                </a:lnTo>
                <a:lnTo>
                  <a:pt x="577596" y="220881"/>
                </a:lnTo>
                <a:close/>
              </a:path>
              <a:path w="984250" h="285750">
                <a:moveTo>
                  <a:pt x="573786" y="84483"/>
                </a:moveTo>
                <a:lnTo>
                  <a:pt x="573786" y="63147"/>
                </a:lnTo>
                <a:lnTo>
                  <a:pt x="546354" y="63147"/>
                </a:lnTo>
                <a:lnTo>
                  <a:pt x="546354" y="84483"/>
                </a:lnTo>
                <a:lnTo>
                  <a:pt x="573786" y="84483"/>
                </a:lnTo>
                <a:close/>
              </a:path>
              <a:path w="984250" h="285750">
                <a:moveTo>
                  <a:pt x="736854" y="146205"/>
                </a:moveTo>
                <a:lnTo>
                  <a:pt x="736854" y="142395"/>
                </a:lnTo>
                <a:lnTo>
                  <a:pt x="735568" y="123655"/>
                </a:lnTo>
                <a:lnTo>
                  <a:pt x="716280" y="81435"/>
                </a:lnTo>
                <a:lnTo>
                  <a:pt x="679739" y="61397"/>
                </a:lnTo>
                <a:lnTo>
                  <a:pt x="664464" y="60099"/>
                </a:lnTo>
                <a:lnTo>
                  <a:pt x="649057" y="61397"/>
                </a:lnTo>
                <a:lnTo>
                  <a:pt x="611124" y="81435"/>
                </a:lnTo>
                <a:lnTo>
                  <a:pt x="591835" y="125048"/>
                </a:lnTo>
                <a:lnTo>
                  <a:pt x="590550" y="143919"/>
                </a:lnTo>
                <a:lnTo>
                  <a:pt x="591835" y="161886"/>
                </a:lnTo>
                <a:lnTo>
                  <a:pt x="595693" y="177923"/>
                </a:lnTo>
                <a:lnTo>
                  <a:pt x="602122" y="191818"/>
                </a:lnTo>
                <a:lnTo>
                  <a:pt x="611124" y="203355"/>
                </a:lnTo>
                <a:lnTo>
                  <a:pt x="618744" y="209811"/>
                </a:lnTo>
                <a:lnTo>
                  <a:pt x="618744" y="149253"/>
                </a:lnTo>
                <a:lnTo>
                  <a:pt x="620268" y="149253"/>
                </a:lnTo>
                <a:lnTo>
                  <a:pt x="620268" y="127155"/>
                </a:lnTo>
                <a:lnTo>
                  <a:pt x="621553" y="117321"/>
                </a:lnTo>
                <a:lnTo>
                  <a:pt x="648176" y="84769"/>
                </a:lnTo>
                <a:lnTo>
                  <a:pt x="664464" y="81508"/>
                </a:lnTo>
                <a:lnTo>
                  <a:pt x="665988" y="81514"/>
                </a:lnTo>
                <a:lnTo>
                  <a:pt x="702016" y="103152"/>
                </a:lnTo>
                <a:lnTo>
                  <a:pt x="708660" y="127155"/>
                </a:lnTo>
                <a:lnTo>
                  <a:pt x="708660" y="149253"/>
                </a:lnTo>
                <a:lnTo>
                  <a:pt x="736092" y="149253"/>
                </a:lnTo>
                <a:lnTo>
                  <a:pt x="736854" y="146205"/>
                </a:lnTo>
                <a:close/>
              </a:path>
              <a:path w="984250" h="285750">
                <a:moveTo>
                  <a:pt x="736092" y="173637"/>
                </a:moveTo>
                <a:lnTo>
                  <a:pt x="707898" y="170589"/>
                </a:lnTo>
                <a:lnTo>
                  <a:pt x="704742" y="178471"/>
                </a:lnTo>
                <a:lnTo>
                  <a:pt x="700944" y="185067"/>
                </a:lnTo>
                <a:lnTo>
                  <a:pt x="665988" y="202593"/>
                </a:lnTo>
                <a:lnTo>
                  <a:pt x="656689" y="201736"/>
                </a:lnTo>
                <a:lnTo>
                  <a:pt x="622839" y="172208"/>
                </a:lnTo>
                <a:lnTo>
                  <a:pt x="618744" y="149253"/>
                </a:lnTo>
                <a:lnTo>
                  <a:pt x="618744" y="209811"/>
                </a:lnTo>
                <a:lnTo>
                  <a:pt x="622268" y="212797"/>
                </a:lnTo>
                <a:lnTo>
                  <a:pt x="635127" y="219452"/>
                </a:lnTo>
                <a:lnTo>
                  <a:pt x="649700" y="223393"/>
                </a:lnTo>
                <a:lnTo>
                  <a:pt x="665988" y="224691"/>
                </a:lnTo>
                <a:lnTo>
                  <a:pt x="679132" y="223846"/>
                </a:lnTo>
                <a:lnTo>
                  <a:pt x="719697" y="204284"/>
                </a:lnTo>
                <a:lnTo>
                  <a:pt x="731960" y="185377"/>
                </a:lnTo>
                <a:lnTo>
                  <a:pt x="736092" y="173637"/>
                </a:lnTo>
                <a:close/>
              </a:path>
              <a:path w="984250" h="285750">
                <a:moveTo>
                  <a:pt x="708660" y="149253"/>
                </a:moveTo>
                <a:lnTo>
                  <a:pt x="708660" y="127155"/>
                </a:lnTo>
                <a:lnTo>
                  <a:pt x="620268" y="127155"/>
                </a:lnTo>
                <a:lnTo>
                  <a:pt x="620268" y="149253"/>
                </a:lnTo>
                <a:lnTo>
                  <a:pt x="708660" y="149253"/>
                </a:lnTo>
                <a:close/>
              </a:path>
              <a:path w="984250" h="285750">
                <a:moveTo>
                  <a:pt x="983742" y="221643"/>
                </a:moveTo>
                <a:lnTo>
                  <a:pt x="983742" y="112677"/>
                </a:lnTo>
                <a:lnTo>
                  <a:pt x="982896" y="100271"/>
                </a:lnTo>
                <a:lnTo>
                  <a:pt x="963799" y="67172"/>
                </a:lnTo>
                <a:lnTo>
                  <a:pt x="934974" y="60099"/>
                </a:lnTo>
                <a:lnTo>
                  <a:pt x="920388" y="61814"/>
                </a:lnTo>
                <a:lnTo>
                  <a:pt x="907446" y="66957"/>
                </a:lnTo>
                <a:lnTo>
                  <a:pt x="896076" y="75530"/>
                </a:lnTo>
                <a:lnTo>
                  <a:pt x="886206" y="87531"/>
                </a:lnTo>
                <a:lnTo>
                  <a:pt x="883491" y="81209"/>
                </a:lnTo>
                <a:lnTo>
                  <a:pt x="849522" y="60528"/>
                </a:lnTo>
                <a:lnTo>
                  <a:pt x="841248" y="60099"/>
                </a:lnTo>
                <a:lnTo>
                  <a:pt x="833520" y="60528"/>
                </a:lnTo>
                <a:lnTo>
                  <a:pt x="797409" y="79816"/>
                </a:lnTo>
                <a:lnTo>
                  <a:pt x="793242" y="85245"/>
                </a:lnTo>
                <a:lnTo>
                  <a:pt x="793242" y="63147"/>
                </a:lnTo>
                <a:lnTo>
                  <a:pt x="769620" y="63147"/>
                </a:lnTo>
                <a:lnTo>
                  <a:pt x="769620" y="221643"/>
                </a:lnTo>
                <a:lnTo>
                  <a:pt x="796290" y="221643"/>
                </a:lnTo>
                <a:lnTo>
                  <a:pt x="796290" y="139347"/>
                </a:lnTo>
                <a:lnTo>
                  <a:pt x="796575" y="129191"/>
                </a:lnTo>
                <a:lnTo>
                  <a:pt x="797433" y="120392"/>
                </a:lnTo>
                <a:lnTo>
                  <a:pt x="798861" y="112880"/>
                </a:lnTo>
                <a:lnTo>
                  <a:pt x="800862" y="106581"/>
                </a:lnTo>
                <a:lnTo>
                  <a:pt x="803148" y="98961"/>
                </a:lnTo>
                <a:lnTo>
                  <a:pt x="807720" y="92865"/>
                </a:lnTo>
                <a:lnTo>
                  <a:pt x="814578" y="89055"/>
                </a:lnTo>
                <a:lnTo>
                  <a:pt x="820674" y="85245"/>
                </a:lnTo>
                <a:lnTo>
                  <a:pt x="827532" y="82959"/>
                </a:lnTo>
                <a:lnTo>
                  <a:pt x="845058" y="82959"/>
                </a:lnTo>
                <a:lnTo>
                  <a:pt x="852678" y="86007"/>
                </a:lnTo>
                <a:lnTo>
                  <a:pt x="863346" y="118773"/>
                </a:lnTo>
                <a:lnTo>
                  <a:pt x="863346" y="221643"/>
                </a:lnTo>
                <a:lnTo>
                  <a:pt x="890016" y="221643"/>
                </a:lnTo>
                <a:lnTo>
                  <a:pt x="890016" y="129441"/>
                </a:lnTo>
                <a:lnTo>
                  <a:pt x="890730" y="118178"/>
                </a:lnTo>
                <a:lnTo>
                  <a:pt x="913447" y="85817"/>
                </a:lnTo>
                <a:lnTo>
                  <a:pt x="928878" y="82959"/>
                </a:lnTo>
                <a:lnTo>
                  <a:pt x="934974" y="82959"/>
                </a:lnTo>
                <a:lnTo>
                  <a:pt x="940308" y="84483"/>
                </a:lnTo>
                <a:lnTo>
                  <a:pt x="944880" y="87531"/>
                </a:lnTo>
                <a:lnTo>
                  <a:pt x="949452" y="89817"/>
                </a:lnTo>
                <a:lnTo>
                  <a:pt x="952500" y="93627"/>
                </a:lnTo>
                <a:lnTo>
                  <a:pt x="954024" y="98961"/>
                </a:lnTo>
                <a:lnTo>
                  <a:pt x="956310" y="103533"/>
                </a:lnTo>
                <a:lnTo>
                  <a:pt x="957072" y="111153"/>
                </a:lnTo>
                <a:lnTo>
                  <a:pt x="957072" y="221643"/>
                </a:lnTo>
                <a:lnTo>
                  <a:pt x="983742" y="2216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84570" y="2442210"/>
            <a:ext cx="200405" cy="217932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6533984" y="2304122"/>
            <a:ext cx="1070610" cy="476250"/>
            <a:chOff x="6533984" y="2304122"/>
            <a:chExt cx="1070610" cy="476250"/>
          </a:xfrm>
        </p:grpSpPr>
        <p:sp>
          <p:nvSpPr>
            <p:cNvPr id="25" name="object 25"/>
            <p:cNvSpPr/>
            <p:nvPr/>
          </p:nvSpPr>
          <p:spPr>
            <a:xfrm>
              <a:off x="6557771" y="2327910"/>
              <a:ext cx="429259" cy="428625"/>
            </a:xfrm>
            <a:custGeom>
              <a:avLst/>
              <a:gdLst/>
              <a:ahLst/>
              <a:cxnLst/>
              <a:rect l="l" t="t" r="r" b="b"/>
              <a:pathLst>
                <a:path w="429259" h="428625">
                  <a:moveTo>
                    <a:pt x="0" y="0"/>
                  </a:moveTo>
                  <a:lnTo>
                    <a:pt x="0" y="428244"/>
                  </a:lnTo>
                  <a:lnTo>
                    <a:pt x="429006" y="428244"/>
                  </a:lnTo>
                  <a:lnTo>
                    <a:pt x="429006" y="0"/>
                  </a:lnTo>
                  <a:lnTo>
                    <a:pt x="0" y="0"/>
                  </a:lnTo>
                  <a:close/>
                </a:path>
              </a:pathLst>
            </a:custGeom>
            <a:ln w="47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986778" y="2542032"/>
              <a:ext cx="617220" cy="0"/>
            </a:xfrm>
            <a:custGeom>
              <a:avLst/>
              <a:gdLst/>
              <a:ahLst/>
              <a:cxnLst/>
              <a:rect l="l" t="t" r="r" b="b"/>
              <a:pathLst>
                <a:path w="617220">
                  <a:moveTo>
                    <a:pt x="0" y="0"/>
                  </a:moveTo>
                  <a:lnTo>
                    <a:pt x="617220" y="0"/>
                  </a:lnTo>
                </a:path>
              </a:pathLst>
            </a:custGeom>
            <a:ln w="47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261365" y="2734056"/>
            <a:ext cx="6738620" cy="2878455"/>
            <a:chOff x="261365" y="2734056"/>
            <a:chExt cx="6738620" cy="2878455"/>
          </a:xfrm>
        </p:grpSpPr>
        <p:sp>
          <p:nvSpPr>
            <p:cNvPr id="28" name="object 28"/>
            <p:cNvSpPr/>
            <p:nvPr/>
          </p:nvSpPr>
          <p:spPr>
            <a:xfrm>
              <a:off x="1405127" y="2734056"/>
              <a:ext cx="0" cy="2878455"/>
            </a:xfrm>
            <a:custGeom>
              <a:avLst/>
              <a:gdLst/>
              <a:ahLst/>
              <a:cxnLst/>
              <a:rect l="l" t="t" r="r" b="b"/>
              <a:pathLst>
                <a:path h="2878454">
                  <a:moveTo>
                    <a:pt x="0" y="0"/>
                  </a:moveTo>
                  <a:lnTo>
                    <a:pt x="0" y="2878074"/>
                  </a:lnTo>
                </a:path>
              </a:pathLst>
            </a:custGeom>
            <a:ln w="47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56487" y="5406390"/>
              <a:ext cx="4798695" cy="0"/>
            </a:xfrm>
            <a:custGeom>
              <a:avLst/>
              <a:gdLst/>
              <a:ahLst/>
              <a:cxnLst/>
              <a:rect l="l" t="t" r="r" b="b"/>
              <a:pathLst>
                <a:path w="4798695">
                  <a:moveTo>
                    <a:pt x="0" y="0"/>
                  </a:moveTo>
                  <a:lnTo>
                    <a:pt x="4798313" y="0"/>
                  </a:lnTo>
                </a:path>
              </a:pathLst>
            </a:custGeom>
            <a:ln w="47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405127" y="3076956"/>
              <a:ext cx="959485" cy="2329815"/>
            </a:xfrm>
            <a:custGeom>
              <a:avLst/>
              <a:gdLst/>
              <a:ahLst/>
              <a:cxnLst/>
              <a:rect l="l" t="t" r="r" b="b"/>
              <a:pathLst>
                <a:path w="959485" h="2329815">
                  <a:moveTo>
                    <a:pt x="0" y="0"/>
                  </a:moveTo>
                  <a:lnTo>
                    <a:pt x="959358" y="0"/>
                  </a:lnTo>
                  <a:lnTo>
                    <a:pt x="959358" y="2329434"/>
                  </a:lnTo>
                </a:path>
              </a:pathLst>
            </a:custGeom>
            <a:ln w="47523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61353" y="3700284"/>
              <a:ext cx="4291330" cy="336550"/>
            </a:xfrm>
            <a:custGeom>
              <a:avLst/>
              <a:gdLst/>
              <a:ahLst/>
              <a:cxnLst/>
              <a:rect l="l" t="t" r="r" b="b"/>
              <a:pathLst>
                <a:path w="4291330" h="336550">
                  <a:moveTo>
                    <a:pt x="192786" y="152400"/>
                  </a:moveTo>
                  <a:lnTo>
                    <a:pt x="163830" y="144767"/>
                  </a:lnTo>
                  <a:lnTo>
                    <a:pt x="160261" y="157746"/>
                  </a:lnTo>
                  <a:lnTo>
                    <a:pt x="155257" y="169151"/>
                  </a:lnTo>
                  <a:lnTo>
                    <a:pt x="122110" y="196964"/>
                  </a:lnTo>
                  <a:lnTo>
                    <a:pt x="99822" y="200393"/>
                  </a:lnTo>
                  <a:lnTo>
                    <a:pt x="90258" y="199821"/>
                  </a:lnTo>
                  <a:lnTo>
                    <a:pt x="55245" y="184645"/>
                  </a:lnTo>
                  <a:lnTo>
                    <a:pt x="34226" y="148526"/>
                  </a:lnTo>
                  <a:lnTo>
                    <a:pt x="29718" y="110477"/>
                  </a:lnTo>
                  <a:lnTo>
                    <a:pt x="30149" y="99758"/>
                  </a:lnTo>
                  <a:lnTo>
                    <a:pt x="40589" y="59182"/>
                  </a:lnTo>
                  <a:lnTo>
                    <a:pt x="69215" y="31127"/>
                  </a:lnTo>
                  <a:lnTo>
                    <a:pt x="102108" y="24371"/>
                  </a:lnTo>
                  <a:lnTo>
                    <a:pt x="112547" y="25082"/>
                  </a:lnTo>
                  <a:lnTo>
                    <a:pt x="151168" y="49428"/>
                  </a:lnTo>
                  <a:lnTo>
                    <a:pt x="160782" y="70091"/>
                  </a:lnTo>
                  <a:lnTo>
                    <a:pt x="188976" y="63233"/>
                  </a:lnTo>
                  <a:lnTo>
                    <a:pt x="168198" y="25730"/>
                  </a:lnTo>
                  <a:lnTo>
                    <a:pt x="133159" y="4089"/>
                  </a:lnTo>
                  <a:lnTo>
                    <a:pt x="102870" y="0"/>
                  </a:lnTo>
                  <a:lnTo>
                    <a:pt x="88874" y="736"/>
                  </a:lnTo>
                  <a:lnTo>
                    <a:pt x="50292" y="12941"/>
                  </a:lnTo>
                  <a:lnTo>
                    <a:pt x="20078" y="39522"/>
                  </a:lnTo>
                  <a:lnTo>
                    <a:pt x="3340" y="79146"/>
                  </a:lnTo>
                  <a:lnTo>
                    <a:pt x="0" y="110477"/>
                  </a:lnTo>
                  <a:lnTo>
                    <a:pt x="723" y="126085"/>
                  </a:lnTo>
                  <a:lnTo>
                    <a:pt x="11430" y="169151"/>
                  </a:lnTo>
                  <a:lnTo>
                    <a:pt x="34683" y="202907"/>
                  </a:lnTo>
                  <a:lnTo>
                    <a:pt x="70396" y="221729"/>
                  </a:lnTo>
                  <a:lnTo>
                    <a:pt x="102108" y="225539"/>
                  </a:lnTo>
                  <a:lnTo>
                    <a:pt x="118554" y="224282"/>
                  </a:lnTo>
                  <a:lnTo>
                    <a:pt x="160020" y="206489"/>
                  </a:lnTo>
                  <a:lnTo>
                    <a:pt x="187350" y="169100"/>
                  </a:lnTo>
                  <a:lnTo>
                    <a:pt x="192786" y="152400"/>
                  </a:lnTo>
                  <a:close/>
                </a:path>
                <a:path w="4291330" h="336550">
                  <a:moveTo>
                    <a:pt x="352044" y="63233"/>
                  </a:moveTo>
                  <a:lnTo>
                    <a:pt x="325374" y="63233"/>
                  </a:lnTo>
                  <a:lnTo>
                    <a:pt x="325374" y="147828"/>
                  </a:lnTo>
                  <a:lnTo>
                    <a:pt x="325094" y="157530"/>
                  </a:lnTo>
                  <a:lnTo>
                    <a:pt x="299466" y="199644"/>
                  </a:lnTo>
                  <a:lnTo>
                    <a:pt x="291846" y="201917"/>
                  </a:lnTo>
                  <a:lnTo>
                    <a:pt x="275844" y="201917"/>
                  </a:lnTo>
                  <a:lnTo>
                    <a:pt x="268986" y="200393"/>
                  </a:lnTo>
                  <a:lnTo>
                    <a:pt x="263652" y="195821"/>
                  </a:lnTo>
                  <a:lnTo>
                    <a:pt x="257556" y="192011"/>
                  </a:lnTo>
                  <a:lnTo>
                    <a:pt x="254508" y="186677"/>
                  </a:lnTo>
                  <a:lnTo>
                    <a:pt x="252984" y="179057"/>
                  </a:lnTo>
                  <a:lnTo>
                    <a:pt x="251993" y="174764"/>
                  </a:lnTo>
                  <a:lnTo>
                    <a:pt x="251269" y="168681"/>
                  </a:lnTo>
                  <a:lnTo>
                    <a:pt x="250850" y="160743"/>
                  </a:lnTo>
                  <a:lnTo>
                    <a:pt x="250698" y="150863"/>
                  </a:lnTo>
                  <a:lnTo>
                    <a:pt x="250698" y="63233"/>
                  </a:lnTo>
                  <a:lnTo>
                    <a:pt x="224028" y="63233"/>
                  </a:lnTo>
                  <a:lnTo>
                    <a:pt x="224028" y="172961"/>
                  </a:lnTo>
                  <a:lnTo>
                    <a:pt x="224790" y="181343"/>
                  </a:lnTo>
                  <a:lnTo>
                    <a:pt x="243840" y="216395"/>
                  </a:lnTo>
                  <a:lnTo>
                    <a:pt x="252222" y="219443"/>
                  </a:lnTo>
                  <a:lnTo>
                    <a:pt x="258203" y="221894"/>
                  </a:lnTo>
                  <a:lnTo>
                    <a:pt x="264604" y="223545"/>
                  </a:lnTo>
                  <a:lnTo>
                    <a:pt x="271297" y="224485"/>
                  </a:lnTo>
                  <a:lnTo>
                    <a:pt x="278130" y="224777"/>
                  </a:lnTo>
                  <a:lnTo>
                    <a:pt x="293281" y="223189"/>
                  </a:lnTo>
                  <a:lnTo>
                    <a:pt x="306705" y="218300"/>
                  </a:lnTo>
                  <a:lnTo>
                    <a:pt x="318427" y="209994"/>
                  </a:lnTo>
                  <a:lnTo>
                    <a:pt x="328422" y="198107"/>
                  </a:lnTo>
                  <a:lnTo>
                    <a:pt x="328422" y="221729"/>
                  </a:lnTo>
                  <a:lnTo>
                    <a:pt x="352044" y="221729"/>
                  </a:lnTo>
                  <a:lnTo>
                    <a:pt x="352044" y="63233"/>
                  </a:lnTo>
                  <a:close/>
                </a:path>
                <a:path w="4291330" h="336550">
                  <a:moveTo>
                    <a:pt x="480060" y="68567"/>
                  </a:moveTo>
                  <a:lnTo>
                    <a:pt x="472770" y="65011"/>
                  </a:lnTo>
                  <a:lnTo>
                    <a:pt x="465683" y="62382"/>
                  </a:lnTo>
                  <a:lnTo>
                    <a:pt x="458736" y="60756"/>
                  </a:lnTo>
                  <a:lnTo>
                    <a:pt x="451866" y="60185"/>
                  </a:lnTo>
                  <a:lnTo>
                    <a:pt x="445770" y="60185"/>
                  </a:lnTo>
                  <a:lnTo>
                    <a:pt x="418338" y="87617"/>
                  </a:lnTo>
                  <a:lnTo>
                    <a:pt x="418338" y="63233"/>
                  </a:lnTo>
                  <a:lnTo>
                    <a:pt x="393954" y="63233"/>
                  </a:lnTo>
                  <a:lnTo>
                    <a:pt x="393954" y="221729"/>
                  </a:lnTo>
                  <a:lnTo>
                    <a:pt x="420624" y="221729"/>
                  </a:lnTo>
                  <a:lnTo>
                    <a:pt x="420624" y="138671"/>
                  </a:lnTo>
                  <a:lnTo>
                    <a:pt x="420916" y="130365"/>
                  </a:lnTo>
                  <a:lnTo>
                    <a:pt x="439674" y="89141"/>
                  </a:lnTo>
                  <a:lnTo>
                    <a:pt x="445008" y="87617"/>
                  </a:lnTo>
                  <a:lnTo>
                    <a:pt x="457200" y="87617"/>
                  </a:lnTo>
                  <a:lnTo>
                    <a:pt x="464058" y="89903"/>
                  </a:lnTo>
                  <a:lnTo>
                    <a:pt x="470154" y="93713"/>
                  </a:lnTo>
                  <a:lnTo>
                    <a:pt x="480060" y="68567"/>
                  </a:lnTo>
                  <a:close/>
                </a:path>
                <a:path w="4291330" h="336550">
                  <a:moveTo>
                    <a:pt x="581406" y="68567"/>
                  </a:moveTo>
                  <a:lnTo>
                    <a:pt x="574128" y="65011"/>
                  </a:lnTo>
                  <a:lnTo>
                    <a:pt x="567118" y="62382"/>
                  </a:lnTo>
                  <a:lnTo>
                    <a:pt x="560412" y="60756"/>
                  </a:lnTo>
                  <a:lnTo>
                    <a:pt x="553974" y="60185"/>
                  </a:lnTo>
                  <a:lnTo>
                    <a:pt x="547116" y="60185"/>
                  </a:lnTo>
                  <a:lnTo>
                    <a:pt x="519684" y="87617"/>
                  </a:lnTo>
                  <a:lnTo>
                    <a:pt x="519684" y="63233"/>
                  </a:lnTo>
                  <a:lnTo>
                    <a:pt x="495300" y="63233"/>
                  </a:lnTo>
                  <a:lnTo>
                    <a:pt x="495300" y="221729"/>
                  </a:lnTo>
                  <a:lnTo>
                    <a:pt x="521970" y="221729"/>
                  </a:lnTo>
                  <a:lnTo>
                    <a:pt x="521970" y="138671"/>
                  </a:lnTo>
                  <a:lnTo>
                    <a:pt x="522262" y="130365"/>
                  </a:lnTo>
                  <a:lnTo>
                    <a:pt x="541020" y="89141"/>
                  </a:lnTo>
                  <a:lnTo>
                    <a:pt x="546354" y="87617"/>
                  </a:lnTo>
                  <a:lnTo>
                    <a:pt x="558546" y="87617"/>
                  </a:lnTo>
                  <a:lnTo>
                    <a:pt x="565404" y="89903"/>
                  </a:lnTo>
                  <a:lnTo>
                    <a:pt x="572262" y="93713"/>
                  </a:lnTo>
                  <a:lnTo>
                    <a:pt x="581406" y="68567"/>
                  </a:lnTo>
                  <a:close/>
                </a:path>
                <a:path w="4291330" h="336550">
                  <a:moveTo>
                    <a:pt x="733806" y="142494"/>
                  </a:moveTo>
                  <a:lnTo>
                    <a:pt x="722566" y="93408"/>
                  </a:lnTo>
                  <a:lnTo>
                    <a:pt x="705612" y="74333"/>
                  </a:lnTo>
                  <a:lnTo>
                    <a:pt x="705612" y="127241"/>
                  </a:lnTo>
                  <a:lnTo>
                    <a:pt x="617220" y="127241"/>
                  </a:lnTo>
                  <a:lnTo>
                    <a:pt x="637641" y="89039"/>
                  </a:lnTo>
                  <a:lnTo>
                    <a:pt x="662178" y="82283"/>
                  </a:lnTo>
                  <a:lnTo>
                    <a:pt x="671918" y="83172"/>
                  </a:lnTo>
                  <a:lnTo>
                    <a:pt x="702094" y="110096"/>
                  </a:lnTo>
                  <a:lnTo>
                    <a:pt x="705612" y="127241"/>
                  </a:lnTo>
                  <a:lnTo>
                    <a:pt x="705612" y="74333"/>
                  </a:lnTo>
                  <a:lnTo>
                    <a:pt x="703008" y="72085"/>
                  </a:lnTo>
                  <a:lnTo>
                    <a:pt x="690664" y="65430"/>
                  </a:lnTo>
                  <a:lnTo>
                    <a:pt x="677037" y="61493"/>
                  </a:lnTo>
                  <a:lnTo>
                    <a:pt x="662178" y="60185"/>
                  </a:lnTo>
                  <a:lnTo>
                    <a:pt x="646455" y="61506"/>
                  </a:lnTo>
                  <a:lnTo>
                    <a:pt x="608838" y="82283"/>
                  </a:lnTo>
                  <a:lnTo>
                    <a:pt x="589559" y="125145"/>
                  </a:lnTo>
                  <a:lnTo>
                    <a:pt x="588264" y="144005"/>
                  </a:lnTo>
                  <a:lnTo>
                    <a:pt x="589559" y="162293"/>
                  </a:lnTo>
                  <a:lnTo>
                    <a:pt x="593407" y="178295"/>
                  </a:lnTo>
                  <a:lnTo>
                    <a:pt x="599846" y="192011"/>
                  </a:lnTo>
                  <a:lnTo>
                    <a:pt x="608838" y="203441"/>
                  </a:lnTo>
                  <a:lnTo>
                    <a:pt x="615696" y="209486"/>
                  </a:lnTo>
                  <a:lnTo>
                    <a:pt x="619556" y="212890"/>
                  </a:lnTo>
                  <a:lnTo>
                    <a:pt x="632269" y="219544"/>
                  </a:lnTo>
                  <a:lnTo>
                    <a:pt x="646988" y="223481"/>
                  </a:lnTo>
                  <a:lnTo>
                    <a:pt x="663702" y="224777"/>
                  </a:lnTo>
                  <a:lnTo>
                    <a:pt x="676846" y="224040"/>
                  </a:lnTo>
                  <a:lnTo>
                    <a:pt x="716661" y="204381"/>
                  </a:lnTo>
                  <a:lnTo>
                    <a:pt x="733044" y="173723"/>
                  </a:lnTo>
                  <a:lnTo>
                    <a:pt x="705612" y="170675"/>
                  </a:lnTo>
                  <a:lnTo>
                    <a:pt x="702030" y="178676"/>
                  </a:lnTo>
                  <a:lnTo>
                    <a:pt x="698093" y="185445"/>
                  </a:lnTo>
                  <a:lnTo>
                    <a:pt x="662178" y="202603"/>
                  </a:lnTo>
                  <a:lnTo>
                    <a:pt x="654304" y="202145"/>
                  </a:lnTo>
                  <a:lnTo>
                    <a:pt x="620458" y="172300"/>
                  </a:lnTo>
                  <a:lnTo>
                    <a:pt x="615696" y="149339"/>
                  </a:lnTo>
                  <a:lnTo>
                    <a:pt x="617220" y="149339"/>
                  </a:lnTo>
                  <a:lnTo>
                    <a:pt x="705612" y="149339"/>
                  </a:lnTo>
                  <a:lnTo>
                    <a:pt x="733806" y="149339"/>
                  </a:lnTo>
                  <a:lnTo>
                    <a:pt x="733806" y="142494"/>
                  </a:lnTo>
                  <a:close/>
                </a:path>
                <a:path w="4291330" h="336550">
                  <a:moveTo>
                    <a:pt x="894588" y="124193"/>
                  </a:moveTo>
                  <a:lnTo>
                    <a:pt x="889254" y="83807"/>
                  </a:lnTo>
                  <a:lnTo>
                    <a:pt x="854773" y="61328"/>
                  </a:lnTo>
                  <a:lnTo>
                    <a:pt x="841248" y="60185"/>
                  </a:lnTo>
                  <a:lnTo>
                    <a:pt x="825677" y="61772"/>
                  </a:lnTo>
                  <a:lnTo>
                    <a:pt x="812101" y="66573"/>
                  </a:lnTo>
                  <a:lnTo>
                    <a:pt x="800531" y="74663"/>
                  </a:lnTo>
                  <a:lnTo>
                    <a:pt x="790956" y="86093"/>
                  </a:lnTo>
                  <a:lnTo>
                    <a:pt x="790956" y="63233"/>
                  </a:lnTo>
                  <a:lnTo>
                    <a:pt x="766572" y="63233"/>
                  </a:lnTo>
                  <a:lnTo>
                    <a:pt x="766572" y="221729"/>
                  </a:lnTo>
                  <a:lnTo>
                    <a:pt x="793242" y="221729"/>
                  </a:lnTo>
                  <a:lnTo>
                    <a:pt x="793242" y="134861"/>
                  </a:lnTo>
                  <a:lnTo>
                    <a:pt x="794080" y="121145"/>
                  </a:lnTo>
                  <a:lnTo>
                    <a:pt x="819150" y="85813"/>
                  </a:lnTo>
                  <a:lnTo>
                    <a:pt x="835152" y="83045"/>
                  </a:lnTo>
                  <a:lnTo>
                    <a:pt x="842010" y="83045"/>
                  </a:lnTo>
                  <a:lnTo>
                    <a:pt x="848868" y="84569"/>
                  </a:lnTo>
                  <a:lnTo>
                    <a:pt x="854202" y="88379"/>
                  </a:lnTo>
                  <a:lnTo>
                    <a:pt x="859536" y="91427"/>
                  </a:lnTo>
                  <a:lnTo>
                    <a:pt x="862584" y="95250"/>
                  </a:lnTo>
                  <a:lnTo>
                    <a:pt x="864870" y="101333"/>
                  </a:lnTo>
                  <a:lnTo>
                    <a:pt x="867156" y="106667"/>
                  </a:lnTo>
                  <a:lnTo>
                    <a:pt x="867918" y="114300"/>
                  </a:lnTo>
                  <a:lnTo>
                    <a:pt x="867918" y="221729"/>
                  </a:lnTo>
                  <a:lnTo>
                    <a:pt x="894588" y="221729"/>
                  </a:lnTo>
                  <a:lnTo>
                    <a:pt x="894588" y="124193"/>
                  </a:lnTo>
                  <a:close/>
                </a:path>
                <a:path w="4291330" h="336550">
                  <a:moveTo>
                    <a:pt x="998220" y="220967"/>
                  </a:moveTo>
                  <a:lnTo>
                    <a:pt x="994410" y="197345"/>
                  </a:lnTo>
                  <a:lnTo>
                    <a:pt x="985266" y="198869"/>
                  </a:lnTo>
                  <a:lnTo>
                    <a:pt x="978408" y="198869"/>
                  </a:lnTo>
                  <a:lnTo>
                    <a:pt x="975360" y="198107"/>
                  </a:lnTo>
                  <a:lnTo>
                    <a:pt x="973836" y="196583"/>
                  </a:lnTo>
                  <a:lnTo>
                    <a:pt x="971550" y="195072"/>
                  </a:lnTo>
                  <a:lnTo>
                    <a:pt x="970026" y="193535"/>
                  </a:lnTo>
                  <a:lnTo>
                    <a:pt x="969264" y="191249"/>
                  </a:lnTo>
                  <a:lnTo>
                    <a:pt x="967740" y="188963"/>
                  </a:lnTo>
                  <a:lnTo>
                    <a:pt x="967740" y="84569"/>
                  </a:lnTo>
                  <a:lnTo>
                    <a:pt x="994410" y="84569"/>
                  </a:lnTo>
                  <a:lnTo>
                    <a:pt x="994410" y="63233"/>
                  </a:lnTo>
                  <a:lnTo>
                    <a:pt x="967740" y="63233"/>
                  </a:lnTo>
                  <a:lnTo>
                    <a:pt x="967740" y="8369"/>
                  </a:lnTo>
                  <a:lnTo>
                    <a:pt x="941070" y="24371"/>
                  </a:lnTo>
                  <a:lnTo>
                    <a:pt x="941070" y="63233"/>
                  </a:lnTo>
                  <a:lnTo>
                    <a:pt x="921258" y="63233"/>
                  </a:lnTo>
                  <a:lnTo>
                    <a:pt x="921258" y="84569"/>
                  </a:lnTo>
                  <a:lnTo>
                    <a:pt x="941070" y="84569"/>
                  </a:lnTo>
                  <a:lnTo>
                    <a:pt x="941070" y="175247"/>
                  </a:lnTo>
                  <a:lnTo>
                    <a:pt x="941235" y="186245"/>
                  </a:lnTo>
                  <a:lnTo>
                    <a:pt x="960882" y="221729"/>
                  </a:lnTo>
                  <a:lnTo>
                    <a:pt x="968502" y="223253"/>
                  </a:lnTo>
                  <a:lnTo>
                    <a:pt x="983742" y="223253"/>
                  </a:lnTo>
                  <a:lnTo>
                    <a:pt x="990600" y="222491"/>
                  </a:lnTo>
                  <a:lnTo>
                    <a:pt x="998220" y="220967"/>
                  </a:lnTo>
                  <a:close/>
                </a:path>
                <a:path w="4291330" h="336550">
                  <a:moveTo>
                    <a:pt x="4290822" y="117348"/>
                  </a:moveTo>
                  <a:lnTo>
                    <a:pt x="4262628" y="117348"/>
                  </a:lnTo>
                  <a:lnTo>
                    <a:pt x="4262628" y="336042"/>
                  </a:lnTo>
                  <a:lnTo>
                    <a:pt x="4290822" y="336042"/>
                  </a:lnTo>
                  <a:lnTo>
                    <a:pt x="4290822" y="1173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90287" y="3933444"/>
              <a:ext cx="353567" cy="29260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53583" y="3814572"/>
              <a:ext cx="1946147" cy="285750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3309365" y="3967733"/>
              <a:ext cx="974725" cy="538480"/>
            </a:xfrm>
            <a:custGeom>
              <a:avLst/>
              <a:gdLst/>
              <a:ahLst/>
              <a:cxnLst/>
              <a:rect l="l" t="t" r="r" b="b"/>
              <a:pathLst>
                <a:path w="974725" h="538479">
                  <a:moveTo>
                    <a:pt x="974598" y="0"/>
                  </a:moveTo>
                  <a:lnTo>
                    <a:pt x="243077" y="244601"/>
                  </a:lnTo>
                  <a:lnTo>
                    <a:pt x="0" y="537971"/>
                  </a:lnTo>
                </a:path>
              </a:pathLst>
            </a:custGeom>
            <a:ln w="47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187445" y="4447794"/>
              <a:ext cx="186055" cy="205104"/>
            </a:xfrm>
            <a:custGeom>
              <a:avLst/>
              <a:gdLst/>
              <a:ahLst/>
              <a:cxnLst/>
              <a:rect l="l" t="t" r="r" b="b"/>
              <a:pathLst>
                <a:path w="186054" h="205104">
                  <a:moveTo>
                    <a:pt x="185927" y="89154"/>
                  </a:moveTo>
                  <a:lnTo>
                    <a:pt x="79248" y="0"/>
                  </a:lnTo>
                  <a:lnTo>
                    <a:pt x="0" y="204978"/>
                  </a:lnTo>
                  <a:lnTo>
                    <a:pt x="185927" y="891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/>
          <p:nvPr/>
        </p:nvSpPr>
        <p:spPr>
          <a:xfrm>
            <a:off x="4980431" y="5668517"/>
            <a:ext cx="657860" cy="220979"/>
          </a:xfrm>
          <a:custGeom>
            <a:avLst/>
            <a:gdLst/>
            <a:ahLst/>
            <a:cxnLst/>
            <a:rect l="l" t="t" r="r" b="b"/>
            <a:pathLst>
              <a:path w="657860" h="220979">
                <a:moveTo>
                  <a:pt x="172973" y="25146"/>
                </a:moveTo>
                <a:lnTo>
                  <a:pt x="172973" y="0"/>
                </a:lnTo>
                <a:lnTo>
                  <a:pt x="0" y="0"/>
                </a:lnTo>
                <a:lnTo>
                  <a:pt x="0" y="25146"/>
                </a:lnTo>
                <a:lnTo>
                  <a:pt x="72389" y="25146"/>
                </a:lnTo>
                <a:lnTo>
                  <a:pt x="72389" y="217931"/>
                </a:lnTo>
                <a:lnTo>
                  <a:pt x="100583" y="217931"/>
                </a:lnTo>
                <a:lnTo>
                  <a:pt x="100583" y="25146"/>
                </a:lnTo>
                <a:lnTo>
                  <a:pt x="172973" y="25146"/>
                </a:lnTo>
                <a:close/>
              </a:path>
              <a:path w="657860" h="220979">
                <a:moveTo>
                  <a:pt x="226313" y="30480"/>
                </a:moveTo>
                <a:lnTo>
                  <a:pt x="226313" y="0"/>
                </a:lnTo>
                <a:lnTo>
                  <a:pt x="199643" y="0"/>
                </a:lnTo>
                <a:lnTo>
                  <a:pt x="199643" y="30480"/>
                </a:lnTo>
                <a:lnTo>
                  <a:pt x="226313" y="30480"/>
                </a:lnTo>
                <a:close/>
              </a:path>
              <a:path w="657860" h="220979">
                <a:moveTo>
                  <a:pt x="226313" y="217931"/>
                </a:moveTo>
                <a:lnTo>
                  <a:pt x="226313" y="60197"/>
                </a:lnTo>
                <a:lnTo>
                  <a:pt x="199643" y="60197"/>
                </a:lnTo>
                <a:lnTo>
                  <a:pt x="199643" y="217931"/>
                </a:lnTo>
                <a:lnTo>
                  <a:pt x="226313" y="217931"/>
                </a:lnTo>
                <a:close/>
              </a:path>
              <a:path w="657860" h="220979">
                <a:moveTo>
                  <a:pt x="480821" y="217931"/>
                </a:moveTo>
                <a:lnTo>
                  <a:pt x="480821" y="109727"/>
                </a:lnTo>
                <a:lnTo>
                  <a:pt x="480095" y="96881"/>
                </a:lnTo>
                <a:lnTo>
                  <a:pt x="452913" y="59721"/>
                </a:lnTo>
                <a:lnTo>
                  <a:pt x="432054" y="56387"/>
                </a:lnTo>
                <a:lnTo>
                  <a:pt x="417790" y="58102"/>
                </a:lnTo>
                <a:lnTo>
                  <a:pt x="404812" y="63245"/>
                </a:lnTo>
                <a:lnTo>
                  <a:pt x="393263" y="71818"/>
                </a:lnTo>
                <a:lnTo>
                  <a:pt x="383285" y="83819"/>
                </a:lnTo>
                <a:lnTo>
                  <a:pt x="380571" y="77819"/>
                </a:lnTo>
                <a:lnTo>
                  <a:pt x="347245" y="56816"/>
                </a:lnTo>
                <a:lnTo>
                  <a:pt x="339089" y="56387"/>
                </a:lnTo>
                <a:lnTo>
                  <a:pt x="331255" y="56816"/>
                </a:lnTo>
                <a:lnTo>
                  <a:pt x="294929" y="76426"/>
                </a:lnTo>
                <a:lnTo>
                  <a:pt x="291083" y="82296"/>
                </a:lnTo>
                <a:lnTo>
                  <a:pt x="291083" y="60197"/>
                </a:lnTo>
                <a:lnTo>
                  <a:pt x="266699" y="60197"/>
                </a:lnTo>
                <a:lnTo>
                  <a:pt x="266699" y="217931"/>
                </a:lnTo>
                <a:lnTo>
                  <a:pt x="293369" y="217931"/>
                </a:lnTo>
                <a:lnTo>
                  <a:pt x="293369" y="135635"/>
                </a:lnTo>
                <a:lnTo>
                  <a:pt x="293655" y="125479"/>
                </a:lnTo>
                <a:lnTo>
                  <a:pt x="305561" y="89153"/>
                </a:lnTo>
                <a:lnTo>
                  <a:pt x="325373" y="79247"/>
                </a:lnTo>
                <a:lnTo>
                  <a:pt x="342899" y="79247"/>
                </a:lnTo>
                <a:lnTo>
                  <a:pt x="360426" y="115061"/>
                </a:lnTo>
                <a:lnTo>
                  <a:pt x="360426" y="217931"/>
                </a:lnTo>
                <a:lnTo>
                  <a:pt x="387857" y="217931"/>
                </a:lnTo>
                <a:lnTo>
                  <a:pt x="387857" y="125730"/>
                </a:lnTo>
                <a:lnTo>
                  <a:pt x="388453" y="114573"/>
                </a:lnTo>
                <a:lnTo>
                  <a:pt x="411099" y="82105"/>
                </a:lnTo>
                <a:lnTo>
                  <a:pt x="425957" y="79247"/>
                </a:lnTo>
                <a:lnTo>
                  <a:pt x="432054" y="79247"/>
                </a:lnTo>
                <a:lnTo>
                  <a:pt x="454151" y="107441"/>
                </a:lnTo>
                <a:lnTo>
                  <a:pt x="454151" y="217931"/>
                </a:lnTo>
                <a:lnTo>
                  <a:pt x="480821" y="217931"/>
                </a:lnTo>
                <a:close/>
              </a:path>
              <a:path w="657860" h="220979">
                <a:moveTo>
                  <a:pt x="657605" y="142493"/>
                </a:moveTo>
                <a:lnTo>
                  <a:pt x="657605" y="138683"/>
                </a:lnTo>
                <a:lnTo>
                  <a:pt x="656320" y="120264"/>
                </a:lnTo>
                <a:lnTo>
                  <a:pt x="637032" y="77724"/>
                </a:lnTo>
                <a:lnTo>
                  <a:pt x="600491" y="57685"/>
                </a:lnTo>
                <a:lnTo>
                  <a:pt x="585215" y="56387"/>
                </a:lnTo>
                <a:lnTo>
                  <a:pt x="569809" y="57697"/>
                </a:lnTo>
                <a:lnTo>
                  <a:pt x="531876" y="78485"/>
                </a:lnTo>
                <a:lnTo>
                  <a:pt x="513337" y="121348"/>
                </a:lnTo>
                <a:lnTo>
                  <a:pt x="512063" y="140207"/>
                </a:lnTo>
                <a:lnTo>
                  <a:pt x="513230" y="158495"/>
                </a:lnTo>
                <a:lnTo>
                  <a:pt x="516826" y="174497"/>
                </a:lnTo>
                <a:lnTo>
                  <a:pt x="522994" y="188213"/>
                </a:lnTo>
                <a:lnTo>
                  <a:pt x="531876" y="199643"/>
                </a:lnTo>
                <a:lnTo>
                  <a:pt x="539495" y="206099"/>
                </a:lnTo>
                <a:lnTo>
                  <a:pt x="539495" y="145541"/>
                </a:lnTo>
                <a:lnTo>
                  <a:pt x="541020" y="145541"/>
                </a:lnTo>
                <a:lnTo>
                  <a:pt x="541020" y="123443"/>
                </a:lnTo>
                <a:lnTo>
                  <a:pt x="542306" y="113716"/>
                </a:lnTo>
                <a:lnTo>
                  <a:pt x="568928" y="81438"/>
                </a:lnTo>
                <a:lnTo>
                  <a:pt x="585215" y="78548"/>
                </a:lnTo>
                <a:lnTo>
                  <a:pt x="586739" y="78563"/>
                </a:lnTo>
                <a:lnTo>
                  <a:pt x="622768" y="99440"/>
                </a:lnTo>
                <a:lnTo>
                  <a:pt x="629411" y="123443"/>
                </a:lnTo>
                <a:lnTo>
                  <a:pt x="629411" y="145541"/>
                </a:lnTo>
                <a:lnTo>
                  <a:pt x="656843" y="145541"/>
                </a:lnTo>
                <a:lnTo>
                  <a:pt x="657605" y="142493"/>
                </a:lnTo>
                <a:close/>
              </a:path>
              <a:path w="657860" h="220979">
                <a:moveTo>
                  <a:pt x="656082" y="170687"/>
                </a:moveTo>
                <a:lnTo>
                  <a:pt x="628649" y="166877"/>
                </a:lnTo>
                <a:lnTo>
                  <a:pt x="625494" y="174867"/>
                </a:lnTo>
                <a:lnTo>
                  <a:pt x="621696" y="181641"/>
                </a:lnTo>
                <a:lnTo>
                  <a:pt x="586739" y="199643"/>
                </a:lnTo>
                <a:lnTo>
                  <a:pt x="577441" y="198774"/>
                </a:lnTo>
                <a:lnTo>
                  <a:pt x="543877" y="168497"/>
                </a:lnTo>
                <a:lnTo>
                  <a:pt x="539495" y="145541"/>
                </a:lnTo>
                <a:lnTo>
                  <a:pt x="539495" y="206099"/>
                </a:lnTo>
                <a:lnTo>
                  <a:pt x="543020" y="209085"/>
                </a:lnTo>
                <a:lnTo>
                  <a:pt x="555878" y="215741"/>
                </a:lnTo>
                <a:lnTo>
                  <a:pt x="570452" y="219682"/>
                </a:lnTo>
                <a:lnTo>
                  <a:pt x="586739" y="220980"/>
                </a:lnTo>
                <a:lnTo>
                  <a:pt x="599884" y="220241"/>
                </a:lnTo>
                <a:lnTo>
                  <a:pt x="640437" y="200584"/>
                </a:lnTo>
                <a:lnTo>
                  <a:pt x="652391" y="181986"/>
                </a:lnTo>
                <a:lnTo>
                  <a:pt x="656082" y="170687"/>
                </a:lnTo>
                <a:close/>
              </a:path>
              <a:path w="657860" h="220979">
                <a:moveTo>
                  <a:pt x="629411" y="145541"/>
                </a:moveTo>
                <a:lnTo>
                  <a:pt x="629411" y="123443"/>
                </a:lnTo>
                <a:lnTo>
                  <a:pt x="541020" y="123443"/>
                </a:lnTo>
                <a:lnTo>
                  <a:pt x="541020" y="145541"/>
                </a:lnTo>
                <a:lnTo>
                  <a:pt x="629411" y="14554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object 3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791967" y="5973317"/>
            <a:ext cx="1359408" cy="224789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569463" y="6342126"/>
            <a:ext cx="1794510" cy="278892"/>
          </a:xfrm>
          <a:prstGeom prst="rect">
            <a:avLst/>
          </a:prstGeom>
        </p:spPr>
      </p:pic>
      <p:grpSp>
        <p:nvGrpSpPr>
          <p:cNvPr id="39" name="object 39"/>
          <p:cNvGrpSpPr/>
          <p:nvPr/>
        </p:nvGrpSpPr>
        <p:grpSpPr>
          <a:xfrm>
            <a:off x="2283713" y="5406390"/>
            <a:ext cx="310515" cy="778510"/>
            <a:chOff x="2283713" y="5406390"/>
            <a:chExt cx="310515" cy="778510"/>
          </a:xfrm>
        </p:grpSpPr>
        <p:sp>
          <p:nvSpPr>
            <p:cNvPr id="40" name="object 40"/>
            <p:cNvSpPr/>
            <p:nvPr/>
          </p:nvSpPr>
          <p:spPr>
            <a:xfrm>
              <a:off x="2353055" y="5597652"/>
              <a:ext cx="217170" cy="563245"/>
            </a:xfrm>
            <a:custGeom>
              <a:avLst/>
              <a:gdLst/>
              <a:ahLst/>
              <a:cxnLst/>
              <a:rect l="l" t="t" r="r" b="b"/>
              <a:pathLst>
                <a:path w="217169" h="563245">
                  <a:moveTo>
                    <a:pt x="217170" y="563117"/>
                  </a:moveTo>
                  <a:lnTo>
                    <a:pt x="0" y="563117"/>
                  </a:lnTo>
                  <a:lnTo>
                    <a:pt x="0" y="0"/>
                  </a:lnTo>
                </a:path>
              </a:pathLst>
            </a:custGeom>
            <a:ln w="47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283713" y="5406390"/>
              <a:ext cx="139065" cy="208915"/>
            </a:xfrm>
            <a:custGeom>
              <a:avLst/>
              <a:gdLst/>
              <a:ahLst/>
              <a:cxnLst/>
              <a:rect l="l" t="t" r="r" b="b"/>
              <a:pathLst>
                <a:path w="139064" h="208914">
                  <a:moveTo>
                    <a:pt x="138684" y="208788"/>
                  </a:moveTo>
                  <a:lnTo>
                    <a:pt x="69342" y="0"/>
                  </a:lnTo>
                  <a:lnTo>
                    <a:pt x="0" y="208788"/>
                  </a:lnTo>
                  <a:lnTo>
                    <a:pt x="138684" y="2087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1592580" y="2710434"/>
            <a:ext cx="704850" cy="435609"/>
            <a:chOff x="1592580" y="2710434"/>
            <a:chExt cx="704850" cy="435609"/>
          </a:xfrm>
        </p:grpSpPr>
        <p:sp>
          <p:nvSpPr>
            <p:cNvPr id="43" name="object 43"/>
            <p:cNvSpPr/>
            <p:nvPr/>
          </p:nvSpPr>
          <p:spPr>
            <a:xfrm>
              <a:off x="1592580" y="2710434"/>
              <a:ext cx="29209" cy="218440"/>
            </a:xfrm>
            <a:custGeom>
              <a:avLst/>
              <a:gdLst/>
              <a:ahLst/>
              <a:cxnLst/>
              <a:rect l="l" t="t" r="r" b="b"/>
              <a:pathLst>
                <a:path w="29209" h="218439">
                  <a:moveTo>
                    <a:pt x="28956" y="217932"/>
                  </a:moveTo>
                  <a:lnTo>
                    <a:pt x="28956" y="0"/>
                  </a:lnTo>
                  <a:lnTo>
                    <a:pt x="0" y="0"/>
                  </a:lnTo>
                  <a:lnTo>
                    <a:pt x="0" y="217932"/>
                  </a:lnTo>
                  <a:lnTo>
                    <a:pt x="28956" y="2179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57349" y="2825495"/>
              <a:ext cx="640080" cy="16002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57349" y="2985516"/>
              <a:ext cx="640080" cy="160020"/>
            </a:xfrm>
            <a:prstGeom prst="rect">
              <a:avLst/>
            </a:prstGeom>
          </p:spPr>
        </p:pic>
      </p:grpSp>
      <p:sp>
        <p:nvSpPr>
          <p:cNvPr id="46" name="object 46"/>
          <p:cNvSpPr/>
          <p:nvPr/>
        </p:nvSpPr>
        <p:spPr>
          <a:xfrm>
            <a:off x="1405127" y="3830573"/>
            <a:ext cx="4250055" cy="1302385"/>
          </a:xfrm>
          <a:custGeom>
            <a:avLst/>
            <a:gdLst/>
            <a:ahLst/>
            <a:cxnLst/>
            <a:rect l="l" t="t" r="r" b="b"/>
            <a:pathLst>
              <a:path w="4250055" h="1302385">
                <a:moveTo>
                  <a:pt x="4249674" y="1302258"/>
                </a:moveTo>
                <a:lnTo>
                  <a:pt x="4195995" y="1299060"/>
                </a:lnTo>
                <a:lnTo>
                  <a:pt x="4142156" y="1295516"/>
                </a:lnTo>
                <a:lnTo>
                  <a:pt x="4088166" y="1291627"/>
                </a:lnTo>
                <a:lnTo>
                  <a:pt x="4034036" y="1287397"/>
                </a:lnTo>
                <a:lnTo>
                  <a:pt x="3979776" y="1282830"/>
                </a:lnTo>
                <a:lnTo>
                  <a:pt x="3925397" y="1277928"/>
                </a:lnTo>
                <a:lnTo>
                  <a:pt x="3870908" y="1272695"/>
                </a:lnTo>
                <a:lnTo>
                  <a:pt x="3816322" y="1267134"/>
                </a:lnTo>
                <a:lnTo>
                  <a:pt x="3761647" y="1261248"/>
                </a:lnTo>
                <a:lnTo>
                  <a:pt x="3706894" y="1255040"/>
                </a:lnTo>
                <a:lnTo>
                  <a:pt x="3652075" y="1248514"/>
                </a:lnTo>
                <a:lnTo>
                  <a:pt x="3597198" y="1241672"/>
                </a:lnTo>
                <a:lnTo>
                  <a:pt x="3542276" y="1234518"/>
                </a:lnTo>
                <a:lnTo>
                  <a:pt x="3487317" y="1227056"/>
                </a:lnTo>
                <a:lnTo>
                  <a:pt x="3432333" y="1219288"/>
                </a:lnTo>
                <a:lnTo>
                  <a:pt x="3377334" y="1211217"/>
                </a:lnTo>
                <a:lnTo>
                  <a:pt x="3322331" y="1202847"/>
                </a:lnTo>
                <a:lnTo>
                  <a:pt x="3267334" y="1194182"/>
                </a:lnTo>
                <a:lnTo>
                  <a:pt x="3212352" y="1185223"/>
                </a:lnTo>
                <a:lnTo>
                  <a:pt x="3157398" y="1175975"/>
                </a:lnTo>
                <a:lnTo>
                  <a:pt x="3102481" y="1166440"/>
                </a:lnTo>
                <a:lnTo>
                  <a:pt x="3047612" y="1156622"/>
                </a:lnTo>
                <a:lnTo>
                  <a:pt x="2992801" y="1146524"/>
                </a:lnTo>
                <a:lnTo>
                  <a:pt x="2938058" y="1136149"/>
                </a:lnTo>
                <a:lnTo>
                  <a:pt x="2883395" y="1125501"/>
                </a:lnTo>
                <a:lnTo>
                  <a:pt x="2828820" y="1114582"/>
                </a:lnTo>
                <a:lnTo>
                  <a:pt x="2774346" y="1103396"/>
                </a:lnTo>
                <a:lnTo>
                  <a:pt x="2719982" y="1091946"/>
                </a:lnTo>
                <a:lnTo>
                  <a:pt x="2665739" y="1080236"/>
                </a:lnTo>
                <a:lnTo>
                  <a:pt x="2611627" y="1068267"/>
                </a:lnTo>
                <a:lnTo>
                  <a:pt x="2557657" y="1056045"/>
                </a:lnTo>
                <a:lnTo>
                  <a:pt x="2503839" y="1043571"/>
                </a:lnTo>
                <a:lnTo>
                  <a:pt x="2450184" y="1030849"/>
                </a:lnTo>
                <a:lnTo>
                  <a:pt x="2396701" y="1017882"/>
                </a:lnTo>
                <a:lnTo>
                  <a:pt x="2343402" y="1004674"/>
                </a:lnTo>
                <a:lnTo>
                  <a:pt x="2290297" y="991228"/>
                </a:lnTo>
                <a:lnTo>
                  <a:pt x="2237396" y="977546"/>
                </a:lnTo>
                <a:lnTo>
                  <a:pt x="2184710" y="963632"/>
                </a:lnTo>
                <a:lnTo>
                  <a:pt x="2132249" y="949490"/>
                </a:lnTo>
                <a:lnTo>
                  <a:pt x="2080024" y="935122"/>
                </a:lnTo>
                <a:lnTo>
                  <a:pt x="2028045" y="920532"/>
                </a:lnTo>
                <a:lnTo>
                  <a:pt x="1976323" y="905723"/>
                </a:lnTo>
                <a:lnTo>
                  <a:pt x="1924867" y="890697"/>
                </a:lnTo>
                <a:lnTo>
                  <a:pt x="1873689" y="875459"/>
                </a:lnTo>
                <a:lnTo>
                  <a:pt x="1822799" y="860012"/>
                </a:lnTo>
                <a:lnTo>
                  <a:pt x="1772207" y="844358"/>
                </a:lnTo>
                <a:lnTo>
                  <a:pt x="1721924" y="828501"/>
                </a:lnTo>
                <a:lnTo>
                  <a:pt x="1671960" y="812445"/>
                </a:lnTo>
                <a:lnTo>
                  <a:pt x="1622325" y="796191"/>
                </a:lnTo>
                <a:lnTo>
                  <a:pt x="1573031" y="779744"/>
                </a:lnTo>
                <a:lnTo>
                  <a:pt x="1524087" y="763107"/>
                </a:lnTo>
                <a:lnTo>
                  <a:pt x="1475504" y="746283"/>
                </a:lnTo>
                <a:lnTo>
                  <a:pt x="1427293" y="729274"/>
                </a:lnTo>
                <a:lnTo>
                  <a:pt x="1379463" y="712086"/>
                </a:lnTo>
                <a:lnTo>
                  <a:pt x="1332026" y="694719"/>
                </a:lnTo>
                <a:lnTo>
                  <a:pt x="1284991" y="677179"/>
                </a:lnTo>
                <a:lnTo>
                  <a:pt x="1238370" y="659467"/>
                </a:lnTo>
                <a:lnTo>
                  <a:pt x="1192172" y="641588"/>
                </a:lnTo>
                <a:lnTo>
                  <a:pt x="1146409" y="623544"/>
                </a:lnTo>
                <a:lnTo>
                  <a:pt x="1101089" y="605338"/>
                </a:lnTo>
                <a:lnTo>
                  <a:pt x="1056225" y="586974"/>
                </a:lnTo>
                <a:lnTo>
                  <a:pt x="1011826" y="568456"/>
                </a:lnTo>
                <a:lnTo>
                  <a:pt x="967903" y="549785"/>
                </a:lnTo>
                <a:lnTo>
                  <a:pt x="924467" y="530966"/>
                </a:lnTo>
                <a:lnTo>
                  <a:pt x="881526" y="512001"/>
                </a:lnTo>
                <a:lnTo>
                  <a:pt x="839094" y="492894"/>
                </a:lnTo>
                <a:lnTo>
                  <a:pt x="797178" y="473648"/>
                </a:lnTo>
                <a:lnTo>
                  <a:pt x="755791" y="454267"/>
                </a:lnTo>
                <a:lnTo>
                  <a:pt x="714942" y="434752"/>
                </a:lnTo>
                <a:lnTo>
                  <a:pt x="674642" y="415109"/>
                </a:lnTo>
                <a:lnTo>
                  <a:pt x="634902" y="395339"/>
                </a:lnTo>
                <a:lnTo>
                  <a:pt x="595731" y="375446"/>
                </a:lnTo>
                <a:lnTo>
                  <a:pt x="557141" y="355434"/>
                </a:lnTo>
                <a:lnTo>
                  <a:pt x="519141" y="335304"/>
                </a:lnTo>
                <a:lnTo>
                  <a:pt x="481742" y="315062"/>
                </a:lnTo>
                <a:lnTo>
                  <a:pt x="444955" y="294709"/>
                </a:lnTo>
                <a:lnTo>
                  <a:pt x="408790" y="274250"/>
                </a:lnTo>
                <a:lnTo>
                  <a:pt x="373258" y="253686"/>
                </a:lnTo>
                <a:lnTo>
                  <a:pt x="338368" y="233022"/>
                </a:lnTo>
                <a:lnTo>
                  <a:pt x="304132" y="212261"/>
                </a:lnTo>
                <a:lnTo>
                  <a:pt x="270559" y="191406"/>
                </a:lnTo>
                <a:lnTo>
                  <a:pt x="237661" y="170459"/>
                </a:lnTo>
                <a:lnTo>
                  <a:pt x="205447" y="149425"/>
                </a:lnTo>
                <a:lnTo>
                  <a:pt x="143116" y="107107"/>
                </a:lnTo>
                <a:lnTo>
                  <a:pt x="83648" y="64476"/>
                </a:lnTo>
                <a:lnTo>
                  <a:pt x="27128" y="21558"/>
                </a:lnTo>
                <a:lnTo>
                  <a:pt x="0" y="0"/>
                </a:lnTo>
              </a:path>
            </a:pathLst>
          </a:custGeom>
          <a:ln w="475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" name="object 4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332738" y="5667755"/>
            <a:ext cx="142494" cy="222503"/>
          </a:xfrm>
          <a:prstGeom prst="rect">
            <a:avLst/>
          </a:prstGeom>
        </p:spPr>
      </p:pic>
      <p:sp>
        <p:nvSpPr>
          <p:cNvPr id="48" name="object 48"/>
          <p:cNvSpPr txBox="1">
            <a:spLocks noGrp="1"/>
          </p:cNvSpPr>
          <p:nvPr>
            <p:ph type="title"/>
          </p:nvPr>
        </p:nvSpPr>
        <p:spPr>
          <a:xfrm>
            <a:off x="548972" y="273636"/>
            <a:ext cx="8148320" cy="9874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300" b="0" spc="-3020" dirty="0">
                <a:solidFill>
                  <a:srgbClr val="000000"/>
                </a:solidFill>
                <a:latin typeface="Arial MT"/>
                <a:cs typeface="Arial MT"/>
              </a:rPr>
              <a:t>COMPORTAMIENTO</a:t>
            </a:r>
            <a:r>
              <a:rPr sz="6300" b="0" spc="-121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6300" b="0" spc="-2835" dirty="0">
                <a:solidFill>
                  <a:srgbClr val="000000"/>
                </a:solidFill>
                <a:latin typeface="Arial MT"/>
                <a:cs typeface="Arial MT"/>
              </a:rPr>
              <a:t>DEL</a:t>
            </a:r>
            <a:r>
              <a:rPr sz="6300" b="0" spc="-121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6300" b="0" spc="-3130" dirty="0">
                <a:solidFill>
                  <a:srgbClr val="000000"/>
                </a:solidFill>
                <a:latin typeface="Arial MT"/>
                <a:cs typeface="Arial MT"/>
              </a:rPr>
              <a:t>GENERADOR</a:t>
            </a:r>
            <a:r>
              <a:rPr sz="6300" b="0" spc="-121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6300" b="0" spc="-3020" dirty="0">
                <a:solidFill>
                  <a:srgbClr val="000000"/>
                </a:solidFill>
                <a:latin typeface="Arial MT"/>
                <a:cs typeface="Arial MT"/>
              </a:rPr>
              <a:t>DURANTE</a:t>
            </a:r>
            <a:r>
              <a:rPr sz="6300" b="0" spc="-120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6300" b="0" spc="-2845" dirty="0">
                <a:solidFill>
                  <a:srgbClr val="000000"/>
                </a:solidFill>
                <a:latin typeface="Arial MT"/>
                <a:cs typeface="Arial MT"/>
              </a:rPr>
              <a:t>CORTOCIRCUITOS</a:t>
            </a:r>
            <a:endParaRPr sz="63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15796"/>
            <a:ext cx="9144000" cy="10744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861566" y="1645920"/>
            <a:ext cx="5798820" cy="5028565"/>
            <a:chOff x="1861566" y="1645920"/>
            <a:chExt cx="5798820" cy="5028565"/>
          </a:xfrm>
        </p:grpSpPr>
        <p:sp>
          <p:nvSpPr>
            <p:cNvPr id="4" name="object 4"/>
            <p:cNvSpPr/>
            <p:nvPr/>
          </p:nvSpPr>
          <p:spPr>
            <a:xfrm>
              <a:off x="2157222" y="1645920"/>
              <a:ext cx="0" cy="5028565"/>
            </a:xfrm>
            <a:custGeom>
              <a:avLst/>
              <a:gdLst/>
              <a:ahLst/>
              <a:cxnLst/>
              <a:rect l="l" t="t" r="r" b="b"/>
              <a:pathLst>
                <a:path h="5028565">
                  <a:moveTo>
                    <a:pt x="0" y="0"/>
                  </a:moveTo>
                  <a:lnTo>
                    <a:pt x="0" y="5028438"/>
                  </a:lnTo>
                </a:path>
              </a:pathLst>
            </a:custGeom>
            <a:ln w="30175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61566" y="4159757"/>
              <a:ext cx="5798820" cy="0"/>
            </a:xfrm>
            <a:custGeom>
              <a:avLst/>
              <a:gdLst/>
              <a:ahLst/>
              <a:cxnLst/>
              <a:rect l="l" t="t" r="r" b="b"/>
              <a:pathLst>
                <a:path w="5798820">
                  <a:moveTo>
                    <a:pt x="0" y="0"/>
                  </a:moveTo>
                  <a:lnTo>
                    <a:pt x="5798820" y="0"/>
                  </a:lnTo>
                </a:path>
              </a:pathLst>
            </a:custGeom>
            <a:ln w="30175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157222" y="3736085"/>
              <a:ext cx="5030470" cy="0"/>
            </a:xfrm>
            <a:custGeom>
              <a:avLst/>
              <a:gdLst/>
              <a:ahLst/>
              <a:cxnLst/>
              <a:rect l="l" t="t" r="r" b="b"/>
              <a:pathLst>
                <a:path w="5030470">
                  <a:moveTo>
                    <a:pt x="0" y="0"/>
                  </a:moveTo>
                  <a:lnTo>
                    <a:pt x="5029962" y="0"/>
                  </a:lnTo>
                </a:path>
              </a:pathLst>
            </a:custGeom>
            <a:ln w="30175">
              <a:solidFill>
                <a:srgbClr val="333333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186940" y="4598669"/>
              <a:ext cx="5029200" cy="0"/>
            </a:xfrm>
            <a:custGeom>
              <a:avLst/>
              <a:gdLst/>
              <a:ahLst/>
              <a:cxnLst/>
              <a:rect l="l" t="t" r="r" b="b"/>
              <a:pathLst>
                <a:path w="5029200">
                  <a:moveTo>
                    <a:pt x="0" y="0"/>
                  </a:moveTo>
                  <a:lnTo>
                    <a:pt x="5029200" y="0"/>
                  </a:lnTo>
                </a:path>
              </a:pathLst>
            </a:custGeom>
            <a:ln w="30175">
              <a:solidFill>
                <a:srgbClr val="333333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157222" y="2932175"/>
              <a:ext cx="4482465" cy="798830"/>
            </a:xfrm>
            <a:custGeom>
              <a:avLst/>
              <a:gdLst/>
              <a:ahLst/>
              <a:cxnLst/>
              <a:rect l="l" t="t" r="r" b="b"/>
              <a:pathLst>
                <a:path w="4482465" h="798829">
                  <a:moveTo>
                    <a:pt x="0" y="0"/>
                  </a:moveTo>
                  <a:lnTo>
                    <a:pt x="64343" y="26783"/>
                  </a:lnTo>
                  <a:lnTo>
                    <a:pt x="131535" y="53378"/>
                  </a:lnTo>
                  <a:lnTo>
                    <a:pt x="201488" y="79767"/>
                  </a:lnTo>
                  <a:lnTo>
                    <a:pt x="237472" y="92880"/>
                  </a:lnTo>
                  <a:lnTo>
                    <a:pt x="274115" y="105937"/>
                  </a:lnTo>
                  <a:lnTo>
                    <a:pt x="311405" y="118934"/>
                  </a:lnTo>
                  <a:lnTo>
                    <a:pt x="349330" y="131870"/>
                  </a:lnTo>
                  <a:lnTo>
                    <a:pt x="387881" y="144744"/>
                  </a:lnTo>
                  <a:lnTo>
                    <a:pt x="427046" y="157553"/>
                  </a:lnTo>
                  <a:lnTo>
                    <a:pt x="466814" y="170295"/>
                  </a:lnTo>
                  <a:lnTo>
                    <a:pt x="507175" y="182969"/>
                  </a:lnTo>
                  <a:lnTo>
                    <a:pt x="548117" y="195572"/>
                  </a:lnTo>
                  <a:lnTo>
                    <a:pt x="589631" y="208103"/>
                  </a:lnTo>
                  <a:lnTo>
                    <a:pt x="631704" y="220560"/>
                  </a:lnTo>
                  <a:lnTo>
                    <a:pt x="674327" y="232940"/>
                  </a:lnTo>
                  <a:lnTo>
                    <a:pt x="717488" y="245242"/>
                  </a:lnTo>
                  <a:lnTo>
                    <a:pt x="761176" y="257464"/>
                  </a:lnTo>
                  <a:lnTo>
                    <a:pt x="805381" y="269603"/>
                  </a:lnTo>
                  <a:lnTo>
                    <a:pt x="850091" y="281659"/>
                  </a:lnTo>
                  <a:lnTo>
                    <a:pt x="895296" y="293629"/>
                  </a:lnTo>
                  <a:lnTo>
                    <a:pt x="940985" y="305510"/>
                  </a:lnTo>
                  <a:lnTo>
                    <a:pt x="987147" y="317302"/>
                  </a:lnTo>
                  <a:lnTo>
                    <a:pt x="1033772" y="329002"/>
                  </a:lnTo>
                  <a:lnTo>
                    <a:pt x="1080848" y="340609"/>
                  </a:lnTo>
                  <a:lnTo>
                    <a:pt x="1128364" y="352120"/>
                  </a:lnTo>
                  <a:lnTo>
                    <a:pt x="1176310" y="363533"/>
                  </a:lnTo>
                  <a:lnTo>
                    <a:pt x="1224675" y="374847"/>
                  </a:lnTo>
                  <a:lnTo>
                    <a:pt x="1273447" y="386060"/>
                  </a:lnTo>
                  <a:lnTo>
                    <a:pt x="1322617" y="397169"/>
                  </a:lnTo>
                  <a:lnTo>
                    <a:pt x="1372173" y="408173"/>
                  </a:lnTo>
                  <a:lnTo>
                    <a:pt x="1422104" y="419069"/>
                  </a:lnTo>
                  <a:lnTo>
                    <a:pt x="1472399" y="429857"/>
                  </a:lnTo>
                  <a:lnTo>
                    <a:pt x="1523049" y="440533"/>
                  </a:lnTo>
                  <a:lnTo>
                    <a:pt x="1574040" y="451097"/>
                  </a:lnTo>
                  <a:lnTo>
                    <a:pt x="1625364" y="461545"/>
                  </a:lnTo>
                  <a:lnTo>
                    <a:pt x="1677009" y="471877"/>
                  </a:lnTo>
                  <a:lnTo>
                    <a:pt x="1728964" y="482089"/>
                  </a:lnTo>
                  <a:lnTo>
                    <a:pt x="1781218" y="492182"/>
                  </a:lnTo>
                  <a:lnTo>
                    <a:pt x="1833761" y="502151"/>
                  </a:lnTo>
                  <a:lnTo>
                    <a:pt x="1886581" y="511996"/>
                  </a:lnTo>
                  <a:lnTo>
                    <a:pt x="1939668" y="521714"/>
                  </a:lnTo>
                  <a:lnTo>
                    <a:pt x="1993010" y="531304"/>
                  </a:lnTo>
                  <a:lnTo>
                    <a:pt x="2046598" y="540764"/>
                  </a:lnTo>
                  <a:lnTo>
                    <a:pt x="2100420" y="550091"/>
                  </a:lnTo>
                  <a:lnTo>
                    <a:pt x="2154465" y="559284"/>
                  </a:lnTo>
                  <a:lnTo>
                    <a:pt x="2208722" y="568340"/>
                  </a:lnTo>
                  <a:lnTo>
                    <a:pt x="2263181" y="577259"/>
                  </a:lnTo>
                  <a:lnTo>
                    <a:pt x="2317831" y="586038"/>
                  </a:lnTo>
                  <a:lnTo>
                    <a:pt x="2372660" y="594674"/>
                  </a:lnTo>
                  <a:lnTo>
                    <a:pt x="2427659" y="603167"/>
                  </a:lnTo>
                  <a:lnTo>
                    <a:pt x="2482815" y="611514"/>
                  </a:lnTo>
                  <a:lnTo>
                    <a:pt x="2538118" y="619713"/>
                  </a:lnTo>
                  <a:lnTo>
                    <a:pt x="2593558" y="627762"/>
                  </a:lnTo>
                  <a:lnTo>
                    <a:pt x="2649124" y="635660"/>
                  </a:lnTo>
                  <a:lnTo>
                    <a:pt x="2704804" y="643404"/>
                  </a:lnTo>
                  <a:lnTo>
                    <a:pt x="2760588" y="650993"/>
                  </a:lnTo>
                  <a:lnTo>
                    <a:pt x="2816464" y="658424"/>
                  </a:lnTo>
                  <a:lnTo>
                    <a:pt x="2872423" y="665696"/>
                  </a:lnTo>
                  <a:lnTo>
                    <a:pt x="2928453" y="672806"/>
                  </a:lnTo>
                  <a:lnTo>
                    <a:pt x="2984543" y="679754"/>
                  </a:lnTo>
                  <a:lnTo>
                    <a:pt x="3040683" y="686536"/>
                  </a:lnTo>
                  <a:lnTo>
                    <a:pt x="3096861" y="693151"/>
                  </a:lnTo>
                  <a:lnTo>
                    <a:pt x="3153067" y="699597"/>
                  </a:lnTo>
                  <a:lnTo>
                    <a:pt x="3209290" y="705872"/>
                  </a:lnTo>
                  <a:lnTo>
                    <a:pt x="3265518" y="711975"/>
                  </a:lnTo>
                  <a:lnTo>
                    <a:pt x="3321742" y="717902"/>
                  </a:lnTo>
                  <a:lnTo>
                    <a:pt x="3377951" y="723653"/>
                  </a:lnTo>
                  <a:lnTo>
                    <a:pt x="3434132" y="729225"/>
                  </a:lnTo>
                  <a:lnTo>
                    <a:pt x="3490276" y="734616"/>
                  </a:lnTo>
                  <a:lnTo>
                    <a:pt x="3546372" y="739825"/>
                  </a:lnTo>
                  <a:lnTo>
                    <a:pt x="3602409" y="744850"/>
                  </a:lnTo>
                  <a:lnTo>
                    <a:pt x="3658375" y="749688"/>
                  </a:lnTo>
                  <a:lnTo>
                    <a:pt x="3714261" y="754337"/>
                  </a:lnTo>
                  <a:lnTo>
                    <a:pt x="3770055" y="758797"/>
                  </a:lnTo>
                  <a:lnTo>
                    <a:pt x="3825746" y="763064"/>
                  </a:lnTo>
                  <a:lnTo>
                    <a:pt x="3881324" y="767137"/>
                  </a:lnTo>
                  <a:lnTo>
                    <a:pt x="3936778" y="771014"/>
                  </a:lnTo>
                  <a:lnTo>
                    <a:pt x="3992096" y="774693"/>
                  </a:lnTo>
                  <a:lnTo>
                    <a:pt x="4047268" y="778172"/>
                  </a:lnTo>
                  <a:lnTo>
                    <a:pt x="4102283" y="781449"/>
                  </a:lnTo>
                  <a:lnTo>
                    <a:pt x="4157131" y="784523"/>
                  </a:lnTo>
                  <a:lnTo>
                    <a:pt x="4211800" y="787390"/>
                  </a:lnTo>
                  <a:lnTo>
                    <a:pt x="4266279" y="790050"/>
                  </a:lnTo>
                  <a:lnTo>
                    <a:pt x="4320558" y="792501"/>
                  </a:lnTo>
                  <a:lnTo>
                    <a:pt x="4374625" y="794740"/>
                  </a:lnTo>
                  <a:lnTo>
                    <a:pt x="4428471" y="796765"/>
                  </a:lnTo>
                  <a:lnTo>
                    <a:pt x="4482083" y="798575"/>
                  </a:lnTo>
                </a:path>
              </a:pathLst>
            </a:custGeom>
            <a:ln w="30175">
              <a:solidFill>
                <a:srgbClr val="333333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157222" y="4588763"/>
              <a:ext cx="4491990" cy="776605"/>
            </a:xfrm>
            <a:custGeom>
              <a:avLst/>
              <a:gdLst/>
              <a:ahLst/>
              <a:cxnLst/>
              <a:rect l="l" t="t" r="r" b="b"/>
              <a:pathLst>
                <a:path w="4491990" h="776604">
                  <a:moveTo>
                    <a:pt x="0" y="776478"/>
                  </a:moveTo>
                  <a:lnTo>
                    <a:pt x="56932" y="752718"/>
                  </a:lnTo>
                  <a:lnTo>
                    <a:pt x="116157" y="729196"/>
                  </a:lnTo>
                  <a:lnTo>
                    <a:pt x="177651" y="705914"/>
                  </a:lnTo>
                  <a:lnTo>
                    <a:pt x="241390" y="682878"/>
                  </a:lnTo>
                  <a:lnTo>
                    <a:pt x="307349" y="660090"/>
                  </a:lnTo>
                  <a:lnTo>
                    <a:pt x="375505" y="637556"/>
                  </a:lnTo>
                  <a:lnTo>
                    <a:pt x="445834" y="615278"/>
                  </a:lnTo>
                  <a:lnTo>
                    <a:pt x="518312" y="593262"/>
                  </a:lnTo>
                  <a:lnTo>
                    <a:pt x="555349" y="582354"/>
                  </a:lnTo>
                  <a:lnTo>
                    <a:pt x="592915" y="571512"/>
                  </a:lnTo>
                  <a:lnTo>
                    <a:pt x="631006" y="560737"/>
                  </a:lnTo>
                  <a:lnTo>
                    <a:pt x="669619" y="550031"/>
                  </a:lnTo>
                  <a:lnTo>
                    <a:pt x="708751" y="539393"/>
                  </a:lnTo>
                  <a:lnTo>
                    <a:pt x="748400" y="528824"/>
                  </a:lnTo>
                  <a:lnTo>
                    <a:pt x="788562" y="518324"/>
                  </a:lnTo>
                  <a:lnTo>
                    <a:pt x="829234" y="507894"/>
                  </a:lnTo>
                  <a:lnTo>
                    <a:pt x="870414" y="497535"/>
                  </a:lnTo>
                  <a:lnTo>
                    <a:pt x="912098" y="487247"/>
                  </a:lnTo>
                  <a:lnTo>
                    <a:pt x="954283" y="477030"/>
                  </a:lnTo>
                  <a:lnTo>
                    <a:pt x="996967" y="466885"/>
                  </a:lnTo>
                  <a:lnTo>
                    <a:pt x="1040146" y="456813"/>
                  </a:lnTo>
                  <a:lnTo>
                    <a:pt x="1083817" y="446814"/>
                  </a:lnTo>
                  <a:lnTo>
                    <a:pt x="1127978" y="436888"/>
                  </a:lnTo>
                  <a:lnTo>
                    <a:pt x="1172625" y="427037"/>
                  </a:lnTo>
                  <a:lnTo>
                    <a:pt x="1217756" y="417260"/>
                  </a:lnTo>
                  <a:lnTo>
                    <a:pt x="1263367" y="407558"/>
                  </a:lnTo>
                  <a:lnTo>
                    <a:pt x="1309455" y="397932"/>
                  </a:lnTo>
                  <a:lnTo>
                    <a:pt x="1356018" y="388382"/>
                  </a:lnTo>
                  <a:lnTo>
                    <a:pt x="1403052" y="378908"/>
                  </a:lnTo>
                  <a:lnTo>
                    <a:pt x="1450555" y="369512"/>
                  </a:lnTo>
                  <a:lnTo>
                    <a:pt x="1498523" y="360194"/>
                  </a:lnTo>
                  <a:lnTo>
                    <a:pt x="1546954" y="350953"/>
                  </a:lnTo>
                  <a:lnTo>
                    <a:pt x="1595844" y="341792"/>
                  </a:lnTo>
                  <a:lnTo>
                    <a:pt x="1645190" y="332709"/>
                  </a:lnTo>
                  <a:lnTo>
                    <a:pt x="1694990" y="323707"/>
                  </a:lnTo>
                  <a:lnTo>
                    <a:pt x="1745240" y="314784"/>
                  </a:lnTo>
                  <a:lnTo>
                    <a:pt x="1795938" y="305943"/>
                  </a:lnTo>
                  <a:lnTo>
                    <a:pt x="1847081" y="297182"/>
                  </a:lnTo>
                  <a:lnTo>
                    <a:pt x="1898665" y="288504"/>
                  </a:lnTo>
                  <a:lnTo>
                    <a:pt x="1950687" y="279907"/>
                  </a:lnTo>
                  <a:lnTo>
                    <a:pt x="2003145" y="271394"/>
                  </a:lnTo>
                  <a:lnTo>
                    <a:pt x="2056035" y="262964"/>
                  </a:lnTo>
                  <a:lnTo>
                    <a:pt x="2109355" y="254617"/>
                  </a:lnTo>
                  <a:lnTo>
                    <a:pt x="2163102" y="246356"/>
                  </a:lnTo>
                  <a:lnTo>
                    <a:pt x="2217272" y="238179"/>
                  </a:lnTo>
                  <a:lnTo>
                    <a:pt x="2271863" y="230087"/>
                  </a:lnTo>
                  <a:lnTo>
                    <a:pt x="2326871" y="222081"/>
                  </a:lnTo>
                  <a:lnTo>
                    <a:pt x="2382294" y="214162"/>
                  </a:lnTo>
                  <a:lnTo>
                    <a:pt x="2438128" y="206330"/>
                  </a:lnTo>
                  <a:lnTo>
                    <a:pt x="2494372" y="198585"/>
                  </a:lnTo>
                  <a:lnTo>
                    <a:pt x="2551020" y="190928"/>
                  </a:lnTo>
                  <a:lnTo>
                    <a:pt x="2608071" y="183359"/>
                  </a:lnTo>
                  <a:lnTo>
                    <a:pt x="2665522" y="175880"/>
                  </a:lnTo>
                  <a:lnTo>
                    <a:pt x="2723370" y="168490"/>
                  </a:lnTo>
                  <a:lnTo>
                    <a:pt x="2781611" y="161190"/>
                  </a:lnTo>
                  <a:lnTo>
                    <a:pt x="2840243" y="153981"/>
                  </a:lnTo>
                  <a:lnTo>
                    <a:pt x="2899263" y="146862"/>
                  </a:lnTo>
                  <a:lnTo>
                    <a:pt x="2958667" y="139835"/>
                  </a:lnTo>
                  <a:lnTo>
                    <a:pt x="3018453" y="132901"/>
                  </a:lnTo>
                  <a:lnTo>
                    <a:pt x="3078617" y="126059"/>
                  </a:lnTo>
                  <a:lnTo>
                    <a:pt x="3139157" y="119310"/>
                  </a:lnTo>
                  <a:lnTo>
                    <a:pt x="3200070" y="112654"/>
                  </a:lnTo>
                  <a:lnTo>
                    <a:pt x="3261353" y="106093"/>
                  </a:lnTo>
                  <a:lnTo>
                    <a:pt x="3323002" y="99626"/>
                  </a:lnTo>
                  <a:lnTo>
                    <a:pt x="3385015" y="93255"/>
                  </a:lnTo>
                  <a:lnTo>
                    <a:pt x="3447389" y="86979"/>
                  </a:lnTo>
                  <a:lnTo>
                    <a:pt x="3510121" y="80800"/>
                  </a:lnTo>
                  <a:lnTo>
                    <a:pt x="3573207" y="74717"/>
                  </a:lnTo>
                  <a:lnTo>
                    <a:pt x="3636645" y="68731"/>
                  </a:lnTo>
                  <a:lnTo>
                    <a:pt x="3700432" y="62843"/>
                  </a:lnTo>
                  <a:lnTo>
                    <a:pt x="3764565" y="57054"/>
                  </a:lnTo>
                  <a:lnTo>
                    <a:pt x="3829040" y="51363"/>
                  </a:lnTo>
                  <a:lnTo>
                    <a:pt x="3893855" y="45771"/>
                  </a:lnTo>
                  <a:lnTo>
                    <a:pt x="3959007" y="40280"/>
                  </a:lnTo>
                  <a:lnTo>
                    <a:pt x="4024493" y="34888"/>
                  </a:lnTo>
                  <a:lnTo>
                    <a:pt x="4090310" y="29597"/>
                  </a:lnTo>
                  <a:lnTo>
                    <a:pt x="4156454" y="24408"/>
                  </a:lnTo>
                  <a:lnTo>
                    <a:pt x="4222924" y="19321"/>
                  </a:lnTo>
                  <a:lnTo>
                    <a:pt x="4289715" y="14335"/>
                  </a:lnTo>
                  <a:lnTo>
                    <a:pt x="4356825" y="9453"/>
                  </a:lnTo>
                  <a:lnTo>
                    <a:pt x="4424251" y="4674"/>
                  </a:lnTo>
                  <a:lnTo>
                    <a:pt x="4491990" y="0"/>
                  </a:lnTo>
                </a:path>
              </a:pathLst>
            </a:custGeom>
            <a:ln w="30175">
              <a:solidFill>
                <a:srgbClr val="333333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154969" y="1764030"/>
              <a:ext cx="1822450" cy="1649095"/>
            </a:xfrm>
            <a:custGeom>
              <a:avLst/>
              <a:gdLst/>
              <a:ahLst/>
              <a:cxnLst/>
              <a:rect l="l" t="t" r="r" b="b"/>
              <a:pathLst>
                <a:path w="1822450" h="1649095">
                  <a:moveTo>
                    <a:pt x="2252" y="0"/>
                  </a:moveTo>
                  <a:lnTo>
                    <a:pt x="547" y="46873"/>
                  </a:lnTo>
                  <a:lnTo>
                    <a:pt x="0" y="93155"/>
                  </a:lnTo>
                  <a:lnTo>
                    <a:pt x="607" y="138842"/>
                  </a:lnTo>
                  <a:lnTo>
                    <a:pt x="2365" y="183930"/>
                  </a:lnTo>
                  <a:lnTo>
                    <a:pt x="5270" y="228417"/>
                  </a:lnTo>
                  <a:lnTo>
                    <a:pt x="9318" y="272299"/>
                  </a:lnTo>
                  <a:lnTo>
                    <a:pt x="14506" y="315573"/>
                  </a:lnTo>
                  <a:lnTo>
                    <a:pt x="20830" y="358235"/>
                  </a:lnTo>
                  <a:lnTo>
                    <a:pt x="28286" y="400281"/>
                  </a:lnTo>
                  <a:lnTo>
                    <a:pt x="36870" y="441709"/>
                  </a:lnTo>
                  <a:lnTo>
                    <a:pt x="46579" y="482515"/>
                  </a:lnTo>
                  <a:lnTo>
                    <a:pt x="57409" y="522695"/>
                  </a:lnTo>
                  <a:lnTo>
                    <a:pt x="69356" y="562246"/>
                  </a:lnTo>
                  <a:lnTo>
                    <a:pt x="82416" y="601165"/>
                  </a:lnTo>
                  <a:lnTo>
                    <a:pt x="96586" y="639448"/>
                  </a:lnTo>
                  <a:lnTo>
                    <a:pt x="111861" y="677093"/>
                  </a:lnTo>
                  <a:lnTo>
                    <a:pt x="128239" y="714094"/>
                  </a:lnTo>
                  <a:lnTo>
                    <a:pt x="145715" y="750450"/>
                  </a:lnTo>
                  <a:lnTo>
                    <a:pt x="164286" y="786156"/>
                  </a:lnTo>
                  <a:lnTo>
                    <a:pt x="183947" y="821210"/>
                  </a:lnTo>
                  <a:lnTo>
                    <a:pt x="204696" y="855607"/>
                  </a:lnTo>
                  <a:lnTo>
                    <a:pt x="226528" y="889345"/>
                  </a:lnTo>
                  <a:lnTo>
                    <a:pt x="249439" y="922420"/>
                  </a:lnTo>
                  <a:lnTo>
                    <a:pt x="273427" y="954828"/>
                  </a:lnTo>
                  <a:lnTo>
                    <a:pt x="298486" y="986567"/>
                  </a:lnTo>
                  <a:lnTo>
                    <a:pt x="324615" y="1017632"/>
                  </a:lnTo>
                  <a:lnTo>
                    <a:pt x="351807" y="1048021"/>
                  </a:lnTo>
                  <a:lnTo>
                    <a:pt x="380061" y="1077730"/>
                  </a:lnTo>
                  <a:lnTo>
                    <a:pt x="409371" y="1106755"/>
                  </a:lnTo>
                  <a:lnTo>
                    <a:pt x="439736" y="1135094"/>
                  </a:lnTo>
                  <a:lnTo>
                    <a:pt x="471149" y="1162742"/>
                  </a:lnTo>
                  <a:lnTo>
                    <a:pt x="503609" y="1189697"/>
                  </a:lnTo>
                  <a:lnTo>
                    <a:pt x="537111" y="1215954"/>
                  </a:lnTo>
                  <a:lnTo>
                    <a:pt x="571651" y="1241511"/>
                  </a:lnTo>
                  <a:lnTo>
                    <a:pt x="607226" y="1266365"/>
                  </a:lnTo>
                  <a:lnTo>
                    <a:pt x="643832" y="1290511"/>
                  </a:lnTo>
                  <a:lnTo>
                    <a:pt x="681465" y="1313946"/>
                  </a:lnTo>
                  <a:lnTo>
                    <a:pt x="720121" y="1336667"/>
                  </a:lnTo>
                  <a:lnTo>
                    <a:pt x="759798" y="1358671"/>
                  </a:lnTo>
                  <a:lnTo>
                    <a:pt x="800490" y="1379953"/>
                  </a:lnTo>
                  <a:lnTo>
                    <a:pt x="842194" y="1400512"/>
                  </a:lnTo>
                  <a:lnTo>
                    <a:pt x="884907" y="1420342"/>
                  </a:lnTo>
                  <a:lnTo>
                    <a:pt x="928624" y="1439442"/>
                  </a:lnTo>
                  <a:lnTo>
                    <a:pt x="973342" y="1457807"/>
                  </a:lnTo>
                  <a:lnTo>
                    <a:pt x="1019058" y="1475434"/>
                  </a:lnTo>
                  <a:lnTo>
                    <a:pt x="1065767" y="1492320"/>
                  </a:lnTo>
                  <a:lnTo>
                    <a:pt x="1113466" y="1508460"/>
                  </a:lnTo>
                  <a:lnTo>
                    <a:pt x="1162151" y="1523853"/>
                  </a:lnTo>
                  <a:lnTo>
                    <a:pt x="1211817" y="1538494"/>
                  </a:lnTo>
                  <a:lnTo>
                    <a:pt x="1262463" y="1552380"/>
                  </a:lnTo>
                  <a:lnTo>
                    <a:pt x="1314083" y="1565508"/>
                  </a:lnTo>
                  <a:lnTo>
                    <a:pt x="1366674" y="1577874"/>
                  </a:lnTo>
                  <a:lnTo>
                    <a:pt x="1420232" y="1589475"/>
                  </a:lnTo>
                  <a:lnTo>
                    <a:pt x="1474754" y="1600307"/>
                  </a:lnTo>
                  <a:lnTo>
                    <a:pt x="1530236" y="1610367"/>
                  </a:lnTo>
                  <a:lnTo>
                    <a:pt x="1586673" y="1619652"/>
                  </a:lnTo>
                  <a:lnTo>
                    <a:pt x="1644063" y="1628157"/>
                  </a:lnTo>
                  <a:lnTo>
                    <a:pt x="1702401" y="1635881"/>
                  </a:lnTo>
                  <a:lnTo>
                    <a:pt x="1761684" y="1642819"/>
                  </a:lnTo>
                  <a:lnTo>
                    <a:pt x="1821908" y="1648968"/>
                  </a:lnTo>
                </a:path>
              </a:pathLst>
            </a:custGeom>
            <a:ln w="30175">
              <a:solidFill>
                <a:srgbClr val="333333"/>
              </a:solidFill>
              <a:prstDash val="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976877" y="3420617"/>
              <a:ext cx="3195320" cy="325755"/>
            </a:xfrm>
            <a:custGeom>
              <a:avLst/>
              <a:gdLst/>
              <a:ahLst/>
              <a:cxnLst/>
              <a:rect l="l" t="t" r="r" b="b"/>
              <a:pathLst>
                <a:path w="3195320" h="325754">
                  <a:moveTo>
                    <a:pt x="3195066" y="325373"/>
                  </a:moveTo>
                  <a:lnTo>
                    <a:pt x="3140935" y="325504"/>
                  </a:lnTo>
                  <a:lnTo>
                    <a:pt x="3086893" y="325461"/>
                  </a:lnTo>
                  <a:lnTo>
                    <a:pt x="3032941" y="325245"/>
                  </a:lnTo>
                  <a:lnTo>
                    <a:pt x="2979079" y="324854"/>
                  </a:lnTo>
                  <a:lnTo>
                    <a:pt x="2925309" y="324291"/>
                  </a:lnTo>
                  <a:lnTo>
                    <a:pt x="2871632" y="323554"/>
                  </a:lnTo>
                  <a:lnTo>
                    <a:pt x="2818049" y="322644"/>
                  </a:lnTo>
                  <a:lnTo>
                    <a:pt x="2764561" y="321562"/>
                  </a:lnTo>
                  <a:lnTo>
                    <a:pt x="2711169" y="320306"/>
                  </a:lnTo>
                  <a:lnTo>
                    <a:pt x="2657874" y="318878"/>
                  </a:lnTo>
                  <a:lnTo>
                    <a:pt x="2604677" y="317277"/>
                  </a:lnTo>
                  <a:lnTo>
                    <a:pt x="2551579" y="315504"/>
                  </a:lnTo>
                  <a:lnTo>
                    <a:pt x="2498582" y="313559"/>
                  </a:lnTo>
                  <a:lnTo>
                    <a:pt x="2445686" y="311442"/>
                  </a:lnTo>
                  <a:lnTo>
                    <a:pt x="2392892" y="309153"/>
                  </a:lnTo>
                  <a:lnTo>
                    <a:pt x="2340202" y="306692"/>
                  </a:lnTo>
                  <a:lnTo>
                    <a:pt x="2287617" y="304060"/>
                  </a:lnTo>
                  <a:lnTo>
                    <a:pt x="2235137" y="301256"/>
                  </a:lnTo>
                  <a:lnTo>
                    <a:pt x="2182763" y="298281"/>
                  </a:lnTo>
                  <a:lnTo>
                    <a:pt x="2130497" y="295135"/>
                  </a:lnTo>
                  <a:lnTo>
                    <a:pt x="2078340" y="291817"/>
                  </a:lnTo>
                  <a:lnTo>
                    <a:pt x="2026293" y="288329"/>
                  </a:lnTo>
                  <a:lnTo>
                    <a:pt x="1974357" y="284670"/>
                  </a:lnTo>
                  <a:lnTo>
                    <a:pt x="1922533" y="280841"/>
                  </a:lnTo>
                  <a:lnTo>
                    <a:pt x="1870821" y="276841"/>
                  </a:lnTo>
                  <a:lnTo>
                    <a:pt x="1819224" y="272670"/>
                  </a:lnTo>
                  <a:lnTo>
                    <a:pt x="1767742" y="268330"/>
                  </a:lnTo>
                  <a:lnTo>
                    <a:pt x="1716376" y="263820"/>
                  </a:lnTo>
                  <a:lnTo>
                    <a:pt x="1665127" y="259140"/>
                  </a:lnTo>
                  <a:lnTo>
                    <a:pt x="1613997" y="254290"/>
                  </a:lnTo>
                  <a:lnTo>
                    <a:pt x="1562985" y="249270"/>
                  </a:lnTo>
                  <a:lnTo>
                    <a:pt x="1512095" y="244081"/>
                  </a:lnTo>
                  <a:lnTo>
                    <a:pt x="1461326" y="238723"/>
                  </a:lnTo>
                  <a:lnTo>
                    <a:pt x="1410679" y="233196"/>
                  </a:lnTo>
                  <a:lnTo>
                    <a:pt x="1360156" y="227500"/>
                  </a:lnTo>
                  <a:lnTo>
                    <a:pt x="1309757" y="221635"/>
                  </a:lnTo>
                  <a:lnTo>
                    <a:pt x="1259485" y="215601"/>
                  </a:lnTo>
                  <a:lnTo>
                    <a:pt x="1209339" y="209399"/>
                  </a:lnTo>
                  <a:lnTo>
                    <a:pt x="1159321" y="203028"/>
                  </a:lnTo>
                  <a:lnTo>
                    <a:pt x="1109432" y="196490"/>
                  </a:lnTo>
                  <a:lnTo>
                    <a:pt x="1059673" y="189783"/>
                  </a:lnTo>
                  <a:lnTo>
                    <a:pt x="1010045" y="182908"/>
                  </a:lnTo>
                  <a:lnTo>
                    <a:pt x="960549" y="175865"/>
                  </a:lnTo>
                  <a:lnTo>
                    <a:pt x="911186" y="168655"/>
                  </a:lnTo>
                  <a:lnTo>
                    <a:pt x="861957" y="161277"/>
                  </a:lnTo>
                  <a:lnTo>
                    <a:pt x="812864" y="153732"/>
                  </a:lnTo>
                  <a:lnTo>
                    <a:pt x="763906" y="146019"/>
                  </a:lnTo>
                  <a:lnTo>
                    <a:pt x="715087" y="138140"/>
                  </a:lnTo>
                  <a:lnTo>
                    <a:pt x="666406" y="130093"/>
                  </a:lnTo>
                  <a:lnTo>
                    <a:pt x="617864" y="121880"/>
                  </a:lnTo>
                  <a:lnTo>
                    <a:pt x="569463" y="113501"/>
                  </a:lnTo>
                  <a:lnTo>
                    <a:pt x="521203" y="104954"/>
                  </a:lnTo>
                  <a:lnTo>
                    <a:pt x="473086" y="96242"/>
                  </a:lnTo>
                  <a:lnTo>
                    <a:pt x="425113" y="87363"/>
                  </a:lnTo>
                  <a:lnTo>
                    <a:pt x="377285" y="78318"/>
                  </a:lnTo>
                  <a:lnTo>
                    <a:pt x="329603" y="69107"/>
                  </a:lnTo>
                  <a:lnTo>
                    <a:pt x="282067" y="59731"/>
                  </a:lnTo>
                  <a:lnTo>
                    <a:pt x="234680" y="50189"/>
                  </a:lnTo>
                  <a:lnTo>
                    <a:pt x="187441" y="40481"/>
                  </a:lnTo>
                  <a:lnTo>
                    <a:pt x="140353" y="30608"/>
                  </a:lnTo>
                  <a:lnTo>
                    <a:pt x="93416" y="20570"/>
                  </a:lnTo>
                  <a:lnTo>
                    <a:pt x="46631" y="10367"/>
                  </a:lnTo>
                  <a:lnTo>
                    <a:pt x="0" y="0"/>
                  </a:lnTo>
                </a:path>
              </a:pathLst>
            </a:custGeom>
            <a:ln w="30175">
              <a:solidFill>
                <a:srgbClr val="333333"/>
              </a:solidFill>
              <a:prstDash val="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154252" y="4914137"/>
              <a:ext cx="1786255" cy="1602740"/>
            </a:xfrm>
            <a:custGeom>
              <a:avLst/>
              <a:gdLst/>
              <a:ahLst/>
              <a:cxnLst/>
              <a:rect l="l" t="t" r="r" b="b"/>
              <a:pathLst>
                <a:path w="1786254" h="1602740">
                  <a:moveTo>
                    <a:pt x="2969" y="1602486"/>
                  </a:moveTo>
                  <a:lnTo>
                    <a:pt x="891" y="1555295"/>
                  </a:lnTo>
                  <a:lnTo>
                    <a:pt x="0" y="1508728"/>
                  </a:lnTo>
                  <a:lnTo>
                    <a:pt x="292" y="1462790"/>
                  </a:lnTo>
                  <a:lnTo>
                    <a:pt x="1764" y="1417483"/>
                  </a:lnTo>
                  <a:lnTo>
                    <a:pt x="4412" y="1372812"/>
                  </a:lnTo>
                  <a:lnTo>
                    <a:pt x="8232" y="1328779"/>
                  </a:lnTo>
                  <a:lnTo>
                    <a:pt x="13219" y="1285389"/>
                  </a:lnTo>
                  <a:lnTo>
                    <a:pt x="19371" y="1242643"/>
                  </a:lnTo>
                  <a:lnTo>
                    <a:pt x="26684" y="1200547"/>
                  </a:lnTo>
                  <a:lnTo>
                    <a:pt x="35152" y="1159104"/>
                  </a:lnTo>
                  <a:lnTo>
                    <a:pt x="44773" y="1118316"/>
                  </a:lnTo>
                  <a:lnTo>
                    <a:pt x="55543" y="1078188"/>
                  </a:lnTo>
                  <a:lnTo>
                    <a:pt x="67458" y="1038723"/>
                  </a:lnTo>
                  <a:lnTo>
                    <a:pt x="80513" y="999924"/>
                  </a:lnTo>
                  <a:lnTo>
                    <a:pt x="94706" y="961795"/>
                  </a:lnTo>
                  <a:lnTo>
                    <a:pt x="110032" y="924339"/>
                  </a:lnTo>
                  <a:lnTo>
                    <a:pt x="126487" y="887560"/>
                  </a:lnTo>
                  <a:lnTo>
                    <a:pt x="144067" y="851461"/>
                  </a:lnTo>
                  <a:lnTo>
                    <a:pt x="162769" y="816047"/>
                  </a:lnTo>
                  <a:lnTo>
                    <a:pt x="182589" y="781319"/>
                  </a:lnTo>
                  <a:lnTo>
                    <a:pt x="203522" y="747282"/>
                  </a:lnTo>
                  <a:lnTo>
                    <a:pt x="225566" y="713939"/>
                  </a:lnTo>
                  <a:lnTo>
                    <a:pt x="248715" y="681294"/>
                  </a:lnTo>
                  <a:lnTo>
                    <a:pt x="272967" y="649350"/>
                  </a:lnTo>
                  <a:lnTo>
                    <a:pt x="298317" y="618111"/>
                  </a:lnTo>
                  <a:lnTo>
                    <a:pt x="324761" y="587580"/>
                  </a:lnTo>
                  <a:lnTo>
                    <a:pt x="352296" y="557760"/>
                  </a:lnTo>
                  <a:lnTo>
                    <a:pt x="380918" y="528655"/>
                  </a:lnTo>
                  <a:lnTo>
                    <a:pt x="410622" y="500269"/>
                  </a:lnTo>
                  <a:lnTo>
                    <a:pt x="441405" y="472604"/>
                  </a:lnTo>
                  <a:lnTo>
                    <a:pt x="473264" y="445665"/>
                  </a:lnTo>
                  <a:lnTo>
                    <a:pt x="506193" y="419455"/>
                  </a:lnTo>
                  <a:lnTo>
                    <a:pt x="540190" y="393978"/>
                  </a:lnTo>
                  <a:lnTo>
                    <a:pt x="575251" y="369236"/>
                  </a:lnTo>
                  <a:lnTo>
                    <a:pt x="611371" y="345234"/>
                  </a:lnTo>
                  <a:lnTo>
                    <a:pt x="648546" y="321974"/>
                  </a:lnTo>
                  <a:lnTo>
                    <a:pt x="686774" y="299460"/>
                  </a:lnTo>
                  <a:lnTo>
                    <a:pt x="726049" y="277697"/>
                  </a:lnTo>
                  <a:lnTo>
                    <a:pt x="766369" y="256686"/>
                  </a:lnTo>
                  <a:lnTo>
                    <a:pt x="807728" y="236433"/>
                  </a:lnTo>
                  <a:lnTo>
                    <a:pt x="850124" y="216939"/>
                  </a:lnTo>
                  <a:lnTo>
                    <a:pt x="893553" y="198209"/>
                  </a:lnTo>
                  <a:lnTo>
                    <a:pt x="938010" y="180246"/>
                  </a:lnTo>
                  <a:lnTo>
                    <a:pt x="983492" y="163054"/>
                  </a:lnTo>
                  <a:lnTo>
                    <a:pt x="1029994" y="146636"/>
                  </a:lnTo>
                  <a:lnTo>
                    <a:pt x="1077514" y="130995"/>
                  </a:lnTo>
                  <a:lnTo>
                    <a:pt x="1126046" y="116135"/>
                  </a:lnTo>
                  <a:lnTo>
                    <a:pt x="1175588" y="102060"/>
                  </a:lnTo>
                  <a:lnTo>
                    <a:pt x="1226135" y="88772"/>
                  </a:lnTo>
                  <a:lnTo>
                    <a:pt x="1277684" y="76276"/>
                  </a:lnTo>
                  <a:lnTo>
                    <a:pt x="1330230" y="64575"/>
                  </a:lnTo>
                  <a:lnTo>
                    <a:pt x="1383770" y="53673"/>
                  </a:lnTo>
                  <a:lnTo>
                    <a:pt x="1438300" y="43572"/>
                  </a:lnTo>
                  <a:lnTo>
                    <a:pt x="1493816" y="34276"/>
                  </a:lnTo>
                  <a:lnTo>
                    <a:pt x="1550314" y="25789"/>
                  </a:lnTo>
                  <a:lnTo>
                    <a:pt x="1607790" y="18115"/>
                  </a:lnTo>
                  <a:lnTo>
                    <a:pt x="1666241" y="11256"/>
                  </a:lnTo>
                  <a:lnTo>
                    <a:pt x="1725662" y="5216"/>
                  </a:lnTo>
                  <a:lnTo>
                    <a:pt x="1786049" y="0"/>
                  </a:lnTo>
                </a:path>
              </a:pathLst>
            </a:custGeom>
            <a:ln w="30175">
              <a:solidFill>
                <a:srgbClr val="333333"/>
              </a:solidFill>
              <a:prstDash val="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72306" y="4604003"/>
              <a:ext cx="3015615" cy="300355"/>
            </a:xfrm>
            <a:custGeom>
              <a:avLst/>
              <a:gdLst/>
              <a:ahLst/>
              <a:cxnLst/>
              <a:rect l="l" t="t" r="r" b="b"/>
              <a:pathLst>
                <a:path w="3015615" h="300354">
                  <a:moveTo>
                    <a:pt x="3015233" y="0"/>
                  </a:moveTo>
                  <a:lnTo>
                    <a:pt x="2961709" y="1133"/>
                  </a:lnTo>
                  <a:lnTo>
                    <a:pt x="2908273" y="2400"/>
                  </a:lnTo>
                  <a:lnTo>
                    <a:pt x="2854927" y="3799"/>
                  </a:lnTo>
                  <a:lnTo>
                    <a:pt x="2801672" y="5332"/>
                  </a:lnTo>
                  <a:lnTo>
                    <a:pt x="2748510" y="6998"/>
                  </a:lnTo>
                  <a:lnTo>
                    <a:pt x="2695440" y="8797"/>
                  </a:lnTo>
                  <a:lnTo>
                    <a:pt x="2642466" y="10728"/>
                  </a:lnTo>
                  <a:lnTo>
                    <a:pt x="2589586" y="12792"/>
                  </a:lnTo>
                  <a:lnTo>
                    <a:pt x="2536804" y="14988"/>
                  </a:lnTo>
                  <a:lnTo>
                    <a:pt x="2484119" y="17317"/>
                  </a:lnTo>
                  <a:lnTo>
                    <a:pt x="2431534" y="19778"/>
                  </a:lnTo>
                  <a:lnTo>
                    <a:pt x="2379049" y="22372"/>
                  </a:lnTo>
                  <a:lnTo>
                    <a:pt x="2326665" y="25097"/>
                  </a:lnTo>
                  <a:lnTo>
                    <a:pt x="2274384" y="27955"/>
                  </a:lnTo>
                  <a:lnTo>
                    <a:pt x="2222206" y="30944"/>
                  </a:lnTo>
                  <a:lnTo>
                    <a:pt x="2170133" y="34065"/>
                  </a:lnTo>
                  <a:lnTo>
                    <a:pt x="2118166" y="37317"/>
                  </a:lnTo>
                  <a:lnTo>
                    <a:pt x="2066306" y="40702"/>
                  </a:lnTo>
                  <a:lnTo>
                    <a:pt x="2014554" y="44217"/>
                  </a:lnTo>
                  <a:lnTo>
                    <a:pt x="1962911" y="47864"/>
                  </a:lnTo>
                  <a:lnTo>
                    <a:pt x="1911380" y="51643"/>
                  </a:lnTo>
                  <a:lnTo>
                    <a:pt x="1859959" y="55552"/>
                  </a:lnTo>
                  <a:lnTo>
                    <a:pt x="1808652" y="59592"/>
                  </a:lnTo>
                  <a:lnTo>
                    <a:pt x="1757458" y="63764"/>
                  </a:lnTo>
                  <a:lnTo>
                    <a:pt x="1706379" y="68066"/>
                  </a:lnTo>
                  <a:lnTo>
                    <a:pt x="1655417" y="72499"/>
                  </a:lnTo>
                  <a:lnTo>
                    <a:pt x="1604572" y="77062"/>
                  </a:lnTo>
                  <a:lnTo>
                    <a:pt x="1553846" y="81756"/>
                  </a:lnTo>
                  <a:lnTo>
                    <a:pt x="1503239" y="86580"/>
                  </a:lnTo>
                  <a:lnTo>
                    <a:pt x="1452752" y="91535"/>
                  </a:lnTo>
                  <a:lnTo>
                    <a:pt x="1402388" y="96619"/>
                  </a:lnTo>
                  <a:lnTo>
                    <a:pt x="1352147" y="101834"/>
                  </a:lnTo>
                  <a:lnTo>
                    <a:pt x="1302030" y="107179"/>
                  </a:lnTo>
                  <a:lnTo>
                    <a:pt x="1252039" y="112654"/>
                  </a:lnTo>
                  <a:lnTo>
                    <a:pt x="1202174" y="118258"/>
                  </a:lnTo>
                  <a:lnTo>
                    <a:pt x="1152436" y="123992"/>
                  </a:lnTo>
                  <a:lnTo>
                    <a:pt x="1102827" y="129856"/>
                  </a:lnTo>
                  <a:lnTo>
                    <a:pt x="1053349" y="135849"/>
                  </a:lnTo>
                  <a:lnTo>
                    <a:pt x="1004001" y="141971"/>
                  </a:lnTo>
                  <a:lnTo>
                    <a:pt x="954785" y="148223"/>
                  </a:lnTo>
                  <a:lnTo>
                    <a:pt x="905703" y="154603"/>
                  </a:lnTo>
                  <a:lnTo>
                    <a:pt x="856756" y="161113"/>
                  </a:lnTo>
                  <a:lnTo>
                    <a:pt x="807944" y="167752"/>
                  </a:lnTo>
                  <a:lnTo>
                    <a:pt x="759268" y="174519"/>
                  </a:lnTo>
                  <a:lnTo>
                    <a:pt x="710731" y="181415"/>
                  </a:lnTo>
                  <a:lnTo>
                    <a:pt x="662333" y="188440"/>
                  </a:lnTo>
                  <a:lnTo>
                    <a:pt x="614075" y="195593"/>
                  </a:lnTo>
                  <a:lnTo>
                    <a:pt x="565958" y="202874"/>
                  </a:lnTo>
                  <a:lnTo>
                    <a:pt x="517984" y="210284"/>
                  </a:lnTo>
                  <a:lnTo>
                    <a:pt x="470153" y="217822"/>
                  </a:lnTo>
                  <a:lnTo>
                    <a:pt x="422468" y="225488"/>
                  </a:lnTo>
                  <a:lnTo>
                    <a:pt x="374928" y="233282"/>
                  </a:lnTo>
                  <a:lnTo>
                    <a:pt x="327535" y="241204"/>
                  </a:lnTo>
                  <a:lnTo>
                    <a:pt x="280291" y="249254"/>
                  </a:lnTo>
                  <a:lnTo>
                    <a:pt x="233195" y="257431"/>
                  </a:lnTo>
                  <a:lnTo>
                    <a:pt x="186251" y="265735"/>
                  </a:lnTo>
                  <a:lnTo>
                    <a:pt x="139458" y="274168"/>
                  </a:lnTo>
                  <a:lnTo>
                    <a:pt x="92817" y="282727"/>
                  </a:lnTo>
                  <a:lnTo>
                    <a:pt x="46331" y="291414"/>
                  </a:lnTo>
                  <a:lnTo>
                    <a:pt x="0" y="300228"/>
                  </a:lnTo>
                </a:path>
              </a:pathLst>
            </a:custGeom>
            <a:ln w="30175">
              <a:solidFill>
                <a:srgbClr val="333333"/>
              </a:solidFill>
              <a:prstDash val="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097779" y="3632453"/>
              <a:ext cx="201295" cy="1082040"/>
            </a:xfrm>
            <a:custGeom>
              <a:avLst/>
              <a:gdLst/>
              <a:ahLst/>
              <a:cxnLst/>
              <a:rect l="l" t="t" r="r" b="b"/>
              <a:pathLst>
                <a:path w="201295" h="1082039">
                  <a:moveTo>
                    <a:pt x="0" y="1082040"/>
                  </a:moveTo>
                  <a:lnTo>
                    <a:pt x="134111" y="44196"/>
                  </a:lnTo>
                  <a:lnTo>
                    <a:pt x="135659" y="28289"/>
                  </a:lnTo>
                  <a:lnTo>
                    <a:pt x="141922" y="14668"/>
                  </a:lnTo>
                  <a:lnTo>
                    <a:pt x="151899" y="4762"/>
                  </a:lnTo>
                  <a:lnTo>
                    <a:pt x="164592" y="0"/>
                  </a:lnTo>
                  <a:lnTo>
                    <a:pt x="177688" y="1655"/>
                  </a:lnTo>
                  <a:lnTo>
                    <a:pt x="188785" y="9239"/>
                  </a:lnTo>
                  <a:lnTo>
                    <a:pt x="196738" y="21538"/>
                  </a:lnTo>
                  <a:lnTo>
                    <a:pt x="200405" y="37338"/>
                  </a:lnTo>
                  <a:lnTo>
                    <a:pt x="201167" y="39624"/>
                  </a:lnTo>
                  <a:lnTo>
                    <a:pt x="201167" y="41910"/>
                  </a:lnTo>
                  <a:lnTo>
                    <a:pt x="200405" y="44196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299710" y="3678935"/>
              <a:ext cx="159385" cy="1013460"/>
            </a:xfrm>
            <a:custGeom>
              <a:avLst/>
              <a:gdLst/>
              <a:ahLst/>
              <a:cxnLst/>
              <a:rect l="l" t="t" r="r" b="b"/>
              <a:pathLst>
                <a:path w="159385" h="1013460">
                  <a:moveTo>
                    <a:pt x="159257" y="1013460"/>
                  </a:moveTo>
                  <a:lnTo>
                    <a:pt x="0" y="0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64963" y="3580638"/>
              <a:ext cx="208279" cy="1197610"/>
            </a:xfrm>
            <a:custGeom>
              <a:avLst/>
              <a:gdLst/>
              <a:ahLst/>
              <a:cxnLst/>
              <a:rect l="l" t="t" r="r" b="b"/>
              <a:pathLst>
                <a:path w="208279" h="1197610">
                  <a:moveTo>
                    <a:pt x="0" y="1197101"/>
                  </a:moveTo>
                  <a:lnTo>
                    <a:pt x="141731" y="44195"/>
                  </a:lnTo>
                  <a:lnTo>
                    <a:pt x="143172" y="28289"/>
                  </a:lnTo>
                  <a:lnTo>
                    <a:pt x="149256" y="14668"/>
                  </a:lnTo>
                  <a:lnTo>
                    <a:pt x="159198" y="4762"/>
                  </a:lnTo>
                  <a:lnTo>
                    <a:pt x="172211" y="0"/>
                  </a:lnTo>
                  <a:lnTo>
                    <a:pt x="185308" y="1654"/>
                  </a:lnTo>
                  <a:lnTo>
                    <a:pt x="196405" y="9239"/>
                  </a:lnTo>
                  <a:lnTo>
                    <a:pt x="204358" y="21538"/>
                  </a:lnTo>
                  <a:lnTo>
                    <a:pt x="208025" y="37337"/>
                  </a:lnTo>
                  <a:lnTo>
                    <a:pt x="208025" y="39623"/>
                  </a:lnTo>
                  <a:lnTo>
                    <a:pt x="208025" y="41909"/>
                  </a:lnTo>
                  <a:lnTo>
                    <a:pt x="208025" y="44195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228338" y="3502151"/>
              <a:ext cx="211454" cy="1330960"/>
            </a:xfrm>
            <a:custGeom>
              <a:avLst/>
              <a:gdLst/>
              <a:ahLst/>
              <a:cxnLst/>
              <a:rect l="l" t="t" r="r" b="b"/>
              <a:pathLst>
                <a:path w="211454" h="1330960">
                  <a:moveTo>
                    <a:pt x="0" y="1330451"/>
                  </a:moveTo>
                  <a:lnTo>
                    <a:pt x="144017" y="44195"/>
                  </a:lnTo>
                  <a:lnTo>
                    <a:pt x="145565" y="27860"/>
                  </a:lnTo>
                  <a:lnTo>
                    <a:pt x="151828" y="14096"/>
                  </a:lnTo>
                  <a:lnTo>
                    <a:pt x="161805" y="4333"/>
                  </a:lnTo>
                  <a:lnTo>
                    <a:pt x="174498" y="0"/>
                  </a:lnTo>
                  <a:lnTo>
                    <a:pt x="187713" y="1642"/>
                  </a:lnTo>
                  <a:lnTo>
                    <a:pt x="199072" y="9143"/>
                  </a:lnTo>
                  <a:lnTo>
                    <a:pt x="207287" y="21216"/>
                  </a:lnTo>
                  <a:lnTo>
                    <a:pt x="211073" y="36575"/>
                  </a:lnTo>
                  <a:lnTo>
                    <a:pt x="211073" y="38861"/>
                  </a:lnTo>
                  <a:lnTo>
                    <a:pt x="211073" y="41909"/>
                  </a:lnTo>
                  <a:lnTo>
                    <a:pt x="211073" y="44195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515356" y="3688841"/>
              <a:ext cx="191770" cy="996315"/>
            </a:xfrm>
            <a:custGeom>
              <a:avLst/>
              <a:gdLst/>
              <a:ahLst/>
              <a:cxnLst/>
              <a:rect l="l" t="t" r="r" b="b"/>
              <a:pathLst>
                <a:path w="191770" h="996314">
                  <a:moveTo>
                    <a:pt x="0" y="995934"/>
                  </a:moveTo>
                  <a:lnTo>
                    <a:pt x="124205" y="44958"/>
                  </a:lnTo>
                  <a:lnTo>
                    <a:pt x="125753" y="28610"/>
                  </a:lnTo>
                  <a:lnTo>
                    <a:pt x="132016" y="14763"/>
                  </a:lnTo>
                  <a:lnTo>
                    <a:pt x="141993" y="4774"/>
                  </a:lnTo>
                  <a:lnTo>
                    <a:pt x="154685" y="0"/>
                  </a:lnTo>
                  <a:lnTo>
                    <a:pt x="167901" y="1976"/>
                  </a:lnTo>
                  <a:lnTo>
                    <a:pt x="179260" y="9524"/>
                  </a:lnTo>
                  <a:lnTo>
                    <a:pt x="187475" y="21645"/>
                  </a:lnTo>
                  <a:lnTo>
                    <a:pt x="191261" y="37338"/>
                  </a:lnTo>
                  <a:lnTo>
                    <a:pt x="191261" y="39624"/>
                  </a:lnTo>
                  <a:lnTo>
                    <a:pt x="191261" y="41910"/>
                  </a:lnTo>
                  <a:lnTo>
                    <a:pt x="191261" y="44958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944362" y="3705605"/>
              <a:ext cx="201295" cy="942975"/>
            </a:xfrm>
            <a:custGeom>
              <a:avLst/>
              <a:gdLst/>
              <a:ahLst/>
              <a:cxnLst/>
              <a:rect l="l" t="t" r="r" b="b"/>
              <a:pathLst>
                <a:path w="201295" h="942975">
                  <a:moveTo>
                    <a:pt x="0" y="942594"/>
                  </a:moveTo>
                  <a:lnTo>
                    <a:pt x="114299" y="52578"/>
                  </a:lnTo>
                  <a:lnTo>
                    <a:pt x="128873" y="15430"/>
                  </a:lnTo>
                  <a:lnTo>
                    <a:pt x="160020" y="0"/>
                  </a:lnTo>
                  <a:lnTo>
                    <a:pt x="176522" y="4583"/>
                  </a:lnTo>
                  <a:lnTo>
                    <a:pt x="189738" y="16097"/>
                  </a:lnTo>
                  <a:lnTo>
                    <a:pt x="198381" y="32896"/>
                  </a:lnTo>
                  <a:lnTo>
                    <a:pt x="201167" y="53340"/>
                  </a:lnTo>
                  <a:lnTo>
                    <a:pt x="200405" y="56388"/>
                  </a:lnTo>
                  <a:lnTo>
                    <a:pt x="200405" y="59435"/>
                  </a:lnTo>
                  <a:lnTo>
                    <a:pt x="199643" y="62484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355080" y="3732275"/>
              <a:ext cx="214629" cy="871855"/>
            </a:xfrm>
            <a:custGeom>
              <a:avLst/>
              <a:gdLst/>
              <a:ahLst/>
              <a:cxnLst/>
              <a:rect l="l" t="t" r="r" b="b"/>
              <a:pathLst>
                <a:path w="214629" h="871854">
                  <a:moveTo>
                    <a:pt x="0" y="871727"/>
                  </a:moveTo>
                  <a:lnTo>
                    <a:pt x="130301" y="60197"/>
                  </a:lnTo>
                  <a:lnTo>
                    <a:pt x="129837" y="39647"/>
                  </a:lnTo>
                  <a:lnTo>
                    <a:pt x="135731" y="21526"/>
                  </a:lnTo>
                  <a:lnTo>
                    <a:pt x="146911" y="7691"/>
                  </a:lnTo>
                  <a:lnTo>
                    <a:pt x="162305" y="0"/>
                  </a:lnTo>
                  <a:lnTo>
                    <a:pt x="179177" y="214"/>
                  </a:lnTo>
                  <a:lnTo>
                    <a:pt x="194405" y="8000"/>
                  </a:lnTo>
                  <a:lnTo>
                    <a:pt x="206347" y="22074"/>
                  </a:lnTo>
                  <a:lnTo>
                    <a:pt x="213359" y="41147"/>
                  </a:lnTo>
                  <a:lnTo>
                    <a:pt x="214121" y="44195"/>
                  </a:lnTo>
                  <a:lnTo>
                    <a:pt x="214121" y="47243"/>
                  </a:lnTo>
                  <a:lnTo>
                    <a:pt x="214121" y="50291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806183" y="3746325"/>
              <a:ext cx="210820" cy="854075"/>
            </a:xfrm>
            <a:custGeom>
              <a:avLst/>
              <a:gdLst/>
              <a:ahLst/>
              <a:cxnLst/>
              <a:rect l="l" t="t" r="r" b="b"/>
              <a:pathLst>
                <a:path w="210820" h="854075">
                  <a:moveTo>
                    <a:pt x="0" y="853868"/>
                  </a:moveTo>
                  <a:lnTo>
                    <a:pt x="125729" y="41576"/>
                  </a:lnTo>
                  <a:lnTo>
                    <a:pt x="132695" y="21335"/>
                  </a:lnTo>
                  <a:lnTo>
                    <a:pt x="145446" y="7096"/>
                  </a:lnTo>
                  <a:lnTo>
                    <a:pt x="162056" y="0"/>
                  </a:lnTo>
                  <a:lnTo>
                    <a:pt x="180593" y="1190"/>
                  </a:lnTo>
                  <a:lnTo>
                    <a:pt x="189523" y="5274"/>
                  </a:lnTo>
                  <a:lnTo>
                    <a:pt x="197738" y="11572"/>
                  </a:lnTo>
                  <a:lnTo>
                    <a:pt x="204811" y="19728"/>
                  </a:lnTo>
                  <a:lnTo>
                    <a:pt x="210311" y="29384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29050" y="3425190"/>
              <a:ext cx="181610" cy="1466850"/>
            </a:xfrm>
            <a:custGeom>
              <a:avLst/>
              <a:gdLst/>
              <a:ahLst/>
              <a:cxnLst/>
              <a:rect l="l" t="t" r="r" b="b"/>
              <a:pathLst>
                <a:path w="181610" h="1466850">
                  <a:moveTo>
                    <a:pt x="0" y="1466850"/>
                  </a:moveTo>
                  <a:lnTo>
                    <a:pt x="114299" y="44957"/>
                  </a:lnTo>
                  <a:lnTo>
                    <a:pt x="132087" y="4774"/>
                  </a:lnTo>
                  <a:lnTo>
                    <a:pt x="144779" y="0"/>
                  </a:lnTo>
                  <a:lnTo>
                    <a:pt x="157995" y="1976"/>
                  </a:lnTo>
                  <a:lnTo>
                    <a:pt x="169354" y="9525"/>
                  </a:lnTo>
                  <a:lnTo>
                    <a:pt x="177569" y="21645"/>
                  </a:lnTo>
                  <a:lnTo>
                    <a:pt x="181355" y="37337"/>
                  </a:lnTo>
                  <a:lnTo>
                    <a:pt x="181355" y="39624"/>
                  </a:lnTo>
                  <a:lnTo>
                    <a:pt x="181355" y="41909"/>
                  </a:lnTo>
                  <a:lnTo>
                    <a:pt x="181355" y="44957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396233" y="3344418"/>
              <a:ext cx="193040" cy="1637030"/>
            </a:xfrm>
            <a:custGeom>
              <a:avLst/>
              <a:gdLst/>
              <a:ahLst/>
              <a:cxnLst/>
              <a:rect l="l" t="t" r="r" b="b"/>
              <a:pathLst>
                <a:path w="193039" h="1637029">
                  <a:moveTo>
                    <a:pt x="0" y="1636775"/>
                  </a:moveTo>
                  <a:lnTo>
                    <a:pt x="125729" y="44195"/>
                  </a:lnTo>
                  <a:lnTo>
                    <a:pt x="143517" y="4333"/>
                  </a:lnTo>
                  <a:lnTo>
                    <a:pt x="156209" y="0"/>
                  </a:lnTo>
                  <a:lnTo>
                    <a:pt x="169318" y="1642"/>
                  </a:lnTo>
                  <a:lnTo>
                    <a:pt x="180498" y="9143"/>
                  </a:lnTo>
                  <a:lnTo>
                    <a:pt x="188678" y="21216"/>
                  </a:lnTo>
                  <a:lnTo>
                    <a:pt x="192785" y="36575"/>
                  </a:lnTo>
                  <a:lnTo>
                    <a:pt x="192785" y="38861"/>
                  </a:lnTo>
                  <a:lnTo>
                    <a:pt x="192785" y="41909"/>
                  </a:lnTo>
                  <a:lnTo>
                    <a:pt x="192785" y="44195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982468" y="3233165"/>
              <a:ext cx="197485" cy="1888489"/>
            </a:xfrm>
            <a:custGeom>
              <a:avLst/>
              <a:gdLst/>
              <a:ahLst/>
              <a:cxnLst/>
              <a:rect l="l" t="t" r="r" b="b"/>
              <a:pathLst>
                <a:path w="197485" h="1888489">
                  <a:moveTo>
                    <a:pt x="0" y="1888235"/>
                  </a:moveTo>
                  <a:lnTo>
                    <a:pt x="130301" y="44195"/>
                  </a:lnTo>
                  <a:lnTo>
                    <a:pt x="148089" y="4762"/>
                  </a:lnTo>
                  <a:lnTo>
                    <a:pt x="160781" y="0"/>
                  </a:lnTo>
                  <a:lnTo>
                    <a:pt x="173878" y="1643"/>
                  </a:lnTo>
                  <a:lnTo>
                    <a:pt x="184975" y="9143"/>
                  </a:lnTo>
                  <a:lnTo>
                    <a:pt x="192928" y="21216"/>
                  </a:lnTo>
                  <a:lnTo>
                    <a:pt x="196595" y="36575"/>
                  </a:lnTo>
                  <a:lnTo>
                    <a:pt x="197357" y="39623"/>
                  </a:lnTo>
                  <a:lnTo>
                    <a:pt x="197357" y="41909"/>
                  </a:lnTo>
                  <a:lnTo>
                    <a:pt x="196595" y="44195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549652" y="3028187"/>
              <a:ext cx="231140" cy="2381250"/>
            </a:xfrm>
            <a:custGeom>
              <a:avLst/>
              <a:gdLst/>
              <a:ahLst/>
              <a:cxnLst/>
              <a:rect l="l" t="t" r="r" b="b"/>
              <a:pathLst>
                <a:path w="231139" h="2381250">
                  <a:moveTo>
                    <a:pt x="0" y="2381250"/>
                  </a:moveTo>
                  <a:lnTo>
                    <a:pt x="163829" y="44958"/>
                  </a:lnTo>
                  <a:lnTo>
                    <a:pt x="181617" y="4774"/>
                  </a:lnTo>
                  <a:lnTo>
                    <a:pt x="194309" y="0"/>
                  </a:lnTo>
                  <a:lnTo>
                    <a:pt x="207406" y="1976"/>
                  </a:lnTo>
                  <a:lnTo>
                    <a:pt x="218503" y="9524"/>
                  </a:lnTo>
                  <a:lnTo>
                    <a:pt x="226456" y="21645"/>
                  </a:lnTo>
                  <a:lnTo>
                    <a:pt x="230123" y="37337"/>
                  </a:lnTo>
                  <a:lnTo>
                    <a:pt x="230886" y="39624"/>
                  </a:lnTo>
                  <a:lnTo>
                    <a:pt x="230886" y="41910"/>
                  </a:lnTo>
                  <a:lnTo>
                    <a:pt x="230123" y="44958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154174" y="2490977"/>
              <a:ext cx="160020" cy="1662430"/>
            </a:xfrm>
            <a:custGeom>
              <a:avLst/>
              <a:gdLst/>
              <a:ahLst/>
              <a:cxnLst/>
              <a:rect l="l" t="t" r="r" b="b"/>
              <a:pathLst>
                <a:path w="160019" h="1662429">
                  <a:moveTo>
                    <a:pt x="0" y="1661922"/>
                  </a:moveTo>
                  <a:lnTo>
                    <a:pt x="92964" y="44196"/>
                  </a:lnTo>
                  <a:lnTo>
                    <a:pt x="110751" y="4762"/>
                  </a:lnTo>
                  <a:lnTo>
                    <a:pt x="123443" y="0"/>
                  </a:lnTo>
                  <a:lnTo>
                    <a:pt x="136659" y="1976"/>
                  </a:lnTo>
                  <a:lnTo>
                    <a:pt x="148018" y="9525"/>
                  </a:lnTo>
                  <a:lnTo>
                    <a:pt x="156233" y="21645"/>
                  </a:lnTo>
                  <a:lnTo>
                    <a:pt x="160020" y="37338"/>
                  </a:lnTo>
                  <a:lnTo>
                    <a:pt x="160020" y="39623"/>
                  </a:lnTo>
                  <a:lnTo>
                    <a:pt x="160020" y="41910"/>
                  </a:lnTo>
                  <a:lnTo>
                    <a:pt x="160020" y="44196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12610" y="4521860"/>
              <a:ext cx="112471" cy="8580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53836" y="4575962"/>
              <a:ext cx="111709" cy="8580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67602" y="4552339"/>
              <a:ext cx="112471" cy="8580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04206" y="4659020"/>
              <a:ext cx="111709" cy="8580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73676" y="4718456"/>
              <a:ext cx="111709" cy="8580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36288" y="4777892"/>
              <a:ext cx="111709" cy="8580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35476" y="4860188"/>
              <a:ext cx="111709" cy="8503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11042" y="4950866"/>
              <a:ext cx="97231" cy="7589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03372" y="5068976"/>
              <a:ext cx="95707" cy="77419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461412" y="5379871"/>
              <a:ext cx="101803" cy="78181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2316480" y="2532887"/>
              <a:ext cx="160020" cy="2871470"/>
            </a:xfrm>
            <a:custGeom>
              <a:avLst/>
              <a:gdLst/>
              <a:ahLst/>
              <a:cxnLst/>
              <a:rect l="l" t="t" r="r" b="b"/>
              <a:pathLst>
                <a:path w="160019" h="2871470">
                  <a:moveTo>
                    <a:pt x="0" y="0"/>
                  </a:moveTo>
                  <a:lnTo>
                    <a:pt x="160020" y="2871216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779776" y="3064001"/>
              <a:ext cx="139700" cy="2020570"/>
            </a:xfrm>
            <a:custGeom>
              <a:avLst/>
              <a:gdLst/>
              <a:ahLst/>
              <a:cxnLst/>
              <a:rect l="l" t="t" r="r" b="b"/>
              <a:pathLst>
                <a:path w="139700" h="2020570">
                  <a:moveTo>
                    <a:pt x="0" y="0"/>
                  </a:moveTo>
                  <a:lnTo>
                    <a:pt x="139446" y="2020062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179064" y="3279647"/>
              <a:ext cx="144780" cy="1682750"/>
            </a:xfrm>
            <a:custGeom>
              <a:avLst/>
              <a:gdLst/>
              <a:ahLst/>
              <a:cxnLst/>
              <a:rect l="l" t="t" r="r" b="b"/>
              <a:pathLst>
                <a:path w="144779" h="1682750">
                  <a:moveTo>
                    <a:pt x="0" y="0"/>
                  </a:moveTo>
                  <a:lnTo>
                    <a:pt x="144779" y="1682495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585210" y="3383279"/>
              <a:ext cx="162560" cy="1487170"/>
            </a:xfrm>
            <a:custGeom>
              <a:avLst/>
              <a:gdLst/>
              <a:ahLst/>
              <a:cxnLst/>
              <a:rect l="l" t="t" r="r" b="b"/>
              <a:pathLst>
                <a:path w="162560" h="1487170">
                  <a:moveTo>
                    <a:pt x="0" y="0"/>
                  </a:moveTo>
                  <a:lnTo>
                    <a:pt x="162306" y="1486662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009644" y="3464813"/>
              <a:ext cx="140970" cy="1331595"/>
            </a:xfrm>
            <a:custGeom>
              <a:avLst/>
              <a:gdLst/>
              <a:ahLst/>
              <a:cxnLst/>
              <a:rect l="l" t="t" r="r" b="b"/>
              <a:pathLst>
                <a:path w="140970" h="1331595">
                  <a:moveTo>
                    <a:pt x="0" y="0"/>
                  </a:moveTo>
                  <a:lnTo>
                    <a:pt x="140970" y="1331214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435601" y="3538727"/>
              <a:ext cx="155575" cy="1217295"/>
            </a:xfrm>
            <a:custGeom>
              <a:avLst/>
              <a:gdLst/>
              <a:ahLst/>
              <a:cxnLst/>
              <a:rect l="l" t="t" r="r" b="b"/>
              <a:pathLst>
                <a:path w="155575" h="1217295">
                  <a:moveTo>
                    <a:pt x="0" y="0"/>
                  </a:moveTo>
                  <a:lnTo>
                    <a:pt x="155448" y="1216914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872227" y="3627881"/>
              <a:ext cx="147955" cy="1050290"/>
            </a:xfrm>
            <a:custGeom>
              <a:avLst/>
              <a:gdLst/>
              <a:ahLst/>
              <a:cxnLst/>
              <a:rect l="l" t="t" r="r" b="b"/>
              <a:pathLst>
                <a:path w="147954" h="1050289">
                  <a:moveTo>
                    <a:pt x="0" y="0"/>
                  </a:moveTo>
                  <a:lnTo>
                    <a:pt x="147828" y="1050036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707380" y="3730751"/>
              <a:ext cx="163195" cy="869950"/>
            </a:xfrm>
            <a:custGeom>
              <a:avLst/>
              <a:gdLst/>
              <a:ahLst/>
              <a:cxnLst/>
              <a:rect l="l" t="t" r="r" b="b"/>
              <a:pathLst>
                <a:path w="163195" h="869950">
                  <a:moveTo>
                    <a:pt x="0" y="0"/>
                  </a:moveTo>
                  <a:lnTo>
                    <a:pt x="163068" y="869442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144005" y="3768089"/>
              <a:ext cx="140335" cy="806450"/>
            </a:xfrm>
            <a:custGeom>
              <a:avLst/>
              <a:gdLst/>
              <a:ahLst/>
              <a:cxnLst/>
              <a:rect l="l" t="t" r="r" b="b"/>
              <a:pathLst>
                <a:path w="140335" h="806450">
                  <a:moveTo>
                    <a:pt x="0" y="0"/>
                  </a:moveTo>
                  <a:lnTo>
                    <a:pt x="140207" y="806196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569202" y="3782567"/>
              <a:ext cx="151765" cy="748030"/>
            </a:xfrm>
            <a:custGeom>
              <a:avLst/>
              <a:gdLst/>
              <a:ahLst/>
              <a:cxnLst/>
              <a:rect l="l" t="t" r="r" b="b"/>
              <a:pathLst>
                <a:path w="151765" h="748029">
                  <a:moveTo>
                    <a:pt x="0" y="0"/>
                  </a:moveTo>
                  <a:lnTo>
                    <a:pt x="151638" y="747521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016495" y="3775710"/>
              <a:ext cx="85725" cy="384175"/>
            </a:xfrm>
            <a:custGeom>
              <a:avLst/>
              <a:gdLst/>
              <a:ahLst/>
              <a:cxnLst/>
              <a:rect l="l" t="t" r="r" b="b"/>
              <a:pathLst>
                <a:path w="85725" h="384175">
                  <a:moveTo>
                    <a:pt x="0" y="0"/>
                  </a:moveTo>
                  <a:lnTo>
                    <a:pt x="85344" y="384048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52344" y="1841094"/>
              <a:ext cx="1398270" cy="186587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3102864" y="2145791"/>
              <a:ext cx="4239260" cy="3121660"/>
            </a:xfrm>
            <a:custGeom>
              <a:avLst/>
              <a:gdLst/>
              <a:ahLst/>
              <a:cxnLst/>
              <a:rect l="l" t="t" r="r" b="b"/>
              <a:pathLst>
                <a:path w="4239259" h="3121660">
                  <a:moveTo>
                    <a:pt x="137160" y="43434"/>
                  </a:moveTo>
                  <a:lnTo>
                    <a:pt x="135636" y="35052"/>
                  </a:lnTo>
                  <a:lnTo>
                    <a:pt x="131826" y="28194"/>
                  </a:lnTo>
                  <a:lnTo>
                    <a:pt x="128016" y="20574"/>
                  </a:lnTo>
                  <a:lnTo>
                    <a:pt x="123444" y="14478"/>
                  </a:lnTo>
                  <a:lnTo>
                    <a:pt x="117348" y="10668"/>
                  </a:lnTo>
                  <a:lnTo>
                    <a:pt x="112776" y="7239"/>
                  </a:lnTo>
                  <a:lnTo>
                    <a:pt x="112776" y="45720"/>
                  </a:lnTo>
                  <a:lnTo>
                    <a:pt x="112776" y="53340"/>
                  </a:lnTo>
                  <a:lnTo>
                    <a:pt x="112191" y="60464"/>
                  </a:lnTo>
                  <a:lnTo>
                    <a:pt x="80772" y="85547"/>
                  </a:lnTo>
                  <a:lnTo>
                    <a:pt x="70104" y="86106"/>
                  </a:lnTo>
                  <a:lnTo>
                    <a:pt x="23622" y="86106"/>
                  </a:lnTo>
                  <a:lnTo>
                    <a:pt x="23622" y="21336"/>
                  </a:lnTo>
                  <a:lnTo>
                    <a:pt x="80784" y="21348"/>
                  </a:lnTo>
                  <a:lnTo>
                    <a:pt x="112776" y="45720"/>
                  </a:lnTo>
                  <a:lnTo>
                    <a:pt x="112776" y="7239"/>
                  </a:lnTo>
                  <a:lnTo>
                    <a:pt x="111252" y="6096"/>
                  </a:lnTo>
                  <a:lnTo>
                    <a:pt x="103632" y="3810"/>
                  </a:lnTo>
                  <a:lnTo>
                    <a:pt x="95250" y="2286"/>
                  </a:lnTo>
                  <a:lnTo>
                    <a:pt x="90106" y="1295"/>
                  </a:lnTo>
                  <a:lnTo>
                    <a:pt x="83820" y="571"/>
                  </a:lnTo>
                  <a:lnTo>
                    <a:pt x="76390" y="152"/>
                  </a:lnTo>
                  <a:lnTo>
                    <a:pt x="70104" y="38"/>
                  </a:lnTo>
                  <a:lnTo>
                    <a:pt x="0" y="0"/>
                  </a:lnTo>
                  <a:lnTo>
                    <a:pt x="0" y="180594"/>
                  </a:lnTo>
                  <a:lnTo>
                    <a:pt x="23622" y="180594"/>
                  </a:lnTo>
                  <a:lnTo>
                    <a:pt x="23622" y="107442"/>
                  </a:lnTo>
                  <a:lnTo>
                    <a:pt x="70104" y="107442"/>
                  </a:lnTo>
                  <a:lnTo>
                    <a:pt x="112776" y="98894"/>
                  </a:lnTo>
                  <a:lnTo>
                    <a:pt x="136283" y="63588"/>
                  </a:lnTo>
                  <a:lnTo>
                    <a:pt x="137160" y="52578"/>
                  </a:lnTo>
                  <a:lnTo>
                    <a:pt x="137160" y="43434"/>
                  </a:lnTo>
                  <a:close/>
                </a:path>
                <a:path w="4239259" h="3121660">
                  <a:moveTo>
                    <a:pt x="277368" y="115062"/>
                  </a:moveTo>
                  <a:lnTo>
                    <a:pt x="268363" y="74777"/>
                  </a:lnTo>
                  <a:lnTo>
                    <a:pt x="254508" y="58864"/>
                  </a:lnTo>
                  <a:lnTo>
                    <a:pt x="254508" y="102870"/>
                  </a:lnTo>
                  <a:lnTo>
                    <a:pt x="181356" y="102870"/>
                  </a:lnTo>
                  <a:lnTo>
                    <a:pt x="204304" y="67919"/>
                  </a:lnTo>
                  <a:lnTo>
                    <a:pt x="217932" y="65595"/>
                  </a:lnTo>
                  <a:lnTo>
                    <a:pt x="219456" y="65608"/>
                  </a:lnTo>
                  <a:lnTo>
                    <a:pt x="251460" y="88011"/>
                  </a:lnTo>
                  <a:lnTo>
                    <a:pt x="254508" y="102870"/>
                  </a:lnTo>
                  <a:lnTo>
                    <a:pt x="254508" y="58864"/>
                  </a:lnTo>
                  <a:lnTo>
                    <a:pt x="252222" y="56896"/>
                  </a:lnTo>
                  <a:lnTo>
                    <a:pt x="241935" y="51435"/>
                  </a:lnTo>
                  <a:lnTo>
                    <a:pt x="230505" y="48272"/>
                  </a:lnTo>
                  <a:lnTo>
                    <a:pt x="217932" y="47244"/>
                  </a:lnTo>
                  <a:lnTo>
                    <a:pt x="205359" y="48387"/>
                  </a:lnTo>
                  <a:lnTo>
                    <a:pt x="166928" y="75234"/>
                  </a:lnTo>
                  <a:lnTo>
                    <a:pt x="156972" y="116586"/>
                  </a:lnTo>
                  <a:lnTo>
                    <a:pt x="158102" y="131330"/>
                  </a:lnTo>
                  <a:lnTo>
                    <a:pt x="179832" y="170611"/>
                  </a:lnTo>
                  <a:lnTo>
                    <a:pt x="219456" y="183642"/>
                  </a:lnTo>
                  <a:lnTo>
                    <a:pt x="230314" y="182930"/>
                  </a:lnTo>
                  <a:lnTo>
                    <a:pt x="269265" y="158877"/>
                  </a:lnTo>
                  <a:lnTo>
                    <a:pt x="276606" y="140970"/>
                  </a:lnTo>
                  <a:lnTo>
                    <a:pt x="253746" y="138684"/>
                  </a:lnTo>
                  <a:lnTo>
                    <a:pt x="250698" y="147828"/>
                  </a:lnTo>
                  <a:lnTo>
                    <a:pt x="246126" y="154686"/>
                  </a:lnTo>
                  <a:lnTo>
                    <a:pt x="240030" y="158496"/>
                  </a:lnTo>
                  <a:lnTo>
                    <a:pt x="234696" y="163068"/>
                  </a:lnTo>
                  <a:lnTo>
                    <a:pt x="227838" y="165354"/>
                  </a:lnTo>
                  <a:lnTo>
                    <a:pt x="187439" y="147523"/>
                  </a:lnTo>
                  <a:lnTo>
                    <a:pt x="179832" y="121158"/>
                  </a:lnTo>
                  <a:lnTo>
                    <a:pt x="181356" y="121158"/>
                  </a:lnTo>
                  <a:lnTo>
                    <a:pt x="254508" y="121158"/>
                  </a:lnTo>
                  <a:lnTo>
                    <a:pt x="277368" y="121158"/>
                  </a:lnTo>
                  <a:lnTo>
                    <a:pt x="277368" y="115062"/>
                  </a:lnTo>
                  <a:close/>
                </a:path>
                <a:path w="4239259" h="3121660">
                  <a:moveTo>
                    <a:pt x="374904" y="54102"/>
                  </a:moveTo>
                  <a:lnTo>
                    <a:pt x="367284" y="49530"/>
                  </a:lnTo>
                  <a:lnTo>
                    <a:pt x="359664" y="47244"/>
                  </a:lnTo>
                  <a:lnTo>
                    <a:pt x="347472" y="47244"/>
                  </a:lnTo>
                  <a:lnTo>
                    <a:pt x="323850" y="69342"/>
                  </a:lnTo>
                  <a:lnTo>
                    <a:pt x="323850" y="50292"/>
                  </a:lnTo>
                  <a:lnTo>
                    <a:pt x="304038" y="50292"/>
                  </a:lnTo>
                  <a:lnTo>
                    <a:pt x="304038" y="180594"/>
                  </a:lnTo>
                  <a:lnTo>
                    <a:pt x="326136" y="180594"/>
                  </a:lnTo>
                  <a:lnTo>
                    <a:pt x="326136" y="112014"/>
                  </a:lnTo>
                  <a:lnTo>
                    <a:pt x="326402" y="105295"/>
                  </a:lnTo>
                  <a:lnTo>
                    <a:pt x="346710" y="70104"/>
                  </a:lnTo>
                  <a:lnTo>
                    <a:pt x="356616" y="70104"/>
                  </a:lnTo>
                  <a:lnTo>
                    <a:pt x="361950" y="71628"/>
                  </a:lnTo>
                  <a:lnTo>
                    <a:pt x="367284" y="74676"/>
                  </a:lnTo>
                  <a:lnTo>
                    <a:pt x="374904" y="54102"/>
                  </a:lnTo>
                  <a:close/>
                </a:path>
                <a:path w="4239259" h="3121660">
                  <a:moveTo>
                    <a:pt x="410718" y="50292"/>
                  </a:moveTo>
                  <a:lnTo>
                    <a:pt x="388620" y="50292"/>
                  </a:lnTo>
                  <a:lnTo>
                    <a:pt x="388620" y="180594"/>
                  </a:lnTo>
                  <a:lnTo>
                    <a:pt x="410718" y="180594"/>
                  </a:lnTo>
                  <a:lnTo>
                    <a:pt x="410718" y="50292"/>
                  </a:lnTo>
                  <a:close/>
                </a:path>
                <a:path w="4239259" h="3121660">
                  <a:moveTo>
                    <a:pt x="410718" y="0"/>
                  </a:moveTo>
                  <a:lnTo>
                    <a:pt x="388620" y="0"/>
                  </a:lnTo>
                  <a:lnTo>
                    <a:pt x="388620" y="25908"/>
                  </a:lnTo>
                  <a:lnTo>
                    <a:pt x="410718" y="25908"/>
                  </a:lnTo>
                  <a:lnTo>
                    <a:pt x="410718" y="0"/>
                  </a:lnTo>
                  <a:close/>
                </a:path>
                <a:path w="4239259" h="3121660">
                  <a:moveTo>
                    <a:pt x="557784" y="113538"/>
                  </a:moveTo>
                  <a:lnTo>
                    <a:pt x="548449" y="74320"/>
                  </a:lnTo>
                  <a:lnTo>
                    <a:pt x="535686" y="60185"/>
                  </a:lnTo>
                  <a:lnTo>
                    <a:pt x="535686" y="114300"/>
                  </a:lnTo>
                  <a:lnTo>
                    <a:pt x="534962" y="126479"/>
                  </a:lnTo>
                  <a:lnTo>
                    <a:pt x="512254" y="162026"/>
                  </a:lnTo>
                  <a:lnTo>
                    <a:pt x="496824" y="165354"/>
                  </a:lnTo>
                  <a:lnTo>
                    <a:pt x="489102" y="164515"/>
                  </a:lnTo>
                  <a:lnTo>
                    <a:pt x="461479" y="136880"/>
                  </a:lnTo>
                  <a:lnTo>
                    <a:pt x="458724" y="115062"/>
                  </a:lnTo>
                  <a:lnTo>
                    <a:pt x="459422" y="103339"/>
                  </a:lnTo>
                  <a:lnTo>
                    <a:pt x="481965" y="68491"/>
                  </a:lnTo>
                  <a:lnTo>
                    <a:pt x="496824" y="65532"/>
                  </a:lnTo>
                  <a:lnTo>
                    <a:pt x="504964" y="66268"/>
                  </a:lnTo>
                  <a:lnTo>
                    <a:pt x="532828" y="93154"/>
                  </a:lnTo>
                  <a:lnTo>
                    <a:pt x="535686" y="114300"/>
                  </a:lnTo>
                  <a:lnTo>
                    <a:pt x="535686" y="60185"/>
                  </a:lnTo>
                  <a:lnTo>
                    <a:pt x="531863" y="56896"/>
                  </a:lnTo>
                  <a:lnTo>
                    <a:pt x="521487" y="51435"/>
                  </a:lnTo>
                  <a:lnTo>
                    <a:pt x="509828" y="48272"/>
                  </a:lnTo>
                  <a:lnTo>
                    <a:pt x="496824" y="47244"/>
                  </a:lnTo>
                  <a:lnTo>
                    <a:pt x="485254" y="48120"/>
                  </a:lnTo>
                  <a:lnTo>
                    <a:pt x="447433" y="71450"/>
                  </a:lnTo>
                  <a:lnTo>
                    <a:pt x="435864" y="115062"/>
                  </a:lnTo>
                  <a:lnTo>
                    <a:pt x="436981" y="130644"/>
                  </a:lnTo>
                  <a:lnTo>
                    <a:pt x="440245" y="144208"/>
                  </a:lnTo>
                  <a:lnTo>
                    <a:pt x="445503" y="155790"/>
                  </a:lnTo>
                  <a:lnTo>
                    <a:pt x="452628" y="165354"/>
                  </a:lnTo>
                  <a:lnTo>
                    <a:pt x="458724" y="170688"/>
                  </a:lnTo>
                  <a:lnTo>
                    <a:pt x="461772" y="173355"/>
                  </a:lnTo>
                  <a:lnTo>
                    <a:pt x="472147" y="179070"/>
                  </a:lnTo>
                  <a:lnTo>
                    <a:pt x="483806" y="182499"/>
                  </a:lnTo>
                  <a:lnTo>
                    <a:pt x="496824" y="183642"/>
                  </a:lnTo>
                  <a:lnTo>
                    <a:pt x="505244" y="183083"/>
                  </a:lnTo>
                  <a:lnTo>
                    <a:pt x="541299" y="165646"/>
                  </a:lnTo>
                  <a:lnTo>
                    <a:pt x="557352" y="125412"/>
                  </a:lnTo>
                  <a:lnTo>
                    <a:pt x="557784" y="113538"/>
                  </a:lnTo>
                  <a:close/>
                </a:path>
                <a:path w="4239259" h="3121660">
                  <a:moveTo>
                    <a:pt x="688848" y="0"/>
                  </a:moveTo>
                  <a:lnTo>
                    <a:pt x="669036" y="0"/>
                  </a:lnTo>
                  <a:lnTo>
                    <a:pt x="669036" y="117348"/>
                  </a:lnTo>
                  <a:lnTo>
                    <a:pt x="668439" y="128689"/>
                  </a:lnTo>
                  <a:lnTo>
                    <a:pt x="647700" y="162407"/>
                  </a:lnTo>
                  <a:lnTo>
                    <a:pt x="633984" y="165354"/>
                  </a:lnTo>
                  <a:lnTo>
                    <a:pt x="627278" y="164515"/>
                  </a:lnTo>
                  <a:lnTo>
                    <a:pt x="599516" y="126898"/>
                  </a:lnTo>
                  <a:lnTo>
                    <a:pt x="598932" y="115062"/>
                  </a:lnTo>
                  <a:lnTo>
                    <a:pt x="599516" y="103149"/>
                  </a:lnTo>
                  <a:lnTo>
                    <a:pt x="619594" y="68389"/>
                  </a:lnTo>
                  <a:lnTo>
                    <a:pt x="632460" y="65608"/>
                  </a:lnTo>
                  <a:lnTo>
                    <a:pt x="633984" y="65620"/>
                  </a:lnTo>
                  <a:lnTo>
                    <a:pt x="666559" y="93827"/>
                  </a:lnTo>
                  <a:lnTo>
                    <a:pt x="669036" y="117348"/>
                  </a:lnTo>
                  <a:lnTo>
                    <a:pt x="669036" y="0"/>
                  </a:lnTo>
                  <a:lnTo>
                    <a:pt x="667512" y="0"/>
                  </a:lnTo>
                  <a:lnTo>
                    <a:pt x="667512" y="64770"/>
                  </a:lnTo>
                  <a:lnTo>
                    <a:pt x="663702" y="59436"/>
                  </a:lnTo>
                  <a:lnTo>
                    <a:pt x="658368" y="55626"/>
                  </a:lnTo>
                  <a:lnTo>
                    <a:pt x="652272" y="51816"/>
                  </a:lnTo>
                  <a:lnTo>
                    <a:pt x="646176" y="48768"/>
                  </a:lnTo>
                  <a:lnTo>
                    <a:pt x="639318" y="47244"/>
                  </a:lnTo>
                  <a:lnTo>
                    <a:pt x="630936" y="47244"/>
                  </a:lnTo>
                  <a:lnTo>
                    <a:pt x="590740" y="65824"/>
                  </a:lnTo>
                  <a:lnTo>
                    <a:pt x="576491" y="105625"/>
                  </a:lnTo>
                  <a:lnTo>
                    <a:pt x="576072" y="115062"/>
                  </a:lnTo>
                  <a:lnTo>
                    <a:pt x="576491" y="124955"/>
                  </a:lnTo>
                  <a:lnTo>
                    <a:pt x="592074" y="164401"/>
                  </a:lnTo>
                  <a:lnTo>
                    <a:pt x="630936" y="183540"/>
                  </a:lnTo>
                  <a:lnTo>
                    <a:pt x="633984" y="183476"/>
                  </a:lnTo>
                  <a:lnTo>
                    <a:pt x="643737" y="182372"/>
                  </a:lnTo>
                  <a:lnTo>
                    <a:pt x="653605" y="178600"/>
                  </a:lnTo>
                  <a:lnTo>
                    <a:pt x="662025" y="172402"/>
                  </a:lnTo>
                  <a:lnTo>
                    <a:pt x="669036" y="163830"/>
                  </a:lnTo>
                  <a:lnTo>
                    <a:pt x="669036" y="180594"/>
                  </a:lnTo>
                  <a:lnTo>
                    <a:pt x="688848" y="180594"/>
                  </a:lnTo>
                  <a:lnTo>
                    <a:pt x="688848" y="0"/>
                  </a:lnTo>
                  <a:close/>
                </a:path>
                <a:path w="4239259" h="3121660">
                  <a:moveTo>
                    <a:pt x="1021067" y="227076"/>
                  </a:moveTo>
                  <a:lnTo>
                    <a:pt x="878586" y="227076"/>
                  </a:lnTo>
                  <a:lnTo>
                    <a:pt x="878586" y="247650"/>
                  </a:lnTo>
                  <a:lnTo>
                    <a:pt x="938022" y="247650"/>
                  </a:lnTo>
                  <a:lnTo>
                    <a:pt x="938022" y="406908"/>
                  </a:lnTo>
                  <a:lnTo>
                    <a:pt x="961644" y="406908"/>
                  </a:lnTo>
                  <a:lnTo>
                    <a:pt x="961644" y="247650"/>
                  </a:lnTo>
                  <a:lnTo>
                    <a:pt x="1021067" y="247650"/>
                  </a:lnTo>
                  <a:lnTo>
                    <a:pt x="1021067" y="227076"/>
                  </a:lnTo>
                  <a:close/>
                </a:path>
                <a:path w="4239259" h="3121660">
                  <a:moveTo>
                    <a:pt x="1113282" y="280416"/>
                  </a:moveTo>
                  <a:lnTo>
                    <a:pt x="1105662" y="275844"/>
                  </a:lnTo>
                  <a:lnTo>
                    <a:pt x="1098042" y="273558"/>
                  </a:lnTo>
                  <a:lnTo>
                    <a:pt x="1085850" y="273558"/>
                  </a:lnTo>
                  <a:lnTo>
                    <a:pt x="1080516" y="275082"/>
                  </a:lnTo>
                  <a:lnTo>
                    <a:pt x="1076706" y="278130"/>
                  </a:lnTo>
                  <a:lnTo>
                    <a:pt x="1072134" y="280416"/>
                  </a:lnTo>
                  <a:lnTo>
                    <a:pt x="1067562" y="286512"/>
                  </a:lnTo>
                  <a:lnTo>
                    <a:pt x="1062228" y="296418"/>
                  </a:lnTo>
                  <a:lnTo>
                    <a:pt x="1062228" y="276606"/>
                  </a:lnTo>
                  <a:lnTo>
                    <a:pt x="1042416" y="276606"/>
                  </a:lnTo>
                  <a:lnTo>
                    <a:pt x="1042416" y="406908"/>
                  </a:lnTo>
                  <a:lnTo>
                    <a:pt x="1064514" y="406908"/>
                  </a:lnTo>
                  <a:lnTo>
                    <a:pt x="1064514" y="338328"/>
                  </a:lnTo>
                  <a:lnTo>
                    <a:pt x="1064780" y="331609"/>
                  </a:lnTo>
                  <a:lnTo>
                    <a:pt x="1085088" y="296418"/>
                  </a:lnTo>
                  <a:lnTo>
                    <a:pt x="1094994" y="296418"/>
                  </a:lnTo>
                  <a:lnTo>
                    <a:pt x="1100328" y="297942"/>
                  </a:lnTo>
                  <a:lnTo>
                    <a:pt x="1105662" y="300990"/>
                  </a:lnTo>
                  <a:lnTo>
                    <a:pt x="1113282" y="280416"/>
                  </a:lnTo>
                  <a:close/>
                </a:path>
                <a:path w="4239259" h="3121660">
                  <a:moveTo>
                    <a:pt x="1190244" y="571500"/>
                  </a:moveTo>
                  <a:lnTo>
                    <a:pt x="1170432" y="538734"/>
                  </a:lnTo>
                  <a:lnTo>
                    <a:pt x="1165860" y="535317"/>
                  </a:lnTo>
                  <a:lnTo>
                    <a:pt x="1165860" y="573786"/>
                  </a:lnTo>
                  <a:lnTo>
                    <a:pt x="1165860" y="581406"/>
                  </a:lnTo>
                  <a:lnTo>
                    <a:pt x="1165161" y="588543"/>
                  </a:lnTo>
                  <a:lnTo>
                    <a:pt x="1133767" y="613613"/>
                  </a:lnTo>
                  <a:lnTo>
                    <a:pt x="1123188" y="614172"/>
                  </a:lnTo>
                  <a:lnTo>
                    <a:pt x="1076706" y="614172"/>
                  </a:lnTo>
                  <a:lnTo>
                    <a:pt x="1076706" y="549402"/>
                  </a:lnTo>
                  <a:lnTo>
                    <a:pt x="1133767" y="549478"/>
                  </a:lnTo>
                  <a:lnTo>
                    <a:pt x="1140701" y="550164"/>
                  </a:lnTo>
                  <a:lnTo>
                    <a:pt x="1144524" y="551688"/>
                  </a:lnTo>
                  <a:lnTo>
                    <a:pt x="1151382" y="553212"/>
                  </a:lnTo>
                  <a:lnTo>
                    <a:pt x="1155954" y="556260"/>
                  </a:lnTo>
                  <a:lnTo>
                    <a:pt x="1163574" y="566928"/>
                  </a:lnTo>
                  <a:lnTo>
                    <a:pt x="1165860" y="573786"/>
                  </a:lnTo>
                  <a:lnTo>
                    <a:pt x="1165860" y="535317"/>
                  </a:lnTo>
                  <a:lnTo>
                    <a:pt x="1053084" y="528828"/>
                  </a:lnTo>
                  <a:lnTo>
                    <a:pt x="1053084" y="708660"/>
                  </a:lnTo>
                  <a:lnTo>
                    <a:pt x="1076706" y="708660"/>
                  </a:lnTo>
                  <a:lnTo>
                    <a:pt x="1076706" y="635508"/>
                  </a:lnTo>
                  <a:lnTo>
                    <a:pt x="1123188" y="635469"/>
                  </a:lnTo>
                  <a:lnTo>
                    <a:pt x="1140294" y="634517"/>
                  </a:lnTo>
                  <a:lnTo>
                    <a:pt x="1155090" y="631507"/>
                  </a:lnTo>
                  <a:lnTo>
                    <a:pt x="1165860" y="626948"/>
                  </a:lnTo>
                  <a:lnTo>
                    <a:pt x="1166888" y="626516"/>
                  </a:lnTo>
                  <a:lnTo>
                    <a:pt x="1189266" y="591654"/>
                  </a:lnTo>
                  <a:lnTo>
                    <a:pt x="1190244" y="580644"/>
                  </a:lnTo>
                  <a:lnTo>
                    <a:pt x="1190244" y="571500"/>
                  </a:lnTo>
                  <a:close/>
                </a:path>
                <a:path w="4239259" h="3121660">
                  <a:moveTo>
                    <a:pt x="1239012" y="406908"/>
                  </a:moveTo>
                  <a:lnTo>
                    <a:pt x="1232281" y="366052"/>
                  </a:lnTo>
                  <a:lnTo>
                    <a:pt x="1232154" y="352044"/>
                  </a:lnTo>
                  <a:lnTo>
                    <a:pt x="1232154" y="306324"/>
                  </a:lnTo>
                  <a:lnTo>
                    <a:pt x="1231392" y="302514"/>
                  </a:lnTo>
                  <a:lnTo>
                    <a:pt x="1203198" y="275882"/>
                  </a:lnTo>
                  <a:lnTo>
                    <a:pt x="1180338" y="273621"/>
                  </a:lnTo>
                  <a:lnTo>
                    <a:pt x="1173568" y="273850"/>
                  </a:lnTo>
                  <a:lnTo>
                    <a:pt x="1136904" y="285750"/>
                  </a:lnTo>
                  <a:lnTo>
                    <a:pt x="1123188" y="313182"/>
                  </a:lnTo>
                  <a:lnTo>
                    <a:pt x="1144511" y="316230"/>
                  </a:lnTo>
                  <a:lnTo>
                    <a:pt x="1146810" y="307086"/>
                  </a:lnTo>
                  <a:lnTo>
                    <a:pt x="1150620" y="300990"/>
                  </a:lnTo>
                  <a:lnTo>
                    <a:pt x="1155192" y="297180"/>
                  </a:lnTo>
                  <a:lnTo>
                    <a:pt x="1160526" y="293370"/>
                  </a:lnTo>
                  <a:lnTo>
                    <a:pt x="1168146" y="291846"/>
                  </a:lnTo>
                  <a:lnTo>
                    <a:pt x="1180338" y="291934"/>
                  </a:lnTo>
                  <a:lnTo>
                    <a:pt x="1210056" y="309372"/>
                  </a:lnTo>
                  <a:lnTo>
                    <a:pt x="1210056" y="323850"/>
                  </a:lnTo>
                  <a:lnTo>
                    <a:pt x="1210056" y="341376"/>
                  </a:lnTo>
                  <a:lnTo>
                    <a:pt x="1210056" y="358902"/>
                  </a:lnTo>
                  <a:lnTo>
                    <a:pt x="1208532" y="366522"/>
                  </a:lnTo>
                  <a:lnTo>
                    <a:pt x="1177290" y="392430"/>
                  </a:lnTo>
                  <a:lnTo>
                    <a:pt x="1160526" y="392430"/>
                  </a:lnTo>
                  <a:lnTo>
                    <a:pt x="1153668" y="390144"/>
                  </a:lnTo>
                  <a:lnTo>
                    <a:pt x="1149096" y="386334"/>
                  </a:lnTo>
                  <a:lnTo>
                    <a:pt x="1145286" y="382524"/>
                  </a:lnTo>
                  <a:lnTo>
                    <a:pt x="1143000" y="377952"/>
                  </a:lnTo>
                  <a:lnTo>
                    <a:pt x="1143000" y="368046"/>
                  </a:lnTo>
                  <a:lnTo>
                    <a:pt x="1143762" y="364236"/>
                  </a:lnTo>
                  <a:lnTo>
                    <a:pt x="1146048" y="361188"/>
                  </a:lnTo>
                  <a:lnTo>
                    <a:pt x="1147572" y="358140"/>
                  </a:lnTo>
                  <a:lnTo>
                    <a:pt x="1184910" y="347891"/>
                  </a:lnTo>
                  <a:lnTo>
                    <a:pt x="1194625" y="345859"/>
                  </a:lnTo>
                  <a:lnTo>
                    <a:pt x="1203198" y="343611"/>
                  </a:lnTo>
                  <a:lnTo>
                    <a:pt x="1210056" y="341376"/>
                  </a:lnTo>
                  <a:lnTo>
                    <a:pt x="1210056" y="323850"/>
                  </a:lnTo>
                  <a:lnTo>
                    <a:pt x="1202791" y="326009"/>
                  </a:lnTo>
                  <a:lnTo>
                    <a:pt x="1193673" y="327952"/>
                  </a:lnTo>
                  <a:lnTo>
                    <a:pt x="1182827" y="329755"/>
                  </a:lnTo>
                  <a:lnTo>
                    <a:pt x="1170432" y="331470"/>
                  </a:lnTo>
                  <a:lnTo>
                    <a:pt x="1162050" y="332994"/>
                  </a:lnTo>
                  <a:lnTo>
                    <a:pt x="1126236" y="349758"/>
                  </a:lnTo>
                  <a:lnTo>
                    <a:pt x="1119378" y="365760"/>
                  </a:lnTo>
                  <a:lnTo>
                    <a:pt x="1119378" y="372618"/>
                  </a:lnTo>
                  <a:lnTo>
                    <a:pt x="1143000" y="406476"/>
                  </a:lnTo>
                  <a:lnTo>
                    <a:pt x="1144612" y="407200"/>
                  </a:lnTo>
                  <a:lnTo>
                    <a:pt x="1153414" y="409257"/>
                  </a:lnTo>
                  <a:lnTo>
                    <a:pt x="1162050" y="409854"/>
                  </a:lnTo>
                  <a:lnTo>
                    <a:pt x="1172718" y="409956"/>
                  </a:lnTo>
                  <a:lnTo>
                    <a:pt x="1180338" y="408432"/>
                  </a:lnTo>
                  <a:lnTo>
                    <a:pt x="1211567" y="390906"/>
                  </a:lnTo>
                  <a:lnTo>
                    <a:pt x="1212342" y="397002"/>
                  </a:lnTo>
                  <a:lnTo>
                    <a:pt x="1213866" y="402336"/>
                  </a:lnTo>
                  <a:lnTo>
                    <a:pt x="1216139" y="406908"/>
                  </a:lnTo>
                  <a:lnTo>
                    <a:pt x="1239012" y="406908"/>
                  </a:lnTo>
                  <a:close/>
                </a:path>
                <a:path w="4239259" h="3121660">
                  <a:moveTo>
                    <a:pt x="1330452" y="643128"/>
                  </a:moveTo>
                  <a:lnTo>
                    <a:pt x="1321117" y="602843"/>
                  </a:lnTo>
                  <a:lnTo>
                    <a:pt x="1306830" y="586892"/>
                  </a:lnTo>
                  <a:lnTo>
                    <a:pt x="1306830" y="630936"/>
                  </a:lnTo>
                  <a:lnTo>
                    <a:pt x="1234440" y="630936"/>
                  </a:lnTo>
                  <a:lnTo>
                    <a:pt x="1257388" y="595985"/>
                  </a:lnTo>
                  <a:lnTo>
                    <a:pt x="1271016" y="593661"/>
                  </a:lnTo>
                  <a:lnTo>
                    <a:pt x="1272540" y="593674"/>
                  </a:lnTo>
                  <a:lnTo>
                    <a:pt x="1304353" y="616369"/>
                  </a:lnTo>
                  <a:lnTo>
                    <a:pt x="1306830" y="630936"/>
                  </a:lnTo>
                  <a:lnTo>
                    <a:pt x="1306830" y="586892"/>
                  </a:lnTo>
                  <a:lnTo>
                    <a:pt x="1304975" y="585279"/>
                  </a:lnTo>
                  <a:lnTo>
                    <a:pt x="1294917" y="579793"/>
                  </a:lnTo>
                  <a:lnTo>
                    <a:pt x="1283576" y="576453"/>
                  </a:lnTo>
                  <a:lnTo>
                    <a:pt x="1271016" y="575310"/>
                  </a:lnTo>
                  <a:lnTo>
                    <a:pt x="1258328" y="576453"/>
                  </a:lnTo>
                  <a:lnTo>
                    <a:pt x="1220012" y="603618"/>
                  </a:lnTo>
                  <a:lnTo>
                    <a:pt x="1210056" y="644652"/>
                  </a:lnTo>
                  <a:lnTo>
                    <a:pt x="1211186" y="659409"/>
                  </a:lnTo>
                  <a:lnTo>
                    <a:pt x="1214437" y="672566"/>
                  </a:lnTo>
                  <a:lnTo>
                    <a:pt x="1219695" y="684199"/>
                  </a:lnTo>
                  <a:lnTo>
                    <a:pt x="1226807" y="694182"/>
                  </a:lnTo>
                  <a:lnTo>
                    <a:pt x="1232916" y="699147"/>
                  </a:lnTo>
                  <a:lnTo>
                    <a:pt x="1236103" y="701751"/>
                  </a:lnTo>
                  <a:lnTo>
                    <a:pt x="1246822" y="707237"/>
                  </a:lnTo>
                  <a:lnTo>
                    <a:pt x="1258963" y="710577"/>
                  </a:lnTo>
                  <a:lnTo>
                    <a:pt x="1272540" y="711708"/>
                  </a:lnTo>
                  <a:lnTo>
                    <a:pt x="1283398" y="710996"/>
                  </a:lnTo>
                  <a:lnTo>
                    <a:pt x="1322070" y="686943"/>
                  </a:lnTo>
                  <a:lnTo>
                    <a:pt x="1329690" y="669036"/>
                  </a:lnTo>
                  <a:lnTo>
                    <a:pt x="1306830" y="666750"/>
                  </a:lnTo>
                  <a:lnTo>
                    <a:pt x="1303782" y="675894"/>
                  </a:lnTo>
                  <a:lnTo>
                    <a:pt x="1299210" y="682752"/>
                  </a:lnTo>
                  <a:lnTo>
                    <a:pt x="1293101" y="686562"/>
                  </a:lnTo>
                  <a:lnTo>
                    <a:pt x="1287780" y="691134"/>
                  </a:lnTo>
                  <a:lnTo>
                    <a:pt x="1280922" y="693420"/>
                  </a:lnTo>
                  <a:lnTo>
                    <a:pt x="1240409" y="675589"/>
                  </a:lnTo>
                  <a:lnTo>
                    <a:pt x="1232916" y="649224"/>
                  </a:lnTo>
                  <a:lnTo>
                    <a:pt x="1234440" y="649224"/>
                  </a:lnTo>
                  <a:lnTo>
                    <a:pt x="1306830" y="649224"/>
                  </a:lnTo>
                  <a:lnTo>
                    <a:pt x="1330452" y="649224"/>
                  </a:lnTo>
                  <a:lnTo>
                    <a:pt x="1330452" y="643128"/>
                  </a:lnTo>
                  <a:close/>
                </a:path>
                <a:path w="4239259" h="3121660">
                  <a:moveTo>
                    <a:pt x="1372362" y="309372"/>
                  </a:moveTo>
                  <a:lnTo>
                    <a:pt x="1370838" y="304800"/>
                  </a:lnTo>
                  <a:lnTo>
                    <a:pt x="1370076" y="298704"/>
                  </a:lnTo>
                  <a:lnTo>
                    <a:pt x="1367790" y="293370"/>
                  </a:lnTo>
                  <a:lnTo>
                    <a:pt x="1363980" y="288798"/>
                  </a:lnTo>
                  <a:lnTo>
                    <a:pt x="1360932" y="284226"/>
                  </a:lnTo>
                  <a:lnTo>
                    <a:pt x="1356360" y="280416"/>
                  </a:lnTo>
                  <a:lnTo>
                    <a:pt x="1349502" y="277368"/>
                  </a:lnTo>
                  <a:lnTo>
                    <a:pt x="1342644" y="275082"/>
                  </a:lnTo>
                  <a:lnTo>
                    <a:pt x="1335786" y="273558"/>
                  </a:lnTo>
                  <a:lnTo>
                    <a:pt x="1328166" y="273558"/>
                  </a:lnTo>
                  <a:lnTo>
                    <a:pt x="1315288" y="274866"/>
                  </a:lnTo>
                  <a:lnTo>
                    <a:pt x="1304061" y="278803"/>
                  </a:lnTo>
                  <a:lnTo>
                    <a:pt x="1294409" y="285457"/>
                  </a:lnTo>
                  <a:lnTo>
                    <a:pt x="1286256" y="294894"/>
                  </a:lnTo>
                  <a:lnTo>
                    <a:pt x="1286256" y="276606"/>
                  </a:lnTo>
                  <a:lnTo>
                    <a:pt x="1266444" y="276606"/>
                  </a:lnTo>
                  <a:lnTo>
                    <a:pt x="1266444" y="406908"/>
                  </a:lnTo>
                  <a:lnTo>
                    <a:pt x="1288542" y="406908"/>
                  </a:lnTo>
                  <a:lnTo>
                    <a:pt x="1288542" y="335280"/>
                  </a:lnTo>
                  <a:lnTo>
                    <a:pt x="1289227" y="323837"/>
                  </a:lnTo>
                  <a:lnTo>
                    <a:pt x="1316126" y="293179"/>
                  </a:lnTo>
                  <a:lnTo>
                    <a:pt x="1322832" y="292608"/>
                  </a:lnTo>
                  <a:lnTo>
                    <a:pt x="1328928" y="292608"/>
                  </a:lnTo>
                  <a:lnTo>
                    <a:pt x="1350264" y="318516"/>
                  </a:lnTo>
                  <a:lnTo>
                    <a:pt x="1350264" y="406908"/>
                  </a:lnTo>
                  <a:lnTo>
                    <a:pt x="1372362" y="406908"/>
                  </a:lnTo>
                  <a:lnTo>
                    <a:pt x="1372362" y="309372"/>
                  </a:lnTo>
                  <a:close/>
                </a:path>
                <a:path w="4239259" h="3121660">
                  <a:moveTo>
                    <a:pt x="1427988" y="582168"/>
                  </a:moveTo>
                  <a:lnTo>
                    <a:pt x="1420368" y="577596"/>
                  </a:lnTo>
                  <a:lnTo>
                    <a:pt x="1412748" y="575310"/>
                  </a:lnTo>
                  <a:lnTo>
                    <a:pt x="1400556" y="575310"/>
                  </a:lnTo>
                  <a:lnTo>
                    <a:pt x="1395222" y="576834"/>
                  </a:lnTo>
                  <a:lnTo>
                    <a:pt x="1391412" y="579882"/>
                  </a:lnTo>
                  <a:lnTo>
                    <a:pt x="1386840" y="582168"/>
                  </a:lnTo>
                  <a:lnTo>
                    <a:pt x="1382268" y="588264"/>
                  </a:lnTo>
                  <a:lnTo>
                    <a:pt x="1376934" y="598170"/>
                  </a:lnTo>
                  <a:lnTo>
                    <a:pt x="1376934" y="578358"/>
                  </a:lnTo>
                  <a:lnTo>
                    <a:pt x="1357122" y="578358"/>
                  </a:lnTo>
                  <a:lnTo>
                    <a:pt x="1357122" y="708660"/>
                  </a:lnTo>
                  <a:lnTo>
                    <a:pt x="1379220" y="708660"/>
                  </a:lnTo>
                  <a:lnTo>
                    <a:pt x="1379220" y="640080"/>
                  </a:lnTo>
                  <a:lnTo>
                    <a:pt x="1379486" y="633361"/>
                  </a:lnTo>
                  <a:lnTo>
                    <a:pt x="1399794" y="598170"/>
                  </a:lnTo>
                  <a:lnTo>
                    <a:pt x="1409700" y="598170"/>
                  </a:lnTo>
                  <a:lnTo>
                    <a:pt x="1415034" y="599694"/>
                  </a:lnTo>
                  <a:lnTo>
                    <a:pt x="1420368" y="602742"/>
                  </a:lnTo>
                  <a:lnTo>
                    <a:pt x="1427988" y="582168"/>
                  </a:lnTo>
                  <a:close/>
                </a:path>
                <a:path w="4239259" h="3121660">
                  <a:moveTo>
                    <a:pt x="1463802" y="578358"/>
                  </a:moveTo>
                  <a:lnTo>
                    <a:pt x="1441704" y="578358"/>
                  </a:lnTo>
                  <a:lnTo>
                    <a:pt x="1441704" y="708660"/>
                  </a:lnTo>
                  <a:lnTo>
                    <a:pt x="1463802" y="708660"/>
                  </a:lnTo>
                  <a:lnTo>
                    <a:pt x="1463802" y="578358"/>
                  </a:lnTo>
                  <a:close/>
                </a:path>
                <a:path w="4239259" h="3121660">
                  <a:moveTo>
                    <a:pt x="1463802" y="528828"/>
                  </a:moveTo>
                  <a:lnTo>
                    <a:pt x="1441704" y="528828"/>
                  </a:lnTo>
                  <a:lnTo>
                    <a:pt x="1441704" y="553974"/>
                  </a:lnTo>
                  <a:lnTo>
                    <a:pt x="1463802" y="553974"/>
                  </a:lnTo>
                  <a:lnTo>
                    <a:pt x="1463802" y="528828"/>
                  </a:lnTo>
                  <a:close/>
                </a:path>
                <a:path w="4239259" h="3121660">
                  <a:moveTo>
                    <a:pt x="1505712" y="361188"/>
                  </a:moveTo>
                  <a:lnTo>
                    <a:pt x="1504188" y="354330"/>
                  </a:lnTo>
                  <a:lnTo>
                    <a:pt x="1500378" y="349758"/>
                  </a:lnTo>
                  <a:lnTo>
                    <a:pt x="1497330" y="344424"/>
                  </a:lnTo>
                  <a:lnTo>
                    <a:pt x="1453134" y="327660"/>
                  </a:lnTo>
                  <a:lnTo>
                    <a:pt x="1442466" y="324612"/>
                  </a:lnTo>
                  <a:lnTo>
                    <a:pt x="1435608" y="323088"/>
                  </a:lnTo>
                  <a:lnTo>
                    <a:pt x="1434084" y="322326"/>
                  </a:lnTo>
                  <a:lnTo>
                    <a:pt x="1429512" y="320802"/>
                  </a:lnTo>
                  <a:lnTo>
                    <a:pt x="1424940" y="316230"/>
                  </a:lnTo>
                  <a:lnTo>
                    <a:pt x="1423416" y="313944"/>
                  </a:lnTo>
                  <a:lnTo>
                    <a:pt x="1422654" y="310896"/>
                  </a:lnTo>
                  <a:lnTo>
                    <a:pt x="1422654" y="304038"/>
                  </a:lnTo>
                  <a:lnTo>
                    <a:pt x="1424940" y="300228"/>
                  </a:lnTo>
                  <a:lnTo>
                    <a:pt x="1428750" y="296418"/>
                  </a:lnTo>
                  <a:lnTo>
                    <a:pt x="1433322" y="293370"/>
                  </a:lnTo>
                  <a:lnTo>
                    <a:pt x="1440942" y="291846"/>
                  </a:lnTo>
                  <a:lnTo>
                    <a:pt x="1459230" y="291846"/>
                  </a:lnTo>
                  <a:lnTo>
                    <a:pt x="1466088" y="293370"/>
                  </a:lnTo>
                  <a:lnTo>
                    <a:pt x="1475232" y="300990"/>
                  </a:lnTo>
                  <a:lnTo>
                    <a:pt x="1478280" y="306324"/>
                  </a:lnTo>
                  <a:lnTo>
                    <a:pt x="1479042" y="313182"/>
                  </a:lnTo>
                  <a:lnTo>
                    <a:pt x="1501140" y="310134"/>
                  </a:lnTo>
                  <a:lnTo>
                    <a:pt x="1475994" y="278130"/>
                  </a:lnTo>
                  <a:lnTo>
                    <a:pt x="1469999" y="276136"/>
                  </a:lnTo>
                  <a:lnTo>
                    <a:pt x="1463509" y="274701"/>
                  </a:lnTo>
                  <a:lnTo>
                    <a:pt x="1456588" y="273850"/>
                  </a:lnTo>
                  <a:lnTo>
                    <a:pt x="1449311" y="273558"/>
                  </a:lnTo>
                  <a:lnTo>
                    <a:pt x="1442466" y="273558"/>
                  </a:lnTo>
                  <a:lnTo>
                    <a:pt x="1436370" y="274320"/>
                  </a:lnTo>
                  <a:lnTo>
                    <a:pt x="1430261" y="275844"/>
                  </a:lnTo>
                  <a:lnTo>
                    <a:pt x="1424178" y="278130"/>
                  </a:lnTo>
                  <a:lnTo>
                    <a:pt x="1419606" y="279654"/>
                  </a:lnTo>
                  <a:lnTo>
                    <a:pt x="1415796" y="282702"/>
                  </a:lnTo>
                  <a:lnTo>
                    <a:pt x="1411211" y="285750"/>
                  </a:lnTo>
                  <a:lnTo>
                    <a:pt x="1408176" y="289560"/>
                  </a:lnTo>
                  <a:lnTo>
                    <a:pt x="1405128" y="294894"/>
                  </a:lnTo>
                  <a:lnTo>
                    <a:pt x="1402842" y="299466"/>
                  </a:lnTo>
                  <a:lnTo>
                    <a:pt x="1401318" y="304800"/>
                  </a:lnTo>
                  <a:lnTo>
                    <a:pt x="1401318" y="316992"/>
                  </a:lnTo>
                  <a:lnTo>
                    <a:pt x="1433410" y="345668"/>
                  </a:lnTo>
                  <a:lnTo>
                    <a:pt x="1466088" y="354330"/>
                  </a:lnTo>
                  <a:lnTo>
                    <a:pt x="1473708" y="357378"/>
                  </a:lnTo>
                  <a:lnTo>
                    <a:pt x="1476756" y="358902"/>
                  </a:lnTo>
                  <a:lnTo>
                    <a:pt x="1480566" y="361950"/>
                  </a:lnTo>
                  <a:lnTo>
                    <a:pt x="1482852" y="365760"/>
                  </a:lnTo>
                  <a:lnTo>
                    <a:pt x="1482852" y="376428"/>
                  </a:lnTo>
                  <a:lnTo>
                    <a:pt x="1442758" y="391553"/>
                  </a:lnTo>
                  <a:lnTo>
                    <a:pt x="1434846" y="389382"/>
                  </a:lnTo>
                  <a:lnTo>
                    <a:pt x="1429512" y="384810"/>
                  </a:lnTo>
                  <a:lnTo>
                    <a:pt x="1424178" y="379476"/>
                  </a:lnTo>
                  <a:lnTo>
                    <a:pt x="1420368" y="373380"/>
                  </a:lnTo>
                  <a:lnTo>
                    <a:pt x="1419606" y="364236"/>
                  </a:lnTo>
                  <a:lnTo>
                    <a:pt x="1397508" y="368046"/>
                  </a:lnTo>
                  <a:lnTo>
                    <a:pt x="1421841" y="403860"/>
                  </a:lnTo>
                  <a:lnTo>
                    <a:pt x="1453134" y="409956"/>
                  </a:lnTo>
                  <a:lnTo>
                    <a:pt x="1460842" y="409562"/>
                  </a:lnTo>
                  <a:lnTo>
                    <a:pt x="1499616" y="389382"/>
                  </a:lnTo>
                  <a:lnTo>
                    <a:pt x="1505712" y="375666"/>
                  </a:lnTo>
                  <a:lnTo>
                    <a:pt x="1505712" y="361188"/>
                  </a:lnTo>
                  <a:close/>
                </a:path>
                <a:path w="4239259" h="3121660">
                  <a:moveTo>
                    <a:pt x="1554467" y="276606"/>
                  </a:moveTo>
                  <a:lnTo>
                    <a:pt x="1532382" y="276606"/>
                  </a:lnTo>
                  <a:lnTo>
                    <a:pt x="1532382" y="406908"/>
                  </a:lnTo>
                  <a:lnTo>
                    <a:pt x="1554467" y="406908"/>
                  </a:lnTo>
                  <a:lnTo>
                    <a:pt x="1554467" y="276606"/>
                  </a:lnTo>
                  <a:close/>
                </a:path>
                <a:path w="4239259" h="3121660">
                  <a:moveTo>
                    <a:pt x="1554467" y="227076"/>
                  </a:moveTo>
                  <a:lnTo>
                    <a:pt x="1532382" y="227076"/>
                  </a:lnTo>
                  <a:lnTo>
                    <a:pt x="1532382" y="252222"/>
                  </a:lnTo>
                  <a:lnTo>
                    <a:pt x="1554467" y="252222"/>
                  </a:lnTo>
                  <a:lnTo>
                    <a:pt x="1554467" y="227076"/>
                  </a:lnTo>
                  <a:close/>
                </a:path>
                <a:path w="4239259" h="3121660">
                  <a:moveTo>
                    <a:pt x="1610868" y="641604"/>
                  </a:moveTo>
                  <a:lnTo>
                    <a:pt x="1601533" y="602386"/>
                  </a:lnTo>
                  <a:lnTo>
                    <a:pt x="1588008" y="587603"/>
                  </a:lnTo>
                  <a:lnTo>
                    <a:pt x="1588008" y="642366"/>
                  </a:lnTo>
                  <a:lnTo>
                    <a:pt x="1587411" y="654545"/>
                  </a:lnTo>
                  <a:lnTo>
                    <a:pt x="1565338" y="690092"/>
                  </a:lnTo>
                  <a:lnTo>
                    <a:pt x="1549908" y="693420"/>
                  </a:lnTo>
                  <a:lnTo>
                    <a:pt x="1542186" y="692581"/>
                  </a:lnTo>
                  <a:lnTo>
                    <a:pt x="1514563" y="665226"/>
                  </a:lnTo>
                  <a:lnTo>
                    <a:pt x="1511808" y="643128"/>
                  </a:lnTo>
                  <a:lnTo>
                    <a:pt x="1512506" y="631405"/>
                  </a:lnTo>
                  <a:lnTo>
                    <a:pt x="1535049" y="596557"/>
                  </a:lnTo>
                  <a:lnTo>
                    <a:pt x="1549908" y="593598"/>
                  </a:lnTo>
                  <a:lnTo>
                    <a:pt x="1557616" y="594334"/>
                  </a:lnTo>
                  <a:lnTo>
                    <a:pt x="1585531" y="621220"/>
                  </a:lnTo>
                  <a:lnTo>
                    <a:pt x="1588008" y="642366"/>
                  </a:lnTo>
                  <a:lnTo>
                    <a:pt x="1588008" y="587603"/>
                  </a:lnTo>
                  <a:lnTo>
                    <a:pt x="1584947" y="584962"/>
                  </a:lnTo>
                  <a:lnTo>
                    <a:pt x="1574571" y="579501"/>
                  </a:lnTo>
                  <a:lnTo>
                    <a:pt x="1562912" y="576338"/>
                  </a:lnTo>
                  <a:lnTo>
                    <a:pt x="1549908" y="575310"/>
                  </a:lnTo>
                  <a:lnTo>
                    <a:pt x="1538325" y="576186"/>
                  </a:lnTo>
                  <a:lnTo>
                    <a:pt x="1500187" y="599630"/>
                  </a:lnTo>
                  <a:lnTo>
                    <a:pt x="1488948" y="643128"/>
                  </a:lnTo>
                  <a:lnTo>
                    <a:pt x="1489951" y="658723"/>
                  </a:lnTo>
                  <a:lnTo>
                    <a:pt x="1493037" y="672376"/>
                  </a:lnTo>
                  <a:lnTo>
                    <a:pt x="1498269" y="684174"/>
                  </a:lnTo>
                  <a:lnTo>
                    <a:pt x="1505712" y="694182"/>
                  </a:lnTo>
                  <a:lnTo>
                    <a:pt x="1511808" y="699223"/>
                  </a:lnTo>
                  <a:lnTo>
                    <a:pt x="1514856" y="701751"/>
                  </a:lnTo>
                  <a:lnTo>
                    <a:pt x="1525231" y="707237"/>
                  </a:lnTo>
                  <a:lnTo>
                    <a:pt x="1536890" y="710577"/>
                  </a:lnTo>
                  <a:lnTo>
                    <a:pt x="1549908" y="711708"/>
                  </a:lnTo>
                  <a:lnTo>
                    <a:pt x="1558328" y="711149"/>
                  </a:lnTo>
                  <a:lnTo>
                    <a:pt x="1594294" y="693712"/>
                  </a:lnTo>
                  <a:lnTo>
                    <a:pt x="1610423" y="653478"/>
                  </a:lnTo>
                  <a:lnTo>
                    <a:pt x="1610868" y="641604"/>
                  </a:lnTo>
                  <a:close/>
                </a:path>
                <a:path w="4239259" h="3121660">
                  <a:moveTo>
                    <a:pt x="1700784" y="341376"/>
                  </a:moveTo>
                  <a:lnTo>
                    <a:pt x="1691449" y="301091"/>
                  </a:lnTo>
                  <a:lnTo>
                    <a:pt x="1677162" y="285140"/>
                  </a:lnTo>
                  <a:lnTo>
                    <a:pt x="1677162" y="329184"/>
                  </a:lnTo>
                  <a:lnTo>
                    <a:pt x="1604772" y="329184"/>
                  </a:lnTo>
                  <a:lnTo>
                    <a:pt x="1627720" y="294233"/>
                  </a:lnTo>
                  <a:lnTo>
                    <a:pt x="1641348" y="291909"/>
                  </a:lnTo>
                  <a:lnTo>
                    <a:pt x="1642872" y="291922"/>
                  </a:lnTo>
                  <a:lnTo>
                    <a:pt x="1674393" y="314617"/>
                  </a:lnTo>
                  <a:lnTo>
                    <a:pt x="1677162" y="329184"/>
                  </a:lnTo>
                  <a:lnTo>
                    <a:pt x="1677162" y="285140"/>
                  </a:lnTo>
                  <a:lnTo>
                    <a:pt x="1675307" y="283527"/>
                  </a:lnTo>
                  <a:lnTo>
                    <a:pt x="1665249" y="278041"/>
                  </a:lnTo>
                  <a:lnTo>
                    <a:pt x="1653908" y="274701"/>
                  </a:lnTo>
                  <a:lnTo>
                    <a:pt x="1641348" y="273558"/>
                  </a:lnTo>
                  <a:lnTo>
                    <a:pt x="1628648" y="274701"/>
                  </a:lnTo>
                  <a:lnTo>
                    <a:pt x="1590027" y="301866"/>
                  </a:lnTo>
                  <a:lnTo>
                    <a:pt x="1580388" y="342900"/>
                  </a:lnTo>
                  <a:lnTo>
                    <a:pt x="1581505" y="357606"/>
                  </a:lnTo>
                  <a:lnTo>
                    <a:pt x="1584769" y="370814"/>
                  </a:lnTo>
                  <a:lnTo>
                    <a:pt x="1590027" y="382447"/>
                  </a:lnTo>
                  <a:lnTo>
                    <a:pt x="1597152" y="392430"/>
                  </a:lnTo>
                  <a:lnTo>
                    <a:pt x="1603248" y="397395"/>
                  </a:lnTo>
                  <a:lnTo>
                    <a:pt x="1606435" y="399999"/>
                  </a:lnTo>
                  <a:lnTo>
                    <a:pt x="1617154" y="405485"/>
                  </a:lnTo>
                  <a:lnTo>
                    <a:pt x="1629295" y="408825"/>
                  </a:lnTo>
                  <a:lnTo>
                    <a:pt x="1642872" y="409956"/>
                  </a:lnTo>
                  <a:lnTo>
                    <a:pt x="1653730" y="409244"/>
                  </a:lnTo>
                  <a:lnTo>
                    <a:pt x="1692402" y="385191"/>
                  </a:lnTo>
                  <a:lnTo>
                    <a:pt x="1700022" y="367284"/>
                  </a:lnTo>
                  <a:lnTo>
                    <a:pt x="1677162" y="364998"/>
                  </a:lnTo>
                  <a:lnTo>
                    <a:pt x="1674114" y="374142"/>
                  </a:lnTo>
                  <a:lnTo>
                    <a:pt x="1669542" y="381000"/>
                  </a:lnTo>
                  <a:lnTo>
                    <a:pt x="1663446" y="384810"/>
                  </a:lnTo>
                  <a:lnTo>
                    <a:pt x="1658112" y="389382"/>
                  </a:lnTo>
                  <a:lnTo>
                    <a:pt x="1651254" y="391668"/>
                  </a:lnTo>
                  <a:lnTo>
                    <a:pt x="1610741" y="373837"/>
                  </a:lnTo>
                  <a:lnTo>
                    <a:pt x="1603248" y="347472"/>
                  </a:lnTo>
                  <a:lnTo>
                    <a:pt x="1604772" y="347472"/>
                  </a:lnTo>
                  <a:lnTo>
                    <a:pt x="1677162" y="347472"/>
                  </a:lnTo>
                  <a:lnTo>
                    <a:pt x="1700784" y="347472"/>
                  </a:lnTo>
                  <a:lnTo>
                    <a:pt x="1700784" y="341376"/>
                  </a:lnTo>
                  <a:close/>
                </a:path>
                <a:path w="4239259" h="3121660">
                  <a:moveTo>
                    <a:pt x="1741932" y="528828"/>
                  </a:moveTo>
                  <a:lnTo>
                    <a:pt x="1722120" y="528828"/>
                  </a:lnTo>
                  <a:lnTo>
                    <a:pt x="1722120" y="645414"/>
                  </a:lnTo>
                  <a:lnTo>
                    <a:pt x="1721408" y="656755"/>
                  </a:lnTo>
                  <a:lnTo>
                    <a:pt x="1700784" y="690473"/>
                  </a:lnTo>
                  <a:lnTo>
                    <a:pt x="1687068" y="693420"/>
                  </a:lnTo>
                  <a:lnTo>
                    <a:pt x="1680362" y="692594"/>
                  </a:lnTo>
                  <a:lnTo>
                    <a:pt x="1652600" y="654977"/>
                  </a:lnTo>
                  <a:lnTo>
                    <a:pt x="1652016" y="643128"/>
                  </a:lnTo>
                  <a:lnTo>
                    <a:pt x="1652600" y="631228"/>
                  </a:lnTo>
                  <a:lnTo>
                    <a:pt x="1672678" y="596557"/>
                  </a:lnTo>
                  <a:lnTo>
                    <a:pt x="1687068" y="593686"/>
                  </a:lnTo>
                  <a:lnTo>
                    <a:pt x="1693443" y="594334"/>
                  </a:lnTo>
                  <a:lnTo>
                    <a:pt x="1721408" y="632688"/>
                  </a:lnTo>
                  <a:lnTo>
                    <a:pt x="1722120" y="645414"/>
                  </a:lnTo>
                  <a:lnTo>
                    <a:pt x="1722120" y="528828"/>
                  </a:lnTo>
                  <a:lnTo>
                    <a:pt x="1719834" y="528828"/>
                  </a:lnTo>
                  <a:lnTo>
                    <a:pt x="1719834" y="592836"/>
                  </a:lnTo>
                  <a:lnTo>
                    <a:pt x="1716011" y="587502"/>
                  </a:lnTo>
                  <a:lnTo>
                    <a:pt x="1711452" y="583692"/>
                  </a:lnTo>
                  <a:lnTo>
                    <a:pt x="1705356" y="579882"/>
                  </a:lnTo>
                  <a:lnTo>
                    <a:pt x="1699260" y="576834"/>
                  </a:lnTo>
                  <a:lnTo>
                    <a:pt x="1692402" y="575310"/>
                  </a:lnTo>
                  <a:lnTo>
                    <a:pt x="1684020" y="575310"/>
                  </a:lnTo>
                  <a:lnTo>
                    <a:pt x="1643722" y="593890"/>
                  </a:lnTo>
                  <a:lnTo>
                    <a:pt x="1629562" y="633691"/>
                  </a:lnTo>
                  <a:lnTo>
                    <a:pt x="1629156" y="643128"/>
                  </a:lnTo>
                  <a:lnTo>
                    <a:pt x="1629575" y="653021"/>
                  </a:lnTo>
                  <a:lnTo>
                    <a:pt x="1644865" y="692467"/>
                  </a:lnTo>
                  <a:lnTo>
                    <a:pt x="1652016" y="699274"/>
                  </a:lnTo>
                  <a:lnTo>
                    <a:pt x="1656588" y="702564"/>
                  </a:lnTo>
                  <a:lnTo>
                    <a:pt x="1663128" y="706564"/>
                  </a:lnTo>
                  <a:lnTo>
                    <a:pt x="1670113" y="709422"/>
                  </a:lnTo>
                  <a:lnTo>
                    <a:pt x="1677365" y="711136"/>
                  </a:lnTo>
                  <a:lnTo>
                    <a:pt x="1684782" y="711708"/>
                  </a:lnTo>
                  <a:lnTo>
                    <a:pt x="1696389" y="710438"/>
                  </a:lnTo>
                  <a:lnTo>
                    <a:pt x="1706206" y="706666"/>
                  </a:lnTo>
                  <a:lnTo>
                    <a:pt x="1714461" y="700468"/>
                  </a:lnTo>
                  <a:lnTo>
                    <a:pt x="1721358" y="691896"/>
                  </a:lnTo>
                  <a:lnTo>
                    <a:pt x="1721358" y="708660"/>
                  </a:lnTo>
                  <a:lnTo>
                    <a:pt x="1722120" y="708660"/>
                  </a:lnTo>
                  <a:lnTo>
                    <a:pt x="1741932" y="708660"/>
                  </a:lnTo>
                  <a:lnTo>
                    <a:pt x="1741932" y="528828"/>
                  </a:lnTo>
                  <a:close/>
                </a:path>
                <a:path w="4239259" h="3121660">
                  <a:moveTo>
                    <a:pt x="1834134" y="316230"/>
                  </a:moveTo>
                  <a:lnTo>
                    <a:pt x="1817370" y="280416"/>
                  </a:lnTo>
                  <a:lnTo>
                    <a:pt x="1796796" y="273558"/>
                  </a:lnTo>
                  <a:lnTo>
                    <a:pt x="1789176" y="273558"/>
                  </a:lnTo>
                  <a:lnTo>
                    <a:pt x="1776310" y="274866"/>
                  </a:lnTo>
                  <a:lnTo>
                    <a:pt x="1765173" y="278803"/>
                  </a:lnTo>
                  <a:lnTo>
                    <a:pt x="1755736" y="285457"/>
                  </a:lnTo>
                  <a:lnTo>
                    <a:pt x="1748028" y="294894"/>
                  </a:lnTo>
                  <a:lnTo>
                    <a:pt x="1748028" y="276606"/>
                  </a:lnTo>
                  <a:lnTo>
                    <a:pt x="1727454" y="276606"/>
                  </a:lnTo>
                  <a:lnTo>
                    <a:pt x="1727454" y="406908"/>
                  </a:lnTo>
                  <a:lnTo>
                    <a:pt x="1749552" y="406908"/>
                  </a:lnTo>
                  <a:lnTo>
                    <a:pt x="1749552" y="335280"/>
                  </a:lnTo>
                  <a:lnTo>
                    <a:pt x="1750250" y="323837"/>
                  </a:lnTo>
                  <a:lnTo>
                    <a:pt x="1777898" y="293179"/>
                  </a:lnTo>
                  <a:lnTo>
                    <a:pt x="1784604" y="292608"/>
                  </a:lnTo>
                  <a:lnTo>
                    <a:pt x="1790700" y="292608"/>
                  </a:lnTo>
                  <a:lnTo>
                    <a:pt x="1812036" y="318516"/>
                  </a:lnTo>
                  <a:lnTo>
                    <a:pt x="1812036" y="406908"/>
                  </a:lnTo>
                  <a:lnTo>
                    <a:pt x="1834134" y="406908"/>
                  </a:lnTo>
                  <a:lnTo>
                    <a:pt x="1834134" y="316230"/>
                  </a:lnTo>
                  <a:close/>
                </a:path>
                <a:path w="4239259" h="3121660">
                  <a:moveTo>
                    <a:pt x="1919478" y="406146"/>
                  </a:moveTo>
                  <a:lnTo>
                    <a:pt x="1915668" y="387096"/>
                  </a:lnTo>
                  <a:lnTo>
                    <a:pt x="1911858" y="387858"/>
                  </a:lnTo>
                  <a:lnTo>
                    <a:pt x="1902714" y="387858"/>
                  </a:lnTo>
                  <a:lnTo>
                    <a:pt x="1895094" y="381762"/>
                  </a:lnTo>
                  <a:lnTo>
                    <a:pt x="1894332" y="380238"/>
                  </a:lnTo>
                  <a:lnTo>
                    <a:pt x="1893570" y="376428"/>
                  </a:lnTo>
                  <a:lnTo>
                    <a:pt x="1893570" y="293370"/>
                  </a:lnTo>
                  <a:lnTo>
                    <a:pt x="1915668" y="293370"/>
                  </a:lnTo>
                  <a:lnTo>
                    <a:pt x="1915668" y="276606"/>
                  </a:lnTo>
                  <a:lnTo>
                    <a:pt x="1893570" y="276606"/>
                  </a:lnTo>
                  <a:lnTo>
                    <a:pt x="1893570" y="230886"/>
                  </a:lnTo>
                  <a:lnTo>
                    <a:pt x="1871472" y="243840"/>
                  </a:lnTo>
                  <a:lnTo>
                    <a:pt x="1871472" y="276606"/>
                  </a:lnTo>
                  <a:lnTo>
                    <a:pt x="1855470" y="276606"/>
                  </a:lnTo>
                  <a:lnTo>
                    <a:pt x="1855470" y="293370"/>
                  </a:lnTo>
                  <a:lnTo>
                    <a:pt x="1871472" y="293370"/>
                  </a:lnTo>
                  <a:lnTo>
                    <a:pt x="1871472" y="368808"/>
                  </a:lnTo>
                  <a:lnTo>
                    <a:pt x="1871726" y="377685"/>
                  </a:lnTo>
                  <a:lnTo>
                    <a:pt x="1894332" y="408432"/>
                  </a:lnTo>
                  <a:lnTo>
                    <a:pt x="1907286" y="408432"/>
                  </a:lnTo>
                  <a:lnTo>
                    <a:pt x="1912620" y="407670"/>
                  </a:lnTo>
                  <a:lnTo>
                    <a:pt x="1919478" y="406146"/>
                  </a:lnTo>
                  <a:close/>
                </a:path>
                <a:path w="4239259" h="3121660">
                  <a:moveTo>
                    <a:pt x="2678430" y="704850"/>
                  </a:moveTo>
                  <a:lnTo>
                    <a:pt x="2661666" y="668655"/>
                  </a:lnTo>
                  <a:lnTo>
                    <a:pt x="2621470" y="652513"/>
                  </a:lnTo>
                  <a:lnTo>
                    <a:pt x="2594889" y="645922"/>
                  </a:lnTo>
                  <a:lnTo>
                    <a:pt x="2584323" y="642747"/>
                  </a:lnTo>
                  <a:lnTo>
                    <a:pt x="2576601" y="639584"/>
                  </a:lnTo>
                  <a:lnTo>
                    <a:pt x="2571750" y="636270"/>
                  </a:lnTo>
                  <a:lnTo>
                    <a:pt x="2567178" y="632460"/>
                  </a:lnTo>
                  <a:lnTo>
                    <a:pt x="2564892" y="627126"/>
                  </a:lnTo>
                  <a:lnTo>
                    <a:pt x="2564892" y="612648"/>
                  </a:lnTo>
                  <a:lnTo>
                    <a:pt x="2605278" y="593674"/>
                  </a:lnTo>
                  <a:lnTo>
                    <a:pt x="2610612" y="593788"/>
                  </a:lnTo>
                  <a:lnTo>
                    <a:pt x="2646134" y="612940"/>
                  </a:lnTo>
                  <a:lnTo>
                    <a:pt x="2650236" y="627888"/>
                  </a:lnTo>
                  <a:lnTo>
                    <a:pt x="2673096" y="626364"/>
                  </a:lnTo>
                  <a:lnTo>
                    <a:pt x="2654236" y="586841"/>
                  </a:lnTo>
                  <a:lnTo>
                    <a:pt x="2615158" y="572693"/>
                  </a:lnTo>
                  <a:lnTo>
                    <a:pt x="2603322" y="572363"/>
                  </a:lnTo>
                  <a:lnTo>
                    <a:pt x="2596324" y="572693"/>
                  </a:lnTo>
                  <a:lnTo>
                    <a:pt x="2559367" y="586079"/>
                  </a:lnTo>
                  <a:lnTo>
                    <a:pt x="2542032" y="621792"/>
                  </a:lnTo>
                  <a:lnTo>
                    <a:pt x="2542032" y="630174"/>
                  </a:lnTo>
                  <a:lnTo>
                    <a:pt x="2567940" y="661416"/>
                  </a:lnTo>
                  <a:lnTo>
                    <a:pt x="2602230" y="672084"/>
                  </a:lnTo>
                  <a:lnTo>
                    <a:pt x="2613660" y="675132"/>
                  </a:lnTo>
                  <a:lnTo>
                    <a:pt x="2650998" y="691896"/>
                  </a:lnTo>
                  <a:lnTo>
                    <a:pt x="2655570" y="701040"/>
                  </a:lnTo>
                  <a:lnTo>
                    <a:pt x="2655570" y="712470"/>
                  </a:lnTo>
                  <a:lnTo>
                    <a:pt x="2654046" y="717042"/>
                  </a:lnTo>
                  <a:lnTo>
                    <a:pt x="2650236" y="721614"/>
                  </a:lnTo>
                  <a:lnTo>
                    <a:pt x="2647188" y="726948"/>
                  </a:lnTo>
                  <a:lnTo>
                    <a:pt x="2641854" y="729996"/>
                  </a:lnTo>
                  <a:lnTo>
                    <a:pt x="2628138" y="736092"/>
                  </a:lnTo>
                  <a:lnTo>
                    <a:pt x="2621559" y="736701"/>
                  </a:lnTo>
                  <a:lnTo>
                    <a:pt x="2608326" y="736765"/>
                  </a:lnTo>
                  <a:lnTo>
                    <a:pt x="2603322" y="736561"/>
                  </a:lnTo>
                  <a:lnTo>
                    <a:pt x="2596324" y="735622"/>
                  </a:lnTo>
                  <a:lnTo>
                    <a:pt x="2589555" y="733945"/>
                  </a:lnTo>
                  <a:lnTo>
                    <a:pt x="2583180" y="731520"/>
                  </a:lnTo>
                  <a:lnTo>
                    <a:pt x="2574798" y="728472"/>
                  </a:lnTo>
                  <a:lnTo>
                    <a:pt x="2568702" y="723900"/>
                  </a:lnTo>
                  <a:lnTo>
                    <a:pt x="2561082" y="711708"/>
                  </a:lnTo>
                  <a:lnTo>
                    <a:pt x="2558796" y="704850"/>
                  </a:lnTo>
                  <a:lnTo>
                    <a:pt x="2558034" y="695706"/>
                  </a:lnTo>
                  <a:lnTo>
                    <a:pt x="2535174" y="697230"/>
                  </a:lnTo>
                  <a:lnTo>
                    <a:pt x="2550198" y="736549"/>
                  </a:lnTo>
                  <a:lnTo>
                    <a:pt x="2589606" y="756488"/>
                  </a:lnTo>
                  <a:lnTo>
                    <a:pt x="2610612" y="758139"/>
                  </a:lnTo>
                  <a:lnTo>
                    <a:pt x="2615158" y="758063"/>
                  </a:lnTo>
                  <a:lnTo>
                    <a:pt x="2653855" y="747496"/>
                  </a:lnTo>
                  <a:lnTo>
                    <a:pt x="2677972" y="711708"/>
                  </a:lnTo>
                  <a:lnTo>
                    <a:pt x="2678430" y="704850"/>
                  </a:lnTo>
                  <a:close/>
                </a:path>
                <a:path w="4239259" h="3121660">
                  <a:moveTo>
                    <a:pt x="2759964" y="755142"/>
                  </a:moveTo>
                  <a:lnTo>
                    <a:pt x="2756916" y="735330"/>
                  </a:lnTo>
                  <a:lnTo>
                    <a:pt x="2752344" y="736092"/>
                  </a:lnTo>
                  <a:lnTo>
                    <a:pt x="2749296" y="736854"/>
                  </a:lnTo>
                  <a:lnTo>
                    <a:pt x="2743200" y="736854"/>
                  </a:lnTo>
                  <a:lnTo>
                    <a:pt x="2740914" y="736092"/>
                  </a:lnTo>
                  <a:lnTo>
                    <a:pt x="2739390" y="734568"/>
                  </a:lnTo>
                  <a:lnTo>
                    <a:pt x="2737866" y="733806"/>
                  </a:lnTo>
                  <a:lnTo>
                    <a:pt x="2736342" y="732282"/>
                  </a:lnTo>
                  <a:lnTo>
                    <a:pt x="2735580" y="730758"/>
                  </a:lnTo>
                  <a:lnTo>
                    <a:pt x="2734818" y="728472"/>
                  </a:lnTo>
                  <a:lnTo>
                    <a:pt x="2734056" y="724662"/>
                  </a:lnTo>
                  <a:lnTo>
                    <a:pt x="2734056" y="642366"/>
                  </a:lnTo>
                  <a:lnTo>
                    <a:pt x="2756916" y="642366"/>
                  </a:lnTo>
                  <a:lnTo>
                    <a:pt x="2756916" y="624840"/>
                  </a:lnTo>
                  <a:lnTo>
                    <a:pt x="2734056" y="624840"/>
                  </a:lnTo>
                  <a:lnTo>
                    <a:pt x="2734056" y="579120"/>
                  </a:lnTo>
                  <a:lnTo>
                    <a:pt x="2711958" y="592836"/>
                  </a:lnTo>
                  <a:lnTo>
                    <a:pt x="2711958" y="624840"/>
                  </a:lnTo>
                  <a:lnTo>
                    <a:pt x="2695956" y="624840"/>
                  </a:lnTo>
                  <a:lnTo>
                    <a:pt x="2695956" y="642366"/>
                  </a:lnTo>
                  <a:lnTo>
                    <a:pt x="2711958" y="642366"/>
                  </a:lnTo>
                  <a:lnTo>
                    <a:pt x="2711958" y="717042"/>
                  </a:lnTo>
                  <a:lnTo>
                    <a:pt x="2712212" y="726351"/>
                  </a:lnTo>
                  <a:lnTo>
                    <a:pt x="2734818" y="757428"/>
                  </a:lnTo>
                  <a:lnTo>
                    <a:pt x="2747772" y="757428"/>
                  </a:lnTo>
                  <a:lnTo>
                    <a:pt x="2753868" y="756666"/>
                  </a:lnTo>
                  <a:lnTo>
                    <a:pt x="2759964" y="755142"/>
                  </a:lnTo>
                  <a:close/>
                </a:path>
                <a:path w="4239259" h="3121660">
                  <a:moveTo>
                    <a:pt x="2891028" y="689610"/>
                  </a:moveTo>
                  <a:lnTo>
                    <a:pt x="2881693" y="649643"/>
                  </a:lnTo>
                  <a:lnTo>
                    <a:pt x="2867406" y="633793"/>
                  </a:lnTo>
                  <a:lnTo>
                    <a:pt x="2867406" y="677418"/>
                  </a:lnTo>
                  <a:lnTo>
                    <a:pt x="2795016" y="677418"/>
                  </a:lnTo>
                  <a:lnTo>
                    <a:pt x="2817876" y="642848"/>
                  </a:lnTo>
                  <a:lnTo>
                    <a:pt x="2831592" y="640080"/>
                  </a:lnTo>
                  <a:lnTo>
                    <a:pt x="2839732" y="640930"/>
                  </a:lnTo>
                  <a:lnTo>
                    <a:pt x="2866415" y="669861"/>
                  </a:lnTo>
                  <a:lnTo>
                    <a:pt x="2867406" y="677418"/>
                  </a:lnTo>
                  <a:lnTo>
                    <a:pt x="2867406" y="633793"/>
                  </a:lnTo>
                  <a:lnTo>
                    <a:pt x="2865551" y="632079"/>
                  </a:lnTo>
                  <a:lnTo>
                    <a:pt x="2855493" y="626364"/>
                  </a:lnTo>
                  <a:lnTo>
                    <a:pt x="2844152" y="622935"/>
                  </a:lnTo>
                  <a:lnTo>
                    <a:pt x="2831592" y="621792"/>
                  </a:lnTo>
                  <a:lnTo>
                    <a:pt x="2818892" y="622935"/>
                  </a:lnTo>
                  <a:lnTo>
                    <a:pt x="2780271" y="650100"/>
                  </a:lnTo>
                  <a:lnTo>
                    <a:pt x="2770632" y="691134"/>
                  </a:lnTo>
                  <a:lnTo>
                    <a:pt x="2771749" y="706272"/>
                  </a:lnTo>
                  <a:lnTo>
                    <a:pt x="2793492" y="745845"/>
                  </a:lnTo>
                  <a:lnTo>
                    <a:pt x="2833116" y="758190"/>
                  </a:lnTo>
                  <a:lnTo>
                    <a:pt x="2843974" y="757491"/>
                  </a:lnTo>
                  <a:lnTo>
                    <a:pt x="2882646" y="733907"/>
                  </a:lnTo>
                  <a:lnTo>
                    <a:pt x="2890266" y="716280"/>
                  </a:lnTo>
                  <a:lnTo>
                    <a:pt x="2867406" y="713232"/>
                  </a:lnTo>
                  <a:lnTo>
                    <a:pt x="2864358" y="722376"/>
                  </a:lnTo>
                  <a:lnTo>
                    <a:pt x="2859786" y="729234"/>
                  </a:lnTo>
                  <a:lnTo>
                    <a:pt x="2853690" y="733806"/>
                  </a:lnTo>
                  <a:lnTo>
                    <a:pt x="2848356" y="738378"/>
                  </a:lnTo>
                  <a:lnTo>
                    <a:pt x="2841498" y="739902"/>
                  </a:lnTo>
                  <a:lnTo>
                    <a:pt x="2833116" y="739902"/>
                  </a:lnTo>
                  <a:lnTo>
                    <a:pt x="2825394" y="739190"/>
                  </a:lnTo>
                  <a:lnTo>
                    <a:pt x="2794749" y="705866"/>
                  </a:lnTo>
                  <a:lnTo>
                    <a:pt x="2793492" y="695706"/>
                  </a:lnTo>
                  <a:lnTo>
                    <a:pt x="2795016" y="695706"/>
                  </a:lnTo>
                  <a:lnTo>
                    <a:pt x="2867406" y="695706"/>
                  </a:lnTo>
                  <a:lnTo>
                    <a:pt x="2891028" y="695706"/>
                  </a:lnTo>
                  <a:lnTo>
                    <a:pt x="2891028" y="689610"/>
                  </a:lnTo>
                  <a:close/>
                </a:path>
                <a:path w="4239259" h="3121660">
                  <a:moveTo>
                    <a:pt x="3030474" y="755142"/>
                  </a:moveTo>
                  <a:lnTo>
                    <a:pt x="3023743" y="715048"/>
                  </a:lnTo>
                  <a:lnTo>
                    <a:pt x="3023616" y="701040"/>
                  </a:lnTo>
                  <a:lnTo>
                    <a:pt x="3023616" y="654558"/>
                  </a:lnTo>
                  <a:lnTo>
                    <a:pt x="3022854" y="650748"/>
                  </a:lnTo>
                  <a:lnTo>
                    <a:pt x="2999994" y="626364"/>
                  </a:lnTo>
                  <a:lnTo>
                    <a:pt x="2994660" y="624446"/>
                  </a:lnTo>
                  <a:lnTo>
                    <a:pt x="2971800" y="621855"/>
                  </a:lnTo>
                  <a:lnTo>
                    <a:pt x="2964942" y="622096"/>
                  </a:lnTo>
                  <a:lnTo>
                    <a:pt x="2928366" y="633984"/>
                  </a:lnTo>
                  <a:lnTo>
                    <a:pt x="2923794" y="640080"/>
                  </a:lnTo>
                  <a:lnTo>
                    <a:pt x="2919222" y="645414"/>
                  </a:lnTo>
                  <a:lnTo>
                    <a:pt x="2916174" y="653034"/>
                  </a:lnTo>
                  <a:lnTo>
                    <a:pt x="2914650" y="662178"/>
                  </a:lnTo>
                  <a:lnTo>
                    <a:pt x="2935986" y="665226"/>
                  </a:lnTo>
                  <a:lnTo>
                    <a:pt x="2938272" y="656082"/>
                  </a:lnTo>
                  <a:lnTo>
                    <a:pt x="2942082" y="649224"/>
                  </a:lnTo>
                  <a:lnTo>
                    <a:pt x="2946654" y="646176"/>
                  </a:lnTo>
                  <a:lnTo>
                    <a:pt x="2951988" y="642366"/>
                  </a:lnTo>
                  <a:lnTo>
                    <a:pt x="2959608" y="640080"/>
                  </a:lnTo>
                  <a:lnTo>
                    <a:pt x="2999232" y="651510"/>
                  </a:lnTo>
                  <a:lnTo>
                    <a:pt x="3001518" y="657606"/>
                  </a:lnTo>
                  <a:lnTo>
                    <a:pt x="3001518" y="672846"/>
                  </a:lnTo>
                  <a:lnTo>
                    <a:pt x="3001518" y="689610"/>
                  </a:lnTo>
                  <a:lnTo>
                    <a:pt x="3001518" y="707898"/>
                  </a:lnTo>
                  <a:lnTo>
                    <a:pt x="2999994" y="715518"/>
                  </a:lnTo>
                  <a:lnTo>
                    <a:pt x="2997708" y="720090"/>
                  </a:lnTo>
                  <a:lnTo>
                    <a:pt x="2994660" y="726948"/>
                  </a:lnTo>
                  <a:lnTo>
                    <a:pt x="2990088" y="731520"/>
                  </a:lnTo>
                  <a:lnTo>
                    <a:pt x="2976372" y="739140"/>
                  </a:lnTo>
                  <a:lnTo>
                    <a:pt x="2968752" y="741426"/>
                  </a:lnTo>
                  <a:lnTo>
                    <a:pt x="2961894" y="740803"/>
                  </a:lnTo>
                  <a:lnTo>
                    <a:pt x="2959608" y="740740"/>
                  </a:lnTo>
                  <a:lnTo>
                    <a:pt x="2951988" y="741426"/>
                  </a:lnTo>
                  <a:lnTo>
                    <a:pt x="2945130" y="739140"/>
                  </a:lnTo>
                  <a:lnTo>
                    <a:pt x="2935986" y="731520"/>
                  </a:lnTo>
                  <a:lnTo>
                    <a:pt x="2934462" y="726186"/>
                  </a:lnTo>
                  <a:lnTo>
                    <a:pt x="2934462" y="716280"/>
                  </a:lnTo>
                  <a:lnTo>
                    <a:pt x="2935224" y="713232"/>
                  </a:lnTo>
                  <a:lnTo>
                    <a:pt x="2937510" y="710184"/>
                  </a:lnTo>
                  <a:lnTo>
                    <a:pt x="2939034" y="707136"/>
                  </a:lnTo>
                  <a:lnTo>
                    <a:pt x="2976372" y="696226"/>
                  </a:lnTo>
                  <a:lnTo>
                    <a:pt x="2986087" y="694372"/>
                  </a:lnTo>
                  <a:lnTo>
                    <a:pt x="2994253" y="692277"/>
                  </a:lnTo>
                  <a:lnTo>
                    <a:pt x="2994660" y="692162"/>
                  </a:lnTo>
                  <a:lnTo>
                    <a:pt x="3001518" y="689610"/>
                  </a:lnTo>
                  <a:lnTo>
                    <a:pt x="3001518" y="672846"/>
                  </a:lnTo>
                  <a:lnTo>
                    <a:pt x="2994253" y="675005"/>
                  </a:lnTo>
                  <a:lnTo>
                    <a:pt x="2985135" y="676948"/>
                  </a:lnTo>
                  <a:lnTo>
                    <a:pt x="2974289" y="678751"/>
                  </a:lnTo>
                  <a:lnTo>
                    <a:pt x="2961894" y="680466"/>
                  </a:lnTo>
                  <a:lnTo>
                    <a:pt x="2952750" y="681228"/>
                  </a:lnTo>
                  <a:lnTo>
                    <a:pt x="2946654" y="682752"/>
                  </a:lnTo>
                  <a:lnTo>
                    <a:pt x="2942082" y="683514"/>
                  </a:lnTo>
                  <a:lnTo>
                    <a:pt x="2935986" y="685038"/>
                  </a:lnTo>
                  <a:lnTo>
                    <a:pt x="2930652" y="687324"/>
                  </a:lnTo>
                  <a:lnTo>
                    <a:pt x="2926080" y="691134"/>
                  </a:lnTo>
                  <a:lnTo>
                    <a:pt x="2921508" y="694182"/>
                  </a:lnTo>
                  <a:lnTo>
                    <a:pt x="2917698" y="697992"/>
                  </a:lnTo>
                  <a:lnTo>
                    <a:pt x="2914650" y="703326"/>
                  </a:lnTo>
                  <a:lnTo>
                    <a:pt x="2912364" y="708660"/>
                  </a:lnTo>
                  <a:lnTo>
                    <a:pt x="2910840" y="714756"/>
                  </a:lnTo>
                  <a:lnTo>
                    <a:pt x="2910840" y="720852"/>
                  </a:lnTo>
                  <a:lnTo>
                    <a:pt x="2934462" y="755002"/>
                  </a:lnTo>
                  <a:lnTo>
                    <a:pt x="2936075" y="755713"/>
                  </a:lnTo>
                  <a:lnTo>
                    <a:pt x="2944876" y="757605"/>
                  </a:lnTo>
                  <a:lnTo>
                    <a:pt x="2955036" y="758190"/>
                  </a:lnTo>
                  <a:lnTo>
                    <a:pt x="2963418" y="758190"/>
                  </a:lnTo>
                  <a:lnTo>
                    <a:pt x="3001518" y="740346"/>
                  </a:lnTo>
                  <a:lnTo>
                    <a:pt x="3003042" y="739140"/>
                  </a:lnTo>
                  <a:lnTo>
                    <a:pt x="3003804" y="745236"/>
                  </a:lnTo>
                  <a:lnTo>
                    <a:pt x="3005328" y="750570"/>
                  </a:lnTo>
                  <a:lnTo>
                    <a:pt x="3007614" y="755142"/>
                  </a:lnTo>
                  <a:lnTo>
                    <a:pt x="3030474" y="755142"/>
                  </a:lnTo>
                  <a:close/>
                </a:path>
                <a:path w="4239259" h="3121660">
                  <a:moveTo>
                    <a:pt x="3044190" y="920496"/>
                  </a:moveTo>
                  <a:lnTo>
                    <a:pt x="3024378" y="886968"/>
                  </a:lnTo>
                  <a:lnTo>
                    <a:pt x="3019806" y="884110"/>
                  </a:lnTo>
                  <a:lnTo>
                    <a:pt x="3019806" y="922782"/>
                  </a:lnTo>
                  <a:lnTo>
                    <a:pt x="3019806" y="929640"/>
                  </a:lnTo>
                  <a:lnTo>
                    <a:pt x="2996946" y="960501"/>
                  </a:lnTo>
                  <a:lnTo>
                    <a:pt x="2977134" y="962406"/>
                  </a:lnTo>
                  <a:lnTo>
                    <a:pt x="2930652" y="962406"/>
                  </a:lnTo>
                  <a:lnTo>
                    <a:pt x="2930652" y="898398"/>
                  </a:lnTo>
                  <a:lnTo>
                    <a:pt x="2987814" y="898410"/>
                  </a:lnTo>
                  <a:lnTo>
                    <a:pt x="3019806" y="922782"/>
                  </a:lnTo>
                  <a:lnTo>
                    <a:pt x="3019806" y="884110"/>
                  </a:lnTo>
                  <a:lnTo>
                    <a:pt x="2977134" y="877100"/>
                  </a:lnTo>
                  <a:lnTo>
                    <a:pt x="2907030" y="877062"/>
                  </a:lnTo>
                  <a:lnTo>
                    <a:pt x="2907030" y="1056894"/>
                  </a:lnTo>
                  <a:lnTo>
                    <a:pt x="2930652" y="1056894"/>
                  </a:lnTo>
                  <a:lnTo>
                    <a:pt x="2930652" y="983742"/>
                  </a:lnTo>
                  <a:lnTo>
                    <a:pt x="2977134" y="983742"/>
                  </a:lnTo>
                  <a:lnTo>
                    <a:pt x="3019806" y="975194"/>
                  </a:lnTo>
                  <a:lnTo>
                    <a:pt x="3043313" y="940308"/>
                  </a:lnTo>
                  <a:lnTo>
                    <a:pt x="3044190" y="928878"/>
                  </a:lnTo>
                  <a:lnTo>
                    <a:pt x="3044190" y="920496"/>
                  </a:lnTo>
                  <a:close/>
                </a:path>
                <a:path w="4239259" h="3121660">
                  <a:moveTo>
                    <a:pt x="3163062" y="575310"/>
                  </a:moveTo>
                  <a:lnTo>
                    <a:pt x="3143250" y="575310"/>
                  </a:lnTo>
                  <a:lnTo>
                    <a:pt x="3143250" y="691896"/>
                  </a:lnTo>
                  <a:lnTo>
                    <a:pt x="3142538" y="703516"/>
                  </a:lnTo>
                  <a:lnTo>
                    <a:pt x="3121533" y="737044"/>
                  </a:lnTo>
                  <a:lnTo>
                    <a:pt x="3108198" y="739902"/>
                  </a:lnTo>
                  <a:lnTo>
                    <a:pt x="3101048" y="739178"/>
                  </a:lnTo>
                  <a:lnTo>
                    <a:pt x="3073082" y="702106"/>
                  </a:lnTo>
                  <a:lnTo>
                    <a:pt x="3072384" y="690372"/>
                  </a:lnTo>
                  <a:lnTo>
                    <a:pt x="3073082" y="678141"/>
                  </a:lnTo>
                  <a:lnTo>
                    <a:pt x="3093720" y="643318"/>
                  </a:lnTo>
                  <a:lnTo>
                    <a:pt x="3108198" y="640181"/>
                  </a:lnTo>
                  <a:lnTo>
                    <a:pt x="3114573" y="640930"/>
                  </a:lnTo>
                  <a:lnTo>
                    <a:pt x="3140481" y="669036"/>
                  </a:lnTo>
                  <a:lnTo>
                    <a:pt x="3143250" y="691896"/>
                  </a:lnTo>
                  <a:lnTo>
                    <a:pt x="3143250" y="575310"/>
                  </a:lnTo>
                  <a:lnTo>
                    <a:pt x="3140964" y="575310"/>
                  </a:lnTo>
                  <a:lnTo>
                    <a:pt x="3140964" y="640080"/>
                  </a:lnTo>
                  <a:lnTo>
                    <a:pt x="3137141" y="634746"/>
                  </a:lnTo>
                  <a:lnTo>
                    <a:pt x="3131820" y="630174"/>
                  </a:lnTo>
                  <a:lnTo>
                    <a:pt x="3119628" y="624078"/>
                  </a:lnTo>
                  <a:lnTo>
                    <a:pt x="3112770" y="621792"/>
                  </a:lnTo>
                  <a:lnTo>
                    <a:pt x="3105150" y="621792"/>
                  </a:lnTo>
                  <a:lnTo>
                    <a:pt x="3064573" y="640943"/>
                  </a:lnTo>
                  <a:lnTo>
                    <a:pt x="3050590" y="680821"/>
                  </a:lnTo>
                  <a:lnTo>
                    <a:pt x="3050286" y="690372"/>
                  </a:lnTo>
                  <a:lnTo>
                    <a:pt x="3050705" y="699922"/>
                  </a:lnTo>
                  <a:lnTo>
                    <a:pt x="3065716" y="739330"/>
                  </a:lnTo>
                  <a:lnTo>
                    <a:pt x="3105912" y="758190"/>
                  </a:lnTo>
                  <a:lnTo>
                    <a:pt x="3117189" y="757047"/>
                  </a:lnTo>
                  <a:lnTo>
                    <a:pt x="3127057" y="753529"/>
                  </a:lnTo>
                  <a:lnTo>
                    <a:pt x="3135477" y="747585"/>
                  </a:lnTo>
                  <a:lnTo>
                    <a:pt x="3142488" y="739140"/>
                  </a:lnTo>
                  <a:lnTo>
                    <a:pt x="3142488" y="755142"/>
                  </a:lnTo>
                  <a:lnTo>
                    <a:pt x="3143250" y="755142"/>
                  </a:lnTo>
                  <a:lnTo>
                    <a:pt x="3163062" y="755142"/>
                  </a:lnTo>
                  <a:lnTo>
                    <a:pt x="3163062" y="575310"/>
                  </a:lnTo>
                  <a:close/>
                </a:path>
                <a:path w="4239259" h="3121660">
                  <a:moveTo>
                    <a:pt x="3184398" y="991362"/>
                  </a:moveTo>
                  <a:lnTo>
                    <a:pt x="3175393" y="951395"/>
                  </a:lnTo>
                  <a:lnTo>
                    <a:pt x="3161538" y="935837"/>
                  </a:lnTo>
                  <a:lnTo>
                    <a:pt x="3161538" y="979170"/>
                  </a:lnTo>
                  <a:lnTo>
                    <a:pt x="3088386" y="979170"/>
                  </a:lnTo>
                  <a:lnTo>
                    <a:pt x="3111335" y="944600"/>
                  </a:lnTo>
                  <a:lnTo>
                    <a:pt x="3124962" y="941908"/>
                  </a:lnTo>
                  <a:lnTo>
                    <a:pt x="3126486" y="941920"/>
                  </a:lnTo>
                  <a:lnTo>
                    <a:pt x="3158490" y="964984"/>
                  </a:lnTo>
                  <a:lnTo>
                    <a:pt x="3161538" y="979170"/>
                  </a:lnTo>
                  <a:lnTo>
                    <a:pt x="3161538" y="935837"/>
                  </a:lnTo>
                  <a:lnTo>
                    <a:pt x="3159252" y="933831"/>
                  </a:lnTo>
                  <a:lnTo>
                    <a:pt x="3148965" y="928116"/>
                  </a:lnTo>
                  <a:lnTo>
                    <a:pt x="3137535" y="924687"/>
                  </a:lnTo>
                  <a:lnTo>
                    <a:pt x="3124962" y="923544"/>
                  </a:lnTo>
                  <a:lnTo>
                    <a:pt x="3112389" y="924687"/>
                  </a:lnTo>
                  <a:lnTo>
                    <a:pt x="3074085" y="951852"/>
                  </a:lnTo>
                  <a:lnTo>
                    <a:pt x="3064764" y="992886"/>
                  </a:lnTo>
                  <a:lnTo>
                    <a:pt x="3065767" y="1008024"/>
                  </a:lnTo>
                  <a:lnTo>
                    <a:pt x="3068853" y="1021372"/>
                  </a:lnTo>
                  <a:lnTo>
                    <a:pt x="3074085" y="1032865"/>
                  </a:lnTo>
                  <a:lnTo>
                    <a:pt x="3081528" y="1042416"/>
                  </a:lnTo>
                  <a:lnTo>
                    <a:pt x="3087624" y="1047851"/>
                  </a:lnTo>
                  <a:lnTo>
                    <a:pt x="3090367" y="1050302"/>
                  </a:lnTo>
                  <a:lnTo>
                    <a:pt x="3100857" y="1055751"/>
                  </a:lnTo>
                  <a:lnTo>
                    <a:pt x="3112922" y="1058926"/>
                  </a:lnTo>
                  <a:lnTo>
                    <a:pt x="3126486" y="1059942"/>
                  </a:lnTo>
                  <a:lnTo>
                    <a:pt x="3137344" y="1059243"/>
                  </a:lnTo>
                  <a:lnTo>
                    <a:pt x="3176295" y="1035659"/>
                  </a:lnTo>
                  <a:lnTo>
                    <a:pt x="3183636" y="1018032"/>
                  </a:lnTo>
                  <a:lnTo>
                    <a:pt x="3160776" y="1014984"/>
                  </a:lnTo>
                  <a:lnTo>
                    <a:pt x="3157728" y="1024128"/>
                  </a:lnTo>
                  <a:lnTo>
                    <a:pt x="3153156" y="1030986"/>
                  </a:lnTo>
                  <a:lnTo>
                    <a:pt x="3147060" y="1035558"/>
                  </a:lnTo>
                  <a:lnTo>
                    <a:pt x="3141726" y="1040130"/>
                  </a:lnTo>
                  <a:lnTo>
                    <a:pt x="3134868" y="1041654"/>
                  </a:lnTo>
                  <a:lnTo>
                    <a:pt x="3094482" y="1023937"/>
                  </a:lnTo>
                  <a:lnTo>
                    <a:pt x="3087624" y="997458"/>
                  </a:lnTo>
                  <a:lnTo>
                    <a:pt x="3088386" y="997458"/>
                  </a:lnTo>
                  <a:lnTo>
                    <a:pt x="3161538" y="997458"/>
                  </a:lnTo>
                  <a:lnTo>
                    <a:pt x="3184398" y="997458"/>
                  </a:lnTo>
                  <a:lnTo>
                    <a:pt x="3184398" y="991362"/>
                  </a:lnTo>
                  <a:close/>
                </a:path>
                <a:path w="4239259" h="3121660">
                  <a:moveTo>
                    <a:pt x="3281934" y="931164"/>
                  </a:moveTo>
                  <a:lnTo>
                    <a:pt x="3274314" y="925830"/>
                  </a:lnTo>
                  <a:lnTo>
                    <a:pt x="3266694" y="923544"/>
                  </a:lnTo>
                  <a:lnTo>
                    <a:pt x="3254502" y="923544"/>
                  </a:lnTo>
                  <a:lnTo>
                    <a:pt x="3249930" y="925068"/>
                  </a:lnTo>
                  <a:lnTo>
                    <a:pt x="3240786" y="931164"/>
                  </a:lnTo>
                  <a:lnTo>
                    <a:pt x="3236214" y="937260"/>
                  </a:lnTo>
                  <a:lnTo>
                    <a:pt x="3231642" y="946404"/>
                  </a:lnTo>
                  <a:lnTo>
                    <a:pt x="3231642" y="926592"/>
                  </a:lnTo>
                  <a:lnTo>
                    <a:pt x="3211068" y="926592"/>
                  </a:lnTo>
                  <a:lnTo>
                    <a:pt x="3211068" y="1056894"/>
                  </a:lnTo>
                  <a:lnTo>
                    <a:pt x="3233166" y="1056894"/>
                  </a:lnTo>
                  <a:lnTo>
                    <a:pt x="3233166" y="989076"/>
                  </a:lnTo>
                  <a:lnTo>
                    <a:pt x="3233432" y="982243"/>
                  </a:lnTo>
                  <a:lnTo>
                    <a:pt x="3253740" y="946404"/>
                  </a:lnTo>
                  <a:lnTo>
                    <a:pt x="3263646" y="946404"/>
                  </a:lnTo>
                  <a:lnTo>
                    <a:pt x="3268980" y="947928"/>
                  </a:lnTo>
                  <a:lnTo>
                    <a:pt x="3274314" y="951738"/>
                  </a:lnTo>
                  <a:lnTo>
                    <a:pt x="3281934" y="931164"/>
                  </a:lnTo>
                  <a:close/>
                </a:path>
                <a:path w="4239259" h="3121660">
                  <a:moveTo>
                    <a:pt x="3304794" y="624840"/>
                  </a:moveTo>
                  <a:lnTo>
                    <a:pt x="3282696" y="624840"/>
                  </a:lnTo>
                  <a:lnTo>
                    <a:pt x="3254502" y="701040"/>
                  </a:lnTo>
                  <a:lnTo>
                    <a:pt x="3245358" y="730758"/>
                  </a:lnTo>
                  <a:lnTo>
                    <a:pt x="3243491" y="722896"/>
                  </a:lnTo>
                  <a:lnTo>
                    <a:pt x="3241357" y="715238"/>
                  </a:lnTo>
                  <a:lnTo>
                    <a:pt x="3238919" y="707720"/>
                  </a:lnTo>
                  <a:lnTo>
                    <a:pt x="3208782" y="624840"/>
                  </a:lnTo>
                  <a:lnTo>
                    <a:pt x="3185160" y="624840"/>
                  </a:lnTo>
                  <a:lnTo>
                    <a:pt x="3234690" y="755904"/>
                  </a:lnTo>
                  <a:lnTo>
                    <a:pt x="3233928" y="758190"/>
                  </a:lnTo>
                  <a:lnTo>
                    <a:pt x="3232404" y="761238"/>
                  </a:lnTo>
                  <a:lnTo>
                    <a:pt x="3229356" y="769620"/>
                  </a:lnTo>
                  <a:lnTo>
                    <a:pt x="3227070" y="774954"/>
                  </a:lnTo>
                  <a:lnTo>
                    <a:pt x="3226308" y="777240"/>
                  </a:lnTo>
                  <a:lnTo>
                    <a:pt x="3224022" y="780288"/>
                  </a:lnTo>
                  <a:lnTo>
                    <a:pt x="3221736" y="782574"/>
                  </a:lnTo>
                  <a:lnTo>
                    <a:pt x="3218688" y="784098"/>
                  </a:lnTo>
                  <a:lnTo>
                    <a:pt x="3215640" y="786384"/>
                  </a:lnTo>
                  <a:lnTo>
                    <a:pt x="3211830" y="787146"/>
                  </a:lnTo>
                  <a:lnTo>
                    <a:pt x="3203448" y="787146"/>
                  </a:lnTo>
                  <a:lnTo>
                    <a:pt x="3198876" y="786384"/>
                  </a:lnTo>
                  <a:lnTo>
                    <a:pt x="3194304" y="784860"/>
                  </a:lnTo>
                  <a:lnTo>
                    <a:pt x="3196590" y="805434"/>
                  </a:lnTo>
                  <a:lnTo>
                    <a:pt x="3201924" y="807720"/>
                  </a:lnTo>
                  <a:lnTo>
                    <a:pt x="3206496" y="808482"/>
                  </a:lnTo>
                  <a:lnTo>
                    <a:pt x="3217926" y="808482"/>
                  </a:lnTo>
                  <a:lnTo>
                    <a:pt x="3224022" y="806958"/>
                  </a:lnTo>
                  <a:lnTo>
                    <a:pt x="3229356" y="803148"/>
                  </a:lnTo>
                  <a:lnTo>
                    <a:pt x="3233928" y="800100"/>
                  </a:lnTo>
                  <a:lnTo>
                    <a:pt x="3234690" y="799211"/>
                  </a:lnTo>
                  <a:lnTo>
                    <a:pt x="3238500" y="794766"/>
                  </a:lnTo>
                  <a:lnTo>
                    <a:pt x="3243072" y="787146"/>
                  </a:lnTo>
                  <a:lnTo>
                    <a:pt x="3248025" y="775716"/>
                  </a:lnTo>
                  <a:lnTo>
                    <a:pt x="3251428" y="767435"/>
                  </a:lnTo>
                  <a:lnTo>
                    <a:pt x="3304794" y="624840"/>
                  </a:lnTo>
                  <a:close/>
                </a:path>
                <a:path w="4239259" h="3121660">
                  <a:moveTo>
                    <a:pt x="3317748" y="926592"/>
                  </a:moveTo>
                  <a:lnTo>
                    <a:pt x="3295650" y="926592"/>
                  </a:lnTo>
                  <a:lnTo>
                    <a:pt x="3295650" y="1056894"/>
                  </a:lnTo>
                  <a:lnTo>
                    <a:pt x="3317748" y="1056894"/>
                  </a:lnTo>
                  <a:lnTo>
                    <a:pt x="3317748" y="926592"/>
                  </a:lnTo>
                  <a:close/>
                </a:path>
                <a:path w="4239259" h="3121660">
                  <a:moveTo>
                    <a:pt x="3317748" y="877062"/>
                  </a:moveTo>
                  <a:lnTo>
                    <a:pt x="3295650" y="877062"/>
                  </a:lnTo>
                  <a:lnTo>
                    <a:pt x="3295650" y="902208"/>
                  </a:lnTo>
                  <a:lnTo>
                    <a:pt x="3317748" y="902208"/>
                  </a:lnTo>
                  <a:lnTo>
                    <a:pt x="3317748" y="877062"/>
                  </a:lnTo>
                  <a:close/>
                </a:path>
                <a:path w="4239259" h="3121660">
                  <a:moveTo>
                    <a:pt x="3355086" y="3050286"/>
                  </a:moveTo>
                  <a:lnTo>
                    <a:pt x="3243834" y="3050286"/>
                  </a:lnTo>
                  <a:lnTo>
                    <a:pt x="3243834" y="2988564"/>
                  </a:lnTo>
                  <a:lnTo>
                    <a:pt x="3343656" y="2988564"/>
                  </a:lnTo>
                  <a:lnTo>
                    <a:pt x="3343656" y="2967228"/>
                  </a:lnTo>
                  <a:lnTo>
                    <a:pt x="3243834" y="2967228"/>
                  </a:lnTo>
                  <a:lnTo>
                    <a:pt x="3243834" y="2912364"/>
                  </a:lnTo>
                  <a:lnTo>
                    <a:pt x="3350514" y="2912364"/>
                  </a:lnTo>
                  <a:lnTo>
                    <a:pt x="3350514" y="2891028"/>
                  </a:lnTo>
                  <a:lnTo>
                    <a:pt x="3220212" y="2891028"/>
                  </a:lnTo>
                  <a:lnTo>
                    <a:pt x="3220212" y="3070860"/>
                  </a:lnTo>
                  <a:lnTo>
                    <a:pt x="3243834" y="3070860"/>
                  </a:lnTo>
                  <a:lnTo>
                    <a:pt x="3355086" y="3070860"/>
                  </a:lnTo>
                  <a:lnTo>
                    <a:pt x="3355086" y="3050286"/>
                  </a:lnTo>
                  <a:close/>
                </a:path>
                <a:path w="4239259" h="3121660">
                  <a:moveTo>
                    <a:pt x="3382518" y="678942"/>
                  </a:moveTo>
                  <a:lnTo>
                    <a:pt x="3314700" y="678942"/>
                  </a:lnTo>
                  <a:lnTo>
                    <a:pt x="3314700" y="701040"/>
                  </a:lnTo>
                  <a:lnTo>
                    <a:pt x="3382518" y="701040"/>
                  </a:lnTo>
                  <a:lnTo>
                    <a:pt x="3382518" y="678942"/>
                  </a:lnTo>
                  <a:close/>
                </a:path>
                <a:path w="4239259" h="3121660">
                  <a:moveTo>
                    <a:pt x="3465576" y="989838"/>
                  </a:moveTo>
                  <a:lnTo>
                    <a:pt x="3455606" y="950950"/>
                  </a:lnTo>
                  <a:lnTo>
                    <a:pt x="3442716" y="936675"/>
                  </a:lnTo>
                  <a:lnTo>
                    <a:pt x="3442716" y="991362"/>
                  </a:lnTo>
                  <a:lnTo>
                    <a:pt x="3441992" y="1003211"/>
                  </a:lnTo>
                  <a:lnTo>
                    <a:pt x="3419284" y="1038707"/>
                  </a:lnTo>
                  <a:lnTo>
                    <a:pt x="3403854" y="1041654"/>
                  </a:lnTo>
                  <a:lnTo>
                    <a:pt x="3396132" y="1040930"/>
                  </a:lnTo>
                  <a:lnTo>
                    <a:pt x="3368510" y="1013942"/>
                  </a:lnTo>
                  <a:lnTo>
                    <a:pt x="3365754" y="992124"/>
                  </a:lnTo>
                  <a:lnTo>
                    <a:pt x="3366452" y="980401"/>
                  </a:lnTo>
                  <a:lnTo>
                    <a:pt x="3388995" y="945172"/>
                  </a:lnTo>
                  <a:lnTo>
                    <a:pt x="3403854" y="941832"/>
                  </a:lnTo>
                  <a:lnTo>
                    <a:pt x="3411994" y="942682"/>
                  </a:lnTo>
                  <a:lnTo>
                    <a:pt x="3439858" y="970216"/>
                  </a:lnTo>
                  <a:lnTo>
                    <a:pt x="3442716" y="991362"/>
                  </a:lnTo>
                  <a:lnTo>
                    <a:pt x="3442716" y="936675"/>
                  </a:lnTo>
                  <a:lnTo>
                    <a:pt x="3438893" y="933513"/>
                  </a:lnTo>
                  <a:lnTo>
                    <a:pt x="3428517" y="928027"/>
                  </a:lnTo>
                  <a:lnTo>
                    <a:pt x="3416858" y="924687"/>
                  </a:lnTo>
                  <a:lnTo>
                    <a:pt x="3403854" y="923544"/>
                  </a:lnTo>
                  <a:lnTo>
                    <a:pt x="3392284" y="924521"/>
                  </a:lnTo>
                  <a:lnTo>
                    <a:pt x="3354463" y="948194"/>
                  </a:lnTo>
                  <a:lnTo>
                    <a:pt x="3342894" y="992124"/>
                  </a:lnTo>
                  <a:lnTo>
                    <a:pt x="3344011" y="1007706"/>
                  </a:lnTo>
                  <a:lnTo>
                    <a:pt x="3347275" y="1021270"/>
                  </a:lnTo>
                  <a:lnTo>
                    <a:pt x="3352533" y="1032852"/>
                  </a:lnTo>
                  <a:lnTo>
                    <a:pt x="3359658" y="1042416"/>
                  </a:lnTo>
                  <a:lnTo>
                    <a:pt x="3365754" y="1047673"/>
                  </a:lnTo>
                  <a:lnTo>
                    <a:pt x="3368802" y="1050302"/>
                  </a:lnTo>
                  <a:lnTo>
                    <a:pt x="3379178" y="1055751"/>
                  </a:lnTo>
                  <a:lnTo>
                    <a:pt x="3390836" y="1058926"/>
                  </a:lnTo>
                  <a:lnTo>
                    <a:pt x="3403854" y="1059942"/>
                  </a:lnTo>
                  <a:lnTo>
                    <a:pt x="3412274" y="1059510"/>
                  </a:lnTo>
                  <a:lnTo>
                    <a:pt x="3448329" y="1042606"/>
                  </a:lnTo>
                  <a:lnTo>
                    <a:pt x="3465017" y="1001826"/>
                  </a:lnTo>
                  <a:lnTo>
                    <a:pt x="3465576" y="989838"/>
                  </a:lnTo>
                  <a:close/>
                </a:path>
                <a:path w="4239259" h="3121660">
                  <a:moveTo>
                    <a:pt x="3490722" y="2973324"/>
                  </a:moveTo>
                  <a:lnTo>
                    <a:pt x="3489198" y="2969514"/>
                  </a:lnTo>
                  <a:lnTo>
                    <a:pt x="3488436" y="2963418"/>
                  </a:lnTo>
                  <a:lnTo>
                    <a:pt x="3486150" y="2958084"/>
                  </a:lnTo>
                  <a:lnTo>
                    <a:pt x="3482340" y="2953512"/>
                  </a:lnTo>
                  <a:lnTo>
                    <a:pt x="3479292" y="2948940"/>
                  </a:lnTo>
                  <a:lnTo>
                    <a:pt x="3474720" y="2945130"/>
                  </a:lnTo>
                  <a:lnTo>
                    <a:pt x="3461004" y="2939034"/>
                  </a:lnTo>
                  <a:lnTo>
                    <a:pt x="3454146" y="2937510"/>
                  </a:lnTo>
                  <a:lnTo>
                    <a:pt x="3446526" y="2937510"/>
                  </a:lnTo>
                  <a:lnTo>
                    <a:pt x="3433648" y="2938932"/>
                  </a:lnTo>
                  <a:lnTo>
                    <a:pt x="3422421" y="2943136"/>
                  </a:lnTo>
                  <a:lnTo>
                    <a:pt x="3412769" y="2950057"/>
                  </a:lnTo>
                  <a:lnTo>
                    <a:pt x="3404616" y="2959608"/>
                  </a:lnTo>
                  <a:lnTo>
                    <a:pt x="3404616" y="2940558"/>
                  </a:lnTo>
                  <a:lnTo>
                    <a:pt x="3384804" y="2940558"/>
                  </a:lnTo>
                  <a:lnTo>
                    <a:pt x="3384804" y="3070860"/>
                  </a:lnTo>
                  <a:lnTo>
                    <a:pt x="3406902" y="3070860"/>
                  </a:lnTo>
                  <a:lnTo>
                    <a:pt x="3406902" y="2999994"/>
                  </a:lnTo>
                  <a:lnTo>
                    <a:pt x="3407587" y="2988424"/>
                  </a:lnTo>
                  <a:lnTo>
                    <a:pt x="3434486" y="2957893"/>
                  </a:lnTo>
                  <a:lnTo>
                    <a:pt x="3441192" y="2957322"/>
                  </a:lnTo>
                  <a:lnTo>
                    <a:pt x="3447288" y="2957322"/>
                  </a:lnTo>
                  <a:lnTo>
                    <a:pt x="3452622" y="2958084"/>
                  </a:lnTo>
                  <a:lnTo>
                    <a:pt x="3457194" y="2961132"/>
                  </a:lnTo>
                  <a:lnTo>
                    <a:pt x="3461004" y="2963418"/>
                  </a:lnTo>
                  <a:lnTo>
                    <a:pt x="3464052" y="2967228"/>
                  </a:lnTo>
                  <a:lnTo>
                    <a:pt x="3466338" y="2971800"/>
                  </a:lnTo>
                  <a:lnTo>
                    <a:pt x="3467862" y="2976372"/>
                  </a:lnTo>
                  <a:lnTo>
                    <a:pt x="3468624" y="2983230"/>
                  </a:lnTo>
                  <a:lnTo>
                    <a:pt x="3468624" y="3070860"/>
                  </a:lnTo>
                  <a:lnTo>
                    <a:pt x="3490722" y="3070860"/>
                  </a:lnTo>
                  <a:lnTo>
                    <a:pt x="3490722" y="2973324"/>
                  </a:lnTo>
                  <a:close/>
                </a:path>
                <a:path w="4239259" h="3121660">
                  <a:moveTo>
                    <a:pt x="3543300" y="2769108"/>
                  </a:moveTo>
                  <a:lnTo>
                    <a:pt x="3487674" y="2632367"/>
                  </a:lnTo>
                  <a:lnTo>
                    <a:pt x="3487674" y="2695194"/>
                  </a:lnTo>
                  <a:lnTo>
                    <a:pt x="3426714" y="2695194"/>
                  </a:lnTo>
                  <a:lnTo>
                    <a:pt x="3449675" y="2634043"/>
                  </a:lnTo>
                  <a:lnTo>
                    <a:pt x="3452330" y="2625471"/>
                  </a:lnTo>
                  <a:lnTo>
                    <a:pt x="3454552" y="2616898"/>
                  </a:lnTo>
                  <a:lnTo>
                    <a:pt x="3456432" y="2608326"/>
                  </a:lnTo>
                  <a:lnTo>
                    <a:pt x="3458883" y="2616200"/>
                  </a:lnTo>
                  <a:lnTo>
                    <a:pt x="3461766" y="2625001"/>
                  </a:lnTo>
                  <a:lnTo>
                    <a:pt x="3465207" y="2634805"/>
                  </a:lnTo>
                  <a:lnTo>
                    <a:pt x="3469386" y="2645664"/>
                  </a:lnTo>
                  <a:lnTo>
                    <a:pt x="3487674" y="2695194"/>
                  </a:lnTo>
                  <a:lnTo>
                    <a:pt x="3487674" y="2632367"/>
                  </a:lnTo>
                  <a:lnTo>
                    <a:pt x="3470148" y="2589276"/>
                  </a:lnTo>
                  <a:lnTo>
                    <a:pt x="3444240" y="2589276"/>
                  </a:lnTo>
                  <a:lnTo>
                    <a:pt x="3374898" y="2769108"/>
                  </a:lnTo>
                  <a:lnTo>
                    <a:pt x="3400044" y="2769108"/>
                  </a:lnTo>
                  <a:lnTo>
                    <a:pt x="3419856" y="2715006"/>
                  </a:lnTo>
                  <a:lnTo>
                    <a:pt x="3426714" y="2715006"/>
                  </a:lnTo>
                  <a:lnTo>
                    <a:pt x="3487674" y="2715006"/>
                  </a:lnTo>
                  <a:lnTo>
                    <a:pt x="3495294" y="2715006"/>
                  </a:lnTo>
                  <a:lnTo>
                    <a:pt x="3516630" y="2769108"/>
                  </a:lnTo>
                  <a:lnTo>
                    <a:pt x="3543300" y="2769108"/>
                  </a:lnTo>
                  <a:close/>
                </a:path>
                <a:path w="4239259" h="3121660">
                  <a:moveTo>
                    <a:pt x="3545573" y="704850"/>
                  </a:moveTo>
                  <a:lnTo>
                    <a:pt x="3528149" y="668655"/>
                  </a:lnTo>
                  <a:lnTo>
                    <a:pt x="3487966" y="652513"/>
                  </a:lnTo>
                  <a:lnTo>
                    <a:pt x="3474707" y="649224"/>
                  </a:lnTo>
                  <a:lnTo>
                    <a:pt x="3461728" y="645922"/>
                  </a:lnTo>
                  <a:lnTo>
                    <a:pt x="3432035" y="627126"/>
                  </a:lnTo>
                  <a:lnTo>
                    <a:pt x="3432035" y="612648"/>
                  </a:lnTo>
                  <a:lnTo>
                    <a:pt x="3472421" y="593636"/>
                  </a:lnTo>
                  <a:lnTo>
                    <a:pt x="3474707" y="593674"/>
                  </a:lnTo>
                  <a:lnTo>
                    <a:pt x="3512909" y="612940"/>
                  </a:lnTo>
                  <a:lnTo>
                    <a:pt x="3517379" y="627888"/>
                  </a:lnTo>
                  <a:lnTo>
                    <a:pt x="3540239" y="626364"/>
                  </a:lnTo>
                  <a:lnTo>
                    <a:pt x="3520998" y="586841"/>
                  </a:lnTo>
                  <a:lnTo>
                    <a:pt x="3481971" y="572693"/>
                  </a:lnTo>
                  <a:lnTo>
                    <a:pt x="3474707" y="572376"/>
                  </a:lnTo>
                  <a:lnTo>
                    <a:pt x="3470046" y="572376"/>
                  </a:lnTo>
                  <a:lnTo>
                    <a:pt x="3431908" y="581977"/>
                  </a:lnTo>
                  <a:lnTo>
                    <a:pt x="3409619" y="615086"/>
                  </a:lnTo>
                  <a:lnTo>
                    <a:pt x="3409175" y="621792"/>
                  </a:lnTo>
                  <a:lnTo>
                    <a:pt x="3409175" y="630174"/>
                  </a:lnTo>
                  <a:lnTo>
                    <a:pt x="3410699" y="637794"/>
                  </a:lnTo>
                  <a:lnTo>
                    <a:pt x="3415271" y="644652"/>
                  </a:lnTo>
                  <a:lnTo>
                    <a:pt x="3419081" y="650748"/>
                  </a:lnTo>
                  <a:lnTo>
                    <a:pt x="3457791" y="669239"/>
                  </a:lnTo>
                  <a:lnTo>
                    <a:pt x="3469373" y="672084"/>
                  </a:lnTo>
                  <a:lnTo>
                    <a:pt x="3480384" y="675132"/>
                  </a:lnTo>
                  <a:lnTo>
                    <a:pt x="3517379" y="691896"/>
                  </a:lnTo>
                  <a:lnTo>
                    <a:pt x="3520427" y="695706"/>
                  </a:lnTo>
                  <a:lnTo>
                    <a:pt x="3521951" y="701040"/>
                  </a:lnTo>
                  <a:lnTo>
                    <a:pt x="3521951" y="712470"/>
                  </a:lnTo>
                  <a:lnTo>
                    <a:pt x="3501377" y="733044"/>
                  </a:lnTo>
                  <a:lnTo>
                    <a:pt x="3494519" y="736092"/>
                  </a:lnTo>
                  <a:lnTo>
                    <a:pt x="3487978" y="736752"/>
                  </a:lnTo>
                  <a:lnTo>
                    <a:pt x="3474707" y="736739"/>
                  </a:lnTo>
                  <a:lnTo>
                    <a:pt x="3470046" y="736561"/>
                  </a:lnTo>
                  <a:lnTo>
                    <a:pt x="3462896" y="735622"/>
                  </a:lnTo>
                  <a:lnTo>
                    <a:pt x="3456330" y="733971"/>
                  </a:lnTo>
                  <a:lnTo>
                    <a:pt x="3450323" y="731520"/>
                  </a:lnTo>
                  <a:lnTo>
                    <a:pt x="3441941" y="728472"/>
                  </a:lnTo>
                  <a:lnTo>
                    <a:pt x="3435845" y="723900"/>
                  </a:lnTo>
                  <a:lnTo>
                    <a:pt x="3428225" y="711708"/>
                  </a:lnTo>
                  <a:lnTo>
                    <a:pt x="3425177" y="704850"/>
                  </a:lnTo>
                  <a:lnTo>
                    <a:pt x="3424415" y="695706"/>
                  </a:lnTo>
                  <a:lnTo>
                    <a:pt x="3402317" y="697230"/>
                  </a:lnTo>
                  <a:lnTo>
                    <a:pt x="3417239" y="736549"/>
                  </a:lnTo>
                  <a:lnTo>
                    <a:pt x="3456330" y="756475"/>
                  </a:lnTo>
                  <a:lnTo>
                    <a:pt x="3477755" y="758164"/>
                  </a:lnTo>
                  <a:lnTo>
                    <a:pt x="3480384" y="758113"/>
                  </a:lnTo>
                  <a:lnTo>
                    <a:pt x="3520694" y="747496"/>
                  </a:lnTo>
                  <a:lnTo>
                    <a:pt x="3521951" y="746582"/>
                  </a:lnTo>
                  <a:lnTo>
                    <a:pt x="3527094" y="742861"/>
                  </a:lnTo>
                  <a:lnTo>
                    <a:pt x="3545014" y="711708"/>
                  </a:lnTo>
                  <a:lnTo>
                    <a:pt x="3545573" y="704850"/>
                  </a:lnTo>
                  <a:close/>
                </a:path>
                <a:path w="4239259" h="3121660">
                  <a:moveTo>
                    <a:pt x="3595878" y="877062"/>
                  </a:moveTo>
                  <a:lnTo>
                    <a:pt x="3576066" y="877062"/>
                  </a:lnTo>
                  <a:lnTo>
                    <a:pt x="3576066" y="993648"/>
                  </a:lnTo>
                  <a:lnTo>
                    <a:pt x="3575481" y="1005268"/>
                  </a:lnTo>
                  <a:lnTo>
                    <a:pt x="3554730" y="1038796"/>
                  </a:lnTo>
                  <a:lnTo>
                    <a:pt x="3541014" y="1041654"/>
                  </a:lnTo>
                  <a:lnTo>
                    <a:pt x="3534308" y="1040930"/>
                  </a:lnTo>
                  <a:lnTo>
                    <a:pt x="3506660" y="1003858"/>
                  </a:lnTo>
                  <a:lnTo>
                    <a:pt x="3505962" y="992124"/>
                  </a:lnTo>
                  <a:lnTo>
                    <a:pt x="3506533" y="979957"/>
                  </a:lnTo>
                  <a:lnTo>
                    <a:pt x="3526917" y="945070"/>
                  </a:lnTo>
                  <a:lnTo>
                    <a:pt x="3539490" y="941933"/>
                  </a:lnTo>
                  <a:lnTo>
                    <a:pt x="3541014" y="941933"/>
                  </a:lnTo>
                  <a:lnTo>
                    <a:pt x="3573678" y="970788"/>
                  </a:lnTo>
                  <a:lnTo>
                    <a:pt x="3576066" y="993648"/>
                  </a:lnTo>
                  <a:lnTo>
                    <a:pt x="3576066" y="877062"/>
                  </a:lnTo>
                  <a:lnTo>
                    <a:pt x="3574542" y="877062"/>
                  </a:lnTo>
                  <a:lnTo>
                    <a:pt x="3574542" y="941832"/>
                  </a:lnTo>
                  <a:lnTo>
                    <a:pt x="3570732" y="936498"/>
                  </a:lnTo>
                  <a:lnTo>
                    <a:pt x="3565398" y="931926"/>
                  </a:lnTo>
                  <a:lnTo>
                    <a:pt x="3553206" y="925830"/>
                  </a:lnTo>
                  <a:lnTo>
                    <a:pt x="3546348" y="923544"/>
                  </a:lnTo>
                  <a:lnTo>
                    <a:pt x="3537966" y="923544"/>
                  </a:lnTo>
                  <a:lnTo>
                    <a:pt x="3497770" y="942695"/>
                  </a:lnTo>
                  <a:lnTo>
                    <a:pt x="3483521" y="982573"/>
                  </a:lnTo>
                  <a:lnTo>
                    <a:pt x="3483102" y="992124"/>
                  </a:lnTo>
                  <a:lnTo>
                    <a:pt x="3483521" y="1001674"/>
                  </a:lnTo>
                  <a:lnTo>
                    <a:pt x="3499104" y="1041082"/>
                  </a:lnTo>
                  <a:lnTo>
                    <a:pt x="3537966" y="1059840"/>
                  </a:lnTo>
                  <a:lnTo>
                    <a:pt x="3541014" y="1059789"/>
                  </a:lnTo>
                  <a:lnTo>
                    <a:pt x="3550767" y="1058799"/>
                  </a:lnTo>
                  <a:lnTo>
                    <a:pt x="3560635" y="1055281"/>
                  </a:lnTo>
                  <a:lnTo>
                    <a:pt x="3569055" y="1049337"/>
                  </a:lnTo>
                  <a:lnTo>
                    <a:pt x="3576066" y="1040892"/>
                  </a:lnTo>
                  <a:lnTo>
                    <a:pt x="3576066" y="1056894"/>
                  </a:lnTo>
                  <a:lnTo>
                    <a:pt x="3595878" y="1056894"/>
                  </a:lnTo>
                  <a:lnTo>
                    <a:pt x="3595878" y="877062"/>
                  </a:lnTo>
                  <a:close/>
                </a:path>
                <a:path w="4239259" h="3121660">
                  <a:moveTo>
                    <a:pt x="3626345" y="755142"/>
                  </a:moveTo>
                  <a:lnTo>
                    <a:pt x="3623297" y="735330"/>
                  </a:lnTo>
                  <a:lnTo>
                    <a:pt x="3615677" y="736854"/>
                  </a:lnTo>
                  <a:lnTo>
                    <a:pt x="3610343" y="736854"/>
                  </a:lnTo>
                  <a:lnTo>
                    <a:pt x="3608057" y="736092"/>
                  </a:lnTo>
                  <a:lnTo>
                    <a:pt x="3605771" y="734568"/>
                  </a:lnTo>
                  <a:lnTo>
                    <a:pt x="3604247" y="733806"/>
                  </a:lnTo>
                  <a:lnTo>
                    <a:pt x="3602723" y="732282"/>
                  </a:lnTo>
                  <a:lnTo>
                    <a:pt x="3601961" y="730758"/>
                  </a:lnTo>
                  <a:lnTo>
                    <a:pt x="3601199" y="728472"/>
                  </a:lnTo>
                  <a:lnTo>
                    <a:pt x="3601199" y="642366"/>
                  </a:lnTo>
                  <a:lnTo>
                    <a:pt x="3623297" y="642366"/>
                  </a:lnTo>
                  <a:lnTo>
                    <a:pt x="3623297" y="624840"/>
                  </a:lnTo>
                  <a:lnTo>
                    <a:pt x="3601199" y="624840"/>
                  </a:lnTo>
                  <a:lnTo>
                    <a:pt x="3601199" y="579120"/>
                  </a:lnTo>
                  <a:lnTo>
                    <a:pt x="3579101" y="592836"/>
                  </a:lnTo>
                  <a:lnTo>
                    <a:pt x="3579101" y="624840"/>
                  </a:lnTo>
                  <a:lnTo>
                    <a:pt x="3563099" y="624840"/>
                  </a:lnTo>
                  <a:lnTo>
                    <a:pt x="3563099" y="642366"/>
                  </a:lnTo>
                  <a:lnTo>
                    <a:pt x="3579101" y="642366"/>
                  </a:lnTo>
                  <a:lnTo>
                    <a:pt x="3579101" y="717042"/>
                  </a:lnTo>
                  <a:lnTo>
                    <a:pt x="3579253" y="726351"/>
                  </a:lnTo>
                  <a:lnTo>
                    <a:pt x="3601961" y="757428"/>
                  </a:lnTo>
                  <a:lnTo>
                    <a:pt x="3615677" y="757326"/>
                  </a:lnTo>
                  <a:lnTo>
                    <a:pt x="3620249" y="756666"/>
                  </a:lnTo>
                  <a:lnTo>
                    <a:pt x="3626345" y="755142"/>
                  </a:lnTo>
                  <a:close/>
                </a:path>
                <a:path w="4239259" h="3121660">
                  <a:moveTo>
                    <a:pt x="3630930" y="2940558"/>
                  </a:moveTo>
                  <a:lnTo>
                    <a:pt x="3608070" y="2940558"/>
                  </a:lnTo>
                  <a:lnTo>
                    <a:pt x="3579114" y="3020568"/>
                  </a:lnTo>
                  <a:lnTo>
                    <a:pt x="3570732" y="3044952"/>
                  </a:lnTo>
                  <a:lnTo>
                    <a:pt x="3568877" y="3038233"/>
                  </a:lnTo>
                  <a:lnTo>
                    <a:pt x="3566820" y="3031718"/>
                  </a:lnTo>
                  <a:lnTo>
                    <a:pt x="3564623" y="3025343"/>
                  </a:lnTo>
                  <a:lnTo>
                    <a:pt x="3562350" y="3019044"/>
                  </a:lnTo>
                  <a:lnTo>
                    <a:pt x="3534918" y="2940558"/>
                  </a:lnTo>
                  <a:lnTo>
                    <a:pt x="3511296" y="2940558"/>
                  </a:lnTo>
                  <a:lnTo>
                    <a:pt x="3560826" y="3070860"/>
                  </a:lnTo>
                  <a:lnTo>
                    <a:pt x="3581400" y="3070860"/>
                  </a:lnTo>
                  <a:lnTo>
                    <a:pt x="3630930" y="2940558"/>
                  </a:lnTo>
                  <a:close/>
                </a:path>
                <a:path w="4239259" h="3121660">
                  <a:moveTo>
                    <a:pt x="3666744" y="2724150"/>
                  </a:moveTo>
                  <a:lnTo>
                    <a:pt x="3644646" y="2721864"/>
                  </a:lnTo>
                  <a:lnTo>
                    <a:pt x="3643084" y="2729433"/>
                  </a:lnTo>
                  <a:lnTo>
                    <a:pt x="3640734" y="2736062"/>
                  </a:lnTo>
                  <a:lnTo>
                    <a:pt x="3637673" y="2741688"/>
                  </a:lnTo>
                  <a:lnTo>
                    <a:pt x="3633978" y="2746248"/>
                  </a:lnTo>
                  <a:lnTo>
                    <a:pt x="3627882" y="2751582"/>
                  </a:lnTo>
                  <a:lnTo>
                    <a:pt x="3621024" y="2753868"/>
                  </a:lnTo>
                  <a:lnTo>
                    <a:pt x="3611880" y="2753868"/>
                  </a:lnTo>
                  <a:lnTo>
                    <a:pt x="3578060" y="2726817"/>
                  </a:lnTo>
                  <a:lnTo>
                    <a:pt x="3575304" y="2704338"/>
                  </a:lnTo>
                  <a:lnTo>
                    <a:pt x="3576002" y="2692171"/>
                  </a:lnTo>
                  <a:lnTo>
                    <a:pt x="3597973" y="2657284"/>
                  </a:lnTo>
                  <a:lnTo>
                    <a:pt x="3620262" y="2654046"/>
                  </a:lnTo>
                  <a:lnTo>
                    <a:pt x="3627120" y="2656332"/>
                  </a:lnTo>
                  <a:lnTo>
                    <a:pt x="3632454" y="2660904"/>
                  </a:lnTo>
                  <a:lnTo>
                    <a:pt x="3637026" y="2665476"/>
                  </a:lnTo>
                  <a:lnTo>
                    <a:pt x="3640836" y="2671572"/>
                  </a:lnTo>
                  <a:lnTo>
                    <a:pt x="3643122" y="2680716"/>
                  </a:lnTo>
                  <a:lnTo>
                    <a:pt x="3664458" y="2677668"/>
                  </a:lnTo>
                  <a:lnTo>
                    <a:pt x="3639642" y="2642197"/>
                  </a:lnTo>
                  <a:lnTo>
                    <a:pt x="3611880" y="2635808"/>
                  </a:lnTo>
                  <a:lnTo>
                    <a:pt x="3604183" y="2636329"/>
                  </a:lnTo>
                  <a:lnTo>
                    <a:pt x="3568725" y="2653957"/>
                  </a:lnTo>
                  <a:lnTo>
                    <a:pt x="3553625" y="2694660"/>
                  </a:lnTo>
                  <a:lnTo>
                    <a:pt x="3553206" y="2705100"/>
                  </a:lnTo>
                  <a:lnTo>
                    <a:pt x="3554196" y="2720238"/>
                  </a:lnTo>
                  <a:lnTo>
                    <a:pt x="3557206" y="2733586"/>
                  </a:lnTo>
                  <a:lnTo>
                    <a:pt x="3562197" y="2745079"/>
                  </a:lnTo>
                  <a:lnTo>
                    <a:pt x="3569208" y="2754630"/>
                  </a:lnTo>
                  <a:lnTo>
                    <a:pt x="3575304" y="2760154"/>
                  </a:lnTo>
                  <a:lnTo>
                    <a:pt x="3577907" y="2762516"/>
                  </a:lnTo>
                  <a:lnTo>
                    <a:pt x="3587966" y="2767965"/>
                  </a:lnTo>
                  <a:lnTo>
                    <a:pt x="3599307" y="2771140"/>
                  </a:lnTo>
                  <a:lnTo>
                    <a:pt x="3611880" y="2772156"/>
                  </a:lnTo>
                  <a:lnTo>
                    <a:pt x="3622306" y="2771432"/>
                  </a:lnTo>
                  <a:lnTo>
                    <a:pt x="3660457" y="2744635"/>
                  </a:lnTo>
                  <a:lnTo>
                    <a:pt x="3664305" y="2735008"/>
                  </a:lnTo>
                  <a:lnTo>
                    <a:pt x="3666744" y="2724150"/>
                  </a:lnTo>
                  <a:close/>
                </a:path>
                <a:path w="4239259" h="3121660">
                  <a:moveTo>
                    <a:pt x="3736848" y="2769108"/>
                  </a:moveTo>
                  <a:lnTo>
                    <a:pt x="3733800" y="2750058"/>
                  </a:lnTo>
                  <a:lnTo>
                    <a:pt x="3729990" y="2750058"/>
                  </a:lnTo>
                  <a:lnTo>
                    <a:pt x="3726180" y="2750820"/>
                  </a:lnTo>
                  <a:lnTo>
                    <a:pt x="3720846" y="2750820"/>
                  </a:lnTo>
                  <a:lnTo>
                    <a:pt x="3716274" y="2749296"/>
                  </a:lnTo>
                  <a:lnTo>
                    <a:pt x="3713226" y="2746248"/>
                  </a:lnTo>
                  <a:lnTo>
                    <a:pt x="3711702" y="2743200"/>
                  </a:lnTo>
                  <a:lnTo>
                    <a:pt x="3711702" y="2656332"/>
                  </a:lnTo>
                  <a:lnTo>
                    <a:pt x="3733800" y="2656332"/>
                  </a:lnTo>
                  <a:lnTo>
                    <a:pt x="3733800" y="2638806"/>
                  </a:lnTo>
                  <a:lnTo>
                    <a:pt x="3711702" y="2638806"/>
                  </a:lnTo>
                  <a:lnTo>
                    <a:pt x="3711702" y="2593848"/>
                  </a:lnTo>
                  <a:lnTo>
                    <a:pt x="3689604" y="2606802"/>
                  </a:lnTo>
                  <a:lnTo>
                    <a:pt x="3689604" y="2638806"/>
                  </a:lnTo>
                  <a:lnTo>
                    <a:pt x="3673602" y="2638806"/>
                  </a:lnTo>
                  <a:lnTo>
                    <a:pt x="3673602" y="2656332"/>
                  </a:lnTo>
                  <a:lnTo>
                    <a:pt x="3689604" y="2656332"/>
                  </a:lnTo>
                  <a:lnTo>
                    <a:pt x="3689604" y="2731008"/>
                  </a:lnTo>
                  <a:lnTo>
                    <a:pt x="3689743" y="2740329"/>
                  </a:lnTo>
                  <a:lnTo>
                    <a:pt x="3712464" y="2771394"/>
                  </a:lnTo>
                  <a:lnTo>
                    <a:pt x="3726180" y="2771292"/>
                  </a:lnTo>
                  <a:lnTo>
                    <a:pt x="3730752" y="2770632"/>
                  </a:lnTo>
                  <a:lnTo>
                    <a:pt x="3736848" y="2769108"/>
                  </a:lnTo>
                  <a:close/>
                </a:path>
                <a:path w="4239259" h="3121660">
                  <a:moveTo>
                    <a:pt x="3757409" y="755142"/>
                  </a:moveTo>
                  <a:lnTo>
                    <a:pt x="3750691" y="715048"/>
                  </a:lnTo>
                  <a:lnTo>
                    <a:pt x="3750551" y="701040"/>
                  </a:lnTo>
                  <a:lnTo>
                    <a:pt x="3750551" y="661416"/>
                  </a:lnTo>
                  <a:lnTo>
                    <a:pt x="3749789" y="654558"/>
                  </a:lnTo>
                  <a:lnTo>
                    <a:pt x="3749027" y="650748"/>
                  </a:lnTo>
                  <a:lnTo>
                    <a:pt x="3748265" y="644652"/>
                  </a:lnTo>
                  <a:lnTo>
                    <a:pt x="3745979" y="640080"/>
                  </a:lnTo>
                  <a:lnTo>
                    <a:pt x="3742169" y="635508"/>
                  </a:lnTo>
                  <a:lnTo>
                    <a:pt x="3739121" y="631698"/>
                  </a:lnTo>
                  <a:lnTo>
                    <a:pt x="3733787" y="628650"/>
                  </a:lnTo>
                  <a:lnTo>
                    <a:pt x="3726929" y="626364"/>
                  </a:lnTo>
                  <a:lnTo>
                    <a:pt x="3721595" y="624446"/>
                  </a:lnTo>
                  <a:lnTo>
                    <a:pt x="3721201" y="624332"/>
                  </a:lnTo>
                  <a:lnTo>
                    <a:pt x="3715029" y="622935"/>
                  </a:lnTo>
                  <a:lnTo>
                    <a:pt x="3707968" y="622084"/>
                  </a:lnTo>
                  <a:lnTo>
                    <a:pt x="3704463" y="621957"/>
                  </a:lnTo>
                  <a:lnTo>
                    <a:pt x="3698735" y="621855"/>
                  </a:lnTo>
                  <a:lnTo>
                    <a:pt x="3691877" y="622096"/>
                  </a:lnTo>
                  <a:lnTo>
                    <a:pt x="3655301" y="633984"/>
                  </a:lnTo>
                  <a:lnTo>
                    <a:pt x="3650729" y="640080"/>
                  </a:lnTo>
                  <a:lnTo>
                    <a:pt x="3646157" y="645414"/>
                  </a:lnTo>
                  <a:lnTo>
                    <a:pt x="3643109" y="653034"/>
                  </a:lnTo>
                  <a:lnTo>
                    <a:pt x="3640823" y="662178"/>
                  </a:lnTo>
                  <a:lnTo>
                    <a:pt x="3662921" y="665226"/>
                  </a:lnTo>
                  <a:lnTo>
                    <a:pt x="3665207" y="656082"/>
                  </a:lnTo>
                  <a:lnTo>
                    <a:pt x="3669017" y="649224"/>
                  </a:lnTo>
                  <a:lnTo>
                    <a:pt x="3673589" y="646176"/>
                  </a:lnTo>
                  <a:lnTo>
                    <a:pt x="3678923" y="642366"/>
                  </a:lnTo>
                  <a:lnTo>
                    <a:pt x="3686543" y="640080"/>
                  </a:lnTo>
                  <a:lnTo>
                    <a:pt x="3696449" y="640080"/>
                  </a:lnTo>
                  <a:lnTo>
                    <a:pt x="3704463" y="640638"/>
                  </a:lnTo>
                  <a:lnTo>
                    <a:pt x="3728453" y="657606"/>
                  </a:lnTo>
                  <a:lnTo>
                    <a:pt x="3728453" y="672846"/>
                  </a:lnTo>
                  <a:lnTo>
                    <a:pt x="3728453" y="689610"/>
                  </a:lnTo>
                  <a:lnTo>
                    <a:pt x="3728453" y="707898"/>
                  </a:lnTo>
                  <a:lnTo>
                    <a:pt x="3726929" y="715518"/>
                  </a:lnTo>
                  <a:lnTo>
                    <a:pt x="3724643" y="720090"/>
                  </a:lnTo>
                  <a:lnTo>
                    <a:pt x="3721595" y="726948"/>
                  </a:lnTo>
                  <a:lnTo>
                    <a:pt x="3716261" y="731520"/>
                  </a:lnTo>
                  <a:lnTo>
                    <a:pt x="3710165" y="735330"/>
                  </a:lnTo>
                  <a:lnTo>
                    <a:pt x="3703307" y="739140"/>
                  </a:lnTo>
                  <a:lnTo>
                    <a:pt x="3695687" y="741426"/>
                  </a:lnTo>
                  <a:lnTo>
                    <a:pt x="3688829" y="740803"/>
                  </a:lnTo>
                  <a:lnTo>
                    <a:pt x="3686543" y="740740"/>
                  </a:lnTo>
                  <a:lnTo>
                    <a:pt x="3678923" y="741426"/>
                  </a:lnTo>
                  <a:lnTo>
                    <a:pt x="3672065" y="739140"/>
                  </a:lnTo>
                  <a:lnTo>
                    <a:pt x="3662921" y="731520"/>
                  </a:lnTo>
                  <a:lnTo>
                    <a:pt x="3660635" y="726186"/>
                  </a:lnTo>
                  <a:lnTo>
                    <a:pt x="3660635" y="716280"/>
                  </a:lnTo>
                  <a:lnTo>
                    <a:pt x="3703307" y="696226"/>
                  </a:lnTo>
                  <a:lnTo>
                    <a:pt x="3713022" y="694372"/>
                  </a:lnTo>
                  <a:lnTo>
                    <a:pt x="3721201" y="692277"/>
                  </a:lnTo>
                  <a:lnTo>
                    <a:pt x="3721595" y="692162"/>
                  </a:lnTo>
                  <a:lnTo>
                    <a:pt x="3728453" y="689610"/>
                  </a:lnTo>
                  <a:lnTo>
                    <a:pt x="3728453" y="672846"/>
                  </a:lnTo>
                  <a:lnTo>
                    <a:pt x="3721201" y="675005"/>
                  </a:lnTo>
                  <a:lnTo>
                    <a:pt x="3712083" y="676948"/>
                  </a:lnTo>
                  <a:lnTo>
                    <a:pt x="3701237" y="678751"/>
                  </a:lnTo>
                  <a:lnTo>
                    <a:pt x="3688829" y="680466"/>
                  </a:lnTo>
                  <a:lnTo>
                    <a:pt x="3679685" y="681228"/>
                  </a:lnTo>
                  <a:lnTo>
                    <a:pt x="3673589" y="682752"/>
                  </a:lnTo>
                  <a:lnTo>
                    <a:pt x="3669017" y="683514"/>
                  </a:lnTo>
                  <a:lnTo>
                    <a:pt x="3662921" y="685038"/>
                  </a:lnTo>
                  <a:lnTo>
                    <a:pt x="3657587" y="687324"/>
                  </a:lnTo>
                  <a:lnTo>
                    <a:pt x="3653015" y="691134"/>
                  </a:lnTo>
                  <a:lnTo>
                    <a:pt x="3648443" y="694182"/>
                  </a:lnTo>
                  <a:lnTo>
                    <a:pt x="3644633" y="697992"/>
                  </a:lnTo>
                  <a:lnTo>
                    <a:pt x="3638537" y="708660"/>
                  </a:lnTo>
                  <a:lnTo>
                    <a:pt x="3637013" y="714756"/>
                  </a:lnTo>
                  <a:lnTo>
                    <a:pt x="3637013" y="720852"/>
                  </a:lnTo>
                  <a:lnTo>
                    <a:pt x="3660635" y="754672"/>
                  </a:lnTo>
                  <a:lnTo>
                    <a:pt x="3681971" y="758190"/>
                  </a:lnTo>
                  <a:lnTo>
                    <a:pt x="3690353" y="758190"/>
                  </a:lnTo>
                  <a:lnTo>
                    <a:pt x="3728453" y="740346"/>
                  </a:lnTo>
                  <a:lnTo>
                    <a:pt x="3729977" y="739140"/>
                  </a:lnTo>
                  <a:lnTo>
                    <a:pt x="3730739" y="745236"/>
                  </a:lnTo>
                  <a:lnTo>
                    <a:pt x="3732263" y="750570"/>
                  </a:lnTo>
                  <a:lnTo>
                    <a:pt x="3734549" y="755142"/>
                  </a:lnTo>
                  <a:lnTo>
                    <a:pt x="3757409" y="755142"/>
                  </a:lnTo>
                  <a:close/>
                </a:path>
                <a:path w="4239259" h="3121660">
                  <a:moveTo>
                    <a:pt x="3763518" y="3006090"/>
                  </a:moveTo>
                  <a:lnTo>
                    <a:pt x="3753866" y="2965373"/>
                  </a:lnTo>
                  <a:lnTo>
                    <a:pt x="3739896" y="2949727"/>
                  </a:lnTo>
                  <a:lnTo>
                    <a:pt x="3739896" y="2993136"/>
                  </a:lnTo>
                  <a:lnTo>
                    <a:pt x="3667506" y="2993136"/>
                  </a:lnTo>
                  <a:lnTo>
                    <a:pt x="3690366" y="2958566"/>
                  </a:lnTo>
                  <a:lnTo>
                    <a:pt x="3704082" y="2955798"/>
                  </a:lnTo>
                  <a:lnTo>
                    <a:pt x="3712222" y="2956649"/>
                  </a:lnTo>
                  <a:lnTo>
                    <a:pt x="3738905" y="2985579"/>
                  </a:lnTo>
                  <a:lnTo>
                    <a:pt x="3739896" y="2993136"/>
                  </a:lnTo>
                  <a:lnTo>
                    <a:pt x="3739896" y="2949727"/>
                  </a:lnTo>
                  <a:lnTo>
                    <a:pt x="3737724" y="2947797"/>
                  </a:lnTo>
                  <a:lnTo>
                    <a:pt x="3727704" y="2942082"/>
                  </a:lnTo>
                  <a:lnTo>
                    <a:pt x="3716528" y="2938653"/>
                  </a:lnTo>
                  <a:lnTo>
                    <a:pt x="3704082" y="2937510"/>
                  </a:lnTo>
                  <a:lnTo>
                    <a:pt x="3691064" y="2938653"/>
                  </a:lnTo>
                  <a:lnTo>
                    <a:pt x="3652443" y="2965920"/>
                  </a:lnTo>
                  <a:lnTo>
                    <a:pt x="3643122" y="3006852"/>
                  </a:lnTo>
                  <a:lnTo>
                    <a:pt x="3644125" y="3021990"/>
                  </a:lnTo>
                  <a:lnTo>
                    <a:pt x="3647211" y="3035338"/>
                  </a:lnTo>
                  <a:lnTo>
                    <a:pt x="3652443" y="3046831"/>
                  </a:lnTo>
                  <a:lnTo>
                    <a:pt x="3659886" y="3056382"/>
                  </a:lnTo>
                  <a:lnTo>
                    <a:pt x="3665982" y="3061627"/>
                  </a:lnTo>
                  <a:lnTo>
                    <a:pt x="3669042" y="3064268"/>
                  </a:lnTo>
                  <a:lnTo>
                    <a:pt x="3679507" y="3069717"/>
                  </a:lnTo>
                  <a:lnTo>
                    <a:pt x="3691382" y="3072892"/>
                  </a:lnTo>
                  <a:lnTo>
                    <a:pt x="3704082" y="3073857"/>
                  </a:lnTo>
                  <a:lnTo>
                    <a:pt x="3705606" y="3073870"/>
                  </a:lnTo>
                  <a:lnTo>
                    <a:pt x="3715816" y="3073209"/>
                  </a:lnTo>
                  <a:lnTo>
                    <a:pt x="3754755" y="3049905"/>
                  </a:lnTo>
                  <a:lnTo>
                    <a:pt x="3762756" y="3031998"/>
                  </a:lnTo>
                  <a:lnTo>
                    <a:pt x="3739896" y="3028950"/>
                  </a:lnTo>
                  <a:lnTo>
                    <a:pt x="3736086" y="3038856"/>
                  </a:lnTo>
                  <a:lnTo>
                    <a:pt x="3731514" y="3045714"/>
                  </a:lnTo>
                  <a:lnTo>
                    <a:pt x="3725799" y="3049816"/>
                  </a:lnTo>
                  <a:lnTo>
                    <a:pt x="3720084" y="3054096"/>
                  </a:lnTo>
                  <a:lnTo>
                    <a:pt x="3713226" y="3055620"/>
                  </a:lnTo>
                  <a:lnTo>
                    <a:pt x="3673157" y="3037903"/>
                  </a:lnTo>
                  <a:lnTo>
                    <a:pt x="3665982" y="3011424"/>
                  </a:lnTo>
                  <a:lnTo>
                    <a:pt x="3667506" y="3011424"/>
                  </a:lnTo>
                  <a:lnTo>
                    <a:pt x="3739896" y="3011424"/>
                  </a:lnTo>
                  <a:lnTo>
                    <a:pt x="3763518" y="3011424"/>
                  </a:lnTo>
                  <a:lnTo>
                    <a:pt x="3763518" y="3006090"/>
                  </a:lnTo>
                  <a:close/>
                </a:path>
                <a:path w="4239259" h="3121660">
                  <a:moveTo>
                    <a:pt x="3812286" y="2891028"/>
                  </a:moveTo>
                  <a:lnTo>
                    <a:pt x="3790188" y="2891028"/>
                  </a:lnTo>
                  <a:lnTo>
                    <a:pt x="3790188" y="3070860"/>
                  </a:lnTo>
                  <a:lnTo>
                    <a:pt x="3812286" y="3070860"/>
                  </a:lnTo>
                  <a:lnTo>
                    <a:pt x="3812286" y="2891028"/>
                  </a:lnTo>
                  <a:close/>
                </a:path>
                <a:path w="4239259" h="3121660">
                  <a:moveTo>
                    <a:pt x="3835895" y="755142"/>
                  </a:moveTo>
                  <a:lnTo>
                    <a:pt x="3832847" y="735330"/>
                  </a:lnTo>
                  <a:lnTo>
                    <a:pt x="3829037" y="736092"/>
                  </a:lnTo>
                  <a:lnTo>
                    <a:pt x="3825989" y="736854"/>
                  </a:lnTo>
                  <a:lnTo>
                    <a:pt x="3819893" y="736854"/>
                  </a:lnTo>
                  <a:lnTo>
                    <a:pt x="3817607" y="736092"/>
                  </a:lnTo>
                  <a:lnTo>
                    <a:pt x="3816083" y="734568"/>
                  </a:lnTo>
                  <a:lnTo>
                    <a:pt x="3813797" y="733806"/>
                  </a:lnTo>
                  <a:lnTo>
                    <a:pt x="3812273" y="730758"/>
                  </a:lnTo>
                  <a:lnTo>
                    <a:pt x="3811511" y="728472"/>
                  </a:lnTo>
                  <a:lnTo>
                    <a:pt x="3810749" y="724662"/>
                  </a:lnTo>
                  <a:lnTo>
                    <a:pt x="3810749" y="642366"/>
                  </a:lnTo>
                  <a:lnTo>
                    <a:pt x="3832847" y="642366"/>
                  </a:lnTo>
                  <a:lnTo>
                    <a:pt x="3832847" y="624840"/>
                  </a:lnTo>
                  <a:lnTo>
                    <a:pt x="3810749" y="624840"/>
                  </a:lnTo>
                  <a:lnTo>
                    <a:pt x="3810749" y="579120"/>
                  </a:lnTo>
                  <a:lnTo>
                    <a:pt x="3788651" y="592836"/>
                  </a:lnTo>
                  <a:lnTo>
                    <a:pt x="3788651" y="624840"/>
                  </a:lnTo>
                  <a:lnTo>
                    <a:pt x="3772649" y="624840"/>
                  </a:lnTo>
                  <a:lnTo>
                    <a:pt x="3772649" y="642366"/>
                  </a:lnTo>
                  <a:lnTo>
                    <a:pt x="3788651" y="642366"/>
                  </a:lnTo>
                  <a:lnTo>
                    <a:pt x="3788651" y="717042"/>
                  </a:lnTo>
                  <a:lnTo>
                    <a:pt x="3788816" y="726351"/>
                  </a:lnTo>
                  <a:lnTo>
                    <a:pt x="3789324" y="733717"/>
                  </a:lnTo>
                  <a:lnTo>
                    <a:pt x="3790264" y="739228"/>
                  </a:lnTo>
                  <a:lnTo>
                    <a:pt x="3791699" y="742950"/>
                  </a:lnTo>
                  <a:lnTo>
                    <a:pt x="3793223" y="747522"/>
                  </a:lnTo>
                  <a:lnTo>
                    <a:pt x="3796271" y="750570"/>
                  </a:lnTo>
                  <a:lnTo>
                    <a:pt x="3800843" y="753618"/>
                  </a:lnTo>
                  <a:lnTo>
                    <a:pt x="3805415" y="755904"/>
                  </a:lnTo>
                  <a:lnTo>
                    <a:pt x="3811511" y="757428"/>
                  </a:lnTo>
                  <a:lnTo>
                    <a:pt x="3824465" y="757428"/>
                  </a:lnTo>
                  <a:lnTo>
                    <a:pt x="3829799" y="756666"/>
                  </a:lnTo>
                  <a:lnTo>
                    <a:pt x="3835895" y="755142"/>
                  </a:lnTo>
                  <a:close/>
                </a:path>
                <a:path w="4239259" h="3121660">
                  <a:moveTo>
                    <a:pt x="3860292" y="2638806"/>
                  </a:moveTo>
                  <a:lnTo>
                    <a:pt x="3838194" y="2638806"/>
                  </a:lnTo>
                  <a:lnTo>
                    <a:pt x="3838194" y="2720340"/>
                  </a:lnTo>
                  <a:lnTo>
                    <a:pt x="3837432" y="2728722"/>
                  </a:lnTo>
                  <a:lnTo>
                    <a:pt x="3810762" y="2753106"/>
                  </a:lnTo>
                  <a:lnTo>
                    <a:pt x="3797046" y="2753106"/>
                  </a:lnTo>
                  <a:lnTo>
                    <a:pt x="3777234" y="2731008"/>
                  </a:lnTo>
                  <a:lnTo>
                    <a:pt x="3777234" y="2638806"/>
                  </a:lnTo>
                  <a:lnTo>
                    <a:pt x="3755136" y="2638806"/>
                  </a:lnTo>
                  <a:lnTo>
                    <a:pt x="3755136" y="2736342"/>
                  </a:lnTo>
                  <a:lnTo>
                    <a:pt x="3755898" y="2740152"/>
                  </a:lnTo>
                  <a:lnTo>
                    <a:pt x="3784854" y="2770632"/>
                  </a:lnTo>
                  <a:lnTo>
                    <a:pt x="3791712" y="2772156"/>
                  </a:lnTo>
                  <a:lnTo>
                    <a:pt x="3799332" y="2772156"/>
                  </a:lnTo>
                  <a:lnTo>
                    <a:pt x="3811752" y="2770848"/>
                  </a:lnTo>
                  <a:lnTo>
                    <a:pt x="3822763" y="2766822"/>
                  </a:lnTo>
                  <a:lnTo>
                    <a:pt x="3832326" y="2759951"/>
                  </a:lnTo>
                  <a:lnTo>
                    <a:pt x="3840480" y="2750058"/>
                  </a:lnTo>
                  <a:lnTo>
                    <a:pt x="3840480" y="2769108"/>
                  </a:lnTo>
                  <a:lnTo>
                    <a:pt x="3860292" y="2769108"/>
                  </a:lnTo>
                  <a:lnTo>
                    <a:pt x="3860292" y="2638806"/>
                  </a:lnTo>
                  <a:close/>
                </a:path>
                <a:path w="4239259" h="3121660">
                  <a:moveTo>
                    <a:pt x="3960114" y="3003804"/>
                  </a:moveTo>
                  <a:lnTo>
                    <a:pt x="3950779" y="2965234"/>
                  </a:lnTo>
                  <a:lnTo>
                    <a:pt x="3937254" y="2950540"/>
                  </a:lnTo>
                  <a:lnTo>
                    <a:pt x="3937254" y="3005328"/>
                  </a:lnTo>
                  <a:lnTo>
                    <a:pt x="3936542" y="3017177"/>
                  </a:lnTo>
                  <a:lnTo>
                    <a:pt x="3914013" y="3052673"/>
                  </a:lnTo>
                  <a:lnTo>
                    <a:pt x="3899154" y="3055620"/>
                  </a:lnTo>
                  <a:lnTo>
                    <a:pt x="3891000" y="3054896"/>
                  </a:lnTo>
                  <a:lnTo>
                    <a:pt x="3863149" y="3027908"/>
                  </a:lnTo>
                  <a:lnTo>
                    <a:pt x="3860292" y="3006090"/>
                  </a:lnTo>
                  <a:lnTo>
                    <a:pt x="3861003" y="2994368"/>
                  </a:lnTo>
                  <a:lnTo>
                    <a:pt x="3883723" y="2959138"/>
                  </a:lnTo>
                  <a:lnTo>
                    <a:pt x="3899154" y="2955798"/>
                  </a:lnTo>
                  <a:lnTo>
                    <a:pt x="3906863" y="2956649"/>
                  </a:lnTo>
                  <a:lnTo>
                    <a:pt x="3934485" y="2984182"/>
                  </a:lnTo>
                  <a:lnTo>
                    <a:pt x="3937254" y="3005328"/>
                  </a:lnTo>
                  <a:lnTo>
                    <a:pt x="3937254" y="2950540"/>
                  </a:lnTo>
                  <a:lnTo>
                    <a:pt x="3934079" y="2947797"/>
                  </a:lnTo>
                  <a:lnTo>
                    <a:pt x="3923538" y="2942082"/>
                  </a:lnTo>
                  <a:lnTo>
                    <a:pt x="3911841" y="2938653"/>
                  </a:lnTo>
                  <a:lnTo>
                    <a:pt x="3899154" y="2937510"/>
                  </a:lnTo>
                  <a:lnTo>
                    <a:pt x="3887571" y="2938488"/>
                  </a:lnTo>
                  <a:lnTo>
                    <a:pt x="3849116" y="2962160"/>
                  </a:lnTo>
                  <a:lnTo>
                    <a:pt x="3838194" y="3006090"/>
                  </a:lnTo>
                  <a:lnTo>
                    <a:pt x="3839197" y="3021673"/>
                  </a:lnTo>
                  <a:lnTo>
                    <a:pt x="3842283" y="3035236"/>
                  </a:lnTo>
                  <a:lnTo>
                    <a:pt x="3847515" y="3046819"/>
                  </a:lnTo>
                  <a:lnTo>
                    <a:pt x="3854958" y="3056382"/>
                  </a:lnTo>
                  <a:lnTo>
                    <a:pt x="3860292" y="3060979"/>
                  </a:lnTo>
                  <a:lnTo>
                    <a:pt x="3864102" y="3064268"/>
                  </a:lnTo>
                  <a:lnTo>
                    <a:pt x="3874478" y="3069717"/>
                  </a:lnTo>
                  <a:lnTo>
                    <a:pt x="3886136" y="3072892"/>
                  </a:lnTo>
                  <a:lnTo>
                    <a:pt x="3899154" y="3073908"/>
                  </a:lnTo>
                  <a:lnTo>
                    <a:pt x="3907561" y="3073476"/>
                  </a:lnTo>
                  <a:lnTo>
                    <a:pt x="3915626" y="3072104"/>
                  </a:lnTo>
                  <a:lnTo>
                    <a:pt x="3923258" y="3069729"/>
                  </a:lnTo>
                  <a:lnTo>
                    <a:pt x="3930396" y="3066288"/>
                  </a:lnTo>
                  <a:lnTo>
                    <a:pt x="3937254" y="3061944"/>
                  </a:lnTo>
                  <a:lnTo>
                    <a:pt x="3937381" y="3061868"/>
                  </a:lnTo>
                  <a:lnTo>
                    <a:pt x="3958298" y="3026765"/>
                  </a:lnTo>
                  <a:lnTo>
                    <a:pt x="3959669" y="3016110"/>
                  </a:lnTo>
                  <a:lnTo>
                    <a:pt x="3960114" y="3003804"/>
                  </a:lnTo>
                  <a:close/>
                </a:path>
                <a:path w="4239259" h="3121660">
                  <a:moveTo>
                    <a:pt x="3967721" y="689610"/>
                  </a:moveTo>
                  <a:lnTo>
                    <a:pt x="3958082" y="649643"/>
                  </a:lnTo>
                  <a:lnTo>
                    <a:pt x="3944099" y="633996"/>
                  </a:lnTo>
                  <a:lnTo>
                    <a:pt x="3944099" y="677418"/>
                  </a:lnTo>
                  <a:lnTo>
                    <a:pt x="3870947" y="677418"/>
                  </a:lnTo>
                  <a:lnTo>
                    <a:pt x="3894569" y="642848"/>
                  </a:lnTo>
                  <a:lnTo>
                    <a:pt x="3908285" y="640080"/>
                  </a:lnTo>
                  <a:lnTo>
                    <a:pt x="3916438" y="640930"/>
                  </a:lnTo>
                  <a:lnTo>
                    <a:pt x="3943121" y="669861"/>
                  </a:lnTo>
                  <a:lnTo>
                    <a:pt x="3944099" y="677418"/>
                  </a:lnTo>
                  <a:lnTo>
                    <a:pt x="3944099" y="633996"/>
                  </a:lnTo>
                  <a:lnTo>
                    <a:pt x="3941940" y="632079"/>
                  </a:lnTo>
                  <a:lnTo>
                    <a:pt x="3931907" y="626364"/>
                  </a:lnTo>
                  <a:lnTo>
                    <a:pt x="3920744" y="622935"/>
                  </a:lnTo>
                  <a:lnTo>
                    <a:pt x="3908285" y="621792"/>
                  </a:lnTo>
                  <a:lnTo>
                    <a:pt x="3895280" y="622935"/>
                  </a:lnTo>
                  <a:lnTo>
                    <a:pt x="3856659" y="650100"/>
                  </a:lnTo>
                  <a:lnTo>
                    <a:pt x="3847325" y="691134"/>
                  </a:lnTo>
                  <a:lnTo>
                    <a:pt x="3848341" y="706272"/>
                  </a:lnTo>
                  <a:lnTo>
                    <a:pt x="3870185" y="745909"/>
                  </a:lnTo>
                  <a:lnTo>
                    <a:pt x="3908285" y="758139"/>
                  </a:lnTo>
                  <a:lnTo>
                    <a:pt x="3909809" y="758151"/>
                  </a:lnTo>
                  <a:lnTo>
                    <a:pt x="3920032" y="757491"/>
                  </a:lnTo>
                  <a:lnTo>
                    <a:pt x="3958958" y="733907"/>
                  </a:lnTo>
                  <a:lnTo>
                    <a:pt x="3966959" y="716280"/>
                  </a:lnTo>
                  <a:lnTo>
                    <a:pt x="3944099" y="713232"/>
                  </a:lnTo>
                  <a:lnTo>
                    <a:pt x="3940289" y="722376"/>
                  </a:lnTo>
                  <a:lnTo>
                    <a:pt x="3935717" y="729234"/>
                  </a:lnTo>
                  <a:lnTo>
                    <a:pt x="3930383" y="733806"/>
                  </a:lnTo>
                  <a:lnTo>
                    <a:pt x="3924287" y="738378"/>
                  </a:lnTo>
                  <a:lnTo>
                    <a:pt x="3917429" y="739902"/>
                  </a:lnTo>
                  <a:lnTo>
                    <a:pt x="3909047" y="739838"/>
                  </a:lnTo>
                  <a:lnTo>
                    <a:pt x="3873716" y="714667"/>
                  </a:lnTo>
                  <a:lnTo>
                    <a:pt x="3870185" y="695706"/>
                  </a:lnTo>
                  <a:lnTo>
                    <a:pt x="3870947" y="695706"/>
                  </a:lnTo>
                  <a:lnTo>
                    <a:pt x="3944099" y="695706"/>
                  </a:lnTo>
                  <a:lnTo>
                    <a:pt x="3967721" y="695706"/>
                  </a:lnTo>
                  <a:lnTo>
                    <a:pt x="3967721" y="689610"/>
                  </a:lnTo>
                  <a:close/>
                </a:path>
                <a:path w="4239259" h="3121660">
                  <a:moveTo>
                    <a:pt x="4008120" y="2769108"/>
                  </a:moveTo>
                  <a:lnTo>
                    <a:pt x="4000627" y="2729014"/>
                  </a:lnTo>
                  <a:lnTo>
                    <a:pt x="4000500" y="2715006"/>
                  </a:lnTo>
                  <a:lnTo>
                    <a:pt x="4000500" y="2668524"/>
                  </a:lnTo>
                  <a:lnTo>
                    <a:pt x="3999738" y="2664714"/>
                  </a:lnTo>
                  <a:lnTo>
                    <a:pt x="3998214" y="2658618"/>
                  </a:lnTo>
                  <a:lnTo>
                    <a:pt x="3995928" y="2654046"/>
                  </a:lnTo>
                  <a:lnTo>
                    <a:pt x="3992880" y="2650236"/>
                  </a:lnTo>
                  <a:lnTo>
                    <a:pt x="3989832" y="2645664"/>
                  </a:lnTo>
                  <a:lnTo>
                    <a:pt x="3984498" y="2642616"/>
                  </a:lnTo>
                  <a:lnTo>
                    <a:pt x="3977640" y="2640330"/>
                  </a:lnTo>
                  <a:lnTo>
                    <a:pt x="3972064" y="2638336"/>
                  </a:lnTo>
                  <a:lnTo>
                    <a:pt x="3965638" y="2636901"/>
                  </a:lnTo>
                  <a:lnTo>
                    <a:pt x="3958348" y="2636050"/>
                  </a:lnTo>
                  <a:lnTo>
                    <a:pt x="3953853" y="2635897"/>
                  </a:lnTo>
                  <a:lnTo>
                    <a:pt x="3949446" y="2635796"/>
                  </a:lnTo>
                  <a:lnTo>
                    <a:pt x="3941915" y="2636062"/>
                  </a:lnTo>
                  <a:lnTo>
                    <a:pt x="3934206" y="2637002"/>
                  </a:lnTo>
                  <a:lnTo>
                    <a:pt x="3927056" y="2638653"/>
                  </a:lnTo>
                  <a:lnTo>
                    <a:pt x="3920490" y="2641092"/>
                  </a:lnTo>
                  <a:lnTo>
                    <a:pt x="3912108" y="2644140"/>
                  </a:lnTo>
                  <a:lnTo>
                    <a:pt x="3906012" y="2647950"/>
                  </a:lnTo>
                  <a:lnTo>
                    <a:pt x="3901440" y="2654046"/>
                  </a:lnTo>
                  <a:lnTo>
                    <a:pt x="3896868" y="2659380"/>
                  </a:lnTo>
                  <a:lnTo>
                    <a:pt x="3893820" y="2667000"/>
                  </a:lnTo>
                  <a:lnTo>
                    <a:pt x="3891534" y="2676144"/>
                  </a:lnTo>
                  <a:lnTo>
                    <a:pt x="3912870" y="2679192"/>
                  </a:lnTo>
                  <a:lnTo>
                    <a:pt x="3915156" y="2670048"/>
                  </a:lnTo>
                  <a:lnTo>
                    <a:pt x="3918966" y="2663190"/>
                  </a:lnTo>
                  <a:lnTo>
                    <a:pt x="3924300" y="2660142"/>
                  </a:lnTo>
                  <a:lnTo>
                    <a:pt x="3928872" y="2656332"/>
                  </a:lnTo>
                  <a:lnTo>
                    <a:pt x="3936492" y="2654046"/>
                  </a:lnTo>
                  <a:lnTo>
                    <a:pt x="3947160" y="2654046"/>
                  </a:lnTo>
                  <a:lnTo>
                    <a:pt x="3955161" y="2654604"/>
                  </a:lnTo>
                  <a:lnTo>
                    <a:pt x="3978402" y="2671572"/>
                  </a:lnTo>
                  <a:lnTo>
                    <a:pt x="3978402" y="2686812"/>
                  </a:lnTo>
                  <a:lnTo>
                    <a:pt x="3978402" y="2704338"/>
                  </a:lnTo>
                  <a:lnTo>
                    <a:pt x="3978402" y="2721864"/>
                  </a:lnTo>
                  <a:lnTo>
                    <a:pt x="3976878" y="2729484"/>
                  </a:lnTo>
                  <a:lnTo>
                    <a:pt x="3974592" y="2734056"/>
                  </a:lnTo>
                  <a:lnTo>
                    <a:pt x="3971544" y="2740914"/>
                  </a:lnTo>
                  <a:lnTo>
                    <a:pt x="3966972" y="2745486"/>
                  </a:lnTo>
                  <a:lnTo>
                    <a:pt x="3953256" y="2753106"/>
                  </a:lnTo>
                  <a:lnTo>
                    <a:pt x="3946398" y="2755392"/>
                  </a:lnTo>
                  <a:lnTo>
                    <a:pt x="3928872" y="2755392"/>
                  </a:lnTo>
                  <a:lnTo>
                    <a:pt x="3922776" y="2753106"/>
                  </a:lnTo>
                  <a:lnTo>
                    <a:pt x="3913632" y="2745486"/>
                  </a:lnTo>
                  <a:lnTo>
                    <a:pt x="3911346" y="2740152"/>
                  </a:lnTo>
                  <a:lnTo>
                    <a:pt x="3911346" y="2730246"/>
                  </a:lnTo>
                  <a:lnTo>
                    <a:pt x="3942588" y="2712720"/>
                  </a:lnTo>
                  <a:lnTo>
                    <a:pt x="3953853" y="2710878"/>
                  </a:lnTo>
                  <a:lnTo>
                    <a:pt x="3963632" y="2708821"/>
                  </a:lnTo>
                  <a:lnTo>
                    <a:pt x="3971836" y="2706624"/>
                  </a:lnTo>
                  <a:lnTo>
                    <a:pt x="3978402" y="2704338"/>
                  </a:lnTo>
                  <a:lnTo>
                    <a:pt x="3978402" y="2686812"/>
                  </a:lnTo>
                  <a:lnTo>
                    <a:pt x="3971239" y="2688971"/>
                  </a:lnTo>
                  <a:lnTo>
                    <a:pt x="3962298" y="2690914"/>
                  </a:lnTo>
                  <a:lnTo>
                    <a:pt x="3951503" y="2692717"/>
                  </a:lnTo>
                  <a:lnTo>
                    <a:pt x="3938778" y="2694432"/>
                  </a:lnTo>
                  <a:lnTo>
                    <a:pt x="3930396" y="2695194"/>
                  </a:lnTo>
                  <a:lnTo>
                    <a:pt x="3923538" y="2696718"/>
                  </a:lnTo>
                  <a:lnTo>
                    <a:pt x="3919728" y="2697480"/>
                  </a:lnTo>
                  <a:lnTo>
                    <a:pt x="3913632" y="2699004"/>
                  </a:lnTo>
                  <a:lnTo>
                    <a:pt x="3908298" y="2702052"/>
                  </a:lnTo>
                  <a:lnTo>
                    <a:pt x="3903726" y="2705100"/>
                  </a:lnTo>
                  <a:lnTo>
                    <a:pt x="3898392" y="2708148"/>
                  </a:lnTo>
                  <a:lnTo>
                    <a:pt x="3894582" y="2711958"/>
                  </a:lnTo>
                  <a:lnTo>
                    <a:pt x="3892296" y="2717292"/>
                  </a:lnTo>
                  <a:lnTo>
                    <a:pt x="3889248" y="2722626"/>
                  </a:lnTo>
                  <a:lnTo>
                    <a:pt x="3887724" y="2728722"/>
                  </a:lnTo>
                  <a:lnTo>
                    <a:pt x="3887724" y="2734818"/>
                  </a:lnTo>
                  <a:lnTo>
                    <a:pt x="3911346" y="2769019"/>
                  </a:lnTo>
                  <a:lnTo>
                    <a:pt x="3941064" y="2772156"/>
                  </a:lnTo>
                  <a:lnTo>
                    <a:pt x="3949446" y="2770632"/>
                  </a:lnTo>
                  <a:lnTo>
                    <a:pt x="3979926" y="2753106"/>
                  </a:lnTo>
                  <a:lnTo>
                    <a:pt x="3980688" y="2759202"/>
                  </a:lnTo>
                  <a:lnTo>
                    <a:pt x="3982212" y="2764536"/>
                  </a:lnTo>
                  <a:lnTo>
                    <a:pt x="3984498" y="2769108"/>
                  </a:lnTo>
                  <a:lnTo>
                    <a:pt x="4008120" y="2769108"/>
                  </a:lnTo>
                  <a:close/>
                </a:path>
                <a:path w="4239259" h="3121660">
                  <a:moveTo>
                    <a:pt x="4056888" y="2589276"/>
                  </a:moveTo>
                  <a:lnTo>
                    <a:pt x="4034790" y="2589276"/>
                  </a:lnTo>
                  <a:lnTo>
                    <a:pt x="4034790" y="2769108"/>
                  </a:lnTo>
                  <a:lnTo>
                    <a:pt x="4056888" y="2769108"/>
                  </a:lnTo>
                  <a:lnTo>
                    <a:pt x="4056888" y="2589276"/>
                  </a:lnTo>
                  <a:close/>
                </a:path>
                <a:path w="4239259" h="3121660">
                  <a:moveTo>
                    <a:pt x="4099560" y="3005328"/>
                  </a:moveTo>
                  <a:lnTo>
                    <a:pt x="4088968" y="2963481"/>
                  </a:lnTo>
                  <a:lnTo>
                    <a:pt x="4076700" y="2949041"/>
                  </a:lnTo>
                  <a:lnTo>
                    <a:pt x="4076700" y="3004566"/>
                  </a:lnTo>
                  <a:lnTo>
                    <a:pt x="4075988" y="3016859"/>
                  </a:lnTo>
                  <a:lnTo>
                    <a:pt x="4054602" y="3052673"/>
                  </a:lnTo>
                  <a:lnTo>
                    <a:pt x="4040886" y="3055620"/>
                  </a:lnTo>
                  <a:lnTo>
                    <a:pt x="4033850" y="3054908"/>
                  </a:lnTo>
                  <a:lnTo>
                    <a:pt x="4006532" y="3018586"/>
                  </a:lnTo>
                  <a:lnTo>
                    <a:pt x="4005834" y="3006852"/>
                  </a:lnTo>
                  <a:lnTo>
                    <a:pt x="4006545" y="2995015"/>
                  </a:lnTo>
                  <a:lnTo>
                    <a:pt x="4028592" y="2958465"/>
                  </a:lnTo>
                  <a:lnTo>
                    <a:pt x="4042410" y="2955125"/>
                  </a:lnTo>
                  <a:lnTo>
                    <a:pt x="4048785" y="2955874"/>
                  </a:lnTo>
                  <a:lnTo>
                    <a:pt x="4076001" y="2993161"/>
                  </a:lnTo>
                  <a:lnTo>
                    <a:pt x="4076700" y="3004566"/>
                  </a:lnTo>
                  <a:lnTo>
                    <a:pt x="4076700" y="2949041"/>
                  </a:lnTo>
                  <a:lnTo>
                    <a:pt x="4043934" y="2937510"/>
                  </a:lnTo>
                  <a:lnTo>
                    <a:pt x="4035552" y="2937510"/>
                  </a:lnTo>
                  <a:lnTo>
                    <a:pt x="4027932" y="2939796"/>
                  </a:lnTo>
                  <a:lnTo>
                    <a:pt x="4022598" y="2942844"/>
                  </a:lnTo>
                  <a:lnTo>
                    <a:pt x="4016502" y="2945892"/>
                  </a:lnTo>
                  <a:lnTo>
                    <a:pt x="4011168" y="2951226"/>
                  </a:lnTo>
                  <a:lnTo>
                    <a:pt x="4005834" y="2958084"/>
                  </a:lnTo>
                  <a:lnTo>
                    <a:pt x="4005834" y="2940558"/>
                  </a:lnTo>
                  <a:lnTo>
                    <a:pt x="3986022" y="2940558"/>
                  </a:lnTo>
                  <a:lnTo>
                    <a:pt x="3986022" y="3121152"/>
                  </a:lnTo>
                  <a:lnTo>
                    <a:pt x="4008120" y="3121152"/>
                  </a:lnTo>
                  <a:lnTo>
                    <a:pt x="4008120" y="3057906"/>
                  </a:lnTo>
                  <a:lnTo>
                    <a:pt x="4011930" y="3062490"/>
                  </a:lnTo>
                  <a:lnTo>
                    <a:pt x="4016502" y="3066288"/>
                  </a:lnTo>
                  <a:lnTo>
                    <a:pt x="4028694" y="3072384"/>
                  </a:lnTo>
                  <a:lnTo>
                    <a:pt x="4034790" y="3073908"/>
                  </a:lnTo>
                  <a:lnTo>
                    <a:pt x="4043934" y="3073819"/>
                  </a:lnTo>
                  <a:lnTo>
                    <a:pt x="4083367" y="3055340"/>
                  </a:lnTo>
                  <a:lnTo>
                    <a:pt x="4099001" y="3014891"/>
                  </a:lnTo>
                  <a:lnTo>
                    <a:pt x="4099560" y="3005328"/>
                  </a:lnTo>
                  <a:close/>
                </a:path>
                <a:path w="4239259" h="3121660">
                  <a:moveTo>
                    <a:pt x="4239006" y="3006090"/>
                  </a:moveTo>
                  <a:lnTo>
                    <a:pt x="4229354" y="2965373"/>
                  </a:lnTo>
                  <a:lnTo>
                    <a:pt x="4215384" y="2949727"/>
                  </a:lnTo>
                  <a:lnTo>
                    <a:pt x="4215384" y="2993136"/>
                  </a:lnTo>
                  <a:lnTo>
                    <a:pt x="4142994" y="2993136"/>
                  </a:lnTo>
                  <a:lnTo>
                    <a:pt x="4165854" y="2958566"/>
                  </a:lnTo>
                  <a:lnTo>
                    <a:pt x="4179570" y="2955798"/>
                  </a:lnTo>
                  <a:lnTo>
                    <a:pt x="4187710" y="2956649"/>
                  </a:lnTo>
                  <a:lnTo>
                    <a:pt x="4214393" y="2985579"/>
                  </a:lnTo>
                  <a:lnTo>
                    <a:pt x="4215384" y="2993136"/>
                  </a:lnTo>
                  <a:lnTo>
                    <a:pt x="4215384" y="2949727"/>
                  </a:lnTo>
                  <a:lnTo>
                    <a:pt x="4213212" y="2947797"/>
                  </a:lnTo>
                  <a:lnTo>
                    <a:pt x="4203192" y="2942082"/>
                  </a:lnTo>
                  <a:lnTo>
                    <a:pt x="4192016" y="2938653"/>
                  </a:lnTo>
                  <a:lnTo>
                    <a:pt x="4179570" y="2937510"/>
                  </a:lnTo>
                  <a:lnTo>
                    <a:pt x="4166552" y="2938653"/>
                  </a:lnTo>
                  <a:lnTo>
                    <a:pt x="4127931" y="2965920"/>
                  </a:lnTo>
                  <a:lnTo>
                    <a:pt x="4118610" y="3006852"/>
                  </a:lnTo>
                  <a:lnTo>
                    <a:pt x="4119613" y="3021990"/>
                  </a:lnTo>
                  <a:lnTo>
                    <a:pt x="4122699" y="3035338"/>
                  </a:lnTo>
                  <a:lnTo>
                    <a:pt x="4127931" y="3046831"/>
                  </a:lnTo>
                  <a:lnTo>
                    <a:pt x="4135374" y="3056382"/>
                  </a:lnTo>
                  <a:lnTo>
                    <a:pt x="4141470" y="3061627"/>
                  </a:lnTo>
                  <a:lnTo>
                    <a:pt x="4144530" y="3064268"/>
                  </a:lnTo>
                  <a:lnTo>
                    <a:pt x="4154995" y="3069717"/>
                  </a:lnTo>
                  <a:lnTo>
                    <a:pt x="4166870" y="3072892"/>
                  </a:lnTo>
                  <a:lnTo>
                    <a:pt x="4179570" y="3073857"/>
                  </a:lnTo>
                  <a:lnTo>
                    <a:pt x="4181094" y="3073870"/>
                  </a:lnTo>
                  <a:lnTo>
                    <a:pt x="4191304" y="3073209"/>
                  </a:lnTo>
                  <a:lnTo>
                    <a:pt x="4230243" y="3049905"/>
                  </a:lnTo>
                  <a:lnTo>
                    <a:pt x="4238244" y="3031998"/>
                  </a:lnTo>
                  <a:lnTo>
                    <a:pt x="4215384" y="3028950"/>
                  </a:lnTo>
                  <a:lnTo>
                    <a:pt x="4211574" y="3038856"/>
                  </a:lnTo>
                  <a:lnTo>
                    <a:pt x="4207002" y="3045714"/>
                  </a:lnTo>
                  <a:lnTo>
                    <a:pt x="4201287" y="3049816"/>
                  </a:lnTo>
                  <a:lnTo>
                    <a:pt x="4195572" y="3054096"/>
                  </a:lnTo>
                  <a:lnTo>
                    <a:pt x="4188714" y="3055620"/>
                  </a:lnTo>
                  <a:lnTo>
                    <a:pt x="4148645" y="3037903"/>
                  </a:lnTo>
                  <a:lnTo>
                    <a:pt x="4141470" y="3011424"/>
                  </a:lnTo>
                  <a:lnTo>
                    <a:pt x="4142994" y="3011424"/>
                  </a:lnTo>
                  <a:lnTo>
                    <a:pt x="4215384" y="3011424"/>
                  </a:lnTo>
                  <a:lnTo>
                    <a:pt x="4239006" y="3011424"/>
                  </a:lnTo>
                  <a:lnTo>
                    <a:pt x="4239006" y="30060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992624" y="5420867"/>
              <a:ext cx="1736597" cy="233172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109972" y="5722722"/>
              <a:ext cx="1473708" cy="23611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869692" y="5683758"/>
              <a:ext cx="1736597" cy="233172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646426" y="5988558"/>
              <a:ext cx="2150364" cy="230124"/>
            </a:xfrm>
            <a:prstGeom prst="rect">
              <a:avLst/>
            </a:prstGeom>
          </p:spPr>
        </p:pic>
      </p:grpSp>
      <p:pic>
        <p:nvPicPr>
          <p:cNvPr id="54" name="object 5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468374" y="2977133"/>
            <a:ext cx="186690" cy="2292095"/>
          </a:xfrm>
          <a:prstGeom prst="rect">
            <a:avLst/>
          </a:prstGeom>
        </p:spPr>
      </p:pic>
      <p:sp>
        <p:nvSpPr>
          <p:cNvPr id="55" name="object 55"/>
          <p:cNvSpPr/>
          <p:nvPr/>
        </p:nvSpPr>
        <p:spPr>
          <a:xfrm>
            <a:off x="7201662" y="4225289"/>
            <a:ext cx="542925" cy="182880"/>
          </a:xfrm>
          <a:custGeom>
            <a:avLst/>
            <a:gdLst/>
            <a:ahLst/>
            <a:cxnLst/>
            <a:rect l="l" t="t" r="r" b="b"/>
            <a:pathLst>
              <a:path w="542925" h="182879">
                <a:moveTo>
                  <a:pt x="143255" y="21336"/>
                </a:moveTo>
                <a:lnTo>
                  <a:pt x="143255" y="0"/>
                </a:lnTo>
                <a:lnTo>
                  <a:pt x="0" y="0"/>
                </a:lnTo>
                <a:lnTo>
                  <a:pt x="0" y="21336"/>
                </a:lnTo>
                <a:lnTo>
                  <a:pt x="59435" y="21336"/>
                </a:lnTo>
                <a:lnTo>
                  <a:pt x="59435" y="179832"/>
                </a:lnTo>
                <a:lnTo>
                  <a:pt x="83057" y="179832"/>
                </a:lnTo>
                <a:lnTo>
                  <a:pt x="83057" y="21336"/>
                </a:lnTo>
                <a:lnTo>
                  <a:pt x="143255" y="21336"/>
                </a:lnTo>
                <a:close/>
              </a:path>
              <a:path w="542925" h="182879">
                <a:moveTo>
                  <a:pt x="186689" y="25908"/>
                </a:moveTo>
                <a:lnTo>
                  <a:pt x="186689" y="0"/>
                </a:lnTo>
                <a:lnTo>
                  <a:pt x="164591" y="0"/>
                </a:lnTo>
                <a:lnTo>
                  <a:pt x="164591" y="25908"/>
                </a:lnTo>
                <a:lnTo>
                  <a:pt x="186689" y="25908"/>
                </a:lnTo>
                <a:close/>
              </a:path>
              <a:path w="542925" h="182879">
                <a:moveTo>
                  <a:pt x="186689" y="179832"/>
                </a:moveTo>
                <a:lnTo>
                  <a:pt x="186689" y="49530"/>
                </a:lnTo>
                <a:lnTo>
                  <a:pt x="164591" y="49530"/>
                </a:lnTo>
                <a:lnTo>
                  <a:pt x="164591" y="179832"/>
                </a:lnTo>
                <a:lnTo>
                  <a:pt x="186689" y="179832"/>
                </a:lnTo>
                <a:close/>
              </a:path>
              <a:path w="542925" h="182879">
                <a:moveTo>
                  <a:pt x="397001" y="179832"/>
                </a:moveTo>
                <a:lnTo>
                  <a:pt x="397001" y="90678"/>
                </a:lnTo>
                <a:lnTo>
                  <a:pt x="396406" y="80093"/>
                </a:lnTo>
                <a:lnTo>
                  <a:pt x="365759" y="47839"/>
                </a:lnTo>
                <a:lnTo>
                  <a:pt x="356615" y="47244"/>
                </a:lnTo>
                <a:lnTo>
                  <a:pt x="345054" y="48660"/>
                </a:lnTo>
                <a:lnTo>
                  <a:pt x="334422" y="52863"/>
                </a:lnTo>
                <a:lnTo>
                  <a:pt x="324790" y="59781"/>
                </a:lnTo>
                <a:lnTo>
                  <a:pt x="316229" y="69342"/>
                </a:lnTo>
                <a:lnTo>
                  <a:pt x="313943" y="62483"/>
                </a:lnTo>
                <a:lnTo>
                  <a:pt x="309371" y="57150"/>
                </a:lnTo>
                <a:lnTo>
                  <a:pt x="303275" y="52578"/>
                </a:lnTo>
                <a:lnTo>
                  <a:pt x="297179" y="48767"/>
                </a:lnTo>
                <a:lnTo>
                  <a:pt x="289559" y="47244"/>
                </a:lnTo>
                <a:lnTo>
                  <a:pt x="271271" y="47244"/>
                </a:lnTo>
                <a:lnTo>
                  <a:pt x="263651" y="48767"/>
                </a:lnTo>
                <a:lnTo>
                  <a:pt x="249935" y="56388"/>
                </a:lnTo>
                <a:lnTo>
                  <a:pt x="244566" y="61769"/>
                </a:lnTo>
                <a:lnTo>
                  <a:pt x="240029" y="67817"/>
                </a:lnTo>
                <a:lnTo>
                  <a:pt x="240029" y="49530"/>
                </a:lnTo>
                <a:lnTo>
                  <a:pt x="220217" y="49530"/>
                </a:lnTo>
                <a:lnTo>
                  <a:pt x="220217" y="179832"/>
                </a:lnTo>
                <a:lnTo>
                  <a:pt x="242315" y="179832"/>
                </a:lnTo>
                <a:lnTo>
                  <a:pt x="242315" y="112776"/>
                </a:lnTo>
                <a:lnTo>
                  <a:pt x="242589" y="104203"/>
                </a:lnTo>
                <a:lnTo>
                  <a:pt x="262889" y="67817"/>
                </a:lnTo>
                <a:lnTo>
                  <a:pt x="268223" y="66294"/>
                </a:lnTo>
                <a:lnTo>
                  <a:pt x="282701" y="66294"/>
                </a:lnTo>
                <a:lnTo>
                  <a:pt x="288797" y="68580"/>
                </a:lnTo>
                <a:lnTo>
                  <a:pt x="292607" y="73152"/>
                </a:lnTo>
                <a:lnTo>
                  <a:pt x="296417" y="78486"/>
                </a:lnTo>
                <a:lnTo>
                  <a:pt x="297941" y="85344"/>
                </a:lnTo>
                <a:lnTo>
                  <a:pt x="297941" y="179832"/>
                </a:lnTo>
                <a:lnTo>
                  <a:pt x="320039" y="179832"/>
                </a:lnTo>
                <a:lnTo>
                  <a:pt x="320039" y="104394"/>
                </a:lnTo>
                <a:lnTo>
                  <a:pt x="320611" y="94940"/>
                </a:lnTo>
                <a:lnTo>
                  <a:pt x="342899" y="66294"/>
                </a:lnTo>
                <a:lnTo>
                  <a:pt x="356615" y="66294"/>
                </a:lnTo>
                <a:lnTo>
                  <a:pt x="361187" y="67056"/>
                </a:lnTo>
                <a:lnTo>
                  <a:pt x="368807" y="71628"/>
                </a:lnTo>
                <a:lnTo>
                  <a:pt x="371855" y="75438"/>
                </a:lnTo>
                <a:lnTo>
                  <a:pt x="372617" y="79248"/>
                </a:lnTo>
                <a:lnTo>
                  <a:pt x="374141" y="83058"/>
                </a:lnTo>
                <a:lnTo>
                  <a:pt x="374903" y="89154"/>
                </a:lnTo>
                <a:lnTo>
                  <a:pt x="374903" y="179832"/>
                </a:lnTo>
                <a:lnTo>
                  <a:pt x="397001" y="179832"/>
                </a:lnTo>
                <a:close/>
              </a:path>
              <a:path w="542925" h="182879">
                <a:moveTo>
                  <a:pt x="542543" y="120396"/>
                </a:moveTo>
                <a:lnTo>
                  <a:pt x="542543" y="115061"/>
                </a:lnTo>
                <a:lnTo>
                  <a:pt x="541531" y="99488"/>
                </a:lnTo>
                <a:lnTo>
                  <a:pt x="525779" y="64770"/>
                </a:lnTo>
                <a:lnTo>
                  <a:pt x="483107" y="47244"/>
                </a:lnTo>
                <a:lnTo>
                  <a:pt x="470534" y="48267"/>
                </a:lnTo>
                <a:lnTo>
                  <a:pt x="432113" y="74890"/>
                </a:lnTo>
                <a:lnTo>
                  <a:pt x="422147" y="115824"/>
                </a:lnTo>
                <a:lnTo>
                  <a:pt x="423278" y="131005"/>
                </a:lnTo>
                <a:lnTo>
                  <a:pt x="426529" y="144303"/>
                </a:lnTo>
                <a:lnTo>
                  <a:pt x="431791" y="155793"/>
                </a:lnTo>
                <a:lnTo>
                  <a:pt x="438911" y="165354"/>
                </a:lnTo>
                <a:lnTo>
                  <a:pt x="445007" y="170527"/>
                </a:lnTo>
                <a:lnTo>
                  <a:pt x="445007" y="120396"/>
                </a:lnTo>
                <a:lnTo>
                  <a:pt x="446531" y="120396"/>
                </a:lnTo>
                <a:lnTo>
                  <a:pt x="446531" y="102870"/>
                </a:lnTo>
                <a:lnTo>
                  <a:pt x="447674" y="94726"/>
                </a:lnTo>
                <a:lnTo>
                  <a:pt x="476285" y="65472"/>
                </a:lnTo>
                <a:lnTo>
                  <a:pt x="483107" y="64840"/>
                </a:lnTo>
                <a:lnTo>
                  <a:pt x="484631" y="64853"/>
                </a:lnTo>
                <a:lnTo>
                  <a:pt x="516635" y="88010"/>
                </a:lnTo>
                <a:lnTo>
                  <a:pt x="519683" y="102870"/>
                </a:lnTo>
                <a:lnTo>
                  <a:pt x="519683" y="120396"/>
                </a:lnTo>
                <a:lnTo>
                  <a:pt x="542543" y="120396"/>
                </a:lnTo>
                <a:close/>
              </a:path>
              <a:path w="542925" h="182879">
                <a:moveTo>
                  <a:pt x="541781" y="140970"/>
                </a:moveTo>
                <a:lnTo>
                  <a:pt x="518921" y="137922"/>
                </a:lnTo>
                <a:lnTo>
                  <a:pt x="515873" y="147828"/>
                </a:lnTo>
                <a:lnTo>
                  <a:pt x="511301" y="154686"/>
                </a:lnTo>
                <a:lnTo>
                  <a:pt x="505205" y="158496"/>
                </a:lnTo>
                <a:lnTo>
                  <a:pt x="499871" y="163067"/>
                </a:lnTo>
                <a:lnTo>
                  <a:pt x="493013" y="165354"/>
                </a:lnTo>
                <a:lnTo>
                  <a:pt x="452616" y="147506"/>
                </a:lnTo>
                <a:lnTo>
                  <a:pt x="445007" y="120396"/>
                </a:lnTo>
                <a:lnTo>
                  <a:pt x="445007" y="170527"/>
                </a:lnTo>
                <a:lnTo>
                  <a:pt x="448198" y="173236"/>
                </a:lnTo>
                <a:lnTo>
                  <a:pt x="458914" y="178689"/>
                </a:lnTo>
                <a:lnTo>
                  <a:pt x="471058" y="181856"/>
                </a:lnTo>
                <a:lnTo>
                  <a:pt x="484631" y="182880"/>
                </a:lnTo>
                <a:lnTo>
                  <a:pt x="495502" y="182284"/>
                </a:lnTo>
                <a:lnTo>
                  <a:pt x="534447" y="158876"/>
                </a:lnTo>
                <a:lnTo>
                  <a:pt x="538793" y="150566"/>
                </a:lnTo>
                <a:lnTo>
                  <a:pt x="541781" y="140970"/>
                </a:lnTo>
                <a:close/>
              </a:path>
              <a:path w="542925" h="182879">
                <a:moveTo>
                  <a:pt x="519683" y="120396"/>
                </a:moveTo>
                <a:lnTo>
                  <a:pt x="519683" y="102870"/>
                </a:lnTo>
                <a:lnTo>
                  <a:pt x="446531" y="102870"/>
                </a:lnTo>
                <a:lnTo>
                  <a:pt x="446531" y="120396"/>
                </a:lnTo>
                <a:lnTo>
                  <a:pt x="519683" y="1203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6" name="object 56"/>
          <p:cNvGrpSpPr/>
          <p:nvPr/>
        </p:nvGrpSpPr>
        <p:grpSpPr>
          <a:xfrm>
            <a:off x="2465070" y="2310536"/>
            <a:ext cx="565785" cy="409575"/>
            <a:chOff x="2465070" y="2310536"/>
            <a:chExt cx="565785" cy="409575"/>
          </a:xfrm>
        </p:grpSpPr>
        <p:sp>
          <p:nvSpPr>
            <p:cNvPr id="57" name="object 57"/>
            <p:cNvSpPr/>
            <p:nvPr/>
          </p:nvSpPr>
          <p:spPr>
            <a:xfrm>
              <a:off x="2526792" y="2325623"/>
              <a:ext cx="488950" cy="270510"/>
            </a:xfrm>
            <a:custGeom>
              <a:avLst/>
              <a:gdLst/>
              <a:ahLst/>
              <a:cxnLst/>
              <a:rect l="l" t="t" r="r" b="b"/>
              <a:pathLst>
                <a:path w="488950" h="270510">
                  <a:moveTo>
                    <a:pt x="488442" y="0"/>
                  </a:moveTo>
                  <a:lnTo>
                    <a:pt x="434437" y="12603"/>
                  </a:lnTo>
                  <a:lnTo>
                    <a:pt x="381167" y="28243"/>
                  </a:lnTo>
                  <a:lnTo>
                    <a:pt x="329028" y="46707"/>
                  </a:lnTo>
                  <a:lnTo>
                    <a:pt x="278414" y="67781"/>
                  </a:lnTo>
                  <a:lnTo>
                    <a:pt x="229719" y="91253"/>
                  </a:lnTo>
                  <a:lnTo>
                    <a:pt x="183340" y="116910"/>
                  </a:lnTo>
                  <a:lnTo>
                    <a:pt x="139672" y="144538"/>
                  </a:lnTo>
                  <a:lnTo>
                    <a:pt x="99108" y="173926"/>
                  </a:lnTo>
                  <a:lnTo>
                    <a:pt x="62045" y="204858"/>
                  </a:lnTo>
                  <a:lnTo>
                    <a:pt x="28877" y="237124"/>
                  </a:lnTo>
                  <a:lnTo>
                    <a:pt x="0" y="270510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465070" y="2562605"/>
              <a:ext cx="112395" cy="157480"/>
            </a:xfrm>
            <a:custGeom>
              <a:avLst/>
              <a:gdLst/>
              <a:ahLst/>
              <a:cxnLst/>
              <a:rect l="l" t="t" r="r" b="b"/>
              <a:pathLst>
                <a:path w="112394" h="157480">
                  <a:moveTo>
                    <a:pt x="112014" y="44196"/>
                  </a:moveTo>
                  <a:lnTo>
                    <a:pt x="22098" y="0"/>
                  </a:lnTo>
                  <a:lnTo>
                    <a:pt x="0" y="156972"/>
                  </a:lnTo>
                  <a:lnTo>
                    <a:pt x="112014" y="4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4479950" y="2902610"/>
            <a:ext cx="143510" cy="608965"/>
            <a:chOff x="4479950" y="2902610"/>
            <a:chExt cx="143510" cy="608965"/>
          </a:xfrm>
        </p:grpSpPr>
        <p:sp>
          <p:nvSpPr>
            <p:cNvPr id="60" name="object 60"/>
            <p:cNvSpPr/>
            <p:nvPr/>
          </p:nvSpPr>
          <p:spPr>
            <a:xfrm>
              <a:off x="4495038" y="2917697"/>
              <a:ext cx="83185" cy="456565"/>
            </a:xfrm>
            <a:custGeom>
              <a:avLst/>
              <a:gdLst/>
              <a:ahLst/>
              <a:cxnLst/>
              <a:rect l="l" t="t" r="r" b="b"/>
              <a:pathLst>
                <a:path w="83185" h="456564">
                  <a:moveTo>
                    <a:pt x="0" y="0"/>
                  </a:moveTo>
                  <a:lnTo>
                    <a:pt x="35429" y="30864"/>
                  </a:lnTo>
                  <a:lnTo>
                    <a:pt x="61606" y="97133"/>
                  </a:lnTo>
                  <a:lnTo>
                    <a:pt x="70961" y="141922"/>
                  </a:lnTo>
                  <a:lnTo>
                    <a:pt x="77687" y="193615"/>
                  </a:lnTo>
                  <a:lnTo>
                    <a:pt x="81679" y="251562"/>
                  </a:lnTo>
                  <a:lnTo>
                    <a:pt x="82832" y="315114"/>
                  </a:lnTo>
                  <a:lnTo>
                    <a:pt x="81040" y="383622"/>
                  </a:lnTo>
                  <a:lnTo>
                    <a:pt x="76200" y="456438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523232" y="3355085"/>
              <a:ext cx="100330" cy="156210"/>
            </a:xfrm>
            <a:custGeom>
              <a:avLst/>
              <a:gdLst/>
              <a:ahLst/>
              <a:cxnLst/>
              <a:rect l="l" t="t" r="r" b="b"/>
              <a:pathLst>
                <a:path w="100329" h="156210">
                  <a:moveTo>
                    <a:pt x="99822" y="12192"/>
                  </a:moveTo>
                  <a:lnTo>
                    <a:pt x="0" y="0"/>
                  </a:lnTo>
                  <a:lnTo>
                    <a:pt x="31242" y="156210"/>
                  </a:lnTo>
                  <a:lnTo>
                    <a:pt x="99822" y="121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2" name="object 62"/>
          <p:cNvGrpSpPr/>
          <p:nvPr/>
        </p:nvGrpSpPr>
        <p:grpSpPr>
          <a:xfrm>
            <a:off x="6432194" y="3227983"/>
            <a:ext cx="250190" cy="487045"/>
            <a:chOff x="6432194" y="3227983"/>
            <a:chExt cx="250190" cy="487045"/>
          </a:xfrm>
        </p:grpSpPr>
        <p:sp>
          <p:nvSpPr>
            <p:cNvPr id="63" name="object 63"/>
            <p:cNvSpPr/>
            <p:nvPr/>
          </p:nvSpPr>
          <p:spPr>
            <a:xfrm>
              <a:off x="6447281" y="3243071"/>
              <a:ext cx="184785" cy="333375"/>
            </a:xfrm>
            <a:custGeom>
              <a:avLst/>
              <a:gdLst/>
              <a:ahLst/>
              <a:cxnLst/>
              <a:rect l="l" t="t" r="r" b="b"/>
              <a:pathLst>
                <a:path w="184784" h="333375">
                  <a:moveTo>
                    <a:pt x="0" y="0"/>
                  </a:moveTo>
                  <a:lnTo>
                    <a:pt x="34895" y="16371"/>
                  </a:lnTo>
                  <a:lnTo>
                    <a:pt x="67282" y="41529"/>
                  </a:lnTo>
                  <a:lnTo>
                    <a:pt x="96721" y="74687"/>
                  </a:lnTo>
                  <a:lnTo>
                    <a:pt x="122777" y="115062"/>
                  </a:lnTo>
                  <a:lnTo>
                    <a:pt x="145010" y="161865"/>
                  </a:lnTo>
                  <a:lnTo>
                    <a:pt x="162984" y="214312"/>
                  </a:lnTo>
                  <a:lnTo>
                    <a:pt x="176261" y="271617"/>
                  </a:lnTo>
                  <a:lnTo>
                    <a:pt x="184404" y="332994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581394" y="3563111"/>
              <a:ext cx="100965" cy="151765"/>
            </a:xfrm>
            <a:custGeom>
              <a:avLst/>
              <a:gdLst/>
              <a:ahLst/>
              <a:cxnLst/>
              <a:rect l="l" t="t" r="r" b="b"/>
              <a:pathLst>
                <a:path w="100965" h="151764">
                  <a:moveTo>
                    <a:pt x="100583" y="1524"/>
                  </a:moveTo>
                  <a:lnTo>
                    <a:pt x="0" y="0"/>
                  </a:lnTo>
                  <a:lnTo>
                    <a:pt x="48005" y="151638"/>
                  </a:lnTo>
                  <a:lnTo>
                    <a:pt x="100583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5" name="object 65"/>
          <p:cNvGrpSpPr/>
          <p:nvPr/>
        </p:nvGrpSpPr>
        <p:grpSpPr>
          <a:xfrm>
            <a:off x="2308098" y="5293613"/>
            <a:ext cx="441325" cy="479425"/>
            <a:chOff x="2308098" y="5293613"/>
            <a:chExt cx="441325" cy="479425"/>
          </a:xfrm>
        </p:grpSpPr>
        <p:sp>
          <p:nvSpPr>
            <p:cNvPr id="66" name="object 66"/>
            <p:cNvSpPr/>
            <p:nvPr/>
          </p:nvSpPr>
          <p:spPr>
            <a:xfrm>
              <a:off x="2359914" y="5430011"/>
              <a:ext cx="374650" cy="327660"/>
            </a:xfrm>
            <a:custGeom>
              <a:avLst/>
              <a:gdLst/>
              <a:ahLst/>
              <a:cxnLst/>
              <a:rect l="l" t="t" r="r" b="b"/>
              <a:pathLst>
                <a:path w="374650" h="327660">
                  <a:moveTo>
                    <a:pt x="374142" y="327660"/>
                  </a:moveTo>
                  <a:lnTo>
                    <a:pt x="321494" y="311750"/>
                  </a:lnTo>
                  <a:lnTo>
                    <a:pt x="271450" y="292085"/>
                  </a:lnTo>
                  <a:lnTo>
                    <a:pt x="224384" y="268993"/>
                  </a:lnTo>
                  <a:lnTo>
                    <a:pt x="180670" y="242799"/>
                  </a:lnTo>
                  <a:lnTo>
                    <a:pt x="140684" y="213829"/>
                  </a:lnTo>
                  <a:lnTo>
                    <a:pt x="104799" y="182410"/>
                  </a:lnTo>
                  <a:lnTo>
                    <a:pt x="73390" y="148868"/>
                  </a:lnTo>
                  <a:lnTo>
                    <a:pt x="46831" y="113530"/>
                  </a:lnTo>
                  <a:lnTo>
                    <a:pt x="25497" y="76722"/>
                  </a:lnTo>
                  <a:lnTo>
                    <a:pt x="9761" y="38769"/>
                  </a:lnTo>
                  <a:lnTo>
                    <a:pt x="0" y="0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308098" y="5293613"/>
              <a:ext cx="99060" cy="156210"/>
            </a:xfrm>
            <a:custGeom>
              <a:avLst/>
              <a:gdLst/>
              <a:ahLst/>
              <a:cxnLst/>
              <a:rect l="l" t="t" r="r" b="b"/>
              <a:pathLst>
                <a:path w="99060" h="156210">
                  <a:moveTo>
                    <a:pt x="99060" y="156209"/>
                  </a:moveTo>
                  <a:lnTo>
                    <a:pt x="72389" y="0"/>
                  </a:lnTo>
                  <a:lnTo>
                    <a:pt x="0" y="141731"/>
                  </a:lnTo>
                  <a:lnTo>
                    <a:pt x="99060" y="1562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8" name="object 68"/>
          <p:cNvGrpSpPr/>
          <p:nvPr/>
        </p:nvGrpSpPr>
        <p:grpSpPr>
          <a:xfrm>
            <a:off x="4297680" y="4597907"/>
            <a:ext cx="567055" cy="923925"/>
            <a:chOff x="4297680" y="4597907"/>
            <a:chExt cx="567055" cy="923925"/>
          </a:xfrm>
        </p:grpSpPr>
        <p:sp>
          <p:nvSpPr>
            <p:cNvPr id="69" name="object 69"/>
            <p:cNvSpPr/>
            <p:nvPr/>
          </p:nvSpPr>
          <p:spPr>
            <a:xfrm>
              <a:off x="4342433" y="4725923"/>
              <a:ext cx="507365" cy="780415"/>
            </a:xfrm>
            <a:custGeom>
              <a:avLst/>
              <a:gdLst/>
              <a:ahLst/>
              <a:cxnLst/>
              <a:rect l="l" t="t" r="r" b="b"/>
              <a:pathLst>
                <a:path w="507364" h="780414">
                  <a:moveTo>
                    <a:pt x="506934" y="780288"/>
                  </a:moveTo>
                  <a:lnTo>
                    <a:pt x="460074" y="752315"/>
                  </a:lnTo>
                  <a:lnTo>
                    <a:pt x="414916" y="722489"/>
                  </a:lnTo>
                  <a:lnTo>
                    <a:pt x="371556" y="690958"/>
                  </a:lnTo>
                  <a:lnTo>
                    <a:pt x="330088" y="657869"/>
                  </a:lnTo>
                  <a:lnTo>
                    <a:pt x="290609" y="623369"/>
                  </a:lnTo>
                  <a:lnTo>
                    <a:pt x="253213" y="587606"/>
                  </a:lnTo>
                  <a:lnTo>
                    <a:pt x="217995" y="550728"/>
                  </a:lnTo>
                  <a:lnTo>
                    <a:pt x="185052" y="512882"/>
                  </a:lnTo>
                  <a:lnTo>
                    <a:pt x="154477" y="474217"/>
                  </a:lnTo>
                  <a:lnTo>
                    <a:pt x="126367" y="434879"/>
                  </a:lnTo>
                  <a:lnTo>
                    <a:pt x="100817" y="395016"/>
                  </a:lnTo>
                  <a:lnTo>
                    <a:pt x="77922" y="354776"/>
                  </a:lnTo>
                  <a:lnTo>
                    <a:pt x="57777" y="314307"/>
                  </a:lnTo>
                  <a:lnTo>
                    <a:pt x="40477" y="273755"/>
                  </a:lnTo>
                  <a:lnTo>
                    <a:pt x="26119" y="233269"/>
                  </a:lnTo>
                  <a:lnTo>
                    <a:pt x="14797" y="192997"/>
                  </a:lnTo>
                  <a:lnTo>
                    <a:pt x="6606" y="153085"/>
                  </a:lnTo>
                  <a:lnTo>
                    <a:pt x="1642" y="113682"/>
                  </a:lnTo>
                  <a:lnTo>
                    <a:pt x="0" y="74935"/>
                  </a:lnTo>
                  <a:lnTo>
                    <a:pt x="1775" y="36992"/>
                  </a:lnTo>
                  <a:lnTo>
                    <a:pt x="7062" y="0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297680" y="4597907"/>
              <a:ext cx="105410" cy="159385"/>
            </a:xfrm>
            <a:custGeom>
              <a:avLst/>
              <a:gdLst/>
              <a:ahLst/>
              <a:cxnLst/>
              <a:rect l="l" t="t" r="r" b="b"/>
              <a:pathLst>
                <a:path w="105410" h="159385">
                  <a:moveTo>
                    <a:pt x="105155" y="0"/>
                  </a:moveTo>
                  <a:lnTo>
                    <a:pt x="0" y="119633"/>
                  </a:lnTo>
                  <a:lnTo>
                    <a:pt x="92964" y="159257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1" name="object 71"/>
          <p:cNvGrpSpPr/>
          <p:nvPr/>
        </p:nvGrpSpPr>
        <p:grpSpPr>
          <a:xfrm>
            <a:off x="5749290" y="4668773"/>
            <a:ext cx="461645" cy="453390"/>
            <a:chOff x="5749290" y="4668773"/>
            <a:chExt cx="461645" cy="453390"/>
          </a:xfrm>
        </p:grpSpPr>
        <p:sp>
          <p:nvSpPr>
            <p:cNvPr id="72" name="object 72"/>
            <p:cNvSpPr/>
            <p:nvPr/>
          </p:nvSpPr>
          <p:spPr>
            <a:xfrm>
              <a:off x="5800344" y="4806695"/>
              <a:ext cx="395605" cy="300355"/>
            </a:xfrm>
            <a:custGeom>
              <a:avLst/>
              <a:gdLst/>
              <a:ahLst/>
              <a:cxnLst/>
              <a:rect l="l" t="t" r="r" b="b"/>
              <a:pathLst>
                <a:path w="395604" h="300354">
                  <a:moveTo>
                    <a:pt x="395477" y="300228"/>
                  </a:moveTo>
                  <a:lnTo>
                    <a:pt x="341869" y="287979"/>
                  </a:lnTo>
                  <a:lnTo>
                    <a:pt x="290617" y="271805"/>
                  </a:lnTo>
                  <a:lnTo>
                    <a:pt x="242113" y="252010"/>
                  </a:lnTo>
                  <a:lnTo>
                    <a:pt x="196748" y="228901"/>
                  </a:lnTo>
                  <a:lnTo>
                    <a:pt x="154915" y="202782"/>
                  </a:lnTo>
                  <a:lnTo>
                    <a:pt x="117005" y="173960"/>
                  </a:lnTo>
                  <a:lnTo>
                    <a:pt x="83408" y="142740"/>
                  </a:lnTo>
                  <a:lnTo>
                    <a:pt x="54518" y="109429"/>
                  </a:lnTo>
                  <a:lnTo>
                    <a:pt x="30726" y="74331"/>
                  </a:lnTo>
                  <a:lnTo>
                    <a:pt x="12422" y="37753"/>
                  </a:lnTo>
                  <a:lnTo>
                    <a:pt x="0" y="0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749290" y="4668773"/>
              <a:ext cx="100965" cy="154305"/>
            </a:xfrm>
            <a:custGeom>
              <a:avLst/>
              <a:gdLst/>
              <a:ahLst/>
              <a:cxnLst/>
              <a:rect l="l" t="t" r="r" b="b"/>
              <a:pathLst>
                <a:path w="100964" h="154304">
                  <a:moveTo>
                    <a:pt x="100584" y="153924"/>
                  </a:moveTo>
                  <a:lnTo>
                    <a:pt x="62483" y="0"/>
                  </a:lnTo>
                  <a:lnTo>
                    <a:pt x="0" y="146304"/>
                  </a:lnTo>
                  <a:lnTo>
                    <a:pt x="100584" y="1539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4" name="object 7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989582" y="4239005"/>
            <a:ext cx="117348" cy="183641"/>
          </a:xfrm>
          <a:prstGeom prst="rect">
            <a:avLst/>
          </a:prstGeom>
        </p:spPr>
      </p:pic>
      <p:sp>
        <p:nvSpPr>
          <p:cNvPr id="75" name="object 75"/>
          <p:cNvSpPr txBox="1">
            <a:spLocks noGrp="1"/>
          </p:cNvSpPr>
          <p:nvPr>
            <p:ph type="title"/>
          </p:nvPr>
        </p:nvSpPr>
        <p:spPr>
          <a:xfrm>
            <a:off x="1022660" y="197676"/>
            <a:ext cx="7187565" cy="1148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500" b="0" spc="-890" dirty="0">
                <a:solidFill>
                  <a:srgbClr val="000000"/>
                </a:solidFill>
                <a:latin typeface="Arial MT"/>
                <a:cs typeface="Arial MT"/>
              </a:rPr>
              <a:t>ATENUACION</a:t>
            </a:r>
            <a:r>
              <a:rPr sz="3500" b="0" spc="-38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500" b="0" spc="-944" dirty="0">
                <a:solidFill>
                  <a:srgbClr val="000000"/>
                </a:solidFill>
                <a:latin typeface="Arial MT"/>
                <a:cs typeface="Arial MT"/>
              </a:rPr>
              <a:t>DE</a:t>
            </a:r>
            <a:r>
              <a:rPr sz="3500" b="0" spc="-38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500" b="0" spc="-830" dirty="0">
                <a:solidFill>
                  <a:srgbClr val="000000"/>
                </a:solidFill>
                <a:latin typeface="Arial MT"/>
                <a:cs typeface="Arial MT"/>
              </a:rPr>
              <a:t>LA</a:t>
            </a:r>
            <a:r>
              <a:rPr sz="3500" b="0" spc="-38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500" b="0" spc="-890" dirty="0">
                <a:solidFill>
                  <a:srgbClr val="000000"/>
                </a:solidFill>
                <a:latin typeface="Arial MT"/>
                <a:cs typeface="Arial MT"/>
              </a:rPr>
              <a:t>CORRIENTE</a:t>
            </a:r>
            <a:r>
              <a:rPr sz="3500" b="0" spc="-38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500" b="0" spc="-944" dirty="0">
                <a:solidFill>
                  <a:srgbClr val="000000"/>
                </a:solidFill>
                <a:latin typeface="Arial MT"/>
                <a:cs typeface="Arial MT"/>
              </a:rPr>
              <a:t>DE</a:t>
            </a:r>
            <a:r>
              <a:rPr sz="3500" b="0" spc="-38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500" b="0" spc="-880" dirty="0">
                <a:solidFill>
                  <a:srgbClr val="000000"/>
                </a:solidFill>
                <a:latin typeface="Arial MT"/>
                <a:cs typeface="Arial MT"/>
              </a:rPr>
              <a:t>CORTOCIRCUITO</a:t>
            </a:r>
            <a:endParaRPr sz="3500">
              <a:latin typeface="Arial MT"/>
              <a:cs typeface="Arial MT"/>
            </a:endParaRPr>
          </a:p>
          <a:p>
            <a:pPr marR="376555" algn="ctr">
              <a:lnSpc>
                <a:spcPct val="100000"/>
              </a:lnSpc>
              <a:spcBef>
                <a:spcPts val="140"/>
              </a:spcBef>
            </a:pPr>
            <a:r>
              <a:rPr sz="3750" b="0" spc="-1075" dirty="0">
                <a:solidFill>
                  <a:srgbClr val="000000"/>
                </a:solidFill>
                <a:latin typeface="Arial MT"/>
                <a:cs typeface="Arial MT"/>
              </a:rPr>
              <a:t>DEL</a:t>
            </a:r>
            <a:r>
              <a:rPr sz="3750" b="0" spc="-46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750" b="0" spc="-1190" dirty="0">
                <a:solidFill>
                  <a:srgbClr val="000000"/>
                </a:solidFill>
                <a:latin typeface="Arial MT"/>
                <a:cs typeface="Arial MT"/>
              </a:rPr>
              <a:t>GENERADOR</a:t>
            </a:r>
            <a:endParaRPr sz="375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415796"/>
            <a:ext cx="9144000" cy="1565275"/>
            <a:chOff x="0" y="1415796"/>
            <a:chExt cx="9144000" cy="15652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415796"/>
              <a:ext cx="9144000" cy="10744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976371" y="1550670"/>
              <a:ext cx="0" cy="1430655"/>
            </a:xfrm>
            <a:custGeom>
              <a:avLst/>
              <a:gdLst/>
              <a:ahLst/>
              <a:cxnLst/>
              <a:rect l="l" t="t" r="r" b="b"/>
              <a:pathLst>
                <a:path h="1430655">
                  <a:moveTo>
                    <a:pt x="0" y="0"/>
                  </a:moveTo>
                  <a:lnTo>
                    <a:pt x="0" y="1430274"/>
                  </a:lnTo>
                </a:path>
              </a:pathLst>
            </a:custGeom>
            <a:ln w="25819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775966" y="1780794"/>
              <a:ext cx="3731260" cy="0"/>
            </a:xfrm>
            <a:custGeom>
              <a:avLst/>
              <a:gdLst/>
              <a:ahLst/>
              <a:cxnLst/>
              <a:rect l="l" t="t" r="r" b="b"/>
              <a:pathLst>
                <a:path w="3731259">
                  <a:moveTo>
                    <a:pt x="0" y="0"/>
                  </a:moveTo>
                  <a:lnTo>
                    <a:pt x="261410" y="0"/>
                  </a:lnTo>
                </a:path>
                <a:path w="3731259">
                  <a:moveTo>
                    <a:pt x="325329" y="0"/>
                  </a:moveTo>
                  <a:lnTo>
                    <a:pt x="399332" y="0"/>
                  </a:lnTo>
                </a:path>
                <a:path w="3731259">
                  <a:moveTo>
                    <a:pt x="451059" y="0"/>
                  </a:moveTo>
                  <a:lnTo>
                    <a:pt x="537254" y="0"/>
                  </a:lnTo>
                </a:path>
                <a:path w="3731259">
                  <a:moveTo>
                    <a:pt x="588981" y="0"/>
                  </a:moveTo>
                  <a:lnTo>
                    <a:pt x="1514900" y="0"/>
                  </a:lnTo>
                </a:path>
                <a:path w="3731259">
                  <a:moveTo>
                    <a:pt x="1574247" y="0"/>
                  </a:moveTo>
                  <a:lnTo>
                    <a:pt x="1807508" y="0"/>
                  </a:lnTo>
                </a:path>
                <a:path w="3731259">
                  <a:moveTo>
                    <a:pt x="1859997" y="0"/>
                  </a:moveTo>
                  <a:lnTo>
                    <a:pt x="2379008" y="0"/>
                  </a:lnTo>
                </a:path>
                <a:path w="3731259">
                  <a:moveTo>
                    <a:pt x="2430735" y="0"/>
                  </a:moveTo>
                  <a:lnTo>
                    <a:pt x="3730751" y="0"/>
                  </a:lnTo>
                </a:path>
              </a:pathLst>
            </a:custGeom>
            <a:ln w="25819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85310" y="2161794"/>
              <a:ext cx="798575" cy="1371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85310" y="2298954"/>
              <a:ext cx="798575" cy="1371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87140" y="2599944"/>
              <a:ext cx="1463039" cy="7772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87140" y="2677668"/>
              <a:ext cx="1463039" cy="7772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87140" y="2755392"/>
              <a:ext cx="1463039" cy="7772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19400" y="1823466"/>
              <a:ext cx="103631" cy="93726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51626" y="1849374"/>
              <a:ext cx="469391" cy="23774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976372" y="1621813"/>
              <a:ext cx="2921635" cy="141605"/>
            </a:xfrm>
            <a:custGeom>
              <a:avLst/>
              <a:gdLst/>
              <a:ahLst/>
              <a:cxnLst/>
              <a:rect l="l" t="t" r="r" b="b"/>
              <a:pathLst>
                <a:path w="2921635" h="141605">
                  <a:moveTo>
                    <a:pt x="0" y="141454"/>
                  </a:moveTo>
                  <a:lnTo>
                    <a:pt x="71620" y="127771"/>
                  </a:lnTo>
                  <a:lnTo>
                    <a:pt x="145377" y="114783"/>
                  </a:lnTo>
                  <a:lnTo>
                    <a:pt x="183054" y="108550"/>
                  </a:lnTo>
                  <a:lnTo>
                    <a:pt x="221262" y="102492"/>
                  </a:lnTo>
                  <a:lnTo>
                    <a:pt x="260002" y="96607"/>
                  </a:lnTo>
                  <a:lnTo>
                    <a:pt x="299272" y="90896"/>
                  </a:lnTo>
                  <a:lnTo>
                    <a:pt x="339071" y="85359"/>
                  </a:lnTo>
                  <a:lnTo>
                    <a:pt x="379398" y="79996"/>
                  </a:lnTo>
                  <a:lnTo>
                    <a:pt x="420254" y="74807"/>
                  </a:lnTo>
                  <a:lnTo>
                    <a:pt x="461636" y="69792"/>
                  </a:lnTo>
                  <a:lnTo>
                    <a:pt x="503544" y="64951"/>
                  </a:lnTo>
                  <a:lnTo>
                    <a:pt x="545978" y="60284"/>
                  </a:lnTo>
                  <a:lnTo>
                    <a:pt x="588937" y="55790"/>
                  </a:lnTo>
                  <a:lnTo>
                    <a:pt x="632419" y="51471"/>
                  </a:lnTo>
                  <a:lnTo>
                    <a:pt x="676425" y="47326"/>
                  </a:lnTo>
                  <a:lnTo>
                    <a:pt x="720952" y="43355"/>
                  </a:lnTo>
                  <a:lnTo>
                    <a:pt x="766002" y="39557"/>
                  </a:lnTo>
                  <a:lnTo>
                    <a:pt x="811572" y="35934"/>
                  </a:lnTo>
                  <a:lnTo>
                    <a:pt x="857662" y="32485"/>
                  </a:lnTo>
                  <a:lnTo>
                    <a:pt x="904272" y="29209"/>
                  </a:lnTo>
                  <a:lnTo>
                    <a:pt x="951400" y="26108"/>
                  </a:lnTo>
                  <a:lnTo>
                    <a:pt x="999045" y="23180"/>
                  </a:lnTo>
                  <a:lnTo>
                    <a:pt x="1047208" y="20427"/>
                  </a:lnTo>
                  <a:lnTo>
                    <a:pt x="1095887" y="17847"/>
                  </a:lnTo>
                  <a:lnTo>
                    <a:pt x="1145081" y="15442"/>
                  </a:lnTo>
                  <a:lnTo>
                    <a:pt x="1194790" y="13210"/>
                  </a:lnTo>
                  <a:lnTo>
                    <a:pt x="1245012" y="11152"/>
                  </a:lnTo>
                  <a:lnTo>
                    <a:pt x="1295748" y="9269"/>
                  </a:lnTo>
                  <a:lnTo>
                    <a:pt x="1346996" y="7559"/>
                  </a:lnTo>
                  <a:lnTo>
                    <a:pt x="1398755" y="6023"/>
                  </a:lnTo>
                  <a:lnTo>
                    <a:pt x="1451025" y="4661"/>
                  </a:lnTo>
                  <a:lnTo>
                    <a:pt x="1503805" y="3473"/>
                  </a:lnTo>
                  <a:lnTo>
                    <a:pt x="1557095" y="2459"/>
                  </a:lnTo>
                  <a:lnTo>
                    <a:pt x="1610892" y="1620"/>
                  </a:lnTo>
                  <a:lnTo>
                    <a:pt x="1665198" y="954"/>
                  </a:lnTo>
                  <a:lnTo>
                    <a:pt x="1720010" y="462"/>
                  </a:lnTo>
                  <a:lnTo>
                    <a:pt x="1775328" y="144"/>
                  </a:lnTo>
                  <a:lnTo>
                    <a:pt x="1831152" y="0"/>
                  </a:lnTo>
                  <a:lnTo>
                    <a:pt x="1887480" y="29"/>
                  </a:lnTo>
                  <a:lnTo>
                    <a:pt x="1944312" y="233"/>
                  </a:lnTo>
                  <a:lnTo>
                    <a:pt x="2001647" y="611"/>
                  </a:lnTo>
                  <a:lnTo>
                    <a:pt x="2059485" y="1163"/>
                  </a:lnTo>
                  <a:lnTo>
                    <a:pt x="2117823" y="1889"/>
                  </a:lnTo>
                  <a:lnTo>
                    <a:pt x="2176663" y="2788"/>
                  </a:lnTo>
                  <a:lnTo>
                    <a:pt x="2236002" y="3862"/>
                  </a:lnTo>
                  <a:lnTo>
                    <a:pt x="2295840" y="5110"/>
                  </a:lnTo>
                  <a:lnTo>
                    <a:pt x="2356177" y="6531"/>
                  </a:lnTo>
                  <a:lnTo>
                    <a:pt x="2417012" y="8127"/>
                  </a:lnTo>
                  <a:lnTo>
                    <a:pt x="2478343" y="9896"/>
                  </a:lnTo>
                  <a:lnTo>
                    <a:pt x="2540170" y="11840"/>
                  </a:lnTo>
                  <a:lnTo>
                    <a:pt x="2602493" y="13957"/>
                  </a:lnTo>
                  <a:lnTo>
                    <a:pt x="2665310" y="16249"/>
                  </a:lnTo>
                  <a:lnTo>
                    <a:pt x="2728620" y="18714"/>
                  </a:lnTo>
                  <a:lnTo>
                    <a:pt x="2792424" y="21354"/>
                  </a:lnTo>
                  <a:lnTo>
                    <a:pt x="2856720" y="24167"/>
                  </a:lnTo>
                  <a:lnTo>
                    <a:pt x="2921507" y="27154"/>
                  </a:lnTo>
                </a:path>
              </a:pathLst>
            </a:custGeom>
            <a:ln w="25819">
              <a:solidFill>
                <a:srgbClr val="333333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976372" y="1991867"/>
              <a:ext cx="1927225" cy="917575"/>
            </a:xfrm>
            <a:custGeom>
              <a:avLst/>
              <a:gdLst/>
              <a:ahLst/>
              <a:cxnLst/>
              <a:rect l="l" t="t" r="r" b="b"/>
              <a:pathLst>
                <a:path w="1927225" h="917575">
                  <a:moveTo>
                    <a:pt x="0" y="917448"/>
                  </a:moveTo>
                  <a:lnTo>
                    <a:pt x="7476" y="866920"/>
                  </a:lnTo>
                  <a:lnTo>
                    <a:pt x="24558" y="816043"/>
                  </a:lnTo>
                  <a:lnTo>
                    <a:pt x="50882" y="765005"/>
                  </a:lnTo>
                  <a:lnTo>
                    <a:pt x="86084" y="713989"/>
                  </a:lnTo>
                  <a:lnTo>
                    <a:pt x="129801" y="663183"/>
                  </a:lnTo>
                  <a:lnTo>
                    <a:pt x="181668" y="612773"/>
                  </a:lnTo>
                  <a:lnTo>
                    <a:pt x="210545" y="587773"/>
                  </a:lnTo>
                  <a:lnTo>
                    <a:pt x="241322" y="562943"/>
                  </a:lnTo>
                  <a:lnTo>
                    <a:pt x="273955" y="538304"/>
                  </a:lnTo>
                  <a:lnTo>
                    <a:pt x="308398" y="513880"/>
                  </a:lnTo>
                  <a:lnTo>
                    <a:pt x="344606" y="489694"/>
                  </a:lnTo>
                  <a:lnTo>
                    <a:pt x="382534" y="465770"/>
                  </a:lnTo>
                  <a:lnTo>
                    <a:pt x="422134" y="442130"/>
                  </a:lnTo>
                  <a:lnTo>
                    <a:pt x="463364" y="418798"/>
                  </a:lnTo>
                  <a:lnTo>
                    <a:pt x="506175" y="395798"/>
                  </a:lnTo>
                  <a:lnTo>
                    <a:pt x="550525" y="373151"/>
                  </a:lnTo>
                  <a:lnTo>
                    <a:pt x="596366" y="350882"/>
                  </a:lnTo>
                  <a:lnTo>
                    <a:pt x="643653" y="329014"/>
                  </a:lnTo>
                  <a:lnTo>
                    <a:pt x="692341" y="307570"/>
                  </a:lnTo>
                  <a:lnTo>
                    <a:pt x="742384" y="286574"/>
                  </a:lnTo>
                  <a:lnTo>
                    <a:pt x="793737" y="266048"/>
                  </a:lnTo>
                  <a:lnTo>
                    <a:pt x="846355" y="246015"/>
                  </a:lnTo>
                  <a:lnTo>
                    <a:pt x="900191" y="226500"/>
                  </a:lnTo>
                  <a:lnTo>
                    <a:pt x="955201" y="207524"/>
                  </a:lnTo>
                  <a:lnTo>
                    <a:pt x="1011339" y="189112"/>
                  </a:lnTo>
                  <a:lnTo>
                    <a:pt x="1068559" y="171287"/>
                  </a:lnTo>
                  <a:lnTo>
                    <a:pt x="1126816" y="154072"/>
                  </a:lnTo>
                  <a:lnTo>
                    <a:pt x="1186064" y="137490"/>
                  </a:lnTo>
                  <a:lnTo>
                    <a:pt x="1246259" y="121564"/>
                  </a:lnTo>
                  <a:lnTo>
                    <a:pt x="1307354" y="106318"/>
                  </a:lnTo>
                  <a:lnTo>
                    <a:pt x="1369303" y="91774"/>
                  </a:lnTo>
                  <a:lnTo>
                    <a:pt x="1432063" y="77957"/>
                  </a:lnTo>
                  <a:lnTo>
                    <a:pt x="1495586" y="64889"/>
                  </a:lnTo>
                  <a:lnTo>
                    <a:pt x="1559828" y="52593"/>
                  </a:lnTo>
                  <a:lnTo>
                    <a:pt x="1624743" y="41093"/>
                  </a:lnTo>
                  <a:lnTo>
                    <a:pt x="1690285" y="30412"/>
                  </a:lnTo>
                  <a:lnTo>
                    <a:pt x="1756410" y="20574"/>
                  </a:lnTo>
                  <a:lnTo>
                    <a:pt x="1799260" y="14573"/>
                  </a:lnTo>
                  <a:lnTo>
                    <a:pt x="1842039" y="9144"/>
                  </a:lnTo>
                  <a:lnTo>
                    <a:pt x="1884675" y="4286"/>
                  </a:lnTo>
                  <a:lnTo>
                    <a:pt x="1927097" y="0"/>
                  </a:lnTo>
                </a:path>
              </a:pathLst>
            </a:custGeom>
            <a:ln w="25819">
              <a:solidFill>
                <a:srgbClr val="333333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898898" y="1972818"/>
              <a:ext cx="989965" cy="19050"/>
            </a:xfrm>
            <a:custGeom>
              <a:avLst/>
              <a:gdLst/>
              <a:ahLst/>
              <a:cxnLst/>
              <a:rect l="l" t="t" r="r" b="b"/>
              <a:pathLst>
                <a:path w="989964" h="19050">
                  <a:moveTo>
                    <a:pt x="989838" y="0"/>
                  </a:moveTo>
                  <a:lnTo>
                    <a:pt x="0" y="19050"/>
                  </a:lnTo>
                </a:path>
              </a:pathLst>
            </a:custGeom>
            <a:ln w="25819">
              <a:solidFill>
                <a:srgbClr val="333333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71800" y="1791462"/>
              <a:ext cx="2413000" cy="504825"/>
            </a:xfrm>
            <a:custGeom>
              <a:avLst/>
              <a:gdLst/>
              <a:ahLst/>
              <a:cxnLst/>
              <a:rect l="l" t="t" r="r" b="b"/>
              <a:pathLst>
                <a:path w="2413000" h="504825">
                  <a:moveTo>
                    <a:pt x="2412491" y="0"/>
                  </a:moveTo>
                  <a:lnTo>
                    <a:pt x="2365579" y="242"/>
                  </a:lnTo>
                  <a:lnTo>
                    <a:pt x="2317806" y="962"/>
                  </a:lnTo>
                  <a:lnTo>
                    <a:pt x="2269228" y="2152"/>
                  </a:lnTo>
                  <a:lnTo>
                    <a:pt x="2219900" y="3804"/>
                  </a:lnTo>
                  <a:lnTo>
                    <a:pt x="2169877" y="5908"/>
                  </a:lnTo>
                  <a:lnTo>
                    <a:pt x="2119213" y="8455"/>
                  </a:lnTo>
                  <a:lnTo>
                    <a:pt x="2067963" y="11438"/>
                  </a:lnTo>
                  <a:lnTo>
                    <a:pt x="2016182" y="14846"/>
                  </a:lnTo>
                  <a:lnTo>
                    <a:pt x="1963925" y="18673"/>
                  </a:lnTo>
                  <a:lnTo>
                    <a:pt x="1911247" y="22908"/>
                  </a:lnTo>
                  <a:lnTo>
                    <a:pt x="1858203" y="27544"/>
                  </a:lnTo>
                  <a:lnTo>
                    <a:pt x="1804847" y="32571"/>
                  </a:lnTo>
                  <a:lnTo>
                    <a:pt x="1751235" y="37982"/>
                  </a:lnTo>
                  <a:lnTo>
                    <a:pt x="1697421" y="43766"/>
                  </a:lnTo>
                  <a:lnTo>
                    <a:pt x="1643460" y="49916"/>
                  </a:lnTo>
                  <a:lnTo>
                    <a:pt x="1589407" y="56423"/>
                  </a:lnTo>
                  <a:lnTo>
                    <a:pt x="1535317" y="63278"/>
                  </a:lnTo>
                  <a:lnTo>
                    <a:pt x="1481245" y="70473"/>
                  </a:lnTo>
                  <a:lnTo>
                    <a:pt x="1427245" y="77998"/>
                  </a:lnTo>
                  <a:lnTo>
                    <a:pt x="1373372" y="85846"/>
                  </a:lnTo>
                  <a:lnTo>
                    <a:pt x="1319682" y="94007"/>
                  </a:lnTo>
                  <a:lnTo>
                    <a:pt x="1266230" y="102473"/>
                  </a:lnTo>
                  <a:lnTo>
                    <a:pt x="1213069" y="111235"/>
                  </a:lnTo>
                  <a:lnTo>
                    <a:pt x="1160255" y="120284"/>
                  </a:lnTo>
                  <a:lnTo>
                    <a:pt x="1107842" y="129612"/>
                  </a:lnTo>
                  <a:lnTo>
                    <a:pt x="1055887" y="139210"/>
                  </a:lnTo>
                  <a:lnTo>
                    <a:pt x="1004442" y="149069"/>
                  </a:lnTo>
                  <a:lnTo>
                    <a:pt x="953564" y="159182"/>
                  </a:lnTo>
                  <a:lnTo>
                    <a:pt x="903308" y="169538"/>
                  </a:lnTo>
                  <a:lnTo>
                    <a:pt x="853727" y="180129"/>
                  </a:lnTo>
                  <a:lnTo>
                    <a:pt x="804877" y="190947"/>
                  </a:lnTo>
                  <a:lnTo>
                    <a:pt x="756813" y="201983"/>
                  </a:lnTo>
                  <a:lnTo>
                    <a:pt x="709589" y="213228"/>
                  </a:lnTo>
                  <a:lnTo>
                    <a:pt x="663261" y="224674"/>
                  </a:lnTo>
                  <a:lnTo>
                    <a:pt x="617883" y="236312"/>
                  </a:lnTo>
                  <a:lnTo>
                    <a:pt x="573511" y="248133"/>
                  </a:lnTo>
                  <a:lnTo>
                    <a:pt x="530198" y="260128"/>
                  </a:lnTo>
                  <a:lnTo>
                    <a:pt x="488000" y="272289"/>
                  </a:lnTo>
                  <a:lnTo>
                    <a:pt x="446972" y="284608"/>
                  </a:lnTo>
                  <a:lnTo>
                    <a:pt x="407169" y="297075"/>
                  </a:lnTo>
                  <a:lnTo>
                    <a:pt x="368645" y="309681"/>
                  </a:lnTo>
                  <a:lnTo>
                    <a:pt x="331456" y="322419"/>
                  </a:lnTo>
                  <a:lnTo>
                    <a:pt x="229812" y="360685"/>
                  </a:lnTo>
                  <a:lnTo>
                    <a:pt x="171527" y="385878"/>
                  </a:lnTo>
                  <a:lnTo>
                    <a:pt x="120986" y="410737"/>
                  </a:lnTo>
                  <a:lnTo>
                    <a:pt x="78377" y="435144"/>
                  </a:lnTo>
                  <a:lnTo>
                    <a:pt x="43884" y="458977"/>
                  </a:lnTo>
                  <a:lnTo>
                    <a:pt x="17697" y="482117"/>
                  </a:lnTo>
                  <a:lnTo>
                    <a:pt x="0" y="504444"/>
                  </a:lnTo>
                </a:path>
              </a:pathLst>
            </a:custGeom>
            <a:ln w="25819">
              <a:solidFill>
                <a:srgbClr val="333333"/>
              </a:solidFill>
              <a:prstDash val="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83196" y="1604816"/>
              <a:ext cx="81445" cy="6696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680710" y="1938528"/>
              <a:ext cx="53340" cy="34290"/>
            </a:xfrm>
            <a:custGeom>
              <a:avLst/>
              <a:gdLst/>
              <a:ahLst/>
              <a:cxnLst/>
              <a:rect l="l" t="t" r="r" b="b"/>
              <a:pathLst>
                <a:path w="53339" h="34289">
                  <a:moveTo>
                    <a:pt x="53339" y="0"/>
                  </a:moveTo>
                  <a:lnTo>
                    <a:pt x="50887" y="13394"/>
                  </a:lnTo>
                  <a:lnTo>
                    <a:pt x="45148" y="24288"/>
                  </a:lnTo>
                  <a:lnTo>
                    <a:pt x="36837" y="31611"/>
                  </a:lnTo>
                  <a:lnTo>
                    <a:pt x="26669" y="34290"/>
                  </a:lnTo>
                  <a:lnTo>
                    <a:pt x="18966" y="33289"/>
                  </a:lnTo>
                  <a:lnTo>
                    <a:pt x="11334" y="27431"/>
                  </a:lnTo>
                  <a:lnTo>
                    <a:pt x="4702" y="17573"/>
                  </a:lnTo>
                  <a:lnTo>
                    <a:pt x="0" y="4572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98458" y="1620818"/>
              <a:ext cx="74587" cy="6620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58250" y="1610150"/>
              <a:ext cx="76873" cy="6620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320328" y="1600244"/>
              <a:ext cx="76873" cy="6620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179358" y="1594148"/>
              <a:ext cx="81445" cy="6620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030006" y="1588052"/>
              <a:ext cx="81445" cy="6620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167422" y="1589576"/>
              <a:ext cx="81445" cy="6620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324394" y="1581194"/>
              <a:ext cx="78397" cy="6620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024928" y="1595672"/>
              <a:ext cx="80683" cy="6620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882940" y="1582718"/>
              <a:ext cx="77635" cy="6620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746542" y="1579670"/>
              <a:ext cx="70015" cy="6620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611668" y="1581194"/>
              <a:ext cx="71539" cy="6620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463840" y="1581194"/>
              <a:ext cx="78397" cy="66204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5121402" y="1949196"/>
              <a:ext cx="45085" cy="34290"/>
            </a:xfrm>
            <a:custGeom>
              <a:avLst/>
              <a:gdLst/>
              <a:ahLst/>
              <a:cxnLst/>
              <a:rect l="l" t="t" r="r" b="b"/>
              <a:pathLst>
                <a:path w="45085" h="34289">
                  <a:moveTo>
                    <a:pt x="44957" y="0"/>
                  </a:moveTo>
                  <a:lnTo>
                    <a:pt x="43219" y="13394"/>
                  </a:lnTo>
                  <a:lnTo>
                    <a:pt x="38480" y="24288"/>
                  </a:lnTo>
                  <a:lnTo>
                    <a:pt x="31456" y="31611"/>
                  </a:lnTo>
                  <a:lnTo>
                    <a:pt x="22859" y="34290"/>
                  </a:lnTo>
                  <a:lnTo>
                    <a:pt x="16287" y="33289"/>
                  </a:lnTo>
                  <a:lnTo>
                    <a:pt x="9715" y="27431"/>
                  </a:lnTo>
                  <a:lnTo>
                    <a:pt x="4000" y="17573"/>
                  </a:lnTo>
                  <a:lnTo>
                    <a:pt x="0" y="4572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821173" y="1955292"/>
              <a:ext cx="53340" cy="34290"/>
            </a:xfrm>
            <a:custGeom>
              <a:avLst/>
              <a:gdLst/>
              <a:ahLst/>
              <a:cxnLst/>
              <a:rect l="l" t="t" r="r" b="b"/>
              <a:pathLst>
                <a:path w="53339" h="34289">
                  <a:moveTo>
                    <a:pt x="53339" y="0"/>
                  </a:moveTo>
                  <a:lnTo>
                    <a:pt x="51220" y="13394"/>
                  </a:lnTo>
                  <a:lnTo>
                    <a:pt x="45529" y="24288"/>
                  </a:lnTo>
                  <a:lnTo>
                    <a:pt x="37266" y="31611"/>
                  </a:lnTo>
                  <a:lnTo>
                    <a:pt x="27432" y="34290"/>
                  </a:lnTo>
                  <a:lnTo>
                    <a:pt x="19288" y="33289"/>
                  </a:lnTo>
                  <a:lnTo>
                    <a:pt x="11430" y="27431"/>
                  </a:lnTo>
                  <a:lnTo>
                    <a:pt x="4714" y="17573"/>
                  </a:lnTo>
                  <a:lnTo>
                    <a:pt x="0" y="4572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969002" y="1952244"/>
              <a:ext cx="53340" cy="34290"/>
            </a:xfrm>
            <a:custGeom>
              <a:avLst/>
              <a:gdLst/>
              <a:ahLst/>
              <a:cxnLst/>
              <a:rect l="l" t="t" r="r" b="b"/>
              <a:pathLst>
                <a:path w="53339" h="34289">
                  <a:moveTo>
                    <a:pt x="53339" y="0"/>
                  </a:moveTo>
                  <a:lnTo>
                    <a:pt x="50887" y="13394"/>
                  </a:lnTo>
                  <a:lnTo>
                    <a:pt x="45148" y="24288"/>
                  </a:lnTo>
                  <a:lnTo>
                    <a:pt x="36837" y="31611"/>
                  </a:lnTo>
                  <a:lnTo>
                    <a:pt x="26669" y="34290"/>
                  </a:lnTo>
                  <a:lnTo>
                    <a:pt x="18966" y="33289"/>
                  </a:lnTo>
                  <a:lnTo>
                    <a:pt x="11334" y="27431"/>
                  </a:lnTo>
                  <a:lnTo>
                    <a:pt x="4702" y="17573"/>
                  </a:lnTo>
                  <a:lnTo>
                    <a:pt x="0" y="4572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263896" y="1947672"/>
              <a:ext cx="52705" cy="34290"/>
            </a:xfrm>
            <a:custGeom>
              <a:avLst/>
              <a:gdLst/>
              <a:ahLst/>
              <a:cxnLst/>
              <a:rect l="l" t="t" r="r" b="b"/>
              <a:pathLst>
                <a:path w="52704" h="34289">
                  <a:moveTo>
                    <a:pt x="52577" y="0"/>
                  </a:moveTo>
                  <a:lnTo>
                    <a:pt x="50565" y="13394"/>
                  </a:lnTo>
                  <a:lnTo>
                    <a:pt x="45053" y="24288"/>
                  </a:lnTo>
                  <a:lnTo>
                    <a:pt x="36826" y="31611"/>
                  </a:lnTo>
                  <a:lnTo>
                    <a:pt x="26670" y="34290"/>
                  </a:lnTo>
                  <a:lnTo>
                    <a:pt x="18966" y="33289"/>
                  </a:lnTo>
                  <a:lnTo>
                    <a:pt x="11334" y="27431"/>
                  </a:lnTo>
                  <a:lnTo>
                    <a:pt x="4702" y="17573"/>
                  </a:lnTo>
                  <a:lnTo>
                    <a:pt x="0" y="4572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400294" y="1944624"/>
              <a:ext cx="52705" cy="33655"/>
            </a:xfrm>
            <a:custGeom>
              <a:avLst/>
              <a:gdLst/>
              <a:ahLst/>
              <a:cxnLst/>
              <a:rect l="l" t="t" r="r" b="b"/>
              <a:pathLst>
                <a:path w="52704" h="33655">
                  <a:moveTo>
                    <a:pt x="52577" y="0"/>
                  </a:moveTo>
                  <a:lnTo>
                    <a:pt x="50565" y="13382"/>
                  </a:lnTo>
                  <a:lnTo>
                    <a:pt x="45053" y="24193"/>
                  </a:lnTo>
                  <a:lnTo>
                    <a:pt x="36826" y="31289"/>
                  </a:lnTo>
                  <a:lnTo>
                    <a:pt x="26670" y="33528"/>
                  </a:lnTo>
                  <a:lnTo>
                    <a:pt x="18966" y="32968"/>
                  </a:lnTo>
                  <a:lnTo>
                    <a:pt x="11334" y="27336"/>
                  </a:lnTo>
                  <a:lnTo>
                    <a:pt x="4702" y="17561"/>
                  </a:lnTo>
                  <a:lnTo>
                    <a:pt x="0" y="4572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539740" y="1944624"/>
              <a:ext cx="53340" cy="33655"/>
            </a:xfrm>
            <a:custGeom>
              <a:avLst/>
              <a:gdLst/>
              <a:ahLst/>
              <a:cxnLst/>
              <a:rect l="l" t="t" r="r" b="b"/>
              <a:pathLst>
                <a:path w="53339" h="33655">
                  <a:moveTo>
                    <a:pt x="53339" y="0"/>
                  </a:moveTo>
                  <a:lnTo>
                    <a:pt x="50887" y="13382"/>
                  </a:lnTo>
                  <a:lnTo>
                    <a:pt x="45148" y="24193"/>
                  </a:lnTo>
                  <a:lnTo>
                    <a:pt x="36837" y="31289"/>
                  </a:lnTo>
                  <a:lnTo>
                    <a:pt x="26669" y="33528"/>
                  </a:lnTo>
                  <a:lnTo>
                    <a:pt x="18966" y="32968"/>
                  </a:lnTo>
                  <a:lnTo>
                    <a:pt x="11334" y="27336"/>
                  </a:lnTo>
                  <a:lnTo>
                    <a:pt x="4702" y="17561"/>
                  </a:lnTo>
                  <a:lnTo>
                    <a:pt x="0" y="4572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820155" y="1937766"/>
              <a:ext cx="53340" cy="34290"/>
            </a:xfrm>
            <a:custGeom>
              <a:avLst/>
              <a:gdLst/>
              <a:ahLst/>
              <a:cxnLst/>
              <a:rect l="l" t="t" r="r" b="b"/>
              <a:pathLst>
                <a:path w="53339" h="34289">
                  <a:moveTo>
                    <a:pt x="53339" y="0"/>
                  </a:moveTo>
                  <a:lnTo>
                    <a:pt x="51220" y="13394"/>
                  </a:lnTo>
                  <a:lnTo>
                    <a:pt x="45529" y="24288"/>
                  </a:lnTo>
                  <a:lnTo>
                    <a:pt x="37266" y="31611"/>
                  </a:lnTo>
                  <a:lnTo>
                    <a:pt x="27432" y="34290"/>
                  </a:lnTo>
                  <a:lnTo>
                    <a:pt x="19288" y="33623"/>
                  </a:lnTo>
                  <a:lnTo>
                    <a:pt x="11430" y="27813"/>
                  </a:lnTo>
                  <a:lnTo>
                    <a:pt x="4714" y="18002"/>
                  </a:lnTo>
                  <a:lnTo>
                    <a:pt x="0" y="5334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689348" y="1958340"/>
              <a:ext cx="50800" cy="34290"/>
            </a:xfrm>
            <a:custGeom>
              <a:avLst/>
              <a:gdLst/>
              <a:ahLst/>
              <a:cxnLst/>
              <a:rect l="l" t="t" r="r" b="b"/>
              <a:pathLst>
                <a:path w="50800" h="34289">
                  <a:moveTo>
                    <a:pt x="50292" y="0"/>
                  </a:moveTo>
                  <a:lnTo>
                    <a:pt x="47970" y="13394"/>
                  </a:lnTo>
                  <a:lnTo>
                    <a:pt x="42576" y="24288"/>
                  </a:lnTo>
                  <a:lnTo>
                    <a:pt x="34754" y="31611"/>
                  </a:lnTo>
                  <a:lnTo>
                    <a:pt x="25146" y="34290"/>
                  </a:lnTo>
                  <a:lnTo>
                    <a:pt x="18002" y="33623"/>
                  </a:lnTo>
                  <a:lnTo>
                    <a:pt x="10858" y="27813"/>
                  </a:lnTo>
                  <a:lnTo>
                    <a:pt x="4572" y="18002"/>
                  </a:lnTo>
                  <a:lnTo>
                    <a:pt x="0" y="5334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546853" y="1966722"/>
              <a:ext cx="49530" cy="34290"/>
            </a:xfrm>
            <a:custGeom>
              <a:avLst/>
              <a:gdLst/>
              <a:ahLst/>
              <a:cxnLst/>
              <a:rect l="l" t="t" r="r" b="b"/>
              <a:pathLst>
                <a:path w="49529" h="34289">
                  <a:moveTo>
                    <a:pt x="49529" y="0"/>
                  </a:moveTo>
                  <a:lnTo>
                    <a:pt x="47541" y="13394"/>
                  </a:lnTo>
                  <a:lnTo>
                    <a:pt x="42195" y="24288"/>
                  </a:lnTo>
                  <a:lnTo>
                    <a:pt x="34420" y="31611"/>
                  </a:lnTo>
                  <a:lnTo>
                    <a:pt x="25145" y="34290"/>
                  </a:lnTo>
                  <a:lnTo>
                    <a:pt x="17573" y="33289"/>
                  </a:lnTo>
                  <a:lnTo>
                    <a:pt x="10286" y="27431"/>
                  </a:lnTo>
                  <a:lnTo>
                    <a:pt x="4143" y="17573"/>
                  </a:lnTo>
                  <a:lnTo>
                    <a:pt x="0" y="4572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407408" y="1972818"/>
              <a:ext cx="49530" cy="34290"/>
            </a:xfrm>
            <a:custGeom>
              <a:avLst/>
              <a:gdLst/>
              <a:ahLst/>
              <a:cxnLst/>
              <a:rect l="l" t="t" r="r" b="b"/>
              <a:pathLst>
                <a:path w="49529" h="34289">
                  <a:moveTo>
                    <a:pt x="49529" y="0"/>
                  </a:moveTo>
                  <a:lnTo>
                    <a:pt x="47541" y="13394"/>
                  </a:lnTo>
                  <a:lnTo>
                    <a:pt x="42195" y="24288"/>
                  </a:lnTo>
                  <a:lnTo>
                    <a:pt x="34420" y="31611"/>
                  </a:lnTo>
                  <a:lnTo>
                    <a:pt x="25145" y="34290"/>
                  </a:lnTo>
                  <a:lnTo>
                    <a:pt x="17573" y="33289"/>
                  </a:lnTo>
                  <a:lnTo>
                    <a:pt x="10286" y="27431"/>
                  </a:lnTo>
                  <a:lnTo>
                    <a:pt x="4143" y="17573"/>
                  </a:lnTo>
                  <a:lnTo>
                    <a:pt x="0" y="4572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251960" y="1997964"/>
              <a:ext cx="52069" cy="35560"/>
            </a:xfrm>
            <a:custGeom>
              <a:avLst/>
              <a:gdLst/>
              <a:ahLst/>
              <a:cxnLst/>
              <a:rect l="l" t="t" r="r" b="b"/>
              <a:pathLst>
                <a:path w="52070" h="35560">
                  <a:moveTo>
                    <a:pt x="51815" y="0"/>
                  </a:moveTo>
                  <a:lnTo>
                    <a:pt x="30480" y="34290"/>
                  </a:lnTo>
                  <a:lnTo>
                    <a:pt x="26669" y="35051"/>
                  </a:lnTo>
                  <a:lnTo>
                    <a:pt x="22859" y="35051"/>
                  </a:lnTo>
                  <a:lnTo>
                    <a:pt x="19049" y="34290"/>
                  </a:lnTo>
                  <a:lnTo>
                    <a:pt x="11037" y="31873"/>
                  </a:lnTo>
                  <a:lnTo>
                    <a:pt x="4667" y="25241"/>
                  </a:lnTo>
                  <a:lnTo>
                    <a:pt x="726" y="15323"/>
                  </a:lnTo>
                  <a:lnTo>
                    <a:pt x="0" y="304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106417" y="2017014"/>
              <a:ext cx="52705" cy="35560"/>
            </a:xfrm>
            <a:custGeom>
              <a:avLst/>
              <a:gdLst/>
              <a:ahLst/>
              <a:cxnLst/>
              <a:rect l="l" t="t" r="r" b="b"/>
              <a:pathLst>
                <a:path w="52704" h="35560">
                  <a:moveTo>
                    <a:pt x="52577" y="0"/>
                  </a:moveTo>
                  <a:lnTo>
                    <a:pt x="30479" y="34290"/>
                  </a:lnTo>
                  <a:lnTo>
                    <a:pt x="26670" y="35051"/>
                  </a:lnTo>
                  <a:lnTo>
                    <a:pt x="22859" y="35051"/>
                  </a:lnTo>
                  <a:lnTo>
                    <a:pt x="19811" y="34290"/>
                  </a:lnTo>
                  <a:lnTo>
                    <a:pt x="11358" y="31765"/>
                  </a:lnTo>
                  <a:lnTo>
                    <a:pt x="4762" y="24955"/>
                  </a:lnTo>
                  <a:lnTo>
                    <a:pt x="738" y="15001"/>
                  </a:lnTo>
                  <a:lnTo>
                    <a:pt x="0" y="304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965448" y="2050542"/>
              <a:ext cx="52069" cy="35560"/>
            </a:xfrm>
            <a:custGeom>
              <a:avLst/>
              <a:gdLst/>
              <a:ahLst/>
              <a:cxnLst/>
              <a:rect l="l" t="t" r="r" b="b"/>
              <a:pathLst>
                <a:path w="52070" h="35560">
                  <a:moveTo>
                    <a:pt x="51815" y="0"/>
                  </a:moveTo>
                  <a:lnTo>
                    <a:pt x="30480" y="34290"/>
                  </a:lnTo>
                  <a:lnTo>
                    <a:pt x="26669" y="35051"/>
                  </a:lnTo>
                  <a:lnTo>
                    <a:pt x="22859" y="35051"/>
                  </a:lnTo>
                  <a:lnTo>
                    <a:pt x="19049" y="33528"/>
                  </a:lnTo>
                  <a:lnTo>
                    <a:pt x="11037" y="31111"/>
                  </a:lnTo>
                  <a:lnTo>
                    <a:pt x="4667" y="24479"/>
                  </a:lnTo>
                  <a:lnTo>
                    <a:pt x="726" y="14561"/>
                  </a:lnTo>
                  <a:lnTo>
                    <a:pt x="0" y="2285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823716" y="2083308"/>
              <a:ext cx="52069" cy="35560"/>
            </a:xfrm>
            <a:custGeom>
              <a:avLst/>
              <a:gdLst/>
              <a:ahLst/>
              <a:cxnLst/>
              <a:rect l="l" t="t" r="r" b="b"/>
              <a:pathLst>
                <a:path w="52070" h="35560">
                  <a:moveTo>
                    <a:pt x="51815" y="0"/>
                  </a:moveTo>
                  <a:lnTo>
                    <a:pt x="30480" y="34290"/>
                  </a:lnTo>
                  <a:lnTo>
                    <a:pt x="26669" y="35051"/>
                  </a:lnTo>
                  <a:lnTo>
                    <a:pt x="22859" y="35051"/>
                  </a:lnTo>
                  <a:lnTo>
                    <a:pt x="19049" y="34290"/>
                  </a:lnTo>
                  <a:lnTo>
                    <a:pt x="11037" y="31873"/>
                  </a:lnTo>
                  <a:lnTo>
                    <a:pt x="4667" y="25241"/>
                  </a:lnTo>
                  <a:lnTo>
                    <a:pt x="726" y="15323"/>
                  </a:lnTo>
                  <a:lnTo>
                    <a:pt x="0" y="304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691890" y="2122932"/>
              <a:ext cx="52705" cy="35560"/>
            </a:xfrm>
            <a:custGeom>
              <a:avLst/>
              <a:gdLst/>
              <a:ahLst/>
              <a:cxnLst/>
              <a:rect l="l" t="t" r="r" b="b"/>
              <a:pathLst>
                <a:path w="52704" h="35560">
                  <a:moveTo>
                    <a:pt x="52577" y="0"/>
                  </a:moveTo>
                  <a:lnTo>
                    <a:pt x="30479" y="34290"/>
                  </a:lnTo>
                  <a:lnTo>
                    <a:pt x="26670" y="35051"/>
                  </a:lnTo>
                  <a:lnTo>
                    <a:pt x="22859" y="35051"/>
                  </a:lnTo>
                  <a:lnTo>
                    <a:pt x="19811" y="34290"/>
                  </a:lnTo>
                  <a:lnTo>
                    <a:pt x="11358" y="31873"/>
                  </a:lnTo>
                  <a:lnTo>
                    <a:pt x="4762" y="25241"/>
                  </a:lnTo>
                  <a:lnTo>
                    <a:pt x="738" y="15323"/>
                  </a:lnTo>
                  <a:lnTo>
                    <a:pt x="0" y="304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561588" y="2180082"/>
              <a:ext cx="52705" cy="35560"/>
            </a:xfrm>
            <a:custGeom>
              <a:avLst/>
              <a:gdLst/>
              <a:ahLst/>
              <a:cxnLst/>
              <a:rect l="l" t="t" r="r" b="b"/>
              <a:pathLst>
                <a:path w="52704" h="35560">
                  <a:moveTo>
                    <a:pt x="52577" y="0"/>
                  </a:moveTo>
                  <a:lnTo>
                    <a:pt x="31242" y="34290"/>
                  </a:lnTo>
                  <a:lnTo>
                    <a:pt x="27431" y="35051"/>
                  </a:lnTo>
                  <a:lnTo>
                    <a:pt x="23621" y="35051"/>
                  </a:lnTo>
                  <a:lnTo>
                    <a:pt x="19811" y="34290"/>
                  </a:lnTo>
                  <a:lnTo>
                    <a:pt x="11465" y="31873"/>
                  </a:lnTo>
                  <a:lnTo>
                    <a:pt x="5048" y="25241"/>
                  </a:lnTo>
                  <a:lnTo>
                    <a:pt x="1059" y="15323"/>
                  </a:lnTo>
                  <a:lnTo>
                    <a:pt x="0" y="304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419094" y="2241804"/>
              <a:ext cx="52705" cy="35560"/>
            </a:xfrm>
            <a:custGeom>
              <a:avLst/>
              <a:gdLst/>
              <a:ahLst/>
              <a:cxnLst/>
              <a:rect l="l" t="t" r="r" b="b"/>
              <a:pathLst>
                <a:path w="52704" h="35560">
                  <a:moveTo>
                    <a:pt x="52577" y="0"/>
                  </a:moveTo>
                  <a:lnTo>
                    <a:pt x="30479" y="34290"/>
                  </a:lnTo>
                  <a:lnTo>
                    <a:pt x="26670" y="35051"/>
                  </a:lnTo>
                  <a:lnTo>
                    <a:pt x="22859" y="35051"/>
                  </a:lnTo>
                  <a:lnTo>
                    <a:pt x="19811" y="34290"/>
                  </a:lnTo>
                  <a:lnTo>
                    <a:pt x="11358" y="31873"/>
                  </a:lnTo>
                  <a:lnTo>
                    <a:pt x="4762" y="25241"/>
                  </a:lnTo>
                  <a:lnTo>
                    <a:pt x="738" y="15323"/>
                  </a:lnTo>
                  <a:lnTo>
                    <a:pt x="0" y="304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283458" y="2329434"/>
              <a:ext cx="43815" cy="35560"/>
            </a:xfrm>
            <a:custGeom>
              <a:avLst/>
              <a:gdLst/>
              <a:ahLst/>
              <a:cxnLst/>
              <a:rect l="l" t="t" r="r" b="b"/>
              <a:pathLst>
                <a:path w="43814" h="35560">
                  <a:moveTo>
                    <a:pt x="43434" y="0"/>
                  </a:moveTo>
                  <a:lnTo>
                    <a:pt x="25908" y="34290"/>
                  </a:lnTo>
                  <a:lnTo>
                    <a:pt x="22860" y="35051"/>
                  </a:lnTo>
                  <a:lnTo>
                    <a:pt x="19050" y="35051"/>
                  </a:lnTo>
                  <a:lnTo>
                    <a:pt x="16002" y="34290"/>
                  </a:lnTo>
                  <a:lnTo>
                    <a:pt x="9215" y="31765"/>
                  </a:lnTo>
                  <a:lnTo>
                    <a:pt x="4000" y="24955"/>
                  </a:lnTo>
                  <a:lnTo>
                    <a:pt x="785" y="15001"/>
                  </a:lnTo>
                  <a:lnTo>
                    <a:pt x="0" y="304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144774" y="2439924"/>
              <a:ext cx="43815" cy="35560"/>
            </a:xfrm>
            <a:custGeom>
              <a:avLst/>
              <a:gdLst/>
              <a:ahLst/>
              <a:cxnLst/>
              <a:rect l="l" t="t" r="r" b="b"/>
              <a:pathLst>
                <a:path w="43814" h="35560">
                  <a:moveTo>
                    <a:pt x="43433" y="0"/>
                  </a:moveTo>
                  <a:lnTo>
                    <a:pt x="25907" y="34290"/>
                  </a:lnTo>
                  <a:lnTo>
                    <a:pt x="22859" y="35051"/>
                  </a:lnTo>
                  <a:lnTo>
                    <a:pt x="19049" y="35051"/>
                  </a:lnTo>
                  <a:lnTo>
                    <a:pt x="16001" y="34290"/>
                  </a:lnTo>
                  <a:lnTo>
                    <a:pt x="9215" y="31873"/>
                  </a:lnTo>
                  <a:lnTo>
                    <a:pt x="4000" y="25241"/>
                  </a:lnTo>
                  <a:lnTo>
                    <a:pt x="785" y="15323"/>
                  </a:lnTo>
                  <a:lnTo>
                    <a:pt x="0" y="304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006852" y="2611374"/>
              <a:ext cx="43815" cy="35560"/>
            </a:xfrm>
            <a:custGeom>
              <a:avLst/>
              <a:gdLst/>
              <a:ahLst/>
              <a:cxnLst/>
              <a:rect l="l" t="t" r="r" b="b"/>
              <a:pathLst>
                <a:path w="43814" h="35560">
                  <a:moveTo>
                    <a:pt x="43433" y="0"/>
                  </a:moveTo>
                  <a:lnTo>
                    <a:pt x="25907" y="34290"/>
                  </a:lnTo>
                  <a:lnTo>
                    <a:pt x="22098" y="35051"/>
                  </a:lnTo>
                  <a:lnTo>
                    <a:pt x="19049" y="35051"/>
                  </a:lnTo>
                  <a:lnTo>
                    <a:pt x="16001" y="34290"/>
                  </a:lnTo>
                  <a:lnTo>
                    <a:pt x="9215" y="31873"/>
                  </a:lnTo>
                  <a:lnTo>
                    <a:pt x="4000" y="25241"/>
                  </a:lnTo>
                  <a:lnTo>
                    <a:pt x="785" y="15323"/>
                  </a:lnTo>
                  <a:lnTo>
                    <a:pt x="0" y="304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744512" y="1616246"/>
              <a:ext cx="81445" cy="66204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615734" y="1630725"/>
              <a:ext cx="77635" cy="66204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477050" y="1644440"/>
              <a:ext cx="81445" cy="66967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339128" y="1668824"/>
              <a:ext cx="75348" cy="69253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076238" y="1716068"/>
              <a:ext cx="74587" cy="6620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201206" y="1690922"/>
              <a:ext cx="78397" cy="6620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740952" y="1630725"/>
              <a:ext cx="74587" cy="66204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5871971" y="1780032"/>
              <a:ext cx="6985" cy="159385"/>
            </a:xfrm>
            <a:custGeom>
              <a:avLst/>
              <a:gdLst/>
              <a:ahLst/>
              <a:cxnLst/>
              <a:rect l="l" t="t" r="r" b="b"/>
              <a:pathLst>
                <a:path w="6985" h="159385">
                  <a:moveTo>
                    <a:pt x="3428" y="-12909"/>
                  </a:moveTo>
                  <a:lnTo>
                    <a:pt x="3428" y="172167"/>
                  </a:lnTo>
                </a:path>
              </a:pathLst>
            </a:custGeom>
            <a:ln w="326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802630" y="1680210"/>
              <a:ext cx="17145" cy="259079"/>
            </a:xfrm>
            <a:custGeom>
              <a:avLst/>
              <a:gdLst/>
              <a:ahLst/>
              <a:cxnLst/>
              <a:rect l="l" t="t" r="r" b="b"/>
              <a:pathLst>
                <a:path w="17145" h="259080">
                  <a:moveTo>
                    <a:pt x="8382" y="-12909"/>
                  </a:moveTo>
                  <a:lnTo>
                    <a:pt x="8382" y="271989"/>
                  </a:lnTo>
                </a:path>
              </a:pathLst>
            </a:custGeom>
            <a:ln w="425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734050" y="1682496"/>
              <a:ext cx="19050" cy="261620"/>
            </a:xfrm>
            <a:custGeom>
              <a:avLst/>
              <a:gdLst/>
              <a:ahLst/>
              <a:cxnLst/>
              <a:rect l="l" t="t" r="r" b="b"/>
              <a:pathLst>
                <a:path w="19050" h="261619">
                  <a:moveTo>
                    <a:pt x="9525" y="-12909"/>
                  </a:moveTo>
                  <a:lnTo>
                    <a:pt x="9525" y="274275"/>
                  </a:lnTo>
                </a:path>
              </a:pathLst>
            </a:custGeom>
            <a:ln w="448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660136" y="1663446"/>
              <a:ext cx="21590" cy="287655"/>
            </a:xfrm>
            <a:custGeom>
              <a:avLst/>
              <a:gdLst/>
              <a:ahLst/>
              <a:cxnLst/>
              <a:rect l="l" t="t" r="r" b="b"/>
              <a:pathLst>
                <a:path w="21589" h="287655">
                  <a:moveTo>
                    <a:pt x="10667" y="-12909"/>
                  </a:moveTo>
                  <a:lnTo>
                    <a:pt x="10667" y="300183"/>
                  </a:lnTo>
                </a:path>
              </a:pathLst>
            </a:custGeom>
            <a:ln w="471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593842" y="1668018"/>
              <a:ext cx="16510" cy="276225"/>
            </a:xfrm>
            <a:custGeom>
              <a:avLst/>
              <a:gdLst/>
              <a:ahLst/>
              <a:cxnLst/>
              <a:rect l="l" t="t" r="r" b="b"/>
              <a:pathLst>
                <a:path w="16510" h="276225">
                  <a:moveTo>
                    <a:pt x="8000" y="-12909"/>
                  </a:moveTo>
                  <a:lnTo>
                    <a:pt x="8000" y="288753"/>
                  </a:lnTo>
                </a:path>
              </a:pathLst>
            </a:custGeom>
            <a:ln w="41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392674" y="1636058"/>
              <a:ext cx="138430" cy="333375"/>
            </a:xfrm>
            <a:custGeom>
              <a:avLst/>
              <a:gdLst/>
              <a:ahLst/>
              <a:cxnLst/>
              <a:rect l="l" t="t" r="r" b="b"/>
              <a:pathLst>
                <a:path w="138429" h="333375">
                  <a:moveTo>
                    <a:pt x="137921" y="9905"/>
                  </a:moveTo>
                  <a:lnTo>
                    <a:pt x="137921" y="325285"/>
                  </a:lnTo>
                </a:path>
                <a:path w="138429" h="333375">
                  <a:moveTo>
                    <a:pt x="68579" y="14477"/>
                  </a:moveTo>
                  <a:lnTo>
                    <a:pt x="68579" y="325285"/>
                  </a:lnTo>
                </a:path>
                <a:path w="138429" h="333375">
                  <a:moveTo>
                    <a:pt x="0" y="0"/>
                  </a:moveTo>
                  <a:lnTo>
                    <a:pt x="0" y="332905"/>
                  </a:lnTo>
                </a:path>
              </a:pathLst>
            </a:custGeom>
            <a:ln w="425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317236" y="1653540"/>
              <a:ext cx="14604" cy="297180"/>
            </a:xfrm>
            <a:custGeom>
              <a:avLst/>
              <a:gdLst/>
              <a:ahLst/>
              <a:cxnLst/>
              <a:rect l="l" t="t" r="r" b="b"/>
              <a:pathLst>
                <a:path w="14604" h="297180">
                  <a:moveTo>
                    <a:pt x="7238" y="-12909"/>
                  </a:moveTo>
                  <a:lnTo>
                    <a:pt x="7238" y="310089"/>
                  </a:lnTo>
                </a:path>
              </a:pathLst>
            </a:custGeom>
            <a:ln w="402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247894" y="1648968"/>
              <a:ext cx="17145" cy="307340"/>
            </a:xfrm>
            <a:custGeom>
              <a:avLst/>
              <a:gdLst/>
              <a:ahLst/>
              <a:cxnLst/>
              <a:rect l="l" t="t" r="r" b="b"/>
              <a:pathLst>
                <a:path w="17145" h="307339">
                  <a:moveTo>
                    <a:pt x="8382" y="-12909"/>
                  </a:moveTo>
                  <a:lnTo>
                    <a:pt x="8382" y="319995"/>
                  </a:lnTo>
                </a:path>
              </a:pathLst>
            </a:custGeom>
            <a:ln w="425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167884" y="1639824"/>
              <a:ext cx="26034" cy="306705"/>
            </a:xfrm>
            <a:custGeom>
              <a:avLst/>
              <a:gdLst/>
              <a:ahLst/>
              <a:cxnLst/>
              <a:rect l="l" t="t" r="r" b="b"/>
              <a:pathLst>
                <a:path w="26035" h="306705">
                  <a:moveTo>
                    <a:pt x="12953" y="-12909"/>
                  </a:moveTo>
                  <a:lnTo>
                    <a:pt x="12953" y="319233"/>
                  </a:lnTo>
                </a:path>
              </a:pathLst>
            </a:custGeom>
            <a:ln w="517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098542" y="1629918"/>
              <a:ext cx="24130" cy="326390"/>
            </a:xfrm>
            <a:custGeom>
              <a:avLst/>
              <a:gdLst/>
              <a:ahLst/>
              <a:cxnLst/>
              <a:rect l="l" t="t" r="r" b="b"/>
              <a:pathLst>
                <a:path w="24129" h="326389">
                  <a:moveTo>
                    <a:pt x="11811" y="-12909"/>
                  </a:moveTo>
                  <a:lnTo>
                    <a:pt x="11811" y="339045"/>
                  </a:lnTo>
                </a:path>
              </a:pathLst>
            </a:custGeom>
            <a:ln w="494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022342" y="1634490"/>
              <a:ext cx="21590" cy="319405"/>
            </a:xfrm>
            <a:custGeom>
              <a:avLst/>
              <a:gdLst/>
              <a:ahLst/>
              <a:cxnLst/>
              <a:rect l="l" t="t" r="r" b="b"/>
              <a:pathLst>
                <a:path w="21589" h="319405">
                  <a:moveTo>
                    <a:pt x="10667" y="-12909"/>
                  </a:moveTo>
                  <a:lnTo>
                    <a:pt x="10667" y="332187"/>
                  </a:lnTo>
                </a:path>
              </a:pathLst>
            </a:custGeom>
            <a:ln w="471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679823" y="1612436"/>
              <a:ext cx="277495" cy="365760"/>
            </a:xfrm>
            <a:custGeom>
              <a:avLst/>
              <a:gdLst/>
              <a:ahLst/>
              <a:cxnLst/>
              <a:rect l="l" t="t" r="r" b="b"/>
              <a:pathLst>
                <a:path w="277495" h="365760">
                  <a:moveTo>
                    <a:pt x="277367" y="11429"/>
                  </a:moveTo>
                  <a:lnTo>
                    <a:pt x="277367" y="356526"/>
                  </a:lnTo>
                </a:path>
                <a:path w="277495" h="365760">
                  <a:moveTo>
                    <a:pt x="204978" y="14477"/>
                  </a:moveTo>
                  <a:lnTo>
                    <a:pt x="204978" y="358813"/>
                  </a:lnTo>
                </a:path>
                <a:path w="277495" h="365760">
                  <a:moveTo>
                    <a:pt x="133350" y="0"/>
                  </a:moveTo>
                  <a:lnTo>
                    <a:pt x="133350" y="361098"/>
                  </a:lnTo>
                </a:path>
                <a:path w="277495" h="365760">
                  <a:moveTo>
                    <a:pt x="69342" y="9144"/>
                  </a:moveTo>
                  <a:lnTo>
                    <a:pt x="69342" y="361099"/>
                  </a:lnTo>
                </a:path>
                <a:path w="277495" h="365760">
                  <a:moveTo>
                    <a:pt x="0" y="4572"/>
                  </a:moveTo>
                  <a:lnTo>
                    <a:pt x="0" y="365670"/>
                  </a:lnTo>
                </a:path>
              </a:pathLst>
            </a:custGeom>
            <a:ln w="448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596384" y="1634490"/>
              <a:ext cx="26670" cy="330835"/>
            </a:xfrm>
            <a:custGeom>
              <a:avLst/>
              <a:gdLst/>
              <a:ahLst/>
              <a:cxnLst/>
              <a:rect l="l" t="t" r="r" b="b"/>
              <a:pathLst>
                <a:path w="26670" h="330835">
                  <a:moveTo>
                    <a:pt x="13335" y="-12909"/>
                  </a:moveTo>
                  <a:lnTo>
                    <a:pt x="13335" y="343617"/>
                  </a:lnTo>
                </a:path>
              </a:pathLst>
            </a:custGeom>
            <a:ln w="524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530090" y="1629918"/>
              <a:ext cx="17145" cy="342900"/>
            </a:xfrm>
            <a:custGeom>
              <a:avLst/>
              <a:gdLst/>
              <a:ahLst/>
              <a:cxnLst/>
              <a:rect l="l" t="t" r="r" b="b"/>
              <a:pathLst>
                <a:path w="17145" h="342900">
                  <a:moveTo>
                    <a:pt x="8382" y="-12909"/>
                  </a:moveTo>
                  <a:lnTo>
                    <a:pt x="8382" y="355809"/>
                  </a:lnTo>
                </a:path>
              </a:pathLst>
            </a:custGeom>
            <a:ln w="425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397121" y="1614722"/>
              <a:ext cx="68580" cy="375920"/>
            </a:xfrm>
            <a:custGeom>
              <a:avLst/>
              <a:gdLst/>
              <a:ahLst/>
              <a:cxnLst/>
              <a:rect l="l" t="t" r="r" b="b"/>
              <a:pathLst>
                <a:path w="68579" h="375919">
                  <a:moveTo>
                    <a:pt x="68580" y="6857"/>
                  </a:moveTo>
                  <a:lnTo>
                    <a:pt x="68580" y="373291"/>
                  </a:lnTo>
                </a:path>
                <a:path w="68579" h="375919">
                  <a:moveTo>
                    <a:pt x="0" y="0"/>
                  </a:moveTo>
                  <a:lnTo>
                    <a:pt x="0" y="375576"/>
                  </a:lnTo>
                </a:path>
              </a:pathLst>
            </a:custGeom>
            <a:ln w="448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303776" y="1636776"/>
              <a:ext cx="33655" cy="360045"/>
            </a:xfrm>
            <a:custGeom>
              <a:avLst/>
              <a:gdLst/>
              <a:ahLst/>
              <a:cxnLst/>
              <a:rect l="l" t="t" r="r" b="b"/>
              <a:pathLst>
                <a:path w="33654" h="360044">
                  <a:moveTo>
                    <a:pt x="16763" y="-12909"/>
                  </a:moveTo>
                  <a:lnTo>
                    <a:pt x="16763" y="372573"/>
                  </a:lnTo>
                </a:path>
              </a:pathLst>
            </a:custGeom>
            <a:ln w="593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235196" y="1632204"/>
              <a:ext cx="17145" cy="368935"/>
            </a:xfrm>
            <a:custGeom>
              <a:avLst/>
              <a:gdLst/>
              <a:ahLst/>
              <a:cxnLst/>
              <a:rect l="l" t="t" r="r" b="b"/>
              <a:pathLst>
                <a:path w="17145" h="368935">
                  <a:moveTo>
                    <a:pt x="8382" y="-12909"/>
                  </a:moveTo>
                  <a:lnTo>
                    <a:pt x="8382" y="381717"/>
                  </a:lnTo>
                </a:path>
              </a:pathLst>
            </a:custGeom>
            <a:ln w="425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158996" y="1639824"/>
              <a:ext cx="21590" cy="375920"/>
            </a:xfrm>
            <a:custGeom>
              <a:avLst/>
              <a:gdLst/>
              <a:ahLst/>
              <a:cxnLst/>
              <a:rect l="l" t="t" r="r" b="b"/>
              <a:pathLst>
                <a:path w="21589" h="375919">
                  <a:moveTo>
                    <a:pt x="10667" y="-12909"/>
                  </a:moveTo>
                  <a:lnTo>
                    <a:pt x="10667" y="388575"/>
                  </a:lnTo>
                </a:path>
              </a:pathLst>
            </a:custGeom>
            <a:ln w="471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091940" y="1644396"/>
              <a:ext cx="14604" cy="382905"/>
            </a:xfrm>
            <a:custGeom>
              <a:avLst/>
              <a:gdLst/>
              <a:ahLst/>
              <a:cxnLst/>
              <a:rect l="l" t="t" r="r" b="b"/>
              <a:pathLst>
                <a:path w="14604" h="382905">
                  <a:moveTo>
                    <a:pt x="0" y="0"/>
                  </a:moveTo>
                  <a:lnTo>
                    <a:pt x="14478" y="382524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018788" y="1648968"/>
              <a:ext cx="19050" cy="402590"/>
            </a:xfrm>
            <a:custGeom>
              <a:avLst/>
              <a:gdLst/>
              <a:ahLst/>
              <a:cxnLst/>
              <a:rect l="l" t="t" r="r" b="b"/>
              <a:pathLst>
                <a:path w="19050" h="402589">
                  <a:moveTo>
                    <a:pt x="9525" y="-12909"/>
                  </a:moveTo>
                  <a:lnTo>
                    <a:pt x="9525" y="415245"/>
                  </a:lnTo>
                </a:path>
              </a:pathLst>
            </a:custGeom>
            <a:ln w="448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951732" y="1651254"/>
              <a:ext cx="12700" cy="402590"/>
            </a:xfrm>
            <a:custGeom>
              <a:avLst/>
              <a:gdLst/>
              <a:ahLst/>
              <a:cxnLst/>
              <a:rect l="l" t="t" r="r" b="b"/>
              <a:pathLst>
                <a:path w="12700" h="402589">
                  <a:moveTo>
                    <a:pt x="0" y="0"/>
                  </a:moveTo>
                  <a:lnTo>
                    <a:pt x="12192" y="402335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875532" y="1658874"/>
              <a:ext cx="19050" cy="425450"/>
            </a:xfrm>
            <a:custGeom>
              <a:avLst/>
              <a:gdLst/>
              <a:ahLst/>
              <a:cxnLst/>
              <a:rect l="l" t="t" r="r" b="b"/>
              <a:pathLst>
                <a:path w="19050" h="425450">
                  <a:moveTo>
                    <a:pt x="0" y="425196"/>
                  </a:moveTo>
                  <a:lnTo>
                    <a:pt x="19049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813810" y="1663446"/>
              <a:ext cx="10160" cy="425450"/>
            </a:xfrm>
            <a:custGeom>
              <a:avLst/>
              <a:gdLst/>
              <a:ahLst/>
              <a:cxnLst/>
              <a:rect l="l" t="t" r="r" b="b"/>
              <a:pathLst>
                <a:path w="10160" h="425450">
                  <a:moveTo>
                    <a:pt x="0" y="0"/>
                  </a:moveTo>
                  <a:lnTo>
                    <a:pt x="9906" y="425195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742182" y="1668018"/>
              <a:ext cx="14604" cy="456565"/>
            </a:xfrm>
            <a:custGeom>
              <a:avLst/>
              <a:gdLst/>
              <a:ahLst/>
              <a:cxnLst/>
              <a:rect l="l" t="t" r="r" b="b"/>
              <a:pathLst>
                <a:path w="14604" h="456564">
                  <a:moveTo>
                    <a:pt x="0" y="456438"/>
                  </a:moveTo>
                  <a:lnTo>
                    <a:pt x="14477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680460" y="1677924"/>
              <a:ext cx="10160" cy="452120"/>
            </a:xfrm>
            <a:custGeom>
              <a:avLst/>
              <a:gdLst/>
              <a:ahLst/>
              <a:cxnLst/>
              <a:rect l="l" t="t" r="r" b="b"/>
              <a:pathLst>
                <a:path w="10160" h="452119">
                  <a:moveTo>
                    <a:pt x="9906" y="451865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614166" y="1682496"/>
              <a:ext cx="14604" cy="501650"/>
            </a:xfrm>
            <a:custGeom>
              <a:avLst/>
              <a:gdLst/>
              <a:ahLst/>
              <a:cxnLst/>
              <a:rect l="l" t="t" r="r" b="b"/>
              <a:pathLst>
                <a:path w="14604" h="501650">
                  <a:moveTo>
                    <a:pt x="14477" y="0"/>
                  </a:moveTo>
                  <a:lnTo>
                    <a:pt x="0" y="501395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544824" y="1691640"/>
              <a:ext cx="17145" cy="494665"/>
            </a:xfrm>
            <a:custGeom>
              <a:avLst/>
              <a:gdLst/>
              <a:ahLst/>
              <a:cxnLst/>
              <a:rect l="l" t="t" r="r" b="b"/>
              <a:pathLst>
                <a:path w="17145" h="494664">
                  <a:moveTo>
                    <a:pt x="16764" y="494538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471672" y="1699260"/>
              <a:ext cx="16510" cy="539750"/>
            </a:xfrm>
            <a:custGeom>
              <a:avLst/>
              <a:gdLst/>
              <a:ahLst/>
              <a:cxnLst/>
              <a:rect l="l" t="t" r="r" b="b"/>
              <a:pathLst>
                <a:path w="16510" h="539750">
                  <a:moveTo>
                    <a:pt x="16001" y="0"/>
                  </a:moveTo>
                  <a:lnTo>
                    <a:pt x="0" y="53949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402330" y="1715262"/>
              <a:ext cx="17145" cy="540385"/>
            </a:xfrm>
            <a:custGeom>
              <a:avLst/>
              <a:gdLst/>
              <a:ahLst/>
              <a:cxnLst/>
              <a:rect l="l" t="t" r="r" b="b"/>
              <a:pathLst>
                <a:path w="17145" h="540385">
                  <a:moveTo>
                    <a:pt x="16764" y="540258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326130" y="1720596"/>
              <a:ext cx="26034" cy="611505"/>
            </a:xfrm>
            <a:custGeom>
              <a:avLst/>
              <a:gdLst/>
              <a:ahLst/>
              <a:cxnLst/>
              <a:rect l="l" t="t" r="r" b="b"/>
              <a:pathLst>
                <a:path w="26035" h="611505">
                  <a:moveTo>
                    <a:pt x="25907" y="0"/>
                  </a:moveTo>
                  <a:lnTo>
                    <a:pt x="0" y="611124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266694" y="1739646"/>
              <a:ext cx="17145" cy="592455"/>
            </a:xfrm>
            <a:custGeom>
              <a:avLst/>
              <a:gdLst/>
              <a:ahLst/>
              <a:cxnLst/>
              <a:rect l="l" t="t" r="r" b="b"/>
              <a:pathLst>
                <a:path w="17145" h="592455">
                  <a:moveTo>
                    <a:pt x="16764" y="592074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188208" y="1746504"/>
              <a:ext cx="26034" cy="694690"/>
            </a:xfrm>
            <a:custGeom>
              <a:avLst/>
              <a:gdLst/>
              <a:ahLst/>
              <a:cxnLst/>
              <a:rect l="l" t="t" r="r" b="b"/>
              <a:pathLst>
                <a:path w="26035" h="694689">
                  <a:moveTo>
                    <a:pt x="25907" y="0"/>
                  </a:moveTo>
                  <a:lnTo>
                    <a:pt x="0" y="694182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140964" y="1767840"/>
              <a:ext cx="2540" cy="676275"/>
            </a:xfrm>
            <a:custGeom>
              <a:avLst/>
              <a:gdLst/>
              <a:ahLst/>
              <a:cxnLst/>
              <a:rect l="l" t="t" r="r" b="b"/>
              <a:pathLst>
                <a:path w="2539" h="676275">
                  <a:moveTo>
                    <a:pt x="2285" y="675894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050286" y="1765554"/>
              <a:ext cx="38100" cy="844550"/>
            </a:xfrm>
            <a:custGeom>
              <a:avLst/>
              <a:gdLst/>
              <a:ahLst/>
              <a:cxnLst/>
              <a:rect l="l" t="t" r="r" b="b"/>
              <a:pathLst>
                <a:path w="38100" h="844550">
                  <a:moveTo>
                    <a:pt x="38100" y="0"/>
                  </a:moveTo>
                  <a:lnTo>
                    <a:pt x="0" y="84429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980944" y="1760982"/>
              <a:ext cx="24765" cy="853440"/>
            </a:xfrm>
            <a:custGeom>
              <a:avLst/>
              <a:gdLst/>
              <a:ahLst/>
              <a:cxnLst/>
              <a:rect l="l" t="t" r="r" b="b"/>
              <a:pathLst>
                <a:path w="24764" h="853439">
                  <a:moveTo>
                    <a:pt x="24384" y="853440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537965" y="2135123"/>
              <a:ext cx="209550" cy="454659"/>
            </a:xfrm>
            <a:custGeom>
              <a:avLst/>
              <a:gdLst/>
              <a:ahLst/>
              <a:cxnLst/>
              <a:rect l="l" t="t" r="r" b="b"/>
              <a:pathLst>
                <a:path w="209550" h="454660">
                  <a:moveTo>
                    <a:pt x="209550" y="454151"/>
                  </a:moveTo>
                  <a:lnTo>
                    <a:pt x="183396" y="411109"/>
                  </a:lnTo>
                  <a:lnTo>
                    <a:pt x="157691" y="366028"/>
                  </a:lnTo>
                  <a:lnTo>
                    <a:pt x="132699" y="319474"/>
                  </a:lnTo>
                  <a:lnTo>
                    <a:pt x="108685" y="272015"/>
                  </a:lnTo>
                  <a:lnTo>
                    <a:pt x="85915" y="224218"/>
                  </a:lnTo>
                  <a:lnTo>
                    <a:pt x="64654" y="176649"/>
                  </a:lnTo>
                  <a:lnTo>
                    <a:pt x="45166" y="129876"/>
                  </a:lnTo>
                  <a:lnTo>
                    <a:pt x="27718" y="84466"/>
                  </a:lnTo>
                  <a:lnTo>
                    <a:pt x="12574" y="40984"/>
                  </a:lnTo>
                  <a:lnTo>
                    <a:pt x="0" y="0"/>
                  </a:lnTo>
                </a:path>
              </a:pathLst>
            </a:custGeom>
            <a:ln w="2581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496817" y="2018537"/>
              <a:ext cx="85725" cy="134620"/>
            </a:xfrm>
            <a:custGeom>
              <a:avLst/>
              <a:gdLst/>
              <a:ahLst/>
              <a:cxnLst/>
              <a:rect l="l" t="t" r="r" b="b"/>
              <a:pathLst>
                <a:path w="85725" h="134619">
                  <a:moveTo>
                    <a:pt x="85344" y="120396"/>
                  </a:moveTo>
                  <a:lnTo>
                    <a:pt x="22098" y="0"/>
                  </a:lnTo>
                  <a:lnTo>
                    <a:pt x="0" y="134112"/>
                  </a:lnTo>
                  <a:lnTo>
                    <a:pt x="85344" y="1203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5" name="object 95"/>
          <p:cNvSpPr txBox="1"/>
          <p:nvPr/>
        </p:nvSpPr>
        <p:spPr>
          <a:xfrm>
            <a:off x="2511579" y="1892907"/>
            <a:ext cx="266065" cy="7423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970"/>
              </a:lnSpc>
            </a:pPr>
            <a:r>
              <a:rPr sz="1700" spc="-10" dirty="0">
                <a:latin typeface="Arial MT"/>
                <a:cs typeface="Arial MT"/>
              </a:rPr>
              <a:t>Current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2511579" y="5084916"/>
            <a:ext cx="266065" cy="7416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970"/>
              </a:lnSpc>
            </a:pPr>
            <a:r>
              <a:rPr sz="1700" spc="-5" dirty="0">
                <a:latin typeface="Arial MT"/>
                <a:cs typeface="Arial MT"/>
              </a:rPr>
              <a:t>Current</a:t>
            </a:r>
            <a:endParaRPr sz="1700">
              <a:latin typeface="Arial MT"/>
              <a:cs typeface="Arial MT"/>
            </a:endParaRPr>
          </a:p>
        </p:txBody>
      </p:sp>
      <p:pic>
        <p:nvPicPr>
          <p:cNvPr id="97" name="object 9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151626" y="5945124"/>
            <a:ext cx="469391" cy="237743"/>
          </a:xfrm>
          <a:prstGeom prst="rect">
            <a:avLst/>
          </a:prstGeom>
        </p:spPr>
      </p:pic>
      <p:grpSp>
        <p:nvGrpSpPr>
          <p:cNvPr id="98" name="object 98"/>
          <p:cNvGrpSpPr/>
          <p:nvPr/>
        </p:nvGrpSpPr>
        <p:grpSpPr>
          <a:xfrm>
            <a:off x="2769870" y="3153155"/>
            <a:ext cx="3851275" cy="3691890"/>
            <a:chOff x="2769870" y="3153155"/>
            <a:chExt cx="3851275" cy="3691890"/>
          </a:xfrm>
        </p:grpSpPr>
        <p:pic>
          <p:nvPicPr>
            <p:cNvPr id="99" name="object 9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19400" y="5907786"/>
              <a:ext cx="103631" cy="937260"/>
            </a:xfrm>
            <a:prstGeom prst="rect">
              <a:avLst/>
            </a:prstGeom>
          </p:spPr>
        </p:pic>
        <p:sp>
          <p:nvSpPr>
            <p:cNvPr id="100" name="object 100"/>
            <p:cNvSpPr/>
            <p:nvPr/>
          </p:nvSpPr>
          <p:spPr>
            <a:xfrm>
              <a:off x="2970276" y="4811267"/>
              <a:ext cx="0" cy="1783080"/>
            </a:xfrm>
            <a:custGeom>
              <a:avLst/>
              <a:gdLst/>
              <a:ahLst/>
              <a:cxnLst/>
              <a:rect l="l" t="t" r="r" b="b"/>
              <a:pathLst>
                <a:path h="1783079">
                  <a:moveTo>
                    <a:pt x="0" y="1783080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2769870" y="5855258"/>
              <a:ext cx="332105" cy="34290"/>
            </a:xfrm>
            <a:custGeom>
              <a:avLst/>
              <a:gdLst/>
              <a:ahLst/>
              <a:cxnLst/>
              <a:rect l="l" t="t" r="r" b="b"/>
              <a:pathLst>
                <a:path w="332105" h="34289">
                  <a:moveTo>
                    <a:pt x="331508" y="0"/>
                  </a:moveTo>
                  <a:lnTo>
                    <a:pt x="0" y="0"/>
                  </a:lnTo>
                  <a:lnTo>
                    <a:pt x="0" y="12915"/>
                  </a:lnTo>
                  <a:lnTo>
                    <a:pt x="0" y="21247"/>
                  </a:lnTo>
                  <a:lnTo>
                    <a:pt x="0" y="34163"/>
                  </a:lnTo>
                  <a:lnTo>
                    <a:pt x="331508" y="34163"/>
                  </a:lnTo>
                  <a:lnTo>
                    <a:pt x="331508" y="21247"/>
                  </a:lnTo>
                  <a:lnTo>
                    <a:pt x="331508" y="12915"/>
                  </a:lnTo>
                  <a:lnTo>
                    <a:pt x="331508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968765" y="5321045"/>
              <a:ext cx="3126105" cy="424180"/>
            </a:xfrm>
            <a:custGeom>
              <a:avLst/>
              <a:gdLst/>
              <a:ahLst/>
              <a:cxnLst/>
              <a:rect l="l" t="t" r="r" b="b"/>
              <a:pathLst>
                <a:path w="3126104" h="424179">
                  <a:moveTo>
                    <a:pt x="4558" y="0"/>
                  </a:moveTo>
                  <a:lnTo>
                    <a:pt x="0" y="35500"/>
                  </a:lnTo>
                  <a:lnTo>
                    <a:pt x="2752" y="70004"/>
                  </a:lnTo>
                  <a:lnTo>
                    <a:pt x="12476" y="103284"/>
                  </a:lnTo>
                  <a:lnTo>
                    <a:pt x="51478" y="165271"/>
                  </a:lnTo>
                  <a:lnTo>
                    <a:pt x="80076" y="193523"/>
                  </a:lnTo>
                  <a:lnTo>
                    <a:pt x="114286" y="219646"/>
                  </a:lnTo>
                  <a:lnTo>
                    <a:pt x="153768" y="243413"/>
                  </a:lnTo>
                  <a:lnTo>
                    <a:pt x="198182" y="264597"/>
                  </a:lnTo>
                  <a:lnTo>
                    <a:pt x="247187" y="282973"/>
                  </a:lnTo>
                  <a:lnTo>
                    <a:pt x="300445" y="298312"/>
                  </a:lnTo>
                  <a:lnTo>
                    <a:pt x="357615" y="310389"/>
                  </a:lnTo>
                  <a:lnTo>
                    <a:pt x="418357" y="318977"/>
                  </a:lnTo>
                  <a:lnTo>
                    <a:pt x="482332" y="323849"/>
                  </a:lnTo>
                  <a:lnTo>
                    <a:pt x="550600" y="328485"/>
                  </a:lnTo>
                  <a:lnTo>
                    <a:pt x="621907" y="333072"/>
                  </a:lnTo>
                  <a:lnTo>
                    <a:pt x="696205" y="337608"/>
                  </a:lnTo>
                  <a:lnTo>
                    <a:pt x="734463" y="339856"/>
                  </a:lnTo>
                  <a:lnTo>
                    <a:pt x="773451" y="342091"/>
                  </a:lnTo>
                  <a:lnTo>
                    <a:pt x="813164" y="344312"/>
                  </a:lnTo>
                  <a:lnTo>
                    <a:pt x="853597" y="346519"/>
                  </a:lnTo>
                  <a:lnTo>
                    <a:pt x="894744" y="348713"/>
                  </a:lnTo>
                  <a:lnTo>
                    <a:pt x="936599" y="350891"/>
                  </a:lnTo>
                  <a:lnTo>
                    <a:pt x="979156" y="353056"/>
                  </a:lnTo>
                  <a:lnTo>
                    <a:pt x="1022410" y="355205"/>
                  </a:lnTo>
                  <a:lnTo>
                    <a:pt x="1066355" y="357339"/>
                  </a:lnTo>
                  <a:lnTo>
                    <a:pt x="1110985" y="359459"/>
                  </a:lnTo>
                  <a:lnTo>
                    <a:pt x="1156294" y="361562"/>
                  </a:lnTo>
                  <a:lnTo>
                    <a:pt x="1202277" y="363650"/>
                  </a:lnTo>
                  <a:lnTo>
                    <a:pt x="1248928" y="365722"/>
                  </a:lnTo>
                  <a:lnTo>
                    <a:pt x="1296241" y="367778"/>
                  </a:lnTo>
                  <a:lnTo>
                    <a:pt x="1344211" y="369818"/>
                  </a:lnTo>
                  <a:lnTo>
                    <a:pt x="1392832" y="371841"/>
                  </a:lnTo>
                  <a:lnTo>
                    <a:pt x="1442098" y="373847"/>
                  </a:lnTo>
                  <a:lnTo>
                    <a:pt x="1492003" y="375836"/>
                  </a:lnTo>
                  <a:lnTo>
                    <a:pt x="1542542" y="377807"/>
                  </a:lnTo>
                  <a:lnTo>
                    <a:pt x="1593709" y="379761"/>
                  </a:lnTo>
                  <a:lnTo>
                    <a:pt x="1645498" y="381698"/>
                  </a:lnTo>
                  <a:lnTo>
                    <a:pt x="1697904" y="383616"/>
                  </a:lnTo>
                  <a:lnTo>
                    <a:pt x="1750920" y="385516"/>
                  </a:lnTo>
                  <a:lnTo>
                    <a:pt x="1804542" y="387398"/>
                  </a:lnTo>
                  <a:lnTo>
                    <a:pt x="1858763" y="389261"/>
                  </a:lnTo>
                  <a:lnTo>
                    <a:pt x="1913577" y="391105"/>
                  </a:lnTo>
                  <a:lnTo>
                    <a:pt x="1968979" y="392930"/>
                  </a:lnTo>
                  <a:lnTo>
                    <a:pt x="2024964" y="394736"/>
                  </a:lnTo>
                  <a:lnTo>
                    <a:pt x="2081525" y="396522"/>
                  </a:lnTo>
                  <a:lnTo>
                    <a:pt x="2138656" y="398289"/>
                  </a:lnTo>
                  <a:lnTo>
                    <a:pt x="2196353" y="400035"/>
                  </a:lnTo>
                  <a:lnTo>
                    <a:pt x="2254609" y="401761"/>
                  </a:lnTo>
                  <a:lnTo>
                    <a:pt x="2313418" y="403467"/>
                  </a:lnTo>
                  <a:lnTo>
                    <a:pt x="2372775" y="405151"/>
                  </a:lnTo>
                  <a:lnTo>
                    <a:pt x="2432675" y="406815"/>
                  </a:lnTo>
                  <a:lnTo>
                    <a:pt x="2493111" y="408458"/>
                  </a:lnTo>
                  <a:lnTo>
                    <a:pt x="2554077" y="410080"/>
                  </a:lnTo>
                  <a:lnTo>
                    <a:pt x="2615568" y="411679"/>
                  </a:lnTo>
                  <a:lnTo>
                    <a:pt x="2677579" y="413257"/>
                  </a:lnTo>
                  <a:lnTo>
                    <a:pt x="2740103" y="414813"/>
                  </a:lnTo>
                  <a:lnTo>
                    <a:pt x="2803135" y="416347"/>
                  </a:lnTo>
                  <a:lnTo>
                    <a:pt x="2866669" y="417857"/>
                  </a:lnTo>
                  <a:lnTo>
                    <a:pt x="2930699" y="419346"/>
                  </a:lnTo>
                  <a:lnTo>
                    <a:pt x="2995220" y="420811"/>
                  </a:lnTo>
                  <a:lnTo>
                    <a:pt x="3060225" y="422253"/>
                  </a:lnTo>
                  <a:lnTo>
                    <a:pt x="3125710" y="423671"/>
                  </a:lnTo>
                </a:path>
              </a:pathLst>
            </a:custGeom>
            <a:ln w="25819">
              <a:solidFill>
                <a:srgbClr val="333333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2976372" y="6127242"/>
              <a:ext cx="988060" cy="426084"/>
            </a:xfrm>
            <a:custGeom>
              <a:avLst/>
              <a:gdLst/>
              <a:ahLst/>
              <a:cxnLst/>
              <a:rect l="l" t="t" r="r" b="b"/>
              <a:pathLst>
                <a:path w="988060" h="426084">
                  <a:moveTo>
                    <a:pt x="0" y="425958"/>
                  </a:moveTo>
                  <a:lnTo>
                    <a:pt x="8312" y="370540"/>
                  </a:lnTo>
                  <a:lnTo>
                    <a:pt x="32556" y="317245"/>
                  </a:lnTo>
                  <a:lnTo>
                    <a:pt x="71693" y="266525"/>
                  </a:lnTo>
                  <a:lnTo>
                    <a:pt x="124683" y="218836"/>
                  </a:lnTo>
                  <a:lnTo>
                    <a:pt x="156049" y="196270"/>
                  </a:lnTo>
                  <a:lnTo>
                    <a:pt x="190487" y="174632"/>
                  </a:lnTo>
                  <a:lnTo>
                    <a:pt x="227870" y="153978"/>
                  </a:lnTo>
                  <a:lnTo>
                    <a:pt x="268066" y="134366"/>
                  </a:lnTo>
                  <a:lnTo>
                    <a:pt x="310946" y="115851"/>
                  </a:lnTo>
                  <a:lnTo>
                    <a:pt x="356380" y="98492"/>
                  </a:lnTo>
                  <a:lnTo>
                    <a:pt x="404237" y="82344"/>
                  </a:lnTo>
                  <a:lnTo>
                    <a:pt x="454389" y="67465"/>
                  </a:lnTo>
                  <a:lnTo>
                    <a:pt x="506705" y="53911"/>
                  </a:lnTo>
                  <a:lnTo>
                    <a:pt x="561055" y="41739"/>
                  </a:lnTo>
                  <a:lnTo>
                    <a:pt x="617310" y="31006"/>
                  </a:lnTo>
                  <a:lnTo>
                    <a:pt x="675339" y="21768"/>
                  </a:lnTo>
                  <a:lnTo>
                    <a:pt x="735012" y="14083"/>
                  </a:lnTo>
                  <a:lnTo>
                    <a:pt x="796200" y="8007"/>
                  </a:lnTo>
                  <a:lnTo>
                    <a:pt x="858772" y="3596"/>
                  </a:lnTo>
                  <a:lnTo>
                    <a:pt x="922599" y="908"/>
                  </a:lnTo>
                  <a:lnTo>
                    <a:pt x="987551" y="0"/>
                  </a:lnTo>
                </a:path>
              </a:pathLst>
            </a:custGeom>
            <a:ln w="25819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949446" y="6054090"/>
              <a:ext cx="2132330" cy="76200"/>
            </a:xfrm>
            <a:custGeom>
              <a:avLst/>
              <a:gdLst/>
              <a:ahLst/>
              <a:cxnLst/>
              <a:rect l="l" t="t" r="r" b="b"/>
              <a:pathLst>
                <a:path w="2132329" h="76200">
                  <a:moveTo>
                    <a:pt x="2132075" y="0"/>
                  </a:moveTo>
                  <a:lnTo>
                    <a:pt x="2067533" y="1533"/>
                  </a:lnTo>
                  <a:lnTo>
                    <a:pt x="2003562" y="3083"/>
                  </a:lnTo>
                  <a:lnTo>
                    <a:pt x="1940167" y="4652"/>
                  </a:lnTo>
                  <a:lnTo>
                    <a:pt x="1877359" y="6237"/>
                  </a:lnTo>
                  <a:lnTo>
                    <a:pt x="1815143" y="7840"/>
                  </a:lnTo>
                  <a:lnTo>
                    <a:pt x="1753528" y="9459"/>
                  </a:lnTo>
                  <a:lnTo>
                    <a:pt x="1692521" y="11094"/>
                  </a:lnTo>
                  <a:lnTo>
                    <a:pt x="1632131" y="12746"/>
                  </a:lnTo>
                  <a:lnTo>
                    <a:pt x="1572364" y="14413"/>
                  </a:lnTo>
                  <a:lnTo>
                    <a:pt x="1513228" y="16095"/>
                  </a:lnTo>
                  <a:lnTo>
                    <a:pt x="1454731" y="17793"/>
                  </a:lnTo>
                  <a:lnTo>
                    <a:pt x="1396881" y="19505"/>
                  </a:lnTo>
                  <a:lnTo>
                    <a:pt x="1339685" y="21232"/>
                  </a:lnTo>
                  <a:lnTo>
                    <a:pt x="1283151" y="22972"/>
                  </a:lnTo>
                  <a:lnTo>
                    <a:pt x="1227286" y="24727"/>
                  </a:lnTo>
                  <a:lnTo>
                    <a:pt x="1172099" y="26495"/>
                  </a:lnTo>
                  <a:lnTo>
                    <a:pt x="1117597" y="28276"/>
                  </a:lnTo>
                  <a:lnTo>
                    <a:pt x="1063787" y="30071"/>
                  </a:lnTo>
                  <a:lnTo>
                    <a:pt x="1010677" y="31878"/>
                  </a:lnTo>
                  <a:lnTo>
                    <a:pt x="958275" y="33697"/>
                  </a:lnTo>
                  <a:lnTo>
                    <a:pt x="906589" y="35528"/>
                  </a:lnTo>
                  <a:lnTo>
                    <a:pt x="855625" y="37370"/>
                  </a:lnTo>
                  <a:lnTo>
                    <a:pt x="805393" y="39225"/>
                  </a:lnTo>
                  <a:lnTo>
                    <a:pt x="755899" y="41090"/>
                  </a:lnTo>
                  <a:lnTo>
                    <a:pt x="707151" y="42966"/>
                  </a:lnTo>
                  <a:lnTo>
                    <a:pt x="659157" y="44852"/>
                  </a:lnTo>
                  <a:lnTo>
                    <a:pt x="611924" y="46748"/>
                  </a:lnTo>
                  <a:lnTo>
                    <a:pt x="565460" y="48655"/>
                  </a:lnTo>
                  <a:lnTo>
                    <a:pt x="519773" y="50570"/>
                  </a:lnTo>
                  <a:lnTo>
                    <a:pt x="474870" y="52495"/>
                  </a:lnTo>
                  <a:lnTo>
                    <a:pt x="430759" y="54429"/>
                  </a:lnTo>
                  <a:lnTo>
                    <a:pt x="387448" y="56372"/>
                  </a:lnTo>
                  <a:lnTo>
                    <a:pt x="344944" y="58322"/>
                  </a:lnTo>
                  <a:lnTo>
                    <a:pt x="303255" y="60281"/>
                  </a:lnTo>
                  <a:lnTo>
                    <a:pt x="262388" y="62247"/>
                  </a:lnTo>
                  <a:lnTo>
                    <a:pt x="222352" y="64221"/>
                  </a:lnTo>
                  <a:lnTo>
                    <a:pt x="183154" y="66201"/>
                  </a:lnTo>
                  <a:lnTo>
                    <a:pt x="144801" y="68189"/>
                  </a:lnTo>
                  <a:lnTo>
                    <a:pt x="70663" y="72183"/>
                  </a:lnTo>
                  <a:lnTo>
                    <a:pt x="34893" y="74188"/>
                  </a:lnTo>
                  <a:lnTo>
                    <a:pt x="0" y="76200"/>
                  </a:lnTo>
                </a:path>
              </a:pathLst>
            </a:custGeom>
            <a:ln w="25819">
              <a:solidFill>
                <a:srgbClr val="333333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" name="object 10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892084" y="6029750"/>
              <a:ext cx="72301" cy="68491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754162" y="6033561"/>
              <a:ext cx="71539" cy="69253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038388" y="6022130"/>
              <a:ext cx="72301" cy="68491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185454" y="6017558"/>
              <a:ext cx="72301" cy="68491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324900" y="6010700"/>
              <a:ext cx="72301" cy="68491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472728" y="6009176"/>
              <a:ext cx="72301" cy="68491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760002" y="6001556"/>
              <a:ext cx="72301" cy="68491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620556" y="6006128"/>
              <a:ext cx="72301" cy="68491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915450" y="5996222"/>
              <a:ext cx="72301" cy="69253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611668" y="6038132"/>
              <a:ext cx="72301" cy="68491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315250" y="6050324"/>
              <a:ext cx="71539" cy="68491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470698" y="6042704"/>
              <a:ext cx="71539" cy="68491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168946" y="6060230"/>
              <a:ext cx="72301" cy="68491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032548" y="6064802"/>
              <a:ext cx="72301" cy="68491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894626" y="6070898"/>
              <a:ext cx="72301" cy="68491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764324" y="6077756"/>
              <a:ext cx="72301" cy="68491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623354" y="6091472"/>
              <a:ext cx="72301" cy="68491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480860" y="6118904"/>
              <a:ext cx="72301" cy="68491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334556" y="6151671"/>
              <a:ext cx="72301" cy="69253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3193586" y="6204248"/>
              <a:ext cx="72301" cy="68491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054140" y="6291878"/>
              <a:ext cx="72301" cy="68491"/>
            </a:xfrm>
            <a:prstGeom prst="rect">
              <a:avLst/>
            </a:prstGeom>
          </p:spPr>
        </p:pic>
        <p:sp>
          <p:nvSpPr>
            <p:cNvPr id="126" name="object 126"/>
            <p:cNvSpPr/>
            <p:nvPr/>
          </p:nvSpPr>
          <p:spPr>
            <a:xfrm>
              <a:off x="3163011" y="5855258"/>
              <a:ext cx="978535" cy="34290"/>
            </a:xfrm>
            <a:custGeom>
              <a:avLst/>
              <a:gdLst/>
              <a:ahLst/>
              <a:cxnLst/>
              <a:rect l="l" t="t" r="r" b="b"/>
              <a:pathLst>
                <a:path w="978535" h="34289">
                  <a:moveTo>
                    <a:pt x="76288" y="0"/>
                  </a:moveTo>
                  <a:lnTo>
                    <a:pt x="0" y="0"/>
                  </a:lnTo>
                  <a:lnTo>
                    <a:pt x="0" y="12915"/>
                  </a:lnTo>
                  <a:lnTo>
                    <a:pt x="0" y="21247"/>
                  </a:lnTo>
                  <a:lnTo>
                    <a:pt x="0" y="34163"/>
                  </a:lnTo>
                  <a:lnTo>
                    <a:pt x="76288" y="34163"/>
                  </a:lnTo>
                  <a:lnTo>
                    <a:pt x="76288" y="21247"/>
                  </a:lnTo>
                  <a:lnTo>
                    <a:pt x="76288" y="12915"/>
                  </a:lnTo>
                  <a:lnTo>
                    <a:pt x="76288" y="0"/>
                  </a:lnTo>
                  <a:close/>
                </a:path>
                <a:path w="978535" h="34289">
                  <a:moveTo>
                    <a:pt x="364324" y="0"/>
                  </a:moveTo>
                  <a:lnTo>
                    <a:pt x="140208" y="0"/>
                  </a:lnTo>
                  <a:lnTo>
                    <a:pt x="140208" y="12915"/>
                  </a:lnTo>
                  <a:lnTo>
                    <a:pt x="140208" y="21247"/>
                  </a:lnTo>
                  <a:lnTo>
                    <a:pt x="140208" y="34163"/>
                  </a:lnTo>
                  <a:lnTo>
                    <a:pt x="364324" y="34163"/>
                  </a:lnTo>
                  <a:lnTo>
                    <a:pt x="364324" y="21247"/>
                  </a:lnTo>
                  <a:lnTo>
                    <a:pt x="364324" y="12915"/>
                  </a:lnTo>
                  <a:lnTo>
                    <a:pt x="364324" y="0"/>
                  </a:lnTo>
                  <a:close/>
                </a:path>
                <a:path w="978535" h="34289">
                  <a:moveTo>
                    <a:pt x="506818" y="0"/>
                  </a:moveTo>
                  <a:lnTo>
                    <a:pt x="419100" y="0"/>
                  </a:lnTo>
                  <a:lnTo>
                    <a:pt x="419100" y="12915"/>
                  </a:lnTo>
                  <a:lnTo>
                    <a:pt x="419100" y="21247"/>
                  </a:lnTo>
                  <a:lnTo>
                    <a:pt x="419100" y="34163"/>
                  </a:lnTo>
                  <a:lnTo>
                    <a:pt x="506818" y="34163"/>
                  </a:lnTo>
                  <a:lnTo>
                    <a:pt x="506818" y="21247"/>
                  </a:lnTo>
                  <a:lnTo>
                    <a:pt x="506818" y="12915"/>
                  </a:lnTo>
                  <a:lnTo>
                    <a:pt x="506818" y="0"/>
                  </a:lnTo>
                  <a:close/>
                </a:path>
                <a:path w="978535" h="34289">
                  <a:moveTo>
                    <a:pt x="978496" y="0"/>
                  </a:moveTo>
                  <a:lnTo>
                    <a:pt x="560070" y="0"/>
                  </a:lnTo>
                  <a:lnTo>
                    <a:pt x="560070" y="12915"/>
                  </a:lnTo>
                  <a:lnTo>
                    <a:pt x="560070" y="21247"/>
                  </a:lnTo>
                  <a:lnTo>
                    <a:pt x="560070" y="34163"/>
                  </a:lnTo>
                  <a:lnTo>
                    <a:pt x="978496" y="34163"/>
                  </a:lnTo>
                  <a:lnTo>
                    <a:pt x="978496" y="21247"/>
                  </a:lnTo>
                  <a:lnTo>
                    <a:pt x="978496" y="12915"/>
                  </a:lnTo>
                  <a:lnTo>
                    <a:pt x="978496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2972562" y="5899404"/>
              <a:ext cx="1096010" cy="182880"/>
            </a:xfrm>
            <a:custGeom>
              <a:avLst/>
              <a:gdLst/>
              <a:ahLst/>
              <a:cxnLst/>
              <a:rect l="l" t="t" r="r" b="b"/>
              <a:pathLst>
                <a:path w="1096010" h="182879">
                  <a:moveTo>
                    <a:pt x="0" y="182879"/>
                  </a:moveTo>
                  <a:lnTo>
                    <a:pt x="25992" y="154223"/>
                  </a:lnTo>
                  <a:lnTo>
                    <a:pt x="68344" y="135006"/>
                  </a:lnTo>
                  <a:lnTo>
                    <a:pt x="128993" y="115983"/>
                  </a:lnTo>
                  <a:lnTo>
                    <a:pt x="206463" y="97398"/>
                  </a:lnTo>
                  <a:lnTo>
                    <a:pt x="251045" y="88345"/>
                  </a:lnTo>
                  <a:lnTo>
                    <a:pt x="299278" y="79493"/>
                  </a:lnTo>
                  <a:lnTo>
                    <a:pt x="350979" y="70872"/>
                  </a:lnTo>
                  <a:lnTo>
                    <a:pt x="405962" y="62513"/>
                  </a:lnTo>
                  <a:lnTo>
                    <a:pt x="464044" y="54445"/>
                  </a:lnTo>
                  <a:lnTo>
                    <a:pt x="525039" y="46700"/>
                  </a:lnTo>
                  <a:lnTo>
                    <a:pt x="588764" y="39308"/>
                  </a:lnTo>
                  <a:lnTo>
                    <a:pt x="655033" y="32299"/>
                  </a:lnTo>
                  <a:lnTo>
                    <a:pt x="723663" y="25704"/>
                  </a:lnTo>
                  <a:lnTo>
                    <a:pt x="794468" y="19553"/>
                  </a:lnTo>
                  <a:lnTo>
                    <a:pt x="867264" y="13877"/>
                  </a:lnTo>
                  <a:lnTo>
                    <a:pt x="941867" y="8705"/>
                  </a:lnTo>
                  <a:lnTo>
                    <a:pt x="1018093" y="4069"/>
                  </a:lnTo>
                  <a:lnTo>
                    <a:pt x="1095756" y="0"/>
                  </a:lnTo>
                </a:path>
              </a:pathLst>
            </a:custGeom>
            <a:ln w="25819">
              <a:solidFill>
                <a:srgbClr val="333333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055408" y="5883783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0" y="0"/>
                  </a:moveTo>
                  <a:lnTo>
                    <a:pt x="86106" y="0"/>
                  </a:lnTo>
                </a:path>
              </a:pathLst>
            </a:custGeom>
            <a:ln w="57061">
              <a:solidFill>
                <a:srgbClr val="333333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206621" y="5855252"/>
              <a:ext cx="0" cy="26034"/>
            </a:xfrm>
            <a:custGeom>
              <a:avLst/>
              <a:gdLst/>
              <a:ahLst/>
              <a:cxnLst/>
              <a:rect l="l" t="t" r="r" b="b"/>
              <a:pathLst>
                <a:path h="26035">
                  <a:moveTo>
                    <a:pt x="0" y="0"/>
                  </a:moveTo>
                  <a:lnTo>
                    <a:pt x="0" y="25819"/>
                  </a:lnTo>
                </a:path>
              </a:pathLst>
            </a:custGeom>
            <a:ln w="22186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206621" y="5855252"/>
              <a:ext cx="0" cy="57150"/>
            </a:xfrm>
            <a:custGeom>
              <a:avLst/>
              <a:gdLst/>
              <a:ahLst/>
              <a:cxnLst/>
              <a:rect l="l" t="t" r="r" b="b"/>
              <a:pathLst>
                <a:path h="57150">
                  <a:moveTo>
                    <a:pt x="0" y="0"/>
                  </a:moveTo>
                  <a:lnTo>
                    <a:pt x="0" y="57061"/>
                  </a:lnTo>
                </a:path>
              </a:pathLst>
            </a:custGeom>
            <a:ln w="22186">
              <a:solidFill>
                <a:srgbClr val="333333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271727" y="5857068"/>
              <a:ext cx="90805" cy="22225"/>
            </a:xfrm>
            <a:custGeom>
              <a:avLst/>
              <a:gdLst/>
              <a:ahLst/>
              <a:cxnLst/>
              <a:rect l="l" t="t" r="r" b="b"/>
              <a:pathLst>
                <a:path w="90804" h="22225">
                  <a:moveTo>
                    <a:pt x="0" y="22186"/>
                  </a:moveTo>
                  <a:lnTo>
                    <a:pt x="90766" y="22186"/>
                  </a:lnTo>
                  <a:lnTo>
                    <a:pt x="90766" y="0"/>
                  </a:lnTo>
                  <a:lnTo>
                    <a:pt x="0" y="0"/>
                  </a:lnTo>
                  <a:lnTo>
                    <a:pt x="0" y="22186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271727" y="5872689"/>
              <a:ext cx="90805" cy="22225"/>
            </a:xfrm>
            <a:custGeom>
              <a:avLst/>
              <a:gdLst/>
              <a:ahLst/>
              <a:cxnLst/>
              <a:rect l="l" t="t" r="r" b="b"/>
              <a:pathLst>
                <a:path w="90804" h="22225">
                  <a:moveTo>
                    <a:pt x="0" y="22186"/>
                  </a:moveTo>
                  <a:lnTo>
                    <a:pt x="90766" y="22186"/>
                  </a:lnTo>
                  <a:lnTo>
                    <a:pt x="90766" y="0"/>
                  </a:lnTo>
                  <a:lnTo>
                    <a:pt x="0" y="0"/>
                  </a:lnTo>
                  <a:lnTo>
                    <a:pt x="0" y="22186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428744" y="5855252"/>
              <a:ext cx="0" cy="26034"/>
            </a:xfrm>
            <a:custGeom>
              <a:avLst/>
              <a:gdLst/>
              <a:ahLst/>
              <a:cxnLst/>
              <a:rect l="l" t="t" r="r" b="b"/>
              <a:pathLst>
                <a:path h="26035">
                  <a:moveTo>
                    <a:pt x="0" y="0"/>
                  </a:moveTo>
                  <a:lnTo>
                    <a:pt x="0" y="25819"/>
                  </a:lnTo>
                </a:path>
              </a:pathLst>
            </a:custGeom>
            <a:ln w="25819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494993" y="5855252"/>
              <a:ext cx="164465" cy="26034"/>
            </a:xfrm>
            <a:custGeom>
              <a:avLst/>
              <a:gdLst/>
              <a:ahLst/>
              <a:cxnLst/>
              <a:rect l="l" t="t" r="r" b="b"/>
              <a:pathLst>
                <a:path w="164464" h="26035">
                  <a:moveTo>
                    <a:pt x="0" y="25819"/>
                  </a:moveTo>
                  <a:lnTo>
                    <a:pt x="163918" y="25819"/>
                  </a:lnTo>
                  <a:lnTo>
                    <a:pt x="163918" y="0"/>
                  </a:lnTo>
                  <a:lnTo>
                    <a:pt x="0" y="0"/>
                  </a:lnTo>
                  <a:lnTo>
                    <a:pt x="0" y="25819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428744" y="5855252"/>
              <a:ext cx="0" cy="57150"/>
            </a:xfrm>
            <a:custGeom>
              <a:avLst/>
              <a:gdLst/>
              <a:ahLst/>
              <a:cxnLst/>
              <a:rect l="l" t="t" r="r" b="b"/>
              <a:pathLst>
                <a:path h="57150">
                  <a:moveTo>
                    <a:pt x="0" y="0"/>
                  </a:moveTo>
                  <a:lnTo>
                    <a:pt x="0" y="57061"/>
                  </a:lnTo>
                </a:path>
              </a:pathLst>
            </a:custGeom>
            <a:ln w="57061">
              <a:solidFill>
                <a:srgbClr val="333333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494993" y="5855252"/>
              <a:ext cx="164465" cy="57150"/>
            </a:xfrm>
            <a:custGeom>
              <a:avLst/>
              <a:gdLst/>
              <a:ahLst/>
              <a:cxnLst/>
              <a:rect l="l" t="t" r="r" b="b"/>
              <a:pathLst>
                <a:path w="164464" h="57150">
                  <a:moveTo>
                    <a:pt x="0" y="57061"/>
                  </a:moveTo>
                  <a:lnTo>
                    <a:pt x="163918" y="57061"/>
                  </a:lnTo>
                  <a:lnTo>
                    <a:pt x="163918" y="0"/>
                  </a:lnTo>
                  <a:lnTo>
                    <a:pt x="0" y="0"/>
                  </a:lnTo>
                  <a:lnTo>
                    <a:pt x="0" y="57061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712163" y="5855252"/>
              <a:ext cx="154940" cy="26034"/>
            </a:xfrm>
            <a:custGeom>
              <a:avLst/>
              <a:gdLst/>
              <a:ahLst/>
              <a:cxnLst/>
              <a:rect l="l" t="t" r="r" b="b"/>
              <a:pathLst>
                <a:path w="154939" h="26035">
                  <a:moveTo>
                    <a:pt x="0" y="25819"/>
                  </a:moveTo>
                  <a:lnTo>
                    <a:pt x="154774" y="25819"/>
                  </a:lnTo>
                  <a:lnTo>
                    <a:pt x="154774" y="0"/>
                  </a:lnTo>
                  <a:lnTo>
                    <a:pt x="0" y="0"/>
                  </a:lnTo>
                  <a:lnTo>
                    <a:pt x="0" y="25819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712163" y="5855252"/>
              <a:ext cx="154940" cy="57150"/>
            </a:xfrm>
            <a:custGeom>
              <a:avLst/>
              <a:gdLst/>
              <a:ahLst/>
              <a:cxnLst/>
              <a:rect l="l" t="t" r="r" b="b"/>
              <a:pathLst>
                <a:path w="154939" h="57150">
                  <a:moveTo>
                    <a:pt x="0" y="57061"/>
                  </a:moveTo>
                  <a:lnTo>
                    <a:pt x="154774" y="57061"/>
                  </a:lnTo>
                  <a:lnTo>
                    <a:pt x="154774" y="0"/>
                  </a:lnTo>
                  <a:lnTo>
                    <a:pt x="0" y="0"/>
                  </a:lnTo>
                  <a:lnTo>
                    <a:pt x="0" y="57061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917903" y="5855252"/>
              <a:ext cx="454659" cy="26034"/>
            </a:xfrm>
            <a:custGeom>
              <a:avLst/>
              <a:gdLst/>
              <a:ahLst/>
              <a:cxnLst/>
              <a:rect l="l" t="t" r="r" b="b"/>
              <a:pathLst>
                <a:path w="454660" h="26035">
                  <a:moveTo>
                    <a:pt x="0" y="25819"/>
                  </a:moveTo>
                  <a:lnTo>
                    <a:pt x="454240" y="25819"/>
                  </a:lnTo>
                  <a:lnTo>
                    <a:pt x="454240" y="0"/>
                  </a:lnTo>
                  <a:lnTo>
                    <a:pt x="0" y="0"/>
                  </a:lnTo>
                  <a:lnTo>
                    <a:pt x="0" y="25819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917903" y="5855252"/>
              <a:ext cx="454659" cy="57150"/>
            </a:xfrm>
            <a:custGeom>
              <a:avLst/>
              <a:gdLst/>
              <a:ahLst/>
              <a:cxnLst/>
              <a:rect l="l" t="t" r="r" b="b"/>
              <a:pathLst>
                <a:path w="454660" h="57150">
                  <a:moveTo>
                    <a:pt x="0" y="57061"/>
                  </a:moveTo>
                  <a:lnTo>
                    <a:pt x="454240" y="57061"/>
                  </a:lnTo>
                  <a:lnTo>
                    <a:pt x="454240" y="0"/>
                  </a:lnTo>
                  <a:lnTo>
                    <a:pt x="0" y="0"/>
                  </a:lnTo>
                  <a:lnTo>
                    <a:pt x="0" y="57061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434203" y="5855252"/>
              <a:ext cx="75565" cy="26034"/>
            </a:xfrm>
            <a:custGeom>
              <a:avLst/>
              <a:gdLst/>
              <a:ahLst/>
              <a:cxnLst/>
              <a:rect l="l" t="t" r="r" b="b"/>
              <a:pathLst>
                <a:path w="75564" h="26035">
                  <a:moveTo>
                    <a:pt x="0" y="0"/>
                  </a:moveTo>
                  <a:lnTo>
                    <a:pt x="0" y="25819"/>
                  </a:lnTo>
                </a:path>
                <a:path w="75564" h="26035">
                  <a:moveTo>
                    <a:pt x="75057" y="0"/>
                  </a:moveTo>
                  <a:lnTo>
                    <a:pt x="75057" y="25819"/>
                  </a:lnTo>
                </a:path>
              </a:pathLst>
            </a:custGeom>
            <a:ln w="25819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434203" y="5855252"/>
              <a:ext cx="0" cy="57150"/>
            </a:xfrm>
            <a:custGeom>
              <a:avLst/>
              <a:gdLst/>
              <a:ahLst/>
              <a:cxnLst/>
              <a:rect l="l" t="t" r="r" b="b"/>
              <a:pathLst>
                <a:path h="57150">
                  <a:moveTo>
                    <a:pt x="0" y="0"/>
                  </a:moveTo>
                  <a:lnTo>
                    <a:pt x="0" y="57061"/>
                  </a:lnTo>
                </a:path>
              </a:pathLst>
            </a:custGeom>
            <a:ln w="57061">
              <a:solidFill>
                <a:srgbClr val="333333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573223" y="5868162"/>
              <a:ext cx="162560" cy="0"/>
            </a:xfrm>
            <a:custGeom>
              <a:avLst/>
              <a:gdLst/>
              <a:ahLst/>
              <a:cxnLst/>
              <a:rect l="l" t="t" r="r" b="b"/>
              <a:pathLst>
                <a:path w="162560">
                  <a:moveTo>
                    <a:pt x="0" y="0"/>
                  </a:moveTo>
                  <a:lnTo>
                    <a:pt x="162394" y="0"/>
                  </a:lnTo>
                </a:path>
              </a:pathLst>
            </a:custGeom>
            <a:ln w="25819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509260" y="5855252"/>
              <a:ext cx="0" cy="57150"/>
            </a:xfrm>
            <a:custGeom>
              <a:avLst/>
              <a:gdLst/>
              <a:ahLst/>
              <a:cxnLst/>
              <a:rect l="l" t="t" r="r" b="b"/>
              <a:pathLst>
                <a:path h="57150">
                  <a:moveTo>
                    <a:pt x="0" y="0"/>
                  </a:moveTo>
                  <a:lnTo>
                    <a:pt x="0" y="57061"/>
                  </a:lnTo>
                </a:path>
              </a:pathLst>
            </a:custGeom>
            <a:ln w="57061">
              <a:solidFill>
                <a:srgbClr val="333333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5" name="object 145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834428" y="5657132"/>
              <a:ext cx="72301" cy="68491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4391450" y="5688374"/>
              <a:ext cx="72301" cy="68491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2987846" y="5493302"/>
              <a:ext cx="72301" cy="68491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245146" y="5682278"/>
              <a:ext cx="72301" cy="69253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4094270" y="5677706"/>
              <a:ext cx="72301" cy="68491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3959396" y="5673134"/>
              <a:ext cx="72301" cy="68491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3137960" y="5583980"/>
              <a:ext cx="72301" cy="69253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278168" y="5616746"/>
              <a:ext cx="72301" cy="68491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3697268" y="5654846"/>
              <a:ext cx="71539" cy="68491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3554774" y="5644940"/>
              <a:ext cx="72301" cy="68491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422186" y="5636558"/>
              <a:ext cx="72301" cy="68491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959140" y="5708186"/>
              <a:ext cx="72301" cy="68491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4817408" y="5703614"/>
              <a:ext cx="72301" cy="68491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4686344" y="5699804"/>
              <a:ext cx="72301" cy="69253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540040" y="5693708"/>
              <a:ext cx="72301" cy="68491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5688374" y="5727236"/>
              <a:ext cx="72301" cy="68491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5545880" y="5718854"/>
              <a:ext cx="72301" cy="69253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5396528" y="5718854"/>
              <a:ext cx="72301" cy="69253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5255558" y="5717330"/>
              <a:ext cx="72301" cy="68491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5106206" y="5712758"/>
              <a:ext cx="72301" cy="68491"/>
            </a:xfrm>
            <a:prstGeom prst="rect">
              <a:avLst/>
            </a:prstGeom>
          </p:spPr>
        </p:pic>
        <p:sp>
          <p:nvSpPr>
            <p:cNvPr id="165" name="object 165"/>
            <p:cNvSpPr/>
            <p:nvPr/>
          </p:nvSpPr>
          <p:spPr>
            <a:xfrm>
              <a:off x="5846063" y="5743193"/>
              <a:ext cx="45720" cy="43180"/>
            </a:xfrm>
            <a:custGeom>
              <a:avLst/>
              <a:gdLst/>
              <a:ahLst/>
              <a:cxnLst/>
              <a:rect l="l" t="t" r="r" b="b"/>
              <a:pathLst>
                <a:path w="45720" h="43179">
                  <a:moveTo>
                    <a:pt x="45720" y="42671"/>
                  </a:moveTo>
                  <a:lnTo>
                    <a:pt x="43850" y="26038"/>
                  </a:lnTo>
                  <a:lnTo>
                    <a:pt x="38766" y="12477"/>
                  </a:lnTo>
                  <a:lnTo>
                    <a:pt x="31254" y="3345"/>
                  </a:lnTo>
                  <a:lnTo>
                    <a:pt x="22098" y="0"/>
                  </a:lnTo>
                  <a:lnTo>
                    <a:pt x="13501" y="3202"/>
                  </a:lnTo>
                  <a:lnTo>
                    <a:pt x="6477" y="11906"/>
                  </a:lnTo>
                  <a:lnTo>
                    <a:pt x="1738" y="24753"/>
                  </a:lnTo>
                  <a:lnTo>
                    <a:pt x="0" y="4038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5858973" y="5868162"/>
              <a:ext cx="641985" cy="0"/>
            </a:xfrm>
            <a:custGeom>
              <a:avLst/>
              <a:gdLst/>
              <a:ahLst/>
              <a:cxnLst/>
              <a:rect l="l" t="t" r="r" b="b"/>
              <a:pathLst>
                <a:path w="641985">
                  <a:moveTo>
                    <a:pt x="0" y="0"/>
                  </a:moveTo>
                  <a:lnTo>
                    <a:pt x="641648" y="0"/>
                  </a:lnTo>
                </a:path>
              </a:pathLst>
            </a:custGeom>
            <a:ln w="25819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5975604" y="5868161"/>
              <a:ext cx="17780" cy="146050"/>
            </a:xfrm>
            <a:custGeom>
              <a:avLst/>
              <a:gdLst/>
              <a:ahLst/>
              <a:cxnLst/>
              <a:rect l="l" t="t" r="r" b="b"/>
              <a:pathLst>
                <a:path w="17779" h="146050">
                  <a:moveTo>
                    <a:pt x="0" y="145542"/>
                  </a:moveTo>
                  <a:lnTo>
                    <a:pt x="17525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5894832" y="5780531"/>
              <a:ext cx="34290" cy="227965"/>
            </a:xfrm>
            <a:custGeom>
              <a:avLst/>
              <a:gdLst/>
              <a:ahLst/>
              <a:cxnLst/>
              <a:rect l="l" t="t" r="r" b="b"/>
              <a:pathLst>
                <a:path w="34289" h="227964">
                  <a:moveTo>
                    <a:pt x="34289" y="227837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5796915" y="5855252"/>
              <a:ext cx="0" cy="26034"/>
            </a:xfrm>
            <a:custGeom>
              <a:avLst/>
              <a:gdLst/>
              <a:ahLst/>
              <a:cxnLst/>
              <a:rect l="l" t="t" r="r" b="b"/>
              <a:pathLst>
                <a:path h="26035">
                  <a:moveTo>
                    <a:pt x="0" y="0"/>
                  </a:moveTo>
                  <a:lnTo>
                    <a:pt x="0" y="25819"/>
                  </a:lnTo>
                </a:path>
              </a:pathLst>
            </a:custGeom>
            <a:ln w="25819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5819394" y="5772911"/>
              <a:ext cx="26670" cy="245745"/>
            </a:xfrm>
            <a:custGeom>
              <a:avLst/>
              <a:gdLst/>
              <a:ahLst/>
              <a:cxnLst/>
              <a:rect l="l" t="t" r="r" b="b"/>
              <a:pathLst>
                <a:path w="26670" h="245745">
                  <a:moveTo>
                    <a:pt x="13335" y="-12909"/>
                  </a:moveTo>
                  <a:lnTo>
                    <a:pt x="13335" y="258273"/>
                  </a:lnTo>
                </a:path>
              </a:pathLst>
            </a:custGeom>
            <a:ln w="524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748528" y="5772911"/>
              <a:ext cx="26034" cy="243204"/>
            </a:xfrm>
            <a:custGeom>
              <a:avLst/>
              <a:gdLst/>
              <a:ahLst/>
              <a:cxnLst/>
              <a:rect l="l" t="t" r="r" b="b"/>
              <a:pathLst>
                <a:path w="26035" h="243204">
                  <a:moveTo>
                    <a:pt x="12953" y="-12909"/>
                  </a:moveTo>
                  <a:lnTo>
                    <a:pt x="12953" y="255987"/>
                  </a:lnTo>
                </a:path>
              </a:pathLst>
            </a:custGeom>
            <a:ln w="517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681472" y="5775959"/>
              <a:ext cx="21590" cy="245110"/>
            </a:xfrm>
            <a:custGeom>
              <a:avLst/>
              <a:gdLst/>
              <a:ahLst/>
              <a:cxnLst/>
              <a:rect l="l" t="t" r="r" b="b"/>
              <a:pathLst>
                <a:path w="21589" h="245110">
                  <a:moveTo>
                    <a:pt x="10667" y="-12909"/>
                  </a:moveTo>
                  <a:lnTo>
                    <a:pt x="10667" y="257511"/>
                  </a:lnTo>
                </a:path>
              </a:pathLst>
            </a:custGeom>
            <a:ln w="471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605272" y="5768339"/>
              <a:ext cx="29209" cy="250190"/>
            </a:xfrm>
            <a:custGeom>
              <a:avLst/>
              <a:gdLst/>
              <a:ahLst/>
              <a:cxnLst/>
              <a:rect l="l" t="t" r="r" b="b"/>
              <a:pathLst>
                <a:path w="29210" h="250189">
                  <a:moveTo>
                    <a:pt x="28956" y="249936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471922" y="5757716"/>
              <a:ext cx="74930" cy="280670"/>
            </a:xfrm>
            <a:custGeom>
              <a:avLst/>
              <a:gdLst/>
              <a:ahLst/>
              <a:cxnLst/>
              <a:rect l="l" t="t" r="r" b="b"/>
              <a:pathLst>
                <a:path w="74929" h="280670">
                  <a:moveTo>
                    <a:pt x="74675" y="0"/>
                  </a:moveTo>
                  <a:lnTo>
                    <a:pt x="74675" y="280326"/>
                  </a:lnTo>
                </a:path>
                <a:path w="74929" h="280670">
                  <a:moveTo>
                    <a:pt x="0" y="0"/>
                  </a:moveTo>
                  <a:lnTo>
                    <a:pt x="0" y="278041"/>
                  </a:lnTo>
                </a:path>
              </a:pathLst>
            </a:custGeom>
            <a:ln w="532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5385054" y="5766054"/>
              <a:ext cx="25400" cy="261620"/>
            </a:xfrm>
            <a:custGeom>
              <a:avLst/>
              <a:gdLst/>
              <a:ahLst/>
              <a:cxnLst/>
              <a:rect l="l" t="t" r="r" b="b"/>
              <a:pathLst>
                <a:path w="25400" h="261620">
                  <a:moveTo>
                    <a:pt x="12573" y="-12909"/>
                  </a:moveTo>
                  <a:lnTo>
                    <a:pt x="12573" y="274275"/>
                  </a:lnTo>
                </a:path>
              </a:pathLst>
            </a:custGeom>
            <a:ln w="509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5317235" y="5768339"/>
              <a:ext cx="22225" cy="254635"/>
            </a:xfrm>
            <a:custGeom>
              <a:avLst/>
              <a:gdLst/>
              <a:ahLst/>
              <a:cxnLst/>
              <a:rect l="l" t="t" r="r" b="b"/>
              <a:pathLst>
                <a:path w="22225" h="254635">
                  <a:moveTo>
                    <a:pt x="11049" y="-12909"/>
                  </a:moveTo>
                  <a:lnTo>
                    <a:pt x="11049" y="267417"/>
                  </a:lnTo>
                </a:path>
              </a:pathLst>
            </a:custGeom>
            <a:ln w="479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5246370" y="5770625"/>
              <a:ext cx="21590" cy="262255"/>
            </a:xfrm>
            <a:custGeom>
              <a:avLst/>
              <a:gdLst/>
              <a:ahLst/>
              <a:cxnLst/>
              <a:rect l="l" t="t" r="r" b="b"/>
              <a:pathLst>
                <a:path w="21589" h="262254">
                  <a:moveTo>
                    <a:pt x="10667" y="-12909"/>
                  </a:moveTo>
                  <a:lnTo>
                    <a:pt x="10667" y="275037"/>
                  </a:lnTo>
                </a:path>
              </a:pathLst>
            </a:custGeom>
            <a:ln w="471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5167884" y="5766053"/>
              <a:ext cx="32384" cy="264795"/>
            </a:xfrm>
            <a:custGeom>
              <a:avLst/>
              <a:gdLst/>
              <a:ahLst/>
              <a:cxnLst/>
              <a:rect l="l" t="t" r="r" b="b"/>
              <a:pathLst>
                <a:path w="32385" h="264795">
                  <a:moveTo>
                    <a:pt x="32003" y="264414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5098542" y="5761481"/>
              <a:ext cx="21590" cy="280670"/>
            </a:xfrm>
            <a:custGeom>
              <a:avLst/>
              <a:gdLst/>
              <a:ahLst/>
              <a:cxnLst/>
              <a:rect l="l" t="t" r="r" b="b"/>
              <a:pathLst>
                <a:path w="21589" h="280670">
                  <a:moveTo>
                    <a:pt x="10667" y="-12909"/>
                  </a:moveTo>
                  <a:lnTo>
                    <a:pt x="10667" y="293325"/>
                  </a:lnTo>
                </a:path>
              </a:pathLst>
            </a:custGeom>
            <a:ln w="471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5019294" y="5756910"/>
              <a:ext cx="33020" cy="278130"/>
            </a:xfrm>
            <a:custGeom>
              <a:avLst/>
              <a:gdLst/>
              <a:ahLst/>
              <a:cxnLst/>
              <a:rect l="l" t="t" r="r" b="b"/>
              <a:pathLst>
                <a:path w="33020" h="278129">
                  <a:moveTo>
                    <a:pt x="32765" y="278129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4951476" y="5756910"/>
              <a:ext cx="21590" cy="289560"/>
            </a:xfrm>
            <a:custGeom>
              <a:avLst/>
              <a:gdLst/>
              <a:ahLst/>
              <a:cxnLst/>
              <a:rect l="l" t="t" r="r" b="b"/>
              <a:pathLst>
                <a:path w="21589" h="289560">
                  <a:moveTo>
                    <a:pt x="10667" y="-12909"/>
                  </a:moveTo>
                  <a:lnTo>
                    <a:pt x="10667" y="302469"/>
                  </a:lnTo>
                </a:path>
              </a:pathLst>
            </a:custGeom>
            <a:ln w="471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4879848" y="5756910"/>
              <a:ext cx="25400" cy="289560"/>
            </a:xfrm>
            <a:custGeom>
              <a:avLst/>
              <a:gdLst/>
              <a:ahLst/>
              <a:cxnLst/>
              <a:rect l="l" t="t" r="r" b="b"/>
              <a:pathLst>
                <a:path w="25400" h="289560">
                  <a:moveTo>
                    <a:pt x="12573" y="-12909"/>
                  </a:moveTo>
                  <a:lnTo>
                    <a:pt x="12573" y="302469"/>
                  </a:lnTo>
                </a:path>
              </a:pathLst>
            </a:custGeom>
            <a:ln w="509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4814316" y="5751575"/>
              <a:ext cx="17780" cy="297180"/>
            </a:xfrm>
            <a:custGeom>
              <a:avLst/>
              <a:gdLst/>
              <a:ahLst/>
              <a:cxnLst/>
              <a:rect l="l" t="t" r="r" b="b"/>
              <a:pathLst>
                <a:path w="17779" h="297179">
                  <a:moveTo>
                    <a:pt x="8762" y="-12909"/>
                  </a:moveTo>
                  <a:lnTo>
                    <a:pt x="8762" y="310089"/>
                  </a:lnTo>
                </a:path>
              </a:pathLst>
            </a:custGeom>
            <a:ln w="433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4746498" y="5753861"/>
              <a:ext cx="20955" cy="295275"/>
            </a:xfrm>
            <a:custGeom>
              <a:avLst/>
              <a:gdLst/>
              <a:ahLst/>
              <a:cxnLst/>
              <a:rect l="l" t="t" r="r" b="b"/>
              <a:pathLst>
                <a:path w="20954" h="295275">
                  <a:moveTo>
                    <a:pt x="10287" y="-12909"/>
                  </a:moveTo>
                  <a:lnTo>
                    <a:pt x="10287" y="307803"/>
                  </a:lnTo>
                </a:path>
              </a:pathLst>
            </a:custGeom>
            <a:ln w="46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4671822" y="5751575"/>
              <a:ext cx="27940" cy="304800"/>
            </a:xfrm>
            <a:custGeom>
              <a:avLst/>
              <a:gdLst/>
              <a:ahLst/>
              <a:cxnLst/>
              <a:rect l="l" t="t" r="r" b="b"/>
              <a:pathLst>
                <a:path w="27939" h="304800">
                  <a:moveTo>
                    <a:pt x="13716" y="-12909"/>
                  </a:moveTo>
                  <a:lnTo>
                    <a:pt x="13716" y="317709"/>
                  </a:lnTo>
                </a:path>
              </a:pathLst>
            </a:custGeom>
            <a:ln w="532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4541901" y="5731808"/>
              <a:ext cx="70485" cy="342265"/>
            </a:xfrm>
            <a:custGeom>
              <a:avLst/>
              <a:gdLst/>
              <a:ahLst/>
              <a:cxnLst/>
              <a:rect l="l" t="t" r="r" b="b"/>
              <a:pathLst>
                <a:path w="70485" h="342264">
                  <a:moveTo>
                    <a:pt x="70104" y="0"/>
                  </a:moveTo>
                  <a:lnTo>
                    <a:pt x="70104" y="329857"/>
                  </a:lnTo>
                </a:path>
                <a:path w="70485" h="342264">
                  <a:moveTo>
                    <a:pt x="0" y="0"/>
                  </a:moveTo>
                  <a:lnTo>
                    <a:pt x="0" y="342048"/>
                  </a:lnTo>
                </a:path>
              </a:pathLst>
            </a:custGeom>
            <a:ln w="494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4390263" y="5724950"/>
              <a:ext cx="77470" cy="353695"/>
            </a:xfrm>
            <a:custGeom>
              <a:avLst/>
              <a:gdLst/>
              <a:ahLst/>
              <a:cxnLst/>
              <a:rect l="l" t="t" r="r" b="b"/>
              <a:pathLst>
                <a:path w="77470" h="353695">
                  <a:moveTo>
                    <a:pt x="76961" y="4571"/>
                  </a:moveTo>
                  <a:lnTo>
                    <a:pt x="76961" y="342048"/>
                  </a:lnTo>
                </a:path>
                <a:path w="77470" h="353695">
                  <a:moveTo>
                    <a:pt x="0" y="0"/>
                  </a:moveTo>
                  <a:lnTo>
                    <a:pt x="0" y="353479"/>
                  </a:lnTo>
                </a:path>
              </a:pathLst>
            </a:custGeom>
            <a:ln w="555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4305300" y="5737860"/>
              <a:ext cx="22860" cy="323215"/>
            </a:xfrm>
            <a:custGeom>
              <a:avLst/>
              <a:gdLst/>
              <a:ahLst/>
              <a:cxnLst/>
              <a:rect l="l" t="t" r="r" b="b"/>
              <a:pathLst>
                <a:path w="22860" h="323214">
                  <a:moveTo>
                    <a:pt x="11430" y="-12909"/>
                  </a:moveTo>
                  <a:lnTo>
                    <a:pt x="11430" y="335997"/>
                  </a:lnTo>
                </a:path>
              </a:pathLst>
            </a:custGeom>
            <a:ln w="486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4154424" y="5730239"/>
              <a:ext cx="28575" cy="340995"/>
            </a:xfrm>
            <a:custGeom>
              <a:avLst/>
              <a:gdLst/>
              <a:ahLst/>
              <a:cxnLst/>
              <a:rect l="l" t="t" r="r" b="b"/>
              <a:pathLst>
                <a:path w="28575" h="340995">
                  <a:moveTo>
                    <a:pt x="14097" y="-12909"/>
                  </a:moveTo>
                  <a:lnTo>
                    <a:pt x="14097" y="353523"/>
                  </a:lnTo>
                </a:path>
              </a:pathLst>
            </a:custGeom>
            <a:ln w="540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4230624" y="5732525"/>
              <a:ext cx="28575" cy="342900"/>
            </a:xfrm>
            <a:custGeom>
              <a:avLst/>
              <a:gdLst/>
              <a:ahLst/>
              <a:cxnLst/>
              <a:rect l="l" t="t" r="r" b="b"/>
              <a:pathLst>
                <a:path w="28575" h="342900">
                  <a:moveTo>
                    <a:pt x="14097" y="-12909"/>
                  </a:moveTo>
                  <a:lnTo>
                    <a:pt x="14097" y="355809"/>
                  </a:lnTo>
                </a:path>
              </a:pathLst>
            </a:custGeom>
            <a:ln w="540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4021074" y="5725667"/>
              <a:ext cx="24130" cy="352425"/>
            </a:xfrm>
            <a:custGeom>
              <a:avLst/>
              <a:gdLst/>
              <a:ahLst/>
              <a:cxnLst/>
              <a:rect l="l" t="t" r="r" b="b"/>
              <a:pathLst>
                <a:path w="24129" h="352425">
                  <a:moveTo>
                    <a:pt x="11811" y="-12909"/>
                  </a:moveTo>
                  <a:lnTo>
                    <a:pt x="11811" y="364953"/>
                  </a:lnTo>
                </a:path>
              </a:pathLst>
            </a:custGeom>
            <a:ln w="494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4091940" y="5727953"/>
              <a:ext cx="17145" cy="352425"/>
            </a:xfrm>
            <a:custGeom>
              <a:avLst/>
              <a:gdLst/>
              <a:ahLst/>
              <a:cxnLst/>
              <a:rect l="l" t="t" r="r" b="b"/>
              <a:pathLst>
                <a:path w="17145" h="352425">
                  <a:moveTo>
                    <a:pt x="8382" y="-12909"/>
                  </a:moveTo>
                  <a:lnTo>
                    <a:pt x="8382" y="364953"/>
                  </a:lnTo>
                </a:path>
              </a:pathLst>
            </a:custGeom>
            <a:ln w="425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2972562" y="5537453"/>
              <a:ext cx="27940" cy="326390"/>
            </a:xfrm>
            <a:custGeom>
              <a:avLst/>
              <a:gdLst/>
              <a:ahLst/>
              <a:cxnLst/>
              <a:rect l="l" t="t" r="r" b="b"/>
              <a:pathLst>
                <a:path w="27939" h="326389">
                  <a:moveTo>
                    <a:pt x="13715" y="-12909"/>
                  </a:moveTo>
                  <a:lnTo>
                    <a:pt x="13715" y="339045"/>
                  </a:lnTo>
                </a:path>
              </a:pathLst>
            </a:custGeom>
            <a:ln w="532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3048000" y="5542787"/>
              <a:ext cx="20320" cy="760730"/>
            </a:xfrm>
            <a:custGeom>
              <a:avLst/>
              <a:gdLst/>
              <a:ahLst/>
              <a:cxnLst/>
              <a:rect l="l" t="t" r="r" b="b"/>
              <a:pathLst>
                <a:path w="20319" h="760729">
                  <a:moveTo>
                    <a:pt x="0" y="0"/>
                  </a:moveTo>
                  <a:lnTo>
                    <a:pt x="19812" y="760475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3114294" y="5632703"/>
              <a:ext cx="36195" cy="670560"/>
            </a:xfrm>
            <a:custGeom>
              <a:avLst/>
              <a:gdLst/>
              <a:ahLst/>
              <a:cxnLst/>
              <a:rect l="l" t="t" r="r" b="b"/>
              <a:pathLst>
                <a:path w="36194" h="670560">
                  <a:moveTo>
                    <a:pt x="0" y="670559"/>
                  </a:moveTo>
                  <a:lnTo>
                    <a:pt x="35814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3196590" y="5632703"/>
              <a:ext cx="9525" cy="582930"/>
            </a:xfrm>
            <a:custGeom>
              <a:avLst/>
              <a:gdLst/>
              <a:ahLst/>
              <a:cxnLst/>
              <a:rect l="l" t="t" r="r" b="b"/>
              <a:pathLst>
                <a:path w="9525" h="582929">
                  <a:moveTo>
                    <a:pt x="0" y="0"/>
                  </a:moveTo>
                  <a:lnTo>
                    <a:pt x="9144" y="58293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3252216" y="5666231"/>
              <a:ext cx="38100" cy="556260"/>
            </a:xfrm>
            <a:custGeom>
              <a:avLst/>
              <a:gdLst/>
              <a:ahLst/>
              <a:cxnLst/>
              <a:rect l="l" t="t" r="r" b="b"/>
              <a:pathLst>
                <a:path w="38100" h="556260">
                  <a:moveTo>
                    <a:pt x="19050" y="-12909"/>
                  </a:moveTo>
                  <a:lnTo>
                    <a:pt x="19050" y="569169"/>
                  </a:lnTo>
                </a:path>
              </a:pathLst>
            </a:custGeom>
            <a:ln w="639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3338322" y="5668517"/>
              <a:ext cx="9525" cy="492759"/>
            </a:xfrm>
            <a:custGeom>
              <a:avLst/>
              <a:gdLst/>
              <a:ahLst/>
              <a:cxnLst/>
              <a:rect l="l" t="t" r="r" b="b"/>
              <a:pathLst>
                <a:path w="9525" h="492760">
                  <a:moveTo>
                    <a:pt x="0" y="0"/>
                  </a:moveTo>
                  <a:lnTo>
                    <a:pt x="9144" y="492251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3395472" y="5687567"/>
              <a:ext cx="40640" cy="478155"/>
            </a:xfrm>
            <a:custGeom>
              <a:avLst/>
              <a:gdLst/>
              <a:ahLst/>
              <a:cxnLst/>
              <a:rect l="l" t="t" r="r" b="b"/>
              <a:pathLst>
                <a:path w="40639" h="478154">
                  <a:moveTo>
                    <a:pt x="40385" y="0"/>
                  </a:moveTo>
                  <a:lnTo>
                    <a:pt x="0" y="477774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3482340" y="5689853"/>
              <a:ext cx="10795" cy="443230"/>
            </a:xfrm>
            <a:custGeom>
              <a:avLst/>
              <a:gdLst/>
              <a:ahLst/>
              <a:cxnLst/>
              <a:rect l="l" t="t" r="r" b="b"/>
              <a:pathLst>
                <a:path w="10795" h="443229">
                  <a:moveTo>
                    <a:pt x="0" y="0"/>
                  </a:moveTo>
                  <a:lnTo>
                    <a:pt x="10668" y="442721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3540251" y="5694425"/>
              <a:ext cx="29209" cy="440690"/>
            </a:xfrm>
            <a:custGeom>
              <a:avLst/>
              <a:gdLst/>
              <a:ahLst/>
              <a:cxnLst/>
              <a:rect l="l" t="t" r="r" b="b"/>
              <a:pathLst>
                <a:path w="29210" h="440689">
                  <a:moveTo>
                    <a:pt x="14477" y="-12909"/>
                  </a:moveTo>
                  <a:lnTo>
                    <a:pt x="14477" y="453345"/>
                  </a:lnTo>
                </a:path>
              </a:pathLst>
            </a:custGeom>
            <a:ln w="547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3614928" y="5699759"/>
              <a:ext cx="20955" cy="403860"/>
            </a:xfrm>
            <a:custGeom>
              <a:avLst/>
              <a:gdLst/>
              <a:ahLst/>
              <a:cxnLst/>
              <a:rect l="l" t="t" r="r" b="b"/>
              <a:pathLst>
                <a:path w="20954" h="403860">
                  <a:moveTo>
                    <a:pt x="10287" y="-12909"/>
                  </a:moveTo>
                  <a:lnTo>
                    <a:pt x="10287" y="416769"/>
                  </a:lnTo>
                </a:path>
              </a:pathLst>
            </a:custGeom>
            <a:ln w="46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3682746" y="5708903"/>
              <a:ext cx="27940" cy="400050"/>
            </a:xfrm>
            <a:custGeom>
              <a:avLst/>
              <a:gdLst/>
              <a:ahLst/>
              <a:cxnLst/>
              <a:rect l="l" t="t" r="r" b="b"/>
              <a:pathLst>
                <a:path w="27939" h="400050">
                  <a:moveTo>
                    <a:pt x="13715" y="-12909"/>
                  </a:moveTo>
                  <a:lnTo>
                    <a:pt x="13715" y="412959"/>
                  </a:lnTo>
                </a:path>
              </a:pathLst>
            </a:custGeom>
            <a:ln w="532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3758184" y="5706617"/>
              <a:ext cx="20320" cy="383540"/>
            </a:xfrm>
            <a:custGeom>
              <a:avLst/>
              <a:gdLst/>
              <a:ahLst/>
              <a:cxnLst/>
              <a:rect l="l" t="t" r="r" b="b"/>
              <a:pathLst>
                <a:path w="20320" h="383539">
                  <a:moveTo>
                    <a:pt x="9905" y="-12909"/>
                  </a:moveTo>
                  <a:lnTo>
                    <a:pt x="9905" y="396195"/>
                  </a:lnTo>
                </a:path>
              </a:pathLst>
            </a:custGeom>
            <a:ln w="456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3824478" y="5706617"/>
              <a:ext cx="24130" cy="386080"/>
            </a:xfrm>
            <a:custGeom>
              <a:avLst/>
              <a:gdLst/>
              <a:ahLst/>
              <a:cxnLst/>
              <a:rect l="l" t="t" r="r" b="b"/>
              <a:pathLst>
                <a:path w="24129" h="386079">
                  <a:moveTo>
                    <a:pt x="11811" y="-12909"/>
                  </a:moveTo>
                  <a:lnTo>
                    <a:pt x="11811" y="398481"/>
                  </a:lnTo>
                </a:path>
              </a:pathLst>
            </a:custGeom>
            <a:ln w="494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3892296" y="5704331"/>
              <a:ext cx="14604" cy="378460"/>
            </a:xfrm>
            <a:custGeom>
              <a:avLst/>
              <a:gdLst/>
              <a:ahLst/>
              <a:cxnLst/>
              <a:rect l="l" t="t" r="r" b="b"/>
              <a:pathLst>
                <a:path w="14604" h="378460">
                  <a:moveTo>
                    <a:pt x="0" y="0"/>
                  </a:moveTo>
                  <a:lnTo>
                    <a:pt x="14478" y="377951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3954018" y="5723381"/>
              <a:ext cx="18415" cy="361315"/>
            </a:xfrm>
            <a:custGeom>
              <a:avLst/>
              <a:gdLst/>
              <a:ahLst/>
              <a:cxnLst/>
              <a:rect l="l" t="t" r="r" b="b"/>
              <a:pathLst>
                <a:path w="18414" h="361314">
                  <a:moveTo>
                    <a:pt x="9144" y="-12909"/>
                  </a:moveTo>
                  <a:lnTo>
                    <a:pt x="9144" y="374097"/>
                  </a:lnTo>
                </a:path>
              </a:pathLst>
            </a:custGeom>
            <a:ln w="441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8" name="object 20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87140" y="6491477"/>
              <a:ext cx="1463039" cy="77723"/>
            </a:xfrm>
            <a:prstGeom prst="rect">
              <a:avLst/>
            </a:prstGeom>
          </p:spPr>
        </p:pic>
        <p:pic>
          <p:nvPicPr>
            <p:cNvPr id="209" name="object 20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87140" y="6569201"/>
              <a:ext cx="1463039" cy="77723"/>
            </a:xfrm>
            <a:prstGeom prst="rect">
              <a:avLst/>
            </a:prstGeom>
          </p:spPr>
        </p:pic>
        <p:pic>
          <p:nvPicPr>
            <p:cNvPr id="210" name="object 2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87140" y="6646925"/>
              <a:ext cx="1463039" cy="77723"/>
            </a:xfrm>
            <a:prstGeom prst="rect">
              <a:avLst/>
            </a:prstGeom>
          </p:spPr>
        </p:pic>
        <p:pic>
          <p:nvPicPr>
            <p:cNvPr id="211" name="object 211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4379214" y="6176009"/>
              <a:ext cx="804672" cy="137160"/>
            </a:xfrm>
            <a:prstGeom prst="rect">
              <a:avLst/>
            </a:prstGeom>
          </p:spPr>
        </p:pic>
        <p:pic>
          <p:nvPicPr>
            <p:cNvPr id="212" name="object 212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4379214" y="6313170"/>
              <a:ext cx="804672" cy="137160"/>
            </a:xfrm>
            <a:prstGeom prst="rect">
              <a:avLst/>
            </a:prstGeom>
          </p:spPr>
        </p:pic>
        <p:pic>
          <p:nvPicPr>
            <p:cNvPr id="213" name="object 213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4385310" y="4664200"/>
              <a:ext cx="786383" cy="137160"/>
            </a:xfrm>
            <a:prstGeom prst="rect">
              <a:avLst/>
            </a:prstGeom>
          </p:spPr>
        </p:pic>
        <p:pic>
          <p:nvPicPr>
            <p:cNvPr id="214" name="object 214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4385310" y="4801361"/>
              <a:ext cx="786383" cy="137160"/>
            </a:xfrm>
            <a:prstGeom prst="rect">
              <a:avLst/>
            </a:prstGeom>
          </p:spPr>
        </p:pic>
        <p:pic>
          <p:nvPicPr>
            <p:cNvPr id="215" name="object 2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28110" y="3433571"/>
              <a:ext cx="1463039" cy="77723"/>
            </a:xfrm>
            <a:prstGeom prst="rect">
              <a:avLst/>
            </a:prstGeom>
          </p:spPr>
        </p:pic>
        <p:pic>
          <p:nvPicPr>
            <p:cNvPr id="216" name="object 2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28110" y="3511295"/>
              <a:ext cx="1463039" cy="77723"/>
            </a:xfrm>
            <a:prstGeom prst="rect">
              <a:avLst/>
            </a:prstGeom>
          </p:spPr>
        </p:pic>
        <p:pic>
          <p:nvPicPr>
            <p:cNvPr id="217" name="object 2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28110" y="3589019"/>
              <a:ext cx="1463039" cy="77723"/>
            </a:xfrm>
            <a:prstGeom prst="rect">
              <a:avLst/>
            </a:prstGeom>
          </p:spPr>
        </p:pic>
        <p:sp>
          <p:nvSpPr>
            <p:cNvPr id="218" name="object 218"/>
            <p:cNvSpPr/>
            <p:nvPr/>
          </p:nvSpPr>
          <p:spPr>
            <a:xfrm>
              <a:off x="2970276" y="3224021"/>
              <a:ext cx="1927225" cy="918210"/>
            </a:xfrm>
            <a:custGeom>
              <a:avLst/>
              <a:gdLst/>
              <a:ahLst/>
              <a:cxnLst/>
              <a:rect l="l" t="t" r="r" b="b"/>
              <a:pathLst>
                <a:path w="1927225" h="918210">
                  <a:moveTo>
                    <a:pt x="0" y="0"/>
                  </a:moveTo>
                  <a:lnTo>
                    <a:pt x="7476" y="50528"/>
                  </a:lnTo>
                  <a:lnTo>
                    <a:pt x="24557" y="101404"/>
                  </a:lnTo>
                  <a:lnTo>
                    <a:pt x="50880" y="152443"/>
                  </a:lnTo>
                  <a:lnTo>
                    <a:pt x="86079" y="203458"/>
                  </a:lnTo>
                  <a:lnTo>
                    <a:pt x="129791" y="254264"/>
                  </a:lnTo>
                  <a:lnTo>
                    <a:pt x="181652" y="304675"/>
                  </a:lnTo>
                  <a:lnTo>
                    <a:pt x="210523" y="329674"/>
                  </a:lnTo>
                  <a:lnTo>
                    <a:pt x="241296" y="354504"/>
                  </a:lnTo>
                  <a:lnTo>
                    <a:pt x="273923" y="379143"/>
                  </a:lnTo>
                  <a:lnTo>
                    <a:pt x="308359" y="403567"/>
                  </a:lnTo>
                  <a:lnTo>
                    <a:pt x="344559" y="427753"/>
                  </a:lnTo>
                  <a:lnTo>
                    <a:pt x="382478" y="451677"/>
                  </a:lnTo>
                  <a:lnTo>
                    <a:pt x="422069" y="475317"/>
                  </a:lnTo>
                  <a:lnTo>
                    <a:pt x="463287" y="498649"/>
                  </a:lnTo>
                  <a:lnTo>
                    <a:pt x="506087" y="521650"/>
                  </a:lnTo>
                  <a:lnTo>
                    <a:pt x="550423" y="544296"/>
                  </a:lnTo>
                  <a:lnTo>
                    <a:pt x="596249" y="566565"/>
                  </a:lnTo>
                  <a:lnTo>
                    <a:pt x="643520" y="588433"/>
                  </a:lnTo>
                  <a:lnTo>
                    <a:pt x="692191" y="609877"/>
                  </a:lnTo>
                  <a:lnTo>
                    <a:pt x="742216" y="630873"/>
                  </a:lnTo>
                  <a:lnTo>
                    <a:pt x="793549" y="651400"/>
                  </a:lnTo>
                  <a:lnTo>
                    <a:pt x="846145" y="671432"/>
                  </a:lnTo>
                  <a:lnTo>
                    <a:pt x="899958" y="690948"/>
                  </a:lnTo>
                  <a:lnTo>
                    <a:pt x="954942" y="709923"/>
                  </a:lnTo>
                  <a:lnTo>
                    <a:pt x="1011053" y="728335"/>
                  </a:lnTo>
                  <a:lnTo>
                    <a:pt x="1068245" y="746160"/>
                  </a:lnTo>
                  <a:lnTo>
                    <a:pt x="1126471" y="763375"/>
                  </a:lnTo>
                  <a:lnTo>
                    <a:pt x="1185688" y="779957"/>
                  </a:lnTo>
                  <a:lnTo>
                    <a:pt x="1245848" y="795883"/>
                  </a:lnTo>
                  <a:lnTo>
                    <a:pt x="1306906" y="811130"/>
                  </a:lnTo>
                  <a:lnTo>
                    <a:pt x="1368818" y="825673"/>
                  </a:lnTo>
                  <a:lnTo>
                    <a:pt x="1431537" y="839490"/>
                  </a:lnTo>
                  <a:lnTo>
                    <a:pt x="1495017" y="852559"/>
                  </a:lnTo>
                  <a:lnTo>
                    <a:pt x="1559214" y="864854"/>
                  </a:lnTo>
                  <a:lnTo>
                    <a:pt x="1624082" y="876354"/>
                  </a:lnTo>
                  <a:lnTo>
                    <a:pt x="1689575" y="887035"/>
                  </a:lnTo>
                  <a:lnTo>
                    <a:pt x="1755647" y="896873"/>
                  </a:lnTo>
                  <a:lnTo>
                    <a:pt x="1798510" y="902886"/>
                  </a:lnTo>
                  <a:lnTo>
                    <a:pt x="1841372" y="908399"/>
                  </a:lnTo>
                  <a:lnTo>
                    <a:pt x="1884235" y="913483"/>
                  </a:lnTo>
                  <a:lnTo>
                    <a:pt x="1927097" y="918209"/>
                  </a:lnTo>
                </a:path>
              </a:pathLst>
            </a:custGeom>
            <a:ln w="25819">
              <a:solidFill>
                <a:srgbClr val="333333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4892802" y="4142231"/>
              <a:ext cx="989330" cy="19050"/>
            </a:xfrm>
            <a:custGeom>
              <a:avLst/>
              <a:gdLst/>
              <a:ahLst/>
              <a:cxnLst/>
              <a:rect l="l" t="t" r="r" b="b"/>
              <a:pathLst>
                <a:path w="989329" h="19050">
                  <a:moveTo>
                    <a:pt x="989076" y="19050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333333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2970276" y="4370831"/>
              <a:ext cx="2921635" cy="141605"/>
            </a:xfrm>
            <a:custGeom>
              <a:avLst/>
              <a:gdLst/>
              <a:ahLst/>
              <a:cxnLst/>
              <a:rect l="l" t="t" r="r" b="b"/>
              <a:pathLst>
                <a:path w="2921635" h="141604">
                  <a:moveTo>
                    <a:pt x="0" y="0"/>
                  </a:moveTo>
                  <a:lnTo>
                    <a:pt x="71620" y="13609"/>
                  </a:lnTo>
                  <a:lnTo>
                    <a:pt x="145377" y="26533"/>
                  </a:lnTo>
                  <a:lnTo>
                    <a:pt x="183054" y="32738"/>
                  </a:lnTo>
                  <a:lnTo>
                    <a:pt x="221262" y="38771"/>
                  </a:lnTo>
                  <a:lnTo>
                    <a:pt x="260002" y="44632"/>
                  </a:lnTo>
                  <a:lnTo>
                    <a:pt x="299272" y="50322"/>
                  </a:lnTo>
                  <a:lnTo>
                    <a:pt x="339071" y="55839"/>
                  </a:lnTo>
                  <a:lnTo>
                    <a:pt x="379398" y="61184"/>
                  </a:lnTo>
                  <a:lnTo>
                    <a:pt x="420254" y="66357"/>
                  </a:lnTo>
                  <a:lnTo>
                    <a:pt x="461636" y="71358"/>
                  </a:lnTo>
                  <a:lnTo>
                    <a:pt x="503544" y="76186"/>
                  </a:lnTo>
                  <a:lnTo>
                    <a:pt x="545978" y="80842"/>
                  </a:lnTo>
                  <a:lnTo>
                    <a:pt x="588937" y="85325"/>
                  </a:lnTo>
                  <a:lnTo>
                    <a:pt x="632419" y="89636"/>
                  </a:lnTo>
                  <a:lnTo>
                    <a:pt x="676425" y="93774"/>
                  </a:lnTo>
                  <a:lnTo>
                    <a:pt x="720952" y="97739"/>
                  </a:lnTo>
                  <a:lnTo>
                    <a:pt x="766002" y="101531"/>
                  </a:lnTo>
                  <a:lnTo>
                    <a:pt x="811572" y="105150"/>
                  </a:lnTo>
                  <a:lnTo>
                    <a:pt x="857662" y="108596"/>
                  </a:lnTo>
                  <a:lnTo>
                    <a:pt x="904272" y="111869"/>
                  </a:lnTo>
                  <a:lnTo>
                    <a:pt x="951400" y="114968"/>
                  </a:lnTo>
                  <a:lnTo>
                    <a:pt x="999045" y="117894"/>
                  </a:lnTo>
                  <a:lnTo>
                    <a:pt x="1047208" y="120647"/>
                  </a:lnTo>
                  <a:lnTo>
                    <a:pt x="1095887" y="123226"/>
                  </a:lnTo>
                  <a:lnTo>
                    <a:pt x="1145081" y="125631"/>
                  </a:lnTo>
                  <a:lnTo>
                    <a:pt x="1194790" y="127863"/>
                  </a:lnTo>
                  <a:lnTo>
                    <a:pt x="1245012" y="129920"/>
                  </a:lnTo>
                  <a:lnTo>
                    <a:pt x="1295748" y="131804"/>
                  </a:lnTo>
                  <a:lnTo>
                    <a:pt x="1346996" y="133514"/>
                  </a:lnTo>
                  <a:lnTo>
                    <a:pt x="1398755" y="135049"/>
                  </a:lnTo>
                  <a:lnTo>
                    <a:pt x="1451025" y="136410"/>
                  </a:lnTo>
                  <a:lnTo>
                    <a:pt x="1503805" y="137597"/>
                  </a:lnTo>
                  <a:lnTo>
                    <a:pt x="1557095" y="138610"/>
                  </a:lnTo>
                  <a:lnTo>
                    <a:pt x="1610892" y="139448"/>
                  </a:lnTo>
                  <a:lnTo>
                    <a:pt x="1665198" y="140111"/>
                  </a:lnTo>
                  <a:lnTo>
                    <a:pt x="1720010" y="140600"/>
                  </a:lnTo>
                  <a:lnTo>
                    <a:pt x="1775328" y="140914"/>
                  </a:lnTo>
                  <a:lnTo>
                    <a:pt x="1831152" y="141052"/>
                  </a:lnTo>
                  <a:lnTo>
                    <a:pt x="1887480" y="141016"/>
                  </a:lnTo>
                  <a:lnTo>
                    <a:pt x="1944312" y="140805"/>
                  </a:lnTo>
                  <a:lnTo>
                    <a:pt x="2001647" y="140419"/>
                  </a:lnTo>
                  <a:lnTo>
                    <a:pt x="2059485" y="139857"/>
                  </a:lnTo>
                  <a:lnTo>
                    <a:pt x="2117823" y="139120"/>
                  </a:lnTo>
                  <a:lnTo>
                    <a:pt x="2176663" y="138208"/>
                  </a:lnTo>
                  <a:lnTo>
                    <a:pt x="2236002" y="137120"/>
                  </a:lnTo>
                  <a:lnTo>
                    <a:pt x="2295840" y="135856"/>
                  </a:lnTo>
                  <a:lnTo>
                    <a:pt x="2356177" y="134416"/>
                  </a:lnTo>
                  <a:lnTo>
                    <a:pt x="2417012" y="132801"/>
                  </a:lnTo>
                  <a:lnTo>
                    <a:pt x="2478343" y="131010"/>
                  </a:lnTo>
                  <a:lnTo>
                    <a:pt x="2540170" y="129043"/>
                  </a:lnTo>
                  <a:lnTo>
                    <a:pt x="2602493" y="126899"/>
                  </a:lnTo>
                  <a:lnTo>
                    <a:pt x="2665310" y="124580"/>
                  </a:lnTo>
                  <a:lnTo>
                    <a:pt x="2728620" y="122084"/>
                  </a:lnTo>
                  <a:lnTo>
                    <a:pt x="2792424" y="119412"/>
                  </a:lnTo>
                  <a:lnTo>
                    <a:pt x="2856720" y="116563"/>
                  </a:lnTo>
                  <a:lnTo>
                    <a:pt x="2921507" y="113537"/>
                  </a:lnTo>
                </a:path>
              </a:pathLst>
            </a:custGeom>
            <a:ln w="25819">
              <a:solidFill>
                <a:srgbClr val="333333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2964942" y="3837431"/>
              <a:ext cx="2413635" cy="504825"/>
            </a:xfrm>
            <a:custGeom>
              <a:avLst/>
              <a:gdLst/>
              <a:ahLst/>
              <a:cxnLst/>
              <a:rect l="l" t="t" r="r" b="b"/>
              <a:pathLst>
                <a:path w="2413635" h="504825">
                  <a:moveTo>
                    <a:pt x="2413253" y="504443"/>
                  </a:moveTo>
                  <a:lnTo>
                    <a:pt x="2366341" y="504203"/>
                  </a:lnTo>
                  <a:lnTo>
                    <a:pt x="2318568" y="503486"/>
                  </a:lnTo>
                  <a:lnTo>
                    <a:pt x="2269990" y="502301"/>
                  </a:lnTo>
                  <a:lnTo>
                    <a:pt x="2220662" y="500658"/>
                  </a:lnTo>
                  <a:lnTo>
                    <a:pt x="2170637" y="498564"/>
                  </a:lnTo>
                  <a:lnTo>
                    <a:pt x="2119972" y="496028"/>
                  </a:lnTo>
                  <a:lnTo>
                    <a:pt x="2068721" y="493059"/>
                  </a:lnTo>
                  <a:lnTo>
                    <a:pt x="2016939" y="489666"/>
                  </a:lnTo>
                  <a:lnTo>
                    <a:pt x="1964680" y="485856"/>
                  </a:lnTo>
                  <a:lnTo>
                    <a:pt x="1911999" y="481639"/>
                  </a:lnTo>
                  <a:lnTo>
                    <a:pt x="1858952" y="477023"/>
                  </a:lnTo>
                  <a:lnTo>
                    <a:pt x="1805592" y="472017"/>
                  </a:lnTo>
                  <a:lnTo>
                    <a:pt x="1751976" y="466628"/>
                  </a:lnTo>
                  <a:lnTo>
                    <a:pt x="1698156" y="460867"/>
                  </a:lnTo>
                  <a:lnTo>
                    <a:pt x="1644189" y="454740"/>
                  </a:lnTo>
                  <a:lnTo>
                    <a:pt x="1590130" y="448258"/>
                  </a:lnTo>
                  <a:lnTo>
                    <a:pt x="1536032" y="441428"/>
                  </a:lnTo>
                  <a:lnTo>
                    <a:pt x="1481951" y="434259"/>
                  </a:lnTo>
                  <a:lnTo>
                    <a:pt x="1427941" y="426760"/>
                  </a:lnTo>
                  <a:lnTo>
                    <a:pt x="1374058" y="418938"/>
                  </a:lnTo>
                  <a:lnTo>
                    <a:pt x="1320356" y="410804"/>
                  </a:lnTo>
                  <a:lnTo>
                    <a:pt x="1266889" y="402365"/>
                  </a:lnTo>
                  <a:lnTo>
                    <a:pt x="1213714" y="393629"/>
                  </a:lnTo>
                  <a:lnTo>
                    <a:pt x="1160884" y="384606"/>
                  </a:lnTo>
                  <a:lnTo>
                    <a:pt x="1108455" y="375304"/>
                  </a:lnTo>
                  <a:lnTo>
                    <a:pt x="1056480" y="365732"/>
                  </a:lnTo>
                  <a:lnTo>
                    <a:pt x="1005016" y="355898"/>
                  </a:lnTo>
                  <a:lnTo>
                    <a:pt x="954116" y="345810"/>
                  </a:lnTo>
                  <a:lnTo>
                    <a:pt x="903836" y="335478"/>
                  </a:lnTo>
                  <a:lnTo>
                    <a:pt x="854230" y="324909"/>
                  </a:lnTo>
                  <a:lnTo>
                    <a:pt x="805353" y="314113"/>
                  </a:lnTo>
                  <a:lnTo>
                    <a:pt x="757261" y="303098"/>
                  </a:lnTo>
                  <a:lnTo>
                    <a:pt x="710007" y="291872"/>
                  </a:lnTo>
                  <a:lnTo>
                    <a:pt x="663646" y="280445"/>
                  </a:lnTo>
                  <a:lnTo>
                    <a:pt x="618234" y="268824"/>
                  </a:lnTo>
                  <a:lnTo>
                    <a:pt x="573825" y="257018"/>
                  </a:lnTo>
                  <a:lnTo>
                    <a:pt x="530475" y="245037"/>
                  </a:lnTo>
                  <a:lnTo>
                    <a:pt x="488236" y="232887"/>
                  </a:lnTo>
                  <a:lnTo>
                    <a:pt x="447166" y="220579"/>
                  </a:lnTo>
                  <a:lnTo>
                    <a:pt x="407318" y="208120"/>
                  </a:lnTo>
                  <a:lnTo>
                    <a:pt x="368747" y="195519"/>
                  </a:lnTo>
                  <a:lnTo>
                    <a:pt x="331508" y="182785"/>
                  </a:lnTo>
                  <a:lnTo>
                    <a:pt x="229852" y="144517"/>
                  </a:lnTo>
                  <a:lnTo>
                    <a:pt x="171661" y="119309"/>
                  </a:lnTo>
                  <a:lnTo>
                    <a:pt x="121226" y="94408"/>
                  </a:lnTo>
                  <a:lnTo>
                    <a:pt x="78696" y="69919"/>
                  </a:lnTo>
                  <a:lnTo>
                    <a:pt x="44218" y="45951"/>
                  </a:lnTo>
                  <a:lnTo>
                    <a:pt x="17936" y="22608"/>
                  </a:lnTo>
                  <a:lnTo>
                    <a:pt x="0" y="0"/>
                  </a:lnTo>
                </a:path>
              </a:pathLst>
            </a:custGeom>
            <a:ln w="25819">
              <a:solidFill>
                <a:srgbClr val="333333"/>
              </a:solidFill>
              <a:prstDash val="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2" name="object 222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3877101" y="4462316"/>
              <a:ext cx="81445" cy="66204"/>
            </a:xfrm>
            <a:prstGeom prst="rect">
              <a:avLst/>
            </a:prstGeom>
          </p:spPr>
        </p:pic>
        <p:sp>
          <p:nvSpPr>
            <p:cNvPr id="223" name="object 223"/>
            <p:cNvSpPr/>
            <p:nvPr/>
          </p:nvSpPr>
          <p:spPr>
            <a:xfrm>
              <a:off x="5674614" y="4161281"/>
              <a:ext cx="52705" cy="34290"/>
            </a:xfrm>
            <a:custGeom>
              <a:avLst/>
              <a:gdLst/>
              <a:ahLst/>
              <a:cxnLst/>
              <a:rect l="l" t="t" r="r" b="b"/>
              <a:pathLst>
                <a:path w="52704" h="34289">
                  <a:moveTo>
                    <a:pt x="52577" y="34289"/>
                  </a:moveTo>
                  <a:lnTo>
                    <a:pt x="50565" y="20895"/>
                  </a:lnTo>
                  <a:lnTo>
                    <a:pt x="45053" y="10001"/>
                  </a:lnTo>
                  <a:lnTo>
                    <a:pt x="36826" y="2678"/>
                  </a:lnTo>
                  <a:lnTo>
                    <a:pt x="26670" y="0"/>
                  </a:lnTo>
                  <a:lnTo>
                    <a:pt x="18966" y="678"/>
                  </a:lnTo>
                  <a:lnTo>
                    <a:pt x="11334" y="6572"/>
                  </a:lnTo>
                  <a:lnTo>
                    <a:pt x="4702" y="16609"/>
                  </a:lnTo>
                  <a:lnTo>
                    <a:pt x="0" y="29717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4" name="object 224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5591601" y="4446313"/>
              <a:ext cx="75348" cy="66204"/>
            </a:xfrm>
            <a:prstGeom prst="rect">
              <a:avLst/>
            </a:prstGeom>
          </p:spPr>
        </p:pic>
        <p:pic>
          <p:nvPicPr>
            <p:cNvPr id="225" name="object 225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5452154" y="4457743"/>
              <a:ext cx="76873" cy="66204"/>
            </a:xfrm>
            <a:prstGeom prst="rect">
              <a:avLst/>
            </a:prstGeom>
          </p:spPr>
        </p:pic>
        <p:pic>
          <p:nvPicPr>
            <p:cNvPr id="226" name="object 226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5314232" y="4466887"/>
              <a:ext cx="76873" cy="66204"/>
            </a:xfrm>
            <a:prstGeom prst="rect">
              <a:avLst/>
            </a:prstGeom>
          </p:spPr>
        </p:pic>
        <p:pic>
          <p:nvPicPr>
            <p:cNvPr id="227" name="object 227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5173262" y="4473746"/>
              <a:ext cx="81445" cy="66204"/>
            </a:xfrm>
            <a:prstGeom prst="rect">
              <a:avLst/>
            </a:prstGeom>
          </p:spPr>
        </p:pic>
        <p:pic>
          <p:nvPicPr>
            <p:cNvPr id="228" name="object 228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5023910" y="4479841"/>
              <a:ext cx="81445" cy="66204"/>
            </a:xfrm>
            <a:prstGeom prst="rect">
              <a:avLst/>
            </a:prstGeom>
          </p:spPr>
        </p:pic>
        <p:pic>
          <p:nvPicPr>
            <p:cNvPr id="229" name="object 229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4318298" y="4485937"/>
              <a:ext cx="77635" cy="66204"/>
            </a:xfrm>
            <a:prstGeom prst="rect">
              <a:avLst/>
            </a:prstGeom>
          </p:spPr>
        </p:pic>
        <p:pic>
          <p:nvPicPr>
            <p:cNvPr id="230" name="object 230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4161326" y="4478317"/>
              <a:ext cx="80683" cy="66204"/>
            </a:xfrm>
            <a:prstGeom prst="rect">
              <a:avLst/>
            </a:prstGeom>
          </p:spPr>
        </p:pic>
        <p:pic>
          <p:nvPicPr>
            <p:cNvPr id="231" name="object 231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4018070" y="4471460"/>
              <a:ext cx="81445" cy="66967"/>
            </a:xfrm>
            <a:prstGeom prst="rect">
              <a:avLst/>
            </a:prstGeom>
          </p:spPr>
        </p:pic>
        <p:pic>
          <p:nvPicPr>
            <p:cNvPr id="232" name="object 232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4876082" y="4484413"/>
              <a:ext cx="78397" cy="66204"/>
            </a:xfrm>
            <a:prstGeom prst="rect">
              <a:avLst/>
            </a:prstGeom>
          </p:spPr>
        </p:pic>
        <p:pic>
          <p:nvPicPr>
            <p:cNvPr id="233" name="object 233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4739684" y="4487461"/>
              <a:ext cx="70776" cy="66204"/>
            </a:xfrm>
            <a:prstGeom prst="rect">
              <a:avLst/>
            </a:prstGeom>
          </p:spPr>
        </p:pic>
        <p:pic>
          <p:nvPicPr>
            <p:cNvPr id="234" name="object 234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4604810" y="4485937"/>
              <a:ext cx="72301" cy="66204"/>
            </a:xfrm>
            <a:prstGeom prst="rect">
              <a:avLst/>
            </a:prstGeom>
          </p:spPr>
        </p:pic>
        <p:pic>
          <p:nvPicPr>
            <p:cNvPr id="235" name="object 235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4457744" y="4485937"/>
              <a:ext cx="78397" cy="66204"/>
            </a:xfrm>
            <a:prstGeom prst="rect">
              <a:avLst/>
            </a:prstGeom>
          </p:spPr>
        </p:pic>
        <p:sp>
          <p:nvSpPr>
            <p:cNvPr id="236" name="object 236"/>
            <p:cNvSpPr/>
            <p:nvPr/>
          </p:nvSpPr>
          <p:spPr>
            <a:xfrm>
              <a:off x="5115305" y="4150613"/>
              <a:ext cx="45085" cy="34290"/>
            </a:xfrm>
            <a:custGeom>
              <a:avLst/>
              <a:gdLst/>
              <a:ahLst/>
              <a:cxnLst/>
              <a:rect l="l" t="t" r="r" b="b"/>
              <a:pathLst>
                <a:path w="45085" h="34289">
                  <a:moveTo>
                    <a:pt x="44957" y="34289"/>
                  </a:moveTo>
                  <a:lnTo>
                    <a:pt x="42790" y="20788"/>
                  </a:lnTo>
                  <a:lnTo>
                    <a:pt x="37909" y="9715"/>
                  </a:lnTo>
                  <a:lnTo>
                    <a:pt x="31027" y="2357"/>
                  </a:lnTo>
                  <a:lnTo>
                    <a:pt x="22859" y="0"/>
                  </a:lnTo>
                  <a:lnTo>
                    <a:pt x="15966" y="666"/>
                  </a:lnTo>
                  <a:lnTo>
                    <a:pt x="9429" y="6476"/>
                  </a:lnTo>
                  <a:lnTo>
                    <a:pt x="3893" y="16287"/>
                  </a:lnTo>
                  <a:lnTo>
                    <a:pt x="0" y="28955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4815078" y="4144517"/>
              <a:ext cx="53340" cy="34290"/>
            </a:xfrm>
            <a:custGeom>
              <a:avLst/>
              <a:gdLst/>
              <a:ahLst/>
              <a:cxnLst/>
              <a:rect l="l" t="t" r="r" b="b"/>
              <a:pathLst>
                <a:path w="53339" h="34289">
                  <a:moveTo>
                    <a:pt x="53339" y="34289"/>
                  </a:moveTo>
                  <a:lnTo>
                    <a:pt x="50887" y="20466"/>
                  </a:lnTo>
                  <a:lnTo>
                    <a:pt x="45148" y="9429"/>
                  </a:lnTo>
                  <a:lnTo>
                    <a:pt x="36837" y="2250"/>
                  </a:lnTo>
                  <a:lnTo>
                    <a:pt x="26669" y="0"/>
                  </a:lnTo>
                  <a:lnTo>
                    <a:pt x="18966" y="559"/>
                  </a:lnTo>
                  <a:lnTo>
                    <a:pt x="11334" y="6191"/>
                  </a:lnTo>
                  <a:lnTo>
                    <a:pt x="4702" y="15966"/>
                  </a:lnTo>
                  <a:lnTo>
                    <a:pt x="0" y="28955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4962905" y="4147565"/>
              <a:ext cx="52705" cy="34290"/>
            </a:xfrm>
            <a:custGeom>
              <a:avLst/>
              <a:gdLst/>
              <a:ahLst/>
              <a:cxnLst/>
              <a:rect l="l" t="t" r="r" b="b"/>
              <a:pathLst>
                <a:path w="52704" h="34289">
                  <a:moveTo>
                    <a:pt x="52577" y="34290"/>
                  </a:moveTo>
                  <a:lnTo>
                    <a:pt x="50565" y="20895"/>
                  </a:lnTo>
                  <a:lnTo>
                    <a:pt x="45053" y="10001"/>
                  </a:lnTo>
                  <a:lnTo>
                    <a:pt x="36826" y="2678"/>
                  </a:lnTo>
                  <a:lnTo>
                    <a:pt x="26670" y="0"/>
                  </a:lnTo>
                  <a:lnTo>
                    <a:pt x="18966" y="666"/>
                  </a:lnTo>
                  <a:lnTo>
                    <a:pt x="11334" y="6477"/>
                  </a:lnTo>
                  <a:lnTo>
                    <a:pt x="4702" y="16287"/>
                  </a:lnTo>
                  <a:lnTo>
                    <a:pt x="0" y="2895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5257038" y="4152137"/>
              <a:ext cx="53340" cy="34290"/>
            </a:xfrm>
            <a:custGeom>
              <a:avLst/>
              <a:gdLst/>
              <a:ahLst/>
              <a:cxnLst/>
              <a:rect l="l" t="t" r="r" b="b"/>
              <a:pathLst>
                <a:path w="53339" h="34289">
                  <a:moveTo>
                    <a:pt x="53339" y="34289"/>
                  </a:moveTo>
                  <a:lnTo>
                    <a:pt x="51220" y="20895"/>
                  </a:lnTo>
                  <a:lnTo>
                    <a:pt x="45529" y="10001"/>
                  </a:lnTo>
                  <a:lnTo>
                    <a:pt x="37266" y="2678"/>
                  </a:lnTo>
                  <a:lnTo>
                    <a:pt x="27432" y="0"/>
                  </a:lnTo>
                  <a:lnTo>
                    <a:pt x="19288" y="666"/>
                  </a:lnTo>
                  <a:lnTo>
                    <a:pt x="11430" y="6476"/>
                  </a:lnTo>
                  <a:lnTo>
                    <a:pt x="4714" y="16287"/>
                  </a:lnTo>
                  <a:lnTo>
                    <a:pt x="0" y="28955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5393435" y="4155185"/>
              <a:ext cx="53340" cy="34290"/>
            </a:xfrm>
            <a:custGeom>
              <a:avLst/>
              <a:gdLst/>
              <a:ahLst/>
              <a:cxnLst/>
              <a:rect l="l" t="t" r="r" b="b"/>
              <a:pathLst>
                <a:path w="53339" h="34289">
                  <a:moveTo>
                    <a:pt x="53339" y="34290"/>
                  </a:moveTo>
                  <a:lnTo>
                    <a:pt x="51220" y="20895"/>
                  </a:lnTo>
                  <a:lnTo>
                    <a:pt x="45529" y="10001"/>
                  </a:lnTo>
                  <a:lnTo>
                    <a:pt x="37266" y="2678"/>
                  </a:lnTo>
                  <a:lnTo>
                    <a:pt x="27432" y="0"/>
                  </a:lnTo>
                  <a:lnTo>
                    <a:pt x="19288" y="1000"/>
                  </a:lnTo>
                  <a:lnTo>
                    <a:pt x="11430" y="6858"/>
                  </a:lnTo>
                  <a:lnTo>
                    <a:pt x="4714" y="16716"/>
                  </a:lnTo>
                  <a:lnTo>
                    <a:pt x="0" y="2971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5533644" y="4155185"/>
              <a:ext cx="52705" cy="34290"/>
            </a:xfrm>
            <a:custGeom>
              <a:avLst/>
              <a:gdLst/>
              <a:ahLst/>
              <a:cxnLst/>
              <a:rect l="l" t="t" r="r" b="b"/>
              <a:pathLst>
                <a:path w="52704" h="34289">
                  <a:moveTo>
                    <a:pt x="52577" y="34290"/>
                  </a:moveTo>
                  <a:lnTo>
                    <a:pt x="50458" y="20895"/>
                  </a:lnTo>
                  <a:lnTo>
                    <a:pt x="44767" y="10001"/>
                  </a:lnTo>
                  <a:lnTo>
                    <a:pt x="36504" y="2678"/>
                  </a:lnTo>
                  <a:lnTo>
                    <a:pt x="26670" y="0"/>
                  </a:lnTo>
                  <a:lnTo>
                    <a:pt x="18645" y="1000"/>
                  </a:lnTo>
                  <a:lnTo>
                    <a:pt x="11049" y="6858"/>
                  </a:lnTo>
                  <a:lnTo>
                    <a:pt x="4595" y="16716"/>
                  </a:lnTo>
                  <a:lnTo>
                    <a:pt x="0" y="2971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5814060" y="4161281"/>
              <a:ext cx="53340" cy="34290"/>
            </a:xfrm>
            <a:custGeom>
              <a:avLst/>
              <a:gdLst/>
              <a:ahLst/>
              <a:cxnLst/>
              <a:rect l="l" t="t" r="r" b="b"/>
              <a:pathLst>
                <a:path w="53339" h="34289">
                  <a:moveTo>
                    <a:pt x="53339" y="34289"/>
                  </a:moveTo>
                  <a:lnTo>
                    <a:pt x="50887" y="20895"/>
                  </a:lnTo>
                  <a:lnTo>
                    <a:pt x="45148" y="10001"/>
                  </a:lnTo>
                  <a:lnTo>
                    <a:pt x="36837" y="2678"/>
                  </a:lnTo>
                  <a:lnTo>
                    <a:pt x="26669" y="0"/>
                  </a:lnTo>
                  <a:lnTo>
                    <a:pt x="18966" y="1000"/>
                  </a:lnTo>
                  <a:lnTo>
                    <a:pt x="11334" y="6857"/>
                  </a:lnTo>
                  <a:lnTo>
                    <a:pt x="4702" y="16716"/>
                  </a:lnTo>
                  <a:lnTo>
                    <a:pt x="0" y="29717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4683252" y="4140707"/>
              <a:ext cx="49530" cy="34290"/>
            </a:xfrm>
            <a:custGeom>
              <a:avLst/>
              <a:gdLst/>
              <a:ahLst/>
              <a:cxnLst/>
              <a:rect l="l" t="t" r="r" b="b"/>
              <a:pathLst>
                <a:path w="49529" h="34289">
                  <a:moveTo>
                    <a:pt x="49529" y="34289"/>
                  </a:moveTo>
                  <a:lnTo>
                    <a:pt x="47541" y="20895"/>
                  </a:lnTo>
                  <a:lnTo>
                    <a:pt x="42195" y="10001"/>
                  </a:lnTo>
                  <a:lnTo>
                    <a:pt x="34420" y="2678"/>
                  </a:lnTo>
                  <a:lnTo>
                    <a:pt x="25145" y="0"/>
                  </a:lnTo>
                  <a:lnTo>
                    <a:pt x="17573" y="1000"/>
                  </a:lnTo>
                  <a:lnTo>
                    <a:pt x="10286" y="6857"/>
                  </a:lnTo>
                  <a:lnTo>
                    <a:pt x="4143" y="16716"/>
                  </a:lnTo>
                  <a:lnTo>
                    <a:pt x="0" y="29717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4539996" y="4133087"/>
              <a:ext cx="50800" cy="34290"/>
            </a:xfrm>
            <a:custGeom>
              <a:avLst/>
              <a:gdLst/>
              <a:ahLst/>
              <a:cxnLst/>
              <a:rect l="l" t="t" r="r" b="b"/>
              <a:pathLst>
                <a:path w="50800" h="34289">
                  <a:moveTo>
                    <a:pt x="50292" y="34289"/>
                  </a:moveTo>
                  <a:lnTo>
                    <a:pt x="48303" y="20895"/>
                  </a:lnTo>
                  <a:lnTo>
                    <a:pt x="42957" y="10001"/>
                  </a:lnTo>
                  <a:lnTo>
                    <a:pt x="35183" y="2678"/>
                  </a:lnTo>
                  <a:lnTo>
                    <a:pt x="25908" y="0"/>
                  </a:lnTo>
                  <a:lnTo>
                    <a:pt x="18323" y="678"/>
                  </a:lnTo>
                  <a:lnTo>
                    <a:pt x="10953" y="6572"/>
                  </a:lnTo>
                  <a:lnTo>
                    <a:pt x="4583" y="16609"/>
                  </a:lnTo>
                  <a:lnTo>
                    <a:pt x="0" y="29717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4400550" y="4126991"/>
              <a:ext cx="50800" cy="33655"/>
            </a:xfrm>
            <a:custGeom>
              <a:avLst/>
              <a:gdLst/>
              <a:ahLst/>
              <a:cxnLst/>
              <a:rect l="l" t="t" r="r" b="b"/>
              <a:pathLst>
                <a:path w="50800" h="33654">
                  <a:moveTo>
                    <a:pt x="50292" y="33527"/>
                  </a:moveTo>
                  <a:lnTo>
                    <a:pt x="47982" y="20145"/>
                  </a:lnTo>
                  <a:lnTo>
                    <a:pt x="42672" y="9334"/>
                  </a:lnTo>
                  <a:lnTo>
                    <a:pt x="35075" y="2238"/>
                  </a:lnTo>
                  <a:lnTo>
                    <a:pt x="25908" y="0"/>
                  </a:lnTo>
                  <a:lnTo>
                    <a:pt x="18323" y="559"/>
                  </a:lnTo>
                  <a:lnTo>
                    <a:pt x="10953" y="6191"/>
                  </a:lnTo>
                  <a:lnTo>
                    <a:pt x="4583" y="15966"/>
                  </a:lnTo>
                  <a:lnTo>
                    <a:pt x="0" y="28955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4245102" y="4100321"/>
              <a:ext cx="52705" cy="35560"/>
            </a:xfrm>
            <a:custGeom>
              <a:avLst/>
              <a:gdLst/>
              <a:ahLst/>
              <a:cxnLst/>
              <a:rect l="l" t="t" r="r" b="b"/>
              <a:pathLst>
                <a:path w="52704" h="35560">
                  <a:moveTo>
                    <a:pt x="52577" y="35051"/>
                  </a:moveTo>
                  <a:lnTo>
                    <a:pt x="31242" y="761"/>
                  </a:lnTo>
                  <a:lnTo>
                    <a:pt x="27431" y="0"/>
                  </a:lnTo>
                  <a:lnTo>
                    <a:pt x="23621" y="0"/>
                  </a:lnTo>
                  <a:lnTo>
                    <a:pt x="19811" y="1523"/>
                  </a:lnTo>
                  <a:lnTo>
                    <a:pt x="11465" y="3928"/>
                  </a:lnTo>
                  <a:lnTo>
                    <a:pt x="5048" y="10477"/>
                  </a:lnTo>
                  <a:lnTo>
                    <a:pt x="1059" y="20169"/>
                  </a:lnTo>
                  <a:lnTo>
                    <a:pt x="0" y="32003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4100322" y="4082033"/>
              <a:ext cx="52069" cy="35560"/>
            </a:xfrm>
            <a:custGeom>
              <a:avLst/>
              <a:gdLst/>
              <a:ahLst/>
              <a:cxnLst/>
              <a:rect l="l" t="t" r="r" b="b"/>
              <a:pathLst>
                <a:path w="52070" h="35560">
                  <a:moveTo>
                    <a:pt x="51815" y="35051"/>
                  </a:moveTo>
                  <a:lnTo>
                    <a:pt x="30480" y="761"/>
                  </a:lnTo>
                  <a:lnTo>
                    <a:pt x="26669" y="0"/>
                  </a:lnTo>
                  <a:lnTo>
                    <a:pt x="22859" y="0"/>
                  </a:lnTo>
                  <a:lnTo>
                    <a:pt x="19049" y="761"/>
                  </a:lnTo>
                  <a:lnTo>
                    <a:pt x="11037" y="3178"/>
                  </a:lnTo>
                  <a:lnTo>
                    <a:pt x="4667" y="9810"/>
                  </a:lnTo>
                  <a:lnTo>
                    <a:pt x="726" y="19728"/>
                  </a:lnTo>
                  <a:lnTo>
                    <a:pt x="0" y="32003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3958590" y="4048505"/>
              <a:ext cx="52705" cy="35560"/>
            </a:xfrm>
            <a:custGeom>
              <a:avLst/>
              <a:gdLst/>
              <a:ahLst/>
              <a:cxnLst/>
              <a:rect l="l" t="t" r="r" b="b"/>
              <a:pathLst>
                <a:path w="52704" h="35560">
                  <a:moveTo>
                    <a:pt x="52577" y="35051"/>
                  </a:moveTo>
                  <a:lnTo>
                    <a:pt x="31242" y="761"/>
                  </a:lnTo>
                  <a:lnTo>
                    <a:pt x="27431" y="0"/>
                  </a:lnTo>
                  <a:lnTo>
                    <a:pt x="23621" y="0"/>
                  </a:lnTo>
                  <a:lnTo>
                    <a:pt x="19811" y="761"/>
                  </a:lnTo>
                  <a:lnTo>
                    <a:pt x="11465" y="3178"/>
                  </a:lnTo>
                  <a:lnTo>
                    <a:pt x="5048" y="9810"/>
                  </a:lnTo>
                  <a:lnTo>
                    <a:pt x="1059" y="19728"/>
                  </a:lnTo>
                  <a:lnTo>
                    <a:pt x="0" y="32003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3816858" y="4014977"/>
              <a:ext cx="52705" cy="35560"/>
            </a:xfrm>
            <a:custGeom>
              <a:avLst/>
              <a:gdLst/>
              <a:ahLst/>
              <a:cxnLst/>
              <a:rect l="l" t="t" r="r" b="b"/>
              <a:pathLst>
                <a:path w="52704" h="35560">
                  <a:moveTo>
                    <a:pt x="52577" y="35051"/>
                  </a:moveTo>
                  <a:lnTo>
                    <a:pt x="31242" y="761"/>
                  </a:lnTo>
                  <a:lnTo>
                    <a:pt x="27431" y="0"/>
                  </a:lnTo>
                  <a:lnTo>
                    <a:pt x="23621" y="0"/>
                  </a:lnTo>
                  <a:lnTo>
                    <a:pt x="19811" y="761"/>
                  </a:lnTo>
                  <a:lnTo>
                    <a:pt x="11465" y="3285"/>
                  </a:lnTo>
                  <a:lnTo>
                    <a:pt x="5048" y="10096"/>
                  </a:lnTo>
                  <a:lnTo>
                    <a:pt x="1059" y="20049"/>
                  </a:lnTo>
                  <a:lnTo>
                    <a:pt x="0" y="32003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3685794" y="3975353"/>
              <a:ext cx="52069" cy="35560"/>
            </a:xfrm>
            <a:custGeom>
              <a:avLst/>
              <a:gdLst/>
              <a:ahLst/>
              <a:cxnLst/>
              <a:rect l="l" t="t" r="r" b="b"/>
              <a:pathLst>
                <a:path w="52070" h="35560">
                  <a:moveTo>
                    <a:pt x="51815" y="35051"/>
                  </a:moveTo>
                  <a:lnTo>
                    <a:pt x="30480" y="761"/>
                  </a:lnTo>
                  <a:lnTo>
                    <a:pt x="26669" y="0"/>
                  </a:lnTo>
                  <a:lnTo>
                    <a:pt x="22859" y="0"/>
                  </a:lnTo>
                  <a:lnTo>
                    <a:pt x="19049" y="761"/>
                  </a:lnTo>
                  <a:lnTo>
                    <a:pt x="11037" y="3285"/>
                  </a:lnTo>
                  <a:lnTo>
                    <a:pt x="4667" y="10096"/>
                  </a:lnTo>
                  <a:lnTo>
                    <a:pt x="726" y="20049"/>
                  </a:lnTo>
                  <a:lnTo>
                    <a:pt x="0" y="32003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3555492" y="3918203"/>
              <a:ext cx="52705" cy="35560"/>
            </a:xfrm>
            <a:custGeom>
              <a:avLst/>
              <a:gdLst/>
              <a:ahLst/>
              <a:cxnLst/>
              <a:rect l="l" t="t" r="r" b="b"/>
              <a:pathLst>
                <a:path w="52704" h="35560">
                  <a:moveTo>
                    <a:pt x="52577" y="35051"/>
                  </a:moveTo>
                  <a:lnTo>
                    <a:pt x="30479" y="761"/>
                  </a:lnTo>
                  <a:lnTo>
                    <a:pt x="26670" y="0"/>
                  </a:lnTo>
                  <a:lnTo>
                    <a:pt x="22859" y="0"/>
                  </a:lnTo>
                  <a:lnTo>
                    <a:pt x="19811" y="1523"/>
                  </a:lnTo>
                  <a:lnTo>
                    <a:pt x="11358" y="3928"/>
                  </a:lnTo>
                  <a:lnTo>
                    <a:pt x="4762" y="10477"/>
                  </a:lnTo>
                  <a:lnTo>
                    <a:pt x="738" y="20169"/>
                  </a:lnTo>
                  <a:lnTo>
                    <a:pt x="0" y="32003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3412998" y="3856481"/>
              <a:ext cx="52069" cy="35560"/>
            </a:xfrm>
            <a:custGeom>
              <a:avLst/>
              <a:gdLst/>
              <a:ahLst/>
              <a:cxnLst/>
              <a:rect l="l" t="t" r="r" b="b"/>
              <a:pathLst>
                <a:path w="52070" h="35560">
                  <a:moveTo>
                    <a:pt x="51815" y="35051"/>
                  </a:moveTo>
                  <a:lnTo>
                    <a:pt x="30480" y="761"/>
                  </a:lnTo>
                  <a:lnTo>
                    <a:pt x="26669" y="0"/>
                  </a:lnTo>
                  <a:lnTo>
                    <a:pt x="22859" y="0"/>
                  </a:lnTo>
                  <a:lnTo>
                    <a:pt x="19049" y="761"/>
                  </a:lnTo>
                  <a:lnTo>
                    <a:pt x="11037" y="3285"/>
                  </a:lnTo>
                  <a:lnTo>
                    <a:pt x="4667" y="10096"/>
                  </a:lnTo>
                  <a:lnTo>
                    <a:pt x="726" y="20049"/>
                  </a:lnTo>
                  <a:lnTo>
                    <a:pt x="0" y="32003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3277361" y="3769613"/>
              <a:ext cx="43815" cy="35560"/>
            </a:xfrm>
            <a:custGeom>
              <a:avLst/>
              <a:gdLst/>
              <a:ahLst/>
              <a:cxnLst/>
              <a:rect l="l" t="t" r="r" b="b"/>
              <a:pathLst>
                <a:path w="43814" h="35560">
                  <a:moveTo>
                    <a:pt x="43434" y="35051"/>
                  </a:moveTo>
                  <a:lnTo>
                    <a:pt x="25146" y="761"/>
                  </a:lnTo>
                  <a:lnTo>
                    <a:pt x="22098" y="0"/>
                  </a:lnTo>
                  <a:lnTo>
                    <a:pt x="19050" y="0"/>
                  </a:lnTo>
                  <a:lnTo>
                    <a:pt x="16002" y="761"/>
                  </a:lnTo>
                  <a:lnTo>
                    <a:pt x="9108" y="3178"/>
                  </a:lnTo>
                  <a:lnTo>
                    <a:pt x="3714" y="9810"/>
                  </a:lnTo>
                  <a:lnTo>
                    <a:pt x="464" y="19728"/>
                  </a:lnTo>
                  <a:lnTo>
                    <a:pt x="0" y="32003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3138678" y="3658361"/>
              <a:ext cx="43815" cy="35560"/>
            </a:xfrm>
            <a:custGeom>
              <a:avLst/>
              <a:gdLst/>
              <a:ahLst/>
              <a:cxnLst/>
              <a:rect l="l" t="t" r="r" b="b"/>
              <a:pathLst>
                <a:path w="43814" h="35560">
                  <a:moveTo>
                    <a:pt x="43433" y="35051"/>
                  </a:moveTo>
                  <a:lnTo>
                    <a:pt x="25145" y="761"/>
                  </a:lnTo>
                  <a:lnTo>
                    <a:pt x="22098" y="0"/>
                  </a:lnTo>
                  <a:lnTo>
                    <a:pt x="19049" y="0"/>
                  </a:lnTo>
                  <a:lnTo>
                    <a:pt x="16001" y="761"/>
                  </a:lnTo>
                  <a:lnTo>
                    <a:pt x="9108" y="3285"/>
                  </a:lnTo>
                  <a:lnTo>
                    <a:pt x="3714" y="10096"/>
                  </a:lnTo>
                  <a:lnTo>
                    <a:pt x="464" y="20049"/>
                  </a:lnTo>
                  <a:lnTo>
                    <a:pt x="0" y="32003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3000756" y="3486911"/>
              <a:ext cx="43815" cy="35560"/>
            </a:xfrm>
            <a:custGeom>
              <a:avLst/>
              <a:gdLst/>
              <a:ahLst/>
              <a:cxnLst/>
              <a:rect l="l" t="t" r="r" b="b"/>
              <a:pathLst>
                <a:path w="43814" h="35560">
                  <a:moveTo>
                    <a:pt x="43433" y="35051"/>
                  </a:moveTo>
                  <a:lnTo>
                    <a:pt x="25145" y="761"/>
                  </a:lnTo>
                  <a:lnTo>
                    <a:pt x="22098" y="0"/>
                  </a:lnTo>
                  <a:lnTo>
                    <a:pt x="19049" y="0"/>
                  </a:lnTo>
                  <a:lnTo>
                    <a:pt x="16001" y="1523"/>
                  </a:lnTo>
                  <a:lnTo>
                    <a:pt x="9108" y="3928"/>
                  </a:lnTo>
                  <a:lnTo>
                    <a:pt x="3714" y="10477"/>
                  </a:lnTo>
                  <a:lnTo>
                    <a:pt x="464" y="20169"/>
                  </a:lnTo>
                  <a:lnTo>
                    <a:pt x="0" y="32003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6" name="object 256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3738416" y="4451647"/>
              <a:ext cx="81445" cy="66204"/>
            </a:xfrm>
            <a:prstGeom prst="rect">
              <a:avLst/>
            </a:prstGeom>
          </p:spPr>
        </p:pic>
        <p:pic>
          <p:nvPicPr>
            <p:cNvPr id="257" name="object 257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3608876" y="4437169"/>
              <a:ext cx="78397" cy="66204"/>
            </a:xfrm>
            <a:prstGeom prst="rect">
              <a:avLst/>
            </a:prstGeom>
          </p:spPr>
        </p:pic>
        <p:pic>
          <p:nvPicPr>
            <p:cNvPr id="258" name="object 258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3470954" y="4422691"/>
              <a:ext cx="81445" cy="66204"/>
            </a:xfrm>
            <a:prstGeom prst="rect">
              <a:avLst/>
            </a:prstGeom>
          </p:spPr>
        </p:pic>
        <p:pic>
          <p:nvPicPr>
            <p:cNvPr id="259" name="object 259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3333032" y="4396021"/>
              <a:ext cx="75348" cy="69253"/>
            </a:xfrm>
            <a:prstGeom prst="rect">
              <a:avLst/>
            </a:prstGeom>
          </p:spPr>
        </p:pic>
        <p:pic>
          <p:nvPicPr>
            <p:cNvPr id="260" name="object 260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3195110" y="4376971"/>
              <a:ext cx="78397" cy="66204"/>
            </a:xfrm>
            <a:prstGeom prst="rect">
              <a:avLst/>
            </a:prstGeom>
          </p:spPr>
        </p:pic>
        <p:pic>
          <p:nvPicPr>
            <p:cNvPr id="261" name="object 261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3070142" y="4351063"/>
              <a:ext cx="74587" cy="66204"/>
            </a:xfrm>
            <a:prstGeom prst="rect">
              <a:avLst/>
            </a:prstGeom>
          </p:spPr>
        </p:pic>
        <p:pic>
          <p:nvPicPr>
            <p:cNvPr id="262" name="object 262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5734856" y="4437169"/>
              <a:ext cx="74587" cy="66204"/>
            </a:xfrm>
            <a:prstGeom prst="rect">
              <a:avLst/>
            </a:prstGeom>
          </p:spPr>
        </p:pic>
        <p:sp>
          <p:nvSpPr>
            <p:cNvPr id="263" name="object 263"/>
            <p:cNvSpPr/>
            <p:nvPr/>
          </p:nvSpPr>
          <p:spPr>
            <a:xfrm>
              <a:off x="5865875" y="4194809"/>
              <a:ext cx="6985" cy="159385"/>
            </a:xfrm>
            <a:custGeom>
              <a:avLst/>
              <a:gdLst/>
              <a:ahLst/>
              <a:cxnLst/>
              <a:rect l="l" t="t" r="r" b="b"/>
              <a:pathLst>
                <a:path w="6985" h="159385">
                  <a:moveTo>
                    <a:pt x="3428" y="-12909"/>
                  </a:moveTo>
                  <a:lnTo>
                    <a:pt x="3428" y="172167"/>
                  </a:lnTo>
                </a:path>
              </a:pathLst>
            </a:custGeom>
            <a:ln w="326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5796533" y="4194809"/>
              <a:ext cx="17145" cy="259079"/>
            </a:xfrm>
            <a:custGeom>
              <a:avLst/>
              <a:gdLst/>
              <a:ahLst/>
              <a:cxnLst/>
              <a:rect l="l" t="t" r="r" b="b"/>
              <a:pathLst>
                <a:path w="17145" h="259079">
                  <a:moveTo>
                    <a:pt x="8382" y="-12909"/>
                  </a:moveTo>
                  <a:lnTo>
                    <a:pt x="8382" y="271989"/>
                  </a:lnTo>
                </a:path>
              </a:pathLst>
            </a:custGeom>
            <a:ln w="425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5727191" y="4189475"/>
              <a:ext cx="19050" cy="262255"/>
            </a:xfrm>
            <a:custGeom>
              <a:avLst/>
              <a:gdLst/>
              <a:ahLst/>
              <a:cxnLst/>
              <a:rect l="l" t="t" r="r" b="b"/>
              <a:pathLst>
                <a:path w="19050" h="262254">
                  <a:moveTo>
                    <a:pt x="9525" y="-12909"/>
                  </a:moveTo>
                  <a:lnTo>
                    <a:pt x="9525" y="275037"/>
                  </a:lnTo>
                </a:path>
              </a:pathLst>
            </a:custGeom>
            <a:ln w="448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5654039" y="4182617"/>
              <a:ext cx="21590" cy="288290"/>
            </a:xfrm>
            <a:custGeom>
              <a:avLst/>
              <a:gdLst/>
              <a:ahLst/>
              <a:cxnLst/>
              <a:rect l="l" t="t" r="r" b="b"/>
              <a:pathLst>
                <a:path w="21589" h="288289">
                  <a:moveTo>
                    <a:pt x="10667" y="-12909"/>
                  </a:moveTo>
                  <a:lnTo>
                    <a:pt x="10667" y="300945"/>
                  </a:lnTo>
                </a:path>
              </a:pathLst>
            </a:custGeom>
            <a:ln w="471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5586983" y="4189475"/>
              <a:ext cx="17145" cy="276225"/>
            </a:xfrm>
            <a:custGeom>
              <a:avLst/>
              <a:gdLst/>
              <a:ahLst/>
              <a:cxnLst/>
              <a:rect l="l" t="t" r="r" b="b"/>
              <a:pathLst>
                <a:path w="17145" h="276225">
                  <a:moveTo>
                    <a:pt x="8382" y="-12909"/>
                  </a:moveTo>
                  <a:lnTo>
                    <a:pt x="8382" y="288753"/>
                  </a:lnTo>
                </a:path>
              </a:pathLst>
            </a:custGeom>
            <a:ln w="425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5516118" y="4184903"/>
              <a:ext cx="16510" cy="290830"/>
            </a:xfrm>
            <a:custGeom>
              <a:avLst/>
              <a:gdLst/>
              <a:ahLst/>
              <a:cxnLst/>
              <a:rect l="l" t="t" r="r" b="b"/>
              <a:pathLst>
                <a:path w="16510" h="290829">
                  <a:moveTo>
                    <a:pt x="8000" y="-12909"/>
                  </a:moveTo>
                  <a:lnTo>
                    <a:pt x="8000" y="303231"/>
                  </a:lnTo>
                </a:path>
              </a:pathLst>
            </a:custGeom>
            <a:ln w="41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5446776" y="4184903"/>
              <a:ext cx="17145" cy="285750"/>
            </a:xfrm>
            <a:custGeom>
              <a:avLst/>
              <a:gdLst/>
              <a:ahLst/>
              <a:cxnLst/>
              <a:rect l="l" t="t" r="r" b="b"/>
              <a:pathLst>
                <a:path w="17145" h="285750">
                  <a:moveTo>
                    <a:pt x="8382" y="-12909"/>
                  </a:moveTo>
                  <a:lnTo>
                    <a:pt x="8382" y="298659"/>
                  </a:lnTo>
                </a:path>
              </a:pathLst>
            </a:custGeom>
            <a:ln w="425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5378195" y="4178045"/>
              <a:ext cx="16510" cy="306705"/>
            </a:xfrm>
            <a:custGeom>
              <a:avLst/>
              <a:gdLst/>
              <a:ahLst/>
              <a:cxnLst/>
              <a:rect l="l" t="t" r="r" b="b"/>
              <a:pathLst>
                <a:path w="16510" h="306704">
                  <a:moveTo>
                    <a:pt x="8000" y="-12909"/>
                  </a:moveTo>
                  <a:lnTo>
                    <a:pt x="8000" y="319233"/>
                  </a:lnTo>
                </a:path>
              </a:pathLst>
            </a:custGeom>
            <a:ln w="41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5311140" y="4182617"/>
              <a:ext cx="14604" cy="297180"/>
            </a:xfrm>
            <a:custGeom>
              <a:avLst/>
              <a:gdLst/>
              <a:ahLst/>
              <a:cxnLst/>
              <a:rect l="l" t="t" r="r" b="b"/>
              <a:pathLst>
                <a:path w="14604" h="297179">
                  <a:moveTo>
                    <a:pt x="7238" y="-12909"/>
                  </a:moveTo>
                  <a:lnTo>
                    <a:pt x="7238" y="310089"/>
                  </a:lnTo>
                </a:path>
              </a:pathLst>
            </a:custGeom>
            <a:ln w="402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5241798" y="4178045"/>
              <a:ext cx="16510" cy="306705"/>
            </a:xfrm>
            <a:custGeom>
              <a:avLst/>
              <a:gdLst/>
              <a:ahLst/>
              <a:cxnLst/>
              <a:rect l="l" t="t" r="r" b="b"/>
              <a:pathLst>
                <a:path w="16510" h="306704">
                  <a:moveTo>
                    <a:pt x="8000" y="-12909"/>
                  </a:moveTo>
                  <a:lnTo>
                    <a:pt x="8000" y="319233"/>
                  </a:lnTo>
                </a:path>
              </a:pathLst>
            </a:custGeom>
            <a:ln w="41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5161025" y="4187189"/>
              <a:ext cx="26670" cy="307340"/>
            </a:xfrm>
            <a:custGeom>
              <a:avLst/>
              <a:gdLst/>
              <a:ahLst/>
              <a:cxnLst/>
              <a:rect l="l" t="t" r="r" b="b"/>
              <a:pathLst>
                <a:path w="26670" h="307339">
                  <a:moveTo>
                    <a:pt x="13335" y="-12909"/>
                  </a:moveTo>
                  <a:lnTo>
                    <a:pt x="13335" y="319995"/>
                  </a:lnTo>
                </a:path>
              </a:pathLst>
            </a:custGeom>
            <a:ln w="524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5092445" y="4178045"/>
              <a:ext cx="24130" cy="325755"/>
            </a:xfrm>
            <a:custGeom>
              <a:avLst/>
              <a:gdLst/>
              <a:ahLst/>
              <a:cxnLst/>
              <a:rect l="l" t="t" r="r" b="b"/>
              <a:pathLst>
                <a:path w="24129" h="325754">
                  <a:moveTo>
                    <a:pt x="11811" y="-12909"/>
                  </a:moveTo>
                  <a:lnTo>
                    <a:pt x="11811" y="338283"/>
                  </a:lnTo>
                </a:path>
              </a:pathLst>
            </a:custGeom>
            <a:ln w="494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5016246" y="4180331"/>
              <a:ext cx="21590" cy="318770"/>
            </a:xfrm>
            <a:custGeom>
              <a:avLst/>
              <a:gdLst/>
              <a:ahLst/>
              <a:cxnLst/>
              <a:rect l="l" t="t" r="r" b="b"/>
              <a:pathLst>
                <a:path w="21589" h="318770">
                  <a:moveTo>
                    <a:pt x="10667" y="-12909"/>
                  </a:moveTo>
                  <a:lnTo>
                    <a:pt x="10667" y="331425"/>
                  </a:lnTo>
                </a:path>
              </a:pathLst>
            </a:custGeom>
            <a:ln w="471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4673726" y="4155229"/>
              <a:ext cx="277495" cy="367030"/>
            </a:xfrm>
            <a:custGeom>
              <a:avLst/>
              <a:gdLst/>
              <a:ahLst/>
              <a:cxnLst/>
              <a:rect l="l" t="t" r="r" b="b"/>
              <a:pathLst>
                <a:path w="277495" h="367029">
                  <a:moveTo>
                    <a:pt x="277368" y="9905"/>
                  </a:moveTo>
                  <a:lnTo>
                    <a:pt x="277368" y="354240"/>
                  </a:lnTo>
                </a:path>
                <a:path w="277495" h="367029">
                  <a:moveTo>
                    <a:pt x="204216" y="7619"/>
                  </a:moveTo>
                  <a:lnTo>
                    <a:pt x="204216" y="351954"/>
                  </a:lnTo>
                </a:path>
                <a:path w="277495" h="367029">
                  <a:moveTo>
                    <a:pt x="133350" y="5333"/>
                  </a:moveTo>
                  <a:lnTo>
                    <a:pt x="133350" y="366432"/>
                  </a:lnTo>
                </a:path>
                <a:path w="277495" h="367029">
                  <a:moveTo>
                    <a:pt x="68580" y="5333"/>
                  </a:moveTo>
                  <a:lnTo>
                    <a:pt x="68580" y="356526"/>
                  </a:lnTo>
                </a:path>
                <a:path w="277495" h="367029">
                  <a:moveTo>
                    <a:pt x="0" y="0"/>
                  </a:moveTo>
                  <a:lnTo>
                    <a:pt x="0" y="361098"/>
                  </a:lnTo>
                </a:path>
              </a:pathLst>
            </a:custGeom>
            <a:ln w="448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4590288" y="4168139"/>
              <a:ext cx="26034" cy="330835"/>
            </a:xfrm>
            <a:custGeom>
              <a:avLst/>
              <a:gdLst/>
              <a:ahLst/>
              <a:cxnLst/>
              <a:rect l="l" t="t" r="r" b="b"/>
              <a:pathLst>
                <a:path w="26035" h="330835">
                  <a:moveTo>
                    <a:pt x="12953" y="-12909"/>
                  </a:moveTo>
                  <a:lnTo>
                    <a:pt x="12953" y="343617"/>
                  </a:lnTo>
                </a:path>
              </a:pathLst>
            </a:custGeom>
            <a:ln w="517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4523994" y="4161281"/>
              <a:ext cx="16510" cy="342265"/>
            </a:xfrm>
            <a:custGeom>
              <a:avLst/>
              <a:gdLst/>
              <a:ahLst/>
              <a:cxnLst/>
              <a:rect l="l" t="t" r="r" b="b"/>
              <a:pathLst>
                <a:path w="16510" h="342264">
                  <a:moveTo>
                    <a:pt x="8000" y="-12909"/>
                  </a:moveTo>
                  <a:lnTo>
                    <a:pt x="8000" y="355047"/>
                  </a:lnTo>
                </a:path>
              </a:pathLst>
            </a:custGeom>
            <a:ln w="41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4390263" y="4143799"/>
              <a:ext cx="69850" cy="375920"/>
            </a:xfrm>
            <a:custGeom>
              <a:avLst/>
              <a:gdLst/>
              <a:ahLst/>
              <a:cxnLst/>
              <a:rect l="l" t="t" r="r" b="b"/>
              <a:pathLst>
                <a:path w="69850" h="375920">
                  <a:moveTo>
                    <a:pt x="69341" y="2285"/>
                  </a:moveTo>
                  <a:lnTo>
                    <a:pt x="69341" y="367956"/>
                  </a:lnTo>
                </a:path>
                <a:path w="69850" h="375920">
                  <a:moveTo>
                    <a:pt x="0" y="0"/>
                  </a:moveTo>
                  <a:lnTo>
                    <a:pt x="0" y="375576"/>
                  </a:lnTo>
                </a:path>
              </a:pathLst>
            </a:custGeom>
            <a:ln w="448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4297679" y="4137659"/>
              <a:ext cx="33655" cy="359410"/>
            </a:xfrm>
            <a:custGeom>
              <a:avLst/>
              <a:gdLst/>
              <a:ahLst/>
              <a:cxnLst/>
              <a:rect l="l" t="t" r="r" b="b"/>
              <a:pathLst>
                <a:path w="33654" h="359410">
                  <a:moveTo>
                    <a:pt x="16763" y="-12909"/>
                  </a:moveTo>
                  <a:lnTo>
                    <a:pt x="16763" y="371811"/>
                  </a:lnTo>
                </a:path>
              </a:pathLst>
            </a:custGeom>
            <a:ln w="593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4228338" y="4132325"/>
              <a:ext cx="17145" cy="368935"/>
            </a:xfrm>
            <a:custGeom>
              <a:avLst/>
              <a:gdLst/>
              <a:ahLst/>
              <a:cxnLst/>
              <a:rect l="l" t="t" r="r" b="b"/>
              <a:pathLst>
                <a:path w="17145" h="368935">
                  <a:moveTo>
                    <a:pt x="8382" y="-12909"/>
                  </a:moveTo>
                  <a:lnTo>
                    <a:pt x="8382" y="381717"/>
                  </a:lnTo>
                </a:path>
              </a:pathLst>
            </a:custGeom>
            <a:ln w="425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4152900" y="4118609"/>
              <a:ext cx="21590" cy="375920"/>
            </a:xfrm>
            <a:custGeom>
              <a:avLst/>
              <a:gdLst/>
              <a:ahLst/>
              <a:cxnLst/>
              <a:rect l="l" t="t" r="r" b="b"/>
              <a:pathLst>
                <a:path w="21589" h="375920">
                  <a:moveTo>
                    <a:pt x="10667" y="-12909"/>
                  </a:moveTo>
                  <a:lnTo>
                    <a:pt x="10667" y="388575"/>
                  </a:lnTo>
                </a:path>
              </a:pathLst>
            </a:custGeom>
            <a:ln w="471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4085844" y="4106417"/>
              <a:ext cx="14604" cy="383540"/>
            </a:xfrm>
            <a:custGeom>
              <a:avLst/>
              <a:gdLst/>
              <a:ahLst/>
              <a:cxnLst/>
              <a:rect l="l" t="t" r="r" b="b"/>
              <a:pathLst>
                <a:path w="14604" h="383539">
                  <a:moveTo>
                    <a:pt x="0" y="383285"/>
                  </a:moveTo>
                  <a:lnTo>
                    <a:pt x="14477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4011929" y="4082795"/>
              <a:ext cx="19050" cy="401955"/>
            </a:xfrm>
            <a:custGeom>
              <a:avLst/>
              <a:gdLst/>
              <a:ahLst/>
              <a:cxnLst/>
              <a:rect l="l" t="t" r="r" b="b"/>
              <a:pathLst>
                <a:path w="19050" h="401954">
                  <a:moveTo>
                    <a:pt x="9525" y="-12909"/>
                  </a:moveTo>
                  <a:lnTo>
                    <a:pt x="9525" y="414483"/>
                  </a:lnTo>
                </a:path>
              </a:pathLst>
            </a:custGeom>
            <a:ln w="448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3945635" y="4080509"/>
              <a:ext cx="11430" cy="401955"/>
            </a:xfrm>
            <a:custGeom>
              <a:avLst/>
              <a:gdLst/>
              <a:ahLst/>
              <a:cxnLst/>
              <a:rect l="l" t="t" r="r" b="b"/>
              <a:pathLst>
                <a:path w="11429" h="401954">
                  <a:moveTo>
                    <a:pt x="0" y="401574"/>
                  </a:moveTo>
                  <a:lnTo>
                    <a:pt x="11429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3869435" y="4049267"/>
              <a:ext cx="19050" cy="426084"/>
            </a:xfrm>
            <a:custGeom>
              <a:avLst/>
              <a:gdLst/>
              <a:ahLst/>
              <a:cxnLst/>
              <a:rect l="l" t="t" r="r" b="b"/>
              <a:pathLst>
                <a:path w="19050" h="426085">
                  <a:moveTo>
                    <a:pt x="0" y="0"/>
                  </a:moveTo>
                  <a:lnTo>
                    <a:pt x="19050" y="42595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3807714" y="4044694"/>
              <a:ext cx="9525" cy="426084"/>
            </a:xfrm>
            <a:custGeom>
              <a:avLst/>
              <a:gdLst/>
              <a:ahLst/>
              <a:cxnLst/>
              <a:rect l="l" t="t" r="r" b="b"/>
              <a:pathLst>
                <a:path w="9525" h="426085">
                  <a:moveTo>
                    <a:pt x="0" y="425958"/>
                  </a:moveTo>
                  <a:lnTo>
                    <a:pt x="9143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3736085" y="4008881"/>
              <a:ext cx="14604" cy="456565"/>
            </a:xfrm>
            <a:custGeom>
              <a:avLst/>
              <a:gdLst/>
              <a:ahLst/>
              <a:cxnLst/>
              <a:rect l="l" t="t" r="r" b="b"/>
              <a:pathLst>
                <a:path w="14604" h="456564">
                  <a:moveTo>
                    <a:pt x="0" y="0"/>
                  </a:moveTo>
                  <a:lnTo>
                    <a:pt x="14478" y="45643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3674363" y="4004309"/>
              <a:ext cx="9525" cy="452120"/>
            </a:xfrm>
            <a:custGeom>
              <a:avLst/>
              <a:gdLst/>
              <a:ahLst/>
              <a:cxnLst/>
              <a:rect l="l" t="t" r="r" b="b"/>
              <a:pathLst>
                <a:path w="9525" h="452120">
                  <a:moveTo>
                    <a:pt x="9143" y="0"/>
                  </a:moveTo>
                  <a:lnTo>
                    <a:pt x="0" y="451865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3608069" y="3949444"/>
              <a:ext cx="13970" cy="502284"/>
            </a:xfrm>
            <a:custGeom>
              <a:avLst/>
              <a:gdLst/>
              <a:ahLst/>
              <a:cxnLst/>
              <a:rect l="l" t="t" r="r" b="b"/>
              <a:pathLst>
                <a:path w="13970" h="502285">
                  <a:moveTo>
                    <a:pt x="13715" y="502158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3538727" y="3947159"/>
              <a:ext cx="17145" cy="494665"/>
            </a:xfrm>
            <a:custGeom>
              <a:avLst/>
              <a:gdLst/>
              <a:ahLst/>
              <a:cxnLst/>
              <a:rect l="l" t="t" r="r" b="b"/>
              <a:pathLst>
                <a:path w="17145" h="494664">
                  <a:moveTo>
                    <a:pt x="16764" y="0"/>
                  </a:moveTo>
                  <a:lnTo>
                    <a:pt x="0" y="49453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3464813" y="3894581"/>
              <a:ext cx="17145" cy="540385"/>
            </a:xfrm>
            <a:custGeom>
              <a:avLst/>
              <a:gdLst/>
              <a:ahLst/>
              <a:cxnLst/>
              <a:rect l="l" t="t" r="r" b="b"/>
              <a:pathLst>
                <a:path w="17145" h="540385">
                  <a:moveTo>
                    <a:pt x="16764" y="540258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3396234" y="3878579"/>
              <a:ext cx="16510" cy="539750"/>
            </a:xfrm>
            <a:custGeom>
              <a:avLst/>
              <a:gdLst/>
              <a:ahLst/>
              <a:cxnLst/>
              <a:rect l="l" t="t" r="r" b="b"/>
              <a:pathLst>
                <a:path w="16510" h="539750">
                  <a:moveTo>
                    <a:pt x="16001" y="0"/>
                  </a:moveTo>
                  <a:lnTo>
                    <a:pt x="0" y="53949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3320034" y="3802379"/>
              <a:ext cx="26034" cy="611505"/>
            </a:xfrm>
            <a:custGeom>
              <a:avLst/>
              <a:gdLst/>
              <a:ahLst/>
              <a:cxnLst/>
              <a:rect l="l" t="t" r="r" b="b"/>
              <a:pathLst>
                <a:path w="26035" h="611504">
                  <a:moveTo>
                    <a:pt x="25907" y="611124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3260597" y="3802379"/>
              <a:ext cx="17145" cy="592455"/>
            </a:xfrm>
            <a:custGeom>
              <a:avLst/>
              <a:gdLst/>
              <a:ahLst/>
              <a:cxnLst/>
              <a:rect l="l" t="t" r="r" b="b"/>
              <a:pathLst>
                <a:path w="17145" h="592454">
                  <a:moveTo>
                    <a:pt x="16764" y="0"/>
                  </a:moveTo>
                  <a:lnTo>
                    <a:pt x="0" y="592074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3182112" y="3692650"/>
              <a:ext cx="26034" cy="694690"/>
            </a:xfrm>
            <a:custGeom>
              <a:avLst/>
              <a:gdLst/>
              <a:ahLst/>
              <a:cxnLst/>
              <a:rect l="l" t="t" r="r" b="b"/>
              <a:pathLst>
                <a:path w="26035" h="694689">
                  <a:moveTo>
                    <a:pt x="25907" y="694181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3134106" y="3690364"/>
              <a:ext cx="2540" cy="675640"/>
            </a:xfrm>
            <a:custGeom>
              <a:avLst/>
              <a:gdLst/>
              <a:ahLst/>
              <a:cxnLst/>
              <a:rect l="l" t="t" r="r" b="b"/>
              <a:pathLst>
                <a:path w="2539" h="675639">
                  <a:moveTo>
                    <a:pt x="2285" y="0"/>
                  </a:moveTo>
                  <a:lnTo>
                    <a:pt x="0" y="675132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3044189" y="3523486"/>
              <a:ext cx="37465" cy="844550"/>
            </a:xfrm>
            <a:custGeom>
              <a:avLst/>
              <a:gdLst/>
              <a:ahLst/>
              <a:cxnLst/>
              <a:rect l="l" t="t" r="r" b="b"/>
              <a:pathLst>
                <a:path w="37464" h="844550">
                  <a:moveTo>
                    <a:pt x="37337" y="844296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2974848" y="3518914"/>
              <a:ext cx="24130" cy="854710"/>
            </a:xfrm>
            <a:custGeom>
              <a:avLst/>
              <a:gdLst/>
              <a:ahLst/>
              <a:cxnLst/>
              <a:rect l="l" t="t" r="r" b="b"/>
              <a:pathLst>
                <a:path w="24130" h="854710">
                  <a:moveTo>
                    <a:pt x="23621" y="0"/>
                  </a:moveTo>
                  <a:lnTo>
                    <a:pt x="0" y="854202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0" name="object 30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19400" y="4396739"/>
              <a:ext cx="103631" cy="937260"/>
            </a:xfrm>
            <a:prstGeom prst="rect">
              <a:avLst/>
            </a:prstGeom>
          </p:spPr>
        </p:pic>
        <p:pic>
          <p:nvPicPr>
            <p:cNvPr id="301" name="object 30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51626" y="4416550"/>
              <a:ext cx="469391" cy="237743"/>
            </a:xfrm>
            <a:prstGeom prst="rect">
              <a:avLst/>
            </a:prstGeom>
          </p:spPr>
        </p:pic>
        <p:sp>
          <p:nvSpPr>
            <p:cNvPr id="302" name="object 302"/>
            <p:cNvSpPr/>
            <p:nvPr/>
          </p:nvSpPr>
          <p:spPr>
            <a:xfrm>
              <a:off x="2970276" y="3153155"/>
              <a:ext cx="0" cy="1430020"/>
            </a:xfrm>
            <a:custGeom>
              <a:avLst/>
              <a:gdLst/>
              <a:ahLst/>
              <a:cxnLst/>
              <a:rect l="l" t="t" r="r" b="b"/>
              <a:pathLst>
                <a:path h="1430020">
                  <a:moveTo>
                    <a:pt x="0" y="1429512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2769870" y="4352543"/>
              <a:ext cx="3731260" cy="0"/>
            </a:xfrm>
            <a:custGeom>
              <a:avLst/>
              <a:gdLst/>
              <a:ahLst/>
              <a:cxnLst/>
              <a:rect l="l" t="t" r="r" b="b"/>
              <a:pathLst>
                <a:path w="3731260">
                  <a:moveTo>
                    <a:pt x="0" y="0"/>
                  </a:moveTo>
                  <a:lnTo>
                    <a:pt x="3730751" y="0"/>
                  </a:lnTo>
                </a:path>
              </a:pathLst>
            </a:custGeom>
            <a:ln w="25819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3664457" y="3573017"/>
              <a:ext cx="209550" cy="454659"/>
            </a:xfrm>
            <a:custGeom>
              <a:avLst/>
              <a:gdLst/>
              <a:ahLst/>
              <a:cxnLst/>
              <a:rect l="l" t="t" r="r" b="b"/>
              <a:pathLst>
                <a:path w="209550" h="454660">
                  <a:moveTo>
                    <a:pt x="209550" y="0"/>
                  </a:moveTo>
                  <a:lnTo>
                    <a:pt x="183396" y="43042"/>
                  </a:lnTo>
                  <a:lnTo>
                    <a:pt x="157691" y="88123"/>
                  </a:lnTo>
                  <a:lnTo>
                    <a:pt x="132699" y="134677"/>
                  </a:lnTo>
                  <a:lnTo>
                    <a:pt x="108685" y="182136"/>
                  </a:lnTo>
                  <a:lnTo>
                    <a:pt x="85915" y="229933"/>
                  </a:lnTo>
                  <a:lnTo>
                    <a:pt x="64654" y="277502"/>
                  </a:lnTo>
                  <a:lnTo>
                    <a:pt x="45166" y="324275"/>
                  </a:lnTo>
                  <a:lnTo>
                    <a:pt x="27718" y="369685"/>
                  </a:lnTo>
                  <a:lnTo>
                    <a:pt x="12574" y="413166"/>
                  </a:lnTo>
                  <a:lnTo>
                    <a:pt x="0" y="454151"/>
                  </a:lnTo>
                </a:path>
              </a:pathLst>
            </a:custGeom>
            <a:ln w="2581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3624071" y="4009643"/>
              <a:ext cx="85090" cy="134620"/>
            </a:xfrm>
            <a:custGeom>
              <a:avLst/>
              <a:gdLst/>
              <a:ahLst/>
              <a:cxnLst/>
              <a:rect l="l" t="t" r="r" b="b"/>
              <a:pathLst>
                <a:path w="85089" h="134620">
                  <a:moveTo>
                    <a:pt x="84582" y="13715"/>
                  </a:moveTo>
                  <a:lnTo>
                    <a:pt x="0" y="0"/>
                  </a:lnTo>
                  <a:lnTo>
                    <a:pt x="21335" y="134112"/>
                  </a:lnTo>
                  <a:lnTo>
                    <a:pt x="84582" y="1371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3470910" y="6063995"/>
              <a:ext cx="207010" cy="443865"/>
            </a:xfrm>
            <a:custGeom>
              <a:avLst/>
              <a:gdLst/>
              <a:ahLst/>
              <a:cxnLst/>
              <a:rect l="l" t="t" r="r" b="b"/>
              <a:pathLst>
                <a:path w="207010" h="443865">
                  <a:moveTo>
                    <a:pt x="206501" y="443484"/>
                  </a:moveTo>
                  <a:lnTo>
                    <a:pt x="180804" y="401419"/>
                  </a:lnTo>
                  <a:lnTo>
                    <a:pt x="155545" y="357420"/>
                  </a:lnTo>
                  <a:lnTo>
                    <a:pt x="130981" y="312022"/>
                  </a:lnTo>
                  <a:lnTo>
                    <a:pt x="107368" y="265761"/>
                  </a:lnTo>
                  <a:lnTo>
                    <a:pt x="84962" y="219170"/>
                  </a:lnTo>
                  <a:lnTo>
                    <a:pt x="64020" y="172784"/>
                  </a:lnTo>
                  <a:lnTo>
                    <a:pt x="44796" y="127140"/>
                  </a:lnTo>
                  <a:lnTo>
                    <a:pt x="27547" y="82771"/>
                  </a:lnTo>
                  <a:lnTo>
                    <a:pt x="12530" y="40213"/>
                  </a:lnTo>
                  <a:lnTo>
                    <a:pt x="0" y="0"/>
                  </a:lnTo>
                </a:path>
              </a:pathLst>
            </a:custGeom>
            <a:ln w="2581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3430523" y="5947408"/>
              <a:ext cx="85090" cy="134620"/>
            </a:xfrm>
            <a:custGeom>
              <a:avLst/>
              <a:gdLst/>
              <a:ahLst/>
              <a:cxnLst/>
              <a:rect l="l" t="t" r="r" b="b"/>
              <a:pathLst>
                <a:path w="85089" h="134620">
                  <a:moveTo>
                    <a:pt x="84582" y="120395"/>
                  </a:moveTo>
                  <a:lnTo>
                    <a:pt x="22098" y="0"/>
                  </a:lnTo>
                  <a:lnTo>
                    <a:pt x="0" y="134111"/>
                  </a:lnTo>
                  <a:lnTo>
                    <a:pt x="84582" y="12039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8" name="object 308"/>
          <p:cNvSpPr txBox="1"/>
          <p:nvPr/>
        </p:nvSpPr>
        <p:spPr>
          <a:xfrm>
            <a:off x="2511579" y="3546473"/>
            <a:ext cx="266065" cy="74295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970"/>
              </a:lnSpc>
            </a:pPr>
            <a:r>
              <a:rPr sz="1700" dirty="0">
                <a:latin typeface="Arial MT"/>
                <a:cs typeface="Arial MT"/>
              </a:rPr>
              <a:t>Current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309" name="object 309"/>
          <p:cNvSpPr txBox="1">
            <a:spLocks noGrp="1"/>
          </p:cNvSpPr>
          <p:nvPr>
            <p:ph type="title"/>
          </p:nvPr>
        </p:nvSpPr>
        <p:spPr>
          <a:xfrm>
            <a:off x="606725" y="412662"/>
            <a:ext cx="8039734" cy="674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250" b="0" spc="-1325" dirty="0">
                <a:solidFill>
                  <a:srgbClr val="000000"/>
                </a:solidFill>
                <a:latin typeface="Arial MT"/>
                <a:cs typeface="Arial MT"/>
              </a:rPr>
              <a:t>EFECTO</a:t>
            </a:r>
            <a:r>
              <a:rPr sz="4250" b="0" spc="-54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250" b="0" spc="-1365" dirty="0">
                <a:solidFill>
                  <a:srgbClr val="000000"/>
                </a:solidFill>
                <a:latin typeface="Arial MT"/>
                <a:cs typeface="Arial MT"/>
              </a:rPr>
              <a:t>DE</a:t>
            </a:r>
            <a:r>
              <a:rPr sz="4250" b="0" spc="-54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250" b="0" spc="-1200" dirty="0">
                <a:solidFill>
                  <a:srgbClr val="000000"/>
                </a:solidFill>
                <a:latin typeface="Arial MT"/>
                <a:cs typeface="Arial MT"/>
              </a:rPr>
              <a:t>LA</a:t>
            </a:r>
            <a:r>
              <a:rPr sz="4250" b="0" spc="-54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250" b="0" spc="-1285" dirty="0">
                <a:solidFill>
                  <a:srgbClr val="000000"/>
                </a:solidFill>
                <a:latin typeface="Arial MT"/>
                <a:cs typeface="Arial MT"/>
              </a:rPr>
              <a:t>COMP.</a:t>
            </a:r>
            <a:r>
              <a:rPr sz="4250" b="0" spc="-54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250" b="0" spc="-1280" dirty="0">
                <a:solidFill>
                  <a:srgbClr val="000000"/>
                </a:solidFill>
                <a:latin typeface="Arial MT"/>
                <a:cs typeface="Arial MT"/>
              </a:rPr>
              <a:t>CONTINUA</a:t>
            </a:r>
            <a:r>
              <a:rPr sz="4250" b="0" spc="-54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250" b="0" spc="-1080" dirty="0">
                <a:solidFill>
                  <a:srgbClr val="000000"/>
                </a:solidFill>
                <a:latin typeface="Arial MT"/>
                <a:cs typeface="Arial MT"/>
              </a:rPr>
              <a:t>(DC)-FALLA</a:t>
            </a:r>
            <a:r>
              <a:rPr sz="4250" b="0" spc="-54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250" b="0" spc="-1140" dirty="0">
                <a:solidFill>
                  <a:srgbClr val="000000"/>
                </a:solidFill>
                <a:latin typeface="Arial MT"/>
                <a:cs typeface="Arial MT"/>
              </a:rPr>
              <a:t>TRIFASICA</a:t>
            </a:r>
            <a:endParaRPr sz="425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15796"/>
            <a:ext cx="9144000" cy="107442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247900" y="2900933"/>
            <a:ext cx="154940" cy="309880"/>
          </a:xfrm>
          <a:custGeom>
            <a:avLst/>
            <a:gdLst/>
            <a:ahLst/>
            <a:cxnLst/>
            <a:rect l="l" t="t" r="r" b="b"/>
            <a:pathLst>
              <a:path w="154939" h="309880">
                <a:moveTo>
                  <a:pt x="2285" y="309372"/>
                </a:moveTo>
                <a:lnTo>
                  <a:pt x="69627" y="292605"/>
                </a:lnTo>
                <a:lnTo>
                  <a:pt x="103426" y="270129"/>
                </a:lnTo>
                <a:lnTo>
                  <a:pt x="128816" y="241442"/>
                </a:lnTo>
                <a:lnTo>
                  <a:pt x="154306" y="172563"/>
                </a:lnTo>
                <a:lnTo>
                  <a:pt x="154378" y="135939"/>
                </a:lnTo>
                <a:lnTo>
                  <a:pt x="145982" y="100234"/>
                </a:lnTo>
                <a:lnTo>
                  <a:pt x="129104" y="67234"/>
                </a:lnTo>
                <a:lnTo>
                  <a:pt x="103729" y="38720"/>
                </a:lnTo>
                <a:lnTo>
                  <a:pt x="69843" y="16476"/>
                </a:lnTo>
                <a:lnTo>
                  <a:pt x="27431" y="2285"/>
                </a:lnTo>
                <a:lnTo>
                  <a:pt x="0" y="0"/>
                </a:lnTo>
              </a:path>
            </a:pathLst>
          </a:custGeom>
          <a:ln w="36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229789" y="2265603"/>
            <a:ext cx="191135" cy="654050"/>
            <a:chOff x="2229789" y="2265603"/>
            <a:chExt cx="191135" cy="654050"/>
          </a:xfrm>
        </p:grpSpPr>
        <p:sp>
          <p:nvSpPr>
            <p:cNvPr id="5" name="object 5"/>
            <p:cNvSpPr/>
            <p:nvPr/>
          </p:nvSpPr>
          <p:spPr>
            <a:xfrm>
              <a:off x="2247899" y="2283714"/>
              <a:ext cx="154940" cy="308610"/>
            </a:xfrm>
            <a:custGeom>
              <a:avLst/>
              <a:gdLst/>
              <a:ahLst/>
              <a:cxnLst/>
              <a:rect l="l" t="t" r="r" b="b"/>
              <a:pathLst>
                <a:path w="154939" h="308610">
                  <a:moveTo>
                    <a:pt x="2285" y="308610"/>
                  </a:moveTo>
                  <a:lnTo>
                    <a:pt x="69537" y="292123"/>
                  </a:lnTo>
                  <a:lnTo>
                    <a:pt x="103335" y="269964"/>
                  </a:lnTo>
                  <a:lnTo>
                    <a:pt x="128788" y="241603"/>
                  </a:lnTo>
                  <a:lnTo>
                    <a:pt x="154507" y="173305"/>
                  </a:lnTo>
                  <a:lnTo>
                    <a:pt x="154697" y="136881"/>
                  </a:lnTo>
                  <a:lnTo>
                    <a:pt x="146390" y="101283"/>
                  </a:lnTo>
                  <a:lnTo>
                    <a:pt x="129547" y="68268"/>
                  </a:lnTo>
                  <a:lnTo>
                    <a:pt x="104132" y="39592"/>
                  </a:lnTo>
                  <a:lnTo>
                    <a:pt x="70106" y="17012"/>
                  </a:lnTo>
                  <a:lnTo>
                    <a:pt x="27431" y="2286"/>
                  </a:lnTo>
                  <a:lnTo>
                    <a:pt x="0" y="0"/>
                  </a:lnTo>
                </a:path>
              </a:pathLst>
            </a:custGeom>
            <a:ln w="36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47899" y="2592323"/>
              <a:ext cx="154940" cy="308610"/>
            </a:xfrm>
            <a:custGeom>
              <a:avLst/>
              <a:gdLst/>
              <a:ahLst/>
              <a:cxnLst/>
              <a:rect l="l" t="t" r="r" b="b"/>
              <a:pathLst>
                <a:path w="154939" h="308610">
                  <a:moveTo>
                    <a:pt x="2285" y="308610"/>
                  </a:moveTo>
                  <a:lnTo>
                    <a:pt x="69856" y="292047"/>
                  </a:lnTo>
                  <a:lnTo>
                    <a:pt x="103776" y="269735"/>
                  </a:lnTo>
                  <a:lnTo>
                    <a:pt x="129197" y="241176"/>
                  </a:lnTo>
                  <a:lnTo>
                    <a:pt x="154571" y="172465"/>
                  </a:lnTo>
                  <a:lnTo>
                    <a:pt x="154538" y="135889"/>
                  </a:lnTo>
                  <a:lnTo>
                    <a:pt x="129063" y="67229"/>
                  </a:lnTo>
                  <a:lnTo>
                    <a:pt x="103635" y="38721"/>
                  </a:lnTo>
                  <a:lnTo>
                    <a:pt x="69756" y="16477"/>
                  </a:lnTo>
                  <a:lnTo>
                    <a:pt x="27431" y="2286"/>
                  </a:lnTo>
                  <a:lnTo>
                    <a:pt x="0" y="0"/>
                  </a:lnTo>
                </a:path>
              </a:pathLst>
            </a:custGeom>
            <a:ln w="36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2193035" y="3192195"/>
            <a:ext cx="228600" cy="345440"/>
            <a:chOff x="2193035" y="3192195"/>
            <a:chExt cx="228600" cy="345440"/>
          </a:xfrm>
        </p:grpSpPr>
        <p:sp>
          <p:nvSpPr>
            <p:cNvPr id="8" name="object 8"/>
            <p:cNvSpPr/>
            <p:nvPr/>
          </p:nvSpPr>
          <p:spPr>
            <a:xfrm>
              <a:off x="2247900" y="3210305"/>
              <a:ext cx="155575" cy="308610"/>
            </a:xfrm>
            <a:custGeom>
              <a:avLst/>
              <a:gdLst/>
              <a:ahLst/>
              <a:cxnLst/>
              <a:rect l="l" t="t" r="r" b="b"/>
              <a:pathLst>
                <a:path w="155575" h="308610">
                  <a:moveTo>
                    <a:pt x="2285" y="308610"/>
                  </a:moveTo>
                  <a:lnTo>
                    <a:pt x="66371" y="293858"/>
                  </a:lnTo>
                  <a:lnTo>
                    <a:pt x="123090" y="249130"/>
                  </a:lnTo>
                  <a:lnTo>
                    <a:pt x="151535" y="187443"/>
                  </a:lnTo>
                  <a:lnTo>
                    <a:pt x="155133" y="153781"/>
                  </a:lnTo>
                  <a:lnTo>
                    <a:pt x="151637" y="120126"/>
                  </a:lnTo>
                  <a:lnTo>
                    <a:pt x="123326" y="58503"/>
                  </a:lnTo>
                  <a:lnTo>
                    <a:pt x="66531" y="13902"/>
                  </a:lnTo>
                  <a:lnTo>
                    <a:pt x="27431" y="1523"/>
                  </a:lnTo>
                  <a:lnTo>
                    <a:pt x="0" y="0"/>
                  </a:lnTo>
                </a:path>
              </a:pathLst>
            </a:custGeom>
            <a:ln w="36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193035" y="3210306"/>
              <a:ext cx="57150" cy="308610"/>
            </a:xfrm>
            <a:custGeom>
              <a:avLst/>
              <a:gdLst/>
              <a:ahLst/>
              <a:cxnLst/>
              <a:rect l="l" t="t" r="r" b="b"/>
              <a:pathLst>
                <a:path w="57150" h="308610">
                  <a:moveTo>
                    <a:pt x="0" y="308609"/>
                  </a:moveTo>
                  <a:lnTo>
                    <a:pt x="57150" y="308609"/>
                  </a:lnTo>
                </a:path>
                <a:path w="57150" h="308610">
                  <a:moveTo>
                    <a:pt x="0" y="0"/>
                  </a:moveTo>
                  <a:lnTo>
                    <a:pt x="57150" y="0"/>
                  </a:lnTo>
                </a:path>
              </a:pathLst>
            </a:custGeom>
            <a:ln w="36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2193035" y="2900933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0" y="0"/>
                </a:moveTo>
                <a:lnTo>
                  <a:pt x="57150" y="0"/>
                </a:lnTo>
              </a:path>
            </a:pathLst>
          </a:custGeom>
          <a:ln w="36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93035" y="2592323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0" y="0"/>
                </a:moveTo>
                <a:lnTo>
                  <a:pt x="57150" y="0"/>
                </a:lnTo>
              </a:path>
            </a:pathLst>
          </a:custGeom>
          <a:ln w="36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193035" y="2283713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0" y="0"/>
                </a:moveTo>
                <a:lnTo>
                  <a:pt x="57150" y="0"/>
                </a:lnTo>
              </a:path>
            </a:pathLst>
          </a:custGeom>
          <a:ln w="36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35096" y="2904743"/>
            <a:ext cx="154940" cy="308610"/>
          </a:xfrm>
          <a:custGeom>
            <a:avLst/>
            <a:gdLst/>
            <a:ahLst/>
            <a:cxnLst/>
            <a:rect l="l" t="t" r="r" b="b"/>
            <a:pathLst>
              <a:path w="154939" h="308610">
                <a:moveTo>
                  <a:pt x="2285" y="308610"/>
                </a:moveTo>
                <a:lnTo>
                  <a:pt x="69880" y="291974"/>
                </a:lnTo>
                <a:lnTo>
                  <a:pt x="103834" y="269575"/>
                </a:lnTo>
                <a:lnTo>
                  <a:pt x="129295" y="240925"/>
                </a:lnTo>
                <a:lnTo>
                  <a:pt x="154743" y="172055"/>
                </a:lnTo>
                <a:lnTo>
                  <a:pt x="154735" y="135430"/>
                </a:lnTo>
                <a:lnTo>
                  <a:pt x="129260" y="66785"/>
                </a:lnTo>
                <a:lnTo>
                  <a:pt x="103798" y="38359"/>
                </a:lnTo>
                <a:lnTo>
                  <a:pt x="69854" y="16260"/>
                </a:lnTo>
                <a:lnTo>
                  <a:pt x="27431" y="2286"/>
                </a:lnTo>
                <a:lnTo>
                  <a:pt x="0" y="0"/>
                </a:lnTo>
              </a:path>
            </a:pathLst>
          </a:custGeom>
          <a:ln w="36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3416986" y="2268651"/>
            <a:ext cx="191770" cy="654685"/>
            <a:chOff x="3416986" y="2268651"/>
            <a:chExt cx="191770" cy="654685"/>
          </a:xfrm>
        </p:grpSpPr>
        <p:sp>
          <p:nvSpPr>
            <p:cNvPr id="15" name="object 15"/>
            <p:cNvSpPr/>
            <p:nvPr/>
          </p:nvSpPr>
          <p:spPr>
            <a:xfrm>
              <a:off x="3435096" y="2286761"/>
              <a:ext cx="155575" cy="309880"/>
            </a:xfrm>
            <a:custGeom>
              <a:avLst/>
              <a:gdLst/>
              <a:ahLst/>
              <a:cxnLst/>
              <a:rect l="l" t="t" r="r" b="b"/>
              <a:pathLst>
                <a:path w="155575" h="309880">
                  <a:moveTo>
                    <a:pt x="2285" y="309372"/>
                  </a:moveTo>
                  <a:lnTo>
                    <a:pt x="69753" y="292532"/>
                  </a:lnTo>
                  <a:lnTo>
                    <a:pt x="103699" y="270138"/>
                  </a:lnTo>
                  <a:lnTo>
                    <a:pt x="129241" y="241640"/>
                  </a:lnTo>
                  <a:lnTo>
                    <a:pt x="154991" y="173278"/>
                  </a:lnTo>
                  <a:lnTo>
                    <a:pt x="155139" y="136887"/>
                  </a:lnTo>
                  <a:lnTo>
                    <a:pt x="146764" y="101337"/>
                  </a:lnTo>
                  <a:lnTo>
                    <a:pt x="129835" y="68366"/>
                  </a:lnTo>
                  <a:lnTo>
                    <a:pt x="104323" y="39709"/>
                  </a:lnTo>
                  <a:lnTo>
                    <a:pt x="70199" y="17104"/>
                  </a:lnTo>
                  <a:lnTo>
                    <a:pt x="27431" y="2285"/>
                  </a:lnTo>
                  <a:lnTo>
                    <a:pt x="0" y="0"/>
                  </a:lnTo>
                </a:path>
              </a:pathLst>
            </a:custGeom>
            <a:ln w="36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435096" y="2596133"/>
              <a:ext cx="155575" cy="308610"/>
            </a:xfrm>
            <a:custGeom>
              <a:avLst/>
              <a:gdLst/>
              <a:ahLst/>
              <a:cxnLst/>
              <a:rect l="l" t="t" r="r" b="b"/>
              <a:pathLst>
                <a:path w="155575" h="308610">
                  <a:moveTo>
                    <a:pt x="2285" y="308610"/>
                  </a:moveTo>
                  <a:lnTo>
                    <a:pt x="70029" y="291856"/>
                  </a:lnTo>
                  <a:lnTo>
                    <a:pt x="104070" y="269460"/>
                  </a:lnTo>
                  <a:lnTo>
                    <a:pt x="129567" y="240896"/>
                  </a:lnTo>
                  <a:lnTo>
                    <a:pt x="154978" y="172301"/>
                  </a:lnTo>
                  <a:lnTo>
                    <a:pt x="154916" y="135791"/>
                  </a:lnTo>
                  <a:lnTo>
                    <a:pt x="129320" y="67148"/>
                  </a:lnTo>
                  <a:lnTo>
                    <a:pt x="103811" y="38534"/>
                  </a:lnTo>
                  <a:lnTo>
                    <a:pt x="69844" y="16073"/>
                  </a:lnTo>
                  <a:lnTo>
                    <a:pt x="27431" y="1523"/>
                  </a:lnTo>
                  <a:lnTo>
                    <a:pt x="0" y="0"/>
                  </a:lnTo>
                </a:path>
              </a:pathLst>
            </a:custGeom>
            <a:ln w="36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3380994" y="3195243"/>
            <a:ext cx="227965" cy="345440"/>
            <a:chOff x="3380994" y="3195243"/>
            <a:chExt cx="227965" cy="345440"/>
          </a:xfrm>
        </p:grpSpPr>
        <p:sp>
          <p:nvSpPr>
            <p:cNvPr id="18" name="object 18"/>
            <p:cNvSpPr/>
            <p:nvPr/>
          </p:nvSpPr>
          <p:spPr>
            <a:xfrm>
              <a:off x="3435096" y="3213354"/>
              <a:ext cx="155575" cy="308610"/>
            </a:xfrm>
            <a:custGeom>
              <a:avLst/>
              <a:gdLst/>
              <a:ahLst/>
              <a:cxnLst/>
              <a:rect l="l" t="t" r="r" b="b"/>
              <a:pathLst>
                <a:path w="155575" h="308610">
                  <a:moveTo>
                    <a:pt x="2285" y="308610"/>
                  </a:moveTo>
                  <a:lnTo>
                    <a:pt x="66467" y="293973"/>
                  </a:lnTo>
                  <a:lnTo>
                    <a:pt x="123365" y="249298"/>
                  </a:lnTo>
                  <a:lnTo>
                    <a:pt x="151944" y="187542"/>
                  </a:lnTo>
                  <a:lnTo>
                    <a:pt x="155581" y="153838"/>
                  </a:lnTo>
                  <a:lnTo>
                    <a:pt x="152098" y="120160"/>
                  </a:lnTo>
                  <a:lnTo>
                    <a:pt x="123722" y="58610"/>
                  </a:lnTo>
                  <a:lnTo>
                    <a:pt x="66709" y="14351"/>
                  </a:lnTo>
                  <a:lnTo>
                    <a:pt x="27431" y="2286"/>
                  </a:lnTo>
                  <a:lnTo>
                    <a:pt x="0" y="0"/>
                  </a:lnTo>
                </a:path>
              </a:pathLst>
            </a:custGeom>
            <a:ln w="36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380994" y="3213353"/>
              <a:ext cx="56515" cy="308610"/>
            </a:xfrm>
            <a:custGeom>
              <a:avLst/>
              <a:gdLst/>
              <a:ahLst/>
              <a:cxnLst/>
              <a:rect l="l" t="t" r="r" b="b"/>
              <a:pathLst>
                <a:path w="56514" h="308610">
                  <a:moveTo>
                    <a:pt x="0" y="308610"/>
                  </a:moveTo>
                  <a:lnTo>
                    <a:pt x="56388" y="308610"/>
                  </a:lnTo>
                </a:path>
                <a:path w="56514" h="308610">
                  <a:moveTo>
                    <a:pt x="0" y="0"/>
                  </a:moveTo>
                  <a:lnTo>
                    <a:pt x="56388" y="0"/>
                  </a:lnTo>
                </a:path>
              </a:pathLst>
            </a:custGeom>
            <a:ln w="36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3380994" y="2904744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>
                <a:moveTo>
                  <a:pt x="0" y="0"/>
                </a:moveTo>
                <a:lnTo>
                  <a:pt x="56388" y="0"/>
                </a:lnTo>
              </a:path>
            </a:pathLst>
          </a:custGeom>
          <a:ln w="36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380994" y="2596133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>
                <a:moveTo>
                  <a:pt x="0" y="0"/>
                </a:moveTo>
                <a:lnTo>
                  <a:pt x="56388" y="0"/>
                </a:lnTo>
              </a:path>
            </a:pathLst>
          </a:custGeom>
          <a:ln w="36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380994" y="2286761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>
                <a:moveTo>
                  <a:pt x="0" y="0"/>
                </a:moveTo>
                <a:lnTo>
                  <a:pt x="56388" y="0"/>
                </a:lnTo>
              </a:path>
            </a:pathLst>
          </a:custGeom>
          <a:ln w="36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623054" y="2900933"/>
            <a:ext cx="154940" cy="309880"/>
          </a:xfrm>
          <a:custGeom>
            <a:avLst/>
            <a:gdLst/>
            <a:ahLst/>
            <a:cxnLst/>
            <a:rect l="l" t="t" r="r" b="b"/>
            <a:pathLst>
              <a:path w="154939" h="309880">
                <a:moveTo>
                  <a:pt x="2285" y="309372"/>
                </a:moveTo>
                <a:lnTo>
                  <a:pt x="69627" y="292605"/>
                </a:lnTo>
                <a:lnTo>
                  <a:pt x="103426" y="270129"/>
                </a:lnTo>
                <a:lnTo>
                  <a:pt x="128816" y="241442"/>
                </a:lnTo>
                <a:lnTo>
                  <a:pt x="154306" y="172563"/>
                </a:lnTo>
                <a:lnTo>
                  <a:pt x="154378" y="135939"/>
                </a:lnTo>
                <a:lnTo>
                  <a:pt x="145982" y="100234"/>
                </a:lnTo>
                <a:lnTo>
                  <a:pt x="129104" y="67234"/>
                </a:lnTo>
                <a:lnTo>
                  <a:pt x="103729" y="38720"/>
                </a:lnTo>
                <a:lnTo>
                  <a:pt x="69843" y="16476"/>
                </a:lnTo>
                <a:lnTo>
                  <a:pt x="27431" y="2285"/>
                </a:lnTo>
                <a:lnTo>
                  <a:pt x="0" y="0"/>
                </a:lnTo>
              </a:path>
            </a:pathLst>
          </a:custGeom>
          <a:ln w="36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4604944" y="2265603"/>
            <a:ext cx="191135" cy="654050"/>
            <a:chOff x="4604944" y="2265603"/>
            <a:chExt cx="191135" cy="654050"/>
          </a:xfrm>
        </p:grpSpPr>
        <p:sp>
          <p:nvSpPr>
            <p:cNvPr id="25" name="object 25"/>
            <p:cNvSpPr/>
            <p:nvPr/>
          </p:nvSpPr>
          <p:spPr>
            <a:xfrm>
              <a:off x="4623054" y="2283714"/>
              <a:ext cx="154940" cy="308610"/>
            </a:xfrm>
            <a:custGeom>
              <a:avLst/>
              <a:gdLst/>
              <a:ahLst/>
              <a:cxnLst/>
              <a:rect l="l" t="t" r="r" b="b"/>
              <a:pathLst>
                <a:path w="154939" h="308610">
                  <a:moveTo>
                    <a:pt x="2285" y="308610"/>
                  </a:moveTo>
                  <a:lnTo>
                    <a:pt x="69537" y="292123"/>
                  </a:lnTo>
                  <a:lnTo>
                    <a:pt x="103335" y="269963"/>
                  </a:lnTo>
                  <a:lnTo>
                    <a:pt x="128788" y="241601"/>
                  </a:lnTo>
                  <a:lnTo>
                    <a:pt x="154507" y="173301"/>
                  </a:lnTo>
                  <a:lnTo>
                    <a:pt x="154697" y="136876"/>
                  </a:lnTo>
                  <a:lnTo>
                    <a:pt x="146390" y="101277"/>
                  </a:lnTo>
                  <a:lnTo>
                    <a:pt x="129547" y="68262"/>
                  </a:lnTo>
                  <a:lnTo>
                    <a:pt x="104132" y="39587"/>
                  </a:lnTo>
                  <a:lnTo>
                    <a:pt x="70106" y="17009"/>
                  </a:lnTo>
                  <a:lnTo>
                    <a:pt x="27431" y="2286"/>
                  </a:lnTo>
                  <a:lnTo>
                    <a:pt x="0" y="0"/>
                  </a:lnTo>
                </a:path>
              </a:pathLst>
            </a:custGeom>
            <a:ln w="36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623054" y="2592323"/>
              <a:ext cx="154940" cy="308610"/>
            </a:xfrm>
            <a:custGeom>
              <a:avLst/>
              <a:gdLst/>
              <a:ahLst/>
              <a:cxnLst/>
              <a:rect l="l" t="t" r="r" b="b"/>
              <a:pathLst>
                <a:path w="154939" h="308610">
                  <a:moveTo>
                    <a:pt x="2285" y="308610"/>
                  </a:moveTo>
                  <a:lnTo>
                    <a:pt x="69856" y="292047"/>
                  </a:lnTo>
                  <a:lnTo>
                    <a:pt x="103776" y="269735"/>
                  </a:lnTo>
                  <a:lnTo>
                    <a:pt x="129197" y="241176"/>
                  </a:lnTo>
                  <a:lnTo>
                    <a:pt x="154571" y="172465"/>
                  </a:lnTo>
                  <a:lnTo>
                    <a:pt x="154538" y="135889"/>
                  </a:lnTo>
                  <a:lnTo>
                    <a:pt x="129063" y="67229"/>
                  </a:lnTo>
                  <a:lnTo>
                    <a:pt x="103635" y="38721"/>
                  </a:lnTo>
                  <a:lnTo>
                    <a:pt x="69756" y="16477"/>
                  </a:lnTo>
                  <a:lnTo>
                    <a:pt x="27431" y="2286"/>
                  </a:lnTo>
                  <a:lnTo>
                    <a:pt x="0" y="0"/>
                  </a:lnTo>
                </a:path>
              </a:pathLst>
            </a:custGeom>
            <a:ln w="36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4568190" y="3192195"/>
            <a:ext cx="228600" cy="345440"/>
            <a:chOff x="4568190" y="3192195"/>
            <a:chExt cx="228600" cy="345440"/>
          </a:xfrm>
        </p:grpSpPr>
        <p:sp>
          <p:nvSpPr>
            <p:cNvPr id="28" name="object 28"/>
            <p:cNvSpPr/>
            <p:nvPr/>
          </p:nvSpPr>
          <p:spPr>
            <a:xfrm>
              <a:off x="4623054" y="3210305"/>
              <a:ext cx="155575" cy="308610"/>
            </a:xfrm>
            <a:custGeom>
              <a:avLst/>
              <a:gdLst/>
              <a:ahLst/>
              <a:cxnLst/>
              <a:rect l="l" t="t" r="r" b="b"/>
              <a:pathLst>
                <a:path w="155575" h="308610">
                  <a:moveTo>
                    <a:pt x="2285" y="308610"/>
                  </a:moveTo>
                  <a:lnTo>
                    <a:pt x="66371" y="293858"/>
                  </a:lnTo>
                  <a:lnTo>
                    <a:pt x="123090" y="249130"/>
                  </a:lnTo>
                  <a:lnTo>
                    <a:pt x="151535" y="187443"/>
                  </a:lnTo>
                  <a:lnTo>
                    <a:pt x="155133" y="153781"/>
                  </a:lnTo>
                  <a:lnTo>
                    <a:pt x="151637" y="120126"/>
                  </a:lnTo>
                  <a:lnTo>
                    <a:pt x="123326" y="58503"/>
                  </a:lnTo>
                  <a:lnTo>
                    <a:pt x="66531" y="13902"/>
                  </a:lnTo>
                  <a:lnTo>
                    <a:pt x="27431" y="1523"/>
                  </a:lnTo>
                  <a:lnTo>
                    <a:pt x="0" y="0"/>
                  </a:lnTo>
                </a:path>
              </a:pathLst>
            </a:custGeom>
            <a:ln w="36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568190" y="3210306"/>
              <a:ext cx="57150" cy="308610"/>
            </a:xfrm>
            <a:custGeom>
              <a:avLst/>
              <a:gdLst/>
              <a:ahLst/>
              <a:cxnLst/>
              <a:rect l="l" t="t" r="r" b="b"/>
              <a:pathLst>
                <a:path w="57150" h="308610">
                  <a:moveTo>
                    <a:pt x="0" y="308609"/>
                  </a:moveTo>
                  <a:lnTo>
                    <a:pt x="57150" y="308609"/>
                  </a:lnTo>
                </a:path>
                <a:path w="57150" h="308610">
                  <a:moveTo>
                    <a:pt x="0" y="0"/>
                  </a:moveTo>
                  <a:lnTo>
                    <a:pt x="57150" y="0"/>
                  </a:lnTo>
                </a:path>
              </a:pathLst>
            </a:custGeom>
            <a:ln w="36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4568190" y="2900933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0" y="0"/>
                </a:moveTo>
                <a:lnTo>
                  <a:pt x="57150" y="0"/>
                </a:lnTo>
              </a:path>
            </a:pathLst>
          </a:custGeom>
          <a:ln w="36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568190" y="2592323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0" y="0"/>
                </a:moveTo>
                <a:lnTo>
                  <a:pt x="57150" y="0"/>
                </a:lnTo>
              </a:path>
            </a:pathLst>
          </a:custGeom>
          <a:ln w="36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568190" y="2283713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0" y="0"/>
                </a:moveTo>
                <a:lnTo>
                  <a:pt x="57150" y="0"/>
                </a:lnTo>
              </a:path>
            </a:pathLst>
          </a:custGeom>
          <a:ln w="36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193035" y="1637537"/>
            <a:ext cx="0" cy="646430"/>
          </a:xfrm>
          <a:custGeom>
            <a:avLst/>
            <a:gdLst/>
            <a:ahLst/>
            <a:cxnLst/>
            <a:rect l="l" t="t" r="r" b="b"/>
            <a:pathLst>
              <a:path h="646430">
                <a:moveTo>
                  <a:pt x="0" y="646176"/>
                </a:moveTo>
                <a:lnTo>
                  <a:pt x="0" y="0"/>
                </a:lnTo>
              </a:path>
            </a:pathLst>
          </a:custGeom>
          <a:ln w="36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377945" y="1637537"/>
            <a:ext cx="0" cy="646430"/>
          </a:xfrm>
          <a:custGeom>
            <a:avLst/>
            <a:gdLst/>
            <a:ahLst/>
            <a:cxnLst/>
            <a:rect l="l" t="t" r="r" b="b"/>
            <a:pathLst>
              <a:path h="646430">
                <a:moveTo>
                  <a:pt x="0" y="646176"/>
                </a:moveTo>
                <a:lnTo>
                  <a:pt x="0" y="0"/>
                </a:lnTo>
              </a:path>
            </a:pathLst>
          </a:custGeom>
          <a:ln w="36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562855" y="1637537"/>
            <a:ext cx="0" cy="646430"/>
          </a:xfrm>
          <a:custGeom>
            <a:avLst/>
            <a:gdLst/>
            <a:ahLst/>
            <a:cxnLst/>
            <a:rect l="l" t="t" r="r" b="b"/>
            <a:pathLst>
              <a:path h="646430">
                <a:moveTo>
                  <a:pt x="0" y="646176"/>
                </a:moveTo>
                <a:lnTo>
                  <a:pt x="0" y="0"/>
                </a:lnTo>
              </a:path>
            </a:pathLst>
          </a:custGeom>
          <a:ln w="36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2174925" y="3503853"/>
            <a:ext cx="2406650" cy="1052195"/>
            <a:chOff x="2174925" y="3503853"/>
            <a:chExt cx="2406650" cy="1052195"/>
          </a:xfrm>
        </p:grpSpPr>
        <p:sp>
          <p:nvSpPr>
            <p:cNvPr id="37" name="object 37"/>
            <p:cNvSpPr/>
            <p:nvPr/>
          </p:nvSpPr>
          <p:spPr>
            <a:xfrm>
              <a:off x="2193035" y="3521964"/>
              <a:ext cx="2369820" cy="485140"/>
            </a:xfrm>
            <a:custGeom>
              <a:avLst/>
              <a:gdLst/>
              <a:ahLst/>
              <a:cxnLst/>
              <a:rect l="l" t="t" r="r" b="b"/>
              <a:pathLst>
                <a:path w="2369820" h="485139">
                  <a:moveTo>
                    <a:pt x="0" y="0"/>
                  </a:moveTo>
                  <a:lnTo>
                    <a:pt x="0" y="484631"/>
                  </a:lnTo>
                  <a:lnTo>
                    <a:pt x="2369820" y="484631"/>
                  </a:lnTo>
                  <a:lnTo>
                    <a:pt x="2369820" y="0"/>
                  </a:lnTo>
                </a:path>
              </a:pathLst>
            </a:custGeom>
            <a:ln w="36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377945" y="3521964"/>
              <a:ext cx="0" cy="1034415"/>
            </a:xfrm>
            <a:custGeom>
              <a:avLst/>
              <a:gdLst/>
              <a:ahLst/>
              <a:cxnLst/>
              <a:rect l="l" t="t" r="r" b="b"/>
              <a:pathLst>
                <a:path h="1034414">
                  <a:moveTo>
                    <a:pt x="0" y="0"/>
                  </a:moveTo>
                  <a:lnTo>
                    <a:pt x="0" y="1034034"/>
                  </a:lnTo>
                </a:path>
              </a:pathLst>
            </a:custGeom>
            <a:ln w="36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/>
          <p:nvPr/>
        </p:nvSpPr>
        <p:spPr>
          <a:xfrm>
            <a:off x="3382517" y="5800344"/>
            <a:ext cx="0" cy="530860"/>
          </a:xfrm>
          <a:custGeom>
            <a:avLst/>
            <a:gdLst/>
            <a:ahLst/>
            <a:cxnLst/>
            <a:rect l="l" t="t" r="r" b="b"/>
            <a:pathLst>
              <a:path h="530860">
                <a:moveTo>
                  <a:pt x="0" y="530351"/>
                </a:moveTo>
                <a:lnTo>
                  <a:pt x="0" y="0"/>
                </a:lnTo>
              </a:path>
            </a:pathLst>
          </a:custGeom>
          <a:ln w="36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234690" y="6455664"/>
            <a:ext cx="295910" cy="0"/>
          </a:xfrm>
          <a:custGeom>
            <a:avLst/>
            <a:gdLst/>
            <a:ahLst/>
            <a:cxnLst/>
            <a:rect l="l" t="t" r="r" b="b"/>
            <a:pathLst>
              <a:path w="295910">
                <a:moveTo>
                  <a:pt x="0" y="0"/>
                </a:moveTo>
                <a:lnTo>
                  <a:pt x="295656" y="0"/>
                </a:lnTo>
              </a:path>
            </a:pathLst>
          </a:custGeom>
          <a:ln w="36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284220" y="6581393"/>
            <a:ext cx="196850" cy="0"/>
          </a:xfrm>
          <a:custGeom>
            <a:avLst/>
            <a:gdLst/>
            <a:ahLst/>
            <a:cxnLst/>
            <a:rect l="l" t="t" r="r" b="b"/>
            <a:pathLst>
              <a:path w="196850">
                <a:moveTo>
                  <a:pt x="0" y="0"/>
                </a:moveTo>
                <a:lnTo>
                  <a:pt x="196596" y="0"/>
                </a:lnTo>
              </a:path>
            </a:pathLst>
          </a:custGeom>
          <a:ln w="36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185921" y="6330695"/>
            <a:ext cx="394335" cy="0"/>
          </a:xfrm>
          <a:custGeom>
            <a:avLst/>
            <a:gdLst/>
            <a:ahLst/>
            <a:cxnLst/>
            <a:rect l="l" t="t" r="r" b="b"/>
            <a:pathLst>
              <a:path w="394335">
                <a:moveTo>
                  <a:pt x="0" y="0"/>
                </a:moveTo>
                <a:lnTo>
                  <a:pt x="393954" y="0"/>
                </a:lnTo>
              </a:path>
            </a:pathLst>
          </a:custGeom>
          <a:ln w="36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546860" y="1895093"/>
            <a:ext cx="3662679" cy="1991995"/>
          </a:xfrm>
          <a:custGeom>
            <a:avLst/>
            <a:gdLst/>
            <a:ahLst/>
            <a:cxnLst/>
            <a:rect l="l" t="t" r="r" b="b"/>
            <a:pathLst>
              <a:path w="3662679" h="1991995">
                <a:moveTo>
                  <a:pt x="3662171" y="995934"/>
                </a:moveTo>
                <a:lnTo>
                  <a:pt x="3658116" y="929111"/>
                </a:lnTo>
                <a:lnTo>
                  <a:pt x="3646122" y="863472"/>
                </a:lnTo>
                <a:lnTo>
                  <a:pt x="3626445" y="799155"/>
                </a:lnTo>
                <a:lnTo>
                  <a:pt x="3599342" y="736299"/>
                </a:lnTo>
                <a:lnTo>
                  <a:pt x="3565068" y="675044"/>
                </a:lnTo>
                <a:lnTo>
                  <a:pt x="3523882" y="615528"/>
                </a:lnTo>
                <a:lnTo>
                  <a:pt x="3476039" y="557892"/>
                </a:lnTo>
                <a:lnTo>
                  <a:pt x="3449701" y="529822"/>
                </a:lnTo>
                <a:lnTo>
                  <a:pt x="3421796" y="502275"/>
                </a:lnTo>
                <a:lnTo>
                  <a:pt x="3392354" y="475266"/>
                </a:lnTo>
                <a:lnTo>
                  <a:pt x="3361408" y="448815"/>
                </a:lnTo>
                <a:lnTo>
                  <a:pt x="3328991" y="422937"/>
                </a:lnTo>
                <a:lnTo>
                  <a:pt x="3295134" y="397652"/>
                </a:lnTo>
                <a:lnTo>
                  <a:pt x="3259869" y="372975"/>
                </a:lnTo>
                <a:lnTo>
                  <a:pt x="3223228" y="348925"/>
                </a:lnTo>
                <a:lnTo>
                  <a:pt x="3185244" y="325519"/>
                </a:lnTo>
                <a:lnTo>
                  <a:pt x="3145948" y="302774"/>
                </a:lnTo>
                <a:lnTo>
                  <a:pt x="3105373" y="280708"/>
                </a:lnTo>
                <a:lnTo>
                  <a:pt x="3063551" y="259338"/>
                </a:lnTo>
                <a:lnTo>
                  <a:pt x="3020513" y="238681"/>
                </a:lnTo>
                <a:lnTo>
                  <a:pt x="2976291" y="218756"/>
                </a:lnTo>
                <a:lnTo>
                  <a:pt x="2930919" y="199578"/>
                </a:lnTo>
                <a:lnTo>
                  <a:pt x="2884427" y="181167"/>
                </a:lnTo>
                <a:lnTo>
                  <a:pt x="2836849" y="163539"/>
                </a:lnTo>
                <a:lnTo>
                  <a:pt x="2788215" y="146711"/>
                </a:lnTo>
                <a:lnTo>
                  <a:pt x="2738558" y="130701"/>
                </a:lnTo>
                <a:lnTo>
                  <a:pt x="2687910" y="115527"/>
                </a:lnTo>
                <a:lnTo>
                  <a:pt x="2636304" y="101206"/>
                </a:lnTo>
                <a:lnTo>
                  <a:pt x="2583771" y="87754"/>
                </a:lnTo>
                <a:lnTo>
                  <a:pt x="2530342" y="75191"/>
                </a:lnTo>
                <a:lnTo>
                  <a:pt x="2476052" y="63532"/>
                </a:lnTo>
                <a:lnTo>
                  <a:pt x="2420930" y="52796"/>
                </a:lnTo>
                <a:lnTo>
                  <a:pt x="2365010" y="43000"/>
                </a:lnTo>
                <a:lnTo>
                  <a:pt x="2308324" y="34161"/>
                </a:lnTo>
                <a:lnTo>
                  <a:pt x="2250903" y="26296"/>
                </a:lnTo>
                <a:lnTo>
                  <a:pt x="2192780" y="19424"/>
                </a:lnTo>
                <a:lnTo>
                  <a:pt x="2133986" y="13561"/>
                </a:lnTo>
                <a:lnTo>
                  <a:pt x="2074554" y="8725"/>
                </a:lnTo>
                <a:lnTo>
                  <a:pt x="2014516" y="4934"/>
                </a:lnTo>
                <a:lnTo>
                  <a:pt x="1953904" y="2204"/>
                </a:lnTo>
                <a:lnTo>
                  <a:pt x="1892750" y="554"/>
                </a:lnTo>
                <a:lnTo>
                  <a:pt x="1831085" y="0"/>
                </a:lnTo>
                <a:lnTo>
                  <a:pt x="1769421" y="554"/>
                </a:lnTo>
                <a:lnTo>
                  <a:pt x="1708267" y="2204"/>
                </a:lnTo>
                <a:lnTo>
                  <a:pt x="1647655" y="4934"/>
                </a:lnTo>
                <a:lnTo>
                  <a:pt x="1587617" y="8725"/>
                </a:lnTo>
                <a:lnTo>
                  <a:pt x="1528185" y="13561"/>
                </a:lnTo>
                <a:lnTo>
                  <a:pt x="1469391" y="19424"/>
                </a:lnTo>
                <a:lnTo>
                  <a:pt x="1411268" y="26296"/>
                </a:lnTo>
                <a:lnTo>
                  <a:pt x="1353847" y="34161"/>
                </a:lnTo>
                <a:lnTo>
                  <a:pt x="1297161" y="43000"/>
                </a:lnTo>
                <a:lnTo>
                  <a:pt x="1241241" y="52796"/>
                </a:lnTo>
                <a:lnTo>
                  <a:pt x="1186119" y="63532"/>
                </a:lnTo>
                <a:lnTo>
                  <a:pt x="1131828" y="75191"/>
                </a:lnTo>
                <a:lnTo>
                  <a:pt x="1078400" y="87754"/>
                </a:lnTo>
                <a:lnTo>
                  <a:pt x="1025867" y="101206"/>
                </a:lnTo>
                <a:lnTo>
                  <a:pt x="974260" y="115527"/>
                </a:lnTo>
                <a:lnTo>
                  <a:pt x="923613" y="130701"/>
                </a:lnTo>
                <a:lnTo>
                  <a:pt x="873956" y="146711"/>
                </a:lnTo>
                <a:lnTo>
                  <a:pt x="825322" y="163539"/>
                </a:lnTo>
                <a:lnTo>
                  <a:pt x="777743" y="181167"/>
                </a:lnTo>
                <a:lnTo>
                  <a:pt x="731252" y="199578"/>
                </a:lnTo>
                <a:lnTo>
                  <a:pt x="685879" y="218756"/>
                </a:lnTo>
                <a:lnTo>
                  <a:pt x="641658" y="238681"/>
                </a:lnTo>
                <a:lnTo>
                  <a:pt x="598620" y="259338"/>
                </a:lnTo>
                <a:lnTo>
                  <a:pt x="556798" y="280708"/>
                </a:lnTo>
                <a:lnTo>
                  <a:pt x="516223" y="302774"/>
                </a:lnTo>
                <a:lnTo>
                  <a:pt x="476927" y="325519"/>
                </a:lnTo>
                <a:lnTo>
                  <a:pt x="438943" y="348925"/>
                </a:lnTo>
                <a:lnTo>
                  <a:pt x="402302" y="372975"/>
                </a:lnTo>
                <a:lnTo>
                  <a:pt x="367037" y="397652"/>
                </a:lnTo>
                <a:lnTo>
                  <a:pt x="333180" y="422937"/>
                </a:lnTo>
                <a:lnTo>
                  <a:pt x="300763" y="448815"/>
                </a:lnTo>
                <a:lnTo>
                  <a:pt x="269817" y="475266"/>
                </a:lnTo>
                <a:lnTo>
                  <a:pt x="240375" y="502275"/>
                </a:lnTo>
                <a:lnTo>
                  <a:pt x="212470" y="529822"/>
                </a:lnTo>
                <a:lnTo>
                  <a:pt x="186132" y="557892"/>
                </a:lnTo>
                <a:lnTo>
                  <a:pt x="138289" y="615528"/>
                </a:lnTo>
                <a:lnTo>
                  <a:pt x="97102" y="675044"/>
                </a:lnTo>
                <a:lnTo>
                  <a:pt x="62829" y="736299"/>
                </a:lnTo>
                <a:lnTo>
                  <a:pt x="35726" y="799155"/>
                </a:lnTo>
                <a:lnTo>
                  <a:pt x="16049" y="863472"/>
                </a:lnTo>
                <a:lnTo>
                  <a:pt x="4055" y="929111"/>
                </a:lnTo>
                <a:lnTo>
                  <a:pt x="0" y="995934"/>
                </a:lnTo>
                <a:lnTo>
                  <a:pt x="1019" y="1029484"/>
                </a:lnTo>
                <a:lnTo>
                  <a:pt x="9075" y="1095732"/>
                </a:lnTo>
                <a:lnTo>
                  <a:pt x="24943" y="1160727"/>
                </a:lnTo>
                <a:lnTo>
                  <a:pt x="48365" y="1224331"/>
                </a:lnTo>
                <a:lnTo>
                  <a:pt x="79086" y="1286404"/>
                </a:lnTo>
                <a:lnTo>
                  <a:pt x="116847" y="1346807"/>
                </a:lnTo>
                <a:lnTo>
                  <a:pt x="161394" y="1405400"/>
                </a:lnTo>
                <a:lnTo>
                  <a:pt x="212470" y="1462045"/>
                </a:lnTo>
                <a:lnTo>
                  <a:pt x="240375" y="1489592"/>
                </a:lnTo>
                <a:lnTo>
                  <a:pt x="269817" y="1516601"/>
                </a:lnTo>
                <a:lnTo>
                  <a:pt x="300763" y="1543052"/>
                </a:lnTo>
                <a:lnTo>
                  <a:pt x="333180" y="1568930"/>
                </a:lnTo>
                <a:lnTo>
                  <a:pt x="367037" y="1594215"/>
                </a:lnTo>
                <a:lnTo>
                  <a:pt x="402302" y="1618892"/>
                </a:lnTo>
                <a:lnTo>
                  <a:pt x="438943" y="1642942"/>
                </a:lnTo>
                <a:lnTo>
                  <a:pt x="476927" y="1666348"/>
                </a:lnTo>
                <a:lnTo>
                  <a:pt x="516223" y="1689093"/>
                </a:lnTo>
                <a:lnTo>
                  <a:pt x="556798" y="1711159"/>
                </a:lnTo>
                <a:lnTo>
                  <a:pt x="598620" y="1732529"/>
                </a:lnTo>
                <a:lnTo>
                  <a:pt x="641658" y="1753186"/>
                </a:lnTo>
                <a:lnTo>
                  <a:pt x="685879" y="1773111"/>
                </a:lnTo>
                <a:lnTo>
                  <a:pt x="731252" y="1792289"/>
                </a:lnTo>
                <a:lnTo>
                  <a:pt x="777743" y="1810700"/>
                </a:lnTo>
                <a:lnTo>
                  <a:pt x="825322" y="1828328"/>
                </a:lnTo>
                <a:lnTo>
                  <a:pt x="873956" y="1845156"/>
                </a:lnTo>
                <a:lnTo>
                  <a:pt x="923613" y="1861166"/>
                </a:lnTo>
                <a:lnTo>
                  <a:pt x="974260" y="1876340"/>
                </a:lnTo>
                <a:lnTo>
                  <a:pt x="1025867" y="1890661"/>
                </a:lnTo>
                <a:lnTo>
                  <a:pt x="1078400" y="1904113"/>
                </a:lnTo>
                <a:lnTo>
                  <a:pt x="1131828" y="1916676"/>
                </a:lnTo>
                <a:lnTo>
                  <a:pt x="1186119" y="1928335"/>
                </a:lnTo>
                <a:lnTo>
                  <a:pt x="1241241" y="1939071"/>
                </a:lnTo>
                <a:lnTo>
                  <a:pt x="1297161" y="1948867"/>
                </a:lnTo>
                <a:lnTo>
                  <a:pt x="1353847" y="1957706"/>
                </a:lnTo>
                <a:lnTo>
                  <a:pt x="1411268" y="1965571"/>
                </a:lnTo>
                <a:lnTo>
                  <a:pt x="1469391" y="1972443"/>
                </a:lnTo>
                <a:lnTo>
                  <a:pt x="1528185" y="1978306"/>
                </a:lnTo>
                <a:lnTo>
                  <a:pt x="1587617" y="1983142"/>
                </a:lnTo>
                <a:lnTo>
                  <a:pt x="1647655" y="1986933"/>
                </a:lnTo>
                <a:lnTo>
                  <a:pt x="1708267" y="1989663"/>
                </a:lnTo>
                <a:lnTo>
                  <a:pt x="1769421" y="1991313"/>
                </a:lnTo>
                <a:lnTo>
                  <a:pt x="1831085" y="1991868"/>
                </a:lnTo>
                <a:lnTo>
                  <a:pt x="1892750" y="1991313"/>
                </a:lnTo>
                <a:lnTo>
                  <a:pt x="1953904" y="1989663"/>
                </a:lnTo>
                <a:lnTo>
                  <a:pt x="2014516" y="1986933"/>
                </a:lnTo>
                <a:lnTo>
                  <a:pt x="2074554" y="1983142"/>
                </a:lnTo>
                <a:lnTo>
                  <a:pt x="2133986" y="1978306"/>
                </a:lnTo>
                <a:lnTo>
                  <a:pt x="2192780" y="1972443"/>
                </a:lnTo>
                <a:lnTo>
                  <a:pt x="2250903" y="1965571"/>
                </a:lnTo>
                <a:lnTo>
                  <a:pt x="2308324" y="1957706"/>
                </a:lnTo>
                <a:lnTo>
                  <a:pt x="2365010" y="1948867"/>
                </a:lnTo>
                <a:lnTo>
                  <a:pt x="2420930" y="1939071"/>
                </a:lnTo>
                <a:lnTo>
                  <a:pt x="2476052" y="1928335"/>
                </a:lnTo>
                <a:lnTo>
                  <a:pt x="2530342" y="1916676"/>
                </a:lnTo>
                <a:lnTo>
                  <a:pt x="2583771" y="1904113"/>
                </a:lnTo>
                <a:lnTo>
                  <a:pt x="2636304" y="1890661"/>
                </a:lnTo>
                <a:lnTo>
                  <a:pt x="2687910" y="1876340"/>
                </a:lnTo>
                <a:lnTo>
                  <a:pt x="2738558" y="1861166"/>
                </a:lnTo>
                <a:lnTo>
                  <a:pt x="2788215" y="1845156"/>
                </a:lnTo>
                <a:lnTo>
                  <a:pt x="2836849" y="1828328"/>
                </a:lnTo>
                <a:lnTo>
                  <a:pt x="2884427" y="1810700"/>
                </a:lnTo>
                <a:lnTo>
                  <a:pt x="2930919" y="1792289"/>
                </a:lnTo>
                <a:lnTo>
                  <a:pt x="2976291" y="1773111"/>
                </a:lnTo>
                <a:lnTo>
                  <a:pt x="3020513" y="1753186"/>
                </a:lnTo>
                <a:lnTo>
                  <a:pt x="3063551" y="1732529"/>
                </a:lnTo>
                <a:lnTo>
                  <a:pt x="3105373" y="1711159"/>
                </a:lnTo>
                <a:lnTo>
                  <a:pt x="3145948" y="1689093"/>
                </a:lnTo>
                <a:lnTo>
                  <a:pt x="3185244" y="1666348"/>
                </a:lnTo>
                <a:lnTo>
                  <a:pt x="3223228" y="1642942"/>
                </a:lnTo>
                <a:lnTo>
                  <a:pt x="3259869" y="1618892"/>
                </a:lnTo>
                <a:lnTo>
                  <a:pt x="3295134" y="1594215"/>
                </a:lnTo>
                <a:lnTo>
                  <a:pt x="3328991" y="1568930"/>
                </a:lnTo>
                <a:lnTo>
                  <a:pt x="3361408" y="1543052"/>
                </a:lnTo>
                <a:lnTo>
                  <a:pt x="3392354" y="1516601"/>
                </a:lnTo>
                <a:lnTo>
                  <a:pt x="3421796" y="1489592"/>
                </a:lnTo>
                <a:lnTo>
                  <a:pt x="3449701" y="1462045"/>
                </a:lnTo>
                <a:lnTo>
                  <a:pt x="3476039" y="1433975"/>
                </a:lnTo>
                <a:lnTo>
                  <a:pt x="3523882" y="1376339"/>
                </a:lnTo>
                <a:lnTo>
                  <a:pt x="3565068" y="1316823"/>
                </a:lnTo>
                <a:lnTo>
                  <a:pt x="3599342" y="1255568"/>
                </a:lnTo>
                <a:lnTo>
                  <a:pt x="3626445" y="1192712"/>
                </a:lnTo>
                <a:lnTo>
                  <a:pt x="3646122" y="1128395"/>
                </a:lnTo>
                <a:lnTo>
                  <a:pt x="3658116" y="1062756"/>
                </a:lnTo>
                <a:lnTo>
                  <a:pt x="3662171" y="995934"/>
                </a:lnTo>
                <a:close/>
              </a:path>
            </a:pathLst>
          </a:custGeom>
          <a:ln w="36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4" name="object 4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41442" y="2562605"/>
            <a:ext cx="1496568" cy="248412"/>
          </a:xfrm>
          <a:prstGeom prst="rect">
            <a:avLst/>
          </a:prstGeom>
        </p:spPr>
      </p:pic>
      <p:sp>
        <p:nvSpPr>
          <p:cNvPr id="45" name="object 45"/>
          <p:cNvSpPr/>
          <p:nvPr/>
        </p:nvSpPr>
        <p:spPr>
          <a:xfrm>
            <a:off x="5493258" y="2968752"/>
            <a:ext cx="1362075" cy="311150"/>
          </a:xfrm>
          <a:custGeom>
            <a:avLst/>
            <a:gdLst/>
            <a:ahLst/>
            <a:cxnLst/>
            <a:rect l="l" t="t" r="r" b="b"/>
            <a:pathLst>
              <a:path w="1362075" h="311150">
                <a:moveTo>
                  <a:pt x="308610" y="0"/>
                </a:moveTo>
                <a:lnTo>
                  <a:pt x="276606" y="0"/>
                </a:lnTo>
                <a:lnTo>
                  <a:pt x="239268" y="154685"/>
                </a:lnTo>
                <a:lnTo>
                  <a:pt x="235541" y="168997"/>
                </a:lnTo>
                <a:lnTo>
                  <a:pt x="232314" y="182308"/>
                </a:lnTo>
                <a:lnTo>
                  <a:pt x="229516" y="194762"/>
                </a:lnTo>
                <a:lnTo>
                  <a:pt x="227075" y="206501"/>
                </a:lnTo>
                <a:lnTo>
                  <a:pt x="223777" y="186535"/>
                </a:lnTo>
                <a:lnTo>
                  <a:pt x="219551" y="165639"/>
                </a:lnTo>
                <a:lnTo>
                  <a:pt x="214324" y="144029"/>
                </a:lnTo>
                <a:lnTo>
                  <a:pt x="173736" y="0"/>
                </a:lnTo>
                <a:lnTo>
                  <a:pt x="135636" y="0"/>
                </a:lnTo>
                <a:lnTo>
                  <a:pt x="89916" y="162305"/>
                </a:lnTo>
                <a:lnTo>
                  <a:pt x="88784" y="167282"/>
                </a:lnTo>
                <a:lnTo>
                  <a:pt x="79247" y="206501"/>
                </a:lnTo>
                <a:lnTo>
                  <a:pt x="72068" y="170175"/>
                </a:lnTo>
                <a:lnTo>
                  <a:pt x="69342" y="157733"/>
                </a:lnTo>
                <a:lnTo>
                  <a:pt x="32766" y="0"/>
                </a:lnTo>
                <a:lnTo>
                  <a:pt x="0" y="0"/>
                </a:lnTo>
                <a:lnTo>
                  <a:pt x="63246" y="240029"/>
                </a:lnTo>
                <a:lnTo>
                  <a:pt x="96012" y="240029"/>
                </a:lnTo>
                <a:lnTo>
                  <a:pt x="148780" y="51149"/>
                </a:lnTo>
                <a:lnTo>
                  <a:pt x="150495" y="44576"/>
                </a:lnTo>
                <a:lnTo>
                  <a:pt x="152209" y="37433"/>
                </a:lnTo>
                <a:lnTo>
                  <a:pt x="153924" y="29717"/>
                </a:lnTo>
                <a:lnTo>
                  <a:pt x="154793" y="33146"/>
                </a:lnTo>
                <a:lnTo>
                  <a:pt x="156305" y="38861"/>
                </a:lnTo>
                <a:lnTo>
                  <a:pt x="158531" y="46862"/>
                </a:lnTo>
                <a:lnTo>
                  <a:pt x="161544" y="57150"/>
                </a:lnTo>
                <a:lnTo>
                  <a:pt x="211836" y="240029"/>
                </a:lnTo>
                <a:lnTo>
                  <a:pt x="243078" y="240029"/>
                </a:lnTo>
                <a:lnTo>
                  <a:pt x="308610" y="0"/>
                </a:lnTo>
                <a:close/>
              </a:path>
              <a:path w="1362075" h="311150">
                <a:moveTo>
                  <a:pt x="364236" y="34289"/>
                </a:moveTo>
                <a:lnTo>
                  <a:pt x="364236" y="0"/>
                </a:lnTo>
                <a:lnTo>
                  <a:pt x="334518" y="0"/>
                </a:lnTo>
                <a:lnTo>
                  <a:pt x="334518" y="34289"/>
                </a:lnTo>
                <a:lnTo>
                  <a:pt x="364236" y="34289"/>
                </a:lnTo>
                <a:close/>
              </a:path>
              <a:path w="1362075" h="311150">
                <a:moveTo>
                  <a:pt x="364236" y="240029"/>
                </a:moveTo>
                <a:lnTo>
                  <a:pt x="364236" y="66294"/>
                </a:lnTo>
                <a:lnTo>
                  <a:pt x="334518" y="66294"/>
                </a:lnTo>
                <a:lnTo>
                  <a:pt x="334518" y="240029"/>
                </a:lnTo>
                <a:lnTo>
                  <a:pt x="364236" y="240029"/>
                </a:lnTo>
                <a:close/>
              </a:path>
              <a:path w="1362075" h="311150">
                <a:moveTo>
                  <a:pt x="550164" y="240029"/>
                </a:moveTo>
                <a:lnTo>
                  <a:pt x="550164" y="133350"/>
                </a:lnTo>
                <a:lnTo>
                  <a:pt x="550033" y="123908"/>
                </a:lnTo>
                <a:lnTo>
                  <a:pt x="534924" y="76961"/>
                </a:lnTo>
                <a:lnTo>
                  <a:pt x="519684" y="68579"/>
                </a:lnTo>
                <a:lnTo>
                  <a:pt x="512802" y="66020"/>
                </a:lnTo>
                <a:lnTo>
                  <a:pt x="505777" y="64103"/>
                </a:lnTo>
                <a:lnTo>
                  <a:pt x="498467" y="62900"/>
                </a:lnTo>
                <a:lnTo>
                  <a:pt x="490728" y="62483"/>
                </a:lnTo>
                <a:lnTo>
                  <a:pt x="473571" y="64329"/>
                </a:lnTo>
                <a:lnTo>
                  <a:pt x="458628" y="69818"/>
                </a:lnTo>
                <a:lnTo>
                  <a:pt x="445829" y="78878"/>
                </a:lnTo>
                <a:lnTo>
                  <a:pt x="435102" y="91439"/>
                </a:lnTo>
                <a:lnTo>
                  <a:pt x="435102" y="66294"/>
                </a:lnTo>
                <a:lnTo>
                  <a:pt x="409194" y="66294"/>
                </a:lnTo>
                <a:lnTo>
                  <a:pt x="409194" y="240029"/>
                </a:lnTo>
                <a:lnTo>
                  <a:pt x="438150" y="240029"/>
                </a:lnTo>
                <a:lnTo>
                  <a:pt x="438150" y="145541"/>
                </a:lnTo>
                <a:lnTo>
                  <a:pt x="439007" y="130254"/>
                </a:lnTo>
                <a:lnTo>
                  <a:pt x="459021" y="94821"/>
                </a:lnTo>
                <a:lnTo>
                  <a:pt x="484632" y="88391"/>
                </a:lnTo>
                <a:lnTo>
                  <a:pt x="492252" y="88391"/>
                </a:lnTo>
                <a:lnTo>
                  <a:pt x="499110" y="89915"/>
                </a:lnTo>
                <a:lnTo>
                  <a:pt x="505206" y="93725"/>
                </a:lnTo>
                <a:lnTo>
                  <a:pt x="511302" y="96773"/>
                </a:lnTo>
                <a:lnTo>
                  <a:pt x="520446" y="134873"/>
                </a:lnTo>
                <a:lnTo>
                  <a:pt x="520446" y="240029"/>
                </a:lnTo>
                <a:lnTo>
                  <a:pt x="550164" y="240029"/>
                </a:lnTo>
                <a:close/>
              </a:path>
              <a:path w="1362075" h="311150">
                <a:moveTo>
                  <a:pt x="735330" y="240029"/>
                </a:moveTo>
                <a:lnTo>
                  <a:pt x="735330" y="0"/>
                </a:lnTo>
                <a:lnTo>
                  <a:pt x="706374" y="0"/>
                </a:lnTo>
                <a:lnTo>
                  <a:pt x="706374" y="86105"/>
                </a:lnTo>
                <a:lnTo>
                  <a:pt x="702099" y="81236"/>
                </a:lnTo>
                <a:lnTo>
                  <a:pt x="666095" y="62912"/>
                </a:lnTo>
                <a:lnTo>
                  <a:pt x="658368" y="62483"/>
                </a:lnTo>
                <a:lnTo>
                  <a:pt x="647795" y="63198"/>
                </a:lnTo>
                <a:lnTo>
                  <a:pt x="611386" y="80212"/>
                </a:lnTo>
                <a:lnTo>
                  <a:pt x="589597" y="117383"/>
                </a:lnTo>
                <a:lnTo>
                  <a:pt x="584454" y="153923"/>
                </a:lnTo>
                <a:lnTo>
                  <a:pt x="585144" y="166770"/>
                </a:lnTo>
                <a:lnTo>
                  <a:pt x="599491" y="210883"/>
                </a:lnTo>
                <a:lnTo>
                  <a:pt x="614934" y="228459"/>
                </a:lnTo>
                <a:lnTo>
                  <a:pt x="614934" y="153923"/>
                </a:lnTo>
                <a:lnTo>
                  <a:pt x="615779" y="137481"/>
                </a:lnTo>
                <a:lnTo>
                  <a:pt x="635055" y="95868"/>
                </a:lnTo>
                <a:lnTo>
                  <a:pt x="661416" y="86867"/>
                </a:lnTo>
                <a:lnTo>
                  <a:pt x="670833" y="87879"/>
                </a:lnTo>
                <a:lnTo>
                  <a:pt x="700944" y="113347"/>
                </a:lnTo>
                <a:lnTo>
                  <a:pt x="708660" y="156209"/>
                </a:lnTo>
                <a:lnTo>
                  <a:pt x="708660" y="240029"/>
                </a:lnTo>
                <a:lnTo>
                  <a:pt x="735330" y="240029"/>
                </a:lnTo>
                <a:close/>
              </a:path>
              <a:path w="1362075" h="311150">
                <a:moveTo>
                  <a:pt x="708660" y="240029"/>
                </a:moveTo>
                <a:lnTo>
                  <a:pt x="708660" y="156209"/>
                </a:lnTo>
                <a:lnTo>
                  <a:pt x="707802" y="171211"/>
                </a:lnTo>
                <a:lnTo>
                  <a:pt x="705231" y="184213"/>
                </a:lnTo>
                <a:lnTo>
                  <a:pt x="680275" y="216217"/>
                </a:lnTo>
                <a:lnTo>
                  <a:pt x="662178" y="220217"/>
                </a:lnTo>
                <a:lnTo>
                  <a:pt x="653200" y="219205"/>
                </a:lnTo>
                <a:lnTo>
                  <a:pt x="622970" y="194321"/>
                </a:lnTo>
                <a:lnTo>
                  <a:pt x="614934" y="153923"/>
                </a:lnTo>
                <a:lnTo>
                  <a:pt x="614934" y="228459"/>
                </a:lnTo>
                <a:lnTo>
                  <a:pt x="659892" y="244601"/>
                </a:lnTo>
                <a:lnTo>
                  <a:pt x="674893" y="242911"/>
                </a:lnTo>
                <a:lnTo>
                  <a:pt x="687895" y="237934"/>
                </a:lnTo>
                <a:lnTo>
                  <a:pt x="698896" y="229814"/>
                </a:lnTo>
                <a:lnTo>
                  <a:pt x="707897" y="218694"/>
                </a:lnTo>
                <a:lnTo>
                  <a:pt x="707897" y="240029"/>
                </a:lnTo>
                <a:lnTo>
                  <a:pt x="708660" y="240029"/>
                </a:lnTo>
                <a:close/>
              </a:path>
              <a:path w="1362075" h="311150">
                <a:moveTo>
                  <a:pt x="811530" y="34289"/>
                </a:moveTo>
                <a:lnTo>
                  <a:pt x="811530" y="0"/>
                </a:lnTo>
                <a:lnTo>
                  <a:pt x="781812" y="0"/>
                </a:lnTo>
                <a:lnTo>
                  <a:pt x="781812" y="34289"/>
                </a:lnTo>
                <a:lnTo>
                  <a:pt x="811530" y="34289"/>
                </a:lnTo>
                <a:close/>
              </a:path>
              <a:path w="1362075" h="311150">
                <a:moveTo>
                  <a:pt x="811530" y="240029"/>
                </a:moveTo>
                <a:lnTo>
                  <a:pt x="811530" y="66293"/>
                </a:lnTo>
                <a:lnTo>
                  <a:pt x="781812" y="66293"/>
                </a:lnTo>
                <a:lnTo>
                  <a:pt x="781812" y="240029"/>
                </a:lnTo>
                <a:lnTo>
                  <a:pt x="811530" y="240029"/>
                </a:lnTo>
                <a:close/>
              </a:path>
              <a:path w="1362075" h="311150">
                <a:moveTo>
                  <a:pt x="997458" y="240029"/>
                </a:moveTo>
                <a:lnTo>
                  <a:pt x="997458" y="133349"/>
                </a:lnTo>
                <a:lnTo>
                  <a:pt x="997434" y="123908"/>
                </a:lnTo>
                <a:lnTo>
                  <a:pt x="982218" y="76961"/>
                </a:lnTo>
                <a:lnTo>
                  <a:pt x="966978" y="68579"/>
                </a:lnTo>
                <a:lnTo>
                  <a:pt x="960417" y="66020"/>
                </a:lnTo>
                <a:lnTo>
                  <a:pt x="953357" y="64103"/>
                </a:lnTo>
                <a:lnTo>
                  <a:pt x="945868" y="62900"/>
                </a:lnTo>
                <a:lnTo>
                  <a:pt x="938022" y="62483"/>
                </a:lnTo>
                <a:lnTo>
                  <a:pt x="921198" y="64329"/>
                </a:lnTo>
                <a:lnTo>
                  <a:pt x="906303" y="69818"/>
                </a:lnTo>
                <a:lnTo>
                  <a:pt x="893552" y="78878"/>
                </a:lnTo>
                <a:lnTo>
                  <a:pt x="883158" y="91439"/>
                </a:lnTo>
                <a:lnTo>
                  <a:pt x="883158" y="66293"/>
                </a:lnTo>
                <a:lnTo>
                  <a:pt x="856488" y="66293"/>
                </a:lnTo>
                <a:lnTo>
                  <a:pt x="856488" y="240029"/>
                </a:lnTo>
                <a:lnTo>
                  <a:pt x="886206" y="240029"/>
                </a:lnTo>
                <a:lnTo>
                  <a:pt x="886206" y="145541"/>
                </a:lnTo>
                <a:lnTo>
                  <a:pt x="887063" y="130254"/>
                </a:lnTo>
                <a:lnTo>
                  <a:pt x="906744" y="94821"/>
                </a:lnTo>
                <a:lnTo>
                  <a:pt x="931926" y="88391"/>
                </a:lnTo>
                <a:lnTo>
                  <a:pt x="939546" y="88391"/>
                </a:lnTo>
                <a:lnTo>
                  <a:pt x="946404" y="89915"/>
                </a:lnTo>
                <a:lnTo>
                  <a:pt x="952500" y="93725"/>
                </a:lnTo>
                <a:lnTo>
                  <a:pt x="958596" y="96773"/>
                </a:lnTo>
                <a:lnTo>
                  <a:pt x="968502" y="134873"/>
                </a:lnTo>
                <a:lnTo>
                  <a:pt x="968502" y="240029"/>
                </a:lnTo>
                <a:lnTo>
                  <a:pt x="997458" y="240029"/>
                </a:lnTo>
                <a:close/>
              </a:path>
              <a:path w="1362075" h="311150">
                <a:moveTo>
                  <a:pt x="1157478" y="151637"/>
                </a:moveTo>
                <a:lnTo>
                  <a:pt x="1157478" y="87629"/>
                </a:lnTo>
                <a:lnTo>
                  <a:pt x="1147048" y="76628"/>
                </a:lnTo>
                <a:lnTo>
                  <a:pt x="1135189" y="68770"/>
                </a:lnTo>
                <a:lnTo>
                  <a:pt x="1121902" y="64055"/>
                </a:lnTo>
                <a:lnTo>
                  <a:pt x="1108710" y="62646"/>
                </a:lnTo>
                <a:lnTo>
                  <a:pt x="1106424" y="62531"/>
                </a:lnTo>
                <a:lnTo>
                  <a:pt x="1095732" y="63198"/>
                </a:lnTo>
                <a:lnTo>
                  <a:pt x="1058787" y="80212"/>
                </a:lnTo>
                <a:lnTo>
                  <a:pt x="1036891" y="117252"/>
                </a:lnTo>
                <a:lnTo>
                  <a:pt x="1031747" y="152399"/>
                </a:lnTo>
                <a:lnTo>
                  <a:pt x="1032914" y="169973"/>
                </a:lnTo>
                <a:lnTo>
                  <a:pt x="1036510" y="186118"/>
                </a:lnTo>
                <a:lnTo>
                  <a:pt x="1042678" y="200834"/>
                </a:lnTo>
                <a:lnTo>
                  <a:pt x="1051560" y="214122"/>
                </a:lnTo>
                <a:lnTo>
                  <a:pt x="1062228" y="225512"/>
                </a:lnTo>
                <a:lnTo>
                  <a:pt x="1062228" y="150113"/>
                </a:lnTo>
                <a:lnTo>
                  <a:pt x="1063085" y="135552"/>
                </a:lnTo>
                <a:lnTo>
                  <a:pt x="1083099" y="95868"/>
                </a:lnTo>
                <a:lnTo>
                  <a:pt x="1109472" y="86945"/>
                </a:lnTo>
                <a:lnTo>
                  <a:pt x="1118568" y="87867"/>
                </a:lnTo>
                <a:lnTo>
                  <a:pt x="1149441" y="112311"/>
                </a:lnTo>
                <a:lnTo>
                  <a:pt x="1156608" y="136624"/>
                </a:lnTo>
                <a:lnTo>
                  <a:pt x="1157478" y="151637"/>
                </a:lnTo>
                <a:close/>
              </a:path>
              <a:path w="1362075" h="311150">
                <a:moveTo>
                  <a:pt x="1155192" y="298100"/>
                </a:moveTo>
                <a:lnTo>
                  <a:pt x="1155192" y="217931"/>
                </a:lnTo>
                <a:lnTo>
                  <a:pt x="1155049" y="230945"/>
                </a:lnTo>
                <a:lnTo>
                  <a:pt x="1154620" y="241458"/>
                </a:lnTo>
                <a:lnTo>
                  <a:pt x="1137666" y="278129"/>
                </a:lnTo>
                <a:lnTo>
                  <a:pt x="1106424" y="286511"/>
                </a:lnTo>
                <a:lnTo>
                  <a:pt x="1097268" y="285952"/>
                </a:lnTo>
                <a:lnTo>
                  <a:pt x="1066038" y="259079"/>
                </a:lnTo>
                <a:lnTo>
                  <a:pt x="1037844" y="254507"/>
                </a:lnTo>
                <a:lnTo>
                  <a:pt x="1056132" y="297179"/>
                </a:lnTo>
                <a:lnTo>
                  <a:pt x="1106424" y="310895"/>
                </a:lnTo>
                <a:lnTo>
                  <a:pt x="1118568" y="310332"/>
                </a:lnTo>
                <a:lnTo>
                  <a:pt x="1119330" y="310262"/>
                </a:lnTo>
                <a:lnTo>
                  <a:pt x="1130522" y="308514"/>
                </a:lnTo>
                <a:lnTo>
                  <a:pt x="1141035" y="305430"/>
                </a:lnTo>
                <a:lnTo>
                  <a:pt x="1150620" y="300989"/>
                </a:lnTo>
                <a:lnTo>
                  <a:pt x="1155192" y="298100"/>
                </a:lnTo>
                <a:close/>
              </a:path>
              <a:path w="1362075" h="311150">
                <a:moveTo>
                  <a:pt x="1184910" y="216407"/>
                </a:moveTo>
                <a:lnTo>
                  <a:pt x="1184910" y="66293"/>
                </a:lnTo>
                <a:lnTo>
                  <a:pt x="1157478" y="66293"/>
                </a:lnTo>
                <a:lnTo>
                  <a:pt x="1157478" y="151637"/>
                </a:lnTo>
                <a:lnTo>
                  <a:pt x="1156608" y="167141"/>
                </a:lnTo>
                <a:lnTo>
                  <a:pt x="1136475" y="207287"/>
                </a:lnTo>
                <a:lnTo>
                  <a:pt x="1109472" y="215645"/>
                </a:lnTo>
                <a:lnTo>
                  <a:pt x="1099613" y="214764"/>
                </a:lnTo>
                <a:lnTo>
                  <a:pt x="1069621" y="191261"/>
                </a:lnTo>
                <a:lnTo>
                  <a:pt x="1062228" y="150113"/>
                </a:lnTo>
                <a:lnTo>
                  <a:pt x="1062228" y="225512"/>
                </a:lnTo>
                <a:lnTo>
                  <a:pt x="1074991" y="233648"/>
                </a:lnTo>
                <a:lnTo>
                  <a:pt x="1089707" y="238446"/>
                </a:lnTo>
                <a:lnTo>
                  <a:pt x="1106424" y="240029"/>
                </a:lnTo>
                <a:lnTo>
                  <a:pt x="1120580" y="238613"/>
                </a:lnTo>
                <a:lnTo>
                  <a:pt x="1133379" y="234410"/>
                </a:lnTo>
                <a:lnTo>
                  <a:pt x="1144893" y="227492"/>
                </a:lnTo>
                <a:lnTo>
                  <a:pt x="1155192" y="217931"/>
                </a:lnTo>
                <a:lnTo>
                  <a:pt x="1155192" y="298100"/>
                </a:lnTo>
                <a:lnTo>
                  <a:pt x="1180087" y="264306"/>
                </a:lnTo>
                <a:lnTo>
                  <a:pt x="1184350" y="235422"/>
                </a:lnTo>
                <a:lnTo>
                  <a:pt x="1184910" y="216407"/>
                </a:lnTo>
                <a:close/>
              </a:path>
              <a:path w="1362075" h="311150">
                <a:moveTo>
                  <a:pt x="1331976" y="235431"/>
                </a:moveTo>
                <a:lnTo>
                  <a:pt x="1331976" y="199643"/>
                </a:lnTo>
                <a:lnTo>
                  <a:pt x="1328166" y="206501"/>
                </a:lnTo>
                <a:lnTo>
                  <a:pt x="1322070" y="211835"/>
                </a:lnTo>
                <a:lnTo>
                  <a:pt x="1316343" y="215395"/>
                </a:lnTo>
                <a:lnTo>
                  <a:pt x="1309401" y="218027"/>
                </a:lnTo>
                <a:lnTo>
                  <a:pt x="1301174" y="219658"/>
                </a:lnTo>
                <a:lnTo>
                  <a:pt x="1291590" y="220217"/>
                </a:lnTo>
                <a:lnTo>
                  <a:pt x="1282315" y="219646"/>
                </a:lnTo>
                <a:lnTo>
                  <a:pt x="1248346" y="192107"/>
                </a:lnTo>
                <a:lnTo>
                  <a:pt x="1246632" y="183641"/>
                </a:lnTo>
                <a:lnTo>
                  <a:pt x="1217676" y="188213"/>
                </a:lnTo>
                <a:lnTo>
                  <a:pt x="1240536" y="230123"/>
                </a:lnTo>
                <a:lnTo>
                  <a:pt x="1291590" y="244601"/>
                </a:lnTo>
                <a:lnTo>
                  <a:pt x="1301603" y="244054"/>
                </a:lnTo>
                <a:lnTo>
                  <a:pt x="1311116" y="242506"/>
                </a:lnTo>
                <a:lnTo>
                  <a:pt x="1320200" y="240101"/>
                </a:lnTo>
                <a:lnTo>
                  <a:pt x="1328928" y="236981"/>
                </a:lnTo>
                <a:lnTo>
                  <a:pt x="1331976" y="235431"/>
                </a:lnTo>
                <a:close/>
              </a:path>
              <a:path w="1362075" h="311150">
                <a:moveTo>
                  <a:pt x="1355597" y="111251"/>
                </a:moveTo>
                <a:lnTo>
                  <a:pt x="1335976" y="75437"/>
                </a:lnTo>
                <a:lnTo>
                  <a:pt x="1296257" y="62900"/>
                </a:lnTo>
                <a:lnTo>
                  <a:pt x="1286256" y="62483"/>
                </a:lnTo>
                <a:lnTo>
                  <a:pt x="1279540" y="62757"/>
                </a:lnTo>
                <a:lnTo>
                  <a:pt x="1242060" y="74675"/>
                </a:lnTo>
                <a:lnTo>
                  <a:pt x="1222247" y="105155"/>
                </a:lnTo>
                <a:lnTo>
                  <a:pt x="1222247" y="121157"/>
                </a:lnTo>
                <a:lnTo>
                  <a:pt x="1224534" y="128777"/>
                </a:lnTo>
                <a:lnTo>
                  <a:pt x="1229106" y="135635"/>
                </a:lnTo>
                <a:lnTo>
                  <a:pt x="1233678" y="143255"/>
                </a:lnTo>
                <a:lnTo>
                  <a:pt x="1239774" y="148589"/>
                </a:lnTo>
                <a:lnTo>
                  <a:pt x="1248346" y="152479"/>
                </a:lnTo>
                <a:lnTo>
                  <a:pt x="1251204" y="153675"/>
                </a:lnTo>
                <a:lnTo>
                  <a:pt x="1251204" y="102869"/>
                </a:lnTo>
                <a:lnTo>
                  <a:pt x="1254252" y="98297"/>
                </a:lnTo>
                <a:lnTo>
                  <a:pt x="1288542" y="86867"/>
                </a:lnTo>
                <a:lnTo>
                  <a:pt x="1296673" y="87308"/>
                </a:lnTo>
                <a:lnTo>
                  <a:pt x="1326642" y="115061"/>
                </a:lnTo>
                <a:lnTo>
                  <a:pt x="1355597" y="111251"/>
                </a:lnTo>
                <a:close/>
              </a:path>
              <a:path w="1362075" h="311150">
                <a:moveTo>
                  <a:pt x="1361694" y="188975"/>
                </a:moveTo>
                <a:lnTo>
                  <a:pt x="1344168" y="152399"/>
                </a:lnTo>
                <a:lnTo>
                  <a:pt x="1306318" y="138731"/>
                </a:lnTo>
                <a:lnTo>
                  <a:pt x="1291590" y="134873"/>
                </a:lnTo>
                <a:lnTo>
                  <a:pt x="1274635" y="130206"/>
                </a:lnTo>
                <a:lnTo>
                  <a:pt x="1251204" y="112775"/>
                </a:lnTo>
                <a:lnTo>
                  <a:pt x="1251204" y="153675"/>
                </a:lnTo>
                <a:lnTo>
                  <a:pt x="1293114" y="166877"/>
                </a:lnTo>
                <a:lnTo>
                  <a:pt x="1303972" y="169604"/>
                </a:lnTo>
                <a:lnTo>
                  <a:pt x="1312545" y="172116"/>
                </a:lnTo>
                <a:lnTo>
                  <a:pt x="1318831" y="174485"/>
                </a:lnTo>
                <a:lnTo>
                  <a:pt x="1322832" y="176783"/>
                </a:lnTo>
                <a:lnTo>
                  <a:pt x="1328928" y="180593"/>
                </a:lnTo>
                <a:lnTo>
                  <a:pt x="1331976" y="185927"/>
                </a:lnTo>
                <a:lnTo>
                  <a:pt x="1331976" y="235431"/>
                </a:lnTo>
                <a:lnTo>
                  <a:pt x="1336488" y="233136"/>
                </a:lnTo>
                <a:lnTo>
                  <a:pt x="1361241" y="196274"/>
                </a:lnTo>
                <a:lnTo>
                  <a:pt x="1361694" y="1889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673201" y="4868417"/>
            <a:ext cx="154940" cy="308610"/>
          </a:xfrm>
          <a:custGeom>
            <a:avLst/>
            <a:gdLst/>
            <a:ahLst/>
            <a:cxnLst/>
            <a:rect l="l" t="t" r="r" b="b"/>
            <a:pathLst>
              <a:path w="154939" h="308610">
                <a:moveTo>
                  <a:pt x="152800" y="0"/>
                </a:moveTo>
                <a:lnTo>
                  <a:pt x="85220" y="16629"/>
                </a:lnTo>
                <a:lnTo>
                  <a:pt x="51230" y="38960"/>
                </a:lnTo>
                <a:lnTo>
                  <a:pt x="25699" y="67503"/>
                </a:lnTo>
                <a:lnTo>
                  <a:pt x="70" y="136119"/>
                </a:lnTo>
                <a:lnTo>
                  <a:pt x="0" y="172641"/>
                </a:lnTo>
                <a:lnTo>
                  <a:pt x="8444" y="208268"/>
                </a:lnTo>
                <a:lnTo>
                  <a:pt x="25418" y="241227"/>
                </a:lnTo>
                <a:lnTo>
                  <a:pt x="50935" y="269740"/>
                </a:lnTo>
                <a:lnTo>
                  <a:pt x="85009" y="292031"/>
                </a:lnTo>
                <a:lnTo>
                  <a:pt x="127654" y="306324"/>
                </a:lnTo>
                <a:lnTo>
                  <a:pt x="154324" y="308610"/>
                </a:lnTo>
              </a:path>
            </a:pathLst>
          </a:custGeom>
          <a:ln w="36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7" name="object 47"/>
          <p:cNvGrpSpPr/>
          <p:nvPr/>
        </p:nvGrpSpPr>
        <p:grpSpPr>
          <a:xfrm>
            <a:off x="3654708" y="5158917"/>
            <a:ext cx="191135" cy="654050"/>
            <a:chOff x="3654708" y="5158917"/>
            <a:chExt cx="191135" cy="654050"/>
          </a:xfrm>
        </p:grpSpPr>
        <p:sp>
          <p:nvSpPr>
            <p:cNvPr id="48" name="object 48"/>
            <p:cNvSpPr/>
            <p:nvPr/>
          </p:nvSpPr>
          <p:spPr>
            <a:xfrm>
              <a:off x="3672818" y="5485638"/>
              <a:ext cx="154940" cy="308610"/>
            </a:xfrm>
            <a:custGeom>
              <a:avLst/>
              <a:gdLst/>
              <a:ahLst/>
              <a:cxnLst/>
              <a:rect l="l" t="t" r="r" b="b"/>
              <a:pathLst>
                <a:path w="154939" h="308610">
                  <a:moveTo>
                    <a:pt x="153183" y="0"/>
                  </a:moveTo>
                  <a:lnTo>
                    <a:pt x="85618" y="16814"/>
                  </a:lnTo>
                  <a:lnTo>
                    <a:pt x="51590" y="39110"/>
                  </a:lnTo>
                  <a:lnTo>
                    <a:pt x="25982" y="67461"/>
                  </a:lnTo>
                  <a:lnTo>
                    <a:pt x="156" y="135493"/>
                  </a:lnTo>
                  <a:lnTo>
                    <a:pt x="0" y="171753"/>
                  </a:lnTo>
                  <a:lnTo>
                    <a:pt x="8389" y="207228"/>
                  </a:lnTo>
                  <a:lnTo>
                    <a:pt x="25357" y="240209"/>
                  </a:lnTo>
                  <a:lnTo>
                    <a:pt x="50933" y="268986"/>
                  </a:lnTo>
                  <a:lnTo>
                    <a:pt x="85149" y="291848"/>
                  </a:lnTo>
                  <a:lnTo>
                    <a:pt x="128037" y="307086"/>
                  </a:lnTo>
                  <a:lnTo>
                    <a:pt x="154707" y="308610"/>
                  </a:lnTo>
                </a:path>
              </a:pathLst>
            </a:custGeom>
            <a:ln w="36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673040" y="5177027"/>
              <a:ext cx="154940" cy="308610"/>
            </a:xfrm>
            <a:custGeom>
              <a:avLst/>
              <a:gdLst/>
              <a:ahLst/>
              <a:cxnLst/>
              <a:rect l="l" t="t" r="r" b="b"/>
              <a:pathLst>
                <a:path w="154939" h="308610">
                  <a:moveTo>
                    <a:pt x="152961" y="0"/>
                  </a:moveTo>
                  <a:lnTo>
                    <a:pt x="84975" y="16809"/>
                  </a:lnTo>
                  <a:lnTo>
                    <a:pt x="50809" y="39299"/>
                  </a:lnTo>
                  <a:lnTo>
                    <a:pt x="25281" y="67974"/>
                  </a:lnTo>
                  <a:lnTo>
                    <a:pt x="0" y="136755"/>
                  </a:lnTo>
                  <a:lnTo>
                    <a:pt x="176" y="173299"/>
                  </a:lnTo>
                  <a:lnTo>
                    <a:pt x="25985" y="241791"/>
                  </a:lnTo>
                  <a:lnTo>
                    <a:pt x="51548" y="270177"/>
                  </a:lnTo>
                  <a:lnTo>
                    <a:pt x="85504" y="292281"/>
                  </a:lnTo>
                  <a:lnTo>
                    <a:pt x="127815" y="306324"/>
                  </a:lnTo>
                  <a:lnTo>
                    <a:pt x="154485" y="308610"/>
                  </a:lnTo>
                </a:path>
              </a:pathLst>
            </a:custGeom>
            <a:ln w="36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3654224" y="4541697"/>
            <a:ext cx="228600" cy="345440"/>
            <a:chOff x="3654224" y="4541697"/>
            <a:chExt cx="228600" cy="345440"/>
          </a:xfrm>
        </p:grpSpPr>
        <p:sp>
          <p:nvSpPr>
            <p:cNvPr id="51" name="object 51"/>
            <p:cNvSpPr/>
            <p:nvPr/>
          </p:nvSpPr>
          <p:spPr>
            <a:xfrm>
              <a:off x="3672334" y="4559807"/>
              <a:ext cx="155575" cy="308610"/>
            </a:xfrm>
            <a:custGeom>
              <a:avLst/>
              <a:gdLst/>
              <a:ahLst/>
              <a:cxnLst/>
              <a:rect l="l" t="t" r="r" b="b"/>
              <a:pathLst>
                <a:path w="155575" h="308610">
                  <a:moveTo>
                    <a:pt x="153666" y="0"/>
                  </a:moveTo>
                  <a:lnTo>
                    <a:pt x="89456" y="14386"/>
                  </a:lnTo>
                  <a:lnTo>
                    <a:pt x="32433" y="59466"/>
                  </a:lnTo>
                  <a:lnTo>
                    <a:pt x="3701" y="121082"/>
                  </a:lnTo>
                  <a:lnTo>
                    <a:pt x="0" y="154614"/>
                  </a:lnTo>
                  <a:lnTo>
                    <a:pt x="3438" y="188108"/>
                  </a:lnTo>
                  <a:lnTo>
                    <a:pt x="31826" y="249417"/>
                  </a:lnTo>
                  <a:lnTo>
                    <a:pt x="89044" y="293883"/>
                  </a:lnTo>
                  <a:lnTo>
                    <a:pt x="128520" y="306324"/>
                  </a:lnTo>
                  <a:lnTo>
                    <a:pt x="155190" y="308610"/>
                  </a:lnTo>
                </a:path>
              </a:pathLst>
            </a:custGeom>
            <a:ln w="36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826001" y="4559807"/>
              <a:ext cx="56515" cy="308610"/>
            </a:xfrm>
            <a:custGeom>
              <a:avLst/>
              <a:gdLst/>
              <a:ahLst/>
              <a:cxnLst/>
              <a:rect l="l" t="t" r="r" b="b"/>
              <a:pathLst>
                <a:path w="56514" h="308610">
                  <a:moveTo>
                    <a:pt x="0" y="0"/>
                  </a:moveTo>
                  <a:lnTo>
                    <a:pt x="56388" y="0"/>
                  </a:lnTo>
                </a:path>
                <a:path w="56514" h="308610">
                  <a:moveTo>
                    <a:pt x="0" y="308610"/>
                  </a:moveTo>
                  <a:lnTo>
                    <a:pt x="56388" y="308610"/>
                  </a:lnTo>
                </a:path>
              </a:pathLst>
            </a:custGeom>
            <a:ln w="36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/>
          <p:nvPr/>
        </p:nvSpPr>
        <p:spPr>
          <a:xfrm>
            <a:off x="3826001" y="5177027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>
                <a:moveTo>
                  <a:pt x="0" y="0"/>
                </a:moveTo>
                <a:lnTo>
                  <a:pt x="56388" y="0"/>
                </a:lnTo>
              </a:path>
            </a:pathLst>
          </a:custGeom>
          <a:ln w="36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826001" y="5485638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>
                <a:moveTo>
                  <a:pt x="0" y="0"/>
                </a:moveTo>
                <a:lnTo>
                  <a:pt x="56388" y="0"/>
                </a:lnTo>
              </a:path>
            </a:pathLst>
          </a:custGeom>
          <a:ln w="36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826001" y="5794247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>
                <a:moveTo>
                  <a:pt x="0" y="0"/>
                </a:moveTo>
                <a:lnTo>
                  <a:pt x="56388" y="0"/>
                </a:lnTo>
              </a:path>
            </a:pathLst>
          </a:custGeom>
          <a:ln w="36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437382" y="5177028"/>
            <a:ext cx="154940" cy="308610"/>
          </a:xfrm>
          <a:custGeom>
            <a:avLst/>
            <a:gdLst/>
            <a:ahLst/>
            <a:cxnLst/>
            <a:rect l="l" t="t" r="r" b="b"/>
            <a:pathLst>
              <a:path w="154939" h="308610">
                <a:moveTo>
                  <a:pt x="2285" y="308609"/>
                </a:moveTo>
                <a:lnTo>
                  <a:pt x="69682" y="291983"/>
                </a:lnTo>
                <a:lnTo>
                  <a:pt x="103502" y="269629"/>
                </a:lnTo>
                <a:lnTo>
                  <a:pt x="128883" y="241047"/>
                </a:lnTo>
                <a:lnTo>
                  <a:pt x="154308" y="172335"/>
                </a:lnTo>
                <a:lnTo>
                  <a:pt x="154339" y="135773"/>
                </a:lnTo>
                <a:lnTo>
                  <a:pt x="145907" y="100121"/>
                </a:lnTo>
                <a:lnTo>
                  <a:pt x="129007" y="67161"/>
                </a:lnTo>
                <a:lnTo>
                  <a:pt x="103631" y="38680"/>
                </a:lnTo>
                <a:lnTo>
                  <a:pt x="69775" y="16459"/>
                </a:lnTo>
                <a:lnTo>
                  <a:pt x="27431" y="2285"/>
                </a:lnTo>
                <a:lnTo>
                  <a:pt x="0" y="0"/>
                </a:lnTo>
              </a:path>
            </a:pathLst>
          </a:custGeom>
          <a:ln w="36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7" name="object 57"/>
          <p:cNvGrpSpPr/>
          <p:nvPr/>
        </p:nvGrpSpPr>
        <p:grpSpPr>
          <a:xfrm>
            <a:off x="3419271" y="4541697"/>
            <a:ext cx="191135" cy="654050"/>
            <a:chOff x="3419271" y="4541697"/>
            <a:chExt cx="191135" cy="654050"/>
          </a:xfrm>
        </p:grpSpPr>
        <p:sp>
          <p:nvSpPr>
            <p:cNvPr id="58" name="object 58"/>
            <p:cNvSpPr/>
            <p:nvPr/>
          </p:nvSpPr>
          <p:spPr>
            <a:xfrm>
              <a:off x="3437382" y="4559807"/>
              <a:ext cx="154940" cy="308610"/>
            </a:xfrm>
            <a:custGeom>
              <a:avLst/>
              <a:gdLst/>
              <a:ahLst/>
              <a:cxnLst/>
              <a:rect l="l" t="t" r="r" b="b"/>
              <a:pathLst>
                <a:path w="154939" h="308610">
                  <a:moveTo>
                    <a:pt x="2285" y="308610"/>
                  </a:moveTo>
                  <a:lnTo>
                    <a:pt x="69848" y="291641"/>
                  </a:lnTo>
                  <a:lnTo>
                    <a:pt x="103775" y="269206"/>
                  </a:lnTo>
                  <a:lnTo>
                    <a:pt x="129215" y="240734"/>
                  </a:lnTo>
                  <a:lnTo>
                    <a:pt x="154640" y="172544"/>
                  </a:lnTo>
                  <a:lnTo>
                    <a:pt x="154630" y="136257"/>
                  </a:lnTo>
                  <a:lnTo>
                    <a:pt x="129174" y="67876"/>
                  </a:lnTo>
                  <a:lnTo>
                    <a:pt x="103732" y="39214"/>
                  </a:lnTo>
                  <a:lnTo>
                    <a:pt x="69817" y="16524"/>
                  </a:lnTo>
                  <a:lnTo>
                    <a:pt x="27431" y="1523"/>
                  </a:lnTo>
                  <a:lnTo>
                    <a:pt x="0" y="0"/>
                  </a:lnTo>
                </a:path>
              </a:pathLst>
            </a:custGeom>
            <a:ln w="36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437382" y="4868417"/>
              <a:ext cx="154940" cy="308610"/>
            </a:xfrm>
            <a:custGeom>
              <a:avLst/>
              <a:gdLst/>
              <a:ahLst/>
              <a:cxnLst/>
              <a:rect l="l" t="t" r="r" b="b"/>
              <a:pathLst>
                <a:path w="154939" h="308610">
                  <a:moveTo>
                    <a:pt x="2285" y="308610"/>
                  </a:moveTo>
                  <a:lnTo>
                    <a:pt x="69832" y="291902"/>
                  </a:lnTo>
                  <a:lnTo>
                    <a:pt x="103733" y="269504"/>
                  </a:lnTo>
                  <a:lnTo>
                    <a:pt x="129143" y="240906"/>
                  </a:lnTo>
                  <a:lnTo>
                    <a:pt x="154509" y="172224"/>
                  </a:lnTo>
                  <a:lnTo>
                    <a:pt x="154478" y="135695"/>
                  </a:lnTo>
                  <a:lnTo>
                    <a:pt x="129019" y="67151"/>
                  </a:lnTo>
                  <a:lnTo>
                    <a:pt x="103604" y="38691"/>
                  </a:lnTo>
                  <a:lnTo>
                    <a:pt x="69739" y="16477"/>
                  </a:lnTo>
                  <a:lnTo>
                    <a:pt x="27431" y="2286"/>
                  </a:lnTo>
                  <a:lnTo>
                    <a:pt x="0" y="0"/>
                  </a:lnTo>
                </a:path>
              </a:pathLst>
            </a:custGeom>
            <a:ln w="36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3382517" y="5467527"/>
            <a:ext cx="227965" cy="345440"/>
            <a:chOff x="3382517" y="5467527"/>
            <a:chExt cx="227965" cy="345440"/>
          </a:xfrm>
        </p:grpSpPr>
        <p:sp>
          <p:nvSpPr>
            <p:cNvPr id="61" name="object 61"/>
            <p:cNvSpPr/>
            <p:nvPr/>
          </p:nvSpPr>
          <p:spPr>
            <a:xfrm>
              <a:off x="3437382" y="5485637"/>
              <a:ext cx="154940" cy="308610"/>
            </a:xfrm>
            <a:custGeom>
              <a:avLst/>
              <a:gdLst/>
              <a:ahLst/>
              <a:cxnLst/>
              <a:rect l="l" t="t" r="r" b="b"/>
              <a:pathLst>
                <a:path w="154939" h="308610">
                  <a:moveTo>
                    <a:pt x="2285" y="308609"/>
                  </a:moveTo>
                  <a:lnTo>
                    <a:pt x="69501" y="292536"/>
                  </a:lnTo>
                  <a:lnTo>
                    <a:pt x="103252" y="270001"/>
                  </a:lnTo>
                  <a:lnTo>
                    <a:pt x="128652" y="241264"/>
                  </a:lnTo>
                  <a:lnTo>
                    <a:pt x="154273" y="172326"/>
                  </a:lnTo>
                  <a:lnTo>
                    <a:pt x="154431" y="135694"/>
                  </a:lnTo>
                  <a:lnTo>
                    <a:pt x="146112" y="99999"/>
                  </a:lnTo>
                  <a:lnTo>
                    <a:pt x="129284" y="67026"/>
                  </a:lnTo>
                  <a:lnTo>
                    <a:pt x="103915" y="38559"/>
                  </a:lnTo>
                  <a:lnTo>
                    <a:pt x="69975" y="16384"/>
                  </a:lnTo>
                  <a:lnTo>
                    <a:pt x="27431" y="2285"/>
                  </a:lnTo>
                  <a:lnTo>
                    <a:pt x="0" y="0"/>
                  </a:lnTo>
                </a:path>
              </a:pathLst>
            </a:custGeom>
            <a:ln w="36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382517" y="5485637"/>
              <a:ext cx="57150" cy="308610"/>
            </a:xfrm>
            <a:custGeom>
              <a:avLst/>
              <a:gdLst/>
              <a:ahLst/>
              <a:cxnLst/>
              <a:rect l="l" t="t" r="r" b="b"/>
              <a:pathLst>
                <a:path w="57150" h="308610">
                  <a:moveTo>
                    <a:pt x="0" y="308609"/>
                  </a:moveTo>
                  <a:lnTo>
                    <a:pt x="57150" y="308609"/>
                  </a:lnTo>
                </a:path>
                <a:path w="57150" h="308610">
                  <a:moveTo>
                    <a:pt x="0" y="0"/>
                  </a:moveTo>
                  <a:lnTo>
                    <a:pt x="57150" y="0"/>
                  </a:lnTo>
                </a:path>
              </a:pathLst>
            </a:custGeom>
            <a:ln w="36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/>
          <p:nvPr/>
        </p:nvSpPr>
        <p:spPr>
          <a:xfrm>
            <a:off x="3382517" y="5177027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0" y="0"/>
                </a:moveTo>
                <a:lnTo>
                  <a:pt x="57150" y="0"/>
                </a:lnTo>
              </a:path>
            </a:pathLst>
          </a:custGeom>
          <a:ln w="36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382517" y="4868417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0" y="0"/>
                </a:moveTo>
                <a:lnTo>
                  <a:pt x="57150" y="0"/>
                </a:lnTo>
              </a:path>
            </a:pathLst>
          </a:custGeom>
          <a:ln w="36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382517" y="4559807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0" y="0"/>
                </a:moveTo>
                <a:lnTo>
                  <a:pt x="57150" y="0"/>
                </a:lnTo>
              </a:path>
            </a:pathLst>
          </a:custGeom>
          <a:ln w="36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6" name="object 66"/>
          <p:cNvGrpSpPr/>
          <p:nvPr/>
        </p:nvGrpSpPr>
        <p:grpSpPr>
          <a:xfrm>
            <a:off x="3862755" y="4214799"/>
            <a:ext cx="2285365" cy="1920875"/>
            <a:chOff x="3862755" y="4214799"/>
            <a:chExt cx="2285365" cy="1920875"/>
          </a:xfrm>
        </p:grpSpPr>
        <p:sp>
          <p:nvSpPr>
            <p:cNvPr id="67" name="object 67"/>
            <p:cNvSpPr/>
            <p:nvPr/>
          </p:nvSpPr>
          <p:spPr>
            <a:xfrm>
              <a:off x="3880865" y="4232909"/>
              <a:ext cx="1979295" cy="323215"/>
            </a:xfrm>
            <a:custGeom>
              <a:avLst/>
              <a:gdLst/>
              <a:ahLst/>
              <a:cxnLst/>
              <a:rect l="l" t="t" r="r" b="b"/>
              <a:pathLst>
                <a:path w="1979295" h="323214">
                  <a:moveTo>
                    <a:pt x="0" y="323088"/>
                  </a:moveTo>
                  <a:lnTo>
                    <a:pt x="0" y="0"/>
                  </a:lnTo>
                  <a:lnTo>
                    <a:pt x="1978913" y="0"/>
                  </a:lnTo>
                  <a:lnTo>
                    <a:pt x="1978913" y="268986"/>
                  </a:lnTo>
                </a:path>
              </a:pathLst>
            </a:custGeom>
            <a:ln w="36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590794" y="4526279"/>
              <a:ext cx="539115" cy="1292860"/>
            </a:xfrm>
            <a:custGeom>
              <a:avLst/>
              <a:gdLst/>
              <a:ahLst/>
              <a:cxnLst/>
              <a:rect l="l" t="t" r="r" b="b"/>
              <a:pathLst>
                <a:path w="539114" h="1292860">
                  <a:moveTo>
                    <a:pt x="0" y="0"/>
                  </a:moveTo>
                  <a:lnTo>
                    <a:pt x="0" y="1292351"/>
                  </a:lnTo>
                  <a:lnTo>
                    <a:pt x="538734" y="1292351"/>
                  </a:lnTo>
                  <a:lnTo>
                    <a:pt x="538733" y="0"/>
                  </a:lnTo>
                  <a:lnTo>
                    <a:pt x="0" y="0"/>
                  </a:lnTo>
                  <a:close/>
                </a:path>
              </a:pathLst>
            </a:custGeom>
            <a:ln w="36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894582" y="5794247"/>
              <a:ext cx="1965325" cy="323215"/>
            </a:xfrm>
            <a:custGeom>
              <a:avLst/>
              <a:gdLst/>
              <a:ahLst/>
              <a:cxnLst/>
              <a:rect l="l" t="t" r="r" b="b"/>
              <a:pathLst>
                <a:path w="1965325" h="323214">
                  <a:moveTo>
                    <a:pt x="0" y="0"/>
                  </a:moveTo>
                  <a:lnTo>
                    <a:pt x="0" y="323088"/>
                  </a:lnTo>
                  <a:lnTo>
                    <a:pt x="1965197" y="323087"/>
                  </a:lnTo>
                  <a:lnTo>
                    <a:pt x="1965197" y="40385"/>
                  </a:lnTo>
                </a:path>
              </a:pathLst>
            </a:custGeom>
            <a:ln w="36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0" name="object 7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04032" y="3941063"/>
            <a:ext cx="145542" cy="145541"/>
          </a:xfrm>
          <a:prstGeom prst="rect">
            <a:avLst/>
          </a:prstGeom>
        </p:spPr>
      </p:pic>
      <p:sp>
        <p:nvSpPr>
          <p:cNvPr id="71" name="object 71"/>
          <p:cNvSpPr/>
          <p:nvPr/>
        </p:nvSpPr>
        <p:spPr>
          <a:xfrm>
            <a:off x="6392417" y="5033010"/>
            <a:ext cx="1209040" cy="243840"/>
          </a:xfrm>
          <a:custGeom>
            <a:avLst/>
            <a:gdLst/>
            <a:ahLst/>
            <a:cxnLst/>
            <a:rect l="l" t="t" r="r" b="b"/>
            <a:pathLst>
              <a:path w="1209040" h="243839">
                <a:moveTo>
                  <a:pt x="192024" y="65531"/>
                </a:moveTo>
                <a:lnTo>
                  <a:pt x="176664" y="21526"/>
                </a:lnTo>
                <a:lnTo>
                  <a:pt x="134778" y="1619"/>
                </a:lnTo>
                <a:lnTo>
                  <a:pt x="0" y="0"/>
                </a:lnTo>
                <a:lnTo>
                  <a:pt x="0" y="240029"/>
                </a:lnTo>
                <a:lnTo>
                  <a:pt x="32004" y="240029"/>
                </a:lnTo>
                <a:lnTo>
                  <a:pt x="32003" y="26669"/>
                </a:lnTo>
                <a:lnTo>
                  <a:pt x="108203" y="26669"/>
                </a:lnTo>
                <a:lnTo>
                  <a:pt x="147065" y="37337"/>
                </a:lnTo>
                <a:lnTo>
                  <a:pt x="159257" y="65531"/>
                </a:lnTo>
                <a:lnTo>
                  <a:pt x="159257" y="120185"/>
                </a:lnTo>
                <a:lnTo>
                  <a:pt x="166104" y="116383"/>
                </a:lnTo>
                <a:lnTo>
                  <a:pt x="175260" y="108203"/>
                </a:lnTo>
                <a:lnTo>
                  <a:pt x="182701" y="99071"/>
                </a:lnTo>
                <a:lnTo>
                  <a:pt x="187928" y="88868"/>
                </a:lnTo>
                <a:lnTo>
                  <a:pt x="191011" y="77664"/>
                </a:lnTo>
                <a:lnTo>
                  <a:pt x="192024" y="65531"/>
                </a:lnTo>
                <a:close/>
              </a:path>
              <a:path w="1209040" h="243839">
                <a:moveTo>
                  <a:pt x="159257" y="120185"/>
                </a:moveTo>
                <a:lnTo>
                  <a:pt x="159257" y="73151"/>
                </a:lnTo>
                <a:lnTo>
                  <a:pt x="156972" y="80009"/>
                </a:lnTo>
                <a:lnTo>
                  <a:pt x="153162" y="86867"/>
                </a:lnTo>
                <a:lnTo>
                  <a:pt x="110430" y="105632"/>
                </a:lnTo>
                <a:lnTo>
                  <a:pt x="32003" y="105917"/>
                </a:lnTo>
                <a:lnTo>
                  <a:pt x="32003" y="133350"/>
                </a:lnTo>
                <a:lnTo>
                  <a:pt x="83057" y="133350"/>
                </a:lnTo>
                <a:lnTo>
                  <a:pt x="86105" y="134111"/>
                </a:lnTo>
                <a:lnTo>
                  <a:pt x="91439" y="135635"/>
                </a:lnTo>
                <a:lnTo>
                  <a:pt x="96012" y="137922"/>
                </a:lnTo>
                <a:lnTo>
                  <a:pt x="100583" y="140969"/>
                </a:lnTo>
                <a:lnTo>
                  <a:pt x="105918" y="144017"/>
                </a:lnTo>
                <a:lnTo>
                  <a:pt x="111251" y="149351"/>
                </a:lnTo>
                <a:lnTo>
                  <a:pt x="117348" y="156972"/>
                </a:lnTo>
                <a:lnTo>
                  <a:pt x="122205" y="163270"/>
                </a:lnTo>
                <a:lnTo>
                  <a:pt x="124205" y="166038"/>
                </a:lnTo>
                <a:lnTo>
                  <a:pt x="124205" y="131063"/>
                </a:lnTo>
                <a:lnTo>
                  <a:pt x="140648" y="127599"/>
                </a:lnTo>
                <a:lnTo>
                  <a:pt x="154590" y="122777"/>
                </a:lnTo>
                <a:lnTo>
                  <a:pt x="159257" y="120185"/>
                </a:lnTo>
                <a:close/>
              </a:path>
              <a:path w="1209040" h="243839">
                <a:moveTo>
                  <a:pt x="211836" y="240029"/>
                </a:moveTo>
                <a:lnTo>
                  <a:pt x="169926" y="174497"/>
                </a:lnTo>
                <a:lnTo>
                  <a:pt x="143256" y="142494"/>
                </a:lnTo>
                <a:lnTo>
                  <a:pt x="139446" y="138683"/>
                </a:lnTo>
                <a:lnTo>
                  <a:pt x="132588" y="134873"/>
                </a:lnTo>
                <a:lnTo>
                  <a:pt x="124205" y="131063"/>
                </a:lnTo>
                <a:lnTo>
                  <a:pt x="124205" y="166038"/>
                </a:lnTo>
                <a:lnTo>
                  <a:pt x="127635" y="170783"/>
                </a:lnTo>
                <a:lnTo>
                  <a:pt x="133635" y="179581"/>
                </a:lnTo>
                <a:lnTo>
                  <a:pt x="140207" y="189737"/>
                </a:lnTo>
                <a:lnTo>
                  <a:pt x="171450" y="240029"/>
                </a:lnTo>
                <a:lnTo>
                  <a:pt x="211836" y="240029"/>
                </a:lnTo>
                <a:close/>
              </a:path>
              <a:path w="1209040" h="243839">
                <a:moveTo>
                  <a:pt x="388620" y="160781"/>
                </a:moveTo>
                <a:lnTo>
                  <a:pt x="388620" y="152400"/>
                </a:lnTo>
                <a:lnTo>
                  <a:pt x="387203" y="132290"/>
                </a:lnTo>
                <a:lnTo>
                  <a:pt x="366522" y="86105"/>
                </a:lnTo>
                <a:lnTo>
                  <a:pt x="326421" y="63979"/>
                </a:lnTo>
                <a:lnTo>
                  <a:pt x="309372" y="62483"/>
                </a:lnTo>
                <a:lnTo>
                  <a:pt x="292381" y="63924"/>
                </a:lnTo>
                <a:lnTo>
                  <a:pt x="250698" y="86105"/>
                </a:lnTo>
                <a:lnTo>
                  <a:pt x="229909" y="133790"/>
                </a:lnTo>
                <a:lnTo>
                  <a:pt x="228600" y="154685"/>
                </a:lnTo>
                <a:lnTo>
                  <a:pt x="229909" y="174676"/>
                </a:lnTo>
                <a:lnTo>
                  <a:pt x="233933" y="192309"/>
                </a:lnTo>
                <a:lnTo>
                  <a:pt x="240815" y="207513"/>
                </a:lnTo>
                <a:lnTo>
                  <a:pt x="250698" y="220217"/>
                </a:lnTo>
                <a:lnTo>
                  <a:pt x="258318" y="226860"/>
                </a:lnTo>
                <a:lnTo>
                  <a:pt x="258318" y="160781"/>
                </a:lnTo>
                <a:lnTo>
                  <a:pt x="260604" y="160781"/>
                </a:lnTo>
                <a:lnTo>
                  <a:pt x="260604" y="136397"/>
                </a:lnTo>
                <a:lnTo>
                  <a:pt x="262020" y="125539"/>
                </a:lnTo>
                <a:lnTo>
                  <a:pt x="283130" y="93821"/>
                </a:lnTo>
                <a:lnTo>
                  <a:pt x="309372" y="86172"/>
                </a:lnTo>
                <a:lnTo>
                  <a:pt x="310896" y="86188"/>
                </a:lnTo>
                <a:lnTo>
                  <a:pt x="345948" y="103631"/>
                </a:lnTo>
                <a:lnTo>
                  <a:pt x="357378" y="136397"/>
                </a:lnTo>
                <a:lnTo>
                  <a:pt x="357378" y="160781"/>
                </a:lnTo>
                <a:lnTo>
                  <a:pt x="388620" y="160781"/>
                </a:lnTo>
                <a:close/>
              </a:path>
              <a:path w="1209040" h="243839">
                <a:moveTo>
                  <a:pt x="387857" y="187451"/>
                </a:moveTo>
                <a:lnTo>
                  <a:pt x="357378" y="183641"/>
                </a:lnTo>
                <a:lnTo>
                  <a:pt x="353663" y="192642"/>
                </a:lnTo>
                <a:lnTo>
                  <a:pt x="349377" y="200215"/>
                </a:lnTo>
                <a:lnTo>
                  <a:pt x="310896" y="219455"/>
                </a:lnTo>
                <a:lnTo>
                  <a:pt x="300585" y="218574"/>
                </a:lnTo>
                <a:lnTo>
                  <a:pt x="268497" y="195928"/>
                </a:lnTo>
                <a:lnTo>
                  <a:pt x="258318" y="160781"/>
                </a:lnTo>
                <a:lnTo>
                  <a:pt x="258318" y="226860"/>
                </a:lnTo>
                <a:lnTo>
                  <a:pt x="262675" y="230659"/>
                </a:lnTo>
                <a:lnTo>
                  <a:pt x="276796" y="238029"/>
                </a:lnTo>
                <a:lnTo>
                  <a:pt x="292917" y="242399"/>
                </a:lnTo>
                <a:lnTo>
                  <a:pt x="310896" y="243839"/>
                </a:lnTo>
                <a:lnTo>
                  <a:pt x="325612" y="242970"/>
                </a:lnTo>
                <a:lnTo>
                  <a:pt x="370070" y="221206"/>
                </a:lnTo>
                <a:lnTo>
                  <a:pt x="383262" y="200322"/>
                </a:lnTo>
                <a:lnTo>
                  <a:pt x="387857" y="187451"/>
                </a:lnTo>
                <a:close/>
              </a:path>
              <a:path w="1209040" h="243839">
                <a:moveTo>
                  <a:pt x="357378" y="160781"/>
                </a:moveTo>
                <a:lnTo>
                  <a:pt x="357378" y="136397"/>
                </a:lnTo>
                <a:lnTo>
                  <a:pt x="260604" y="136397"/>
                </a:lnTo>
                <a:lnTo>
                  <a:pt x="260604" y="160781"/>
                </a:lnTo>
                <a:lnTo>
                  <a:pt x="357378" y="160781"/>
                </a:lnTo>
                <a:close/>
              </a:path>
              <a:path w="1209040" h="243839">
                <a:moveTo>
                  <a:pt x="526542" y="235368"/>
                </a:moveTo>
                <a:lnTo>
                  <a:pt x="526542" y="199644"/>
                </a:lnTo>
                <a:lnTo>
                  <a:pt x="523494" y="205739"/>
                </a:lnTo>
                <a:lnTo>
                  <a:pt x="517398" y="211073"/>
                </a:lnTo>
                <a:lnTo>
                  <a:pt x="511671" y="214955"/>
                </a:lnTo>
                <a:lnTo>
                  <a:pt x="504729" y="217550"/>
                </a:lnTo>
                <a:lnTo>
                  <a:pt x="496502" y="219003"/>
                </a:lnTo>
                <a:lnTo>
                  <a:pt x="486918" y="219455"/>
                </a:lnTo>
                <a:lnTo>
                  <a:pt x="477321" y="218884"/>
                </a:lnTo>
                <a:lnTo>
                  <a:pt x="443674" y="191773"/>
                </a:lnTo>
                <a:lnTo>
                  <a:pt x="441959" y="183641"/>
                </a:lnTo>
                <a:lnTo>
                  <a:pt x="413004" y="188213"/>
                </a:lnTo>
                <a:lnTo>
                  <a:pt x="435101" y="230123"/>
                </a:lnTo>
                <a:lnTo>
                  <a:pt x="471213" y="242982"/>
                </a:lnTo>
                <a:lnTo>
                  <a:pt x="488442" y="243774"/>
                </a:lnTo>
                <a:lnTo>
                  <a:pt x="496919" y="243411"/>
                </a:lnTo>
                <a:lnTo>
                  <a:pt x="506349" y="242125"/>
                </a:lnTo>
                <a:lnTo>
                  <a:pt x="515207" y="239982"/>
                </a:lnTo>
                <a:lnTo>
                  <a:pt x="523494" y="236981"/>
                </a:lnTo>
                <a:lnTo>
                  <a:pt x="526542" y="235368"/>
                </a:lnTo>
                <a:close/>
              </a:path>
              <a:path w="1209040" h="243839">
                <a:moveTo>
                  <a:pt x="550926" y="111251"/>
                </a:moveTo>
                <a:lnTo>
                  <a:pt x="531114" y="74675"/>
                </a:lnTo>
                <a:lnTo>
                  <a:pt x="491573" y="62781"/>
                </a:lnTo>
                <a:lnTo>
                  <a:pt x="471213" y="62595"/>
                </a:lnTo>
                <a:lnTo>
                  <a:pt x="464058" y="63245"/>
                </a:lnTo>
                <a:lnTo>
                  <a:pt x="456438" y="65531"/>
                </a:lnTo>
                <a:lnTo>
                  <a:pt x="448056" y="67817"/>
                </a:lnTo>
                <a:lnTo>
                  <a:pt x="419100" y="97535"/>
                </a:lnTo>
                <a:lnTo>
                  <a:pt x="417576" y="104394"/>
                </a:lnTo>
                <a:lnTo>
                  <a:pt x="417576" y="120395"/>
                </a:lnTo>
                <a:lnTo>
                  <a:pt x="419862" y="128778"/>
                </a:lnTo>
                <a:lnTo>
                  <a:pt x="424434" y="135635"/>
                </a:lnTo>
                <a:lnTo>
                  <a:pt x="428244" y="142494"/>
                </a:lnTo>
                <a:lnTo>
                  <a:pt x="435101" y="147828"/>
                </a:lnTo>
                <a:lnTo>
                  <a:pt x="443484" y="152400"/>
                </a:lnTo>
                <a:lnTo>
                  <a:pt x="446531" y="153626"/>
                </a:lnTo>
                <a:lnTo>
                  <a:pt x="446531" y="102869"/>
                </a:lnTo>
                <a:lnTo>
                  <a:pt x="448818" y="97535"/>
                </a:lnTo>
                <a:lnTo>
                  <a:pt x="483870" y="86105"/>
                </a:lnTo>
                <a:lnTo>
                  <a:pt x="492002" y="86653"/>
                </a:lnTo>
                <a:lnTo>
                  <a:pt x="521970" y="115061"/>
                </a:lnTo>
                <a:lnTo>
                  <a:pt x="550926" y="111251"/>
                </a:lnTo>
                <a:close/>
              </a:path>
              <a:path w="1209040" h="243839">
                <a:moveTo>
                  <a:pt x="557022" y="188975"/>
                </a:moveTo>
                <a:lnTo>
                  <a:pt x="538734" y="151637"/>
                </a:lnTo>
                <a:lnTo>
                  <a:pt x="501646" y="138398"/>
                </a:lnTo>
                <a:lnTo>
                  <a:pt x="461009" y="127253"/>
                </a:lnTo>
                <a:lnTo>
                  <a:pt x="455676" y="124967"/>
                </a:lnTo>
                <a:lnTo>
                  <a:pt x="451866" y="121919"/>
                </a:lnTo>
                <a:lnTo>
                  <a:pt x="447294" y="115823"/>
                </a:lnTo>
                <a:lnTo>
                  <a:pt x="446531" y="112775"/>
                </a:lnTo>
                <a:lnTo>
                  <a:pt x="446531" y="153626"/>
                </a:lnTo>
                <a:lnTo>
                  <a:pt x="450937" y="155400"/>
                </a:lnTo>
                <a:lnTo>
                  <a:pt x="461009" y="158740"/>
                </a:lnTo>
                <a:lnTo>
                  <a:pt x="473273" y="162258"/>
                </a:lnTo>
                <a:lnTo>
                  <a:pt x="488442" y="166115"/>
                </a:lnTo>
                <a:lnTo>
                  <a:pt x="499300" y="168949"/>
                </a:lnTo>
                <a:lnTo>
                  <a:pt x="526542" y="185165"/>
                </a:lnTo>
                <a:lnTo>
                  <a:pt x="526542" y="235368"/>
                </a:lnTo>
                <a:lnTo>
                  <a:pt x="531387" y="232802"/>
                </a:lnTo>
                <a:lnTo>
                  <a:pt x="556462" y="196262"/>
                </a:lnTo>
                <a:lnTo>
                  <a:pt x="557022" y="188975"/>
                </a:lnTo>
                <a:close/>
              </a:path>
              <a:path w="1209040" h="243839">
                <a:moveTo>
                  <a:pt x="621792" y="33528"/>
                </a:moveTo>
                <a:lnTo>
                  <a:pt x="621792" y="0"/>
                </a:lnTo>
                <a:lnTo>
                  <a:pt x="592074" y="0"/>
                </a:lnTo>
                <a:lnTo>
                  <a:pt x="592074" y="33528"/>
                </a:lnTo>
                <a:lnTo>
                  <a:pt x="621792" y="33528"/>
                </a:lnTo>
                <a:close/>
              </a:path>
              <a:path w="1209040" h="243839">
                <a:moveTo>
                  <a:pt x="621792" y="240029"/>
                </a:moveTo>
                <a:lnTo>
                  <a:pt x="621792" y="66293"/>
                </a:lnTo>
                <a:lnTo>
                  <a:pt x="592074" y="66293"/>
                </a:lnTo>
                <a:lnTo>
                  <a:pt x="592074" y="240029"/>
                </a:lnTo>
                <a:lnTo>
                  <a:pt x="621792" y="240029"/>
                </a:lnTo>
                <a:close/>
              </a:path>
              <a:path w="1209040" h="243839">
                <a:moveTo>
                  <a:pt x="768857" y="235299"/>
                </a:moveTo>
                <a:lnTo>
                  <a:pt x="768857" y="199644"/>
                </a:lnTo>
                <a:lnTo>
                  <a:pt x="765810" y="205739"/>
                </a:lnTo>
                <a:lnTo>
                  <a:pt x="758951" y="211073"/>
                </a:lnTo>
                <a:lnTo>
                  <a:pt x="753665" y="214955"/>
                </a:lnTo>
                <a:lnTo>
                  <a:pt x="746950" y="217550"/>
                </a:lnTo>
                <a:lnTo>
                  <a:pt x="738806" y="219003"/>
                </a:lnTo>
                <a:lnTo>
                  <a:pt x="729234" y="219455"/>
                </a:lnTo>
                <a:lnTo>
                  <a:pt x="719530" y="218884"/>
                </a:lnTo>
                <a:lnTo>
                  <a:pt x="685990" y="191773"/>
                </a:lnTo>
                <a:lnTo>
                  <a:pt x="684276" y="183641"/>
                </a:lnTo>
                <a:lnTo>
                  <a:pt x="654557" y="188213"/>
                </a:lnTo>
                <a:lnTo>
                  <a:pt x="677418" y="230123"/>
                </a:lnTo>
                <a:lnTo>
                  <a:pt x="729234" y="243839"/>
                </a:lnTo>
                <a:lnTo>
                  <a:pt x="739235" y="243411"/>
                </a:lnTo>
                <a:lnTo>
                  <a:pt x="748665" y="242125"/>
                </a:lnTo>
                <a:lnTo>
                  <a:pt x="757523" y="239982"/>
                </a:lnTo>
                <a:lnTo>
                  <a:pt x="765810" y="236981"/>
                </a:lnTo>
                <a:lnTo>
                  <a:pt x="768857" y="235299"/>
                </a:lnTo>
                <a:close/>
              </a:path>
              <a:path w="1209040" h="243839">
                <a:moveTo>
                  <a:pt x="792480" y="111251"/>
                </a:moveTo>
                <a:lnTo>
                  <a:pt x="773382" y="74647"/>
                </a:lnTo>
                <a:lnTo>
                  <a:pt x="733889" y="62781"/>
                </a:lnTo>
                <a:lnTo>
                  <a:pt x="714756" y="62483"/>
                </a:lnTo>
                <a:lnTo>
                  <a:pt x="706374" y="63245"/>
                </a:lnTo>
                <a:lnTo>
                  <a:pt x="698754" y="65531"/>
                </a:lnTo>
                <a:lnTo>
                  <a:pt x="690372" y="67817"/>
                </a:lnTo>
                <a:lnTo>
                  <a:pt x="661416" y="97535"/>
                </a:lnTo>
                <a:lnTo>
                  <a:pt x="659892" y="104393"/>
                </a:lnTo>
                <a:lnTo>
                  <a:pt x="659892" y="120395"/>
                </a:lnTo>
                <a:lnTo>
                  <a:pt x="685038" y="152400"/>
                </a:lnTo>
                <a:lnTo>
                  <a:pt x="688086" y="153609"/>
                </a:lnTo>
                <a:lnTo>
                  <a:pt x="688086" y="102869"/>
                </a:lnTo>
                <a:lnTo>
                  <a:pt x="691134" y="97535"/>
                </a:lnTo>
                <a:lnTo>
                  <a:pt x="726186" y="86105"/>
                </a:lnTo>
                <a:lnTo>
                  <a:pt x="734210" y="86653"/>
                </a:lnTo>
                <a:lnTo>
                  <a:pt x="764286" y="115061"/>
                </a:lnTo>
                <a:lnTo>
                  <a:pt x="792480" y="111251"/>
                </a:lnTo>
                <a:close/>
              </a:path>
              <a:path w="1209040" h="243839">
                <a:moveTo>
                  <a:pt x="799338" y="188975"/>
                </a:moveTo>
                <a:lnTo>
                  <a:pt x="778573" y="150927"/>
                </a:lnTo>
                <a:lnTo>
                  <a:pt x="729234" y="134111"/>
                </a:lnTo>
                <a:lnTo>
                  <a:pt x="703326" y="127253"/>
                </a:lnTo>
                <a:lnTo>
                  <a:pt x="697992" y="124967"/>
                </a:lnTo>
                <a:lnTo>
                  <a:pt x="694182" y="121919"/>
                </a:lnTo>
                <a:lnTo>
                  <a:pt x="689610" y="115823"/>
                </a:lnTo>
                <a:lnTo>
                  <a:pt x="688086" y="112775"/>
                </a:lnTo>
                <a:lnTo>
                  <a:pt x="688086" y="153609"/>
                </a:lnTo>
                <a:lnTo>
                  <a:pt x="692598" y="155400"/>
                </a:lnTo>
                <a:lnTo>
                  <a:pt x="702659" y="158686"/>
                </a:lnTo>
                <a:lnTo>
                  <a:pt x="715148" y="162258"/>
                </a:lnTo>
                <a:lnTo>
                  <a:pt x="741235" y="169029"/>
                </a:lnTo>
                <a:lnTo>
                  <a:pt x="749808" y="171640"/>
                </a:lnTo>
                <a:lnTo>
                  <a:pt x="756356" y="174045"/>
                </a:lnTo>
                <a:lnTo>
                  <a:pt x="760476" y="176022"/>
                </a:lnTo>
                <a:lnTo>
                  <a:pt x="765810" y="179831"/>
                </a:lnTo>
                <a:lnTo>
                  <a:pt x="768857" y="185165"/>
                </a:lnTo>
                <a:lnTo>
                  <a:pt x="768857" y="235299"/>
                </a:lnTo>
                <a:lnTo>
                  <a:pt x="773429" y="232769"/>
                </a:lnTo>
                <a:lnTo>
                  <a:pt x="798778" y="196262"/>
                </a:lnTo>
                <a:lnTo>
                  <a:pt x="799338" y="188975"/>
                </a:lnTo>
                <a:close/>
              </a:path>
              <a:path w="1209040" h="243839">
                <a:moveTo>
                  <a:pt x="839724" y="89153"/>
                </a:moveTo>
                <a:lnTo>
                  <a:pt x="839724" y="66293"/>
                </a:lnTo>
                <a:lnTo>
                  <a:pt x="818388" y="66293"/>
                </a:lnTo>
                <a:lnTo>
                  <a:pt x="818388" y="89153"/>
                </a:lnTo>
                <a:lnTo>
                  <a:pt x="839724" y="89153"/>
                </a:lnTo>
                <a:close/>
              </a:path>
              <a:path w="1209040" h="243839">
                <a:moveTo>
                  <a:pt x="902970" y="239267"/>
                </a:moveTo>
                <a:lnTo>
                  <a:pt x="898398" y="213359"/>
                </a:lnTo>
                <a:lnTo>
                  <a:pt x="893064" y="214122"/>
                </a:lnTo>
                <a:lnTo>
                  <a:pt x="889254" y="214883"/>
                </a:lnTo>
                <a:lnTo>
                  <a:pt x="881634" y="214883"/>
                </a:lnTo>
                <a:lnTo>
                  <a:pt x="877824" y="214122"/>
                </a:lnTo>
                <a:lnTo>
                  <a:pt x="873252" y="211073"/>
                </a:lnTo>
                <a:lnTo>
                  <a:pt x="871728" y="209550"/>
                </a:lnTo>
                <a:lnTo>
                  <a:pt x="870966" y="206501"/>
                </a:lnTo>
                <a:lnTo>
                  <a:pt x="869442" y="204215"/>
                </a:lnTo>
                <a:lnTo>
                  <a:pt x="869442" y="5333"/>
                </a:lnTo>
                <a:lnTo>
                  <a:pt x="839724" y="22859"/>
                </a:lnTo>
                <a:lnTo>
                  <a:pt x="839724" y="188975"/>
                </a:lnTo>
                <a:lnTo>
                  <a:pt x="845820" y="229361"/>
                </a:lnTo>
                <a:lnTo>
                  <a:pt x="886968" y="242315"/>
                </a:lnTo>
                <a:lnTo>
                  <a:pt x="894588" y="241553"/>
                </a:lnTo>
                <a:lnTo>
                  <a:pt x="902970" y="239267"/>
                </a:lnTo>
                <a:close/>
              </a:path>
              <a:path w="1209040" h="243839">
                <a:moveTo>
                  <a:pt x="898398" y="89153"/>
                </a:moveTo>
                <a:lnTo>
                  <a:pt x="898398" y="66293"/>
                </a:lnTo>
                <a:lnTo>
                  <a:pt x="869442" y="66293"/>
                </a:lnTo>
                <a:lnTo>
                  <a:pt x="869442" y="89153"/>
                </a:lnTo>
                <a:lnTo>
                  <a:pt x="898398" y="89153"/>
                </a:lnTo>
                <a:close/>
              </a:path>
              <a:path w="1209040" h="243839">
                <a:moveTo>
                  <a:pt x="1079754" y="150875"/>
                </a:moveTo>
                <a:lnTo>
                  <a:pt x="1066895" y="98369"/>
                </a:lnTo>
                <a:lnTo>
                  <a:pt x="1030700" y="68198"/>
                </a:lnTo>
                <a:lnTo>
                  <a:pt x="998220" y="62483"/>
                </a:lnTo>
                <a:lnTo>
                  <a:pt x="982789" y="63638"/>
                </a:lnTo>
                <a:lnTo>
                  <a:pt x="943356" y="81533"/>
                </a:lnTo>
                <a:lnTo>
                  <a:pt x="918388" y="130611"/>
                </a:lnTo>
                <a:lnTo>
                  <a:pt x="916686" y="153161"/>
                </a:lnTo>
                <a:lnTo>
                  <a:pt x="918102" y="173712"/>
                </a:lnTo>
                <a:lnTo>
                  <a:pt x="922305" y="191833"/>
                </a:lnTo>
                <a:lnTo>
                  <a:pt x="929223" y="207382"/>
                </a:lnTo>
                <a:lnTo>
                  <a:pt x="938784" y="220217"/>
                </a:lnTo>
                <a:lnTo>
                  <a:pt x="947166" y="227340"/>
                </a:lnTo>
                <a:lnTo>
                  <a:pt x="947166" y="153161"/>
                </a:lnTo>
                <a:lnTo>
                  <a:pt x="948035" y="137588"/>
                </a:lnTo>
                <a:lnTo>
                  <a:pt x="969180" y="95868"/>
                </a:lnTo>
                <a:lnTo>
                  <a:pt x="998220" y="86867"/>
                </a:lnTo>
                <a:lnTo>
                  <a:pt x="1008650" y="87867"/>
                </a:lnTo>
                <a:lnTo>
                  <a:pt x="1040915" y="112311"/>
                </a:lnTo>
                <a:lnTo>
                  <a:pt x="1049274" y="151637"/>
                </a:lnTo>
                <a:lnTo>
                  <a:pt x="1049274" y="227446"/>
                </a:lnTo>
                <a:lnTo>
                  <a:pt x="1057179" y="220598"/>
                </a:lnTo>
                <a:lnTo>
                  <a:pt x="1076991" y="180593"/>
                </a:lnTo>
                <a:lnTo>
                  <a:pt x="1079051" y="166592"/>
                </a:lnTo>
                <a:lnTo>
                  <a:pt x="1079754" y="150875"/>
                </a:lnTo>
                <a:close/>
              </a:path>
              <a:path w="1209040" h="243839">
                <a:moveTo>
                  <a:pt x="1049274" y="227446"/>
                </a:moveTo>
                <a:lnTo>
                  <a:pt x="1049274" y="151637"/>
                </a:lnTo>
                <a:lnTo>
                  <a:pt x="1048404" y="167758"/>
                </a:lnTo>
                <a:lnTo>
                  <a:pt x="1045749" y="181736"/>
                </a:lnTo>
                <a:lnTo>
                  <a:pt x="1018222" y="215360"/>
                </a:lnTo>
                <a:lnTo>
                  <a:pt x="998220" y="219455"/>
                </a:lnTo>
                <a:lnTo>
                  <a:pt x="987683" y="218443"/>
                </a:lnTo>
                <a:lnTo>
                  <a:pt x="955202" y="193559"/>
                </a:lnTo>
                <a:lnTo>
                  <a:pt x="947166" y="153161"/>
                </a:lnTo>
                <a:lnTo>
                  <a:pt x="947166" y="227340"/>
                </a:lnTo>
                <a:lnTo>
                  <a:pt x="951071" y="230659"/>
                </a:lnTo>
                <a:lnTo>
                  <a:pt x="965073" y="238029"/>
                </a:lnTo>
                <a:lnTo>
                  <a:pt x="980789" y="242399"/>
                </a:lnTo>
                <a:lnTo>
                  <a:pt x="998220" y="243839"/>
                </a:lnTo>
                <a:lnTo>
                  <a:pt x="1009376" y="243137"/>
                </a:lnTo>
                <a:lnTo>
                  <a:pt x="1020032" y="241077"/>
                </a:lnTo>
                <a:lnTo>
                  <a:pt x="1030259" y="237732"/>
                </a:lnTo>
                <a:lnTo>
                  <a:pt x="1040130" y="233171"/>
                </a:lnTo>
                <a:lnTo>
                  <a:pt x="1049274" y="227446"/>
                </a:lnTo>
                <a:close/>
              </a:path>
              <a:path w="1209040" h="243839">
                <a:moveTo>
                  <a:pt x="1208532" y="71627"/>
                </a:moveTo>
                <a:lnTo>
                  <a:pt x="1200662" y="67627"/>
                </a:lnTo>
                <a:lnTo>
                  <a:pt x="1193006" y="64769"/>
                </a:lnTo>
                <a:lnTo>
                  <a:pt x="1185493" y="63055"/>
                </a:lnTo>
                <a:lnTo>
                  <a:pt x="1178051" y="62483"/>
                </a:lnTo>
                <a:lnTo>
                  <a:pt x="1171194" y="62483"/>
                </a:lnTo>
                <a:lnTo>
                  <a:pt x="1139951" y="92201"/>
                </a:lnTo>
                <a:lnTo>
                  <a:pt x="1139951" y="66293"/>
                </a:lnTo>
                <a:lnTo>
                  <a:pt x="1114044" y="66293"/>
                </a:lnTo>
                <a:lnTo>
                  <a:pt x="1114044" y="240029"/>
                </a:lnTo>
                <a:lnTo>
                  <a:pt x="1143000" y="240029"/>
                </a:lnTo>
                <a:lnTo>
                  <a:pt x="1143000" y="148589"/>
                </a:lnTo>
                <a:lnTo>
                  <a:pt x="1143297" y="139588"/>
                </a:lnTo>
                <a:lnTo>
                  <a:pt x="1153668" y="102107"/>
                </a:lnTo>
                <a:lnTo>
                  <a:pt x="1169670" y="92201"/>
                </a:lnTo>
                <a:lnTo>
                  <a:pt x="1183386" y="92201"/>
                </a:lnTo>
                <a:lnTo>
                  <a:pt x="1191006" y="94487"/>
                </a:lnTo>
                <a:lnTo>
                  <a:pt x="1197864" y="99059"/>
                </a:lnTo>
                <a:lnTo>
                  <a:pt x="1208532" y="716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>
            <a:spLocks noGrp="1"/>
          </p:cNvSpPr>
          <p:nvPr>
            <p:ph type="title"/>
          </p:nvPr>
        </p:nvSpPr>
        <p:spPr>
          <a:xfrm>
            <a:off x="1251303" y="242576"/>
            <a:ext cx="6463665" cy="116141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R="87630" algn="ctr">
              <a:lnSpc>
                <a:spcPct val="100000"/>
              </a:lnSpc>
              <a:spcBef>
                <a:spcPts val="505"/>
              </a:spcBef>
            </a:pPr>
            <a:r>
              <a:rPr sz="3250" b="0" spc="-555" dirty="0">
                <a:solidFill>
                  <a:srgbClr val="000000"/>
                </a:solidFill>
                <a:latin typeface="Arial MT"/>
                <a:cs typeface="Arial MT"/>
              </a:rPr>
              <a:t>PUESTA</a:t>
            </a:r>
            <a:r>
              <a:rPr sz="3250" b="0" spc="-2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250" b="0" spc="-555" dirty="0">
                <a:solidFill>
                  <a:srgbClr val="000000"/>
                </a:solidFill>
                <a:latin typeface="Arial MT"/>
                <a:cs typeface="Arial MT"/>
              </a:rPr>
              <a:t>A</a:t>
            </a:r>
            <a:r>
              <a:rPr sz="3250" b="0" spc="-2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250" b="0" spc="-509" dirty="0">
                <a:solidFill>
                  <a:srgbClr val="000000"/>
                </a:solidFill>
                <a:latin typeface="Arial MT"/>
                <a:cs typeface="Arial MT"/>
              </a:rPr>
              <a:t>TIERRA</a:t>
            </a:r>
            <a:r>
              <a:rPr sz="3250" b="0" spc="-2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250" b="0" spc="-540" dirty="0">
                <a:solidFill>
                  <a:srgbClr val="000000"/>
                </a:solidFill>
                <a:latin typeface="Arial MT"/>
                <a:cs typeface="Arial MT"/>
              </a:rPr>
              <a:t>DEL</a:t>
            </a:r>
            <a:r>
              <a:rPr sz="3250" b="0" spc="-2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250" b="0" spc="-595" dirty="0">
                <a:solidFill>
                  <a:srgbClr val="000000"/>
                </a:solidFill>
                <a:latin typeface="Arial MT"/>
                <a:cs typeface="Arial MT"/>
              </a:rPr>
              <a:t>GENERADOR</a:t>
            </a:r>
            <a:endParaRPr sz="325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439"/>
              </a:spcBef>
            </a:pPr>
            <a:r>
              <a:rPr sz="3500" b="0" spc="-630" dirty="0">
                <a:solidFill>
                  <a:srgbClr val="000000"/>
                </a:solidFill>
                <a:latin typeface="Arial MT"/>
                <a:cs typeface="Arial MT"/>
              </a:rPr>
              <a:t>PUESTA</a:t>
            </a:r>
            <a:r>
              <a:rPr sz="3500" b="0" spc="-26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500" b="0" spc="-630" dirty="0">
                <a:solidFill>
                  <a:srgbClr val="000000"/>
                </a:solidFill>
                <a:latin typeface="Arial MT"/>
                <a:cs typeface="Arial MT"/>
              </a:rPr>
              <a:t>A</a:t>
            </a:r>
            <a:r>
              <a:rPr sz="3500" b="0" spc="-26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500" b="0" spc="-580" dirty="0">
                <a:solidFill>
                  <a:srgbClr val="000000"/>
                </a:solidFill>
                <a:latin typeface="Arial MT"/>
                <a:cs typeface="Arial MT"/>
              </a:rPr>
              <a:t>TIERRA</a:t>
            </a:r>
            <a:r>
              <a:rPr sz="3500" b="0" spc="-26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500" b="0" spc="-660" dirty="0">
                <a:solidFill>
                  <a:srgbClr val="000000"/>
                </a:solidFill>
                <a:latin typeface="Arial MT"/>
                <a:cs typeface="Arial MT"/>
              </a:rPr>
              <a:t>DE</a:t>
            </a:r>
            <a:r>
              <a:rPr sz="3500" b="0" spc="-26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500" b="0" spc="-595" dirty="0">
                <a:solidFill>
                  <a:srgbClr val="000000"/>
                </a:solidFill>
                <a:latin typeface="Arial MT"/>
                <a:cs typeface="Arial MT"/>
              </a:rPr>
              <a:t>ALTA</a:t>
            </a:r>
            <a:r>
              <a:rPr sz="3500" b="0" spc="-26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500" b="0" spc="-590" dirty="0">
                <a:solidFill>
                  <a:srgbClr val="000000"/>
                </a:solidFill>
                <a:latin typeface="Arial MT"/>
                <a:cs typeface="Arial MT"/>
              </a:rPr>
              <a:t>IMPEDANCIA</a:t>
            </a:r>
            <a:endParaRPr sz="35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15796"/>
            <a:ext cx="9144000" cy="107442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518410" y="2990850"/>
            <a:ext cx="157480" cy="311785"/>
          </a:xfrm>
          <a:custGeom>
            <a:avLst/>
            <a:gdLst/>
            <a:ahLst/>
            <a:cxnLst/>
            <a:rect l="l" t="t" r="r" b="b"/>
            <a:pathLst>
              <a:path w="157480" h="311785">
                <a:moveTo>
                  <a:pt x="2285" y="311657"/>
                </a:moveTo>
                <a:lnTo>
                  <a:pt x="67611" y="296736"/>
                </a:lnTo>
                <a:lnTo>
                  <a:pt x="124996" y="251670"/>
                </a:lnTo>
                <a:lnTo>
                  <a:pt x="153745" y="189641"/>
                </a:lnTo>
                <a:lnTo>
                  <a:pt x="157367" y="155800"/>
                </a:lnTo>
                <a:lnTo>
                  <a:pt x="153812" y="121961"/>
                </a:lnTo>
                <a:lnTo>
                  <a:pt x="125150" y="59944"/>
                </a:lnTo>
                <a:lnTo>
                  <a:pt x="67715" y="14904"/>
                </a:lnTo>
                <a:lnTo>
                  <a:pt x="28193" y="2285"/>
                </a:lnTo>
                <a:lnTo>
                  <a:pt x="0" y="0"/>
                </a:lnTo>
              </a:path>
            </a:pathLst>
          </a:custGeom>
          <a:ln w="362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500306" y="2348668"/>
            <a:ext cx="194310" cy="660400"/>
            <a:chOff x="2500306" y="2348668"/>
            <a:chExt cx="194310" cy="660400"/>
          </a:xfrm>
        </p:grpSpPr>
        <p:sp>
          <p:nvSpPr>
            <p:cNvPr id="5" name="object 5"/>
            <p:cNvSpPr/>
            <p:nvPr/>
          </p:nvSpPr>
          <p:spPr>
            <a:xfrm>
              <a:off x="2518410" y="2366772"/>
              <a:ext cx="158115" cy="311785"/>
            </a:xfrm>
            <a:custGeom>
              <a:avLst/>
              <a:gdLst/>
              <a:ahLst/>
              <a:cxnLst/>
              <a:rect l="l" t="t" r="r" b="b"/>
              <a:pathLst>
                <a:path w="158114" h="311785">
                  <a:moveTo>
                    <a:pt x="2285" y="311657"/>
                  </a:moveTo>
                  <a:lnTo>
                    <a:pt x="67468" y="296736"/>
                  </a:lnTo>
                  <a:lnTo>
                    <a:pt x="124857" y="251970"/>
                  </a:lnTo>
                  <a:lnTo>
                    <a:pt x="153839" y="190418"/>
                  </a:lnTo>
                  <a:lnTo>
                    <a:pt x="157605" y="156800"/>
                  </a:lnTo>
                  <a:lnTo>
                    <a:pt x="154181" y="123127"/>
                  </a:lnTo>
                  <a:lnTo>
                    <a:pt x="125647" y="61144"/>
                  </a:lnTo>
                  <a:lnTo>
                    <a:pt x="68004" y="15515"/>
                  </a:lnTo>
                  <a:lnTo>
                    <a:pt x="28193" y="2285"/>
                  </a:lnTo>
                  <a:lnTo>
                    <a:pt x="0" y="0"/>
                  </a:lnTo>
                </a:path>
              </a:pathLst>
            </a:custGeom>
            <a:ln w="362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18410" y="2678429"/>
              <a:ext cx="158115" cy="312420"/>
            </a:xfrm>
            <a:custGeom>
              <a:avLst/>
              <a:gdLst/>
              <a:ahLst/>
              <a:cxnLst/>
              <a:rect l="l" t="t" r="r" b="b"/>
              <a:pathLst>
                <a:path w="158114" h="312419">
                  <a:moveTo>
                    <a:pt x="2285" y="312420"/>
                  </a:moveTo>
                  <a:lnTo>
                    <a:pt x="67820" y="297047"/>
                  </a:lnTo>
                  <a:lnTo>
                    <a:pt x="125391" y="251620"/>
                  </a:lnTo>
                  <a:lnTo>
                    <a:pt x="154104" y="189706"/>
                  </a:lnTo>
                  <a:lnTo>
                    <a:pt x="157657" y="156010"/>
                  </a:lnTo>
                  <a:lnTo>
                    <a:pt x="154018" y="122325"/>
                  </a:lnTo>
                  <a:lnTo>
                    <a:pt x="125191" y="60499"/>
                  </a:lnTo>
                  <a:lnTo>
                    <a:pt x="67684" y="15250"/>
                  </a:lnTo>
                  <a:lnTo>
                    <a:pt x="28193" y="2286"/>
                  </a:lnTo>
                  <a:lnTo>
                    <a:pt x="0" y="0"/>
                  </a:lnTo>
                </a:path>
              </a:pathLst>
            </a:custGeom>
            <a:ln w="362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2463545" y="3284403"/>
            <a:ext cx="230504" cy="349250"/>
            <a:chOff x="2463545" y="3284403"/>
            <a:chExt cx="230504" cy="349250"/>
          </a:xfrm>
        </p:grpSpPr>
        <p:sp>
          <p:nvSpPr>
            <p:cNvPr id="8" name="object 8"/>
            <p:cNvSpPr/>
            <p:nvPr/>
          </p:nvSpPr>
          <p:spPr>
            <a:xfrm>
              <a:off x="2518410" y="3302507"/>
              <a:ext cx="157480" cy="312420"/>
            </a:xfrm>
            <a:custGeom>
              <a:avLst/>
              <a:gdLst/>
              <a:ahLst/>
              <a:cxnLst/>
              <a:rect l="l" t="t" r="r" b="b"/>
              <a:pathLst>
                <a:path w="157480" h="312420">
                  <a:moveTo>
                    <a:pt x="2285" y="312420"/>
                  </a:moveTo>
                  <a:lnTo>
                    <a:pt x="67463" y="297488"/>
                  </a:lnTo>
                  <a:lnTo>
                    <a:pt x="124734" y="252222"/>
                  </a:lnTo>
                  <a:lnTo>
                    <a:pt x="153536" y="189864"/>
                  </a:lnTo>
                  <a:lnTo>
                    <a:pt x="157219" y="155852"/>
                  </a:lnTo>
                  <a:lnTo>
                    <a:pt x="153734" y="121861"/>
                  </a:lnTo>
                  <a:lnTo>
                    <a:pt x="125191" y="59661"/>
                  </a:lnTo>
                  <a:lnTo>
                    <a:pt x="67773" y="14713"/>
                  </a:lnTo>
                  <a:lnTo>
                    <a:pt x="28193" y="2286"/>
                  </a:lnTo>
                  <a:lnTo>
                    <a:pt x="0" y="0"/>
                  </a:lnTo>
                </a:path>
              </a:pathLst>
            </a:custGeom>
            <a:ln w="362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463545" y="3614927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>
                  <a:moveTo>
                    <a:pt x="0" y="0"/>
                  </a:moveTo>
                  <a:lnTo>
                    <a:pt x="57150" y="0"/>
                  </a:lnTo>
                </a:path>
              </a:pathLst>
            </a:custGeom>
            <a:ln w="362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463545" y="3302508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>
                  <a:moveTo>
                    <a:pt x="0" y="0"/>
                  </a:moveTo>
                  <a:lnTo>
                    <a:pt x="57150" y="0"/>
                  </a:lnTo>
                </a:path>
              </a:pathLst>
            </a:custGeom>
            <a:ln w="362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2463545" y="2990849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0" y="0"/>
                </a:moveTo>
                <a:lnTo>
                  <a:pt x="57150" y="0"/>
                </a:lnTo>
              </a:path>
            </a:pathLst>
          </a:custGeom>
          <a:ln w="362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463545" y="2678429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0" y="0"/>
                </a:moveTo>
                <a:lnTo>
                  <a:pt x="57150" y="0"/>
                </a:lnTo>
              </a:path>
            </a:pathLst>
          </a:custGeom>
          <a:ln w="362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63545" y="2366771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0" y="0"/>
                </a:moveTo>
                <a:lnTo>
                  <a:pt x="57150" y="0"/>
                </a:lnTo>
              </a:path>
            </a:pathLst>
          </a:custGeom>
          <a:ln w="362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18559" y="2993897"/>
            <a:ext cx="157480" cy="312420"/>
          </a:xfrm>
          <a:custGeom>
            <a:avLst/>
            <a:gdLst/>
            <a:ahLst/>
            <a:cxnLst/>
            <a:rect l="l" t="t" r="r" b="b"/>
            <a:pathLst>
              <a:path w="157479" h="312420">
                <a:moveTo>
                  <a:pt x="2285" y="312420"/>
                </a:moveTo>
                <a:lnTo>
                  <a:pt x="67079" y="297034"/>
                </a:lnTo>
                <a:lnTo>
                  <a:pt x="99550" y="277066"/>
                </a:lnTo>
                <a:lnTo>
                  <a:pt x="142920" y="222030"/>
                </a:lnTo>
                <a:lnTo>
                  <a:pt x="157467" y="156029"/>
                </a:lnTo>
                <a:lnTo>
                  <a:pt x="153909" y="122356"/>
                </a:lnTo>
                <a:lnTo>
                  <a:pt x="125083" y="60542"/>
                </a:lnTo>
                <a:lnTo>
                  <a:pt x="67249" y="15275"/>
                </a:lnTo>
                <a:lnTo>
                  <a:pt x="27431" y="2286"/>
                </a:lnTo>
                <a:lnTo>
                  <a:pt x="0" y="0"/>
                </a:lnTo>
              </a:path>
            </a:pathLst>
          </a:custGeom>
          <a:ln w="362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3700455" y="2351715"/>
            <a:ext cx="194310" cy="660400"/>
            <a:chOff x="3700455" y="2351715"/>
            <a:chExt cx="194310" cy="660400"/>
          </a:xfrm>
        </p:grpSpPr>
        <p:sp>
          <p:nvSpPr>
            <p:cNvPr id="16" name="object 16"/>
            <p:cNvSpPr/>
            <p:nvPr/>
          </p:nvSpPr>
          <p:spPr>
            <a:xfrm>
              <a:off x="3718559" y="2369819"/>
              <a:ext cx="158115" cy="312420"/>
            </a:xfrm>
            <a:custGeom>
              <a:avLst/>
              <a:gdLst/>
              <a:ahLst/>
              <a:cxnLst/>
              <a:rect l="l" t="t" r="r" b="b"/>
              <a:pathLst>
                <a:path w="158114" h="312419">
                  <a:moveTo>
                    <a:pt x="2285" y="312420"/>
                  </a:moveTo>
                  <a:lnTo>
                    <a:pt x="66935" y="297031"/>
                  </a:lnTo>
                  <a:lnTo>
                    <a:pt x="124727" y="251958"/>
                  </a:lnTo>
                  <a:lnTo>
                    <a:pt x="153987" y="190632"/>
                  </a:lnTo>
                  <a:lnTo>
                    <a:pt x="157824" y="157215"/>
                  </a:lnTo>
                  <a:lnTo>
                    <a:pt x="154417" y="123741"/>
                  </a:lnTo>
                  <a:lnTo>
                    <a:pt x="125724" y="61969"/>
                  </a:lnTo>
                  <a:lnTo>
                    <a:pt x="67612" y="16002"/>
                  </a:lnTo>
                  <a:lnTo>
                    <a:pt x="27431" y="2286"/>
                  </a:lnTo>
                  <a:lnTo>
                    <a:pt x="0" y="0"/>
                  </a:lnTo>
                </a:path>
              </a:pathLst>
            </a:custGeom>
            <a:ln w="362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18559" y="2682239"/>
              <a:ext cx="157480" cy="311785"/>
            </a:xfrm>
            <a:custGeom>
              <a:avLst/>
              <a:gdLst/>
              <a:ahLst/>
              <a:cxnLst/>
              <a:rect l="l" t="t" r="r" b="b"/>
              <a:pathLst>
                <a:path w="157479" h="311785">
                  <a:moveTo>
                    <a:pt x="2285" y="311657"/>
                  </a:moveTo>
                  <a:lnTo>
                    <a:pt x="67184" y="296790"/>
                  </a:lnTo>
                  <a:lnTo>
                    <a:pt x="124944" y="251701"/>
                  </a:lnTo>
                  <a:lnTo>
                    <a:pt x="153756" y="189546"/>
                  </a:lnTo>
                  <a:lnTo>
                    <a:pt x="157324" y="155633"/>
                  </a:lnTo>
                  <a:lnTo>
                    <a:pt x="153676" y="121731"/>
                  </a:lnTo>
                  <a:lnTo>
                    <a:pt x="124758" y="59663"/>
                  </a:lnTo>
                  <a:lnTo>
                    <a:pt x="67058" y="14747"/>
                  </a:lnTo>
                  <a:lnTo>
                    <a:pt x="27431" y="2285"/>
                  </a:lnTo>
                  <a:lnTo>
                    <a:pt x="0" y="0"/>
                  </a:lnTo>
                </a:path>
              </a:pathLst>
            </a:custGeom>
            <a:ln w="362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3663695" y="3288214"/>
            <a:ext cx="230504" cy="347980"/>
            <a:chOff x="3663695" y="3288214"/>
            <a:chExt cx="230504" cy="347980"/>
          </a:xfrm>
        </p:grpSpPr>
        <p:sp>
          <p:nvSpPr>
            <p:cNvPr id="19" name="object 19"/>
            <p:cNvSpPr/>
            <p:nvPr/>
          </p:nvSpPr>
          <p:spPr>
            <a:xfrm>
              <a:off x="3718559" y="3306318"/>
              <a:ext cx="157480" cy="311785"/>
            </a:xfrm>
            <a:custGeom>
              <a:avLst/>
              <a:gdLst/>
              <a:ahLst/>
              <a:cxnLst/>
              <a:rect l="l" t="t" r="r" b="b"/>
              <a:pathLst>
                <a:path w="157479" h="311785">
                  <a:moveTo>
                    <a:pt x="2285" y="311657"/>
                  </a:moveTo>
                  <a:lnTo>
                    <a:pt x="67141" y="296655"/>
                  </a:lnTo>
                  <a:lnTo>
                    <a:pt x="124885" y="251336"/>
                  </a:lnTo>
                  <a:lnTo>
                    <a:pt x="153740" y="189030"/>
                  </a:lnTo>
                  <a:lnTo>
                    <a:pt x="157338" y="155081"/>
                  </a:lnTo>
                  <a:lnTo>
                    <a:pt x="153720" y="121173"/>
                  </a:lnTo>
                  <a:lnTo>
                    <a:pt x="124838" y="59199"/>
                  </a:lnTo>
                  <a:lnTo>
                    <a:pt x="67109" y="14544"/>
                  </a:lnTo>
                  <a:lnTo>
                    <a:pt x="27431" y="2285"/>
                  </a:lnTo>
                  <a:lnTo>
                    <a:pt x="0" y="0"/>
                  </a:lnTo>
                </a:path>
              </a:pathLst>
            </a:custGeom>
            <a:ln w="362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663695" y="3617975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>
                  <a:moveTo>
                    <a:pt x="0" y="0"/>
                  </a:moveTo>
                  <a:lnTo>
                    <a:pt x="57150" y="0"/>
                  </a:lnTo>
                </a:path>
              </a:pathLst>
            </a:custGeom>
            <a:ln w="362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663695" y="3306317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>
                  <a:moveTo>
                    <a:pt x="0" y="0"/>
                  </a:moveTo>
                  <a:lnTo>
                    <a:pt x="57150" y="0"/>
                  </a:lnTo>
                </a:path>
              </a:pathLst>
            </a:custGeom>
            <a:ln w="362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3663695" y="2993897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0" y="0"/>
                </a:moveTo>
                <a:lnTo>
                  <a:pt x="57150" y="0"/>
                </a:lnTo>
              </a:path>
            </a:pathLst>
          </a:custGeom>
          <a:ln w="362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663695" y="2682239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0" y="0"/>
                </a:moveTo>
                <a:lnTo>
                  <a:pt x="57150" y="0"/>
                </a:lnTo>
              </a:path>
            </a:pathLst>
          </a:custGeom>
          <a:ln w="362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663695" y="2369819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0" y="0"/>
                </a:moveTo>
                <a:lnTo>
                  <a:pt x="57150" y="0"/>
                </a:lnTo>
              </a:path>
            </a:pathLst>
          </a:custGeom>
          <a:ln w="362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918709" y="2990850"/>
            <a:ext cx="157480" cy="311785"/>
          </a:xfrm>
          <a:custGeom>
            <a:avLst/>
            <a:gdLst/>
            <a:ahLst/>
            <a:cxnLst/>
            <a:rect l="l" t="t" r="r" b="b"/>
            <a:pathLst>
              <a:path w="157479" h="311785">
                <a:moveTo>
                  <a:pt x="2285" y="311657"/>
                </a:moveTo>
                <a:lnTo>
                  <a:pt x="66998" y="296832"/>
                </a:lnTo>
                <a:lnTo>
                  <a:pt x="124579" y="251781"/>
                </a:lnTo>
                <a:lnTo>
                  <a:pt x="153401" y="189621"/>
                </a:lnTo>
                <a:lnTo>
                  <a:pt x="157019" y="155695"/>
                </a:lnTo>
                <a:lnTo>
                  <a:pt x="153438" y="121777"/>
                </a:lnTo>
                <a:lnTo>
                  <a:pt x="124665" y="59676"/>
                </a:lnTo>
                <a:lnTo>
                  <a:pt x="67057" y="14743"/>
                </a:lnTo>
                <a:lnTo>
                  <a:pt x="27431" y="2285"/>
                </a:lnTo>
                <a:lnTo>
                  <a:pt x="0" y="0"/>
                </a:lnTo>
              </a:path>
            </a:pathLst>
          </a:custGeom>
          <a:ln w="362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4900605" y="2348668"/>
            <a:ext cx="193675" cy="660400"/>
            <a:chOff x="4900605" y="2348668"/>
            <a:chExt cx="193675" cy="660400"/>
          </a:xfrm>
        </p:grpSpPr>
        <p:sp>
          <p:nvSpPr>
            <p:cNvPr id="27" name="object 27"/>
            <p:cNvSpPr/>
            <p:nvPr/>
          </p:nvSpPr>
          <p:spPr>
            <a:xfrm>
              <a:off x="4918709" y="2366771"/>
              <a:ext cx="157480" cy="311785"/>
            </a:xfrm>
            <a:custGeom>
              <a:avLst/>
              <a:gdLst/>
              <a:ahLst/>
              <a:cxnLst/>
              <a:rect l="l" t="t" r="r" b="b"/>
              <a:pathLst>
                <a:path w="157479" h="311785">
                  <a:moveTo>
                    <a:pt x="2285" y="311657"/>
                  </a:moveTo>
                  <a:lnTo>
                    <a:pt x="67111" y="296518"/>
                  </a:lnTo>
                  <a:lnTo>
                    <a:pt x="124865" y="251470"/>
                  </a:lnTo>
                  <a:lnTo>
                    <a:pt x="153784" y="189813"/>
                  </a:lnTo>
                  <a:lnTo>
                    <a:pt x="157419" y="156200"/>
                  </a:lnTo>
                  <a:lnTo>
                    <a:pt x="153833" y="122566"/>
                  </a:lnTo>
                  <a:lnTo>
                    <a:pt x="124979" y="60744"/>
                  </a:lnTo>
                  <a:lnTo>
                    <a:pt x="67189" y="15365"/>
                  </a:lnTo>
                  <a:lnTo>
                    <a:pt x="27431" y="2285"/>
                  </a:lnTo>
                  <a:lnTo>
                    <a:pt x="0" y="0"/>
                  </a:lnTo>
                </a:path>
              </a:pathLst>
            </a:custGeom>
            <a:ln w="362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918709" y="2678429"/>
              <a:ext cx="157480" cy="312420"/>
            </a:xfrm>
            <a:custGeom>
              <a:avLst/>
              <a:gdLst/>
              <a:ahLst/>
              <a:cxnLst/>
              <a:rect l="l" t="t" r="r" b="b"/>
              <a:pathLst>
                <a:path w="157479" h="312419">
                  <a:moveTo>
                    <a:pt x="2285" y="312420"/>
                  </a:moveTo>
                  <a:lnTo>
                    <a:pt x="67172" y="297080"/>
                  </a:lnTo>
                  <a:lnTo>
                    <a:pt x="99679" y="277138"/>
                  </a:lnTo>
                  <a:lnTo>
                    <a:pt x="143004" y="222109"/>
                  </a:lnTo>
                  <a:lnTo>
                    <a:pt x="157424" y="156076"/>
                  </a:lnTo>
                  <a:lnTo>
                    <a:pt x="153800" y="122382"/>
                  </a:lnTo>
                  <a:lnTo>
                    <a:pt x="124895" y="60531"/>
                  </a:lnTo>
                  <a:lnTo>
                    <a:pt x="67131" y="15258"/>
                  </a:lnTo>
                  <a:lnTo>
                    <a:pt x="27431" y="2286"/>
                  </a:lnTo>
                  <a:lnTo>
                    <a:pt x="0" y="0"/>
                  </a:lnTo>
                </a:path>
              </a:pathLst>
            </a:custGeom>
            <a:ln w="362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4863845" y="3284403"/>
            <a:ext cx="230504" cy="349250"/>
            <a:chOff x="4863845" y="3284403"/>
            <a:chExt cx="230504" cy="349250"/>
          </a:xfrm>
        </p:grpSpPr>
        <p:sp>
          <p:nvSpPr>
            <p:cNvPr id="30" name="object 30"/>
            <p:cNvSpPr/>
            <p:nvPr/>
          </p:nvSpPr>
          <p:spPr>
            <a:xfrm>
              <a:off x="4918709" y="3302507"/>
              <a:ext cx="157480" cy="312420"/>
            </a:xfrm>
            <a:custGeom>
              <a:avLst/>
              <a:gdLst/>
              <a:ahLst/>
              <a:cxnLst/>
              <a:rect l="l" t="t" r="r" b="b"/>
              <a:pathLst>
                <a:path w="157479" h="312420">
                  <a:moveTo>
                    <a:pt x="2285" y="312420"/>
                  </a:moveTo>
                  <a:lnTo>
                    <a:pt x="66889" y="297393"/>
                  </a:lnTo>
                  <a:lnTo>
                    <a:pt x="124431" y="252063"/>
                  </a:lnTo>
                  <a:lnTo>
                    <a:pt x="153365" y="189755"/>
                  </a:lnTo>
                  <a:lnTo>
                    <a:pt x="157062" y="155791"/>
                  </a:lnTo>
                  <a:lnTo>
                    <a:pt x="153558" y="121849"/>
                  </a:lnTo>
                  <a:lnTo>
                    <a:pt x="124878" y="59727"/>
                  </a:lnTo>
                  <a:lnTo>
                    <a:pt x="67192" y="14770"/>
                  </a:lnTo>
                  <a:lnTo>
                    <a:pt x="27431" y="2286"/>
                  </a:lnTo>
                  <a:lnTo>
                    <a:pt x="0" y="0"/>
                  </a:lnTo>
                </a:path>
              </a:pathLst>
            </a:custGeom>
            <a:ln w="362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863845" y="3614927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>
                  <a:moveTo>
                    <a:pt x="0" y="0"/>
                  </a:moveTo>
                  <a:lnTo>
                    <a:pt x="57150" y="0"/>
                  </a:lnTo>
                </a:path>
              </a:pathLst>
            </a:custGeom>
            <a:ln w="362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863845" y="3302507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>
                  <a:moveTo>
                    <a:pt x="0" y="0"/>
                  </a:moveTo>
                  <a:lnTo>
                    <a:pt x="57150" y="0"/>
                  </a:lnTo>
                </a:path>
              </a:pathLst>
            </a:custGeom>
            <a:ln w="362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4863845" y="2990849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0" y="0"/>
                </a:moveTo>
                <a:lnTo>
                  <a:pt x="57150" y="0"/>
                </a:lnTo>
              </a:path>
            </a:pathLst>
          </a:custGeom>
          <a:ln w="362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863845" y="2678429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0" y="0"/>
                </a:moveTo>
                <a:lnTo>
                  <a:pt x="57150" y="0"/>
                </a:lnTo>
              </a:path>
            </a:pathLst>
          </a:custGeom>
          <a:ln w="362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863845" y="2366771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0" y="0"/>
                </a:moveTo>
                <a:lnTo>
                  <a:pt x="57150" y="0"/>
                </a:lnTo>
              </a:path>
            </a:pathLst>
          </a:custGeom>
          <a:ln w="362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463545" y="1713737"/>
            <a:ext cx="0" cy="653415"/>
          </a:xfrm>
          <a:custGeom>
            <a:avLst/>
            <a:gdLst/>
            <a:ahLst/>
            <a:cxnLst/>
            <a:rect l="l" t="t" r="r" b="b"/>
            <a:pathLst>
              <a:path h="653414">
                <a:moveTo>
                  <a:pt x="0" y="653034"/>
                </a:moveTo>
                <a:lnTo>
                  <a:pt x="0" y="0"/>
                </a:lnTo>
              </a:path>
            </a:pathLst>
          </a:custGeom>
          <a:ln w="362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660647" y="1713737"/>
            <a:ext cx="0" cy="653415"/>
          </a:xfrm>
          <a:custGeom>
            <a:avLst/>
            <a:gdLst/>
            <a:ahLst/>
            <a:cxnLst/>
            <a:rect l="l" t="t" r="r" b="b"/>
            <a:pathLst>
              <a:path h="653414">
                <a:moveTo>
                  <a:pt x="0" y="653034"/>
                </a:moveTo>
                <a:lnTo>
                  <a:pt x="0" y="0"/>
                </a:lnTo>
              </a:path>
            </a:pathLst>
          </a:custGeom>
          <a:ln w="362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857750" y="1713737"/>
            <a:ext cx="0" cy="653415"/>
          </a:xfrm>
          <a:custGeom>
            <a:avLst/>
            <a:gdLst/>
            <a:ahLst/>
            <a:cxnLst/>
            <a:rect l="l" t="t" r="r" b="b"/>
            <a:pathLst>
              <a:path h="653414">
                <a:moveTo>
                  <a:pt x="0" y="653034"/>
                </a:moveTo>
                <a:lnTo>
                  <a:pt x="0" y="0"/>
                </a:lnTo>
              </a:path>
            </a:pathLst>
          </a:custGeom>
          <a:ln w="362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463545" y="3617975"/>
            <a:ext cx="2394585" cy="490220"/>
          </a:xfrm>
          <a:custGeom>
            <a:avLst/>
            <a:gdLst/>
            <a:ahLst/>
            <a:cxnLst/>
            <a:rect l="l" t="t" r="r" b="b"/>
            <a:pathLst>
              <a:path w="2394585" h="490220">
                <a:moveTo>
                  <a:pt x="0" y="0"/>
                </a:moveTo>
                <a:lnTo>
                  <a:pt x="0" y="489966"/>
                </a:lnTo>
                <a:lnTo>
                  <a:pt x="2394203" y="489966"/>
                </a:lnTo>
                <a:lnTo>
                  <a:pt x="2394203" y="0"/>
                </a:lnTo>
              </a:path>
            </a:pathLst>
          </a:custGeom>
          <a:ln w="362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530345" y="6266687"/>
            <a:ext cx="299085" cy="0"/>
          </a:xfrm>
          <a:custGeom>
            <a:avLst/>
            <a:gdLst/>
            <a:ahLst/>
            <a:cxnLst/>
            <a:rect l="l" t="t" r="r" b="b"/>
            <a:pathLst>
              <a:path w="299085">
                <a:moveTo>
                  <a:pt x="0" y="0"/>
                </a:moveTo>
                <a:lnTo>
                  <a:pt x="298704" y="0"/>
                </a:lnTo>
              </a:path>
            </a:pathLst>
          </a:custGeom>
          <a:ln w="362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579876" y="6393179"/>
            <a:ext cx="199390" cy="0"/>
          </a:xfrm>
          <a:custGeom>
            <a:avLst/>
            <a:gdLst/>
            <a:ahLst/>
            <a:cxnLst/>
            <a:rect l="l" t="t" r="r" b="b"/>
            <a:pathLst>
              <a:path w="199389">
                <a:moveTo>
                  <a:pt x="0" y="0"/>
                </a:moveTo>
                <a:lnTo>
                  <a:pt x="198882" y="0"/>
                </a:lnTo>
              </a:path>
            </a:pathLst>
          </a:custGeom>
          <a:ln w="362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object 4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2408" y="1952427"/>
            <a:ext cx="3736479" cy="4205871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53861" y="2652521"/>
            <a:ext cx="1495805" cy="247650"/>
          </a:xfrm>
          <a:prstGeom prst="rect">
            <a:avLst/>
          </a:prstGeom>
        </p:spPr>
      </p:pic>
      <p:sp>
        <p:nvSpPr>
          <p:cNvPr id="44" name="object 44"/>
          <p:cNvSpPr/>
          <p:nvPr/>
        </p:nvSpPr>
        <p:spPr>
          <a:xfrm>
            <a:off x="5804916" y="3058667"/>
            <a:ext cx="1362710" cy="311150"/>
          </a:xfrm>
          <a:custGeom>
            <a:avLst/>
            <a:gdLst/>
            <a:ahLst/>
            <a:cxnLst/>
            <a:rect l="l" t="t" r="r" b="b"/>
            <a:pathLst>
              <a:path w="1362709" h="311150">
                <a:moveTo>
                  <a:pt x="308609" y="0"/>
                </a:moveTo>
                <a:lnTo>
                  <a:pt x="277367" y="0"/>
                </a:lnTo>
                <a:lnTo>
                  <a:pt x="239267" y="153923"/>
                </a:lnTo>
                <a:lnTo>
                  <a:pt x="229623" y="194643"/>
                </a:lnTo>
                <a:lnTo>
                  <a:pt x="227075" y="206501"/>
                </a:lnTo>
                <a:lnTo>
                  <a:pt x="223789" y="186213"/>
                </a:lnTo>
                <a:lnTo>
                  <a:pt x="219646" y="165353"/>
                </a:lnTo>
                <a:lnTo>
                  <a:pt x="214645" y="143922"/>
                </a:lnTo>
                <a:lnTo>
                  <a:pt x="208787" y="121919"/>
                </a:lnTo>
                <a:lnTo>
                  <a:pt x="174497" y="0"/>
                </a:lnTo>
                <a:lnTo>
                  <a:pt x="136397" y="0"/>
                </a:lnTo>
                <a:lnTo>
                  <a:pt x="90677" y="162305"/>
                </a:lnTo>
                <a:lnTo>
                  <a:pt x="89106" y="167175"/>
                </a:lnTo>
                <a:lnTo>
                  <a:pt x="86677" y="176117"/>
                </a:lnTo>
                <a:lnTo>
                  <a:pt x="83391" y="189202"/>
                </a:lnTo>
                <a:lnTo>
                  <a:pt x="79247" y="206501"/>
                </a:lnTo>
                <a:lnTo>
                  <a:pt x="77271" y="194381"/>
                </a:lnTo>
                <a:lnTo>
                  <a:pt x="74866" y="182117"/>
                </a:lnTo>
                <a:lnTo>
                  <a:pt x="72175" y="169854"/>
                </a:lnTo>
                <a:lnTo>
                  <a:pt x="32765" y="0"/>
                </a:lnTo>
                <a:lnTo>
                  <a:pt x="0" y="0"/>
                </a:lnTo>
                <a:lnTo>
                  <a:pt x="64007" y="240029"/>
                </a:lnTo>
                <a:lnTo>
                  <a:pt x="96773" y="240029"/>
                </a:lnTo>
                <a:lnTo>
                  <a:pt x="147065" y="57150"/>
                </a:lnTo>
                <a:lnTo>
                  <a:pt x="148792" y="51137"/>
                </a:lnTo>
                <a:lnTo>
                  <a:pt x="154685" y="28955"/>
                </a:lnTo>
                <a:lnTo>
                  <a:pt x="155555" y="32825"/>
                </a:lnTo>
                <a:lnTo>
                  <a:pt x="157067" y="38766"/>
                </a:lnTo>
                <a:lnTo>
                  <a:pt x="159293" y="46850"/>
                </a:lnTo>
                <a:lnTo>
                  <a:pt x="162305" y="57150"/>
                </a:lnTo>
                <a:lnTo>
                  <a:pt x="212597" y="240029"/>
                </a:lnTo>
                <a:lnTo>
                  <a:pt x="243077" y="240029"/>
                </a:lnTo>
                <a:lnTo>
                  <a:pt x="308609" y="0"/>
                </a:lnTo>
                <a:close/>
              </a:path>
              <a:path w="1362709" h="311150">
                <a:moveTo>
                  <a:pt x="364235" y="34289"/>
                </a:moveTo>
                <a:lnTo>
                  <a:pt x="364235" y="0"/>
                </a:lnTo>
                <a:lnTo>
                  <a:pt x="335279" y="0"/>
                </a:lnTo>
                <a:lnTo>
                  <a:pt x="335279" y="34289"/>
                </a:lnTo>
                <a:lnTo>
                  <a:pt x="364235" y="34289"/>
                </a:lnTo>
                <a:close/>
              </a:path>
              <a:path w="1362709" h="311150">
                <a:moveTo>
                  <a:pt x="364235" y="240029"/>
                </a:moveTo>
                <a:lnTo>
                  <a:pt x="364235" y="66294"/>
                </a:lnTo>
                <a:lnTo>
                  <a:pt x="335279" y="66294"/>
                </a:lnTo>
                <a:lnTo>
                  <a:pt x="335279" y="240029"/>
                </a:lnTo>
                <a:lnTo>
                  <a:pt x="364235" y="240029"/>
                </a:lnTo>
                <a:close/>
              </a:path>
              <a:path w="1362709" h="311150">
                <a:moveTo>
                  <a:pt x="550925" y="240029"/>
                </a:moveTo>
                <a:lnTo>
                  <a:pt x="550925" y="133350"/>
                </a:lnTo>
                <a:lnTo>
                  <a:pt x="550782" y="123789"/>
                </a:lnTo>
                <a:lnTo>
                  <a:pt x="550354" y="115728"/>
                </a:lnTo>
                <a:lnTo>
                  <a:pt x="549639" y="109239"/>
                </a:lnTo>
                <a:lnTo>
                  <a:pt x="548639" y="104394"/>
                </a:lnTo>
                <a:lnTo>
                  <a:pt x="547115" y="96011"/>
                </a:lnTo>
                <a:lnTo>
                  <a:pt x="544067" y="89153"/>
                </a:lnTo>
                <a:lnTo>
                  <a:pt x="539495" y="83057"/>
                </a:lnTo>
                <a:lnTo>
                  <a:pt x="535685" y="76961"/>
                </a:lnTo>
                <a:lnTo>
                  <a:pt x="498895" y="62781"/>
                </a:lnTo>
                <a:lnTo>
                  <a:pt x="491489" y="62483"/>
                </a:lnTo>
                <a:lnTo>
                  <a:pt x="474333" y="64210"/>
                </a:lnTo>
                <a:lnTo>
                  <a:pt x="459390" y="69437"/>
                </a:lnTo>
                <a:lnTo>
                  <a:pt x="446591" y="78235"/>
                </a:lnTo>
                <a:lnTo>
                  <a:pt x="435863" y="90678"/>
                </a:lnTo>
                <a:lnTo>
                  <a:pt x="435863" y="66294"/>
                </a:lnTo>
                <a:lnTo>
                  <a:pt x="409193" y="66294"/>
                </a:lnTo>
                <a:lnTo>
                  <a:pt x="409193" y="240029"/>
                </a:lnTo>
                <a:lnTo>
                  <a:pt x="438911" y="240029"/>
                </a:lnTo>
                <a:lnTo>
                  <a:pt x="438911" y="144779"/>
                </a:lnTo>
                <a:lnTo>
                  <a:pt x="439769" y="129504"/>
                </a:lnTo>
                <a:lnTo>
                  <a:pt x="459771" y="94702"/>
                </a:lnTo>
                <a:lnTo>
                  <a:pt x="484631" y="87629"/>
                </a:lnTo>
                <a:lnTo>
                  <a:pt x="493013" y="87629"/>
                </a:lnTo>
                <a:lnTo>
                  <a:pt x="520160" y="118776"/>
                </a:lnTo>
                <a:lnTo>
                  <a:pt x="521207" y="134111"/>
                </a:lnTo>
                <a:lnTo>
                  <a:pt x="521207" y="240029"/>
                </a:lnTo>
                <a:lnTo>
                  <a:pt x="550925" y="240029"/>
                </a:lnTo>
                <a:close/>
              </a:path>
              <a:path w="1362709" h="311150">
                <a:moveTo>
                  <a:pt x="736091" y="240029"/>
                </a:moveTo>
                <a:lnTo>
                  <a:pt x="736091" y="0"/>
                </a:lnTo>
                <a:lnTo>
                  <a:pt x="706373" y="0"/>
                </a:lnTo>
                <a:lnTo>
                  <a:pt x="706373" y="86105"/>
                </a:lnTo>
                <a:lnTo>
                  <a:pt x="702528" y="81117"/>
                </a:lnTo>
                <a:lnTo>
                  <a:pt x="666095" y="62900"/>
                </a:lnTo>
                <a:lnTo>
                  <a:pt x="658367" y="62483"/>
                </a:lnTo>
                <a:lnTo>
                  <a:pt x="648223" y="63198"/>
                </a:lnTo>
                <a:lnTo>
                  <a:pt x="611493" y="79878"/>
                </a:lnTo>
                <a:lnTo>
                  <a:pt x="590037" y="116943"/>
                </a:lnTo>
                <a:lnTo>
                  <a:pt x="585215" y="153161"/>
                </a:lnTo>
                <a:lnTo>
                  <a:pt x="585787" y="166330"/>
                </a:lnTo>
                <a:lnTo>
                  <a:pt x="599931" y="210121"/>
                </a:lnTo>
                <a:lnTo>
                  <a:pt x="615695" y="227704"/>
                </a:lnTo>
                <a:lnTo>
                  <a:pt x="615695" y="153161"/>
                </a:lnTo>
                <a:lnTo>
                  <a:pt x="616434" y="137159"/>
                </a:lnTo>
                <a:lnTo>
                  <a:pt x="635484" y="95868"/>
                </a:lnTo>
                <a:lnTo>
                  <a:pt x="661415" y="86867"/>
                </a:lnTo>
                <a:lnTo>
                  <a:pt x="671155" y="87879"/>
                </a:lnTo>
                <a:lnTo>
                  <a:pt x="701385" y="112906"/>
                </a:lnTo>
                <a:lnTo>
                  <a:pt x="709421" y="155447"/>
                </a:lnTo>
                <a:lnTo>
                  <a:pt x="709421" y="240029"/>
                </a:lnTo>
                <a:lnTo>
                  <a:pt x="736091" y="240029"/>
                </a:lnTo>
                <a:close/>
              </a:path>
              <a:path w="1362709" h="311150">
                <a:moveTo>
                  <a:pt x="709421" y="240029"/>
                </a:moveTo>
                <a:lnTo>
                  <a:pt x="709421" y="155447"/>
                </a:lnTo>
                <a:lnTo>
                  <a:pt x="708552" y="170951"/>
                </a:lnTo>
                <a:lnTo>
                  <a:pt x="705992" y="184118"/>
                </a:lnTo>
                <a:lnTo>
                  <a:pt x="680751" y="215836"/>
                </a:lnTo>
                <a:lnTo>
                  <a:pt x="662939" y="219455"/>
                </a:lnTo>
                <a:lnTo>
                  <a:pt x="653522" y="218455"/>
                </a:lnTo>
                <a:lnTo>
                  <a:pt x="623411" y="193881"/>
                </a:lnTo>
                <a:lnTo>
                  <a:pt x="615695" y="153161"/>
                </a:lnTo>
                <a:lnTo>
                  <a:pt x="615695" y="227704"/>
                </a:lnTo>
                <a:lnTo>
                  <a:pt x="659891" y="243839"/>
                </a:lnTo>
                <a:lnTo>
                  <a:pt x="674905" y="242256"/>
                </a:lnTo>
                <a:lnTo>
                  <a:pt x="687990" y="237458"/>
                </a:lnTo>
                <a:lnTo>
                  <a:pt x="699218" y="229373"/>
                </a:lnTo>
                <a:lnTo>
                  <a:pt x="708659" y="217931"/>
                </a:lnTo>
                <a:lnTo>
                  <a:pt x="708659" y="240029"/>
                </a:lnTo>
                <a:lnTo>
                  <a:pt x="709421" y="240029"/>
                </a:lnTo>
                <a:close/>
              </a:path>
              <a:path w="1362709" h="311150">
                <a:moveTo>
                  <a:pt x="811529" y="34289"/>
                </a:moveTo>
                <a:lnTo>
                  <a:pt x="811529" y="0"/>
                </a:lnTo>
                <a:lnTo>
                  <a:pt x="782573" y="0"/>
                </a:lnTo>
                <a:lnTo>
                  <a:pt x="782573" y="34289"/>
                </a:lnTo>
                <a:lnTo>
                  <a:pt x="811529" y="34289"/>
                </a:lnTo>
                <a:close/>
              </a:path>
              <a:path w="1362709" h="311150">
                <a:moveTo>
                  <a:pt x="811529" y="240029"/>
                </a:moveTo>
                <a:lnTo>
                  <a:pt x="811529" y="66293"/>
                </a:lnTo>
                <a:lnTo>
                  <a:pt x="782573" y="66293"/>
                </a:lnTo>
                <a:lnTo>
                  <a:pt x="782573" y="240029"/>
                </a:lnTo>
                <a:lnTo>
                  <a:pt x="811529" y="240029"/>
                </a:lnTo>
                <a:close/>
              </a:path>
              <a:path w="1362709" h="311150">
                <a:moveTo>
                  <a:pt x="998219" y="240029"/>
                </a:moveTo>
                <a:lnTo>
                  <a:pt x="998219" y="133349"/>
                </a:lnTo>
                <a:lnTo>
                  <a:pt x="998088" y="123789"/>
                </a:lnTo>
                <a:lnTo>
                  <a:pt x="987551" y="83057"/>
                </a:lnTo>
                <a:lnTo>
                  <a:pt x="953833" y="63722"/>
                </a:lnTo>
                <a:lnTo>
                  <a:pt x="938783" y="62483"/>
                </a:lnTo>
                <a:lnTo>
                  <a:pt x="921627" y="64210"/>
                </a:lnTo>
                <a:lnTo>
                  <a:pt x="906684" y="69437"/>
                </a:lnTo>
                <a:lnTo>
                  <a:pt x="893885" y="78235"/>
                </a:lnTo>
                <a:lnTo>
                  <a:pt x="883157" y="90677"/>
                </a:lnTo>
                <a:lnTo>
                  <a:pt x="883157" y="66293"/>
                </a:lnTo>
                <a:lnTo>
                  <a:pt x="856488" y="66293"/>
                </a:lnTo>
                <a:lnTo>
                  <a:pt x="856488" y="240029"/>
                </a:lnTo>
                <a:lnTo>
                  <a:pt x="886205" y="240029"/>
                </a:lnTo>
                <a:lnTo>
                  <a:pt x="886205" y="144779"/>
                </a:lnTo>
                <a:lnTo>
                  <a:pt x="887063" y="129504"/>
                </a:lnTo>
                <a:lnTo>
                  <a:pt x="907077" y="94702"/>
                </a:lnTo>
                <a:lnTo>
                  <a:pt x="932687" y="87629"/>
                </a:lnTo>
                <a:lnTo>
                  <a:pt x="940307" y="87629"/>
                </a:lnTo>
                <a:lnTo>
                  <a:pt x="967835" y="118776"/>
                </a:lnTo>
                <a:lnTo>
                  <a:pt x="968501" y="134111"/>
                </a:lnTo>
                <a:lnTo>
                  <a:pt x="968501" y="240029"/>
                </a:lnTo>
                <a:lnTo>
                  <a:pt x="998219" y="240029"/>
                </a:lnTo>
                <a:close/>
              </a:path>
              <a:path w="1362709" h="311150">
                <a:moveTo>
                  <a:pt x="1184909" y="216407"/>
                </a:moveTo>
                <a:lnTo>
                  <a:pt x="1184909" y="66293"/>
                </a:lnTo>
                <a:lnTo>
                  <a:pt x="1158239" y="66293"/>
                </a:lnTo>
                <a:lnTo>
                  <a:pt x="1158239" y="86867"/>
                </a:lnTo>
                <a:lnTo>
                  <a:pt x="1147369" y="76306"/>
                </a:lnTo>
                <a:lnTo>
                  <a:pt x="1135284" y="68675"/>
                </a:lnTo>
                <a:lnTo>
                  <a:pt x="1121913" y="64043"/>
                </a:lnTo>
                <a:lnTo>
                  <a:pt x="1107185" y="62483"/>
                </a:lnTo>
                <a:lnTo>
                  <a:pt x="1096053" y="63198"/>
                </a:lnTo>
                <a:lnTo>
                  <a:pt x="1058787" y="80200"/>
                </a:lnTo>
                <a:lnTo>
                  <a:pt x="1036891" y="116931"/>
                </a:lnTo>
                <a:lnTo>
                  <a:pt x="1031747" y="152399"/>
                </a:lnTo>
                <a:lnTo>
                  <a:pt x="1033021" y="169544"/>
                </a:lnTo>
                <a:lnTo>
                  <a:pt x="1036796" y="185546"/>
                </a:lnTo>
                <a:lnTo>
                  <a:pt x="1042999" y="200405"/>
                </a:lnTo>
                <a:lnTo>
                  <a:pt x="1051559" y="214122"/>
                </a:lnTo>
                <a:lnTo>
                  <a:pt x="1062227" y="225500"/>
                </a:lnTo>
                <a:lnTo>
                  <a:pt x="1062227" y="150113"/>
                </a:lnTo>
                <a:lnTo>
                  <a:pt x="1063085" y="135231"/>
                </a:lnTo>
                <a:lnTo>
                  <a:pt x="1083218" y="95868"/>
                </a:lnTo>
                <a:lnTo>
                  <a:pt x="1109471" y="86867"/>
                </a:lnTo>
                <a:lnTo>
                  <a:pt x="1118901" y="87867"/>
                </a:lnTo>
                <a:lnTo>
                  <a:pt x="1149762" y="111870"/>
                </a:lnTo>
                <a:lnTo>
                  <a:pt x="1157477" y="150875"/>
                </a:lnTo>
                <a:lnTo>
                  <a:pt x="1157477" y="296472"/>
                </a:lnTo>
                <a:lnTo>
                  <a:pt x="1159061" y="295429"/>
                </a:lnTo>
                <a:lnTo>
                  <a:pt x="1183004" y="251364"/>
                </a:lnTo>
                <a:lnTo>
                  <a:pt x="1184457" y="235422"/>
                </a:lnTo>
                <a:lnTo>
                  <a:pt x="1184909" y="216407"/>
                </a:lnTo>
                <a:close/>
              </a:path>
              <a:path w="1362709" h="311150">
                <a:moveTo>
                  <a:pt x="1155191" y="297978"/>
                </a:moveTo>
                <a:lnTo>
                  <a:pt x="1155191" y="217169"/>
                </a:lnTo>
                <a:lnTo>
                  <a:pt x="1155048" y="230302"/>
                </a:lnTo>
                <a:lnTo>
                  <a:pt x="1154620" y="241077"/>
                </a:lnTo>
                <a:lnTo>
                  <a:pt x="1137665" y="278129"/>
                </a:lnTo>
                <a:lnTo>
                  <a:pt x="1106423" y="286511"/>
                </a:lnTo>
                <a:lnTo>
                  <a:pt x="1097279" y="285952"/>
                </a:lnTo>
                <a:lnTo>
                  <a:pt x="1066799" y="259079"/>
                </a:lnTo>
                <a:lnTo>
                  <a:pt x="1037843" y="254507"/>
                </a:lnTo>
                <a:lnTo>
                  <a:pt x="1056131" y="296417"/>
                </a:lnTo>
                <a:lnTo>
                  <a:pt x="1106423" y="310895"/>
                </a:lnTo>
                <a:lnTo>
                  <a:pt x="1118901" y="310211"/>
                </a:lnTo>
                <a:lnTo>
                  <a:pt x="1130522" y="308228"/>
                </a:lnTo>
                <a:lnTo>
                  <a:pt x="1141035" y="305109"/>
                </a:lnTo>
                <a:lnTo>
                  <a:pt x="1150631" y="300981"/>
                </a:lnTo>
                <a:lnTo>
                  <a:pt x="1155191" y="297978"/>
                </a:lnTo>
                <a:close/>
              </a:path>
              <a:path w="1362709" h="311150">
                <a:moveTo>
                  <a:pt x="1157477" y="296472"/>
                </a:moveTo>
                <a:lnTo>
                  <a:pt x="1157477" y="150875"/>
                </a:lnTo>
                <a:lnTo>
                  <a:pt x="1156620" y="166437"/>
                </a:lnTo>
                <a:lnTo>
                  <a:pt x="1154048" y="179927"/>
                </a:lnTo>
                <a:lnTo>
                  <a:pt x="1128331" y="211740"/>
                </a:lnTo>
                <a:lnTo>
                  <a:pt x="1109471" y="215645"/>
                </a:lnTo>
                <a:lnTo>
                  <a:pt x="1100054" y="214645"/>
                </a:lnTo>
                <a:lnTo>
                  <a:pt x="1069943" y="190940"/>
                </a:lnTo>
                <a:lnTo>
                  <a:pt x="1062227" y="150113"/>
                </a:lnTo>
                <a:lnTo>
                  <a:pt x="1062227" y="225500"/>
                </a:lnTo>
                <a:lnTo>
                  <a:pt x="1075086" y="233648"/>
                </a:lnTo>
                <a:lnTo>
                  <a:pt x="1090028" y="238446"/>
                </a:lnTo>
                <a:lnTo>
                  <a:pt x="1107185" y="240029"/>
                </a:lnTo>
                <a:lnTo>
                  <a:pt x="1120901" y="238601"/>
                </a:lnTo>
                <a:lnTo>
                  <a:pt x="1133474" y="234314"/>
                </a:lnTo>
                <a:lnTo>
                  <a:pt x="1144904" y="227171"/>
                </a:lnTo>
                <a:lnTo>
                  <a:pt x="1155191" y="217169"/>
                </a:lnTo>
                <a:lnTo>
                  <a:pt x="1155191" y="297978"/>
                </a:lnTo>
                <a:lnTo>
                  <a:pt x="1157477" y="296472"/>
                </a:lnTo>
                <a:close/>
              </a:path>
              <a:path w="1362709" h="311150">
                <a:moveTo>
                  <a:pt x="1331975" y="235429"/>
                </a:moveTo>
                <a:lnTo>
                  <a:pt x="1331975" y="199643"/>
                </a:lnTo>
                <a:lnTo>
                  <a:pt x="1328927" y="205739"/>
                </a:lnTo>
                <a:lnTo>
                  <a:pt x="1322069" y="211835"/>
                </a:lnTo>
                <a:lnTo>
                  <a:pt x="1316676" y="215276"/>
                </a:lnTo>
                <a:lnTo>
                  <a:pt x="1309782" y="217646"/>
                </a:lnTo>
                <a:lnTo>
                  <a:pt x="1301603" y="219015"/>
                </a:lnTo>
                <a:lnTo>
                  <a:pt x="1292351" y="219455"/>
                </a:lnTo>
                <a:lnTo>
                  <a:pt x="1282624" y="218881"/>
                </a:lnTo>
                <a:lnTo>
                  <a:pt x="1249096" y="191773"/>
                </a:lnTo>
                <a:lnTo>
                  <a:pt x="1247393" y="183641"/>
                </a:lnTo>
                <a:lnTo>
                  <a:pt x="1217675" y="188213"/>
                </a:lnTo>
                <a:lnTo>
                  <a:pt x="1240535" y="230123"/>
                </a:lnTo>
                <a:lnTo>
                  <a:pt x="1292351" y="243839"/>
                </a:lnTo>
                <a:lnTo>
                  <a:pt x="1302353" y="243411"/>
                </a:lnTo>
                <a:lnTo>
                  <a:pt x="1311782" y="242125"/>
                </a:lnTo>
                <a:lnTo>
                  <a:pt x="1320641" y="239982"/>
                </a:lnTo>
                <a:lnTo>
                  <a:pt x="1328927" y="236981"/>
                </a:lnTo>
                <a:lnTo>
                  <a:pt x="1331975" y="235429"/>
                </a:lnTo>
                <a:close/>
              </a:path>
              <a:path w="1362709" h="311150">
                <a:moveTo>
                  <a:pt x="1355598" y="111251"/>
                </a:moveTo>
                <a:lnTo>
                  <a:pt x="1335976" y="75247"/>
                </a:lnTo>
                <a:lnTo>
                  <a:pt x="1296900" y="62781"/>
                </a:lnTo>
                <a:lnTo>
                  <a:pt x="1282636" y="62584"/>
                </a:lnTo>
                <a:lnTo>
                  <a:pt x="1279743" y="62681"/>
                </a:lnTo>
                <a:lnTo>
                  <a:pt x="1242821" y="74675"/>
                </a:lnTo>
                <a:lnTo>
                  <a:pt x="1236725" y="78485"/>
                </a:lnTo>
                <a:lnTo>
                  <a:pt x="1231391" y="84581"/>
                </a:lnTo>
                <a:lnTo>
                  <a:pt x="1228343" y="90677"/>
                </a:lnTo>
                <a:lnTo>
                  <a:pt x="1224533" y="97535"/>
                </a:lnTo>
                <a:lnTo>
                  <a:pt x="1223009" y="104393"/>
                </a:lnTo>
                <a:lnTo>
                  <a:pt x="1223009" y="121157"/>
                </a:lnTo>
                <a:lnTo>
                  <a:pt x="1248155" y="152399"/>
                </a:lnTo>
                <a:lnTo>
                  <a:pt x="1251203" y="153609"/>
                </a:lnTo>
                <a:lnTo>
                  <a:pt x="1251203" y="102869"/>
                </a:lnTo>
                <a:lnTo>
                  <a:pt x="1254251" y="97535"/>
                </a:lnTo>
                <a:lnTo>
                  <a:pt x="1289303" y="86867"/>
                </a:lnTo>
                <a:lnTo>
                  <a:pt x="1297316" y="87296"/>
                </a:lnTo>
                <a:lnTo>
                  <a:pt x="1326641" y="115061"/>
                </a:lnTo>
                <a:lnTo>
                  <a:pt x="1355598" y="111251"/>
                </a:lnTo>
                <a:close/>
              </a:path>
              <a:path w="1362709" h="311150">
                <a:moveTo>
                  <a:pt x="1362455" y="188975"/>
                </a:moveTo>
                <a:lnTo>
                  <a:pt x="1344167" y="151637"/>
                </a:lnTo>
                <a:lnTo>
                  <a:pt x="1335785" y="148589"/>
                </a:lnTo>
                <a:lnTo>
                  <a:pt x="1328356" y="145589"/>
                </a:lnTo>
                <a:lnTo>
                  <a:pt x="1318640" y="142303"/>
                </a:lnTo>
                <a:lnTo>
                  <a:pt x="1306639" y="138731"/>
                </a:lnTo>
                <a:lnTo>
                  <a:pt x="1292351" y="134873"/>
                </a:lnTo>
                <a:lnTo>
                  <a:pt x="1282624" y="132183"/>
                </a:lnTo>
                <a:lnTo>
                  <a:pt x="1273778" y="129500"/>
                </a:lnTo>
                <a:lnTo>
                  <a:pt x="1269741" y="128230"/>
                </a:lnTo>
                <a:lnTo>
                  <a:pt x="1266443" y="127253"/>
                </a:lnTo>
                <a:lnTo>
                  <a:pt x="1261109" y="124967"/>
                </a:lnTo>
                <a:lnTo>
                  <a:pt x="1257299" y="122681"/>
                </a:lnTo>
                <a:lnTo>
                  <a:pt x="1252727" y="116585"/>
                </a:lnTo>
                <a:lnTo>
                  <a:pt x="1251203" y="112775"/>
                </a:lnTo>
                <a:lnTo>
                  <a:pt x="1251203" y="153609"/>
                </a:lnTo>
                <a:lnTo>
                  <a:pt x="1255716" y="155400"/>
                </a:lnTo>
                <a:lnTo>
                  <a:pt x="1265777" y="158686"/>
                </a:lnTo>
                <a:lnTo>
                  <a:pt x="1278266" y="162258"/>
                </a:lnTo>
                <a:lnTo>
                  <a:pt x="1293113" y="166115"/>
                </a:lnTo>
                <a:lnTo>
                  <a:pt x="1304258" y="169354"/>
                </a:lnTo>
                <a:lnTo>
                  <a:pt x="1331975" y="185165"/>
                </a:lnTo>
                <a:lnTo>
                  <a:pt x="1331975" y="235429"/>
                </a:lnTo>
                <a:lnTo>
                  <a:pt x="1336500" y="233124"/>
                </a:lnTo>
                <a:lnTo>
                  <a:pt x="1360265" y="203263"/>
                </a:lnTo>
                <a:lnTo>
                  <a:pt x="1361896" y="196262"/>
                </a:lnTo>
                <a:lnTo>
                  <a:pt x="1362455" y="1889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>
            <a:spLocks noGrp="1"/>
          </p:cNvSpPr>
          <p:nvPr>
            <p:ph type="title"/>
          </p:nvPr>
        </p:nvSpPr>
        <p:spPr>
          <a:xfrm>
            <a:off x="1187741" y="141290"/>
            <a:ext cx="6463665" cy="116141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R="87630" algn="ctr">
              <a:lnSpc>
                <a:spcPct val="100000"/>
              </a:lnSpc>
              <a:spcBef>
                <a:spcPts val="505"/>
              </a:spcBef>
            </a:pPr>
            <a:r>
              <a:rPr sz="3250" b="0" spc="-555" dirty="0">
                <a:solidFill>
                  <a:srgbClr val="000000"/>
                </a:solidFill>
                <a:latin typeface="Arial MT"/>
                <a:cs typeface="Arial MT"/>
              </a:rPr>
              <a:t>PUESTA</a:t>
            </a:r>
            <a:r>
              <a:rPr sz="3250" b="0" spc="-2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250" b="0" spc="-555" dirty="0">
                <a:solidFill>
                  <a:srgbClr val="000000"/>
                </a:solidFill>
                <a:latin typeface="Arial MT"/>
                <a:cs typeface="Arial MT"/>
              </a:rPr>
              <a:t>A</a:t>
            </a:r>
            <a:r>
              <a:rPr sz="3250" b="0" spc="-2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250" b="0" spc="-509" dirty="0">
                <a:solidFill>
                  <a:srgbClr val="000000"/>
                </a:solidFill>
                <a:latin typeface="Arial MT"/>
                <a:cs typeface="Arial MT"/>
              </a:rPr>
              <a:t>TIERRA</a:t>
            </a:r>
            <a:r>
              <a:rPr sz="3250" b="0" spc="-2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250" b="0" spc="-540" dirty="0">
                <a:solidFill>
                  <a:srgbClr val="000000"/>
                </a:solidFill>
                <a:latin typeface="Arial MT"/>
                <a:cs typeface="Arial MT"/>
              </a:rPr>
              <a:t>DEL</a:t>
            </a:r>
            <a:r>
              <a:rPr sz="3250" b="0" spc="-2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250" b="0" spc="-595" dirty="0">
                <a:solidFill>
                  <a:srgbClr val="000000"/>
                </a:solidFill>
                <a:latin typeface="Arial MT"/>
                <a:cs typeface="Arial MT"/>
              </a:rPr>
              <a:t>GENERADOR</a:t>
            </a:r>
            <a:endParaRPr sz="325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439"/>
              </a:spcBef>
            </a:pPr>
            <a:r>
              <a:rPr sz="3500" b="0" spc="-630" dirty="0">
                <a:solidFill>
                  <a:srgbClr val="000000"/>
                </a:solidFill>
                <a:latin typeface="Arial MT"/>
                <a:cs typeface="Arial MT"/>
              </a:rPr>
              <a:t>PUESTA</a:t>
            </a:r>
            <a:r>
              <a:rPr sz="3500" b="0" spc="-26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500" b="0" spc="-630" dirty="0">
                <a:solidFill>
                  <a:srgbClr val="000000"/>
                </a:solidFill>
                <a:latin typeface="Arial MT"/>
                <a:cs typeface="Arial MT"/>
              </a:rPr>
              <a:t>A</a:t>
            </a:r>
            <a:r>
              <a:rPr sz="3500" b="0" spc="-26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500" b="0" spc="-580" dirty="0">
                <a:solidFill>
                  <a:srgbClr val="000000"/>
                </a:solidFill>
                <a:latin typeface="Arial MT"/>
                <a:cs typeface="Arial MT"/>
              </a:rPr>
              <a:t>TIERRA</a:t>
            </a:r>
            <a:r>
              <a:rPr sz="3500" b="0" spc="-26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500" b="0" spc="-660" dirty="0">
                <a:solidFill>
                  <a:srgbClr val="000000"/>
                </a:solidFill>
                <a:latin typeface="Arial MT"/>
                <a:cs typeface="Arial MT"/>
              </a:rPr>
              <a:t>DE</a:t>
            </a:r>
            <a:r>
              <a:rPr sz="3500" b="0" spc="-26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500" b="0" spc="-595" dirty="0">
                <a:solidFill>
                  <a:srgbClr val="000000"/>
                </a:solidFill>
                <a:latin typeface="Arial MT"/>
                <a:cs typeface="Arial MT"/>
              </a:rPr>
              <a:t>BAJA</a:t>
            </a:r>
            <a:r>
              <a:rPr sz="3500" b="0" spc="-26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500" b="0" spc="-590" dirty="0">
                <a:solidFill>
                  <a:srgbClr val="000000"/>
                </a:solidFill>
                <a:latin typeface="Arial MT"/>
                <a:cs typeface="Arial MT"/>
              </a:rPr>
              <a:t>IMPEDANCIA</a:t>
            </a:r>
            <a:endParaRPr sz="35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15796"/>
            <a:ext cx="9144000" cy="107442"/>
          </a:xfrm>
          <a:prstGeom prst="rect">
            <a:avLst/>
          </a:prstGeom>
        </p:spPr>
      </p:pic>
      <p:grpSp>
        <p:nvGrpSpPr>
          <p:cNvPr id="58" name="Grupo 57"/>
          <p:cNvGrpSpPr/>
          <p:nvPr/>
        </p:nvGrpSpPr>
        <p:grpSpPr>
          <a:xfrm>
            <a:off x="681990" y="865457"/>
            <a:ext cx="7773923" cy="5695362"/>
            <a:chOff x="681990" y="865457"/>
            <a:chExt cx="7773923" cy="5695362"/>
          </a:xfrm>
        </p:grpSpPr>
        <p:sp>
          <p:nvSpPr>
            <p:cNvPr id="3" name="object 3"/>
            <p:cNvSpPr txBox="1"/>
            <p:nvPr/>
          </p:nvSpPr>
          <p:spPr>
            <a:xfrm>
              <a:off x="2303769" y="5120885"/>
              <a:ext cx="167005" cy="33020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2000" spc="-5" dirty="0">
                  <a:latin typeface="Arial MT"/>
                  <a:cs typeface="Arial MT"/>
                </a:rPr>
                <a:t>0</a:t>
              </a:r>
              <a:endParaRPr sz="2000">
                <a:latin typeface="Arial MT"/>
                <a:cs typeface="Arial MT"/>
              </a:endParaRPr>
            </a:p>
          </p:txBody>
        </p:sp>
        <p:sp>
          <p:nvSpPr>
            <p:cNvPr id="4" name="object 4"/>
            <p:cNvSpPr txBox="1"/>
            <p:nvPr/>
          </p:nvSpPr>
          <p:spPr>
            <a:xfrm>
              <a:off x="1922895" y="4404561"/>
              <a:ext cx="589280" cy="33020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2000" spc="-10" dirty="0">
                  <a:latin typeface="Arial MT"/>
                  <a:cs typeface="Arial MT"/>
                </a:rPr>
                <a:t>2000</a:t>
              </a:r>
              <a:endParaRPr sz="2000">
                <a:latin typeface="Arial MT"/>
                <a:cs typeface="Arial MT"/>
              </a:endParaRPr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1922895" y="3611349"/>
              <a:ext cx="589280" cy="33020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2000" spc="-10" dirty="0">
                  <a:latin typeface="Arial MT"/>
                  <a:cs typeface="Arial MT"/>
                </a:rPr>
                <a:t>4000</a:t>
              </a:r>
              <a:endParaRPr sz="2000">
                <a:latin typeface="Arial MT"/>
                <a:cs typeface="Arial MT"/>
              </a:endParaRPr>
            </a:p>
          </p:txBody>
        </p:sp>
        <p:sp>
          <p:nvSpPr>
            <p:cNvPr id="6" name="object 6"/>
            <p:cNvSpPr txBox="1"/>
            <p:nvPr/>
          </p:nvSpPr>
          <p:spPr>
            <a:xfrm>
              <a:off x="1922895" y="2831840"/>
              <a:ext cx="589280" cy="33020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2000" spc="-10" dirty="0">
                  <a:latin typeface="Arial MT"/>
                  <a:cs typeface="Arial MT"/>
                </a:rPr>
                <a:t>6000</a:t>
              </a:r>
              <a:endParaRPr sz="2000">
                <a:latin typeface="Arial MT"/>
                <a:cs typeface="Arial MT"/>
              </a:endParaRPr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2388516" y="5341132"/>
              <a:ext cx="519430" cy="33020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2000" spc="-10" dirty="0">
                  <a:latin typeface="Arial MT"/>
                  <a:cs typeface="Arial MT"/>
                </a:rPr>
                <a:t>0.01</a:t>
              </a:r>
              <a:endParaRPr sz="2000">
                <a:latin typeface="Arial MT"/>
                <a:cs typeface="Arial MT"/>
              </a:endParaRPr>
            </a:p>
          </p:txBody>
        </p:sp>
        <p:grpSp>
          <p:nvGrpSpPr>
            <p:cNvPr id="8" name="object 8"/>
            <p:cNvGrpSpPr/>
            <p:nvPr/>
          </p:nvGrpSpPr>
          <p:grpSpPr>
            <a:xfrm>
              <a:off x="2881629" y="2233612"/>
              <a:ext cx="2921000" cy="3121660"/>
              <a:chOff x="2881629" y="2233612"/>
              <a:chExt cx="2921000" cy="3121660"/>
            </a:xfrm>
          </p:grpSpPr>
          <p:sp>
            <p:nvSpPr>
              <p:cNvPr id="9" name="object 9"/>
              <p:cNvSpPr/>
              <p:nvPr/>
            </p:nvSpPr>
            <p:spPr>
              <a:xfrm>
                <a:off x="2887979" y="2240280"/>
                <a:ext cx="0" cy="3108325"/>
              </a:xfrm>
              <a:custGeom>
                <a:avLst/>
                <a:gdLst/>
                <a:ahLst/>
                <a:cxnLst/>
                <a:rect l="l" t="t" r="r" b="b"/>
                <a:pathLst>
                  <a:path h="3108325">
                    <a:moveTo>
                      <a:pt x="0" y="0"/>
                    </a:moveTo>
                    <a:lnTo>
                      <a:pt x="0" y="3108197"/>
                    </a:lnTo>
                  </a:path>
                </a:pathLst>
              </a:custGeom>
              <a:ln w="12192">
                <a:solidFill>
                  <a:srgbClr val="000000"/>
                </a:solidFill>
                <a:prstDash val="sys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3067431" y="2240280"/>
                <a:ext cx="0" cy="3108325"/>
              </a:xfrm>
              <a:custGeom>
                <a:avLst/>
                <a:gdLst/>
                <a:ahLst/>
                <a:cxnLst/>
                <a:rect l="l" t="t" r="r" b="b"/>
                <a:pathLst>
                  <a:path h="3108325">
                    <a:moveTo>
                      <a:pt x="0" y="0"/>
                    </a:moveTo>
                    <a:lnTo>
                      <a:pt x="0" y="3108197"/>
                    </a:lnTo>
                  </a:path>
                </a:pathLst>
              </a:custGeom>
              <a:ln w="12954">
                <a:solidFill>
                  <a:srgbClr val="000000"/>
                </a:solidFill>
                <a:prstDash val="sys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" name="object 11"/>
              <p:cNvSpPr/>
              <p:nvPr/>
            </p:nvSpPr>
            <p:spPr>
              <a:xfrm>
                <a:off x="3210306" y="2240280"/>
                <a:ext cx="0" cy="3108325"/>
              </a:xfrm>
              <a:custGeom>
                <a:avLst/>
                <a:gdLst/>
                <a:ahLst/>
                <a:cxnLst/>
                <a:rect l="l" t="t" r="r" b="b"/>
                <a:pathLst>
                  <a:path h="3108325">
                    <a:moveTo>
                      <a:pt x="0" y="0"/>
                    </a:moveTo>
                    <a:lnTo>
                      <a:pt x="0" y="3108197"/>
                    </a:lnTo>
                  </a:path>
                </a:pathLst>
              </a:custGeom>
              <a:ln w="12191">
                <a:solidFill>
                  <a:srgbClr val="000000"/>
                </a:solidFill>
                <a:prstDash val="sys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" name="object 12"/>
              <p:cNvSpPr/>
              <p:nvPr/>
            </p:nvSpPr>
            <p:spPr>
              <a:xfrm>
                <a:off x="3308604" y="2240280"/>
                <a:ext cx="0" cy="3108325"/>
              </a:xfrm>
              <a:custGeom>
                <a:avLst/>
                <a:gdLst/>
                <a:ahLst/>
                <a:cxnLst/>
                <a:rect l="l" t="t" r="r" b="b"/>
                <a:pathLst>
                  <a:path h="3108325">
                    <a:moveTo>
                      <a:pt x="0" y="0"/>
                    </a:moveTo>
                    <a:lnTo>
                      <a:pt x="0" y="3108197"/>
                    </a:lnTo>
                  </a:path>
                </a:pathLst>
              </a:custGeom>
              <a:ln w="12191">
                <a:solidFill>
                  <a:srgbClr val="000000"/>
                </a:solidFill>
                <a:prstDash val="sys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" name="object 13"/>
              <p:cNvSpPr/>
              <p:nvPr/>
            </p:nvSpPr>
            <p:spPr>
              <a:xfrm>
                <a:off x="3400806" y="2240280"/>
                <a:ext cx="0" cy="3108325"/>
              </a:xfrm>
              <a:custGeom>
                <a:avLst/>
                <a:gdLst/>
                <a:ahLst/>
                <a:cxnLst/>
                <a:rect l="l" t="t" r="r" b="b"/>
                <a:pathLst>
                  <a:path h="3108325">
                    <a:moveTo>
                      <a:pt x="0" y="0"/>
                    </a:moveTo>
                    <a:lnTo>
                      <a:pt x="0" y="3108197"/>
                    </a:lnTo>
                  </a:path>
                </a:pathLst>
              </a:custGeom>
              <a:ln w="12191">
                <a:solidFill>
                  <a:srgbClr val="000000"/>
                </a:solidFill>
                <a:prstDash val="sys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14"/>
              <p:cNvSpPr/>
              <p:nvPr/>
            </p:nvSpPr>
            <p:spPr>
              <a:xfrm>
                <a:off x="3469004" y="2240280"/>
                <a:ext cx="0" cy="3108325"/>
              </a:xfrm>
              <a:custGeom>
                <a:avLst/>
                <a:gdLst/>
                <a:ahLst/>
                <a:cxnLst/>
                <a:rect l="l" t="t" r="r" b="b"/>
                <a:pathLst>
                  <a:path h="3108325">
                    <a:moveTo>
                      <a:pt x="0" y="0"/>
                    </a:moveTo>
                    <a:lnTo>
                      <a:pt x="0" y="3108197"/>
                    </a:lnTo>
                  </a:path>
                </a:pathLst>
              </a:custGeom>
              <a:ln w="12954">
                <a:solidFill>
                  <a:srgbClr val="000000"/>
                </a:solidFill>
                <a:prstDash val="sys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15"/>
              <p:cNvSpPr/>
              <p:nvPr/>
            </p:nvSpPr>
            <p:spPr>
              <a:xfrm>
                <a:off x="3529202" y="2240280"/>
                <a:ext cx="0" cy="3108325"/>
              </a:xfrm>
              <a:custGeom>
                <a:avLst/>
                <a:gdLst/>
                <a:ahLst/>
                <a:cxnLst/>
                <a:rect l="l" t="t" r="r" b="b"/>
                <a:pathLst>
                  <a:path h="3108325">
                    <a:moveTo>
                      <a:pt x="0" y="0"/>
                    </a:moveTo>
                    <a:lnTo>
                      <a:pt x="0" y="3108197"/>
                    </a:lnTo>
                  </a:path>
                </a:pathLst>
              </a:custGeom>
              <a:ln w="12953">
                <a:solidFill>
                  <a:srgbClr val="000000"/>
                </a:solidFill>
                <a:prstDash val="sys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16"/>
              <p:cNvSpPr/>
              <p:nvPr/>
            </p:nvSpPr>
            <p:spPr>
              <a:xfrm>
                <a:off x="3577208" y="2240280"/>
                <a:ext cx="0" cy="3108325"/>
              </a:xfrm>
              <a:custGeom>
                <a:avLst/>
                <a:gdLst/>
                <a:ahLst/>
                <a:cxnLst/>
                <a:rect l="l" t="t" r="r" b="b"/>
                <a:pathLst>
                  <a:path h="3108325">
                    <a:moveTo>
                      <a:pt x="0" y="0"/>
                    </a:moveTo>
                    <a:lnTo>
                      <a:pt x="0" y="3108197"/>
                    </a:lnTo>
                  </a:path>
                </a:pathLst>
              </a:custGeom>
              <a:ln w="12953">
                <a:solidFill>
                  <a:srgbClr val="000000"/>
                </a:solidFill>
                <a:prstDash val="sys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17"/>
              <p:cNvSpPr/>
              <p:nvPr/>
            </p:nvSpPr>
            <p:spPr>
              <a:xfrm>
                <a:off x="3635501" y="2240280"/>
                <a:ext cx="13335" cy="3108325"/>
              </a:xfrm>
              <a:custGeom>
                <a:avLst/>
                <a:gdLst/>
                <a:ahLst/>
                <a:cxnLst/>
                <a:rect l="l" t="t" r="r" b="b"/>
                <a:pathLst>
                  <a:path w="13335" h="3108325">
                    <a:moveTo>
                      <a:pt x="12953" y="3108197"/>
                    </a:moveTo>
                    <a:lnTo>
                      <a:pt x="12953" y="0"/>
                    </a:lnTo>
                    <a:lnTo>
                      <a:pt x="0" y="0"/>
                    </a:lnTo>
                    <a:lnTo>
                      <a:pt x="0" y="3108197"/>
                    </a:lnTo>
                    <a:lnTo>
                      <a:pt x="12953" y="310819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18"/>
              <p:cNvSpPr/>
              <p:nvPr/>
            </p:nvSpPr>
            <p:spPr>
              <a:xfrm>
                <a:off x="3964304" y="2240280"/>
                <a:ext cx="0" cy="3108325"/>
              </a:xfrm>
              <a:custGeom>
                <a:avLst/>
                <a:gdLst/>
                <a:ahLst/>
                <a:cxnLst/>
                <a:rect l="l" t="t" r="r" b="b"/>
                <a:pathLst>
                  <a:path h="3108325">
                    <a:moveTo>
                      <a:pt x="0" y="0"/>
                    </a:moveTo>
                    <a:lnTo>
                      <a:pt x="0" y="3108197"/>
                    </a:lnTo>
                  </a:path>
                </a:pathLst>
              </a:custGeom>
              <a:ln w="12954">
                <a:solidFill>
                  <a:srgbClr val="000000"/>
                </a:solidFill>
                <a:prstDash val="sys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19"/>
              <p:cNvSpPr/>
              <p:nvPr/>
            </p:nvSpPr>
            <p:spPr>
              <a:xfrm>
                <a:off x="4142231" y="2240280"/>
                <a:ext cx="0" cy="3108325"/>
              </a:xfrm>
              <a:custGeom>
                <a:avLst/>
                <a:gdLst/>
                <a:ahLst/>
                <a:cxnLst/>
                <a:rect l="l" t="t" r="r" b="b"/>
                <a:pathLst>
                  <a:path h="3108325">
                    <a:moveTo>
                      <a:pt x="0" y="0"/>
                    </a:moveTo>
                    <a:lnTo>
                      <a:pt x="0" y="3108197"/>
                    </a:lnTo>
                  </a:path>
                </a:pathLst>
              </a:custGeom>
              <a:ln w="12191">
                <a:solidFill>
                  <a:srgbClr val="000000"/>
                </a:solidFill>
                <a:prstDash val="sys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20"/>
              <p:cNvSpPr/>
              <p:nvPr/>
            </p:nvSpPr>
            <p:spPr>
              <a:xfrm>
                <a:off x="4283583" y="2240280"/>
                <a:ext cx="0" cy="3108325"/>
              </a:xfrm>
              <a:custGeom>
                <a:avLst/>
                <a:gdLst/>
                <a:ahLst/>
                <a:cxnLst/>
                <a:rect l="l" t="t" r="r" b="b"/>
                <a:pathLst>
                  <a:path h="3108325">
                    <a:moveTo>
                      <a:pt x="0" y="0"/>
                    </a:moveTo>
                    <a:lnTo>
                      <a:pt x="0" y="3108197"/>
                    </a:lnTo>
                  </a:path>
                </a:pathLst>
              </a:custGeom>
              <a:ln w="12954">
                <a:solidFill>
                  <a:srgbClr val="000000"/>
                </a:solidFill>
                <a:prstDash val="sys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" name="object 21"/>
              <p:cNvSpPr/>
              <p:nvPr/>
            </p:nvSpPr>
            <p:spPr>
              <a:xfrm>
                <a:off x="4381880" y="2240280"/>
                <a:ext cx="0" cy="3108325"/>
              </a:xfrm>
              <a:custGeom>
                <a:avLst/>
                <a:gdLst/>
                <a:ahLst/>
                <a:cxnLst/>
                <a:rect l="l" t="t" r="r" b="b"/>
                <a:pathLst>
                  <a:path h="3108325">
                    <a:moveTo>
                      <a:pt x="0" y="0"/>
                    </a:moveTo>
                    <a:lnTo>
                      <a:pt x="0" y="3108197"/>
                    </a:lnTo>
                  </a:path>
                </a:pathLst>
              </a:custGeom>
              <a:ln w="12953">
                <a:solidFill>
                  <a:srgbClr val="000000"/>
                </a:solidFill>
                <a:prstDash val="sys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" name="object 22"/>
              <p:cNvSpPr/>
              <p:nvPr/>
            </p:nvSpPr>
            <p:spPr>
              <a:xfrm>
                <a:off x="4478654" y="2240280"/>
                <a:ext cx="0" cy="3108325"/>
              </a:xfrm>
              <a:custGeom>
                <a:avLst/>
                <a:gdLst/>
                <a:ahLst/>
                <a:cxnLst/>
                <a:rect l="l" t="t" r="r" b="b"/>
                <a:pathLst>
                  <a:path h="3108325">
                    <a:moveTo>
                      <a:pt x="0" y="0"/>
                    </a:moveTo>
                    <a:lnTo>
                      <a:pt x="0" y="3108197"/>
                    </a:lnTo>
                  </a:path>
                </a:pathLst>
              </a:custGeom>
              <a:ln w="12954">
                <a:solidFill>
                  <a:srgbClr val="000000"/>
                </a:solidFill>
                <a:prstDash val="sys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3" name="object 23"/>
              <p:cNvSpPr/>
              <p:nvPr/>
            </p:nvSpPr>
            <p:spPr>
              <a:xfrm>
                <a:off x="4542281" y="2240280"/>
                <a:ext cx="0" cy="3108325"/>
              </a:xfrm>
              <a:custGeom>
                <a:avLst/>
                <a:gdLst/>
                <a:ahLst/>
                <a:cxnLst/>
                <a:rect l="l" t="t" r="r" b="b"/>
                <a:pathLst>
                  <a:path h="3108325">
                    <a:moveTo>
                      <a:pt x="0" y="0"/>
                    </a:moveTo>
                    <a:lnTo>
                      <a:pt x="0" y="3108197"/>
                    </a:lnTo>
                  </a:path>
                </a:pathLst>
              </a:custGeom>
              <a:ln w="12191">
                <a:solidFill>
                  <a:srgbClr val="000000"/>
                </a:solidFill>
                <a:prstDash val="sys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" name="object 24"/>
              <p:cNvSpPr/>
              <p:nvPr/>
            </p:nvSpPr>
            <p:spPr>
              <a:xfrm>
                <a:off x="4605908" y="2240280"/>
                <a:ext cx="0" cy="3108325"/>
              </a:xfrm>
              <a:custGeom>
                <a:avLst/>
                <a:gdLst/>
                <a:ahLst/>
                <a:cxnLst/>
                <a:rect l="l" t="t" r="r" b="b"/>
                <a:pathLst>
                  <a:path h="3108325">
                    <a:moveTo>
                      <a:pt x="0" y="0"/>
                    </a:moveTo>
                    <a:lnTo>
                      <a:pt x="0" y="3108197"/>
                    </a:lnTo>
                  </a:path>
                </a:pathLst>
              </a:custGeom>
              <a:ln w="12953">
                <a:solidFill>
                  <a:srgbClr val="000000"/>
                </a:solidFill>
                <a:prstDash val="sys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5" name="object 25"/>
              <p:cNvSpPr/>
              <p:nvPr/>
            </p:nvSpPr>
            <p:spPr>
              <a:xfrm>
                <a:off x="4651628" y="2240280"/>
                <a:ext cx="0" cy="3108325"/>
              </a:xfrm>
              <a:custGeom>
                <a:avLst/>
                <a:gdLst/>
                <a:ahLst/>
                <a:cxnLst/>
                <a:rect l="l" t="t" r="r" b="b"/>
                <a:pathLst>
                  <a:path h="3108325">
                    <a:moveTo>
                      <a:pt x="0" y="0"/>
                    </a:moveTo>
                    <a:lnTo>
                      <a:pt x="0" y="3108197"/>
                    </a:lnTo>
                  </a:path>
                </a:pathLst>
              </a:custGeom>
              <a:ln w="12954">
                <a:solidFill>
                  <a:srgbClr val="000000"/>
                </a:solidFill>
                <a:prstDash val="sys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6" name="object 26"/>
              <p:cNvSpPr/>
              <p:nvPr/>
            </p:nvSpPr>
            <p:spPr>
              <a:xfrm>
                <a:off x="4709160" y="2240280"/>
                <a:ext cx="12700" cy="3108325"/>
              </a:xfrm>
              <a:custGeom>
                <a:avLst/>
                <a:gdLst/>
                <a:ahLst/>
                <a:cxnLst/>
                <a:rect l="l" t="t" r="r" b="b"/>
                <a:pathLst>
                  <a:path w="12700" h="3108325">
                    <a:moveTo>
                      <a:pt x="12191" y="3108197"/>
                    </a:moveTo>
                    <a:lnTo>
                      <a:pt x="12191" y="0"/>
                    </a:lnTo>
                    <a:lnTo>
                      <a:pt x="0" y="0"/>
                    </a:lnTo>
                    <a:lnTo>
                      <a:pt x="0" y="3108197"/>
                    </a:lnTo>
                    <a:lnTo>
                      <a:pt x="12191" y="310819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" name="object 27"/>
              <p:cNvSpPr/>
              <p:nvPr/>
            </p:nvSpPr>
            <p:spPr>
              <a:xfrm>
                <a:off x="5039105" y="2240280"/>
                <a:ext cx="0" cy="3108325"/>
              </a:xfrm>
              <a:custGeom>
                <a:avLst/>
                <a:gdLst/>
                <a:ahLst/>
                <a:cxnLst/>
                <a:rect l="l" t="t" r="r" b="b"/>
                <a:pathLst>
                  <a:path h="3108325">
                    <a:moveTo>
                      <a:pt x="0" y="0"/>
                    </a:moveTo>
                    <a:lnTo>
                      <a:pt x="0" y="3108197"/>
                    </a:lnTo>
                  </a:path>
                </a:pathLst>
              </a:custGeom>
              <a:ln w="12191">
                <a:solidFill>
                  <a:srgbClr val="000000"/>
                </a:solidFill>
                <a:prstDash val="sys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" name="object 28"/>
              <p:cNvSpPr/>
              <p:nvPr/>
            </p:nvSpPr>
            <p:spPr>
              <a:xfrm>
                <a:off x="5217033" y="2240280"/>
                <a:ext cx="0" cy="3108325"/>
              </a:xfrm>
              <a:custGeom>
                <a:avLst/>
                <a:gdLst/>
                <a:ahLst/>
                <a:cxnLst/>
                <a:rect l="l" t="t" r="r" b="b"/>
                <a:pathLst>
                  <a:path h="3108325">
                    <a:moveTo>
                      <a:pt x="0" y="0"/>
                    </a:moveTo>
                    <a:lnTo>
                      <a:pt x="0" y="3108197"/>
                    </a:lnTo>
                  </a:path>
                </a:pathLst>
              </a:custGeom>
              <a:ln w="12954">
                <a:solidFill>
                  <a:srgbClr val="000000"/>
                </a:solidFill>
                <a:prstDash val="sys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" name="object 29"/>
              <p:cNvSpPr/>
              <p:nvPr/>
            </p:nvSpPr>
            <p:spPr>
              <a:xfrm>
                <a:off x="5361431" y="2240280"/>
                <a:ext cx="0" cy="3108325"/>
              </a:xfrm>
              <a:custGeom>
                <a:avLst/>
                <a:gdLst/>
                <a:ahLst/>
                <a:cxnLst/>
                <a:rect l="l" t="t" r="r" b="b"/>
                <a:pathLst>
                  <a:path h="3108325">
                    <a:moveTo>
                      <a:pt x="0" y="0"/>
                    </a:moveTo>
                    <a:lnTo>
                      <a:pt x="0" y="3108197"/>
                    </a:lnTo>
                  </a:path>
                </a:pathLst>
              </a:custGeom>
              <a:ln w="12191">
                <a:solidFill>
                  <a:srgbClr val="000000"/>
                </a:solidFill>
                <a:prstDash val="sys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0" name="object 30"/>
              <p:cNvSpPr/>
              <p:nvPr/>
            </p:nvSpPr>
            <p:spPr>
              <a:xfrm>
                <a:off x="5458205" y="2240280"/>
                <a:ext cx="0" cy="3108325"/>
              </a:xfrm>
              <a:custGeom>
                <a:avLst/>
                <a:gdLst/>
                <a:ahLst/>
                <a:cxnLst/>
                <a:rect l="l" t="t" r="r" b="b"/>
                <a:pathLst>
                  <a:path h="3108325">
                    <a:moveTo>
                      <a:pt x="0" y="0"/>
                    </a:moveTo>
                    <a:lnTo>
                      <a:pt x="0" y="3108197"/>
                    </a:lnTo>
                  </a:path>
                </a:pathLst>
              </a:custGeom>
              <a:ln w="12191">
                <a:solidFill>
                  <a:srgbClr val="000000"/>
                </a:solidFill>
                <a:prstDash val="sys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1" name="object 31"/>
              <p:cNvSpPr/>
              <p:nvPr/>
            </p:nvSpPr>
            <p:spPr>
              <a:xfrm>
                <a:off x="5554979" y="2240280"/>
                <a:ext cx="0" cy="3108325"/>
              </a:xfrm>
              <a:custGeom>
                <a:avLst/>
                <a:gdLst/>
                <a:ahLst/>
                <a:cxnLst/>
                <a:rect l="l" t="t" r="r" b="b"/>
                <a:pathLst>
                  <a:path h="3108325">
                    <a:moveTo>
                      <a:pt x="0" y="0"/>
                    </a:moveTo>
                    <a:lnTo>
                      <a:pt x="0" y="3108197"/>
                    </a:lnTo>
                  </a:path>
                </a:pathLst>
              </a:custGeom>
              <a:ln w="12191">
                <a:solidFill>
                  <a:srgbClr val="000000"/>
                </a:solidFill>
                <a:prstDash val="sys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2" name="object 32"/>
              <p:cNvSpPr/>
              <p:nvPr/>
            </p:nvSpPr>
            <p:spPr>
              <a:xfrm>
                <a:off x="5617083" y="2240280"/>
                <a:ext cx="0" cy="3108325"/>
              </a:xfrm>
              <a:custGeom>
                <a:avLst/>
                <a:gdLst/>
                <a:ahLst/>
                <a:cxnLst/>
                <a:rect l="l" t="t" r="r" b="b"/>
                <a:pathLst>
                  <a:path h="3108325">
                    <a:moveTo>
                      <a:pt x="0" y="0"/>
                    </a:moveTo>
                    <a:lnTo>
                      <a:pt x="0" y="3108197"/>
                    </a:lnTo>
                  </a:path>
                </a:pathLst>
              </a:custGeom>
              <a:ln w="12954">
                <a:solidFill>
                  <a:srgbClr val="000000"/>
                </a:solidFill>
                <a:prstDash val="sys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3" name="object 33"/>
              <p:cNvSpPr/>
              <p:nvPr/>
            </p:nvSpPr>
            <p:spPr>
              <a:xfrm>
                <a:off x="5680328" y="2240280"/>
                <a:ext cx="0" cy="3108325"/>
              </a:xfrm>
              <a:custGeom>
                <a:avLst/>
                <a:gdLst/>
                <a:ahLst/>
                <a:cxnLst/>
                <a:rect l="l" t="t" r="r" b="b"/>
                <a:pathLst>
                  <a:path h="3108325">
                    <a:moveTo>
                      <a:pt x="0" y="0"/>
                    </a:moveTo>
                    <a:lnTo>
                      <a:pt x="0" y="3108197"/>
                    </a:lnTo>
                  </a:path>
                </a:pathLst>
              </a:custGeom>
              <a:ln w="12954">
                <a:solidFill>
                  <a:srgbClr val="000000"/>
                </a:solidFill>
                <a:prstDash val="sys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4" name="object 34"/>
              <p:cNvSpPr/>
              <p:nvPr/>
            </p:nvSpPr>
            <p:spPr>
              <a:xfrm>
                <a:off x="5731383" y="2240280"/>
                <a:ext cx="0" cy="3108325"/>
              </a:xfrm>
              <a:custGeom>
                <a:avLst/>
                <a:gdLst/>
                <a:ahLst/>
                <a:cxnLst/>
                <a:rect l="l" t="t" r="r" b="b"/>
                <a:pathLst>
                  <a:path h="3108325">
                    <a:moveTo>
                      <a:pt x="0" y="0"/>
                    </a:moveTo>
                    <a:lnTo>
                      <a:pt x="0" y="3108197"/>
                    </a:lnTo>
                  </a:path>
                </a:pathLst>
              </a:custGeom>
              <a:ln w="12954">
                <a:solidFill>
                  <a:srgbClr val="000000"/>
                </a:solidFill>
                <a:prstDash val="sys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5" name="object 35"/>
              <p:cNvSpPr/>
              <p:nvPr/>
            </p:nvSpPr>
            <p:spPr>
              <a:xfrm>
                <a:off x="5789675" y="2240280"/>
                <a:ext cx="13335" cy="3108325"/>
              </a:xfrm>
              <a:custGeom>
                <a:avLst/>
                <a:gdLst/>
                <a:ahLst/>
                <a:cxnLst/>
                <a:rect l="l" t="t" r="r" b="b"/>
                <a:pathLst>
                  <a:path w="13335" h="3108325">
                    <a:moveTo>
                      <a:pt x="12953" y="3108197"/>
                    </a:moveTo>
                    <a:lnTo>
                      <a:pt x="12953" y="0"/>
                    </a:lnTo>
                    <a:lnTo>
                      <a:pt x="0" y="0"/>
                    </a:lnTo>
                    <a:lnTo>
                      <a:pt x="0" y="3108197"/>
                    </a:lnTo>
                    <a:lnTo>
                      <a:pt x="12953" y="310819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6" name="object 36"/>
            <p:cNvSpPr txBox="1"/>
            <p:nvPr/>
          </p:nvSpPr>
          <p:spPr>
            <a:xfrm>
              <a:off x="5682474" y="5341108"/>
              <a:ext cx="307340" cy="33020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2000" spc="-10" dirty="0">
                  <a:latin typeface="Arial MT"/>
                  <a:cs typeface="Arial MT"/>
                </a:rPr>
                <a:t>10</a:t>
              </a:r>
              <a:endParaRPr sz="2000">
                <a:latin typeface="Arial MT"/>
                <a:cs typeface="Arial MT"/>
              </a:endParaRPr>
            </a:p>
          </p:txBody>
        </p:sp>
        <p:grpSp>
          <p:nvGrpSpPr>
            <p:cNvPr id="37" name="object 37"/>
            <p:cNvGrpSpPr/>
            <p:nvPr/>
          </p:nvGrpSpPr>
          <p:grpSpPr>
            <a:xfrm>
              <a:off x="2548127" y="2235707"/>
              <a:ext cx="3695700" cy="3117850"/>
              <a:chOff x="2548127" y="2235707"/>
              <a:chExt cx="3695700" cy="3117850"/>
            </a:xfrm>
          </p:grpSpPr>
          <p:sp>
            <p:nvSpPr>
              <p:cNvPr id="38" name="object 38"/>
              <p:cNvSpPr/>
              <p:nvPr/>
            </p:nvSpPr>
            <p:spPr>
              <a:xfrm>
                <a:off x="2567177" y="3016376"/>
                <a:ext cx="3259454" cy="1560830"/>
              </a:xfrm>
              <a:custGeom>
                <a:avLst/>
                <a:gdLst/>
                <a:ahLst/>
                <a:cxnLst/>
                <a:rect l="l" t="t" r="r" b="b"/>
                <a:pathLst>
                  <a:path w="3259454" h="1560829">
                    <a:moveTo>
                      <a:pt x="0" y="1560575"/>
                    </a:moveTo>
                    <a:lnTo>
                      <a:pt x="3259073" y="1560575"/>
                    </a:lnTo>
                  </a:path>
                  <a:path w="3259454" h="1560829">
                    <a:moveTo>
                      <a:pt x="0" y="781049"/>
                    </a:moveTo>
                    <a:lnTo>
                      <a:pt x="3259073" y="781049"/>
                    </a:lnTo>
                  </a:path>
                  <a:path w="3259454" h="1560829">
                    <a:moveTo>
                      <a:pt x="0" y="0"/>
                    </a:moveTo>
                    <a:lnTo>
                      <a:pt x="3259073" y="0"/>
                    </a:lnTo>
                  </a:path>
                </a:pathLst>
              </a:custGeom>
              <a:ln w="12953">
                <a:solidFill>
                  <a:srgbClr val="000000"/>
                </a:solidFill>
                <a:prstDash val="sys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9" name="object 39"/>
              <p:cNvSpPr/>
              <p:nvPr/>
            </p:nvSpPr>
            <p:spPr>
              <a:xfrm>
                <a:off x="2548127" y="3254501"/>
                <a:ext cx="2971800" cy="2087880"/>
              </a:xfrm>
              <a:custGeom>
                <a:avLst/>
                <a:gdLst/>
                <a:ahLst/>
                <a:cxnLst/>
                <a:rect l="l" t="t" r="r" b="b"/>
                <a:pathLst>
                  <a:path w="2971800" h="2087879">
                    <a:moveTo>
                      <a:pt x="863600" y="1936242"/>
                    </a:moveTo>
                    <a:lnTo>
                      <a:pt x="863600" y="1899666"/>
                    </a:lnTo>
                    <a:lnTo>
                      <a:pt x="761999" y="1928622"/>
                    </a:lnTo>
                    <a:lnTo>
                      <a:pt x="660399" y="1959864"/>
                    </a:lnTo>
                    <a:lnTo>
                      <a:pt x="520699" y="1988058"/>
                    </a:lnTo>
                    <a:lnTo>
                      <a:pt x="330199" y="2017776"/>
                    </a:lnTo>
                    <a:lnTo>
                      <a:pt x="12699" y="2049780"/>
                    </a:lnTo>
                    <a:lnTo>
                      <a:pt x="0" y="2051923"/>
                    </a:lnTo>
                    <a:lnTo>
                      <a:pt x="0" y="2083403"/>
                    </a:lnTo>
                    <a:lnTo>
                      <a:pt x="12699" y="2086963"/>
                    </a:lnTo>
                    <a:lnTo>
                      <a:pt x="12699" y="2087880"/>
                    </a:lnTo>
                    <a:lnTo>
                      <a:pt x="330199" y="2055876"/>
                    </a:lnTo>
                    <a:lnTo>
                      <a:pt x="533399" y="2025396"/>
                    </a:lnTo>
                    <a:lnTo>
                      <a:pt x="673099" y="1997202"/>
                    </a:lnTo>
                    <a:lnTo>
                      <a:pt x="774699" y="1964436"/>
                    </a:lnTo>
                    <a:lnTo>
                      <a:pt x="863600" y="1936242"/>
                    </a:lnTo>
                    <a:close/>
                  </a:path>
                  <a:path w="2971800" h="2087879">
                    <a:moveTo>
                      <a:pt x="1104900" y="1833753"/>
                    </a:moveTo>
                    <a:lnTo>
                      <a:pt x="1104900" y="1793748"/>
                    </a:lnTo>
                    <a:lnTo>
                      <a:pt x="1054100" y="1811274"/>
                    </a:lnTo>
                    <a:lnTo>
                      <a:pt x="977900" y="1840230"/>
                    </a:lnTo>
                    <a:lnTo>
                      <a:pt x="914400" y="1870710"/>
                    </a:lnTo>
                    <a:lnTo>
                      <a:pt x="850900" y="1900428"/>
                    </a:lnTo>
                    <a:lnTo>
                      <a:pt x="863600" y="1899666"/>
                    </a:lnTo>
                    <a:lnTo>
                      <a:pt x="863600" y="1936242"/>
                    </a:lnTo>
                    <a:lnTo>
                      <a:pt x="876300" y="1936242"/>
                    </a:lnTo>
                    <a:lnTo>
                      <a:pt x="876300" y="1935480"/>
                    </a:lnTo>
                    <a:lnTo>
                      <a:pt x="1003300" y="1874520"/>
                    </a:lnTo>
                    <a:lnTo>
                      <a:pt x="1066800" y="1846326"/>
                    </a:lnTo>
                    <a:lnTo>
                      <a:pt x="1104900" y="1833753"/>
                    </a:lnTo>
                    <a:close/>
                  </a:path>
                  <a:path w="2971800" h="2087879">
                    <a:moveTo>
                      <a:pt x="1181100" y="1776793"/>
                    </a:moveTo>
                    <a:lnTo>
                      <a:pt x="1181100" y="1736598"/>
                    </a:lnTo>
                    <a:lnTo>
                      <a:pt x="1130300" y="1767078"/>
                    </a:lnTo>
                    <a:lnTo>
                      <a:pt x="1117600" y="1769364"/>
                    </a:lnTo>
                    <a:lnTo>
                      <a:pt x="1092200" y="1797558"/>
                    </a:lnTo>
                    <a:lnTo>
                      <a:pt x="1104900" y="1793748"/>
                    </a:lnTo>
                    <a:lnTo>
                      <a:pt x="1104900" y="1833753"/>
                    </a:lnTo>
                    <a:lnTo>
                      <a:pt x="1117600" y="1829562"/>
                    </a:lnTo>
                    <a:lnTo>
                      <a:pt x="1117600" y="1825752"/>
                    </a:lnTo>
                    <a:lnTo>
                      <a:pt x="1143000" y="1796796"/>
                    </a:lnTo>
                    <a:lnTo>
                      <a:pt x="1143000" y="1799082"/>
                    </a:lnTo>
                    <a:lnTo>
                      <a:pt x="1181100" y="1776793"/>
                    </a:lnTo>
                    <a:close/>
                  </a:path>
                  <a:path w="2971800" h="2087879">
                    <a:moveTo>
                      <a:pt x="1333500" y="1657350"/>
                    </a:moveTo>
                    <a:lnTo>
                      <a:pt x="1333500" y="1616202"/>
                    </a:lnTo>
                    <a:lnTo>
                      <a:pt x="1308100" y="1630680"/>
                    </a:lnTo>
                    <a:lnTo>
                      <a:pt x="1295400" y="1632204"/>
                    </a:lnTo>
                    <a:lnTo>
                      <a:pt x="1295400" y="1639062"/>
                    </a:lnTo>
                    <a:lnTo>
                      <a:pt x="1282700" y="1670304"/>
                    </a:lnTo>
                    <a:lnTo>
                      <a:pt x="1282700" y="1665732"/>
                    </a:lnTo>
                    <a:lnTo>
                      <a:pt x="1257300" y="1694688"/>
                    </a:lnTo>
                    <a:lnTo>
                      <a:pt x="1257300" y="1690116"/>
                    </a:lnTo>
                    <a:lnTo>
                      <a:pt x="1206500" y="1704594"/>
                    </a:lnTo>
                    <a:lnTo>
                      <a:pt x="1206500" y="1709166"/>
                    </a:lnTo>
                    <a:lnTo>
                      <a:pt x="1168400" y="1738884"/>
                    </a:lnTo>
                    <a:lnTo>
                      <a:pt x="1181100" y="1736598"/>
                    </a:lnTo>
                    <a:lnTo>
                      <a:pt x="1181100" y="1776793"/>
                    </a:lnTo>
                    <a:lnTo>
                      <a:pt x="1193800" y="1769364"/>
                    </a:lnTo>
                    <a:lnTo>
                      <a:pt x="1193800" y="1766316"/>
                    </a:lnTo>
                    <a:lnTo>
                      <a:pt x="1219200" y="1746504"/>
                    </a:lnTo>
                    <a:lnTo>
                      <a:pt x="1219200" y="1741170"/>
                    </a:lnTo>
                    <a:lnTo>
                      <a:pt x="1231900" y="1736598"/>
                    </a:lnTo>
                    <a:lnTo>
                      <a:pt x="1231900" y="1737550"/>
                    </a:lnTo>
                    <a:lnTo>
                      <a:pt x="1270000" y="1726692"/>
                    </a:lnTo>
                    <a:lnTo>
                      <a:pt x="1270000" y="1724406"/>
                    </a:lnTo>
                    <a:lnTo>
                      <a:pt x="1282700" y="1722120"/>
                    </a:lnTo>
                    <a:lnTo>
                      <a:pt x="1308100" y="1693926"/>
                    </a:lnTo>
                    <a:lnTo>
                      <a:pt x="1308100" y="1689354"/>
                    </a:lnTo>
                    <a:lnTo>
                      <a:pt x="1320800" y="1673352"/>
                    </a:lnTo>
                    <a:lnTo>
                      <a:pt x="1320800" y="1665732"/>
                    </a:lnTo>
                    <a:lnTo>
                      <a:pt x="1333500" y="1657350"/>
                    </a:lnTo>
                    <a:close/>
                  </a:path>
                  <a:path w="2971800" h="2087879">
                    <a:moveTo>
                      <a:pt x="1231900" y="1736598"/>
                    </a:moveTo>
                    <a:lnTo>
                      <a:pt x="1219200" y="1741170"/>
                    </a:lnTo>
                    <a:lnTo>
                      <a:pt x="1229975" y="1738099"/>
                    </a:lnTo>
                    <a:lnTo>
                      <a:pt x="1231900" y="1736598"/>
                    </a:lnTo>
                    <a:close/>
                  </a:path>
                  <a:path w="2971800" h="2087879">
                    <a:moveTo>
                      <a:pt x="1229975" y="1738099"/>
                    </a:moveTo>
                    <a:lnTo>
                      <a:pt x="1219200" y="1741170"/>
                    </a:lnTo>
                    <a:lnTo>
                      <a:pt x="1219200" y="1746504"/>
                    </a:lnTo>
                    <a:lnTo>
                      <a:pt x="1229975" y="1738099"/>
                    </a:lnTo>
                    <a:close/>
                  </a:path>
                  <a:path w="2971800" h="2087879">
                    <a:moveTo>
                      <a:pt x="1231900" y="1737550"/>
                    </a:moveTo>
                    <a:lnTo>
                      <a:pt x="1231900" y="1736598"/>
                    </a:lnTo>
                    <a:lnTo>
                      <a:pt x="1229975" y="1738099"/>
                    </a:lnTo>
                    <a:lnTo>
                      <a:pt x="1231900" y="1737550"/>
                    </a:lnTo>
                    <a:close/>
                  </a:path>
                  <a:path w="2971800" h="2087879">
                    <a:moveTo>
                      <a:pt x="1333500" y="1657350"/>
                    </a:moveTo>
                    <a:lnTo>
                      <a:pt x="1320800" y="1665732"/>
                    </a:lnTo>
                    <a:lnTo>
                      <a:pt x="1331843" y="1659437"/>
                    </a:lnTo>
                    <a:lnTo>
                      <a:pt x="1333500" y="1657350"/>
                    </a:lnTo>
                    <a:close/>
                  </a:path>
                  <a:path w="2971800" h="2087879">
                    <a:moveTo>
                      <a:pt x="1331843" y="1659437"/>
                    </a:moveTo>
                    <a:lnTo>
                      <a:pt x="1320800" y="1665732"/>
                    </a:lnTo>
                    <a:lnTo>
                      <a:pt x="1320800" y="1673352"/>
                    </a:lnTo>
                    <a:lnTo>
                      <a:pt x="1331843" y="1659437"/>
                    </a:lnTo>
                    <a:close/>
                  </a:path>
                  <a:path w="2971800" h="2087879">
                    <a:moveTo>
                      <a:pt x="1498600" y="1513332"/>
                    </a:moveTo>
                    <a:lnTo>
                      <a:pt x="1498600" y="1453134"/>
                    </a:lnTo>
                    <a:lnTo>
                      <a:pt x="1485900" y="1456182"/>
                    </a:lnTo>
                    <a:lnTo>
                      <a:pt x="1485900" y="1459992"/>
                    </a:lnTo>
                    <a:lnTo>
                      <a:pt x="1473200" y="1489710"/>
                    </a:lnTo>
                    <a:lnTo>
                      <a:pt x="1473200" y="1484376"/>
                    </a:lnTo>
                    <a:lnTo>
                      <a:pt x="1460500" y="1499616"/>
                    </a:lnTo>
                    <a:lnTo>
                      <a:pt x="1422400" y="1531620"/>
                    </a:lnTo>
                    <a:lnTo>
                      <a:pt x="1409700" y="1548384"/>
                    </a:lnTo>
                    <a:lnTo>
                      <a:pt x="1409700" y="1549908"/>
                    </a:lnTo>
                    <a:lnTo>
                      <a:pt x="1397000" y="1580388"/>
                    </a:lnTo>
                    <a:lnTo>
                      <a:pt x="1397000" y="1572006"/>
                    </a:lnTo>
                    <a:lnTo>
                      <a:pt x="1371600" y="1585722"/>
                    </a:lnTo>
                    <a:lnTo>
                      <a:pt x="1371600" y="1588008"/>
                    </a:lnTo>
                    <a:lnTo>
                      <a:pt x="1358900" y="1589532"/>
                    </a:lnTo>
                    <a:lnTo>
                      <a:pt x="1333500" y="1620012"/>
                    </a:lnTo>
                    <a:lnTo>
                      <a:pt x="1333500" y="1657350"/>
                    </a:lnTo>
                    <a:lnTo>
                      <a:pt x="1331843" y="1659437"/>
                    </a:lnTo>
                    <a:lnTo>
                      <a:pt x="1346200" y="1651254"/>
                    </a:lnTo>
                    <a:lnTo>
                      <a:pt x="1358900" y="1650492"/>
                    </a:lnTo>
                    <a:lnTo>
                      <a:pt x="1358900" y="1647444"/>
                    </a:lnTo>
                    <a:lnTo>
                      <a:pt x="1384300" y="1617726"/>
                    </a:lnTo>
                    <a:lnTo>
                      <a:pt x="1384300" y="1620774"/>
                    </a:lnTo>
                    <a:lnTo>
                      <a:pt x="1422400" y="1607058"/>
                    </a:lnTo>
                    <a:lnTo>
                      <a:pt x="1422400" y="1597914"/>
                    </a:lnTo>
                    <a:lnTo>
                      <a:pt x="1435100" y="1583055"/>
                    </a:lnTo>
                    <a:lnTo>
                      <a:pt x="1435100" y="1572768"/>
                    </a:lnTo>
                    <a:lnTo>
                      <a:pt x="1447800" y="1558290"/>
                    </a:lnTo>
                    <a:lnTo>
                      <a:pt x="1485900" y="1527048"/>
                    </a:lnTo>
                    <a:lnTo>
                      <a:pt x="1498600" y="1513332"/>
                    </a:lnTo>
                    <a:close/>
                  </a:path>
                  <a:path w="2971800" h="2087879">
                    <a:moveTo>
                      <a:pt x="1447800" y="1568196"/>
                    </a:moveTo>
                    <a:lnTo>
                      <a:pt x="1435100" y="1572768"/>
                    </a:lnTo>
                    <a:lnTo>
                      <a:pt x="1435100" y="1583055"/>
                    </a:lnTo>
                    <a:lnTo>
                      <a:pt x="1447800" y="1568196"/>
                    </a:lnTo>
                    <a:close/>
                  </a:path>
                  <a:path w="2971800" h="2087879">
                    <a:moveTo>
                      <a:pt x="1524000" y="1477518"/>
                    </a:moveTo>
                    <a:lnTo>
                      <a:pt x="1524000" y="1437132"/>
                    </a:lnTo>
                    <a:lnTo>
                      <a:pt x="1498600" y="1451610"/>
                    </a:lnTo>
                    <a:lnTo>
                      <a:pt x="1498600" y="1509522"/>
                    </a:lnTo>
                    <a:lnTo>
                      <a:pt x="1511300" y="1507998"/>
                    </a:lnTo>
                    <a:lnTo>
                      <a:pt x="1511300" y="1485900"/>
                    </a:lnTo>
                    <a:lnTo>
                      <a:pt x="1524000" y="1477518"/>
                    </a:lnTo>
                    <a:close/>
                  </a:path>
                  <a:path w="2971800" h="2087879">
                    <a:moveTo>
                      <a:pt x="1524000" y="1477518"/>
                    </a:moveTo>
                    <a:lnTo>
                      <a:pt x="1511300" y="1485900"/>
                    </a:lnTo>
                    <a:lnTo>
                      <a:pt x="1522239" y="1481743"/>
                    </a:lnTo>
                    <a:lnTo>
                      <a:pt x="1524000" y="1477518"/>
                    </a:lnTo>
                    <a:close/>
                  </a:path>
                  <a:path w="2971800" h="2087879">
                    <a:moveTo>
                      <a:pt x="1522239" y="1481743"/>
                    </a:moveTo>
                    <a:lnTo>
                      <a:pt x="1511300" y="1485900"/>
                    </a:lnTo>
                    <a:lnTo>
                      <a:pt x="1511300" y="1507998"/>
                    </a:lnTo>
                    <a:lnTo>
                      <a:pt x="1522239" y="1481743"/>
                    </a:lnTo>
                    <a:close/>
                  </a:path>
                  <a:path w="2971800" h="2087879">
                    <a:moveTo>
                      <a:pt x="1574800" y="1433322"/>
                    </a:moveTo>
                    <a:lnTo>
                      <a:pt x="1562100" y="1438656"/>
                    </a:lnTo>
                    <a:lnTo>
                      <a:pt x="1562100" y="1395222"/>
                    </a:lnTo>
                    <a:lnTo>
                      <a:pt x="1536700" y="1409700"/>
                    </a:lnTo>
                    <a:lnTo>
                      <a:pt x="1536700" y="1415034"/>
                    </a:lnTo>
                    <a:lnTo>
                      <a:pt x="1524000" y="1445514"/>
                    </a:lnTo>
                    <a:lnTo>
                      <a:pt x="1524000" y="1477518"/>
                    </a:lnTo>
                    <a:lnTo>
                      <a:pt x="1522239" y="1481743"/>
                    </a:lnTo>
                    <a:lnTo>
                      <a:pt x="1549400" y="1471422"/>
                    </a:lnTo>
                    <a:lnTo>
                      <a:pt x="1549400" y="1463040"/>
                    </a:lnTo>
                    <a:lnTo>
                      <a:pt x="1574800" y="1433322"/>
                    </a:lnTo>
                    <a:close/>
                  </a:path>
                  <a:path w="2971800" h="2087879">
                    <a:moveTo>
                      <a:pt x="1600200" y="1386840"/>
                    </a:moveTo>
                    <a:lnTo>
                      <a:pt x="1600200" y="1335024"/>
                    </a:lnTo>
                    <a:lnTo>
                      <a:pt x="1587500" y="1350264"/>
                    </a:lnTo>
                    <a:lnTo>
                      <a:pt x="1574800" y="1366266"/>
                    </a:lnTo>
                    <a:lnTo>
                      <a:pt x="1574800" y="1369314"/>
                    </a:lnTo>
                    <a:lnTo>
                      <a:pt x="1549400" y="1401318"/>
                    </a:lnTo>
                    <a:lnTo>
                      <a:pt x="1562100" y="1395222"/>
                    </a:lnTo>
                    <a:lnTo>
                      <a:pt x="1562100" y="1438656"/>
                    </a:lnTo>
                    <a:lnTo>
                      <a:pt x="1587500" y="1424940"/>
                    </a:lnTo>
                    <a:lnTo>
                      <a:pt x="1587500" y="1418082"/>
                    </a:lnTo>
                    <a:lnTo>
                      <a:pt x="1600200" y="1386840"/>
                    </a:lnTo>
                    <a:close/>
                  </a:path>
                  <a:path w="2971800" h="2087879">
                    <a:moveTo>
                      <a:pt x="1816100" y="1094232"/>
                    </a:moveTo>
                    <a:lnTo>
                      <a:pt x="1816100" y="1050798"/>
                    </a:lnTo>
                    <a:lnTo>
                      <a:pt x="1803400" y="1065276"/>
                    </a:lnTo>
                    <a:lnTo>
                      <a:pt x="1778000" y="1079754"/>
                    </a:lnTo>
                    <a:lnTo>
                      <a:pt x="1778000" y="1097280"/>
                    </a:lnTo>
                    <a:lnTo>
                      <a:pt x="1765300" y="1112520"/>
                    </a:lnTo>
                    <a:lnTo>
                      <a:pt x="1752600" y="1125474"/>
                    </a:lnTo>
                    <a:lnTo>
                      <a:pt x="1739900" y="1139952"/>
                    </a:lnTo>
                    <a:lnTo>
                      <a:pt x="1727200" y="1143000"/>
                    </a:lnTo>
                    <a:lnTo>
                      <a:pt x="1727200" y="1170432"/>
                    </a:lnTo>
                    <a:lnTo>
                      <a:pt x="1714500" y="1185672"/>
                    </a:lnTo>
                    <a:lnTo>
                      <a:pt x="1689100" y="1214628"/>
                    </a:lnTo>
                    <a:lnTo>
                      <a:pt x="1663700" y="1229106"/>
                    </a:lnTo>
                    <a:lnTo>
                      <a:pt x="1663700" y="1261872"/>
                    </a:lnTo>
                    <a:lnTo>
                      <a:pt x="1651000" y="1274826"/>
                    </a:lnTo>
                    <a:lnTo>
                      <a:pt x="1638300" y="1290828"/>
                    </a:lnTo>
                    <a:lnTo>
                      <a:pt x="1625600" y="1305306"/>
                    </a:lnTo>
                    <a:lnTo>
                      <a:pt x="1612900" y="1306830"/>
                    </a:lnTo>
                    <a:lnTo>
                      <a:pt x="1612900" y="1310640"/>
                    </a:lnTo>
                    <a:lnTo>
                      <a:pt x="1600200" y="1340358"/>
                    </a:lnTo>
                    <a:lnTo>
                      <a:pt x="1600200" y="1391412"/>
                    </a:lnTo>
                    <a:lnTo>
                      <a:pt x="1625600" y="1363980"/>
                    </a:lnTo>
                    <a:lnTo>
                      <a:pt x="1638300" y="1362456"/>
                    </a:lnTo>
                    <a:lnTo>
                      <a:pt x="1638300" y="1358646"/>
                    </a:lnTo>
                    <a:lnTo>
                      <a:pt x="1651000" y="1328166"/>
                    </a:lnTo>
                    <a:lnTo>
                      <a:pt x="1651000" y="1333500"/>
                    </a:lnTo>
                    <a:lnTo>
                      <a:pt x="1663700" y="1319022"/>
                    </a:lnTo>
                    <a:lnTo>
                      <a:pt x="1676400" y="1303020"/>
                    </a:lnTo>
                    <a:lnTo>
                      <a:pt x="1689100" y="1293876"/>
                    </a:lnTo>
                    <a:lnTo>
                      <a:pt x="1689100" y="1257300"/>
                    </a:lnTo>
                    <a:lnTo>
                      <a:pt x="1701800" y="1243584"/>
                    </a:lnTo>
                    <a:lnTo>
                      <a:pt x="1701800" y="1250061"/>
                    </a:lnTo>
                    <a:lnTo>
                      <a:pt x="1714500" y="1242822"/>
                    </a:lnTo>
                    <a:lnTo>
                      <a:pt x="1727200" y="1229106"/>
                    </a:lnTo>
                    <a:lnTo>
                      <a:pt x="1739900" y="1212342"/>
                    </a:lnTo>
                    <a:lnTo>
                      <a:pt x="1752600" y="1205484"/>
                    </a:lnTo>
                    <a:lnTo>
                      <a:pt x="1752600" y="1168908"/>
                    </a:lnTo>
                    <a:lnTo>
                      <a:pt x="1765300" y="1154430"/>
                    </a:lnTo>
                    <a:lnTo>
                      <a:pt x="1765300" y="1161669"/>
                    </a:lnTo>
                    <a:lnTo>
                      <a:pt x="1778000" y="1154430"/>
                    </a:lnTo>
                    <a:lnTo>
                      <a:pt x="1790700" y="1139189"/>
                    </a:lnTo>
                    <a:lnTo>
                      <a:pt x="1803400" y="1125474"/>
                    </a:lnTo>
                    <a:lnTo>
                      <a:pt x="1803400" y="1107948"/>
                    </a:lnTo>
                    <a:lnTo>
                      <a:pt x="1816100" y="1094232"/>
                    </a:lnTo>
                    <a:close/>
                  </a:path>
                  <a:path w="2971800" h="2087879">
                    <a:moveTo>
                      <a:pt x="1701800" y="1250061"/>
                    </a:moveTo>
                    <a:lnTo>
                      <a:pt x="1701800" y="1243584"/>
                    </a:lnTo>
                    <a:lnTo>
                      <a:pt x="1689100" y="1257300"/>
                    </a:lnTo>
                    <a:lnTo>
                      <a:pt x="1701800" y="1250061"/>
                    </a:lnTo>
                    <a:close/>
                  </a:path>
                  <a:path w="2971800" h="2087879">
                    <a:moveTo>
                      <a:pt x="1701800" y="1284732"/>
                    </a:moveTo>
                    <a:lnTo>
                      <a:pt x="1701800" y="1250061"/>
                    </a:lnTo>
                    <a:lnTo>
                      <a:pt x="1689100" y="1257300"/>
                    </a:lnTo>
                    <a:lnTo>
                      <a:pt x="1689100" y="1293876"/>
                    </a:lnTo>
                    <a:lnTo>
                      <a:pt x="1701800" y="1284732"/>
                    </a:lnTo>
                    <a:close/>
                  </a:path>
                  <a:path w="2971800" h="2087879">
                    <a:moveTo>
                      <a:pt x="1765300" y="1161669"/>
                    </a:moveTo>
                    <a:lnTo>
                      <a:pt x="1765300" y="1154430"/>
                    </a:lnTo>
                    <a:lnTo>
                      <a:pt x="1752600" y="1168908"/>
                    </a:lnTo>
                    <a:lnTo>
                      <a:pt x="1765300" y="1161669"/>
                    </a:lnTo>
                    <a:close/>
                  </a:path>
                  <a:path w="2971800" h="2087879">
                    <a:moveTo>
                      <a:pt x="1765300" y="1198626"/>
                    </a:moveTo>
                    <a:lnTo>
                      <a:pt x="1765300" y="1161669"/>
                    </a:lnTo>
                    <a:lnTo>
                      <a:pt x="1752600" y="1168908"/>
                    </a:lnTo>
                    <a:lnTo>
                      <a:pt x="1752600" y="1205484"/>
                    </a:lnTo>
                    <a:lnTo>
                      <a:pt x="1765300" y="1198626"/>
                    </a:lnTo>
                    <a:close/>
                  </a:path>
                  <a:path w="2971800" h="2087879">
                    <a:moveTo>
                      <a:pt x="1816100" y="1050798"/>
                    </a:moveTo>
                    <a:lnTo>
                      <a:pt x="1816100" y="1039368"/>
                    </a:lnTo>
                    <a:lnTo>
                      <a:pt x="1803400" y="1044702"/>
                    </a:lnTo>
                    <a:lnTo>
                      <a:pt x="1803400" y="1065276"/>
                    </a:lnTo>
                    <a:lnTo>
                      <a:pt x="1816100" y="1050798"/>
                    </a:lnTo>
                    <a:close/>
                  </a:path>
                  <a:path w="2971800" h="2087879">
                    <a:moveTo>
                      <a:pt x="1866900" y="976122"/>
                    </a:moveTo>
                    <a:lnTo>
                      <a:pt x="1841500" y="991362"/>
                    </a:lnTo>
                    <a:lnTo>
                      <a:pt x="1828800" y="1007364"/>
                    </a:lnTo>
                    <a:lnTo>
                      <a:pt x="1828800" y="1021842"/>
                    </a:lnTo>
                    <a:lnTo>
                      <a:pt x="1816100" y="1036320"/>
                    </a:lnTo>
                    <a:lnTo>
                      <a:pt x="1816100" y="1094232"/>
                    </a:lnTo>
                    <a:lnTo>
                      <a:pt x="1803400" y="1107948"/>
                    </a:lnTo>
                    <a:lnTo>
                      <a:pt x="1828800" y="1094232"/>
                    </a:lnTo>
                    <a:lnTo>
                      <a:pt x="1841500" y="1080516"/>
                    </a:lnTo>
                    <a:lnTo>
                      <a:pt x="1841500" y="1062989"/>
                    </a:lnTo>
                    <a:lnTo>
                      <a:pt x="1854200" y="1048512"/>
                    </a:lnTo>
                    <a:lnTo>
                      <a:pt x="1854200" y="990600"/>
                    </a:lnTo>
                    <a:lnTo>
                      <a:pt x="1866900" y="976122"/>
                    </a:lnTo>
                    <a:close/>
                  </a:path>
                  <a:path w="2971800" h="2087879">
                    <a:moveTo>
                      <a:pt x="1816100" y="1121664"/>
                    </a:moveTo>
                    <a:lnTo>
                      <a:pt x="1816100" y="1101090"/>
                    </a:lnTo>
                    <a:lnTo>
                      <a:pt x="1803400" y="1107948"/>
                    </a:lnTo>
                    <a:lnTo>
                      <a:pt x="1803400" y="1125474"/>
                    </a:lnTo>
                    <a:lnTo>
                      <a:pt x="1816100" y="1121664"/>
                    </a:lnTo>
                    <a:close/>
                  </a:path>
                  <a:path w="2971800" h="2087879">
                    <a:moveTo>
                      <a:pt x="1879600" y="945642"/>
                    </a:moveTo>
                    <a:lnTo>
                      <a:pt x="1854200" y="964692"/>
                    </a:lnTo>
                    <a:lnTo>
                      <a:pt x="1854200" y="983742"/>
                    </a:lnTo>
                    <a:lnTo>
                      <a:pt x="1866900" y="976122"/>
                    </a:lnTo>
                    <a:lnTo>
                      <a:pt x="1866900" y="959358"/>
                    </a:lnTo>
                    <a:lnTo>
                      <a:pt x="1879600" y="945642"/>
                    </a:lnTo>
                    <a:close/>
                  </a:path>
                  <a:path w="2971800" h="2087879">
                    <a:moveTo>
                      <a:pt x="1879600" y="1012316"/>
                    </a:moveTo>
                    <a:lnTo>
                      <a:pt x="1879600" y="945642"/>
                    </a:lnTo>
                    <a:lnTo>
                      <a:pt x="1866900" y="959358"/>
                    </a:lnTo>
                    <a:lnTo>
                      <a:pt x="1866900" y="976122"/>
                    </a:lnTo>
                    <a:lnTo>
                      <a:pt x="1854200" y="990600"/>
                    </a:lnTo>
                    <a:lnTo>
                      <a:pt x="1854200" y="1034796"/>
                    </a:lnTo>
                    <a:lnTo>
                      <a:pt x="1866900" y="1018794"/>
                    </a:lnTo>
                    <a:lnTo>
                      <a:pt x="1879600" y="1012316"/>
                    </a:lnTo>
                    <a:close/>
                  </a:path>
                  <a:path w="2971800" h="2087879">
                    <a:moveTo>
                      <a:pt x="1866900" y="1040130"/>
                    </a:moveTo>
                    <a:lnTo>
                      <a:pt x="1866900" y="1021080"/>
                    </a:lnTo>
                    <a:lnTo>
                      <a:pt x="1854200" y="1034796"/>
                    </a:lnTo>
                    <a:lnTo>
                      <a:pt x="1854200" y="1045464"/>
                    </a:lnTo>
                    <a:lnTo>
                      <a:pt x="1866900" y="1040130"/>
                    </a:lnTo>
                    <a:close/>
                  </a:path>
                  <a:path w="2971800" h="2087879">
                    <a:moveTo>
                      <a:pt x="1892300" y="1005839"/>
                    </a:moveTo>
                    <a:lnTo>
                      <a:pt x="1892300" y="916686"/>
                    </a:lnTo>
                    <a:lnTo>
                      <a:pt x="1879600" y="934974"/>
                    </a:lnTo>
                    <a:lnTo>
                      <a:pt x="1866900" y="939546"/>
                    </a:lnTo>
                    <a:lnTo>
                      <a:pt x="1866900" y="955167"/>
                    </a:lnTo>
                    <a:lnTo>
                      <a:pt x="1879600" y="945642"/>
                    </a:lnTo>
                    <a:lnTo>
                      <a:pt x="1879600" y="1012316"/>
                    </a:lnTo>
                    <a:lnTo>
                      <a:pt x="1892300" y="1005839"/>
                    </a:lnTo>
                    <a:close/>
                  </a:path>
                  <a:path w="2971800" h="2087879">
                    <a:moveTo>
                      <a:pt x="1917700" y="885444"/>
                    </a:moveTo>
                    <a:lnTo>
                      <a:pt x="1892300" y="899160"/>
                    </a:lnTo>
                    <a:lnTo>
                      <a:pt x="1892300" y="988314"/>
                    </a:lnTo>
                    <a:lnTo>
                      <a:pt x="1905000" y="972312"/>
                    </a:lnTo>
                    <a:lnTo>
                      <a:pt x="1905000" y="900684"/>
                    </a:lnTo>
                    <a:lnTo>
                      <a:pt x="1917700" y="885444"/>
                    </a:lnTo>
                    <a:close/>
                  </a:path>
                  <a:path w="2971800" h="2087879">
                    <a:moveTo>
                      <a:pt x="1943100" y="867156"/>
                    </a:moveTo>
                    <a:lnTo>
                      <a:pt x="1930400" y="867156"/>
                    </a:lnTo>
                    <a:lnTo>
                      <a:pt x="1917700" y="868632"/>
                    </a:lnTo>
                    <a:lnTo>
                      <a:pt x="1905000" y="872680"/>
                    </a:lnTo>
                    <a:lnTo>
                      <a:pt x="1905000" y="892302"/>
                    </a:lnTo>
                    <a:lnTo>
                      <a:pt x="1917700" y="885444"/>
                    </a:lnTo>
                    <a:lnTo>
                      <a:pt x="1917700" y="886206"/>
                    </a:lnTo>
                    <a:lnTo>
                      <a:pt x="1943100" y="867156"/>
                    </a:lnTo>
                    <a:close/>
                  </a:path>
                  <a:path w="2971800" h="2087879">
                    <a:moveTo>
                      <a:pt x="1930400" y="935736"/>
                    </a:moveTo>
                    <a:lnTo>
                      <a:pt x="1930400" y="915924"/>
                    </a:lnTo>
                    <a:lnTo>
                      <a:pt x="1917700" y="929639"/>
                    </a:lnTo>
                    <a:lnTo>
                      <a:pt x="1917700" y="885444"/>
                    </a:lnTo>
                    <a:lnTo>
                      <a:pt x="1905000" y="900684"/>
                    </a:lnTo>
                    <a:lnTo>
                      <a:pt x="1905000" y="958596"/>
                    </a:lnTo>
                    <a:lnTo>
                      <a:pt x="1917700" y="940308"/>
                    </a:lnTo>
                    <a:lnTo>
                      <a:pt x="1930400" y="935736"/>
                    </a:lnTo>
                    <a:close/>
                  </a:path>
                  <a:path w="2971800" h="2087879">
                    <a:moveTo>
                      <a:pt x="1943100" y="867156"/>
                    </a:moveTo>
                    <a:lnTo>
                      <a:pt x="1943100" y="841248"/>
                    </a:lnTo>
                    <a:lnTo>
                      <a:pt x="1930400" y="858774"/>
                    </a:lnTo>
                    <a:lnTo>
                      <a:pt x="1917700" y="862584"/>
                    </a:lnTo>
                    <a:lnTo>
                      <a:pt x="1917700" y="868632"/>
                    </a:lnTo>
                    <a:lnTo>
                      <a:pt x="1930400" y="867156"/>
                    </a:lnTo>
                    <a:lnTo>
                      <a:pt x="1943100" y="867156"/>
                    </a:lnTo>
                    <a:close/>
                  </a:path>
                  <a:path w="2971800" h="2087879">
                    <a:moveTo>
                      <a:pt x="1943100" y="886206"/>
                    </a:moveTo>
                    <a:lnTo>
                      <a:pt x="1943100" y="867156"/>
                    </a:lnTo>
                    <a:lnTo>
                      <a:pt x="1917700" y="886206"/>
                    </a:lnTo>
                    <a:lnTo>
                      <a:pt x="1917700" y="929639"/>
                    </a:lnTo>
                    <a:lnTo>
                      <a:pt x="1930400" y="914400"/>
                    </a:lnTo>
                    <a:lnTo>
                      <a:pt x="1930400" y="905256"/>
                    </a:lnTo>
                    <a:lnTo>
                      <a:pt x="1943100" y="886206"/>
                    </a:lnTo>
                    <a:close/>
                  </a:path>
                  <a:path w="2971800" h="2087879">
                    <a:moveTo>
                      <a:pt x="1943100" y="912114"/>
                    </a:moveTo>
                    <a:lnTo>
                      <a:pt x="1943100" y="905256"/>
                    </a:lnTo>
                    <a:lnTo>
                      <a:pt x="1930400" y="905256"/>
                    </a:lnTo>
                    <a:lnTo>
                      <a:pt x="1930400" y="914400"/>
                    </a:lnTo>
                    <a:lnTo>
                      <a:pt x="1917700" y="929639"/>
                    </a:lnTo>
                    <a:lnTo>
                      <a:pt x="1930400" y="915924"/>
                    </a:lnTo>
                    <a:lnTo>
                      <a:pt x="1943100" y="912114"/>
                    </a:lnTo>
                    <a:close/>
                  </a:path>
                  <a:path w="2971800" h="2087879">
                    <a:moveTo>
                      <a:pt x="1943100" y="841248"/>
                    </a:moveTo>
                    <a:lnTo>
                      <a:pt x="1943100" y="829056"/>
                    </a:lnTo>
                    <a:lnTo>
                      <a:pt x="1930400" y="834389"/>
                    </a:lnTo>
                    <a:lnTo>
                      <a:pt x="1930400" y="854202"/>
                    </a:lnTo>
                    <a:lnTo>
                      <a:pt x="1943100" y="841248"/>
                    </a:lnTo>
                    <a:close/>
                  </a:path>
                  <a:path w="2971800" h="2087879">
                    <a:moveTo>
                      <a:pt x="1943100" y="905256"/>
                    </a:moveTo>
                    <a:lnTo>
                      <a:pt x="1943100" y="886206"/>
                    </a:lnTo>
                    <a:lnTo>
                      <a:pt x="1930400" y="905256"/>
                    </a:lnTo>
                    <a:lnTo>
                      <a:pt x="1943100" y="905256"/>
                    </a:lnTo>
                    <a:close/>
                  </a:path>
                  <a:path w="2971800" h="2087879">
                    <a:moveTo>
                      <a:pt x="1955800" y="899731"/>
                    </a:moveTo>
                    <a:lnTo>
                      <a:pt x="1955800" y="810768"/>
                    </a:lnTo>
                    <a:lnTo>
                      <a:pt x="1943100" y="825246"/>
                    </a:lnTo>
                    <a:lnTo>
                      <a:pt x="1943100" y="903779"/>
                    </a:lnTo>
                    <a:lnTo>
                      <a:pt x="1955800" y="899731"/>
                    </a:lnTo>
                    <a:close/>
                  </a:path>
                  <a:path w="2971800" h="2087879">
                    <a:moveTo>
                      <a:pt x="1968500" y="867156"/>
                    </a:moveTo>
                    <a:lnTo>
                      <a:pt x="1968500" y="792432"/>
                    </a:lnTo>
                    <a:lnTo>
                      <a:pt x="1955800" y="796480"/>
                    </a:lnTo>
                    <a:lnTo>
                      <a:pt x="1955800" y="884682"/>
                    </a:lnTo>
                    <a:lnTo>
                      <a:pt x="1968500" y="867156"/>
                    </a:lnTo>
                    <a:close/>
                  </a:path>
                  <a:path w="2971800" h="2087879">
                    <a:moveTo>
                      <a:pt x="1993900" y="768096"/>
                    </a:moveTo>
                    <a:lnTo>
                      <a:pt x="1968500" y="781812"/>
                    </a:lnTo>
                    <a:lnTo>
                      <a:pt x="1968500" y="790956"/>
                    </a:lnTo>
                    <a:lnTo>
                      <a:pt x="1981200" y="790956"/>
                    </a:lnTo>
                    <a:lnTo>
                      <a:pt x="1981200" y="781050"/>
                    </a:lnTo>
                    <a:lnTo>
                      <a:pt x="1993900" y="768096"/>
                    </a:lnTo>
                    <a:close/>
                  </a:path>
                  <a:path w="2971800" h="2087879">
                    <a:moveTo>
                      <a:pt x="1993900" y="790956"/>
                    </a:moveTo>
                    <a:lnTo>
                      <a:pt x="1968500" y="790956"/>
                    </a:lnTo>
                    <a:lnTo>
                      <a:pt x="1968500" y="810006"/>
                    </a:lnTo>
                    <a:lnTo>
                      <a:pt x="1993900" y="790956"/>
                    </a:lnTo>
                    <a:close/>
                  </a:path>
                  <a:path w="2971800" h="2087879">
                    <a:moveTo>
                      <a:pt x="1993900" y="810006"/>
                    </a:moveTo>
                    <a:lnTo>
                      <a:pt x="1993900" y="790956"/>
                    </a:lnTo>
                    <a:lnTo>
                      <a:pt x="1968500" y="810006"/>
                    </a:lnTo>
                    <a:lnTo>
                      <a:pt x="1968500" y="829056"/>
                    </a:lnTo>
                    <a:lnTo>
                      <a:pt x="1993900" y="810006"/>
                    </a:lnTo>
                    <a:close/>
                  </a:path>
                  <a:path w="2971800" h="2087879">
                    <a:moveTo>
                      <a:pt x="1993900" y="829056"/>
                    </a:moveTo>
                    <a:lnTo>
                      <a:pt x="1993900" y="810006"/>
                    </a:lnTo>
                    <a:lnTo>
                      <a:pt x="1968500" y="829056"/>
                    </a:lnTo>
                    <a:lnTo>
                      <a:pt x="1993900" y="829056"/>
                    </a:lnTo>
                    <a:close/>
                  </a:path>
                  <a:path w="2971800" h="2087879">
                    <a:moveTo>
                      <a:pt x="1993900" y="836676"/>
                    </a:moveTo>
                    <a:lnTo>
                      <a:pt x="1993900" y="829056"/>
                    </a:lnTo>
                    <a:lnTo>
                      <a:pt x="1968500" y="829056"/>
                    </a:lnTo>
                    <a:lnTo>
                      <a:pt x="1968500" y="854964"/>
                    </a:lnTo>
                    <a:lnTo>
                      <a:pt x="1981200" y="840486"/>
                    </a:lnTo>
                    <a:lnTo>
                      <a:pt x="1993900" y="836676"/>
                    </a:lnTo>
                    <a:close/>
                  </a:path>
                  <a:path w="2971800" h="2087879">
                    <a:moveTo>
                      <a:pt x="2006600" y="823531"/>
                    </a:moveTo>
                    <a:lnTo>
                      <a:pt x="2006600" y="736092"/>
                    </a:lnTo>
                    <a:lnTo>
                      <a:pt x="1993900" y="750570"/>
                    </a:lnTo>
                    <a:lnTo>
                      <a:pt x="1981200" y="754380"/>
                    </a:lnTo>
                    <a:lnTo>
                      <a:pt x="1981200" y="774954"/>
                    </a:lnTo>
                    <a:lnTo>
                      <a:pt x="1993900" y="768096"/>
                    </a:lnTo>
                    <a:lnTo>
                      <a:pt x="1993900" y="827579"/>
                    </a:lnTo>
                    <a:lnTo>
                      <a:pt x="2006600" y="823531"/>
                    </a:lnTo>
                    <a:close/>
                  </a:path>
                  <a:path w="2971800" h="2087879">
                    <a:moveTo>
                      <a:pt x="1993900" y="790956"/>
                    </a:moveTo>
                    <a:lnTo>
                      <a:pt x="1993900" y="768096"/>
                    </a:lnTo>
                    <a:lnTo>
                      <a:pt x="1981200" y="781050"/>
                    </a:lnTo>
                    <a:lnTo>
                      <a:pt x="1981200" y="790956"/>
                    </a:lnTo>
                    <a:lnTo>
                      <a:pt x="1993900" y="790956"/>
                    </a:lnTo>
                    <a:close/>
                  </a:path>
                  <a:path w="2971800" h="2087879">
                    <a:moveTo>
                      <a:pt x="2019300" y="794766"/>
                    </a:moveTo>
                    <a:lnTo>
                      <a:pt x="2019300" y="706374"/>
                    </a:lnTo>
                    <a:lnTo>
                      <a:pt x="2006600" y="723900"/>
                    </a:lnTo>
                    <a:lnTo>
                      <a:pt x="2006600" y="809244"/>
                    </a:lnTo>
                    <a:lnTo>
                      <a:pt x="2019300" y="794766"/>
                    </a:lnTo>
                    <a:close/>
                  </a:path>
                  <a:path w="2971800" h="2087879">
                    <a:moveTo>
                      <a:pt x="2057400" y="660654"/>
                    </a:moveTo>
                    <a:lnTo>
                      <a:pt x="2032000" y="676656"/>
                    </a:lnTo>
                    <a:lnTo>
                      <a:pt x="2019300" y="691134"/>
                    </a:lnTo>
                    <a:lnTo>
                      <a:pt x="2019300" y="780288"/>
                    </a:lnTo>
                    <a:lnTo>
                      <a:pt x="2032000" y="765810"/>
                    </a:lnTo>
                    <a:lnTo>
                      <a:pt x="2032000" y="749808"/>
                    </a:lnTo>
                    <a:lnTo>
                      <a:pt x="2044700" y="732282"/>
                    </a:lnTo>
                    <a:lnTo>
                      <a:pt x="2044700" y="675132"/>
                    </a:lnTo>
                    <a:lnTo>
                      <a:pt x="2057400" y="660654"/>
                    </a:lnTo>
                    <a:close/>
                  </a:path>
                  <a:path w="2971800" h="2087879">
                    <a:moveTo>
                      <a:pt x="2044700" y="756666"/>
                    </a:moveTo>
                    <a:lnTo>
                      <a:pt x="2044700" y="736854"/>
                    </a:lnTo>
                    <a:lnTo>
                      <a:pt x="2032000" y="749808"/>
                    </a:lnTo>
                    <a:lnTo>
                      <a:pt x="2032000" y="762000"/>
                    </a:lnTo>
                    <a:lnTo>
                      <a:pt x="2044700" y="756666"/>
                    </a:lnTo>
                    <a:close/>
                  </a:path>
                  <a:path w="2971800" h="2087879">
                    <a:moveTo>
                      <a:pt x="2057400" y="660654"/>
                    </a:moveTo>
                    <a:lnTo>
                      <a:pt x="2057400" y="650748"/>
                    </a:lnTo>
                    <a:lnTo>
                      <a:pt x="2044700" y="655320"/>
                    </a:lnTo>
                    <a:lnTo>
                      <a:pt x="2044700" y="668655"/>
                    </a:lnTo>
                    <a:lnTo>
                      <a:pt x="2057400" y="660654"/>
                    </a:lnTo>
                    <a:close/>
                  </a:path>
                  <a:path w="2971800" h="2087879">
                    <a:moveTo>
                      <a:pt x="2057400" y="704850"/>
                    </a:moveTo>
                    <a:lnTo>
                      <a:pt x="2057400" y="660654"/>
                    </a:lnTo>
                    <a:lnTo>
                      <a:pt x="2044700" y="675132"/>
                    </a:lnTo>
                    <a:lnTo>
                      <a:pt x="2044700" y="719328"/>
                    </a:lnTo>
                    <a:lnTo>
                      <a:pt x="2057400" y="704850"/>
                    </a:lnTo>
                    <a:close/>
                  </a:path>
                  <a:path w="2971800" h="2087879">
                    <a:moveTo>
                      <a:pt x="2095500" y="611124"/>
                    </a:moveTo>
                    <a:lnTo>
                      <a:pt x="2082800" y="611124"/>
                    </a:lnTo>
                    <a:lnTo>
                      <a:pt x="2070100" y="612707"/>
                    </a:lnTo>
                    <a:lnTo>
                      <a:pt x="2070100" y="633222"/>
                    </a:lnTo>
                    <a:lnTo>
                      <a:pt x="2057400" y="646938"/>
                    </a:lnTo>
                    <a:lnTo>
                      <a:pt x="2057400" y="704850"/>
                    </a:lnTo>
                    <a:lnTo>
                      <a:pt x="2044700" y="719328"/>
                    </a:lnTo>
                    <a:lnTo>
                      <a:pt x="2070100" y="704850"/>
                    </a:lnTo>
                    <a:lnTo>
                      <a:pt x="2082800" y="688848"/>
                    </a:lnTo>
                    <a:lnTo>
                      <a:pt x="2082800" y="630174"/>
                    </a:lnTo>
                    <a:lnTo>
                      <a:pt x="2095500" y="611124"/>
                    </a:lnTo>
                    <a:close/>
                  </a:path>
                  <a:path w="2971800" h="2087879">
                    <a:moveTo>
                      <a:pt x="2057400" y="728472"/>
                    </a:moveTo>
                    <a:lnTo>
                      <a:pt x="2057400" y="712089"/>
                    </a:lnTo>
                    <a:lnTo>
                      <a:pt x="2044700" y="719328"/>
                    </a:lnTo>
                    <a:lnTo>
                      <a:pt x="2044700" y="732282"/>
                    </a:lnTo>
                    <a:lnTo>
                      <a:pt x="2057400" y="728472"/>
                    </a:lnTo>
                    <a:close/>
                  </a:path>
                  <a:path w="2971800" h="2087879">
                    <a:moveTo>
                      <a:pt x="2108200" y="587502"/>
                    </a:moveTo>
                    <a:lnTo>
                      <a:pt x="2082800" y="601218"/>
                    </a:lnTo>
                    <a:lnTo>
                      <a:pt x="2082800" y="611124"/>
                    </a:lnTo>
                    <a:lnTo>
                      <a:pt x="2095500" y="611124"/>
                    </a:lnTo>
                    <a:lnTo>
                      <a:pt x="2095500" y="601980"/>
                    </a:lnTo>
                    <a:lnTo>
                      <a:pt x="2108200" y="587502"/>
                    </a:lnTo>
                    <a:close/>
                  </a:path>
                  <a:path w="2971800" h="2087879">
                    <a:moveTo>
                      <a:pt x="2108200" y="630174"/>
                    </a:moveTo>
                    <a:lnTo>
                      <a:pt x="2108200" y="587502"/>
                    </a:lnTo>
                    <a:lnTo>
                      <a:pt x="2095500" y="601980"/>
                    </a:lnTo>
                    <a:lnTo>
                      <a:pt x="2095500" y="611124"/>
                    </a:lnTo>
                    <a:lnTo>
                      <a:pt x="2082800" y="630174"/>
                    </a:lnTo>
                    <a:lnTo>
                      <a:pt x="2082800" y="649224"/>
                    </a:lnTo>
                    <a:lnTo>
                      <a:pt x="2108200" y="630174"/>
                    </a:lnTo>
                    <a:close/>
                  </a:path>
                  <a:path w="2971800" h="2087879">
                    <a:moveTo>
                      <a:pt x="2108200" y="647747"/>
                    </a:moveTo>
                    <a:lnTo>
                      <a:pt x="2108200" y="630174"/>
                    </a:lnTo>
                    <a:lnTo>
                      <a:pt x="2082800" y="649224"/>
                    </a:lnTo>
                    <a:lnTo>
                      <a:pt x="2095500" y="649224"/>
                    </a:lnTo>
                    <a:lnTo>
                      <a:pt x="2108200" y="647747"/>
                    </a:lnTo>
                    <a:close/>
                  </a:path>
                  <a:path w="2971800" h="2087879">
                    <a:moveTo>
                      <a:pt x="2108200" y="651510"/>
                    </a:moveTo>
                    <a:lnTo>
                      <a:pt x="2108200" y="647747"/>
                    </a:lnTo>
                    <a:lnTo>
                      <a:pt x="2095500" y="649224"/>
                    </a:lnTo>
                    <a:lnTo>
                      <a:pt x="2082800" y="649224"/>
                    </a:lnTo>
                    <a:lnTo>
                      <a:pt x="2082800" y="674370"/>
                    </a:lnTo>
                    <a:lnTo>
                      <a:pt x="2095500" y="659892"/>
                    </a:lnTo>
                    <a:lnTo>
                      <a:pt x="2095500" y="656082"/>
                    </a:lnTo>
                    <a:lnTo>
                      <a:pt x="2108200" y="651510"/>
                    </a:lnTo>
                    <a:close/>
                  </a:path>
                  <a:path w="2971800" h="2087879">
                    <a:moveTo>
                      <a:pt x="2120900" y="616458"/>
                    </a:moveTo>
                    <a:lnTo>
                      <a:pt x="2120900" y="557022"/>
                    </a:lnTo>
                    <a:lnTo>
                      <a:pt x="2108200" y="574548"/>
                    </a:lnTo>
                    <a:lnTo>
                      <a:pt x="2095500" y="578358"/>
                    </a:lnTo>
                    <a:lnTo>
                      <a:pt x="2095500" y="594360"/>
                    </a:lnTo>
                    <a:lnTo>
                      <a:pt x="2108200" y="587502"/>
                    </a:lnTo>
                    <a:lnTo>
                      <a:pt x="2108200" y="630936"/>
                    </a:lnTo>
                    <a:lnTo>
                      <a:pt x="2120900" y="616458"/>
                    </a:lnTo>
                    <a:close/>
                  </a:path>
                  <a:path w="2971800" h="2087879">
                    <a:moveTo>
                      <a:pt x="2120900" y="557022"/>
                    </a:moveTo>
                    <a:lnTo>
                      <a:pt x="2120900" y="542258"/>
                    </a:lnTo>
                    <a:lnTo>
                      <a:pt x="2108200" y="548342"/>
                    </a:lnTo>
                    <a:lnTo>
                      <a:pt x="2108200" y="569976"/>
                    </a:lnTo>
                    <a:lnTo>
                      <a:pt x="2120900" y="557022"/>
                    </a:lnTo>
                    <a:close/>
                  </a:path>
                  <a:path w="2971800" h="2087879">
                    <a:moveTo>
                      <a:pt x="2146300" y="536448"/>
                    </a:moveTo>
                    <a:lnTo>
                      <a:pt x="2133600" y="536448"/>
                    </a:lnTo>
                    <a:lnTo>
                      <a:pt x="2120900" y="538031"/>
                    </a:lnTo>
                    <a:lnTo>
                      <a:pt x="2120900" y="616458"/>
                    </a:lnTo>
                    <a:lnTo>
                      <a:pt x="2108200" y="630936"/>
                    </a:lnTo>
                    <a:lnTo>
                      <a:pt x="2133600" y="616458"/>
                    </a:lnTo>
                    <a:lnTo>
                      <a:pt x="2133600" y="555498"/>
                    </a:lnTo>
                    <a:lnTo>
                      <a:pt x="2146300" y="536448"/>
                    </a:lnTo>
                    <a:close/>
                  </a:path>
                  <a:path w="2971800" h="2087879">
                    <a:moveTo>
                      <a:pt x="2120900" y="637651"/>
                    </a:moveTo>
                    <a:lnTo>
                      <a:pt x="2120900" y="623697"/>
                    </a:lnTo>
                    <a:lnTo>
                      <a:pt x="2108200" y="630936"/>
                    </a:lnTo>
                    <a:lnTo>
                      <a:pt x="2108200" y="643699"/>
                    </a:lnTo>
                    <a:lnTo>
                      <a:pt x="2120900" y="637651"/>
                    </a:lnTo>
                    <a:close/>
                  </a:path>
                  <a:path w="2971800" h="2087879">
                    <a:moveTo>
                      <a:pt x="2146300" y="536448"/>
                    </a:moveTo>
                    <a:lnTo>
                      <a:pt x="2146300" y="512826"/>
                    </a:lnTo>
                    <a:lnTo>
                      <a:pt x="2133600" y="528828"/>
                    </a:lnTo>
                    <a:lnTo>
                      <a:pt x="2133600" y="536448"/>
                    </a:lnTo>
                    <a:lnTo>
                      <a:pt x="2146300" y="536448"/>
                    </a:lnTo>
                    <a:close/>
                  </a:path>
                  <a:path w="2971800" h="2087879">
                    <a:moveTo>
                      <a:pt x="2146300" y="555498"/>
                    </a:moveTo>
                    <a:lnTo>
                      <a:pt x="2146300" y="536448"/>
                    </a:lnTo>
                    <a:lnTo>
                      <a:pt x="2133600" y="555498"/>
                    </a:lnTo>
                    <a:lnTo>
                      <a:pt x="2133600" y="574548"/>
                    </a:lnTo>
                    <a:lnTo>
                      <a:pt x="2146300" y="555498"/>
                    </a:lnTo>
                    <a:close/>
                  </a:path>
                  <a:path w="2971800" h="2087879">
                    <a:moveTo>
                      <a:pt x="2171700" y="482346"/>
                    </a:moveTo>
                    <a:lnTo>
                      <a:pt x="2146300" y="496824"/>
                    </a:lnTo>
                    <a:lnTo>
                      <a:pt x="2146300" y="555498"/>
                    </a:lnTo>
                    <a:lnTo>
                      <a:pt x="2133600" y="574548"/>
                    </a:lnTo>
                    <a:lnTo>
                      <a:pt x="2146300" y="574548"/>
                    </a:lnTo>
                    <a:lnTo>
                      <a:pt x="2159000" y="573071"/>
                    </a:lnTo>
                    <a:lnTo>
                      <a:pt x="2159000" y="496824"/>
                    </a:lnTo>
                    <a:lnTo>
                      <a:pt x="2171700" y="482346"/>
                    </a:lnTo>
                    <a:close/>
                  </a:path>
                  <a:path w="2971800" h="2087879">
                    <a:moveTo>
                      <a:pt x="2146300" y="582930"/>
                    </a:moveTo>
                    <a:lnTo>
                      <a:pt x="2146300" y="574548"/>
                    </a:lnTo>
                    <a:lnTo>
                      <a:pt x="2133600" y="574548"/>
                    </a:lnTo>
                    <a:lnTo>
                      <a:pt x="2133600" y="600456"/>
                    </a:lnTo>
                    <a:lnTo>
                      <a:pt x="2146300" y="582930"/>
                    </a:lnTo>
                    <a:close/>
                  </a:path>
                  <a:path w="2971800" h="2087879">
                    <a:moveTo>
                      <a:pt x="2171700" y="482346"/>
                    </a:moveTo>
                    <a:lnTo>
                      <a:pt x="2171700" y="468058"/>
                    </a:lnTo>
                    <a:lnTo>
                      <a:pt x="2159000" y="474106"/>
                    </a:lnTo>
                    <a:lnTo>
                      <a:pt x="2159000" y="489585"/>
                    </a:lnTo>
                    <a:lnTo>
                      <a:pt x="2171700" y="482346"/>
                    </a:lnTo>
                    <a:close/>
                  </a:path>
                  <a:path w="2971800" h="2087879">
                    <a:moveTo>
                      <a:pt x="2184400" y="534924"/>
                    </a:moveTo>
                    <a:lnTo>
                      <a:pt x="2184400" y="518922"/>
                    </a:lnTo>
                    <a:lnTo>
                      <a:pt x="2171700" y="525780"/>
                    </a:lnTo>
                    <a:lnTo>
                      <a:pt x="2171700" y="482346"/>
                    </a:lnTo>
                    <a:lnTo>
                      <a:pt x="2159000" y="496824"/>
                    </a:lnTo>
                    <a:lnTo>
                      <a:pt x="2159000" y="553974"/>
                    </a:lnTo>
                    <a:lnTo>
                      <a:pt x="2171700" y="538734"/>
                    </a:lnTo>
                    <a:lnTo>
                      <a:pt x="2184400" y="534924"/>
                    </a:lnTo>
                    <a:close/>
                  </a:path>
                  <a:path w="2971800" h="2087879">
                    <a:moveTo>
                      <a:pt x="2171700" y="562975"/>
                    </a:moveTo>
                    <a:lnTo>
                      <a:pt x="2171700" y="541782"/>
                    </a:lnTo>
                    <a:lnTo>
                      <a:pt x="2159000" y="553974"/>
                    </a:lnTo>
                    <a:lnTo>
                      <a:pt x="2159000" y="569023"/>
                    </a:lnTo>
                    <a:lnTo>
                      <a:pt x="2171700" y="562975"/>
                    </a:lnTo>
                    <a:close/>
                  </a:path>
                  <a:path w="2971800" h="2087879">
                    <a:moveTo>
                      <a:pt x="2209800" y="433578"/>
                    </a:moveTo>
                    <a:lnTo>
                      <a:pt x="2197100" y="433578"/>
                    </a:lnTo>
                    <a:lnTo>
                      <a:pt x="2184400" y="435054"/>
                    </a:lnTo>
                    <a:lnTo>
                      <a:pt x="2184400" y="445151"/>
                    </a:lnTo>
                    <a:lnTo>
                      <a:pt x="2171700" y="452628"/>
                    </a:lnTo>
                    <a:lnTo>
                      <a:pt x="2171700" y="464010"/>
                    </a:lnTo>
                    <a:lnTo>
                      <a:pt x="2184400" y="462534"/>
                    </a:lnTo>
                    <a:lnTo>
                      <a:pt x="2197100" y="462534"/>
                    </a:lnTo>
                    <a:lnTo>
                      <a:pt x="2197100" y="452628"/>
                    </a:lnTo>
                    <a:lnTo>
                      <a:pt x="2209800" y="433578"/>
                    </a:lnTo>
                    <a:close/>
                  </a:path>
                  <a:path w="2971800" h="2087879">
                    <a:moveTo>
                      <a:pt x="2197100" y="462534"/>
                    </a:moveTo>
                    <a:lnTo>
                      <a:pt x="2184400" y="462534"/>
                    </a:lnTo>
                    <a:lnTo>
                      <a:pt x="2171700" y="464010"/>
                    </a:lnTo>
                    <a:lnTo>
                      <a:pt x="2171700" y="481584"/>
                    </a:lnTo>
                    <a:lnTo>
                      <a:pt x="2197100" y="462534"/>
                    </a:lnTo>
                    <a:close/>
                  </a:path>
                  <a:path w="2971800" h="2087879">
                    <a:moveTo>
                      <a:pt x="2197100" y="481584"/>
                    </a:moveTo>
                    <a:lnTo>
                      <a:pt x="2197100" y="462534"/>
                    </a:lnTo>
                    <a:lnTo>
                      <a:pt x="2171700" y="481584"/>
                    </a:lnTo>
                    <a:lnTo>
                      <a:pt x="2171700" y="525780"/>
                    </a:lnTo>
                    <a:lnTo>
                      <a:pt x="2184400" y="511302"/>
                    </a:lnTo>
                    <a:lnTo>
                      <a:pt x="2184400" y="500634"/>
                    </a:lnTo>
                    <a:lnTo>
                      <a:pt x="2197100" y="481584"/>
                    </a:lnTo>
                    <a:close/>
                  </a:path>
                  <a:path w="2971800" h="2087879">
                    <a:moveTo>
                      <a:pt x="2197100" y="512064"/>
                    </a:moveTo>
                    <a:lnTo>
                      <a:pt x="2197100" y="500634"/>
                    </a:lnTo>
                    <a:lnTo>
                      <a:pt x="2184400" y="500634"/>
                    </a:lnTo>
                    <a:lnTo>
                      <a:pt x="2184400" y="511302"/>
                    </a:lnTo>
                    <a:lnTo>
                      <a:pt x="2171700" y="525780"/>
                    </a:lnTo>
                    <a:lnTo>
                      <a:pt x="2197100" y="512064"/>
                    </a:lnTo>
                    <a:close/>
                  </a:path>
                  <a:path w="2971800" h="2087879">
                    <a:moveTo>
                      <a:pt x="2197100" y="500634"/>
                    </a:moveTo>
                    <a:lnTo>
                      <a:pt x="2197100" y="481584"/>
                    </a:lnTo>
                    <a:lnTo>
                      <a:pt x="2184400" y="500634"/>
                    </a:lnTo>
                    <a:lnTo>
                      <a:pt x="2197100" y="500634"/>
                    </a:lnTo>
                    <a:close/>
                  </a:path>
                  <a:path w="2971800" h="2087879">
                    <a:moveTo>
                      <a:pt x="2209800" y="433578"/>
                    </a:moveTo>
                    <a:lnTo>
                      <a:pt x="2209800" y="417528"/>
                    </a:lnTo>
                    <a:lnTo>
                      <a:pt x="2197100" y="421576"/>
                    </a:lnTo>
                    <a:lnTo>
                      <a:pt x="2197100" y="433578"/>
                    </a:lnTo>
                    <a:lnTo>
                      <a:pt x="2209800" y="433578"/>
                    </a:lnTo>
                    <a:close/>
                  </a:path>
                  <a:path w="2971800" h="2087879">
                    <a:moveTo>
                      <a:pt x="2209800" y="452628"/>
                    </a:moveTo>
                    <a:lnTo>
                      <a:pt x="2209800" y="433578"/>
                    </a:lnTo>
                    <a:lnTo>
                      <a:pt x="2197100" y="452628"/>
                    </a:lnTo>
                    <a:lnTo>
                      <a:pt x="2197100" y="471678"/>
                    </a:lnTo>
                    <a:lnTo>
                      <a:pt x="2209800" y="452628"/>
                    </a:lnTo>
                    <a:close/>
                  </a:path>
                  <a:path w="2971800" h="2087879">
                    <a:moveTo>
                      <a:pt x="2235200" y="460105"/>
                    </a:moveTo>
                    <a:lnTo>
                      <a:pt x="2235200" y="454152"/>
                    </a:lnTo>
                    <a:lnTo>
                      <a:pt x="2209800" y="454152"/>
                    </a:lnTo>
                    <a:lnTo>
                      <a:pt x="2209800" y="452628"/>
                    </a:lnTo>
                    <a:lnTo>
                      <a:pt x="2197100" y="471678"/>
                    </a:lnTo>
                    <a:lnTo>
                      <a:pt x="2209800" y="471678"/>
                    </a:lnTo>
                    <a:lnTo>
                      <a:pt x="2222500" y="470201"/>
                    </a:lnTo>
                    <a:lnTo>
                      <a:pt x="2222500" y="466153"/>
                    </a:lnTo>
                    <a:lnTo>
                      <a:pt x="2235200" y="460105"/>
                    </a:lnTo>
                    <a:close/>
                  </a:path>
                  <a:path w="2971800" h="2087879">
                    <a:moveTo>
                      <a:pt x="2209800" y="494823"/>
                    </a:moveTo>
                    <a:lnTo>
                      <a:pt x="2209800" y="471678"/>
                    </a:lnTo>
                    <a:lnTo>
                      <a:pt x="2197100" y="471678"/>
                    </a:lnTo>
                    <a:lnTo>
                      <a:pt x="2197100" y="499050"/>
                    </a:lnTo>
                    <a:lnTo>
                      <a:pt x="2209800" y="494823"/>
                    </a:lnTo>
                    <a:close/>
                  </a:path>
                  <a:path w="2971800" h="2087879">
                    <a:moveTo>
                      <a:pt x="2235200" y="393192"/>
                    </a:moveTo>
                    <a:lnTo>
                      <a:pt x="2209800" y="407670"/>
                    </a:lnTo>
                    <a:lnTo>
                      <a:pt x="2209800" y="416052"/>
                    </a:lnTo>
                    <a:lnTo>
                      <a:pt x="2222500" y="416052"/>
                    </a:lnTo>
                    <a:lnTo>
                      <a:pt x="2222500" y="406908"/>
                    </a:lnTo>
                    <a:lnTo>
                      <a:pt x="2235200" y="393192"/>
                    </a:lnTo>
                    <a:close/>
                  </a:path>
                  <a:path w="2971800" h="2087879">
                    <a:moveTo>
                      <a:pt x="2235200" y="416052"/>
                    </a:moveTo>
                    <a:lnTo>
                      <a:pt x="2209800" y="416052"/>
                    </a:lnTo>
                    <a:lnTo>
                      <a:pt x="2209800" y="435102"/>
                    </a:lnTo>
                    <a:lnTo>
                      <a:pt x="2235200" y="416052"/>
                    </a:lnTo>
                    <a:close/>
                  </a:path>
                  <a:path w="2971800" h="2087879">
                    <a:moveTo>
                      <a:pt x="2235200" y="435102"/>
                    </a:moveTo>
                    <a:lnTo>
                      <a:pt x="2235200" y="416052"/>
                    </a:lnTo>
                    <a:lnTo>
                      <a:pt x="2209800" y="435102"/>
                    </a:lnTo>
                    <a:lnTo>
                      <a:pt x="2209800" y="454152"/>
                    </a:lnTo>
                    <a:lnTo>
                      <a:pt x="2235200" y="435102"/>
                    </a:lnTo>
                    <a:close/>
                  </a:path>
                  <a:path w="2971800" h="2087879">
                    <a:moveTo>
                      <a:pt x="2235200" y="454152"/>
                    </a:moveTo>
                    <a:lnTo>
                      <a:pt x="2235200" y="435102"/>
                    </a:lnTo>
                    <a:lnTo>
                      <a:pt x="2209800" y="454152"/>
                    </a:lnTo>
                    <a:lnTo>
                      <a:pt x="2235200" y="454152"/>
                    </a:lnTo>
                    <a:close/>
                  </a:path>
                  <a:path w="2971800" h="2087879">
                    <a:moveTo>
                      <a:pt x="2235200" y="393192"/>
                    </a:moveTo>
                    <a:lnTo>
                      <a:pt x="2235200" y="377380"/>
                    </a:lnTo>
                    <a:lnTo>
                      <a:pt x="2222500" y="383429"/>
                    </a:lnTo>
                    <a:lnTo>
                      <a:pt x="2222500" y="400431"/>
                    </a:lnTo>
                    <a:lnTo>
                      <a:pt x="2235200" y="393192"/>
                    </a:lnTo>
                    <a:close/>
                  </a:path>
                  <a:path w="2971800" h="2087879">
                    <a:moveTo>
                      <a:pt x="2235200" y="416052"/>
                    </a:moveTo>
                    <a:lnTo>
                      <a:pt x="2235200" y="393192"/>
                    </a:lnTo>
                    <a:lnTo>
                      <a:pt x="2222500" y="406908"/>
                    </a:lnTo>
                    <a:lnTo>
                      <a:pt x="2222500" y="416052"/>
                    </a:lnTo>
                    <a:lnTo>
                      <a:pt x="2235200" y="416052"/>
                    </a:lnTo>
                    <a:close/>
                  </a:path>
                  <a:path w="2971800" h="2087879">
                    <a:moveTo>
                      <a:pt x="2260600" y="371856"/>
                    </a:moveTo>
                    <a:lnTo>
                      <a:pt x="2260600" y="347472"/>
                    </a:lnTo>
                    <a:lnTo>
                      <a:pt x="2247900" y="361950"/>
                    </a:lnTo>
                    <a:lnTo>
                      <a:pt x="2247900" y="364998"/>
                    </a:lnTo>
                    <a:lnTo>
                      <a:pt x="2235200" y="371094"/>
                    </a:lnTo>
                    <a:lnTo>
                      <a:pt x="2235200" y="373332"/>
                    </a:lnTo>
                    <a:lnTo>
                      <a:pt x="2247900" y="371856"/>
                    </a:lnTo>
                    <a:lnTo>
                      <a:pt x="2260600" y="371856"/>
                    </a:lnTo>
                    <a:close/>
                  </a:path>
                  <a:path w="2971800" h="2087879">
                    <a:moveTo>
                      <a:pt x="2260600" y="371856"/>
                    </a:moveTo>
                    <a:lnTo>
                      <a:pt x="2247900" y="371856"/>
                    </a:lnTo>
                    <a:lnTo>
                      <a:pt x="2235200" y="373332"/>
                    </a:lnTo>
                    <a:lnTo>
                      <a:pt x="2235200" y="390906"/>
                    </a:lnTo>
                    <a:lnTo>
                      <a:pt x="2260600" y="371856"/>
                    </a:lnTo>
                    <a:close/>
                  </a:path>
                  <a:path w="2971800" h="2087879">
                    <a:moveTo>
                      <a:pt x="2260600" y="390906"/>
                    </a:moveTo>
                    <a:lnTo>
                      <a:pt x="2260600" y="371856"/>
                    </a:lnTo>
                    <a:lnTo>
                      <a:pt x="2235200" y="390906"/>
                    </a:lnTo>
                    <a:lnTo>
                      <a:pt x="2235200" y="452675"/>
                    </a:lnTo>
                    <a:lnTo>
                      <a:pt x="2247900" y="448627"/>
                    </a:lnTo>
                    <a:lnTo>
                      <a:pt x="2247900" y="409956"/>
                    </a:lnTo>
                    <a:lnTo>
                      <a:pt x="2260600" y="390906"/>
                    </a:lnTo>
                    <a:close/>
                  </a:path>
                  <a:path w="2971800" h="2087879">
                    <a:moveTo>
                      <a:pt x="2260600" y="409956"/>
                    </a:moveTo>
                    <a:lnTo>
                      <a:pt x="2260600" y="390906"/>
                    </a:lnTo>
                    <a:lnTo>
                      <a:pt x="2247900" y="409956"/>
                    </a:lnTo>
                    <a:lnTo>
                      <a:pt x="2260600" y="409956"/>
                    </a:lnTo>
                    <a:close/>
                  </a:path>
                  <a:path w="2971800" h="2087879">
                    <a:moveTo>
                      <a:pt x="2260600" y="419862"/>
                    </a:moveTo>
                    <a:lnTo>
                      <a:pt x="2260600" y="409956"/>
                    </a:lnTo>
                    <a:lnTo>
                      <a:pt x="2247900" y="409956"/>
                    </a:lnTo>
                    <a:lnTo>
                      <a:pt x="2247900" y="434339"/>
                    </a:lnTo>
                    <a:lnTo>
                      <a:pt x="2260600" y="419862"/>
                    </a:lnTo>
                    <a:close/>
                  </a:path>
                  <a:path w="2971800" h="2087879">
                    <a:moveTo>
                      <a:pt x="2273300" y="404431"/>
                    </a:moveTo>
                    <a:lnTo>
                      <a:pt x="2273300" y="328481"/>
                    </a:lnTo>
                    <a:lnTo>
                      <a:pt x="2260600" y="332708"/>
                    </a:lnTo>
                    <a:lnTo>
                      <a:pt x="2260600" y="408479"/>
                    </a:lnTo>
                    <a:lnTo>
                      <a:pt x="2273300" y="404431"/>
                    </a:lnTo>
                    <a:close/>
                  </a:path>
                  <a:path w="2971800" h="2087879">
                    <a:moveTo>
                      <a:pt x="2311400" y="313182"/>
                    </a:moveTo>
                    <a:lnTo>
                      <a:pt x="2298700" y="313182"/>
                    </a:lnTo>
                    <a:lnTo>
                      <a:pt x="2286000" y="314658"/>
                    </a:lnTo>
                    <a:lnTo>
                      <a:pt x="2273300" y="318706"/>
                    </a:lnTo>
                    <a:lnTo>
                      <a:pt x="2273300" y="326898"/>
                    </a:lnTo>
                    <a:lnTo>
                      <a:pt x="2293112" y="326898"/>
                    </a:lnTo>
                    <a:lnTo>
                      <a:pt x="2311400" y="313182"/>
                    </a:lnTo>
                    <a:close/>
                  </a:path>
                  <a:path w="2971800" h="2087879">
                    <a:moveTo>
                      <a:pt x="2293112" y="326898"/>
                    </a:moveTo>
                    <a:lnTo>
                      <a:pt x="2273300" y="326898"/>
                    </a:lnTo>
                    <a:lnTo>
                      <a:pt x="2273300" y="345948"/>
                    </a:lnTo>
                    <a:lnTo>
                      <a:pt x="2286000" y="336423"/>
                    </a:lnTo>
                    <a:lnTo>
                      <a:pt x="2286000" y="332232"/>
                    </a:lnTo>
                    <a:lnTo>
                      <a:pt x="2293112" y="326898"/>
                    </a:lnTo>
                    <a:close/>
                  </a:path>
                  <a:path w="2971800" h="2087879">
                    <a:moveTo>
                      <a:pt x="2298700" y="345948"/>
                    </a:moveTo>
                    <a:lnTo>
                      <a:pt x="2298700" y="326898"/>
                    </a:lnTo>
                    <a:lnTo>
                      <a:pt x="2273300" y="345948"/>
                    </a:lnTo>
                    <a:lnTo>
                      <a:pt x="2273300" y="364998"/>
                    </a:lnTo>
                    <a:lnTo>
                      <a:pt x="2298700" y="345948"/>
                    </a:lnTo>
                    <a:close/>
                  </a:path>
                  <a:path w="2971800" h="2087879">
                    <a:moveTo>
                      <a:pt x="2298700" y="364998"/>
                    </a:moveTo>
                    <a:lnTo>
                      <a:pt x="2298700" y="345948"/>
                    </a:lnTo>
                    <a:lnTo>
                      <a:pt x="2273300" y="364998"/>
                    </a:lnTo>
                    <a:lnTo>
                      <a:pt x="2298700" y="364998"/>
                    </a:lnTo>
                    <a:close/>
                  </a:path>
                  <a:path w="2971800" h="2087879">
                    <a:moveTo>
                      <a:pt x="2298700" y="373380"/>
                    </a:moveTo>
                    <a:lnTo>
                      <a:pt x="2298700" y="364998"/>
                    </a:lnTo>
                    <a:lnTo>
                      <a:pt x="2273300" y="364998"/>
                    </a:lnTo>
                    <a:lnTo>
                      <a:pt x="2273300" y="390906"/>
                    </a:lnTo>
                    <a:lnTo>
                      <a:pt x="2286000" y="377190"/>
                    </a:lnTo>
                    <a:lnTo>
                      <a:pt x="2298700" y="373380"/>
                    </a:lnTo>
                    <a:close/>
                  </a:path>
                  <a:path w="2971800" h="2087879">
                    <a:moveTo>
                      <a:pt x="2324100" y="284226"/>
                    </a:moveTo>
                    <a:lnTo>
                      <a:pt x="2311400" y="284226"/>
                    </a:lnTo>
                    <a:lnTo>
                      <a:pt x="2298700" y="285702"/>
                    </a:lnTo>
                    <a:lnTo>
                      <a:pt x="2298700" y="289750"/>
                    </a:lnTo>
                    <a:lnTo>
                      <a:pt x="2286000" y="295799"/>
                    </a:lnTo>
                    <a:lnTo>
                      <a:pt x="2286000" y="314658"/>
                    </a:lnTo>
                    <a:lnTo>
                      <a:pt x="2298700" y="313182"/>
                    </a:lnTo>
                    <a:lnTo>
                      <a:pt x="2311400" y="313182"/>
                    </a:lnTo>
                    <a:lnTo>
                      <a:pt x="2311400" y="303276"/>
                    </a:lnTo>
                    <a:lnTo>
                      <a:pt x="2324100" y="284226"/>
                    </a:lnTo>
                    <a:close/>
                  </a:path>
                  <a:path w="2971800" h="2087879">
                    <a:moveTo>
                      <a:pt x="2298700" y="326898"/>
                    </a:moveTo>
                    <a:lnTo>
                      <a:pt x="2293112" y="326898"/>
                    </a:lnTo>
                    <a:lnTo>
                      <a:pt x="2286000" y="332232"/>
                    </a:lnTo>
                    <a:lnTo>
                      <a:pt x="2286000" y="336423"/>
                    </a:lnTo>
                    <a:lnTo>
                      <a:pt x="2298700" y="326898"/>
                    </a:lnTo>
                    <a:close/>
                  </a:path>
                  <a:path w="2971800" h="2087879">
                    <a:moveTo>
                      <a:pt x="2311400" y="332232"/>
                    </a:moveTo>
                    <a:lnTo>
                      <a:pt x="2311400" y="313182"/>
                    </a:lnTo>
                    <a:lnTo>
                      <a:pt x="2293112" y="326898"/>
                    </a:lnTo>
                    <a:lnTo>
                      <a:pt x="2298700" y="326898"/>
                    </a:lnTo>
                    <a:lnTo>
                      <a:pt x="2298700" y="351282"/>
                    </a:lnTo>
                    <a:lnTo>
                      <a:pt x="2311400" y="332232"/>
                    </a:lnTo>
                    <a:close/>
                  </a:path>
                  <a:path w="2971800" h="2087879">
                    <a:moveTo>
                      <a:pt x="2311400" y="351282"/>
                    </a:moveTo>
                    <a:lnTo>
                      <a:pt x="2311400" y="332232"/>
                    </a:lnTo>
                    <a:lnTo>
                      <a:pt x="2298700" y="351282"/>
                    </a:lnTo>
                    <a:lnTo>
                      <a:pt x="2311400" y="351282"/>
                    </a:lnTo>
                    <a:close/>
                  </a:path>
                  <a:path w="2971800" h="2087879">
                    <a:moveTo>
                      <a:pt x="2311400" y="359473"/>
                    </a:moveTo>
                    <a:lnTo>
                      <a:pt x="2311400" y="351282"/>
                    </a:lnTo>
                    <a:lnTo>
                      <a:pt x="2298700" y="351282"/>
                    </a:lnTo>
                    <a:lnTo>
                      <a:pt x="2298700" y="363521"/>
                    </a:lnTo>
                    <a:lnTo>
                      <a:pt x="2311400" y="359473"/>
                    </a:lnTo>
                    <a:close/>
                  </a:path>
                  <a:path w="2971800" h="2087879">
                    <a:moveTo>
                      <a:pt x="2324100" y="284226"/>
                    </a:moveTo>
                    <a:lnTo>
                      <a:pt x="2324100" y="268176"/>
                    </a:lnTo>
                    <a:lnTo>
                      <a:pt x="2311400" y="272224"/>
                    </a:lnTo>
                    <a:lnTo>
                      <a:pt x="2311400" y="284226"/>
                    </a:lnTo>
                    <a:lnTo>
                      <a:pt x="2324100" y="284226"/>
                    </a:lnTo>
                    <a:close/>
                  </a:path>
                  <a:path w="2971800" h="2087879">
                    <a:moveTo>
                      <a:pt x="2324100" y="303276"/>
                    </a:moveTo>
                    <a:lnTo>
                      <a:pt x="2324100" y="284226"/>
                    </a:lnTo>
                    <a:lnTo>
                      <a:pt x="2311400" y="303276"/>
                    </a:lnTo>
                    <a:lnTo>
                      <a:pt x="2311400" y="322326"/>
                    </a:lnTo>
                    <a:lnTo>
                      <a:pt x="2324100" y="303276"/>
                    </a:lnTo>
                    <a:close/>
                  </a:path>
                  <a:path w="2971800" h="2087879">
                    <a:moveTo>
                      <a:pt x="2349500" y="310753"/>
                    </a:moveTo>
                    <a:lnTo>
                      <a:pt x="2349500" y="303323"/>
                    </a:lnTo>
                    <a:lnTo>
                      <a:pt x="2336800" y="304800"/>
                    </a:lnTo>
                    <a:lnTo>
                      <a:pt x="2324100" y="304800"/>
                    </a:lnTo>
                    <a:lnTo>
                      <a:pt x="2324100" y="303276"/>
                    </a:lnTo>
                    <a:lnTo>
                      <a:pt x="2311400" y="322326"/>
                    </a:lnTo>
                    <a:lnTo>
                      <a:pt x="2324100" y="322326"/>
                    </a:lnTo>
                    <a:lnTo>
                      <a:pt x="2336800" y="320849"/>
                    </a:lnTo>
                    <a:lnTo>
                      <a:pt x="2336800" y="316801"/>
                    </a:lnTo>
                    <a:lnTo>
                      <a:pt x="2349500" y="310753"/>
                    </a:lnTo>
                    <a:close/>
                  </a:path>
                  <a:path w="2971800" h="2087879">
                    <a:moveTo>
                      <a:pt x="2324100" y="345757"/>
                    </a:moveTo>
                    <a:lnTo>
                      <a:pt x="2324100" y="322326"/>
                    </a:lnTo>
                    <a:lnTo>
                      <a:pt x="2311400" y="322326"/>
                    </a:lnTo>
                    <a:lnTo>
                      <a:pt x="2311400" y="349805"/>
                    </a:lnTo>
                    <a:lnTo>
                      <a:pt x="2324100" y="345757"/>
                    </a:lnTo>
                    <a:close/>
                  </a:path>
                  <a:path w="2971800" h="2087879">
                    <a:moveTo>
                      <a:pt x="2336800" y="266700"/>
                    </a:moveTo>
                    <a:lnTo>
                      <a:pt x="2336800" y="254460"/>
                    </a:lnTo>
                    <a:lnTo>
                      <a:pt x="2324100" y="258508"/>
                    </a:lnTo>
                    <a:lnTo>
                      <a:pt x="2324100" y="266700"/>
                    </a:lnTo>
                    <a:lnTo>
                      <a:pt x="2336800" y="266700"/>
                    </a:lnTo>
                    <a:close/>
                  </a:path>
                  <a:path w="2971800" h="2087879">
                    <a:moveTo>
                      <a:pt x="2336800" y="266700"/>
                    </a:moveTo>
                    <a:lnTo>
                      <a:pt x="2324100" y="266700"/>
                    </a:lnTo>
                    <a:lnTo>
                      <a:pt x="2324100" y="285750"/>
                    </a:lnTo>
                    <a:lnTo>
                      <a:pt x="2336800" y="266700"/>
                    </a:lnTo>
                    <a:close/>
                  </a:path>
                  <a:path w="2971800" h="2087879">
                    <a:moveTo>
                      <a:pt x="2342387" y="291084"/>
                    </a:moveTo>
                    <a:lnTo>
                      <a:pt x="2336800" y="291084"/>
                    </a:lnTo>
                    <a:lnTo>
                      <a:pt x="2336800" y="266700"/>
                    </a:lnTo>
                    <a:lnTo>
                      <a:pt x="2324100" y="285750"/>
                    </a:lnTo>
                    <a:lnTo>
                      <a:pt x="2324100" y="304800"/>
                    </a:lnTo>
                    <a:lnTo>
                      <a:pt x="2342387" y="291084"/>
                    </a:lnTo>
                    <a:close/>
                  </a:path>
                  <a:path w="2971800" h="2087879">
                    <a:moveTo>
                      <a:pt x="2362200" y="293227"/>
                    </a:moveTo>
                    <a:lnTo>
                      <a:pt x="2362200" y="291084"/>
                    </a:lnTo>
                    <a:lnTo>
                      <a:pt x="2342387" y="291084"/>
                    </a:lnTo>
                    <a:lnTo>
                      <a:pt x="2324100" y="304800"/>
                    </a:lnTo>
                    <a:lnTo>
                      <a:pt x="2336800" y="304800"/>
                    </a:lnTo>
                    <a:lnTo>
                      <a:pt x="2349500" y="303323"/>
                    </a:lnTo>
                    <a:lnTo>
                      <a:pt x="2349500" y="299275"/>
                    </a:lnTo>
                    <a:lnTo>
                      <a:pt x="2362200" y="293227"/>
                    </a:lnTo>
                    <a:close/>
                  </a:path>
                  <a:path w="2971800" h="2087879">
                    <a:moveTo>
                      <a:pt x="2374900" y="238506"/>
                    </a:moveTo>
                    <a:lnTo>
                      <a:pt x="2362200" y="238506"/>
                    </a:lnTo>
                    <a:lnTo>
                      <a:pt x="2349500" y="239982"/>
                    </a:lnTo>
                    <a:lnTo>
                      <a:pt x="2336800" y="244030"/>
                    </a:lnTo>
                    <a:lnTo>
                      <a:pt x="2336800" y="252984"/>
                    </a:lnTo>
                    <a:lnTo>
                      <a:pt x="2355596" y="252984"/>
                    </a:lnTo>
                    <a:lnTo>
                      <a:pt x="2374900" y="238506"/>
                    </a:lnTo>
                    <a:close/>
                  </a:path>
                  <a:path w="2971800" h="2087879">
                    <a:moveTo>
                      <a:pt x="2355596" y="252984"/>
                    </a:moveTo>
                    <a:lnTo>
                      <a:pt x="2336800" y="252984"/>
                    </a:lnTo>
                    <a:lnTo>
                      <a:pt x="2336800" y="272034"/>
                    </a:lnTo>
                    <a:lnTo>
                      <a:pt x="2349500" y="262509"/>
                    </a:lnTo>
                    <a:lnTo>
                      <a:pt x="2349500" y="257556"/>
                    </a:lnTo>
                    <a:lnTo>
                      <a:pt x="2355596" y="252984"/>
                    </a:lnTo>
                    <a:close/>
                  </a:path>
                  <a:path w="2971800" h="2087879">
                    <a:moveTo>
                      <a:pt x="2362200" y="272034"/>
                    </a:moveTo>
                    <a:lnTo>
                      <a:pt x="2362200" y="252984"/>
                    </a:lnTo>
                    <a:lnTo>
                      <a:pt x="2336800" y="272034"/>
                    </a:lnTo>
                    <a:lnTo>
                      <a:pt x="2336800" y="291084"/>
                    </a:lnTo>
                    <a:lnTo>
                      <a:pt x="2362200" y="272034"/>
                    </a:lnTo>
                    <a:close/>
                  </a:path>
                  <a:path w="2971800" h="2087879">
                    <a:moveTo>
                      <a:pt x="2362200" y="291084"/>
                    </a:moveTo>
                    <a:lnTo>
                      <a:pt x="2362200" y="272034"/>
                    </a:lnTo>
                    <a:lnTo>
                      <a:pt x="2336800" y="291084"/>
                    </a:lnTo>
                    <a:lnTo>
                      <a:pt x="2342387" y="291084"/>
                    </a:lnTo>
                    <a:lnTo>
                      <a:pt x="2349500" y="285750"/>
                    </a:lnTo>
                    <a:lnTo>
                      <a:pt x="2349500" y="291084"/>
                    </a:lnTo>
                    <a:lnTo>
                      <a:pt x="2362200" y="291084"/>
                    </a:lnTo>
                    <a:close/>
                  </a:path>
                  <a:path w="2971800" h="2087879">
                    <a:moveTo>
                      <a:pt x="2349500" y="291084"/>
                    </a:moveTo>
                    <a:lnTo>
                      <a:pt x="2349500" y="285750"/>
                    </a:lnTo>
                    <a:lnTo>
                      <a:pt x="2342387" y="291084"/>
                    </a:lnTo>
                    <a:lnTo>
                      <a:pt x="2349500" y="291084"/>
                    </a:lnTo>
                    <a:close/>
                  </a:path>
                  <a:path w="2971800" h="2087879">
                    <a:moveTo>
                      <a:pt x="2387600" y="222504"/>
                    </a:moveTo>
                    <a:lnTo>
                      <a:pt x="2374900" y="222504"/>
                    </a:lnTo>
                    <a:lnTo>
                      <a:pt x="2362200" y="223980"/>
                    </a:lnTo>
                    <a:lnTo>
                      <a:pt x="2362200" y="228028"/>
                    </a:lnTo>
                    <a:lnTo>
                      <a:pt x="2349500" y="234077"/>
                    </a:lnTo>
                    <a:lnTo>
                      <a:pt x="2349500" y="239982"/>
                    </a:lnTo>
                    <a:lnTo>
                      <a:pt x="2362200" y="238506"/>
                    </a:lnTo>
                    <a:lnTo>
                      <a:pt x="2374900" y="238506"/>
                    </a:lnTo>
                    <a:lnTo>
                      <a:pt x="2374900" y="241554"/>
                    </a:lnTo>
                    <a:lnTo>
                      <a:pt x="2387600" y="222504"/>
                    </a:lnTo>
                    <a:close/>
                  </a:path>
                  <a:path w="2971800" h="2087879">
                    <a:moveTo>
                      <a:pt x="2362200" y="252984"/>
                    </a:moveTo>
                    <a:lnTo>
                      <a:pt x="2355596" y="252984"/>
                    </a:lnTo>
                    <a:lnTo>
                      <a:pt x="2349500" y="257556"/>
                    </a:lnTo>
                    <a:lnTo>
                      <a:pt x="2349500" y="262509"/>
                    </a:lnTo>
                    <a:lnTo>
                      <a:pt x="2362200" y="252984"/>
                    </a:lnTo>
                    <a:close/>
                  </a:path>
                  <a:path w="2971800" h="2087879">
                    <a:moveTo>
                      <a:pt x="2374900" y="257556"/>
                    </a:moveTo>
                    <a:lnTo>
                      <a:pt x="2374900" y="238506"/>
                    </a:lnTo>
                    <a:lnTo>
                      <a:pt x="2355596" y="252984"/>
                    </a:lnTo>
                    <a:lnTo>
                      <a:pt x="2362200" y="252984"/>
                    </a:lnTo>
                    <a:lnTo>
                      <a:pt x="2362200" y="276606"/>
                    </a:lnTo>
                    <a:lnTo>
                      <a:pt x="2374900" y="257556"/>
                    </a:lnTo>
                    <a:close/>
                  </a:path>
                  <a:path w="2971800" h="2087879">
                    <a:moveTo>
                      <a:pt x="2374900" y="276606"/>
                    </a:moveTo>
                    <a:lnTo>
                      <a:pt x="2374900" y="257556"/>
                    </a:lnTo>
                    <a:lnTo>
                      <a:pt x="2362200" y="276606"/>
                    </a:lnTo>
                    <a:lnTo>
                      <a:pt x="2374900" y="276606"/>
                    </a:lnTo>
                    <a:close/>
                  </a:path>
                  <a:path w="2971800" h="2087879">
                    <a:moveTo>
                      <a:pt x="2374900" y="285273"/>
                    </a:moveTo>
                    <a:lnTo>
                      <a:pt x="2374900" y="276606"/>
                    </a:lnTo>
                    <a:lnTo>
                      <a:pt x="2362200" y="276606"/>
                    </a:lnTo>
                    <a:lnTo>
                      <a:pt x="2362200" y="289500"/>
                    </a:lnTo>
                    <a:lnTo>
                      <a:pt x="2374900" y="285273"/>
                    </a:lnTo>
                    <a:close/>
                  </a:path>
                  <a:path w="2971800" h="2087879">
                    <a:moveTo>
                      <a:pt x="2400300" y="259127"/>
                    </a:moveTo>
                    <a:lnTo>
                      <a:pt x="2400300" y="195834"/>
                    </a:lnTo>
                    <a:lnTo>
                      <a:pt x="2374900" y="217170"/>
                    </a:lnTo>
                    <a:lnTo>
                      <a:pt x="2374900" y="222504"/>
                    </a:lnTo>
                    <a:lnTo>
                      <a:pt x="2387600" y="222504"/>
                    </a:lnTo>
                    <a:lnTo>
                      <a:pt x="2387600" y="260604"/>
                    </a:lnTo>
                    <a:lnTo>
                      <a:pt x="2400300" y="259127"/>
                    </a:lnTo>
                    <a:close/>
                  </a:path>
                  <a:path w="2971800" h="2087879">
                    <a:moveTo>
                      <a:pt x="2387600" y="241554"/>
                    </a:moveTo>
                    <a:lnTo>
                      <a:pt x="2387600" y="222504"/>
                    </a:lnTo>
                    <a:lnTo>
                      <a:pt x="2374900" y="241554"/>
                    </a:lnTo>
                    <a:lnTo>
                      <a:pt x="2374900" y="260604"/>
                    </a:lnTo>
                    <a:lnTo>
                      <a:pt x="2387600" y="241554"/>
                    </a:lnTo>
                    <a:close/>
                  </a:path>
                  <a:path w="2971800" h="2087879">
                    <a:moveTo>
                      <a:pt x="2387600" y="260604"/>
                    </a:moveTo>
                    <a:lnTo>
                      <a:pt x="2387600" y="241554"/>
                    </a:lnTo>
                    <a:lnTo>
                      <a:pt x="2374900" y="260604"/>
                    </a:lnTo>
                    <a:lnTo>
                      <a:pt x="2387600" y="260604"/>
                    </a:lnTo>
                    <a:close/>
                  </a:path>
                  <a:path w="2971800" h="2087879">
                    <a:moveTo>
                      <a:pt x="2387600" y="271081"/>
                    </a:moveTo>
                    <a:lnTo>
                      <a:pt x="2387600" y="260604"/>
                    </a:lnTo>
                    <a:lnTo>
                      <a:pt x="2374900" y="260604"/>
                    </a:lnTo>
                    <a:lnTo>
                      <a:pt x="2374900" y="275129"/>
                    </a:lnTo>
                    <a:lnTo>
                      <a:pt x="2387600" y="271081"/>
                    </a:lnTo>
                    <a:close/>
                  </a:path>
                  <a:path w="2971800" h="2087879">
                    <a:moveTo>
                      <a:pt x="2425700" y="193548"/>
                    </a:moveTo>
                    <a:lnTo>
                      <a:pt x="2425700" y="168402"/>
                    </a:lnTo>
                    <a:lnTo>
                      <a:pt x="2413000" y="182880"/>
                    </a:lnTo>
                    <a:lnTo>
                      <a:pt x="2400300" y="186690"/>
                    </a:lnTo>
                    <a:lnTo>
                      <a:pt x="2400300" y="193548"/>
                    </a:lnTo>
                    <a:lnTo>
                      <a:pt x="2425700" y="193548"/>
                    </a:lnTo>
                    <a:close/>
                  </a:path>
                  <a:path w="2971800" h="2087879">
                    <a:moveTo>
                      <a:pt x="2425700" y="193548"/>
                    </a:moveTo>
                    <a:lnTo>
                      <a:pt x="2400300" y="193548"/>
                    </a:lnTo>
                    <a:lnTo>
                      <a:pt x="2400300" y="212598"/>
                    </a:lnTo>
                    <a:lnTo>
                      <a:pt x="2425700" y="193548"/>
                    </a:lnTo>
                    <a:close/>
                  </a:path>
                  <a:path w="2971800" h="2087879">
                    <a:moveTo>
                      <a:pt x="2425700" y="231648"/>
                    </a:moveTo>
                    <a:lnTo>
                      <a:pt x="2425700" y="193548"/>
                    </a:lnTo>
                    <a:lnTo>
                      <a:pt x="2400300" y="212598"/>
                    </a:lnTo>
                    <a:lnTo>
                      <a:pt x="2400300" y="231648"/>
                    </a:lnTo>
                    <a:lnTo>
                      <a:pt x="2413000" y="226314"/>
                    </a:lnTo>
                    <a:lnTo>
                      <a:pt x="2413000" y="231648"/>
                    </a:lnTo>
                    <a:lnTo>
                      <a:pt x="2425700" y="231648"/>
                    </a:lnTo>
                    <a:close/>
                  </a:path>
                  <a:path w="2971800" h="2087879">
                    <a:moveTo>
                      <a:pt x="2413000" y="226314"/>
                    </a:moveTo>
                    <a:lnTo>
                      <a:pt x="2400300" y="231648"/>
                    </a:lnTo>
                    <a:lnTo>
                      <a:pt x="2408321" y="231648"/>
                    </a:lnTo>
                    <a:lnTo>
                      <a:pt x="2413000" y="226314"/>
                    </a:lnTo>
                    <a:close/>
                  </a:path>
                  <a:path w="2971800" h="2087879">
                    <a:moveTo>
                      <a:pt x="2408321" y="231648"/>
                    </a:moveTo>
                    <a:lnTo>
                      <a:pt x="2400300" y="231648"/>
                    </a:lnTo>
                    <a:lnTo>
                      <a:pt x="2400300" y="240792"/>
                    </a:lnTo>
                    <a:lnTo>
                      <a:pt x="2408321" y="231648"/>
                    </a:lnTo>
                    <a:close/>
                  </a:path>
                  <a:path w="2971800" h="2087879">
                    <a:moveTo>
                      <a:pt x="2413000" y="249031"/>
                    </a:moveTo>
                    <a:lnTo>
                      <a:pt x="2413000" y="231648"/>
                    </a:lnTo>
                    <a:lnTo>
                      <a:pt x="2408766" y="231648"/>
                    </a:lnTo>
                    <a:lnTo>
                      <a:pt x="2400300" y="240792"/>
                    </a:lnTo>
                    <a:lnTo>
                      <a:pt x="2400300" y="255079"/>
                    </a:lnTo>
                    <a:lnTo>
                      <a:pt x="2413000" y="249031"/>
                    </a:lnTo>
                    <a:close/>
                  </a:path>
                  <a:path w="2971800" h="2087879">
                    <a:moveTo>
                      <a:pt x="2413000" y="227076"/>
                    </a:moveTo>
                    <a:lnTo>
                      <a:pt x="2413000" y="226314"/>
                    </a:lnTo>
                    <a:lnTo>
                      <a:pt x="2408321" y="231648"/>
                    </a:lnTo>
                    <a:lnTo>
                      <a:pt x="2408766" y="231648"/>
                    </a:lnTo>
                    <a:lnTo>
                      <a:pt x="2413000" y="227076"/>
                    </a:lnTo>
                    <a:close/>
                  </a:path>
                  <a:path w="2971800" h="2087879">
                    <a:moveTo>
                      <a:pt x="2413000" y="231648"/>
                    </a:moveTo>
                    <a:lnTo>
                      <a:pt x="2413000" y="227076"/>
                    </a:lnTo>
                    <a:lnTo>
                      <a:pt x="2408766" y="231648"/>
                    </a:lnTo>
                    <a:lnTo>
                      <a:pt x="2413000" y="231648"/>
                    </a:lnTo>
                    <a:close/>
                  </a:path>
                  <a:path w="2971800" h="2087879">
                    <a:moveTo>
                      <a:pt x="2451100" y="163830"/>
                    </a:moveTo>
                    <a:lnTo>
                      <a:pt x="2438400" y="163830"/>
                    </a:lnTo>
                    <a:lnTo>
                      <a:pt x="2425700" y="165354"/>
                    </a:lnTo>
                    <a:lnTo>
                      <a:pt x="2425700" y="230171"/>
                    </a:lnTo>
                    <a:lnTo>
                      <a:pt x="2438400" y="226123"/>
                    </a:lnTo>
                    <a:lnTo>
                      <a:pt x="2438400" y="182880"/>
                    </a:lnTo>
                    <a:lnTo>
                      <a:pt x="2451100" y="163830"/>
                    </a:lnTo>
                    <a:close/>
                  </a:path>
                  <a:path w="2971800" h="2087879">
                    <a:moveTo>
                      <a:pt x="2451100" y="163830"/>
                    </a:moveTo>
                    <a:lnTo>
                      <a:pt x="2451100" y="150828"/>
                    </a:lnTo>
                    <a:lnTo>
                      <a:pt x="2438400" y="154876"/>
                    </a:lnTo>
                    <a:lnTo>
                      <a:pt x="2438400" y="163830"/>
                    </a:lnTo>
                    <a:lnTo>
                      <a:pt x="2451100" y="163830"/>
                    </a:lnTo>
                    <a:close/>
                  </a:path>
                  <a:path w="2971800" h="2087879">
                    <a:moveTo>
                      <a:pt x="2451100" y="196596"/>
                    </a:moveTo>
                    <a:lnTo>
                      <a:pt x="2451100" y="163830"/>
                    </a:lnTo>
                    <a:lnTo>
                      <a:pt x="2438400" y="182880"/>
                    </a:lnTo>
                    <a:lnTo>
                      <a:pt x="2438400" y="201930"/>
                    </a:lnTo>
                    <a:lnTo>
                      <a:pt x="2451100" y="196596"/>
                    </a:lnTo>
                    <a:close/>
                  </a:path>
                  <a:path w="2971800" h="2087879">
                    <a:moveTo>
                      <a:pt x="2451100" y="196596"/>
                    </a:moveTo>
                    <a:lnTo>
                      <a:pt x="2438400" y="201930"/>
                    </a:lnTo>
                    <a:lnTo>
                      <a:pt x="2446421" y="201930"/>
                    </a:lnTo>
                    <a:lnTo>
                      <a:pt x="2451100" y="196596"/>
                    </a:lnTo>
                    <a:close/>
                  </a:path>
                  <a:path w="2971800" h="2087879">
                    <a:moveTo>
                      <a:pt x="2446421" y="201930"/>
                    </a:moveTo>
                    <a:lnTo>
                      <a:pt x="2438400" y="201930"/>
                    </a:lnTo>
                    <a:lnTo>
                      <a:pt x="2438400" y="211074"/>
                    </a:lnTo>
                    <a:lnTo>
                      <a:pt x="2446421" y="201930"/>
                    </a:lnTo>
                    <a:close/>
                  </a:path>
                  <a:path w="2971800" h="2087879">
                    <a:moveTo>
                      <a:pt x="2476500" y="190357"/>
                    </a:moveTo>
                    <a:lnTo>
                      <a:pt x="2476500" y="185975"/>
                    </a:lnTo>
                    <a:lnTo>
                      <a:pt x="2463800" y="187452"/>
                    </a:lnTo>
                    <a:lnTo>
                      <a:pt x="2451100" y="187452"/>
                    </a:lnTo>
                    <a:lnTo>
                      <a:pt x="2451100" y="196596"/>
                    </a:lnTo>
                    <a:lnTo>
                      <a:pt x="2446421" y="201930"/>
                    </a:lnTo>
                    <a:lnTo>
                      <a:pt x="2451100" y="201930"/>
                    </a:lnTo>
                    <a:lnTo>
                      <a:pt x="2463800" y="200453"/>
                    </a:lnTo>
                    <a:lnTo>
                      <a:pt x="2463800" y="196405"/>
                    </a:lnTo>
                    <a:lnTo>
                      <a:pt x="2476500" y="190357"/>
                    </a:lnTo>
                    <a:close/>
                  </a:path>
                  <a:path w="2971800" h="2087879">
                    <a:moveTo>
                      <a:pt x="2463800" y="149352"/>
                    </a:moveTo>
                    <a:lnTo>
                      <a:pt x="2463800" y="133302"/>
                    </a:lnTo>
                    <a:lnTo>
                      <a:pt x="2451100" y="137350"/>
                    </a:lnTo>
                    <a:lnTo>
                      <a:pt x="2451100" y="149352"/>
                    </a:lnTo>
                    <a:lnTo>
                      <a:pt x="2463800" y="149352"/>
                    </a:lnTo>
                    <a:close/>
                  </a:path>
                  <a:path w="2971800" h="2087879">
                    <a:moveTo>
                      <a:pt x="2463800" y="149352"/>
                    </a:moveTo>
                    <a:lnTo>
                      <a:pt x="2451100" y="149352"/>
                    </a:lnTo>
                    <a:lnTo>
                      <a:pt x="2451100" y="168402"/>
                    </a:lnTo>
                    <a:lnTo>
                      <a:pt x="2463800" y="149352"/>
                    </a:lnTo>
                    <a:close/>
                  </a:path>
                  <a:path w="2971800" h="2087879">
                    <a:moveTo>
                      <a:pt x="2474468" y="169926"/>
                    </a:moveTo>
                    <a:lnTo>
                      <a:pt x="2463800" y="169926"/>
                    </a:lnTo>
                    <a:lnTo>
                      <a:pt x="2463800" y="149352"/>
                    </a:lnTo>
                    <a:lnTo>
                      <a:pt x="2451100" y="168402"/>
                    </a:lnTo>
                    <a:lnTo>
                      <a:pt x="2451100" y="187452"/>
                    </a:lnTo>
                    <a:lnTo>
                      <a:pt x="2474468" y="169926"/>
                    </a:lnTo>
                    <a:close/>
                  </a:path>
                  <a:path w="2971800" h="2087879">
                    <a:moveTo>
                      <a:pt x="2489200" y="175879"/>
                    </a:moveTo>
                    <a:lnTo>
                      <a:pt x="2489200" y="169926"/>
                    </a:lnTo>
                    <a:lnTo>
                      <a:pt x="2474468" y="169926"/>
                    </a:lnTo>
                    <a:lnTo>
                      <a:pt x="2451100" y="187452"/>
                    </a:lnTo>
                    <a:lnTo>
                      <a:pt x="2463800" y="187452"/>
                    </a:lnTo>
                    <a:lnTo>
                      <a:pt x="2476500" y="185975"/>
                    </a:lnTo>
                    <a:lnTo>
                      <a:pt x="2476500" y="181927"/>
                    </a:lnTo>
                    <a:lnTo>
                      <a:pt x="2489200" y="175879"/>
                    </a:lnTo>
                    <a:close/>
                  </a:path>
                  <a:path w="2971800" h="2087879">
                    <a:moveTo>
                      <a:pt x="2501900" y="117348"/>
                    </a:moveTo>
                    <a:lnTo>
                      <a:pt x="2489200" y="117348"/>
                    </a:lnTo>
                    <a:lnTo>
                      <a:pt x="2484582" y="117923"/>
                    </a:lnTo>
                    <a:lnTo>
                      <a:pt x="2476500" y="122682"/>
                    </a:lnTo>
                    <a:lnTo>
                      <a:pt x="2476500" y="123158"/>
                    </a:lnTo>
                    <a:lnTo>
                      <a:pt x="2463800" y="129242"/>
                    </a:lnTo>
                    <a:lnTo>
                      <a:pt x="2463800" y="131826"/>
                    </a:lnTo>
                    <a:lnTo>
                      <a:pt x="2482595" y="131826"/>
                    </a:lnTo>
                    <a:lnTo>
                      <a:pt x="2501900" y="117348"/>
                    </a:lnTo>
                    <a:close/>
                  </a:path>
                  <a:path w="2971800" h="2087879">
                    <a:moveTo>
                      <a:pt x="2482595" y="131826"/>
                    </a:moveTo>
                    <a:lnTo>
                      <a:pt x="2463800" y="131826"/>
                    </a:lnTo>
                    <a:lnTo>
                      <a:pt x="2463800" y="150876"/>
                    </a:lnTo>
                    <a:lnTo>
                      <a:pt x="2476500" y="141351"/>
                    </a:lnTo>
                    <a:lnTo>
                      <a:pt x="2476500" y="136398"/>
                    </a:lnTo>
                    <a:lnTo>
                      <a:pt x="2482595" y="131826"/>
                    </a:lnTo>
                    <a:close/>
                  </a:path>
                  <a:path w="2971800" h="2087879">
                    <a:moveTo>
                      <a:pt x="2489200" y="150876"/>
                    </a:moveTo>
                    <a:lnTo>
                      <a:pt x="2489200" y="131826"/>
                    </a:lnTo>
                    <a:lnTo>
                      <a:pt x="2463800" y="150876"/>
                    </a:lnTo>
                    <a:lnTo>
                      <a:pt x="2463800" y="169926"/>
                    </a:lnTo>
                    <a:lnTo>
                      <a:pt x="2489200" y="150876"/>
                    </a:lnTo>
                    <a:close/>
                  </a:path>
                  <a:path w="2971800" h="2087879">
                    <a:moveTo>
                      <a:pt x="2489200" y="169926"/>
                    </a:moveTo>
                    <a:lnTo>
                      <a:pt x="2489200" y="150876"/>
                    </a:lnTo>
                    <a:lnTo>
                      <a:pt x="2463800" y="169926"/>
                    </a:lnTo>
                    <a:lnTo>
                      <a:pt x="2474468" y="169926"/>
                    </a:lnTo>
                    <a:lnTo>
                      <a:pt x="2476500" y="168402"/>
                    </a:lnTo>
                    <a:lnTo>
                      <a:pt x="2476500" y="169926"/>
                    </a:lnTo>
                    <a:lnTo>
                      <a:pt x="2489200" y="169926"/>
                    </a:lnTo>
                    <a:close/>
                  </a:path>
                  <a:path w="2971800" h="2087879">
                    <a:moveTo>
                      <a:pt x="2476500" y="169926"/>
                    </a:moveTo>
                    <a:lnTo>
                      <a:pt x="2476500" y="168402"/>
                    </a:lnTo>
                    <a:lnTo>
                      <a:pt x="2474468" y="169926"/>
                    </a:lnTo>
                    <a:lnTo>
                      <a:pt x="2476500" y="169926"/>
                    </a:lnTo>
                    <a:close/>
                  </a:path>
                  <a:path w="2971800" h="2087879">
                    <a:moveTo>
                      <a:pt x="2484582" y="117923"/>
                    </a:moveTo>
                    <a:lnTo>
                      <a:pt x="2476500" y="118931"/>
                    </a:lnTo>
                    <a:lnTo>
                      <a:pt x="2476500" y="122682"/>
                    </a:lnTo>
                    <a:lnTo>
                      <a:pt x="2484582" y="117923"/>
                    </a:lnTo>
                    <a:close/>
                  </a:path>
                  <a:path w="2971800" h="2087879">
                    <a:moveTo>
                      <a:pt x="2489200" y="131826"/>
                    </a:moveTo>
                    <a:lnTo>
                      <a:pt x="2482595" y="131826"/>
                    </a:lnTo>
                    <a:lnTo>
                      <a:pt x="2476500" y="136398"/>
                    </a:lnTo>
                    <a:lnTo>
                      <a:pt x="2476500" y="141351"/>
                    </a:lnTo>
                    <a:lnTo>
                      <a:pt x="2489200" y="131826"/>
                    </a:lnTo>
                    <a:close/>
                  </a:path>
                  <a:path w="2971800" h="2087879">
                    <a:moveTo>
                      <a:pt x="2501900" y="136398"/>
                    </a:moveTo>
                    <a:lnTo>
                      <a:pt x="2501900" y="117348"/>
                    </a:lnTo>
                    <a:lnTo>
                      <a:pt x="2482595" y="131826"/>
                    </a:lnTo>
                    <a:lnTo>
                      <a:pt x="2489200" y="131826"/>
                    </a:lnTo>
                    <a:lnTo>
                      <a:pt x="2489200" y="155448"/>
                    </a:lnTo>
                    <a:lnTo>
                      <a:pt x="2501900" y="136398"/>
                    </a:lnTo>
                    <a:close/>
                  </a:path>
                  <a:path w="2971800" h="2087879">
                    <a:moveTo>
                      <a:pt x="2540000" y="103632"/>
                    </a:moveTo>
                    <a:lnTo>
                      <a:pt x="2501900" y="103632"/>
                    </a:lnTo>
                    <a:lnTo>
                      <a:pt x="2489200" y="105108"/>
                    </a:lnTo>
                    <a:lnTo>
                      <a:pt x="2489200" y="115205"/>
                    </a:lnTo>
                    <a:lnTo>
                      <a:pt x="2484582" y="117923"/>
                    </a:lnTo>
                    <a:lnTo>
                      <a:pt x="2489200" y="117348"/>
                    </a:lnTo>
                    <a:lnTo>
                      <a:pt x="2501900" y="117348"/>
                    </a:lnTo>
                    <a:lnTo>
                      <a:pt x="2501900" y="141732"/>
                    </a:lnTo>
                    <a:lnTo>
                      <a:pt x="2514600" y="122682"/>
                    </a:lnTo>
                    <a:lnTo>
                      <a:pt x="2540000" y="103632"/>
                    </a:lnTo>
                    <a:close/>
                  </a:path>
                  <a:path w="2971800" h="2087879">
                    <a:moveTo>
                      <a:pt x="2501900" y="155448"/>
                    </a:moveTo>
                    <a:lnTo>
                      <a:pt x="2501900" y="136398"/>
                    </a:lnTo>
                    <a:lnTo>
                      <a:pt x="2489200" y="155448"/>
                    </a:lnTo>
                    <a:lnTo>
                      <a:pt x="2501900" y="155448"/>
                    </a:lnTo>
                    <a:close/>
                  </a:path>
                  <a:path w="2971800" h="2087879">
                    <a:moveTo>
                      <a:pt x="2501900" y="164401"/>
                    </a:moveTo>
                    <a:lnTo>
                      <a:pt x="2501900" y="155448"/>
                    </a:lnTo>
                    <a:lnTo>
                      <a:pt x="2489200" y="155448"/>
                    </a:lnTo>
                    <a:lnTo>
                      <a:pt x="2489200" y="168449"/>
                    </a:lnTo>
                    <a:lnTo>
                      <a:pt x="2501900" y="164401"/>
                    </a:lnTo>
                    <a:close/>
                  </a:path>
                  <a:path w="2971800" h="2087879">
                    <a:moveTo>
                      <a:pt x="2540000" y="141732"/>
                    </a:moveTo>
                    <a:lnTo>
                      <a:pt x="2540000" y="103632"/>
                    </a:lnTo>
                    <a:lnTo>
                      <a:pt x="2514600" y="122682"/>
                    </a:lnTo>
                    <a:lnTo>
                      <a:pt x="2501900" y="141732"/>
                    </a:lnTo>
                    <a:lnTo>
                      <a:pt x="2540000" y="141732"/>
                    </a:lnTo>
                    <a:close/>
                  </a:path>
                  <a:path w="2971800" h="2087879">
                    <a:moveTo>
                      <a:pt x="2514600" y="149923"/>
                    </a:moveTo>
                    <a:lnTo>
                      <a:pt x="2514600" y="141732"/>
                    </a:lnTo>
                    <a:lnTo>
                      <a:pt x="2501900" y="141732"/>
                    </a:lnTo>
                    <a:lnTo>
                      <a:pt x="2501900" y="153971"/>
                    </a:lnTo>
                    <a:lnTo>
                      <a:pt x="2514600" y="149923"/>
                    </a:lnTo>
                    <a:close/>
                  </a:path>
                  <a:path w="2971800" h="2087879">
                    <a:moveTo>
                      <a:pt x="2544678" y="87630"/>
                    </a:moveTo>
                    <a:lnTo>
                      <a:pt x="2540000" y="87630"/>
                    </a:lnTo>
                    <a:lnTo>
                      <a:pt x="2527300" y="89106"/>
                    </a:lnTo>
                    <a:lnTo>
                      <a:pt x="2514600" y="93154"/>
                    </a:lnTo>
                    <a:lnTo>
                      <a:pt x="2514600" y="103632"/>
                    </a:lnTo>
                    <a:lnTo>
                      <a:pt x="2540000" y="103632"/>
                    </a:lnTo>
                    <a:lnTo>
                      <a:pt x="2540000" y="92964"/>
                    </a:lnTo>
                    <a:lnTo>
                      <a:pt x="2544678" y="87630"/>
                    </a:lnTo>
                    <a:close/>
                  </a:path>
                  <a:path w="2971800" h="2087879">
                    <a:moveTo>
                      <a:pt x="2552700" y="87630"/>
                    </a:moveTo>
                    <a:lnTo>
                      <a:pt x="2544678" y="87630"/>
                    </a:lnTo>
                    <a:lnTo>
                      <a:pt x="2540000" y="92964"/>
                    </a:lnTo>
                    <a:lnTo>
                      <a:pt x="2552700" y="87630"/>
                    </a:lnTo>
                    <a:close/>
                  </a:path>
                  <a:path w="2971800" h="2087879">
                    <a:moveTo>
                      <a:pt x="2552700" y="106680"/>
                    </a:moveTo>
                    <a:lnTo>
                      <a:pt x="2552700" y="87630"/>
                    </a:lnTo>
                    <a:lnTo>
                      <a:pt x="2540000" y="92964"/>
                    </a:lnTo>
                    <a:lnTo>
                      <a:pt x="2540000" y="125730"/>
                    </a:lnTo>
                    <a:lnTo>
                      <a:pt x="2552700" y="106680"/>
                    </a:lnTo>
                    <a:close/>
                  </a:path>
                  <a:path w="2971800" h="2087879">
                    <a:moveTo>
                      <a:pt x="2578100" y="73152"/>
                    </a:moveTo>
                    <a:lnTo>
                      <a:pt x="2565400" y="73152"/>
                    </a:lnTo>
                    <a:lnTo>
                      <a:pt x="2552700" y="75438"/>
                    </a:lnTo>
                    <a:lnTo>
                      <a:pt x="2552700" y="106680"/>
                    </a:lnTo>
                    <a:lnTo>
                      <a:pt x="2540000" y="125730"/>
                    </a:lnTo>
                    <a:lnTo>
                      <a:pt x="2552700" y="125730"/>
                    </a:lnTo>
                    <a:lnTo>
                      <a:pt x="2565400" y="123444"/>
                    </a:lnTo>
                    <a:lnTo>
                      <a:pt x="2565400" y="92202"/>
                    </a:lnTo>
                    <a:lnTo>
                      <a:pt x="2578100" y="73152"/>
                    </a:lnTo>
                    <a:close/>
                  </a:path>
                  <a:path w="2971800" h="2087879">
                    <a:moveTo>
                      <a:pt x="2552700" y="136207"/>
                    </a:moveTo>
                    <a:lnTo>
                      <a:pt x="2552700" y="125730"/>
                    </a:lnTo>
                    <a:lnTo>
                      <a:pt x="2540000" y="125730"/>
                    </a:lnTo>
                    <a:lnTo>
                      <a:pt x="2540000" y="140255"/>
                    </a:lnTo>
                    <a:lnTo>
                      <a:pt x="2552700" y="136207"/>
                    </a:lnTo>
                    <a:close/>
                  </a:path>
                  <a:path w="2971800" h="2087879">
                    <a:moveTo>
                      <a:pt x="2552700" y="87630"/>
                    </a:moveTo>
                    <a:lnTo>
                      <a:pt x="2552700" y="78486"/>
                    </a:lnTo>
                    <a:lnTo>
                      <a:pt x="2544678" y="87630"/>
                    </a:lnTo>
                    <a:lnTo>
                      <a:pt x="2552700" y="87630"/>
                    </a:lnTo>
                    <a:close/>
                  </a:path>
                  <a:path w="2971800" h="2087879">
                    <a:moveTo>
                      <a:pt x="2578100" y="73152"/>
                    </a:moveTo>
                    <a:lnTo>
                      <a:pt x="2578100" y="60257"/>
                    </a:lnTo>
                    <a:lnTo>
                      <a:pt x="2565400" y="64484"/>
                    </a:lnTo>
                    <a:lnTo>
                      <a:pt x="2565400" y="73152"/>
                    </a:lnTo>
                    <a:lnTo>
                      <a:pt x="2578100" y="73152"/>
                    </a:lnTo>
                    <a:close/>
                  </a:path>
                  <a:path w="2971800" h="2087879">
                    <a:moveTo>
                      <a:pt x="2578100" y="105918"/>
                    </a:moveTo>
                    <a:lnTo>
                      <a:pt x="2578100" y="73152"/>
                    </a:lnTo>
                    <a:lnTo>
                      <a:pt x="2565400" y="92202"/>
                    </a:lnTo>
                    <a:lnTo>
                      <a:pt x="2565400" y="111252"/>
                    </a:lnTo>
                    <a:lnTo>
                      <a:pt x="2578100" y="105918"/>
                    </a:lnTo>
                    <a:close/>
                  </a:path>
                  <a:path w="2971800" h="2087879">
                    <a:moveTo>
                      <a:pt x="2578100" y="105918"/>
                    </a:moveTo>
                    <a:lnTo>
                      <a:pt x="2565400" y="111252"/>
                    </a:lnTo>
                    <a:lnTo>
                      <a:pt x="2573421" y="111252"/>
                    </a:lnTo>
                    <a:lnTo>
                      <a:pt x="2578100" y="105918"/>
                    </a:lnTo>
                    <a:close/>
                  </a:path>
                  <a:path w="2971800" h="2087879">
                    <a:moveTo>
                      <a:pt x="2573421" y="111252"/>
                    </a:moveTo>
                    <a:lnTo>
                      <a:pt x="2565400" y="111252"/>
                    </a:lnTo>
                    <a:lnTo>
                      <a:pt x="2565400" y="120396"/>
                    </a:lnTo>
                    <a:lnTo>
                      <a:pt x="2573421" y="111252"/>
                    </a:lnTo>
                    <a:close/>
                  </a:path>
                  <a:path w="2971800" h="2087879">
                    <a:moveTo>
                      <a:pt x="2603500" y="99679"/>
                    </a:moveTo>
                    <a:lnTo>
                      <a:pt x="2603500" y="96774"/>
                    </a:lnTo>
                    <a:lnTo>
                      <a:pt x="2578100" y="96774"/>
                    </a:lnTo>
                    <a:lnTo>
                      <a:pt x="2578100" y="105918"/>
                    </a:lnTo>
                    <a:lnTo>
                      <a:pt x="2573421" y="111252"/>
                    </a:lnTo>
                    <a:lnTo>
                      <a:pt x="2578100" y="111252"/>
                    </a:lnTo>
                    <a:lnTo>
                      <a:pt x="2590800" y="109775"/>
                    </a:lnTo>
                    <a:lnTo>
                      <a:pt x="2590800" y="105727"/>
                    </a:lnTo>
                    <a:lnTo>
                      <a:pt x="2603500" y="99679"/>
                    </a:lnTo>
                    <a:close/>
                  </a:path>
                  <a:path w="2971800" h="2087879">
                    <a:moveTo>
                      <a:pt x="2616200" y="58674"/>
                    </a:moveTo>
                    <a:lnTo>
                      <a:pt x="2578100" y="58674"/>
                    </a:lnTo>
                    <a:lnTo>
                      <a:pt x="2578100" y="96774"/>
                    </a:lnTo>
                    <a:lnTo>
                      <a:pt x="2590800" y="87249"/>
                    </a:lnTo>
                    <a:lnTo>
                      <a:pt x="2590800" y="77724"/>
                    </a:lnTo>
                    <a:lnTo>
                      <a:pt x="2616200" y="58674"/>
                    </a:lnTo>
                    <a:close/>
                  </a:path>
                  <a:path w="2971800" h="2087879">
                    <a:moveTo>
                      <a:pt x="2603500" y="96774"/>
                    </a:moveTo>
                    <a:lnTo>
                      <a:pt x="2603500" y="77724"/>
                    </a:lnTo>
                    <a:lnTo>
                      <a:pt x="2578100" y="96774"/>
                    </a:lnTo>
                    <a:lnTo>
                      <a:pt x="2603500" y="96774"/>
                    </a:lnTo>
                    <a:close/>
                  </a:path>
                  <a:path w="2971800" h="2087879">
                    <a:moveTo>
                      <a:pt x="2667000" y="43434"/>
                    </a:moveTo>
                    <a:lnTo>
                      <a:pt x="2616200" y="43434"/>
                    </a:lnTo>
                    <a:lnTo>
                      <a:pt x="2603500" y="44910"/>
                    </a:lnTo>
                    <a:lnTo>
                      <a:pt x="2603500" y="48958"/>
                    </a:lnTo>
                    <a:lnTo>
                      <a:pt x="2590800" y="55007"/>
                    </a:lnTo>
                    <a:lnTo>
                      <a:pt x="2590800" y="58674"/>
                    </a:lnTo>
                    <a:lnTo>
                      <a:pt x="2616200" y="58674"/>
                    </a:lnTo>
                    <a:lnTo>
                      <a:pt x="2616200" y="81534"/>
                    </a:lnTo>
                    <a:lnTo>
                      <a:pt x="2628900" y="62484"/>
                    </a:lnTo>
                    <a:lnTo>
                      <a:pt x="2628900" y="81534"/>
                    </a:lnTo>
                    <a:lnTo>
                      <a:pt x="2641600" y="81534"/>
                    </a:lnTo>
                    <a:lnTo>
                      <a:pt x="2641600" y="62484"/>
                    </a:lnTo>
                    <a:lnTo>
                      <a:pt x="2667000" y="43434"/>
                    </a:lnTo>
                    <a:close/>
                  </a:path>
                  <a:path w="2971800" h="2087879">
                    <a:moveTo>
                      <a:pt x="2616200" y="96774"/>
                    </a:moveTo>
                    <a:lnTo>
                      <a:pt x="2616200" y="58674"/>
                    </a:lnTo>
                    <a:lnTo>
                      <a:pt x="2590800" y="77724"/>
                    </a:lnTo>
                    <a:lnTo>
                      <a:pt x="2590800" y="87249"/>
                    </a:lnTo>
                    <a:lnTo>
                      <a:pt x="2603500" y="77724"/>
                    </a:lnTo>
                    <a:lnTo>
                      <a:pt x="2603500" y="96774"/>
                    </a:lnTo>
                    <a:lnTo>
                      <a:pt x="2616200" y="96774"/>
                    </a:lnTo>
                    <a:close/>
                  </a:path>
                  <a:path w="2971800" h="2087879">
                    <a:moveTo>
                      <a:pt x="2628900" y="81534"/>
                    </a:moveTo>
                    <a:lnTo>
                      <a:pt x="2628900" y="62484"/>
                    </a:lnTo>
                    <a:lnTo>
                      <a:pt x="2616200" y="81534"/>
                    </a:lnTo>
                    <a:lnTo>
                      <a:pt x="2628900" y="81534"/>
                    </a:lnTo>
                    <a:close/>
                  </a:path>
                  <a:path w="2971800" h="2087879">
                    <a:moveTo>
                      <a:pt x="2628900" y="91249"/>
                    </a:moveTo>
                    <a:lnTo>
                      <a:pt x="2628900" y="81534"/>
                    </a:lnTo>
                    <a:lnTo>
                      <a:pt x="2616200" y="81534"/>
                    </a:lnTo>
                    <a:lnTo>
                      <a:pt x="2616200" y="95297"/>
                    </a:lnTo>
                    <a:lnTo>
                      <a:pt x="2628900" y="91249"/>
                    </a:lnTo>
                    <a:close/>
                  </a:path>
                  <a:path w="2971800" h="2087879">
                    <a:moveTo>
                      <a:pt x="2730500" y="28956"/>
                    </a:moveTo>
                    <a:lnTo>
                      <a:pt x="2667000" y="28956"/>
                    </a:lnTo>
                    <a:lnTo>
                      <a:pt x="2654300" y="30432"/>
                    </a:lnTo>
                    <a:lnTo>
                      <a:pt x="2641600" y="34480"/>
                    </a:lnTo>
                    <a:lnTo>
                      <a:pt x="2641600" y="43434"/>
                    </a:lnTo>
                    <a:lnTo>
                      <a:pt x="2667000" y="43434"/>
                    </a:lnTo>
                    <a:lnTo>
                      <a:pt x="2667000" y="67056"/>
                    </a:lnTo>
                    <a:lnTo>
                      <a:pt x="2679700" y="48006"/>
                    </a:lnTo>
                    <a:lnTo>
                      <a:pt x="2679700" y="67056"/>
                    </a:lnTo>
                    <a:lnTo>
                      <a:pt x="2705100" y="67056"/>
                    </a:lnTo>
                    <a:lnTo>
                      <a:pt x="2705100" y="48006"/>
                    </a:lnTo>
                    <a:lnTo>
                      <a:pt x="2730500" y="28956"/>
                    </a:lnTo>
                    <a:close/>
                  </a:path>
                  <a:path w="2971800" h="2087879">
                    <a:moveTo>
                      <a:pt x="2667000" y="81534"/>
                    </a:moveTo>
                    <a:lnTo>
                      <a:pt x="2667000" y="43434"/>
                    </a:lnTo>
                    <a:lnTo>
                      <a:pt x="2641600" y="62484"/>
                    </a:lnTo>
                    <a:lnTo>
                      <a:pt x="2641600" y="81534"/>
                    </a:lnTo>
                    <a:lnTo>
                      <a:pt x="2667000" y="81534"/>
                    </a:lnTo>
                    <a:close/>
                  </a:path>
                  <a:path w="2971800" h="2087879">
                    <a:moveTo>
                      <a:pt x="2679700" y="67056"/>
                    </a:moveTo>
                    <a:lnTo>
                      <a:pt x="2679700" y="48006"/>
                    </a:lnTo>
                    <a:lnTo>
                      <a:pt x="2667000" y="67056"/>
                    </a:lnTo>
                    <a:lnTo>
                      <a:pt x="2679700" y="67056"/>
                    </a:lnTo>
                    <a:close/>
                  </a:path>
                  <a:path w="2971800" h="2087879">
                    <a:moveTo>
                      <a:pt x="2679700" y="75723"/>
                    </a:moveTo>
                    <a:lnTo>
                      <a:pt x="2679700" y="67056"/>
                    </a:lnTo>
                    <a:lnTo>
                      <a:pt x="2667000" y="67056"/>
                    </a:lnTo>
                    <a:lnTo>
                      <a:pt x="2667000" y="79950"/>
                    </a:lnTo>
                    <a:lnTo>
                      <a:pt x="2679700" y="75723"/>
                    </a:lnTo>
                    <a:close/>
                  </a:path>
                  <a:path w="2971800" h="2087879">
                    <a:moveTo>
                      <a:pt x="2882900" y="14478"/>
                    </a:moveTo>
                    <a:lnTo>
                      <a:pt x="2730500" y="14478"/>
                    </a:lnTo>
                    <a:lnTo>
                      <a:pt x="2717800" y="15954"/>
                    </a:lnTo>
                    <a:lnTo>
                      <a:pt x="2717800" y="20002"/>
                    </a:lnTo>
                    <a:lnTo>
                      <a:pt x="2705100" y="26051"/>
                    </a:lnTo>
                    <a:lnTo>
                      <a:pt x="2705100" y="28956"/>
                    </a:lnTo>
                    <a:lnTo>
                      <a:pt x="2730500" y="28956"/>
                    </a:lnTo>
                    <a:lnTo>
                      <a:pt x="2730500" y="52578"/>
                    </a:lnTo>
                    <a:lnTo>
                      <a:pt x="2743200" y="33528"/>
                    </a:lnTo>
                    <a:lnTo>
                      <a:pt x="2743200" y="52578"/>
                    </a:lnTo>
                    <a:lnTo>
                      <a:pt x="2870200" y="52578"/>
                    </a:lnTo>
                    <a:lnTo>
                      <a:pt x="2870200" y="33528"/>
                    </a:lnTo>
                    <a:lnTo>
                      <a:pt x="2882900" y="14478"/>
                    </a:lnTo>
                    <a:close/>
                  </a:path>
                  <a:path w="2971800" h="2087879">
                    <a:moveTo>
                      <a:pt x="2730500" y="67056"/>
                    </a:moveTo>
                    <a:lnTo>
                      <a:pt x="2730500" y="28956"/>
                    </a:lnTo>
                    <a:lnTo>
                      <a:pt x="2705100" y="48006"/>
                    </a:lnTo>
                    <a:lnTo>
                      <a:pt x="2705100" y="67056"/>
                    </a:lnTo>
                    <a:lnTo>
                      <a:pt x="2730500" y="67056"/>
                    </a:lnTo>
                    <a:close/>
                  </a:path>
                  <a:path w="2971800" h="2087879">
                    <a:moveTo>
                      <a:pt x="2743200" y="52578"/>
                    </a:moveTo>
                    <a:lnTo>
                      <a:pt x="2743200" y="33528"/>
                    </a:lnTo>
                    <a:lnTo>
                      <a:pt x="2730500" y="52578"/>
                    </a:lnTo>
                    <a:lnTo>
                      <a:pt x="2743200" y="52578"/>
                    </a:lnTo>
                    <a:close/>
                  </a:path>
                  <a:path w="2971800" h="2087879">
                    <a:moveTo>
                      <a:pt x="2743200" y="61531"/>
                    </a:moveTo>
                    <a:lnTo>
                      <a:pt x="2743200" y="52578"/>
                    </a:lnTo>
                    <a:lnTo>
                      <a:pt x="2730500" y="52578"/>
                    </a:lnTo>
                    <a:lnTo>
                      <a:pt x="2730500" y="65579"/>
                    </a:lnTo>
                    <a:lnTo>
                      <a:pt x="2743200" y="61531"/>
                    </a:lnTo>
                    <a:close/>
                  </a:path>
                  <a:path w="2971800" h="2087879">
                    <a:moveTo>
                      <a:pt x="2882900" y="14478"/>
                    </a:moveTo>
                    <a:lnTo>
                      <a:pt x="2882900" y="1476"/>
                    </a:lnTo>
                    <a:lnTo>
                      <a:pt x="2870200" y="5524"/>
                    </a:lnTo>
                    <a:lnTo>
                      <a:pt x="2870200" y="14478"/>
                    </a:lnTo>
                    <a:lnTo>
                      <a:pt x="2882900" y="14478"/>
                    </a:lnTo>
                    <a:close/>
                  </a:path>
                  <a:path w="2971800" h="2087879">
                    <a:moveTo>
                      <a:pt x="2908300" y="41005"/>
                    </a:moveTo>
                    <a:lnTo>
                      <a:pt x="2908300" y="38100"/>
                    </a:lnTo>
                    <a:lnTo>
                      <a:pt x="2882900" y="38100"/>
                    </a:lnTo>
                    <a:lnTo>
                      <a:pt x="2882900" y="14478"/>
                    </a:lnTo>
                    <a:lnTo>
                      <a:pt x="2870200" y="33528"/>
                    </a:lnTo>
                    <a:lnTo>
                      <a:pt x="2870200" y="52578"/>
                    </a:lnTo>
                    <a:lnTo>
                      <a:pt x="2882900" y="52578"/>
                    </a:lnTo>
                    <a:lnTo>
                      <a:pt x="2895600" y="51101"/>
                    </a:lnTo>
                    <a:lnTo>
                      <a:pt x="2895600" y="47053"/>
                    </a:lnTo>
                    <a:lnTo>
                      <a:pt x="2908300" y="41005"/>
                    </a:lnTo>
                    <a:close/>
                  </a:path>
                  <a:path w="2971800" h="2087879">
                    <a:moveTo>
                      <a:pt x="2959100" y="36623"/>
                    </a:moveTo>
                    <a:lnTo>
                      <a:pt x="2959100" y="1476"/>
                    </a:lnTo>
                    <a:lnTo>
                      <a:pt x="2946400" y="0"/>
                    </a:lnTo>
                    <a:lnTo>
                      <a:pt x="2882900" y="0"/>
                    </a:lnTo>
                    <a:lnTo>
                      <a:pt x="2882900" y="38100"/>
                    </a:lnTo>
                    <a:lnTo>
                      <a:pt x="2908300" y="19050"/>
                    </a:lnTo>
                    <a:lnTo>
                      <a:pt x="2908300" y="38100"/>
                    </a:lnTo>
                    <a:lnTo>
                      <a:pt x="2946400" y="38100"/>
                    </a:lnTo>
                    <a:lnTo>
                      <a:pt x="2959100" y="36623"/>
                    </a:lnTo>
                    <a:close/>
                  </a:path>
                  <a:path w="2971800" h="2087879">
                    <a:moveTo>
                      <a:pt x="2908300" y="38100"/>
                    </a:moveTo>
                    <a:lnTo>
                      <a:pt x="2908300" y="19050"/>
                    </a:lnTo>
                    <a:lnTo>
                      <a:pt x="2882900" y="38100"/>
                    </a:lnTo>
                    <a:lnTo>
                      <a:pt x="2908300" y="38100"/>
                    </a:lnTo>
                    <a:close/>
                  </a:path>
                  <a:path w="2971800" h="2087879">
                    <a:moveTo>
                      <a:pt x="2971800" y="26527"/>
                    </a:moveTo>
                    <a:lnTo>
                      <a:pt x="2971800" y="11572"/>
                    </a:lnTo>
                    <a:lnTo>
                      <a:pt x="2959100" y="5524"/>
                    </a:lnTo>
                    <a:lnTo>
                      <a:pt x="2959100" y="32575"/>
                    </a:lnTo>
                    <a:lnTo>
                      <a:pt x="2971800" y="26527"/>
                    </a:lnTo>
                    <a:close/>
                  </a:path>
                </a:pathLst>
              </a:custGeom>
              <a:solidFill>
                <a:srgbClr val="F0AD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0" name="object 40"/>
              <p:cNvSpPr/>
              <p:nvPr/>
            </p:nvSpPr>
            <p:spPr>
              <a:xfrm>
                <a:off x="2548806" y="2951226"/>
                <a:ext cx="2971800" cy="2359660"/>
              </a:xfrm>
              <a:custGeom>
                <a:avLst/>
                <a:gdLst/>
                <a:ahLst/>
                <a:cxnLst/>
                <a:rect l="l" t="t" r="r" b="b"/>
                <a:pathLst>
                  <a:path w="2971800" h="2359660">
                    <a:moveTo>
                      <a:pt x="1498599" y="1500377"/>
                    </a:moveTo>
                    <a:lnTo>
                      <a:pt x="1498599" y="1440179"/>
                    </a:lnTo>
                    <a:lnTo>
                      <a:pt x="1485899" y="1443227"/>
                    </a:lnTo>
                    <a:lnTo>
                      <a:pt x="1485899" y="1447037"/>
                    </a:lnTo>
                    <a:lnTo>
                      <a:pt x="1473199" y="1477517"/>
                    </a:lnTo>
                    <a:lnTo>
                      <a:pt x="1473199" y="1472183"/>
                    </a:lnTo>
                    <a:lnTo>
                      <a:pt x="1460499" y="1486661"/>
                    </a:lnTo>
                    <a:lnTo>
                      <a:pt x="1422399" y="1517141"/>
                    </a:lnTo>
                    <a:lnTo>
                      <a:pt x="1409699" y="1531619"/>
                    </a:lnTo>
                    <a:lnTo>
                      <a:pt x="1409699" y="1534667"/>
                    </a:lnTo>
                    <a:lnTo>
                      <a:pt x="1396999" y="1568195"/>
                    </a:lnTo>
                    <a:lnTo>
                      <a:pt x="1396999" y="1559051"/>
                    </a:lnTo>
                    <a:lnTo>
                      <a:pt x="1371599" y="1573529"/>
                    </a:lnTo>
                    <a:lnTo>
                      <a:pt x="1371599" y="1574291"/>
                    </a:lnTo>
                    <a:lnTo>
                      <a:pt x="1358899" y="1577339"/>
                    </a:lnTo>
                    <a:lnTo>
                      <a:pt x="1333499" y="1607057"/>
                    </a:lnTo>
                    <a:lnTo>
                      <a:pt x="1295399" y="1636775"/>
                    </a:lnTo>
                    <a:lnTo>
                      <a:pt x="1282699" y="1652777"/>
                    </a:lnTo>
                    <a:lnTo>
                      <a:pt x="1257299" y="1684019"/>
                    </a:lnTo>
                    <a:lnTo>
                      <a:pt x="1257299" y="1680971"/>
                    </a:lnTo>
                    <a:lnTo>
                      <a:pt x="1206499" y="1708403"/>
                    </a:lnTo>
                    <a:lnTo>
                      <a:pt x="1168399" y="1723643"/>
                    </a:lnTo>
                    <a:lnTo>
                      <a:pt x="1130299" y="1754123"/>
                    </a:lnTo>
                    <a:lnTo>
                      <a:pt x="1117599" y="1754885"/>
                    </a:lnTo>
                    <a:lnTo>
                      <a:pt x="1092199" y="1788413"/>
                    </a:lnTo>
                    <a:lnTo>
                      <a:pt x="1041399" y="1849373"/>
                    </a:lnTo>
                    <a:lnTo>
                      <a:pt x="1041399" y="1846325"/>
                    </a:lnTo>
                    <a:lnTo>
                      <a:pt x="977899" y="1905761"/>
                    </a:lnTo>
                    <a:lnTo>
                      <a:pt x="914399" y="1967483"/>
                    </a:lnTo>
                    <a:lnTo>
                      <a:pt x="850899" y="2026157"/>
                    </a:lnTo>
                    <a:lnTo>
                      <a:pt x="850899" y="2023871"/>
                    </a:lnTo>
                    <a:lnTo>
                      <a:pt x="761999" y="2084069"/>
                    </a:lnTo>
                    <a:lnTo>
                      <a:pt x="660399" y="2141981"/>
                    </a:lnTo>
                    <a:lnTo>
                      <a:pt x="520699" y="2202941"/>
                    </a:lnTo>
                    <a:lnTo>
                      <a:pt x="330199" y="2260853"/>
                    </a:lnTo>
                    <a:lnTo>
                      <a:pt x="12699" y="2321813"/>
                    </a:lnTo>
                    <a:lnTo>
                      <a:pt x="0" y="2324409"/>
                    </a:lnTo>
                    <a:lnTo>
                      <a:pt x="0" y="2355818"/>
                    </a:lnTo>
                    <a:lnTo>
                      <a:pt x="12699" y="2358806"/>
                    </a:lnTo>
                    <a:lnTo>
                      <a:pt x="12699" y="2359151"/>
                    </a:lnTo>
                    <a:lnTo>
                      <a:pt x="330199" y="2298953"/>
                    </a:lnTo>
                    <a:lnTo>
                      <a:pt x="533399" y="2239517"/>
                    </a:lnTo>
                    <a:lnTo>
                      <a:pt x="673099" y="2177033"/>
                    </a:lnTo>
                    <a:lnTo>
                      <a:pt x="876299" y="2056637"/>
                    </a:lnTo>
                    <a:lnTo>
                      <a:pt x="876299" y="2054351"/>
                    </a:lnTo>
                    <a:lnTo>
                      <a:pt x="939799" y="1995677"/>
                    </a:lnTo>
                    <a:lnTo>
                      <a:pt x="1003299" y="1933193"/>
                    </a:lnTo>
                    <a:lnTo>
                      <a:pt x="1066799" y="1875281"/>
                    </a:lnTo>
                    <a:lnTo>
                      <a:pt x="1066799" y="1872995"/>
                    </a:lnTo>
                    <a:lnTo>
                      <a:pt x="1117599" y="1812035"/>
                    </a:lnTo>
                    <a:lnTo>
                      <a:pt x="1142999" y="1783841"/>
                    </a:lnTo>
                    <a:lnTo>
                      <a:pt x="1142999" y="1786889"/>
                    </a:lnTo>
                    <a:lnTo>
                      <a:pt x="1193799" y="1756409"/>
                    </a:lnTo>
                    <a:lnTo>
                      <a:pt x="1219199" y="1743455"/>
                    </a:lnTo>
                    <a:lnTo>
                      <a:pt x="1269999" y="1713737"/>
                    </a:lnTo>
                    <a:lnTo>
                      <a:pt x="1269999" y="1712975"/>
                    </a:lnTo>
                    <a:lnTo>
                      <a:pt x="1282699" y="1711451"/>
                    </a:lnTo>
                    <a:lnTo>
                      <a:pt x="1282699" y="1710689"/>
                    </a:lnTo>
                    <a:lnTo>
                      <a:pt x="1308099" y="1678685"/>
                    </a:lnTo>
                    <a:lnTo>
                      <a:pt x="1320799" y="1665731"/>
                    </a:lnTo>
                    <a:lnTo>
                      <a:pt x="1358899" y="1635251"/>
                    </a:lnTo>
                    <a:lnTo>
                      <a:pt x="1384299" y="1604771"/>
                    </a:lnTo>
                    <a:lnTo>
                      <a:pt x="1384299" y="1608581"/>
                    </a:lnTo>
                    <a:lnTo>
                      <a:pt x="1422399" y="1594103"/>
                    </a:lnTo>
                    <a:lnTo>
                      <a:pt x="1422399" y="1584959"/>
                    </a:lnTo>
                    <a:lnTo>
                      <a:pt x="1435099" y="1569338"/>
                    </a:lnTo>
                    <a:lnTo>
                      <a:pt x="1435099" y="1558289"/>
                    </a:lnTo>
                    <a:lnTo>
                      <a:pt x="1447799" y="1543811"/>
                    </a:lnTo>
                    <a:lnTo>
                      <a:pt x="1485899" y="1514855"/>
                    </a:lnTo>
                    <a:lnTo>
                      <a:pt x="1498599" y="1500377"/>
                    </a:lnTo>
                    <a:close/>
                  </a:path>
                  <a:path w="2971800" h="2359660">
                    <a:moveTo>
                      <a:pt x="1447799" y="1553717"/>
                    </a:moveTo>
                    <a:lnTo>
                      <a:pt x="1435099" y="1558289"/>
                    </a:lnTo>
                    <a:lnTo>
                      <a:pt x="1435099" y="1569338"/>
                    </a:lnTo>
                    <a:lnTo>
                      <a:pt x="1447799" y="1553717"/>
                    </a:lnTo>
                    <a:close/>
                  </a:path>
                  <a:path w="2971800" h="2359660">
                    <a:moveTo>
                      <a:pt x="1523999" y="1464563"/>
                    </a:moveTo>
                    <a:lnTo>
                      <a:pt x="1523999" y="1424177"/>
                    </a:lnTo>
                    <a:lnTo>
                      <a:pt x="1498599" y="1438655"/>
                    </a:lnTo>
                    <a:lnTo>
                      <a:pt x="1498599" y="1497329"/>
                    </a:lnTo>
                    <a:lnTo>
                      <a:pt x="1511299" y="1495043"/>
                    </a:lnTo>
                    <a:lnTo>
                      <a:pt x="1511299" y="1473707"/>
                    </a:lnTo>
                    <a:lnTo>
                      <a:pt x="1523999" y="1464563"/>
                    </a:lnTo>
                    <a:close/>
                  </a:path>
                  <a:path w="2971800" h="2359660">
                    <a:moveTo>
                      <a:pt x="1523999" y="1464563"/>
                    </a:moveTo>
                    <a:lnTo>
                      <a:pt x="1511299" y="1473707"/>
                    </a:lnTo>
                    <a:lnTo>
                      <a:pt x="1521862" y="1469694"/>
                    </a:lnTo>
                    <a:lnTo>
                      <a:pt x="1523999" y="1464563"/>
                    </a:lnTo>
                    <a:close/>
                  </a:path>
                  <a:path w="2971800" h="2359660">
                    <a:moveTo>
                      <a:pt x="1521862" y="1469694"/>
                    </a:moveTo>
                    <a:lnTo>
                      <a:pt x="1511299" y="1473707"/>
                    </a:lnTo>
                    <a:lnTo>
                      <a:pt x="1511299" y="1495043"/>
                    </a:lnTo>
                    <a:lnTo>
                      <a:pt x="1521862" y="1469694"/>
                    </a:lnTo>
                    <a:close/>
                  </a:path>
                  <a:path w="2971800" h="2359660">
                    <a:moveTo>
                      <a:pt x="1574799" y="1417700"/>
                    </a:moveTo>
                    <a:lnTo>
                      <a:pt x="1574799" y="1367027"/>
                    </a:lnTo>
                    <a:lnTo>
                      <a:pt x="1562099" y="1381505"/>
                    </a:lnTo>
                    <a:lnTo>
                      <a:pt x="1536699" y="1397507"/>
                    </a:lnTo>
                    <a:lnTo>
                      <a:pt x="1536699" y="1402841"/>
                    </a:lnTo>
                    <a:lnTo>
                      <a:pt x="1523999" y="1432559"/>
                    </a:lnTo>
                    <a:lnTo>
                      <a:pt x="1523999" y="1464563"/>
                    </a:lnTo>
                    <a:lnTo>
                      <a:pt x="1521862" y="1469694"/>
                    </a:lnTo>
                    <a:lnTo>
                      <a:pt x="1549399" y="1459229"/>
                    </a:lnTo>
                    <a:lnTo>
                      <a:pt x="1549399" y="1450847"/>
                    </a:lnTo>
                    <a:lnTo>
                      <a:pt x="1562099" y="1435607"/>
                    </a:lnTo>
                    <a:lnTo>
                      <a:pt x="1562099" y="1425701"/>
                    </a:lnTo>
                    <a:lnTo>
                      <a:pt x="1574799" y="1417700"/>
                    </a:lnTo>
                    <a:close/>
                  </a:path>
                  <a:path w="2971800" h="2359660">
                    <a:moveTo>
                      <a:pt x="1625599" y="1351787"/>
                    </a:moveTo>
                    <a:lnTo>
                      <a:pt x="1625599" y="1308353"/>
                    </a:lnTo>
                    <a:lnTo>
                      <a:pt x="1600199" y="1322069"/>
                    </a:lnTo>
                    <a:lnTo>
                      <a:pt x="1587499" y="1336547"/>
                    </a:lnTo>
                    <a:lnTo>
                      <a:pt x="1587499" y="1343405"/>
                    </a:lnTo>
                    <a:lnTo>
                      <a:pt x="1562099" y="1373123"/>
                    </a:lnTo>
                    <a:lnTo>
                      <a:pt x="1574799" y="1367027"/>
                    </a:lnTo>
                    <a:lnTo>
                      <a:pt x="1574799" y="1417700"/>
                    </a:lnTo>
                    <a:lnTo>
                      <a:pt x="1587499" y="1409699"/>
                    </a:lnTo>
                    <a:lnTo>
                      <a:pt x="1600199" y="1395221"/>
                    </a:lnTo>
                    <a:lnTo>
                      <a:pt x="1600199" y="1389887"/>
                    </a:lnTo>
                    <a:lnTo>
                      <a:pt x="1612899" y="1359407"/>
                    </a:lnTo>
                    <a:lnTo>
                      <a:pt x="1612899" y="1366265"/>
                    </a:lnTo>
                    <a:lnTo>
                      <a:pt x="1625599" y="1351787"/>
                    </a:lnTo>
                    <a:close/>
                  </a:path>
                  <a:path w="2971800" h="2359660">
                    <a:moveTo>
                      <a:pt x="1574799" y="1420367"/>
                    </a:moveTo>
                    <a:lnTo>
                      <a:pt x="1562099" y="1425701"/>
                    </a:lnTo>
                    <a:lnTo>
                      <a:pt x="1562099" y="1435607"/>
                    </a:lnTo>
                    <a:lnTo>
                      <a:pt x="1574799" y="1420367"/>
                    </a:lnTo>
                    <a:close/>
                  </a:path>
                  <a:path w="2971800" h="2359660">
                    <a:moveTo>
                      <a:pt x="1651000" y="1336547"/>
                    </a:moveTo>
                    <a:lnTo>
                      <a:pt x="1651000" y="1261871"/>
                    </a:lnTo>
                    <a:lnTo>
                      <a:pt x="1638300" y="1276349"/>
                    </a:lnTo>
                    <a:lnTo>
                      <a:pt x="1638300" y="1282445"/>
                    </a:lnTo>
                    <a:lnTo>
                      <a:pt x="1612899" y="1314449"/>
                    </a:lnTo>
                    <a:lnTo>
                      <a:pt x="1625599" y="1308353"/>
                    </a:lnTo>
                    <a:lnTo>
                      <a:pt x="1625599" y="1351787"/>
                    </a:lnTo>
                    <a:lnTo>
                      <a:pt x="1651000" y="1336547"/>
                    </a:lnTo>
                    <a:close/>
                  </a:path>
                  <a:path w="2971800" h="2359660">
                    <a:moveTo>
                      <a:pt x="1663700" y="1299209"/>
                    </a:moveTo>
                    <a:lnTo>
                      <a:pt x="1663700" y="1248155"/>
                    </a:lnTo>
                    <a:lnTo>
                      <a:pt x="1651000" y="1264157"/>
                    </a:lnTo>
                    <a:lnTo>
                      <a:pt x="1651000" y="1331213"/>
                    </a:lnTo>
                    <a:lnTo>
                      <a:pt x="1663700" y="1299209"/>
                    </a:lnTo>
                    <a:close/>
                  </a:path>
                  <a:path w="2971800" h="2359660">
                    <a:moveTo>
                      <a:pt x="1676400" y="1291589"/>
                    </a:moveTo>
                    <a:lnTo>
                      <a:pt x="1676400" y="1207769"/>
                    </a:lnTo>
                    <a:lnTo>
                      <a:pt x="1663700" y="1237487"/>
                    </a:lnTo>
                    <a:lnTo>
                      <a:pt x="1663700" y="1305305"/>
                    </a:lnTo>
                    <a:lnTo>
                      <a:pt x="1676400" y="1291589"/>
                    </a:lnTo>
                    <a:close/>
                  </a:path>
                  <a:path w="2971800" h="2359660">
                    <a:moveTo>
                      <a:pt x="1765300" y="1184147"/>
                    </a:moveTo>
                    <a:lnTo>
                      <a:pt x="1765300" y="1163573"/>
                    </a:lnTo>
                    <a:lnTo>
                      <a:pt x="1752600" y="1170431"/>
                    </a:lnTo>
                    <a:lnTo>
                      <a:pt x="1752600" y="1126997"/>
                    </a:lnTo>
                    <a:lnTo>
                      <a:pt x="1727200" y="1141475"/>
                    </a:lnTo>
                    <a:lnTo>
                      <a:pt x="1727200" y="1159001"/>
                    </a:lnTo>
                    <a:lnTo>
                      <a:pt x="1714500" y="1173479"/>
                    </a:lnTo>
                    <a:lnTo>
                      <a:pt x="1701800" y="1187195"/>
                    </a:lnTo>
                    <a:lnTo>
                      <a:pt x="1689100" y="1201673"/>
                    </a:lnTo>
                    <a:lnTo>
                      <a:pt x="1676400" y="1203197"/>
                    </a:lnTo>
                    <a:lnTo>
                      <a:pt x="1676400" y="1289303"/>
                    </a:lnTo>
                    <a:lnTo>
                      <a:pt x="1689100" y="1273301"/>
                    </a:lnTo>
                    <a:lnTo>
                      <a:pt x="1701800" y="1270253"/>
                    </a:lnTo>
                    <a:lnTo>
                      <a:pt x="1701800" y="1255013"/>
                    </a:lnTo>
                    <a:lnTo>
                      <a:pt x="1714500" y="1225295"/>
                    </a:lnTo>
                    <a:lnTo>
                      <a:pt x="1714500" y="1231391"/>
                    </a:lnTo>
                    <a:lnTo>
                      <a:pt x="1727200" y="1216913"/>
                    </a:lnTo>
                    <a:lnTo>
                      <a:pt x="1739900" y="1201673"/>
                    </a:lnTo>
                    <a:lnTo>
                      <a:pt x="1752600" y="1187957"/>
                    </a:lnTo>
                    <a:lnTo>
                      <a:pt x="1765300" y="1184147"/>
                    </a:lnTo>
                    <a:close/>
                  </a:path>
                  <a:path w="2971800" h="2359660">
                    <a:moveTo>
                      <a:pt x="1765300" y="1155953"/>
                    </a:moveTo>
                    <a:lnTo>
                      <a:pt x="1765300" y="1103375"/>
                    </a:lnTo>
                    <a:lnTo>
                      <a:pt x="1752600" y="1133855"/>
                    </a:lnTo>
                    <a:lnTo>
                      <a:pt x="1752600" y="1170431"/>
                    </a:lnTo>
                    <a:lnTo>
                      <a:pt x="1765300" y="1155953"/>
                    </a:lnTo>
                    <a:close/>
                  </a:path>
                  <a:path w="2971800" h="2359660">
                    <a:moveTo>
                      <a:pt x="1778000" y="1156715"/>
                    </a:moveTo>
                    <a:lnTo>
                      <a:pt x="1778000" y="1082801"/>
                    </a:lnTo>
                    <a:lnTo>
                      <a:pt x="1765300" y="1097279"/>
                    </a:lnTo>
                    <a:lnTo>
                      <a:pt x="1765300" y="1155953"/>
                    </a:lnTo>
                    <a:lnTo>
                      <a:pt x="1752600" y="1170431"/>
                    </a:lnTo>
                    <a:lnTo>
                      <a:pt x="1778000" y="1156715"/>
                    </a:lnTo>
                    <a:close/>
                  </a:path>
                  <a:path w="2971800" h="2359660">
                    <a:moveTo>
                      <a:pt x="1816100" y="1037843"/>
                    </a:moveTo>
                    <a:lnTo>
                      <a:pt x="1790700" y="1053845"/>
                    </a:lnTo>
                    <a:lnTo>
                      <a:pt x="1778000" y="1069847"/>
                    </a:lnTo>
                    <a:lnTo>
                      <a:pt x="1778000" y="1149857"/>
                    </a:lnTo>
                    <a:lnTo>
                      <a:pt x="1790700" y="1119377"/>
                    </a:lnTo>
                    <a:lnTo>
                      <a:pt x="1790700" y="1125473"/>
                    </a:lnTo>
                    <a:lnTo>
                      <a:pt x="1803400" y="1111757"/>
                    </a:lnTo>
                    <a:lnTo>
                      <a:pt x="1803400" y="1053083"/>
                    </a:lnTo>
                    <a:lnTo>
                      <a:pt x="1816100" y="1037843"/>
                    </a:lnTo>
                    <a:close/>
                  </a:path>
                  <a:path w="2971800" h="2359660">
                    <a:moveTo>
                      <a:pt x="1866900" y="962405"/>
                    </a:moveTo>
                    <a:lnTo>
                      <a:pt x="1841500" y="978407"/>
                    </a:lnTo>
                    <a:lnTo>
                      <a:pt x="1828800" y="992885"/>
                    </a:lnTo>
                    <a:lnTo>
                      <a:pt x="1828800" y="1008887"/>
                    </a:lnTo>
                    <a:lnTo>
                      <a:pt x="1816100" y="1026413"/>
                    </a:lnTo>
                    <a:lnTo>
                      <a:pt x="1803400" y="1030223"/>
                    </a:lnTo>
                    <a:lnTo>
                      <a:pt x="1803400" y="1045844"/>
                    </a:lnTo>
                    <a:lnTo>
                      <a:pt x="1816100" y="1037843"/>
                    </a:lnTo>
                    <a:lnTo>
                      <a:pt x="1816100" y="1088516"/>
                    </a:lnTo>
                    <a:lnTo>
                      <a:pt x="1828800" y="1080515"/>
                    </a:lnTo>
                    <a:lnTo>
                      <a:pt x="1841500" y="1067561"/>
                    </a:lnTo>
                    <a:lnTo>
                      <a:pt x="1841500" y="1050797"/>
                    </a:lnTo>
                    <a:lnTo>
                      <a:pt x="1854200" y="1033271"/>
                    </a:lnTo>
                    <a:lnTo>
                      <a:pt x="1854200" y="976883"/>
                    </a:lnTo>
                    <a:lnTo>
                      <a:pt x="1866900" y="962405"/>
                    </a:lnTo>
                    <a:close/>
                  </a:path>
                  <a:path w="2971800" h="2359660">
                    <a:moveTo>
                      <a:pt x="1816100" y="1082801"/>
                    </a:moveTo>
                    <a:lnTo>
                      <a:pt x="1816100" y="1037843"/>
                    </a:lnTo>
                    <a:lnTo>
                      <a:pt x="1803400" y="1053083"/>
                    </a:lnTo>
                    <a:lnTo>
                      <a:pt x="1803400" y="1096517"/>
                    </a:lnTo>
                    <a:lnTo>
                      <a:pt x="1816100" y="1082801"/>
                    </a:lnTo>
                    <a:close/>
                  </a:path>
                  <a:path w="2971800" h="2359660">
                    <a:moveTo>
                      <a:pt x="1816100" y="1088516"/>
                    </a:moveTo>
                    <a:lnTo>
                      <a:pt x="1816100" y="1082801"/>
                    </a:lnTo>
                    <a:lnTo>
                      <a:pt x="1803400" y="1096517"/>
                    </a:lnTo>
                    <a:lnTo>
                      <a:pt x="1816100" y="1088516"/>
                    </a:lnTo>
                    <a:close/>
                  </a:path>
                  <a:path w="2971800" h="2359660">
                    <a:moveTo>
                      <a:pt x="1816100" y="1107947"/>
                    </a:moveTo>
                    <a:lnTo>
                      <a:pt x="1816100" y="1088516"/>
                    </a:lnTo>
                    <a:lnTo>
                      <a:pt x="1803400" y="1096517"/>
                    </a:lnTo>
                    <a:lnTo>
                      <a:pt x="1803400" y="1111757"/>
                    </a:lnTo>
                    <a:lnTo>
                      <a:pt x="1816100" y="1107947"/>
                    </a:lnTo>
                    <a:close/>
                  </a:path>
                  <a:path w="2971800" h="2359660">
                    <a:moveTo>
                      <a:pt x="1828800" y="1008887"/>
                    </a:moveTo>
                    <a:lnTo>
                      <a:pt x="1828800" y="995933"/>
                    </a:lnTo>
                    <a:lnTo>
                      <a:pt x="1816100" y="1001267"/>
                    </a:lnTo>
                    <a:lnTo>
                      <a:pt x="1816100" y="1021079"/>
                    </a:lnTo>
                    <a:lnTo>
                      <a:pt x="1828800" y="1008887"/>
                    </a:lnTo>
                    <a:close/>
                  </a:path>
                  <a:path w="2971800" h="2359660">
                    <a:moveTo>
                      <a:pt x="1879600" y="998600"/>
                    </a:moveTo>
                    <a:lnTo>
                      <a:pt x="1879600" y="934211"/>
                    </a:lnTo>
                    <a:lnTo>
                      <a:pt x="1866900" y="947927"/>
                    </a:lnTo>
                    <a:lnTo>
                      <a:pt x="1854200" y="951737"/>
                    </a:lnTo>
                    <a:lnTo>
                      <a:pt x="1854200" y="970406"/>
                    </a:lnTo>
                    <a:lnTo>
                      <a:pt x="1866900" y="962405"/>
                    </a:lnTo>
                    <a:lnTo>
                      <a:pt x="1866900" y="1006601"/>
                    </a:lnTo>
                    <a:lnTo>
                      <a:pt x="1879600" y="998600"/>
                    </a:lnTo>
                    <a:close/>
                  </a:path>
                  <a:path w="2971800" h="2359660">
                    <a:moveTo>
                      <a:pt x="1866900" y="1006601"/>
                    </a:moveTo>
                    <a:lnTo>
                      <a:pt x="1866900" y="962405"/>
                    </a:lnTo>
                    <a:lnTo>
                      <a:pt x="1854200" y="976883"/>
                    </a:lnTo>
                    <a:lnTo>
                      <a:pt x="1854200" y="1021079"/>
                    </a:lnTo>
                    <a:lnTo>
                      <a:pt x="1866900" y="1006601"/>
                    </a:lnTo>
                    <a:close/>
                  </a:path>
                  <a:path w="2971800" h="2359660">
                    <a:moveTo>
                      <a:pt x="1892300" y="990599"/>
                    </a:moveTo>
                    <a:lnTo>
                      <a:pt x="1892300" y="903731"/>
                    </a:lnTo>
                    <a:lnTo>
                      <a:pt x="1879600" y="919733"/>
                    </a:lnTo>
                    <a:lnTo>
                      <a:pt x="1866900" y="922781"/>
                    </a:lnTo>
                    <a:lnTo>
                      <a:pt x="1866900" y="947927"/>
                    </a:lnTo>
                    <a:lnTo>
                      <a:pt x="1879600" y="934211"/>
                    </a:lnTo>
                    <a:lnTo>
                      <a:pt x="1879600" y="998600"/>
                    </a:lnTo>
                    <a:lnTo>
                      <a:pt x="1892300" y="990599"/>
                    </a:lnTo>
                    <a:close/>
                  </a:path>
                  <a:path w="2971800" h="2359660">
                    <a:moveTo>
                      <a:pt x="1892300" y="903731"/>
                    </a:moveTo>
                    <a:lnTo>
                      <a:pt x="1892300" y="894730"/>
                    </a:lnTo>
                    <a:lnTo>
                      <a:pt x="1879600" y="902207"/>
                    </a:lnTo>
                    <a:lnTo>
                      <a:pt x="1879600" y="915923"/>
                    </a:lnTo>
                    <a:lnTo>
                      <a:pt x="1892300" y="903731"/>
                    </a:lnTo>
                    <a:close/>
                  </a:path>
                  <a:path w="2971800" h="2359660">
                    <a:moveTo>
                      <a:pt x="1917700" y="883157"/>
                    </a:moveTo>
                    <a:lnTo>
                      <a:pt x="1905000" y="883157"/>
                    </a:lnTo>
                    <a:lnTo>
                      <a:pt x="1892300" y="884634"/>
                    </a:lnTo>
                    <a:lnTo>
                      <a:pt x="1892300" y="976121"/>
                    </a:lnTo>
                    <a:lnTo>
                      <a:pt x="1905000" y="962405"/>
                    </a:lnTo>
                    <a:lnTo>
                      <a:pt x="1905000" y="902207"/>
                    </a:lnTo>
                    <a:lnTo>
                      <a:pt x="1917700" y="883157"/>
                    </a:lnTo>
                    <a:close/>
                  </a:path>
                  <a:path w="2971800" h="2359660">
                    <a:moveTo>
                      <a:pt x="1917700" y="883157"/>
                    </a:moveTo>
                    <a:lnTo>
                      <a:pt x="1917700" y="858773"/>
                    </a:lnTo>
                    <a:lnTo>
                      <a:pt x="1905000" y="874775"/>
                    </a:lnTo>
                    <a:lnTo>
                      <a:pt x="1905000" y="883157"/>
                    </a:lnTo>
                    <a:lnTo>
                      <a:pt x="1917700" y="883157"/>
                    </a:lnTo>
                    <a:close/>
                  </a:path>
                  <a:path w="2971800" h="2359660">
                    <a:moveTo>
                      <a:pt x="1917700" y="902207"/>
                    </a:moveTo>
                    <a:lnTo>
                      <a:pt x="1917700" y="883157"/>
                    </a:lnTo>
                    <a:lnTo>
                      <a:pt x="1905000" y="902207"/>
                    </a:lnTo>
                    <a:lnTo>
                      <a:pt x="1905000" y="921257"/>
                    </a:lnTo>
                    <a:lnTo>
                      <a:pt x="1917700" y="902207"/>
                    </a:lnTo>
                    <a:close/>
                  </a:path>
                  <a:path w="2971800" h="2359660">
                    <a:moveTo>
                      <a:pt x="1943100" y="915733"/>
                    </a:moveTo>
                    <a:lnTo>
                      <a:pt x="1943100" y="829055"/>
                    </a:lnTo>
                    <a:lnTo>
                      <a:pt x="1930400" y="843533"/>
                    </a:lnTo>
                    <a:lnTo>
                      <a:pt x="1917700" y="847343"/>
                    </a:lnTo>
                    <a:lnTo>
                      <a:pt x="1917700" y="902207"/>
                    </a:lnTo>
                    <a:lnTo>
                      <a:pt x="1905000" y="921257"/>
                    </a:lnTo>
                    <a:lnTo>
                      <a:pt x="1917700" y="921257"/>
                    </a:lnTo>
                    <a:lnTo>
                      <a:pt x="1930400" y="919781"/>
                    </a:lnTo>
                    <a:lnTo>
                      <a:pt x="1943100" y="915733"/>
                    </a:lnTo>
                    <a:close/>
                  </a:path>
                  <a:path w="2971800" h="2359660">
                    <a:moveTo>
                      <a:pt x="1917700" y="928877"/>
                    </a:moveTo>
                    <a:lnTo>
                      <a:pt x="1917700" y="921257"/>
                    </a:lnTo>
                    <a:lnTo>
                      <a:pt x="1905000" y="921257"/>
                    </a:lnTo>
                    <a:lnTo>
                      <a:pt x="1905000" y="944879"/>
                    </a:lnTo>
                    <a:lnTo>
                      <a:pt x="1917700" y="928877"/>
                    </a:lnTo>
                    <a:close/>
                  </a:path>
                  <a:path w="2971800" h="2359660">
                    <a:moveTo>
                      <a:pt x="1943100" y="829055"/>
                    </a:moveTo>
                    <a:lnTo>
                      <a:pt x="1943100" y="816101"/>
                    </a:lnTo>
                    <a:lnTo>
                      <a:pt x="1930400" y="821435"/>
                    </a:lnTo>
                    <a:lnTo>
                      <a:pt x="1930400" y="843533"/>
                    </a:lnTo>
                    <a:lnTo>
                      <a:pt x="1943100" y="829055"/>
                    </a:lnTo>
                    <a:close/>
                  </a:path>
                  <a:path w="2971800" h="2359660">
                    <a:moveTo>
                      <a:pt x="1968500" y="857249"/>
                    </a:moveTo>
                    <a:lnTo>
                      <a:pt x="1968500" y="784859"/>
                    </a:lnTo>
                    <a:lnTo>
                      <a:pt x="1943100" y="812291"/>
                    </a:lnTo>
                    <a:lnTo>
                      <a:pt x="1943100" y="900683"/>
                    </a:lnTo>
                    <a:lnTo>
                      <a:pt x="1955800" y="884681"/>
                    </a:lnTo>
                    <a:lnTo>
                      <a:pt x="1955800" y="871727"/>
                    </a:lnTo>
                    <a:lnTo>
                      <a:pt x="1968500" y="857249"/>
                    </a:lnTo>
                    <a:close/>
                  </a:path>
                  <a:path w="2971800" h="2359660">
                    <a:moveTo>
                      <a:pt x="1993900" y="753617"/>
                    </a:moveTo>
                    <a:lnTo>
                      <a:pt x="1968500" y="771143"/>
                    </a:lnTo>
                    <a:lnTo>
                      <a:pt x="1968500" y="842009"/>
                    </a:lnTo>
                    <a:lnTo>
                      <a:pt x="1981200" y="827531"/>
                    </a:lnTo>
                    <a:lnTo>
                      <a:pt x="1981200" y="767333"/>
                    </a:lnTo>
                    <a:lnTo>
                      <a:pt x="1993900" y="753617"/>
                    </a:lnTo>
                    <a:close/>
                  </a:path>
                  <a:path w="2971800" h="2359660">
                    <a:moveTo>
                      <a:pt x="2006600" y="809243"/>
                    </a:moveTo>
                    <a:lnTo>
                      <a:pt x="2006600" y="723137"/>
                    </a:lnTo>
                    <a:lnTo>
                      <a:pt x="1993900" y="738377"/>
                    </a:lnTo>
                    <a:lnTo>
                      <a:pt x="1981200" y="742187"/>
                    </a:lnTo>
                    <a:lnTo>
                      <a:pt x="1981200" y="762380"/>
                    </a:lnTo>
                    <a:lnTo>
                      <a:pt x="1993900" y="753617"/>
                    </a:lnTo>
                    <a:lnTo>
                      <a:pt x="1993900" y="813053"/>
                    </a:lnTo>
                    <a:lnTo>
                      <a:pt x="2006600" y="809243"/>
                    </a:lnTo>
                    <a:close/>
                  </a:path>
                  <a:path w="2971800" h="2359660">
                    <a:moveTo>
                      <a:pt x="1993900" y="813053"/>
                    </a:moveTo>
                    <a:lnTo>
                      <a:pt x="1993900" y="753617"/>
                    </a:lnTo>
                    <a:lnTo>
                      <a:pt x="1981200" y="767333"/>
                    </a:lnTo>
                    <a:lnTo>
                      <a:pt x="1981200" y="827531"/>
                    </a:lnTo>
                    <a:lnTo>
                      <a:pt x="1993900" y="813053"/>
                    </a:lnTo>
                    <a:close/>
                  </a:path>
                  <a:path w="2971800" h="2359660">
                    <a:moveTo>
                      <a:pt x="2006600" y="723137"/>
                    </a:moveTo>
                    <a:lnTo>
                      <a:pt x="2006600" y="714898"/>
                    </a:lnTo>
                    <a:lnTo>
                      <a:pt x="1993900" y="722375"/>
                    </a:lnTo>
                    <a:lnTo>
                      <a:pt x="1993900" y="736853"/>
                    </a:lnTo>
                    <a:lnTo>
                      <a:pt x="2006600" y="723137"/>
                    </a:lnTo>
                    <a:close/>
                  </a:path>
                  <a:path w="2971800" h="2359660">
                    <a:moveTo>
                      <a:pt x="2032000" y="703325"/>
                    </a:moveTo>
                    <a:lnTo>
                      <a:pt x="2019300" y="703325"/>
                    </a:lnTo>
                    <a:lnTo>
                      <a:pt x="2006600" y="704802"/>
                    </a:lnTo>
                    <a:lnTo>
                      <a:pt x="2006600" y="794765"/>
                    </a:lnTo>
                    <a:lnTo>
                      <a:pt x="2019300" y="780287"/>
                    </a:lnTo>
                    <a:lnTo>
                      <a:pt x="2019300" y="722375"/>
                    </a:lnTo>
                    <a:lnTo>
                      <a:pt x="2032000" y="703325"/>
                    </a:lnTo>
                    <a:close/>
                  </a:path>
                  <a:path w="2971800" h="2359660">
                    <a:moveTo>
                      <a:pt x="2032000" y="703325"/>
                    </a:moveTo>
                    <a:lnTo>
                      <a:pt x="2032000" y="675084"/>
                    </a:lnTo>
                    <a:lnTo>
                      <a:pt x="2019300" y="679132"/>
                    </a:lnTo>
                    <a:lnTo>
                      <a:pt x="2019300" y="703325"/>
                    </a:lnTo>
                    <a:lnTo>
                      <a:pt x="2032000" y="703325"/>
                    </a:lnTo>
                    <a:close/>
                  </a:path>
                  <a:path w="2971800" h="2359660">
                    <a:moveTo>
                      <a:pt x="2032000" y="722375"/>
                    </a:moveTo>
                    <a:lnTo>
                      <a:pt x="2032000" y="703325"/>
                    </a:lnTo>
                    <a:lnTo>
                      <a:pt x="2019300" y="722375"/>
                    </a:lnTo>
                    <a:lnTo>
                      <a:pt x="2019300" y="741425"/>
                    </a:lnTo>
                    <a:lnTo>
                      <a:pt x="2032000" y="722375"/>
                    </a:lnTo>
                    <a:close/>
                  </a:path>
                  <a:path w="2971800" h="2359660">
                    <a:moveTo>
                      <a:pt x="2057400" y="729852"/>
                    </a:moveTo>
                    <a:lnTo>
                      <a:pt x="2057400" y="710231"/>
                    </a:lnTo>
                    <a:lnTo>
                      <a:pt x="2044700" y="711707"/>
                    </a:lnTo>
                    <a:lnTo>
                      <a:pt x="2032000" y="711707"/>
                    </a:lnTo>
                    <a:lnTo>
                      <a:pt x="2032000" y="722375"/>
                    </a:lnTo>
                    <a:lnTo>
                      <a:pt x="2019300" y="741425"/>
                    </a:lnTo>
                    <a:lnTo>
                      <a:pt x="2032000" y="741425"/>
                    </a:lnTo>
                    <a:lnTo>
                      <a:pt x="2044700" y="739949"/>
                    </a:lnTo>
                    <a:lnTo>
                      <a:pt x="2044700" y="735901"/>
                    </a:lnTo>
                    <a:lnTo>
                      <a:pt x="2057400" y="729852"/>
                    </a:lnTo>
                    <a:close/>
                  </a:path>
                  <a:path w="2971800" h="2359660">
                    <a:moveTo>
                      <a:pt x="2032000" y="751331"/>
                    </a:moveTo>
                    <a:lnTo>
                      <a:pt x="2032000" y="741425"/>
                    </a:lnTo>
                    <a:lnTo>
                      <a:pt x="2019300" y="741425"/>
                    </a:lnTo>
                    <a:lnTo>
                      <a:pt x="2019300" y="766571"/>
                    </a:lnTo>
                    <a:lnTo>
                      <a:pt x="2032000" y="751331"/>
                    </a:lnTo>
                    <a:close/>
                  </a:path>
                  <a:path w="2971800" h="2359660">
                    <a:moveTo>
                      <a:pt x="2057400" y="649223"/>
                    </a:moveTo>
                    <a:lnTo>
                      <a:pt x="2032000" y="663701"/>
                    </a:lnTo>
                    <a:lnTo>
                      <a:pt x="2032000" y="673607"/>
                    </a:lnTo>
                    <a:lnTo>
                      <a:pt x="2044700" y="673607"/>
                    </a:lnTo>
                    <a:lnTo>
                      <a:pt x="2044700" y="663701"/>
                    </a:lnTo>
                    <a:lnTo>
                      <a:pt x="2057400" y="649223"/>
                    </a:lnTo>
                    <a:close/>
                  </a:path>
                  <a:path w="2971800" h="2359660">
                    <a:moveTo>
                      <a:pt x="2044700" y="673607"/>
                    </a:moveTo>
                    <a:lnTo>
                      <a:pt x="2032000" y="673607"/>
                    </a:lnTo>
                    <a:lnTo>
                      <a:pt x="2032000" y="692657"/>
                    </a:lnTo>
                    <a:lnTo>
                      <a:pt x="2044700" y="673607"/>
                    </a:lnTo>
                    <a:close/>
                  </a:path>
                  <a:path w="2971800" h="2359660">
                    <a:moveTo>
                      <a:pt x="2057400" y="692657"/>
                    </a:moveTo>
                    <a:lnTo>
                      <a:pt x="2057400" y="649223"/>
                    </a:lnTo>
                    <a:lnTo>
                      <a:pt x="2044700" y="663701"/>
                    </a:lnTo>
                    <a:lnTo>
                      <a:pt x="2044700" y="673607"/>
                    </a:lnTo>
                    <a:lnTo>
                      <a:pt x="2032000" y="692657"/>
                    </a:lnTo>
                    <a:lnTo>
                      <a:pt x="2032000" y="711707"/>
                    </a:lnTo>
                    <a:lnTo>
                      <a:pt x="2057400" y="692657"/>
                    </a:lnTo>
                    <a:close/>
                  </a:path>
                  <a:path w="2971800" h="2359660">
                    <a:moveTo>
                      <a:pt x="2070100" y="706183"/>
                    </a:moveTo>
                    <a:lnTo>
                      <a:pt x="2070100" y="685799"/>
                    </a:lnTo>
                    <a:lnTo>
                      <a:pt x="2057400" y="692657"/>
                    </a:lnTo>
                    <a:lnTo>
                      <a:pt x="2032000" y="711707"/>
                    </a:lnTo>
                    <a:lnTo>
                      <a:pt x="2044700" y="711707"/>
                    </a:lnTo>
                    <a:lnTo>
                      <a:pt x="2057400" y="710231"/>
                    </a:lnTo>
                    <a:lnTo>
                      <a:pt x="2070100" y="706183"/>
                    </a:lnTo>
                    <a:close/>
                  </a:path>
                  <a:path w="2971800" h="2359660">
                    <a:moveTo>
                      <a:pt x="2082800" y="678941"/>
                    </a:moveTo>
                    <a:lnTo>
                      <a:pt x="2082800" y="603503"/>
                    </a:lnTo>
                    <a:lnTo>
                      <a:pt x="2070100" y="618743"/>
                    </a:lnTo>
                    <a:lnTo>
                      <a:pt x="2057400" y="636269"/>
                    </a:lnTo>
                    <a:lnTo>
                      <a:pt x="2044700" y="641603"/>
                    </a:lnTo>
                    <a:lnTo>
                      <a:pt x="2044700" y="656462"/>
                    </a:lnTo>
                    <a:lnTo>
                      <a:pt x="2057400" y="649223"/>
                    </a:lnTo>
                    <a:lnTo>
                      <a:pt x="2057400" y="692657"/>
                    </a:lnTo>
                    <a:lnTo>
                      <a:pt x="2070100" y="678179"/>
                    </a:lnTo>
                    <a:lnTo>
                      <a:pt x="2070100" y="685799"/>
                    </a:lnTo>
                    <a:lnTo>
                      <a:pt x="2082800" y="678941"/>
                    </a:lnTo>
                    <a:close/>
                  </a:path>
                  <a:path w="2971800" h="2359660">
                    <a:moveTo>
                      <a:pt x="2070100" y="685799"/>
                    </a:moveTo>
                    <a:lnTo>
                      <a:pt x="2070100" y="678179"/>
                    </a:lnTo>
                    <a:lnTo>
                      <a:pt x="2057400" y="692657"/>
                    </a:lnTo>
                    <a:lnTo>
                      <a:pt x="2070100" y="685799"/>
                    </a:lnTo>
                    <a:close/>
                  </a:path>
                  <a:path w="2971800" h="2359660">
                    <a:moveTo>
                      <a:pt x="2108200" y="573785"/>
                    </a:moveTo>
                    <a:lnTo>
                      <a:pt x="2082800" y="589787"/>
                    </a:lnTo>
                    <a:lnTo>
                      <a:pt x="2082800" y="659891"/>
                    </a:lnTo>
                    <a:lnTo>
                      <a:pt x="2095500" y="645413"/>
                    </a:lnTo>
                    <a:lnTo>
                      <a:pt x="2095500" y="587501"/>
                    </a:lnTo>
                    <a:lnTo>
                      <a:pt x="2108200" y="573785"/>
                    </a:lnTo>
                    <a:close/>
                  </a:path>
                  <a:path w="2971800" h="2359660">
                    <a:moveTo>
                      <a:pt x="2108200" y="573785"/>
                    </a:moveTo>
                    <a:lnTo>
                      <a:pt x="2108200" y="559784"/>
                    </a:lnTo>
                    <a:lnTo>
                      <a:pt x="2095500" y="565868"/>
                    </a:lnTo>
                    <a:lnTo>
                      <a:pt x="2095500" y="581786"/>
                    </a:lnTo>
                    <a:lnTo>
                      <a:pt x="2108200" y="573785"/>
                    </a:lnTo>
                    <a:close/>
                  </a:path>
                  <a:path w="2971800" h="2359660">
                    <a:moveTo>
                      <a:pt x="2120900" y="628649"/>
                    </a:moveTo>
                    <a:lnTo>
                      <a:pt x="2120900" y="609980"/>
                    </a:lnTo>
                    <a:lnTo>
                      <a:pt x="2108200" y="617981"/>
                    </a:lnTo>
                    <a:lnTo>
                      <a:pt x="2108200" y="573785"/>
                    </a:lnTo>
                    <a:lnTo>
                      <a:pt x="2095500" y="587501"/>
                    </a:lnTo>
                    <a:lnTo>
                      <a:pt x="2095500" y="645413"/>
                    </a:lnTo>
                    <a:lnTo>
                      <a:pt x="2108200" y="631697"/>
                    </a:lnTo>
                    <a:lnTo>
                      <a:pt x="2120900" y="628649"/>
                    </a:lnTo>
                    <a:close/>
                  </a:path>
                  <a:path w="2971800" h="2359660">
                    <a:moveTo>
                      <a:pt x="2146300" y="524255"/>
                    </a:moveTo>
                    <a:lnTo>
                      <a:pt x="2133600" y="524255"/>
                    </a:lnTo>
                    <a:lnTo>
                      <a:pt x="2120900" y="525732"/>
                    </a:lnTo>
                    <a:lnTo>
                      <a:pt x="2120900" y="529780"/>
                    </a:lnTo>
                    <a:lnTo>
                      <a:pt x="2108200" y="535828"/>
                    </a:lnTo>
                    <a:lnTo>
                      <a:pt x="2108200" y="555557"/>
                    </a:lnTo>
                    <a:lnTo>
                      <a:pt x="2120900" y="553973"/>
                    </a:lnTo>
                    <a:lnTo>
                      <a:pt x="2133600" y="553973"/>
                    </a:lnTo>
                    <a:lnTo>
                      <a:pt x="2133600" y="543305"/>
                    </a:lnTo>
                    <a:lnTo>
                      <a:pt x="2146300" y="524255"/>
                    </a:lnTo>
                    <a:close/>
                  </a:path>
                  <a:path w="2971800" h="2359660">
                    <a:moveTo>
                      <a:pt x="2133600" y="553973"/>
                    </a:moveTo>
                    <a:lnTo>
                      <a:pt x="2120900" y="553973"/>
                    </a:lnTo>
                    <a:lnTo>
                      <a:pt x="2108200" y="555557"/>
                    </a:lnTo>
                    <a:lnTo>
                      <a:pt x="2108200" y="573023"/>
                    </a:lnTo>
                    <a:lnTo>
                      <a:pt x="2133600" y="553973"/>
                    </a:lnTo>
                    <a:close/>
                  </a:path>
                  <a:path w="2971800" h="2359660">
                    <a:moveTo>
                      <a:pt x="2133600" y="573023"/>
                    </a:moveTo>
                    <a:lnTo>
                      <a:pt x="2133600" y="553973"/>
                    </a:lnTo>
                    <a:lnTo>
                      <a:pt x="2108200" y="573023"/>
                    </a:lnTo>
                    <a:lnTo>
                      <a:pt x="2108200" y="617981"/>
                    </a:lnTo>
                    <a:lnTo>
                      <a:pt x="2120900" y="603503"/>
                    </a:lnTo>
                    <a:lnTo>
                      <a:pt x="2120900" y="592073"/>
                    </a:lnTo>
                    <a:lnTo>
                      <a:pt x="2133600" y="573023"/>
                    </a:lnTo>
                    <a:close/>
                  </a:path>
                  <a:path w="2971800" h="2359660">
                    <a:moveTo>
                      <a:pt x="2133600" y="601979"/>
                    </a:moveTo>
                    <a:lnTo>
                      <a:pt x="2133600" y="592073"/>
                    </a:lnTo>
                    <a:lnTo>
                      <a:pt x="2120900" y="592073"/>
                    </a:lnTo>
                    <a:lnTo>
                      <a:pt x="2120900" y="603503"/>
                    </a:lnTo>
                    <a:lnTo>
                      <a:pt x="2108200" y="617981"/>
                    </a:lnTo>
                    <a:lnTo>
                      <a:pt x="2133600" y="601979"/>
                    </a:lnTo>
                    <a:close/>
                  </a:path>
                  <a:path w="2971800" h="2359660">
                    <a:moveTo>
                      <a:pt x="2133600" y="592073"/>
                    </a:moveTo>
                    <a:lnTo>
                      <a:pt x="2133600" y="573023"/>
                    </a:lnTo>
                    <a:lnTo>
                      <a:pt x="2120900" y="592073"/>
                    </a:lnTo>
                    <a:lnTo>
                      <a:pt x="2133600" y="592073"/>
                    </a:lnTo>
                    <a:close/>
                  </a:path>
                  <a:path w="2971800" h="2359660">
                    <a:moveTo>
                      <a:pt x="2146300" y="524255"/>
                    </a:moveTo>
                    <a:lnTo>
                      <a:pt x="2146300" y="500633"/>
                    </a:lnTo>
                    <a:lnTo>
                      <a:pt x="2133600" y="515873"/>
                    </a:lnTo>
                    <a:lnTo>
                      <a:pt x="2133600" y="524255"/>
                    </a:lnTo>
                    <a:lnTo>
                      <a:pt x="2146300" y="524255"/>
                    </a:lnTo>
                    <a:close/>
                  </a:path>
                  <a:path w="2971800" h="2359660">
                    <a:moveTo>
                      <a:pt x="2146300" y="543305"/>
                    </a:moveTo>
                    <a:lnTo>
                      <a:pt x="2146300" y="524255"/>
                    </a:lnTo>
                    <a:lnTo>
                      <a:pt x="2133600" y="543305"/>
                    </a:lnTo>
                    <a:lnTo>
                      <a:pt x="2133600" y="562355"/>
                    </a:lnTo>
                    <a:lnTo>
                      <a:pt x="2146300" y="543305"/>
                    </a:lnTo>
                    <a:close/>
                  </a:path>
                  <a:path w="2971800" h="2359660">
                    <a:moveTo>
                      <a:pt x="2171700" y="467867"/>
                    </a:moveTo>
                    <a:lnTo>
                      <a:pt x="2146300" y="482345"/>
                    </a:lnTo>
                    <a:lnTo>
                      <a:pt x="2146300" y="543305"/>
                    </a:lnTo>
                    <a:lnTo>
                      <a:pt x="2133600" y="562355"/>
                    </a:lnTo>
                    <a:lnTo>
                      <a:pt x="2146300" y="562355"/>
                    </a:lnTo>
                    <a:lnTo>
                      <a:pt x="2159000" y="560879"/>
                    </a:lnTo>
                    <a:lnTo>
                      <a:pt x="2159000" y="483107"/>
                    </a:lnTo>
                    <a:lnTo>
                      <a:pt x="2171700" y="467867"/>
                    </a:lnTo>
                    <a:close/>
                  </a:path>
                  <a:path w="2971800" h="2359660">
                    <a:moveTo>
                      <a:pt x="2146300" y="586549"/>
                    </a:moveTo>
                    <a:lnTo>
                      <a:pt x="2146300" y="562355"/>
                    </a:lnTo>
                    <a:lnTo>
                      <a:pt x="2133600" y="562355"/>
                    </a:lnTo>
                    <a:lnTo>
                      <a:pt x="2133600" y="590597"/>
                    </a:lnTo>
                    <a:lnTo>
                      <a:pt x="2146300" y="586549"/>
                    </a:lnTo>
                    <a:close/>
                  </a:path>
                  <a:path w="2971800" h="2359660">
                    <a:moveTo>
                      <a:pt x="2171700" y="467867"/>
                    </a:moveTo>
                    <a:lnTo>
                      <a:pt x="2171700" y="455104"/>
                    </a:lnTo>
                    <a:lnTo>
                      <a:pt x="2159000" y="461152"/>
                    </a:lnTo>
                    <a:lnTo>
                      <a:pt x="2159000" y="475106"/>
                    </a:lnTo>
                    <a:lnTo>
                      <a:pt x="2171700" y="467867"/>
                    </a:lnTo>
                    <a:close/>
                  </a:path>
                  <a:path w="2971800" h="2359660">
                    <a:moveTo>
                      <a:pt x="2184400" y="521969"/>
                    </a:moveTo>
                    <a:lnTo>
                      <a:pt x="2184400" y="504824"/>
                    </a:lnTo>
                    <a:lnTo>
                      <a:pt x="2171700" y="512063"/>
                    </a:lnTo>
                    <a:lnTo>
                      <a:pt x="2171700" y="467867"/>
                    </a:lnTo>
                    <a:lnTo>
                      <a:pt x="2159000" y="483107"/>
                    </a:lnTo>
                    <a:lnTo>
                      <a:pt x="2159000" y="541781"/>
                    </a:lnTo>
                    <a:lnTo>
                      <a:pt x="2171700" y="525779"/>
                    </a:lnTo>
                    <a:lnTo>
                      <a:pt x="2184400" y="521969"/>
                    </a:lnTo>
                    <a:close/>
                  </a:path>
                  <a:path w="2971800" h="2359660">
                    <a:moveTo>
                      <a:pt x="2171700" y="543305"/>
                    </a:moveTo>
                    <a:lnTo>
                      <a:pt x="2171700" y="528827"/>
                    </a:lnTo>
                    <a:lnTo>
                      <a:pt x="2159000" y="541781"/>
                    </a:lnTo>
                    <a:lnTo>
                      <a:pt x="2159000" y="550783"/>
                    </a:lnTo>
                    <a:lnTo>
                      <a:pt x="2171700" y="543305"/>
                    </a:lnTo>
                    <a:close/>
                  </a:path>
                  <a:path w="2971800" h="2359660">
                    <a:moveTo>
                      <a:pt x="2197100" y="449579"/>
                    </a:moveTo>
                    <a:lnTo>
                      <a:pt x="2197100" y="424433"/>
                    </a:lnTo>
                    <a:lnTo>
                      <a:pt x="2184400" y="438911"/>
                    </a:lnTo>
                    <a:lnTo>
                      <a:pt x="2184400" y="441959"/>
                    </a:lnTo>
                    <a:lnTo>
                      <a:pt x="2171700" y="447293"/>
                    </a:lnTo>
                    <a:lnTo>
                      <a:pt x="2171700" y="451056"/>
                    </a:lnTo>
                    <a:lnTo>
                      <a:pt x="2184400" y="449579"/>
                    </a:lnTo>
                    <a:lnTo>
                      <a:pt x="2197100" y="449579"/>
                    </a:lnTo>
                    <a:close/>
                  </a:path>
                  <a:path w="2971800" h="2359660">
                    <a:moveTo>
                      <a:pt x="2197100" y="449579"/>
                    </a:moveTo>
                    <a:lnTo>
                      <a:pt x="2184400" y="449579"/>
                    </a:lnTo>
                    <a:lnTo>
                      <a:pt x="2171700" y="451056"/>
                    </a:lnTo>
                    <a:lnTo>
                      <a:pt x="2171700" y="468629"/>
                    </a:lnTo>
                    <a:lnTo>
                      <a:pt x="2197100" y="449579"/>
                    </a:lnTo>
                    <a:close/>
                  </a:path>
                  <a:path w="2971800" h="2359660">
                    <a:moveTo>
                      <a:pt x="2197100" y="468629"/>
                    </a:moveTo>
                    <a:lnTo>
                      <a:pt x="2197100" y="449579"/>
                    </a:lnTo>
                    <a:lnTo>
                      <a:pt x="2171700" y="468629"/>
                    </a:lnTo>
                    <a:lnTo>
                      <a:pt x="2171700" y="512063"/>
                    </a:lnTo>
                    <a:lnTo>
                      <a:pt x="2184400" y="496823"/>
                    </a:lnTo>
                    <a:lnTo>
                      <a:pt x="2184400" y="487679"/>
                    </a:lnTo>
                    <a:lnTo>
                      <a:pt x="2197100" y="468629"/>
                    </a:lnTo>
                    <a:close/>
                  </a:path>
                  <a:path w="2971800" h="2359660">
                    <a:moveTo>
                      <a:pt x="2197100" y="497585"/>
                    </a:moveTo>
                    <a:lnTo>
                      <a:pt x="2197100" y="487679"/>
                    </a:lnTo>
                    <a:lnTo>
                      <a:pt x="2184400" y="487679"/>
                    </a:lnTo>
                    <a:lnTo>
                      <a:pt x="2184400" y="496823"/>
                    </a:lnTo>
                    <a:lnTo>
                      <a:pt x="2171700" y="512063"/>
                    </a:lnTo>
                    <a:lnTo>
                      <a:pt x="2197100" y="497585"/>
                    </a:lnTo>
                    <a:close/>
                  </a:path>
                  <a:path w="2971800" h="2359660">
                    <a:moveTo>
                      <a:pt x="2197100" y="487679"/>
                    </a:moveTo>
                    <a:lnTo>
                      <a:pt x="2197100" y="468629"/>
                    </a:lnTo>
                    <a:lnTo>
                      <a:pt x="2184400" y="487679"/>
                    </a:lnTo>
                    <a:lnTo>
                      <a:pt x="2197100" y="487679"/>
                    </a:lnTo>
                    <a:close/>
                  </a:path>
                  <a:path w="2971800" h="2359660">
                    <a:moveTo>
                      <a:pt x="2209800" y="482155"/>
                    </a:moveTo>
                    <a:lnTo>
                      <a:pt x="2209800" y="406860"/>
                    </a:lnTo>
                    <a:lnTo>
                      <a:pt x="2197100" y="410908"/>
                    </a:lnTo>
                    <a:lnTo>
                      <a:pt x="2197100" y="486203"/>
                    </a:lnTo>
                    <a:lnTo>
                      <a:pt x="2209800" y="482155"/>
                    </a:lnTo>
                    <a:close/>
                  </a:path>
                  <a:path w="2971800" h="2359660">
                    <a:moveTo>
                      <a:pt x="2235200" y="378713"/>
                    </a:moveTo>
                    <a:lnTo>
                      <a:pt x="2209800" y="397001"/>
                    </a:lnTo>
                    <a:lnTo>
                      <a:pt x="2209800" y="405383"/>
                    </a:lnTo>
                    <a:lnTo>
                      <a:pt x="2222500" y="405383"/>
                    </a:lnTo>
                    <a:lnTo>
                      <a:pt x="2222500" y="392429"/>
                    </a:lnTo>
                    <a:lnTo>
                      <a:pt x="2235200" y="378713"/>
                    </a:lnTo>
                    <a:close/>
                  </a:path>
                  <a:path w="2971800" h="2359660">
                    <a:moveTo>
                      <a:pt x="2222500" y="405383"/>
                    </a:moveTo>
                    <a:lnTo>
                      <a:pt x="2209800" y="405383"/>
                    </a:lnTo>
                    <a:lnTo>
                      <a:pt x="2209800" y="424433"/>
                    </a:lnTo>
                    <a:lnTo>
                      <a:pt x="2222500" y="405383"/>
                    </a:lnTo>
                    <a:close/>
                  </a:path>
                  <a:path w="2971800" h="2359660">
                    <a:moveTo>
                      <a:pt x="2235200" y="424433"/>
                    </a:moveTo>
                    <a:lnTo>
                      <a:pt x="2235200" y="378713"/>
                    </a:lnTo>
                    <a:lnTo>
                      <a:pt x="2222500" y="392429"/>
                    </a:lnTo>
                    <a:lnTo>
                      <a:pt x="2222500" y="405383"/>
                    </a:lnTo>
                    <a:lnTo>
                      <a:pt x="2209800" y="424433"/>
                    </a:lnTo>
                    <a:lnTo>
                      <a:pt x="2209800" y="443483"/>
                    </a:lnTo>
                    <a:lnTo>
                      <a:pt x="2235200" y="424433"/>
                    </a:lnTo>
                    <a:close/>
                  </a:path>
                  <a:path w="2971800" h="2359660">
                    <a:moveTo>
                      <a:pt x="2260600" y="377951"/>
                    </a:moveTo>
                    <a:lnTo>
                      <a:pt x="2260600" y="358901"/>
                    </a:lnTo>
                    <a:lnTo>
                      <a:pt x="2235200" y="377951"/>
                    </a:lnTo>
                    <a:lnTo>
                      <a:pt x="2235200" y="424433"/>
                    </a:lnTo>
                    <a:lnTo>
                      <a:pt x="2209800" y="443483"/>
                    </a:lnTo>
                    <a:lnTo>
                      <a:pt x="2222500" y="443483"/>
                    </a:lnTo>
                    <a:lnTo>
                      <a:pt x="2235200" y="441900"/>
                    </a:lnTo>
                    <a:lnTo>
                      <a:pt x="2247900" y="437673"/>
                    </a:lnTo>
                    <a:lnTo>
                      <a:pt x="2247900" y="397001"/>
                    </a:lnTo>
                    <a:lnTo>
                      <a:pt x="2260600" y="377951"/>
                    </a:lnTo>
                    <a:close/>
                  </a:path>
                  <a:path w="2971800" h="2359660">
                    <a:moveTo>
                      <a:pt x="2235200" y="443483"/>
                    </a:moveTo>
                    <a:lnTo>
                      <a:pt x="2235200" y="441900"/>
                    </a:lnTo>
                    <a:lnTo>
                      <a:pt x="2222500" y="443483"/>
                    </a:lnTo>
                    <a:lnTo>
                      <a:pt x="2209800" y="443483"/>
                    </a:lnTo>
                    <a:lnTo>
                      <a:pt x="2209800" y="467105"/>
                    </a:lnTo>
                    <a:lnTo>
                      <a:pt x="2222500" y="452627"/>
                    </a:lnTo>
                    <a:lnTo>
                      <a:pt x="2222500" y="448817"/>
                    </a:lnTo>
                    <a:lnTo>
                      <a:pt x="2235200" y="443483"/>
                    </a:lnTo>
                    <a:close/>
                  </a:path>
                  <a:path w="2971800" h="2359660">
                    <a:moveTo>
                      <a:pt x="2235200" y="378713"/>
                    </a:moveTo>
                    <a:lnTo>
                      <a:pt x="2235200" y="364426"/>
                    </a:lnTo>
                    <a:lnTo>
                      <a:pt x="2222500" y="370474"/>
                    </a:lnTo>
                    <a:lnTo>
                      <a:pt x="2222500" y="387857"/>
                    </a:lnTo>
                    <a:lnTo>
                      <a:pt x="2235200" y="378713"/>
                    </a:lnTo>
                    <a:close/>
                  </a:path>
                  <a:path w="2971800" h="2359660">
                    <a:moveTo>
                      <a:pt x="2260600" y="358901"/>
                    </a:moveTo>
                    <a:lnTo>
                      <a:pt x="2260600" y="332993"/>
                    </a:lnTo>
                    <a:lnTo>
                      <a:pt x="2247900" y="347471"/>
                    </a:lnTo>
                    <a:lnTo>
                      <a:pt x="2247900" y="351281"/>
                    </a:lnTo>
                    <a:lnTo>
                      <a:pt x="2235200" y="356615"/>
                    </a:lnTo>
                    <a:lnTo>
                      <a:pt x="2235200" y="360378"/>
                    </a:lnTo>
                    <a:lnTo>
                      <a:pt x="2247900" y="358901"/>
                    </a:lnTo>
                    <a:lnTo>
                      <a:pt x="2260600" y="358901"/>
                    </a:lnTo>
                    <a:close/>
                  </a:path>
                  <a:path w="2971800" h="2359660">
                    <a:moveTo>
                      <a:pt x="2260600" y="358901"/>
                    </a:moveTo>
                    <a:lnTo>
                      <a:pt x="2247900" y="358901"/>
                    </a:lnTo>
                    <a:lnTo>
                      <a:pt x="2235200" y="360378"/>
                    </a:lnTo>
                    <a:lnTo>
                      <a:pt x="2235200" y="377951"/>
                    </a:lnTo>
                    <a:lnTo>
                      <a:pt x="2260600" y="358901"/>
                    </a:lnTo>
                    <a:close/>
                  </a:path>
                  <a:path w="2971800" h="2359660">
                    <a:moveTo>
                      <a:pt x="2260600" y="397001"/>
                    </a:moveTo>
                    <a:lnTo>
                      <a:pt x="2260600" y="377951"/>
                    </a:lnTo>
                    <a:lnTo>
                      <a:pt x="2247900" y="397001"/>
                    </a:lnTo>
                    <a:lnTo>
                      <a:pt x="2260600" y="397001"/>
                    </a:lnTo>
                    <a:close/>
                  </a:path>
                  <a:path w="2971800" h="2359660">
                    <a:moveTo>
                      <a:pt x="2260600" y="406145"/>
                    </a:moveTo>
                    <a:lnTo>
                      <a:pt x="2260600" y="397001"/>
                    </a:lnTo>
                    <a:lnTo>
                      <a:pt x="2247900" y="397001"/>
                    </a:lnTo>
                    <a:lnTo>
                      <a:pt x="2247900" y="419861"/>
                    </a:lnTo>
                    <a:lnTo>
                      <a:pt x="2260600" y="406145"/>
                    </a:lnTo>
                    <a:close/>
                  </a:path>
                  <a:path w="2971800" h="2359660">
                    <a:moveTo>
                      <a:pt x="2273300" y="391477"/>
                    </a:moveTo>
                    <a:lnTo>
                      <a:pt x="2273300" y="316182"/>
                    </a:lnTo>
                    <a:lnTo>
                      <a:pt x="2260600" y="320230"/>
                    </a:lnTo>
                    <a:lnTo>
                      <a:pt x="2260600" y="395525"/>
                    </a:lnTo>
                    <a:lnTo>
                      <a:pt x="2273300" y="391477"/>
                    </a:lnTo>
                    <a:close/>
                  </a:path>
                  <a:path w="2971800" h="2359660">
                    <a:moveTo>
                      <a:pt x="2286000" y="314705"/>
                    </a:moveTo>
                    <a:lnTo>
                      <a:pt x="2286000" y="301704"/>
                    </a:lnTo>
                    <a:lnTo>
                      <a:pt x="2273300" y="305752"/>
                    </a:lnTo>
                    <a:lnTo>
                      <a:pt x="2273300" y="314705"/>
                    </a:lnTo>
                    <a:lnTo>
                      <a:pt x="2286000" y="314705"/>
                    </a:lnTo>
                    <a:close/>
                  </a:path>
                  <a:path w="2971800" h="2359660">
                    <a:moveTo>
                      <a:pt x="2286000" y="314705"/>
                    </a:moveTo>
                    <a:lnTo>
                      <a:pt x="2273300" y="314705"/>
                    </a:lnTo>
                    <a:lnTo>
                      <a:pt x="2273300" y="333755"/>
                    </a:lnTo>
                    <a:lnTo>
                      <a:pt x="2286000" y="314705"/>
                    </a:lnTo>
                    <a:close/>
                  </a:path>
                  <a:path w="2971800" h="2359660">
                    <a:moveTo>
                      <a:pt x="2292604" y="338327"/>
                    </a:moveTo>
                    <a:lnTo>
                      <a:pt x="2286000" y="338327"/>
                    </a:lnTo>
                    <a:lnTo>
                      <a:pt x="2286000" y="314705"/>
                    </a:lnTo>
                    <a:lnTo>
                      <a:pt x="2273300" y="333755"/>
                    </a:lnTo>
                    <a:lnTo>
                      <a:pt x="2273300" y="352805"/>
                    </a:lnTo>
                    <a:lnTo>
                      <a:pt x="2292604" y="338327"/>
                    </a:lnTo>
                    <a:close/>
                  </a:path>
                  <a:path w="2971800" h="2359660">
                    <a:moveTo>
                      <a:pt x="2311400" y="347281"/>
                    </a:moveTo>
                    <a:lnTo>
                      <a:pt x="2311400" y="338327"/>
                    </a:lnTo>
                    <a:lnTo>
                      <a:pt x="2292604" y="338327"/>
                    </a:lnTo>
                    <a:lnTo>
                      <a:pt x="2273300" y="352805"/>
                    </a:lnTo>
                    <a:lnTo>
                      <a:pt x="2286000" y="352805"/>
                    </a:lnTo>
                    <a:lnTo>
                      <a:pt x="2298700" y="351329"/>
                    </a:lnTo>
                    <a:lnTo>
                      <a:pt x="2311400" y="347281"/>
                    </a:lnTo>
                    <a:close/>
                  </a:path>
                  <a:path w="2971800" h="2359660">
                    <a:moveTo>
                      <a:pt x="2298700" y="358901"/>
                    </a:moveTo>
                    <a:lnTo>
                      <a:pt x="2298700" y="351329"/>
                    </a:lnTo>
                    <a:lnTo>
                      <a:pt x="2286000" y="352805"/>
                    </a:lnTo>
                    <a:lnTo>
                      <a:pt x="2273300" y="352805"/>
                    </a:lnTo>
                    <a:lnTo>
                      <a:pt x="2273300" y="377189"/>
                    </a:lnTo>
                    <a:lnTo>
                      <a:pt x="2286000" y="362711"/>
                    </a:lnTo>
                    <a:lnTo>
                      <a:pt x="2298700" y="358901"/>
                    </a:lnTo>
                    <a:close/>
                  </a:path>
                  <a:path w="2971800" h="2359660">
                    <a:moveTo>
                      <a:pt x="2311400" y="300227"/>
                    </a:moveTo>
                    <a:lnTo>
                      <a:pt x="2311400" y="274319"/>
                    </a:lnTo>
                    <a:lnTo>
                      <a:pt x="2298700" y="288035"/>
                    </a:lnTo>
                    <a:lnTo>
                      <a:pt x="2286000" y="291845"/>
                    </a:lnTo>
                    <a:lnTo>
                      <a:pt x="2286000" y="300227"/>
                    </a:lnTo>
                    <a:lnTo>
                      <a:pt x="2311400" y="300227"/>
                    </a:lnTo>
                    <a:close/>
                  </a:path>
                  <a:path w="2971800" h="2359660">
                    <a:moveTo>
                      <a:pt x="2311400" y="300227"/>
                    </a:moveTo>
                    <a:lnTo>
                      <a:pt x="2286000" y="300227"/>
                    </a:lnTo>
                    <a:lnTo>
                      <a:pt x="2286000" y="319277"/>
                    </a:lnTo>
                    <a:lnTo>
                      <a:pt x="2311400" y="300227"/>
                    </a:lnTo>
                    <a:close/>
                  </a:path>
                  <a:path w="2971800" h="2359660">
                    <a:moveTo>
                      <a:pt x="2311400" y="319277"/>
                    </a:moveTo>
                    <a:lnTo>
                      <a:pt x="2311400" y="300227"/>
                    </a:lnTo>
                    <a:lnTo>
                      <a:pt x="2286000" y="319277"/>
                    </a:lnTo>
                    <a:lnTo>
                      <a:pt x="2286000" y="338327"/>
                    </a:lnTo>
                    <a:lnTo>
                      <a:pt x="2311400" y="319277"/>
                    </a:lnTo>
                    <a:close/>
                  </a:path>
                  <a:path w="2971800" h="2359660">
                    <a:moveTo>
                      <a:pt x="2311400" y="338327"/>
                    </a:moveTo>
                    <a:lnTo>
                      <a:pt x="2311400" y="319277"/>
                    </a:lnTo>
                    <a:lnTo>
                      <a:pt x="2286000" y="338327"/>
                    </a:lnTo>
                    <a:lnTo>
                      <a:pt x="2292604" y="338327"/>
                    </a:lnTo>
                    <a:lnTo>
                      <a:pt x="2298700" y="333755"/>
                    </a:lnTo>
                    <a:lnTo>
                      <a:pt x="2298700" y="338327"/>
                    </a:lnTo>
                    <a:lnTo>
                      <a:pt x="2311400" y="338327"/>
                    </a:lnTo>
                    <a:close/>
                  </a:path>
                  <a:path w="2971800" h="2359660">
                    <a:moveTo>
                      <a:pt x="2298700" y="338327"/>
                    </a:moveTo>
                    <a:lnTo>
                      <a:pt x="2298700" y="333755"/>
                    </a:lnTo>
                    <a:lnTo>
                      <a:pt x="2292604" y="338327"/>
                    </a:lnTo>
                    <a:lnTo>
                      <a:pt x="2298700" y="338327"/>
                    </a:lnTo>
                    <a:close/>
                  </a:path>
                  <a:path w="2971800" h="2359660">
                    <a:moveTo>
                      <a:pt x="2324100" y="332803"/>
                    </a:moveTo>
                    <a:lnTo>
                      <a:pt x="2324100" y="261365"/>
                    </a:lnTo>
                    <a:lnTo>
                      <a:pt x="2311400" y="275843"/>
                    </a:lnTo>
                    <a:lnTo>
                      <a:pt x="2311400" y="336851"/>
                    </a:lnTo>
                    <a:lnTo>
                      <a:pt x="2324100" y="332803"/>
                    </a:lnTo>
                    <a:close/>
                  </a:path>
                  <a:path w="2971800" h="2359660">
                    <a:moveTo>
                      <a:pt x="2336800" y="304799"/>
                    </a:moveTo>
                    <a:lnTo>
                      <a:pt x="2336800" y="239982"/>
                    </a:lnTo>
                    <a:lnTo>
                      <a:pt x="2324100" y="244030"/>
                    </a:lnTo>
                    <a:lnTo>
                      <a:pt x="2324100" y="318515"/>
                    </a:lnTo>
                    <a:lnTo>
                      <a:pt x="2336800" y="304799"/>
                    </a:lnTo>
                    <a:close/>
                  </a:path>
                  <a:path w="2971800" h="2359660">
                    <a:moveTo>
                      <a:pt x="2349500" y="238505"/>
                    </a:moveTo>
                    <a:lnTo>
                      <a:pt x="2349500" y="225504"/>
                    </a:lnTo>
                    <a:lnTo>
                      <a:pt x="2336800" y="229552"/>
                    </a:lnTo>
                    <a:lnTo>
                      <a:pt x="2336800" y="238505"/>
                    </a:lnTo>
                    <a:lnTo>
                      <a:pt x="2349500" y="238505"/>
                    </a:lnTo>
                    <a:close/>
                  </a:path>
                  <a:path w="2971800" h="2359660">
                    <a:moveTo>
                      <a:pt x="2349500" y="238505"/>
                    </a:moveTo>
                    <a:lnTo>
                      <a:pt x="2336800" y="238505"/>
                    </a:lnTo>
                    <a:lnTo>
                      <a:pt x="2336800" y="257555"/>
                    </a:lnTo>
                    <a:lnTo>
                      <a:pt x="2349500" y="238505"/>
                    </a:lnTo>
                    <a:close/>
                  </a:path>
                  <a:path w="2971800" h="2359660">
                    <a:moveTo>
                      <a:pt x="2356104" y="262127"/>
                    </a:moveTo>
                    <a:lnTo>
                      <a:pt x="2349500" y="262127"/>
                    </a:lnTo>
                    <a:lnTo>
                      <a:pt x="2349500" y="238505"/>
                    </a:lnTo>
                    <a:lnTo>
                      <a:pt x="2336800" y="257555"/>
                    </a:lnTo>
                    <a:lnTo>
                      <a:pt x="2336800" y="276605"/>
                    </a:lnTo>
                    <a:lnTo>
                      <a:pt x="2356104" y="262127"/>
                    </a:lnTo>
                    <a:close/>
                  </a:path>
                  <a:path w="2971800" h="2359660">
                    <a:moveTo>
                      <a:pt x="2374900" y="271081"/>
                    </a:moveTo>
                    <a:lnTo>
                      <a:pt x="2374900" y="262127"/>
                    </a:lnTo>
                    <a:lnTo>
                      <a:pt x="2356104" y="262127"/>
                    </a:lnTo>
                    <a:lnTo>
                      <a:pt x="2336800" y="276605"/>
                    </a:lnTo>
                    <a:lnTo>
                      <a:pt x="2349500" y="276605"/>
                    </a:lnTo>
                    <a:lnTo>
                      <a:pt x="2362200" y="275129"/>
                    </a:lnTo>
                    <a:lnTo>
                      <a:pt x="2374900" y="271081"/>
                    </a:lnTo>
                    <a:close/>
                  </a:path>
                  <a:path w="2971800" h="2359660">
                    <a:moveTo>
                      <a:pt x="2362200" y="284987"/>
                    </a:moveTo>
                    <a:lnTo>
                      <a:pt x="2362200" y="275129"/>
                    </a:lnTo>
                    <a:lnTo>
                      <a:pt x="2349500" y="276605"/>
                    </a:lnTo>
                    <a:lnTo>
                      <a:pt x="2336800" y="276605"/>
                    </a:lnTo>
                    <a:lnTo>
                      <a:pt x="2336800" y="303275"/>
                    </a:lnTo>
                    <a:lnTo>
                      <a:pt x="2349500" y="288035"/>
                    </a:lnTo>
                    <a:lnTo>
                      <a:pt x="2362200" y="284987"/>
                    </a:lnTo>
                    <a:close/>
                  </a:path>
                  <a:path w="2971800" h="2359660">
                    <a:moveTo>
                      <a:pt x="2387600" y="209549"/>
                    </a:moveTo>
                    <a:lnTo>
                      <a:pt x="2374900" y="209549"/>
                    </a:lnTo>
                    <a:lnTo>
                      <a:pt x="2362200" y="211133"/>
                    </a:lnTo>
                    <a:lnTo>
                      <a:pt x="2362200" y="215360"/>
                    </a:lnTo>
                    <a:lnTo>
                      <a:pt x="2349500" y="221444"/>
                    </a:lnTo>
                    <a:lnTo>
                      <a:pt x="2349500" y="224027"/>
                    </a:lnTo>
                    <a:lnTo>
                      <a:pt x="2374900" y="224027"/>
                    </a:lnTo>
                    <a:lnTo>
                      <a:pt x="2374900" y="228599"/>
                    </a:lnTo>
                    <a:lnTo>
                      <a:pt x="2387600" y="209549"/>
                    </a:lnTo>
                    <a:close/>
                  </a:path>
                  <a:path w="2971800" h="2359660">
                    <a:moveTo>
                      <a:pt x="2374900" y="224027"/>
                    </a:moveTo>
                    <a:lnTo>
                      <a:pt x="2349500" y="224027"/>
                    </a:lnTo>
                    <a:lnTo>
                      <a:pt x="2349500" y="243077"/>
                    </a:lnTo>
                    <a:lnTo>
                      <a:pt x="2374900" y="224027"/>
                    </a:lnTo>
                    <a:close/>
                  </a:path>
                  <a:path w="2971800" h="2359660">
                    <a:moveTo>
                      <a:pt x="2374900" y="243077"/>
                    </a:moveTo>
                    <a:lnTo>
                      <a:pt x="2374900" y="224027"/>
                    </a:lnTo>
                    <a:lnTo>
                      <a:pt x="2349500" y="243077"/>
                    </a:lnTo>
                    <a:lnTo>
                      <a:pt x="2349500" y="262127"/>
                    </a:lnTo>
                    <a:lnTo>
                      <a:pt x="2374900" y="243077"/>
                    </a:lnTo>
                    <a:close/>
                  </a:path>
                  <a:path w="2971800" h="2359660">
                    <a:moveTo>
                      <a:pt x="2374900" y="262127"/>
                    </a:moveTo>
                    <a:lnTo>
                      <a:pt x="2374900" y="243077"/>
                    </a:lnTo>
                    <a:lnTo>
                      <a:pt x="2349500" y="262127"/>
                    </a:lnTo>
                    <a:lnTo>
                      <a:pt x="2356104" y="262127"/>
                    </a:lnTo>
                    <a:lnTo>
                      <a:pt x="2362200" y="257555"/>
                    </a:lnTo>
                    <a:lnTo>
                      <a:pt x="2362200" y="262127"/>
                    </a:lnTo>
                    <a:lnTo>
                      <a:pt x="2374900" y="262127"/>
                    </a:lnTo>
                    <a:close/>
                  </a:path>
                  <a:path w="2971800" h="2359660">
                    <a:moveTo>
                      <a:pt x="2362200" y="262127"/>
                    </a:moveTo>
                    <a:lnTo>
                      <a:pt x="2362200" y="257555"/>
                    </a:lnTo>
                    <a:lnTo>
                      <a:pt x="2356104" y="262127"/>
                    </a:lnTo>
                    <a:lnTo>
                      <a:pt x="2362200" y="262127"/>
                    </a:lnTo>
                    <a:close/>
                  </a:path>
                  <a:path w="2971800" h="2359660">
                    <a:moveTo>
                      <a:pt x="2400300" y="194309"/>
                    </a:moveTo>
                    <a:lnTo>
                      <a:pt x="2387600" y="194309"/>
                    </a:lnTo>
                    <a:lnTo>
                      <a:pt x="2374900" y="195786"/>
                    </a:lnTo>
                    <a:lnTo>
                      <a:pt x="2374900" y="209549"/>
                    </a:lnTo>
                    <a:lnTo>
                      <a:pt x="2387600" y="209549"/>
                    </a:lnTo>
                    <a:lnTo>
                      <a:pt x="2387600" y="213359"/>
                    </a:lnTo>
                    <a:lnTo>
                      <a:pt x="2400300" y="194309"/>
                    </a:lnTo>
                    <a:close/>
                  </a:path>
                  <a:path w="2971800" h="2359660">
                    <a:moveTo>
                      <a:pt x="2387600" y="228599"/>
                    </a:moveTo>
                    <a:lnTo>
                      <a:pt x="2387600" y="209549"/>
                    </a:lnTo>
                    <a:lnTo>
                      <a:pt x="2374900" y="228599"/>
                    </a:lnTo>
                    <a:lnTo>
                      <a:pt x="2374900" y="247649"/>
                    </a:lnTo>
                    <a:lnTo>
                      <a:pt x="2387600" y="228599"/>
                    </a:lnTo>
                    <a:close/>
                  </a:path>
                  <a:path w="2971800" h="2359660">
                    <a:moveTo>
                      <a:pt x="2408202" y="231424"/>
                    </a:moveTo>
                    <a:lnTo>
                      <a:pt x="2400300" y="232409"/>
                    </a:lnTo>
                    <a:lnTo>
                      <a:pt x="2387600" y="232409"/>
                    </a:lnTo>
                    <a:lnTo>
                      <a:pt x="2387600" y="228599"/>
                    </a:lnTo>
                    <a:lnTo>
                      <a:pt x="2374900" y="247649"/>
                    </a:lnTo>
                    <a:lnTo>
                      <a:pt x="2387600" y="247649"/>
                    </a:lnTo>
                    <a:lnTo>
                      <a:pt x="2400300" y="246173"/>
                    </a:lnTo>
                    <a:lnTo>
                      <a:pt x="2400300" y="236077"/>
                    </a:lnTo>
                    <a:lnTo>
                      <a:pt x="2408202" y="231424"/>
                    </a:lnTo>
                    <a:close/>
                  </a:path>
                  <a:path w="2971800" h="2359660">
                    <a:moveTo>
                      <a:pt x="2387600" y="256603"/>
                    </a:moveTo>
                    <a:lnTo>
                      <a:pt x="2387600" y="247649"/>
                    </a:lnTo>
                    <a:lnTo>
                      <a:pt x="2374900" y="247649"/>
                    </a:lnTo>
                    <a:lnTo>
                      <a:pt x="2374900" y="260651"/>
                    </a:lnTo>
                    <a:lnTo>
                      <a:pt x="2387600" y="256603"/>
                    </a:lnTo>
                    <a:close/>
                  </a:path>
                  <a:path w="2971800" h="2359660">
                    <a:moveTo>
                      <a:pt x="2400300" y="194309"/>
                    </a:moveTo>
                    <a:lnTo>
                      <a:pt x="2400300" y="181308"/>
                    </a:lnTo>
                    <a:lnTo>
                      <a:pt x="2387600" y="185356"/>
                    </a:lnTo>
                    <a:lnTo>
                      <a:pt x="2387600" y="194309"/>
                    </a:lnTo>
                    <a:lnTo>
                      <a:pt x="2400300" y="194309"/>
                    </a:lnTo>
                    <a:close/>
                  </a:path>
                  <a:path w="2971800" h="2359660">
                    <a:moveTo>
                      <a:pt x="2406904" y="217931"/>
                    </a:moveTo>
                    <a:lnTo>
                      <a:pt x="2400300" y="217931"/>
                    </a:lnTo>
                    <a:lnTo>
                      <a:pt x="2400300" y="194309"/>
                    </a:lnTo>
                    <a:lnTo>
                      <a:pt x="2387600" y="213359"/>
                    </a:lnTo>
                    <a:lnTo>
                      <a:pt x="2387600" y="232409"/>
                    </a:lnTo>
                    <a:lnTo>
                      <a:pt x="2406904" y="217931"/>
                    </a:lnTo>
                    <a:close/>
                  </a:path>
                  <a:path w="2971800" h="2359660">
                    <a:moveTo>
                      <a:pt x="2425700" y="220515"/>
                    </a:moveTo>
                    <a:lnTo>
                      <a:pt x="2425700" y="217931"/>
                    </a:lnTo>
                    <a:lnTo>
                      <a:pt x="2406904" y="217931"/>
                    </a:lnTo>
                    <a:lnTo>
                      <a:pt x="2387600" y="232409"/>
                    </a:lnTo>
                    <a:lnTo>
                      <a:pt x="2400300" y="232409"/>
                    </a:lnTo>
                    <a:lnTo>
                      <a:pt x="2408202" y="231424"/>
                    </a:lnTo>
                    <a:lnTo>
                      <a:pt x="2413000" y="228599"/>
                    </a:lnTo>
                    <a:lnTo>
                      <a:pt x="2413000" y="226599"/>
                    </a:lnTo>
                    <a:lnTo>
                      <a:pt x="2425700" y="220515"/>
                    </a:lnTo>
                    <a:close/>
                  </a:path>
                  <a:path w="2971800" h="2359660">
                    <a:moveTo>
                      <a:pt x="2438400" y="165353"/>
                    </a:moveTo>
                    <a:lnTo>
                      <a:pt x="2425700" y="165353"/>
                    </a:lnTo>
                    <a:lnTo>
                      <a:pt x="2413000" y="166830"/>
                    </a:lnTo>
                    <a:lnTo>
                      <a:pt x="2413000" y="170878"/>
                    </a:lnTo>
                    <a:lnTo>
                      <a:pt x="2400300" y="176926"/>
                    </a:lnTo>
                    <a:lnTo>
                      <a:pt x="2400300" y="179831"/>
                    </a:lnTo>
                    <a:lnTo>
                      <a:pt x="2419096" y="179831"/>
                    </a:lnTo>
                    <a:lnTo>
                      <a:pt x="2438400" y="165353"/>
                    </a:lnTo>
                    <a:close/>
                  </a:path>
                  <a:path w="2971800" h="2359660">
                    <a:moveTo>
                      <a:pt x="2419096" y="179831"/>
                    </a:moveTo>
                    <a:lnTo>
                      <a:pt x="2400300" y="179831"/>
                    </a:lnTo>
                    <a:lnTo>
                      <a:pt x="2400300" y="198881"/>
                    </a:lnTo>
                    <a:lnTo>
                      <a:pt x="2413000" y="189356"/>
                    </a:lnTo>
                    <a:lnTo>
                      <a:pt x="2413000" y="184403"/>
                    </a:lnTo>
                    <a:lnTo>
                      <a:pt x="2419096" y="179831"/>
                    </a:lnTo>
                    <a:close/>
                  </a:path>
                  <a:path w="2971800" h="2359660">
                    <a:moveTo>
                      <a:pt x="2425700" y="198881"/>
                    </a:moveTo>
                    <a:lnTo>
                      <a:pt x="2425700" y="179831"/>
                    </a:lnTo>
                    <a:lnTo>
                      <a:pt x="2400300" y="198881"/>
                    </a:lnTo>
                    <a:lnTo>
                      <a:pt x="2400300" y="217931"/>
                    </a:lnTo>
                    <a:lnTo>
                      <a:pt x="2425700" y="198881"/>
                    </a:lnTo>
                    <a:close/>
                  </a:path>
                  <a:path w="2971800" h="2359660">
                    <a:moveTo>
                      <a:pt x="2425700" y="217931"/>
                    </a:moveTo>
                    <a:lnTo>
                      <a:pt x="2425700" y="198881"/>
                    </a:lnTo>
                    <a:lnTo>
                      <a:pt x="2400300" y="217931"/>
                    </a:lnTo>
                    <a:lnTo>
                      <a:pt x="2406904" y="217931"/>
                    </a:lnTo>
                    <a:lnTo>
                      <a:pt x="2413000" y="213359"/>
                    </a:lnTo>
                    <a:lnTo>
                      <a:pt x="2413000" y="217931"/>
                    </a:lnTo>
                    <a:lnTo>
                      <a:pt x="2425700" y="217931"/>
                    </a:lnTo>
                    <a:close/>
                  </a:path>
                  <a:path w="2971800" h="2359660">
                    <a:moveTo>
                      <a:pt x="2413000" y="217931"/>
                    </a:moveTo>
                    <a:lnTo>
                      <a:pt x="2413000" y="213359"/>
                    </a:lnTo>
                    <a:lnTo>
                      <a:pt x="2406904" y="217931"/>
                    </a:lnTo>
                    <a:lnTo>
                      <a:pt x="2413000" y="217931"/>
                    </a:lnTo>
                    <a:close/>
                  </a:path>
                  <a:path w="2971800" h="2359660">
                    <a:moveTo>
                      <a:pt x="2413000" y="230826"/>
                    </a:moveTo>
                    <a:lnTo>
                      <a:pt x="2413000" y="228599"/>
                    </a:lnTo>
                    <a:lnTo>
                      <a:pt x="2408202" y="231424"/>
                    </a:lnTo>
                    <a:lnTo>
                      <a:pt x="2413000" y="230826"/>
                    </a:lnTo>
                    <a:close/>
                  </a:path>
                  <a:path w="2971800" h="2359660">
                    <a:moveTo>
                      <a:pt x="2451100" y="149351"/>
                    </a:moveTo>
                    <a:lnTo>
                      <a:pt x="2438400" y="149351"/>
                    </a:lnTo>
                    <a:lnTo>
                      <a:pt x="2425700" y="150828"/>
                    </a:lnTo>
                    <a:lnTo>
                      <a:pt x="2425700" y="154876"/>
                    </a:lnTo>
                    <a:lnTo>
                      <a:pt x="2413000" y="160924"/>
                    </a:lnTo>
                    <a:lnTo>
                      <a:pt x="2413000" y="166830"/>
                    </a:lnTo>
                    <a:lnTo>
                      <a:pt x="2425700" y="165353"/>
                    </a:lnTo>
                    <a:lnTo>
                      <a:pt x="2438400" y="165353"/>
                    </a:lnTo>
                    <a:lnTo>
                      <a:pt x="2438400" y="168401"/>
                    </a:lnTo>
                    <a:lnTo>
                      <a:pt x="2451100" y="149351"/>
                    </a:lnTo>
                    <a:close/>
                  </a:path>
                  <a:path w="2971800" h="2359660">
                    <a:moveTo>
                      <a:pt x="2425700" y="179831"/>
                    </a:moveTo>
                    <a:lnTo>
                      <a:pt x="2419096" y="179831"/>
                    </a:lnTo>
                    <a:lnTo>
                      <a:pt x="2413000" y="184403"/>
                    </a:lnTo>
                    <a:lnTo>
                      <a:pt x="2413000" y="189356"/>
                    </a:lnTo>
                    <a:lnTo>
                      <a:pt x="2425700" y="179831"/>
                    </a:lnTo>
                    <a:close/>
                  </a:path>
                  <a:path w="2971800" h="2359660">
                    <a:moveTo>
                      <a:pt x="2438400" y="184403"/>
                    </a:moveTo>
                    <a:lnTo>
                      <a:pt x="2438400" y="165353"/>
                    </a:lnTo>
                    <a:lnTo>
                      <a:pt x="2419096" y="179831"/>
                    </a:lnTo>
                    <a:lnTo>
                      <a:pt x="2425700" y="179831"/>
                    </a:lnTo>
                    <a:lnTo>
                      <a:pt x="2425700" y="203453"/>
                    </a:lnTo>
                    <a:lnTo>
                      <a:pt x="2438400" y="184403"/>
                    </a:lnTo>
                    <a:close/>
                  </a:path>
                  <a:path w="2971800" h="2359660">
                    <a:moveTo>
                      <a:pt x="2438400" y="203453"/>
                    </a:moveTo>
                    <a:lnTo>
                      <a:pt x="2438400" y="184403"/>
                    </a:lnTo>
                    <a:lnTo>
                      <a:pt x="2425700" y="203453"/>
                    </a:lnTo>
                    <a:lnTo>
                      <a:pt x="2438400" y="203453"/>
                    </a:lnTo>
                    <a:close/>
                  </a:path>
                  <a:path w="2971800" h="2359660">
                    <a:moveTo>
                      <a:pt x="2438400" y="212407"/>
                    </a:moveTo>
                    <a:lnTo>
                      <a:pt x="2438400" y="203453"/>
                    </a:lnTo>
                    <a:lnTo>
                      <a:pt x="2425700" y="203453"/>
                    </a:lnTo>
                    <a:lnTo>
                      <a:pt x="2425700" y="216455"/>
                    </a:lnTo>
                    <a:lnTo>
                      <a:pt x="2438400" y="212407"/>
                    </a:lnTo>
                    <a:close/>
                  </a:path>
                  <a:path w="2971800" h="2359660">
                    <a:moveTo>
                      <a:pt x="2463800" y="134873"/>
                    </a:moveTo>
                    <a:lnTo>
                      <a:pt x="2451100" y="134873"/>
                    </a:lnTo>
                    <a:lnTo>
                      <a:pt x="2438400" y="136457"/>
                    </a:lnTo>
                    <a:lnTo>
                      <a:pt x="2438400" y="149351"/>
                    </a:lnTo>
                    <a:lnTo>
                      <a:pt x="2451100" y="149351"/>
                    </a:lnTo>
                    <a:lnTo>
                      <a:pt x="2451100" y="153923"/>
                    </a:lnTo>
                    <a:lnTo>
                      <a:pt x="2463800" y="134873"/>
                    </a:lnTo>
                    <a:close/>
                  </a:path>
                  <a:path w="2971800" h="2359660">
                    <a:moveTo>
                      <a:pt x="2451100" y="168401"/>
                    </a:moveTo>
                    <a:lnTo>
                      <a:pt x="2451100" y="149351"/>
                    </a:lnTo>
                    <a:lnTo>
                      <a:pt x="2438400" y="168401"/>
                    </a:lnTo>
                    <a:lnTo>
                      <a:pt x="2438400" y="187451"/>
                    </a:lnTo>
                    <a:lnTo>
                      <a:pt x="2451100" y="168401"/>
                    </a:lnTo>
                    <a:close/>
                  </a:path>
                  <a:path w="2971800" h="2359660">
                    <a:moveTo>
                      <a:pt x="2469948" y="172259"/>
                    </a:moveTo>
                    <a:lnTo>
                      <a:pt x="2463800" y="172973"/>
                    </a:lnTo>
                    <a:lnTo>
                      <a:pt x="2451100" y="172973"/>
                    </a:lnTo>
                    <a:lnTo>
                      <a:pt x="2451100" y="168401"/>
                    </a:lnTo>
                    <a:lnTo>
                      <a:pt x="2438400" y="187451"/>
                    </a:lnTo>
                    <a:lnTo>
                      <a:pt x="2451100" y="187451"/>
                    </a:lnTo>
                    <a:lnTo>
                      <a:pt x="2463800" y="185975"/>
                    </a:lnTo>
                    <a:lnTo>
                      <a:pt x="2463800" y="175878"/>
                    </a:lnTo>
                    <a:lnTo>
                      <a:pt x="2469948" y="172259"/>
                    </a:lnTo>
                    <a:close/>
                  </a:path>
                  <a:path w="2971800" h="2359660">
                    <a:moveTo>
                      <a:pt x="2451100" y="197929"/>
                    </a:moveTo>
                    <a:lnTo>
                      <a:pt x="2451100" y="187451"/>
                    </a:lnTo>
                    <a:lnTo>
                      <a:pt x="2438400" y="187451"/>
                    </a:lnTo>
                    <a:lnTo>
                      <a:pt x="2438400" y="201977"/>
                    </a:lnTo>
                    <a:lnTo>
                      <a:pt x="2451100" y="197929"/>
                    </a:lnTo>
                    <a:close/>
                  </a:path>
                  <a:path w="2971800" h="2359660">
                    <a:moveTo>
                      <a:pt x="2463800" y="134873"/>
                    </a:moveTo>
                    <a:lnTo>
                      <a:pt x="2463800" y="122634"/>
                    </a:lnTo>
                    <a:lnTo>
                      <a:pt x="2451100" y="126682"/>
                    </a:lnTo>
                    <a:lnTo>
                      <a:pt x="2451100" y="134873"/>
                    </a:lnTo>
                    <a:lnTo>
                      <a:pt x="2463800" y="134873"/>
                    </a:lnTo>
                    <a:close/>
                  </a:path>
                  <a:path w="2971800" h="2359660">
                    <a:moveTo>
                      <a:pt x="2469388" y="159257"/>
                    </a:moveTo>
                    <a:lnTo>
                      <a:pt x="2463800" y="159257"/>
                    </a:lnTo>
                    <a:lnTo>
                      <a:pt x="2463800" y="134873"/>
                    </a:lnTo>
                    <a:lnTo>
                      <a:pt x="2451100" y="153923"/>
                    </a:lnTo>
                    <a:lnTo>
                      <a:pt x="2451100" y="172973"/>
                    </a:lnTo>
                    <a:lnTo>
                      <a:pt x="2469388" y="159257"/>
                    </a:lnTo>
                    <a:close/>
                  </a:path>
                  <a:path w="2971800" h="2359660">
                    <a:moveTo>
                      <a:pt x="2489200" y="161400"/>
                    </a:moveTo>
                    <a:lnTo>
                      <a:pt x="2489200" y="159257"/>
                    </a:lnTo>
                    <a:lnTo>
                      <a:pt x="2469388" y="159257"/>
                    </a:lnTo>
                    <a:lnTo>
                      <a:pt x="2451100" y="172973"/>
                    </a:lnTo>
                    <a:lnTo>
                      <a:pt x="2463800" y="172973"/>
                    </a:lnTo>
                    <a:lnTo>
                      <a:pt x="2469948" y="172259"/>
                    </a:lnTo>
                    <a:lnTo>
                      <a:pt x="2476500" y="168401"/>
                    </a:lnTo>
                    <a:lnTo>
                      <a:pt x="2476500" y="167449"/>
                    </a:lnTo>
                    <a:lnTo>
                      <a:pt x="2489200" y="161400"/>
                    </a:lnTo>
                    <a:close/>
                  </a:path>
                  <a:path w="2971800" h="2359660">
                    <a:moveTo>
                      <a:pt x="2514600" y="103631"/>
                    </a:moveTo>
                    <a:lnTo>
                      <a:pt x="2489200" y="103631"/>
                    </a:lnTo>
                    <a:lnTo>
                      <a:pt x="2476500" y="105108"/>
                    </a:lnTo>
                    <a:lnTo>
                      <a:pt x="2476500" y="109156"/>
                    </a:lnTo>
                    <a:lnTo>
                      <a:pt x="2463800" y="115204"/>
                    </a:lnTo>
                    <a:lnTo>
                      <a:pt x="2463800" y="121157"/>
                    </a:lnTo>
                    <a:lnTo>
                      <a:pt x="2489200" y="121157"/>
                    </a:lnTo>
                    <a:lnTo>
                      <a:pt x="2489200" y="141731"/>
                    </a:lnTo>
                    <a:lnTo>
                      <a:pt x="2514600" y="103631"/>
                    </a:lnTo>
                    <a:close/>
                  </a:path>
                  <a:path w="2971800" h="2359660">
                    <a:moveTo>
                      <a:pt x="2489200" y="121157"/>
                    </a:moveTo>
                    <a:lnTo>
                      <a:pt x="2463800" y="121157"/>
                    </a:lnTo>
                    <a:lnTo>
                      <a:pt x="2463800" y="140207"/>
                    </a:lnTo>
                    <a:lnTo>
                      <a:pt x="2489200" y="121157"/>
                    </a:lnTo>
                    <a:close/>
                  </a:path>
                  <a:path w="2971800" h="2359660">
                    <a:moveTo>
                      <a:pt x="2489200" y="140207"/>
                    </a:moveTo>
                    <a:lnTo>
                      <a:pt x="2489200" y="121157"/>
                    </a:lnTo>
                    <a:lnTo>
                      <a:pt x="2463800" y="140207"/>
                    </a:lnTo>
                    <a:lnTo>
                      <a:pt x="2463800" y="159257"/>
                    </a:lnTo>
                    <a:lnTo>
                      <a:pt x="2489200" y="140207"/>
                    </a:lnTo>
                    <a:close/>
                  </a:path>
                  <a:path w="2971800" h="2359660">
                    <a:moveTo>
                      <a:pt x="2489200" y="159257"/>
                    </a:moveTo>
                    <a:lnTo>
                      <a:pt x="2489200" y="140207"/>
                    </a:lnTo>
                    <a:lnTo>
                      <a:pt x="2463800" y="159257"/>
                    </a:lnTo>
                    <a:lnTo>
                      <a:pt x="2469388" y="159257"/>
                    </a:lnTo>
                    <a:lnTo>
                      <a:pt x="2476500" y="153923"/>
                    </a:lnTo>
                    <a:lnTo>
                      <a:pt x="2476500" y="159257"/>
                    </a:lnTo>
                    <a:lnTo>
                      <a:pt x="2489200" y="159257"/>
                    </a:lnTo>
                    <a:close/>
                  </a:path>
                  <a:path w="2971800" h="2359660">
                    <a:moveTo>
                      <a:pt x="2476500" y="159257"/>
                    </a:moveTo>
                    <a:lnTo>
                      <a:pt x="2476500" y="153923"/>
                    </a:lnTo>
                    <a:lnTo>
                      <a:pt x="2469388" y="159257"/>
                    </a:lnTo>
                    <a:lnTo>
                      <a:pt x="2476500" y="159257"/>
                    </a:lnTo>
                    <a:close/>
                  </a:path>
                  <a:path w="2971800" h="2359660">
                    <a:moveTo>
                      <a:pt x="2476500" y="171497"/>
                    </a:moveTo>
                    <a:lnTo>
                      <a:pt x="2476500" y="168401"/>
                    </a:lnTo>
                    <a:lnTo>
                      <a:pt x="2469948" y="172259"/>
                    </a:lnTo>
                    <a:lnTo>
                      <a:pt x="2476500" y="171497"/>
                    </a:lnTo>
                    <a:close/>
                  </a:path>
                  <a:path w="2971800" h="2359660">
                    <a:moveTo>
                      <a:pt x="2533448" y="126539"/>
                    </a:moveTo>
                    <a:lnTo>
                      <a:pt x="2527300" y="127253"/>
                    </a:lnTo>
                    <a:lnTo>
                      <a:pt x="2514600" y="127253"/>
                    </a:lnTo>
                    <a:lnTo>
                      <a:pt x="2514600" y="103631"/>
                    </a:lnTo>
                    <a:lnTo>
                      <a:pt x="2489200" y="141731"/>
                    </a:lnTo>
                    <a:lnTo>
                      <a:pt x="2514600" y="141731"/>
                    </a:lnTo>
                    <a:lnTo>
                      <a:pt x="2527300" y="140255"/>
                    </a:lnTo>
                    <a:lnTo>
                      <a:pt x="2527300" y="130159"/>
                    </a:lnTo>
                    <a:lnTo>
                      <a:pt x="2533448" y="126539"/>
                    </a:lnTo>
                    <a:close/>
                  </a:path>
                  <a:path w="2971800" h="2359660">
                    <a:moveTo>
                      <a:pt x="2501900" y="153733"/>
                    </a:moveTo>
                    <a:lnTo>
                      <a:pt x="2501900" y="141731"/>
                    </a:lnTo>
                    <a:lnTo>
                      <a:pt x="2489200" y="141731"/>
                    </a:lnTo>
                    <a:lnTo>
                      <a:pt x="2489200" y="157781"/>
                    </a:lnTo>
                    <a:lnTo>
                      <a:pt x="2501900" y="153733"/>
                    </a:lnTo>
                    <a:close/>
                  </a:path>
                  <a:path w="2971800" h="2359660">
                    <a:moveTo>
                      <a:pt x="2514600" y="103631"/>
                    </a:moveTo>
                    <a:lnTo>
                      <a:pt x="2514600" y="90630"/>
                    </a:lnTo>
                    <a:lnTo>
                      <a:pt x="2501900" y="94678"/>
                    </a:lnTo>
                    <a:lnTo>
                      <a:pt x="2501900" y="103631"/>
                    </a:lnTo>
                    <a:lnTo>
                      <a:pt x="2514600" y="103631"/>
                    </a:lnTo>
                    <a:close/>
                  </a:path>
                  <a:path w="2971800" h="2359660">
                    <a:moveTo>
                      <a:pt x="2527300" y="89153"/>
                    </a:moveTo>
                    <a:lnTo>
                      <a:pt x="2527300" y="76152"/>
                    </a:lnTo>
                    <a:lnTo>
                      <a:pt x="2514600" y="80200"/>
                    </a:lnTo>
                    <a:lnTo>
                      <a:pt x="2514600" y="89153"/>
                    </a:lnTo>
                    <a:lnTo>
                      <a:pt x="2527300" y="89153"/>
                    </a:lnTo>
                    <a:close/>
                  </a:path>
                  <a:path w="2971800" h="2359660">
                    <a:moveTo>
                      <a:pt x="2527300" y="89153"/>
                    </a:moveTo>
                    <a:lnTo>
                      <a:pt x="2514600" y="89153"/>
                    </a:lnTo>
                    <a:lnTo>
                      <a:pt x="2514600" y="108203"/>
                    </a:lnTo>
                    <a:lnTo>
                      <a:pt x="2527300" y="89153"/>
                    </a:lnTo>
                    <a:close/>
                  </a:path>
                  <a:path w="2971800" h="2359660">
                    <a:moveTo>
                      <a:pt x="2533904" y="112775"/>
                    </a:moveTo>
                    <a:lnTo>
                      <a:pt x="2527300" y="112775"/>
                    </a:lnTo>
                    <a:lnTo>
                      <a:pt x="2527300" y="89153"/>
                    </a:lnTo>
                    <a:lnTo>
                      <a:pt x="2514600" y="108203"/>
                    </a:lnTo>
                    <a:lnTo>
                      <a:pt x="2514600" y="127253"/>
                    </a:lnTo>
                    <a:lnTo>
                      <a:pt x="2533904" y="112775"/>
                    </a:lnTo>
                    <a:close/>
                  </a:path>
                  <a:path w="2971800" h="2359660">
                    <a:moveTo>
                      <a:pt x="2552700" y="121729"/>
                    </a:moveTo>
                    <a:lnTo>
                      <a:pt x="2552700" y="112775"/>
                    </a:lnTo>
                    <a:lnTo>
                      <a:pt x="2533904" y="112775"/>
                    </a:lnTo>
                    <a:lnTo>
                      <a:pt x="2514600" y="127253"/>
                    </a:lnTo>
                    <a:lnTo>
                      <a:pt x="2527300" y="127253"/>
                    </a:lnTo>
                    <a:lnTo>
                      <a:pt x="2533448" y="126539"/>
                    </a:lnTo>
                    <a:lnTo>
                      <a:pt x="2540000" y="122681"/>
                    </a:lnTo>
                    <a:lnTo>
                      <a:pt x="2540000" y="125777"/>
                    </a:lnTo>
                    <a:lnTo>
                      <a:pt x="2552700" y="121729"/>
                    </a:lnTo>
                    <a:close/>
                  </a:path>
                  <a:path w="2971800" h="2359660">
                    <a:moveTo>
                      <a:pt x="2565400" y="74675"/>
                    </a:moveTo>
                    <a:lnTo>
                      <a:pt x="2527300" y="74675"/>
                    </a:lnTo>
                    <a:lnTo>
                      <a:pt x="2527300" y="112775"/>
                    </a:lnTo>
                    <a:lnTo>
                      <a:pt x="2540000" y="103250"/>
                    </a:lnTo>
                    <a:lnTo>
                      <a:pt x="2540000" y="93725"/>
                    </a:lnTo>
                    <a:lnTo>
                      <a:pt x="2565400" y="74675"/>
                    </a:lnTo>
                    <a:close/>
                  </a:path>
                  <a:path w="2971800" h="2359660">
                    <a:moveTo>
                      <a:pt x="2552700" y="112775"/>
                    </a:moveTo>
                    <a:lnTo>
                      <a:pt x="2552700" y="93725"/>
                    </a:lnTo>
                    <a:lnTo>
                      <a:pt x="2527300" y="112775"/>
                    </a:lnTo>
                    <a:lnTo>
                      <a:pt x="2533904" y="112775"/>
                    </a:lnTo>
                    <a:lnTo>
                      <a:pt x="2540000" y="108203"/>
                    </a:lnTo>
                    <a:lnTo>
                      <a:pt x="2540000" y="112775"/>
                    </a:lnTo>
                    <a:lnTo>
                      <a:pt x="2552700" y="112775"/>
                    </a:lnTo>
                    <a:close/>
                  </a:path>
                  <a:path w="2971800" h="2359660">
                    <a:moveTo>
                      <a:pt x="2540000" y="125777"/>
                    </a:moveTo>
                    <a:lnTo>
                      <a:pt x="2540000" y="122681"/>
                    </a:lnTo>
                    <a:lnTo>
                      <a:pt x="2533448" y="126539"/>
                    </a:lnTo>
                    <a:lnTo>
                      <a:pt x="2540000" y="125777"/>
                    </a:lnTo>
                    <a:close/>
                  </a:path>
                  <a:path w="2971800" h="2359660">
                    <a:moveTo>
                      <a:pt x="2540000" y="112775"/>
                    </a:moveTo>
                    <a:lnTo>
                      <a:pt x="2540000" y="108203"/>
                    </a:lnTo>
                    <a:lnTo>
                      <a:pt x="2533904" y="112775"/>
                    </a:lnTo>
                    <a:lnTo>
                      <a:pt x="2540000" y="112775"/>
                    </a:lnTo>
                    <a:close/>
                  </a:path>
                  <a:path w="2971800" h="2359660">
                    <a:moveTo>
                      <a:pt x="2590800" y="58673"/>
                    </a:moveTo>
                    <a:lnTo>
                      <a:pt x="2565400" y="58673"/>
                    </a:lnTo>
                    <a:lnTo>
                      <a:pt x="2552700" y="60257"/>
                    </a:lnTo>
                    <a:lnTo>
                      <a:pt x="2552700" y="64484"/>
                    </a:lnTo>
                    <a:lnTo>
                      <a:pt x="2540000" y="70568"/>
                    </a:lnTo>
                    <a:lnTo>
                      <a:pt x="2540000" y="74675"/>
                    </a:lnTo>
                    <a:lnTo>
                      <a:pt x="2565400" y="74675"/>
                    </a:lnTo>
                    <a:lnTo>
                      <a:pt x="2565400" y="96773"/>
                    </a:lnTo>
                    <a:lnTo>
                      <a:pt x="2590800" y="58673"/>
                    </a:lnTo>
                    <a:close/>
                  </a:path>
                  <a:path w="2971800" h="2359660">
                    <a:moveTo>
                      <a:pt x="2565400" y="112775"/>
                    </a:moveTo>
                    <a:lnTo>
                      <a:pt x="2565400" y="74675"/>
                    </a:lnTo>
                    <a:lnTo>
                      <a:pt x="2540000" y="93725"/>
                    </a:lnTo>
                    <a:lnTo>
                      <a:pt x="2540000" y="103250"/>
                    </a:lnTo>
                    <a:lnTo>
                      <a:pt x="2552700" y="93725"/>
                    </a:lnTo>
                    <a:lnTo>
                      <a:pt x="2552700" y="112775"/>
                    </a:lnTo>
                    <a:lnTo>
                      <a:pt x="2565400" y="112775"/>
                    </a:lnTo>
                    <a:close/>
                  </a:path>
                  <a:path w="2971800" h="2359660">
                    <a:moveTo>
                      <a:pt x="2616200" y="91249"/>
                    </a:moveTo>
                    <a:lnTo>
                      <a:pt x="2616200" y="83057"/>
                    </a:lnTo>
                    <a:lnTo>
                      <a:pt x="2590800" y="83057"/>
                    </a:lnTo>
                    <a:lnTo>
                      <a:pt x="2590800" y="58673"/>
                    </a:lnTo>
                    <a:lnTo>
                      <a:pt x="2565400" y="96773"/>
                    </a:lnTo>
                    <a:lnTo>
                      <a:pt x="2590800" y="96773"/>
                    </a:lnTo>
                    <a:lnTo>
                      <a:pt x="2603500" y="95297"/>
                    </a:lnTo>
                    <a:lnTo>
                      <a:pt x="2616200" y="91249"/>
                    </a:lnTo>
                    <a:close/>
                  </a:path>
                  <a:path w="2971800" h="2359660">
                    <a:moveTo>
                      <a:pt x="2578100" y="107251"/>
                    </a:moveTo>
                    <a:lnTo>
                      <a:pt x="2578100" y="96773"/>
                    </a:lnTo>
                    <a:lnTo>
                      <a:pt x="2565400" y="96773"/>
                    </a:lnTo>
                    <a:lnTo>
                      <a:pt x="2565400" y="111299"/>
                    </a:lnTo>
                    <a:lnTo>
                      <a:pt x="2578100" y="107251"/>
                    </a:lnTo>
                    <a:close/>
                  </a:path>
                  <a:path w="2971800" h="2359660">
                    <a:moveTo>
                      <a:pt x="2590800" y="58673"/>
                    </a:moveTo>
                    <a:lnTo>
                      <a:pt x="2590800" y="46434"/>
                    </a:lnTo>
                    <a:lnTo>
                      <a:pt x="2578100" y="50482"/>
                    </a:lnTo>
                    <a:lnTo>
                      <a:pt x="2578100" y="58673"/>
                    </a:lnTo>
                    <a:lnTo>
                      <a:pt x="2590800" y="58673"/>
                    </a:lnTo>
                    <a:close/>
                  </a:path>
                  <a:path w="2971800" h="2359660">
                    <a:moveTo>
                      <a:pt x="2628900" y="44957"/>
                    </a:moveTo>
                    <a:lnTo>
                      <a:pt x="2590800" y="44957"/>
                    </a:lnTo>
                    <a:lnTo>
                      <a:pt x="2590800" y="83057"/>
                    </a:lnTo>
                    <a:lnTo>
                      <a:pt x="2616200" y="64007"/>
                    </a:lnTo>
                    <a:lnTo>
                      <a:pt x="2628900" y="44957"/>
                    </a:lnTo>
                    <a:close/>
                  </a:path>
                  <a:path w="2971800" h="2359660">
                    <a:moveTo>
                      <a:pt x="2646534" y="68579"/>
                    </a:moveTo>
                    <a:lnTo>
                      <a:pt x="2628900" y="68579"/>
                    </a:lnTo>
                    <a:lnTo>
                      <a:pt x="2628900" y="44957"/>
                    </a:lnTo>
                    <a:lnTo>
                      <a:pt x="2616200" y="64007"/>
                    </a:lnTo>
                    <a:lnTo>
                      <a:pt x="2590800" y="83057"/>
                    </a:lnTo>
                    <a:lnTo>
                      <a:pt x="2628900" y="83057"/>
                    </a:lnTo>
                    <a:lnTo>
                      <a:pt x="2641600" y="81581"/>
                    </a:lnTo>
                    <a:lnTo>
                      <a:pt x="2641600" y="71484"/>
                    </a:lnTo>
                    <a:lnTo>
                      <a:pt x="2646534" y="68579"/>
                    </a:lnTo>
                    <a:close/>
                  </a:path>
                  <a:path w="2971800" h="2359660">
                    <a:moveTo>
                      <a:pt x="2628900" y="44957"/>
                    </a:moveTo>
                    <a:lnTo>
                      <a:pt x="2628900" y="31956"/>
                    </a:lnTo>
                    <a:lnTo>
                      <a:pt x="2616200" y="36004"/>
                    </a:lnTo>
                    <a:lnTo>
                      <a:pt x="2616200" y="44957"/>
                    </a:lnTo>
                    <a:lnTo>
                      <a:pt x="2628900" y="44957"/>
                    </a:lnTo>
                    <a:close/>
                  </a:path>
                  <a:path w="2971800" h="2359660">
                    <a:moveTo>
                      <a:pt x="2679700" y="30479"/>
                    </a:moveTo>
                    <a:lnTo>
                      <a:pt x="2628900" y="30479"/>
                    </a:lnTo>
                    <a:lnTo>
                      <a:pt x="2628900" y="68579"/>
                    </a:lnTo>
                    <a:lnTo>
                      <a:pt x="2679700" y="30479"/>
                    </a:lnTo>
                    <a:close/>
                  </a:path>
                  <a:path w="2971800" h="2359660">
                    <a:moveTo>
                      <a:pt x="2679700" y="68579"/>
                    </a:moveTo>
                    <a:lnTo>
                      <a:pt x="2679700" y="30479"/>
                    </a:lnTo>
                    <a:lnTo>
                      <a:pt x="2628900" y="68579"/>
                    </a:lnTo>
                    <a:lnTo>
                      <a:pt x="2646534" y="68579"/>
                    </a:lnTo>
                    <a:lnTo>
                      <a:pt x="2654300" y="64007"/>
                    </a:lnTo>
                    <a:lnTo>
                      <a:pt x="2654300" y="68579"/>
                    </a:lnTo>
                    <a:lnTo>
                      <a:pt x="2679700" y="68579"/>
                    </a:lnTo>
                    <a:close/>
                  </a:path>
                  <a:path w="2971800" h="2359660">
                    <a:moveTo>
                      <a:pt x="2654300" y="68579"/>
                    </a:moveTo>
                    <a:lnTo>
                      <a:pt x="2654300" y="64007"/>
                    </a:lnTo>
                    <a:lnTo>
                      <a:pt x="2646534" y="68579"/>
                    </a:lnTo>
                    <a:lnTo>
                      <a:pt x="2654300" y="68579"/>
                    </a:lnTo>
                    <a:close/>
                  </a:path>
                  <a:path w="2971800" h="2359660">
                    <a:moveTo>
                      <a:pt x="2755900" y="16001"/>
                    </a:moveTo>
                    <a:lnTo>
                      <a:pt x="2679700" y="16001"/>
                    </a:lnTo>
                    <a:lnTo>
                      <a:pt x="2667000" y="17478"/>
                    </a:lnTo>
                    <a:lnTo>
                      <a:pt x="2667000" y="21526"/>
                    </a:lnTo>
                    <a:lnTo>
                      <a:pt x="2654300" y="27574"/>
                    </a:lnTo>
                    <a:lnTo>
                      <a:pt x="2654300" y="30479"/>
                    </a:lnTo>
                    <a:lnTo>
                      <a:pt x="2679700" y="30479"/>
                    </a:lnTo>
                    <a:lnTo>
                      <a:pt x="2679700" y="54101"/>
                    </a:lnTo>
                    <a:lnTo>
                      <a:pt x="2692400" y="35051"/>
                    </a:lnTo>
                    <a:lnTo>
                      <a:pt x="2692400" y="54101"/>
                    </a:lnTo>
                    <a:lnTo>
                      <a:pt x="2743200" y="54101"/>
                    </a:lnTo>
                    <a:lnTo>
                      <a:pt x="2743200" y="35051"/>
                    </a:lnTo>
                    <a:lnTo>
                      <a:pt x="2755900" y="16001"/>
                    </a:lnTo>
                    <a:close/>
                  </a:path>
                  <a:path w="2971800" h="2359660">
                    <a:moveTo>
                      <a:pt x="2692400" y="54101"/>
                    </a:moveTo>
                    <a:lnTo>
                      <a:pt x="2692400" y="35051"/>
                    </a:lnTo>
                    <a:lnTo>
                      <a:pt x="2679700" y="54101"/>
                    </a:lnTo>
                    <a:lnTo>
                      <a:pt x="2692400" y="54101"/>
                    </a:lnTo>
                    <a:close/>
                  </a:path>
                  <a:path w="2971800" h="2359660">
                    <a:moveTo>
                      <a:pt x="2692400" y="63055"/>
                    </a:moveTo>
                    <a:lnTo>
                      <a:pt x="2692400" y="54101"/>
                    </a:lnTo>
                    <a:lnTo>
                      <a:pt x="2679700" y="54101"/>
                    </a:lnTo>
                    <a:lnTo>
                      <a:pt x="2679700" y="67103"/>
                    </a:lnTo>
                    <a:lnTo>
                      <a:pt x="2692400" y="63055"/>
                    </a:lnTo>
                    <a:close/>
                  </a:path>
                  <a:path w="2971800" h="2359660">
                    <a:moveTo>
                      <a:pt x="2959100" y="36623"/>
                    </a:moveTo>
                    <a:lnTo>
                      <a:pt x="2959100" y="1583"/>
                    </a:lnTo>
                    <a:lnTo>
                      <a:pt x="2946400" y="0"/>
                    </a:lnTo>
                    <a:lnTo>
                      <a:pt x="2755900" y="0"/>
                    </a:lnTo>
                    <a:lnTo>
                      <a:pt x="2743200" y="1583"/>
                    </a:lnTo>
                    <a:lnTo>
                      <a:pt x="2743200" y="16001"/>
                    </a:lnTo>
                    <a:lnTo>
                      <a:pt x="2755900" y="16001"/>
                    </a:lnTo>
                    <a:lnTo>
                      <a:pt x="2755900" y="38099"/>
                    </a:lnTo>
                    <a:lnTo>
                      <a:pt x="2781300" y="19049"/>
                    </a:lnTo>
                    <a:lnTo>
                      <a:pt x="2781300" y="38099"/>
                    </a:lnTo>
                    <a:lnTo>
                      <a:pt x="2946400" y="38099"/>
                    </a:lnTo>
                    <a:lnTo>
                      <a:pt x="2959100" y="36623"/>
                    </a:lnTo>
                    <a:close/>
                  </a:path>
                  <a:path w="2971800" h="2359660">
                    <a:moveTo>
                      <a:pt x="2776122" y="38099"/>
                    </a:moveTo>
                    <a:lnTo>
                      <a:pt x="2755900" y="38099"/>
                    </a:lnTo>
                    <a:lnTo>
                      <a:pt x="2755900" y="16001"/>
                    </a:lnTo>
                    <a:lnTo>
                      <a:pt x="2743200" y="35051"/>
                    </a:lnTo>
                    <a:lnTo>
                      <a:pt x="2743200" y="54101"/>
                    </a:lnTo>
                    <a:lnTo>
                      <a:pt x="2755900" y="54101"/>
                    </a:lnTo>
                    <a:lnTo>
                      <a:pt x="2768600" y="52625"/>
                    </a:lnTo>
                    <a:lnTo>
                      <a:pt x="2768600" y="42528"/>
                    </a:lnTo>
                    <a:lnTo>
                      <a:pt x="2776122" y="38099"/>
                    </a:lnTo>
                    <a:close/>
                  </a:path>
                  <a:path w="2971800" h="2359660">
                    <a:moveTo>
                      <a:pt x="2781300" y="35051"/>
                    </a:moveTo>
                    <a:lnTo>
                      <a:pt x="2781300" y="19049"/>
                    </a:lnTo>
                    <a:lnTo>
                      <a:pt x="2755900" y="38099"/>
                    </a:lnTo>
                    <a:lnTo>
                      <a:pt x="2776122" y="38099"/>
                    </a:lnTo>
                    <a:lnTo>
                      <a:pt x="2781300" y="35051"/>
                    </a:lnTo>
                    <a:close/>
                  </a:path>
                  <a:path w="2971800" h="2359660">
                    <a:moveTo>
                      <a:pt x="2781300" y="38099"/>
                    </a:moveTo>
                    <a:lnTo>
                      <a:pt x="2781300" y="35051"/>
                    </a:lnTo>
                    <a:lnTo>
                      <a:pt x="2776122" y="38099"/>
                    </a:lnTo>
                    <a:lnTo>
                      <a:pt x="2781300" y="38099"/>
                    </a:lnTo>
                    <a:close/>
                  </a:path>
                  <a:path w="2971800" h="2359660">
                    <a:moveTo>
                      <a:pt x="2971800" y="26527"/>
                    </a:moveTo>
                    <a:lnTo>
                      <a:pt x="2971800" y="11894"/>
                    </a:lnTo>
                    <a:lnTo>
                      <a:pt x="2959100" y="5810"/>
                    </a:lnTo>
                    <a:lnTo>
                      <a:pt x="2959100" y="32575"/>
                    </a:lnTo>
                    <a:lnTo>
                      <a:pt x="2971800" y="26527"/>
                    </a:lnTo>
                    <a:close/>
                  </a:path>
                </a:pathLst>
              </a:custGeom>
              <a:solidFill>
                <a:srgbClr val="00CC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1" name="object 41"/>
              <p:cNvSpPr/>
              <p:nvPr/>
            </p:nvSpPr>
            <p:spPr>
              <a:xfrm>
                <a:off x="2548127" y="5020055"/>
                <a:ext cx="2976880" cy="322580"/>
              </a:xfrm>
              <a:custGeom>
                <a:avLst/>
                <a:gdLst/>
                <a:ahLst/>
                <a:cxnLst/>
                <a:rect l="l" t="t" r="r" b="b"/>
                <a:pathLst>
                  <a:path w="2976879" h="322579">
                    <a:moveTo>
                      <a:pt x="861740" y="134857"/>
                    </a:moveTo>
                    <a:lnTo>
                      <a:pt x="672846" y="194310"/>
                    </a:lnTo>
                    <a:lnTo>
                      <a:pt x="528827" y="222504"/>
                    </a:lnTo>
                    <a:lnTo>
                      <a:pt x="336041" y="252222"/>
                    </a:lnTo>
                    <a:lnTo>
                      <a:pt x="17525" y="284226"/>
                    </a:lnTo>
                    <a:lnTo>
                      <a:pt x="10179" y="286369"/>
                    </a:lnTo>
                    <a:lnTo>
                      <a:pt x="4476" y="291084"/>
                    </a:lnTo>
                    <a:lnTo>
                      <a:pt x="916" y="297513"/>
                    </a:lnTo>
                    <a:lnTo>
                      <a:pt x="0" y="304800"/>
                    </a:lnTo>
                    <a:lnTo>
                      <a:pt x="2476" y="312146"/>
                    </a:lnTo>
                    <a:lnTo>
                      <a:pt x="7239" y="317849"/>
                    </a:lnTo>
                    <a:lnTo>
                      <a:pt x="13716" y="321409"/>
                    </a:lnTo>
                    <a:lnTo>
                      <a:pt x="21335" y="322326"/>
                    </a:lnTo>
                    <a:lnTo>
                      <a:pt x="339851" y="290322"/>
                    </a:lnTo>
                    <a:lnTo>
                      <a:pt x="534924" y="259842"/>
                    </a:lnTo>
                    <a:lnTo>
                      <a:pt x="680466" y="231648"/>
                    </a:lnTo>
                    <a:lnTo>
                      <a:pt x="778763" y="200405"/>
                    </a:lnTo>
                    <a:lnTo>
                      <a:pt x="859535" y="175601"/>
                    </a:lnTo>
                    <a:lnTo>
                      <a:pt x="859535" y="136398"/>
                    </a:lnTo>
                    <a:lnTo>
                      <a:pt x="861740" y="134857"/>
                    </a:lnTo>
                    <a:close/>
                  </a:path>
                  <a:path w="2976879" h="322579">
                    <a:moveTo>
                      <a:pt x="864107" y="134111"/>
                    </a:moveTo>
                    <a:lnTo>
                      <a:pt x="861740" y="134857"/>
                    </a:lnTo>
                    <a:lnTo>
                      <a:pt x="859535" y="136398"/>
                    </a:lnTo>
                    <a:lnTo>
                      <a:pt x="864107" y="134111"/>
                    </a:lnTo>
                    <a:close/>
                  </a:path>
                  <a:path w="2976879" h="322579">
                    <a:moveTo>
                      <a:pt x="864107" y="174197"/>
                    </a:moveTo>
                    <a:lnTo>
                      <a:pt x="864107" y="134111"/>
                    </a:lnTo>
                    <a:lnTo>
                      <a:pt x="859535" y="136398"/>
                    </a:lnTo>
                    <a:lnTo>
                      <a:pt x="859535" y="175601"/>
                    </a:lnTo>
                    <a:lnTo>
                      <a:pt x="864107" y="174197"/>
                    </a:lnTo>
                    <a:close/>
                  </a:path>
                  <a:path w="2976879" h="322579">
                    <a:moveTo>
                      <a:pt x="2976372" y="19050"/>
                    </a:moveTo>
                    <a:lnTo>
                      <a:pt x="2974895" y="11572"/>
                    </a:lnTo>
                    <a:lnTo>
                      <a:pt x="2970847" y="5524"/>
                    </a:lnTo>
                    <a:lnTo>
                      <a:pt x="2964799" y="1476"/>
                    </a:lnTo>
                    <a:lnTo>
                      <a:pt x="2957322" y="0"/>
                    </a:lnTo>
                    <a:lnTo>
                      <a:pt x="1107948" y="0"/>
                    </a:lnTo>
                    <a:lnTo>
                      <a:pt x="1104900" y="761"/>
                    </a:lnTo>
                    <a:lnTo>
                      <a:pt x="1101852" y="3048"/>
                    </a:lnTo>
                    <a:lnTo>
                      <a:pt x="1056132" y="30480"/>
                    </a:lnTo>
                    <a:lnTo>
                      <a:pt x="989076" y="60198"/>
                    </a:lnTo>
                    <a:lnTo>
                      <a:pt x="925068" y="90677"/>
                    </a:lnTo>
                    <a:lnTo>
                      <a:pt x="924306" y="91440"/>
                    </a:lnTo>
                    <a:lnTo>
                      <a:pt x="923544" y="91440"/>
                    </a:lnTo>
                    <a:lnTo>
                      <a:pt x="922782" y="92202"/>
                    </a:lnTo>
                    <a:lnTo>
                      <a:pt x="861740" y="134857"/>
                    </a:lnTo>
                    <a:lnTo>
                      <a:pt x="864107" y="134111"/>
                    </a:lnTo>
                    <a:lnTo>
                      <a:pt x="864107" y="174197"/>
                    </a:lnTo>
                    <a:lnTo>
                      <a:pt x="875538" y="170688"/>
                    </a:lnTo>
                    <a:lnTo>
                      <a:pt x="877824" y="169926"/>
                    </a:lnTo>
                    <a:lnTo>
                      <a:pt x="879347" y="169164"/>
                    </a:lnTo>
                    <a:lnTo>
                      <a:pt x="880872" y="167640"/>
                    </a:lnTo>
                    <a:lnTo>
                      <a:pt x="941832" y="125548"/>
                    </a:lnTo>
                    <a:lnTo>
                      <a:pt x="941832" y="124968"/>
                    </a:lnTo>
                    <a:lnTo>
                      <a:pt x="944879" y="123444"/>
                    </a:lnTo>
                    <a:lnTo>
                      <a:pt x="1005077" y="95250"/>
                    </a:lnTo>
                    <a:lnTo>
                      <a:pt x="1071372" y="64770"/>
                    </a:lnTo>
                    <a:lnTo>
                      <a:pt x="1111758" y="40538"/>
                    </a:lnTo>
                    <a:lnTo>
                      <a:pt x="1111758" y="38100"/>
                    </a:lnTo>
                    <a:lnTo>
                      <a:pt x="1120902" y="35052"/>
                    </a:lnTo>
                    <a:lnTo>
                      <a:pt x="1120902" y="38100"/>
                    </a:lnTo>
                    <a:lnTo>
                      <a:pt x="2957322" y="38100"/>
                    </a:lnTo>
                    <a:lnTo>
                      <a:pt x="2964799" y="36623"/>
                    </a:lnTo>
                    <a:lnTo>
                      <a:pt x="2970847" y="32575"/>
                    </a:lnTo>
                    <a:lnTo>
                      <a:pt x="2974895" y="26527"/>
                    </a:lnTo>
                    <a:lnTo>
                      <a:pt x="2976372" y="19050"/>
                    </a:lnTo>
                    <a:close/>
                  </a:path>
                  <a:path w="2976879" h="322579">
                    <a:moveTo>
                      <a:pt x="944879" y="123444"/>
                    </a:moveTo>
                    <a:lnTo>
                      <a:pt x="941832" y="124968"/>
                    </a:lnTo>
                    <a:lnTo>
                      <a:pt x="944463" y="123731"/>
                    </a:lnTo>
                    <a:lnTo>
                      <a:pt x="944879" y="123444"/>
                    </a:lnTo>
                    <a:close/>
                  </a:path>
                  <a:path w="2976879" h="322579">
                    <a:moveTo>
                      <a:pt x="944463" y="123731"/>
                    </a:moveTo>
                    <a:lnTo>
                      <a:pt x="941832" y="124968"/>
                    </a:lnTo>
                    <a:lnTo>
                      <a:pt x="941832" y="125548"/>
                    </a:lnTo>
                    <a:lnTo>
                      <a:pt x="944463" y="123731"/>
                    </a:lnTo>
                    <a:close/>
                  </a:path>
                  <a:path w="2976879" h="322579">
                    <a:moveTo>
                      <a:pt x="944879" y="123535"/>
                    </a:moveTo>
                    <a:lnTo>
                      <a:pt x="944463" y="123731"/>
                    </a:lnTo>
                    <a:lnTo>
                      <a:pt x="944879" y="123535"/>
                    </a:lnTo>
                    <a:close/>
                  </a:path>
                  <a:path w="2976879" h="322579">
                    <a:moveTo>
                      <a:pt x="1120902" y="35052"/>
                    </a:moveTo>
                    <a:lnTo>
                      <a:pt x="1111758" y="38100"/>
                    </a:lnTo>
                    <a:lnTo>
                      <a:pt x="1115821" y="38100"/>
                    </a:lnTo>
                    <a:lnTo>
                      <a:pt x="1120902" y="35052"/>
                    </a:lnTo>
                    <a:close/>
                  </a:path>
                  <a:path w="2976879" h="322579">
                    <a:moveTo>
                      <a:pt x="1115821" y="38100"/>
                    </a:moveTo>
                    <a:lnTo>
                      <a:pt x="1111758" y="38100"/>
                    </a:lnTo>
                    <a:lnTo>
                      <a:pt x="1111758" y="40538"/>
                    </a:lnTo>
                    <a:lnTo>
                      <a:pt x="1115821" y="38100"/>
                    </a:lnTo>
                    <a:close/>
                  </a:path>
                  <a:path w="2976879" h="322579">
                    <a:moveTo>
                      <a:pt x="1120902" y="38100"/>
                    </a:moveTo>
                    <a:lnTo>
                      <a:pt x="1120902" y="35052"/>
                    </a:lnTo>
                    <a:lnTo>
                      <a:pt x="1115821" y="38100"/>
                    </a:lnTo>
                    <a:lnTo>
                      <a:pt x="1120902" y="38100"/>
                    </a:lnTo>
                    <a:close/>
                  </a:path>
                </a:pathLst>
              </a:custGeom>
              <a:solidFill>
                <a:srgbClr val="60B5C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2" name="object 42"/>
              <p:cNvSpPr/>
              <p:nvPr/>
            </p:nvSpPr>
            <p:spPr>
              <a:xfrm>
                <a:off x="2562605" y="2235707"/>
                <a:ext cx="3268979" cy="3117850"/>
              </a:xfrm>
              <a:custGeom>
                <a:avLst/>
                <a:gdLst/>
                <a:ahLst/>
                <a:cxnLst/>
                <a:rect l="l" t="t" r="r" b="b"/>
                <a:pathLst>
                  <a:path w="3268979" h="3117850">
                    <a:moveTo>
                      <a:pt x="9144" y="9144"/>
                    </a:moveTo>
                    <a:lnTo>
                      <a:pt x="9144" y="4572"/>
                    </a:lnTo>
                    <a:lnTo>
                      <a:pt x="8382" y="1523"/>
                    </a:lnTo>
                    <a:lnTo>
                      <a:pt x="4572" y="0"/>
                    </a:lnTo>
                    <a:lnTo>
                      <a:pt x="1523" y="1524"/>
                    </a:lnTo>
                    <a:lnTo>
                      <a:pt x="0" y="4572"/>
                    </a:lnTo>
                    <a:lnTo>
                      <a:pt x="1523" y="8382"/>
                    </a:lnTo>
                    <a:lnTo>
                      <a:pt x="4572" y="9144"/>
                    </a:lnTo>
                    <a:lnTo>
                      <a:pt x="9144" y="9144"/>
                    </a:lnTo>
                    <a:close/>
                  </a:path>
                  <a:path w="3268979" h="3117850">
                    <a:moveTo>
                      <a:pt x="9144" y="3108197"/>
                    </a:moveTo>
                    <a:lnTo>
                      <a:pt x="9144" y="9144"/>
                    </a:lnTo>
                    <a:lnTo>
                      <a:pt x="4572" y="9144"/>
                    </a:lnTo>
                    <a:lnTo>
                      <a:pt x="1523" y="8382"/>
                    </a:lnTo>
                    <a:lnTo>
                      <a:pt x="0" y="4572"/>
                    </a:lnTo>
                    <a:lnTo>
                      <a:pt x="0" y="3112770"/>
                    </a:lnTo>
                    <a:lnTo>
                      <a:pt x="1523" y="3116580"/>
                    </a:lnTo>
                    <a:lnTo>
                      <a:pt x="4572" y="3117341"/>
                    </a:lnTo>
                    <a:lnTo>
                      <a:pt x="4572" y="3108197"/>
                    </a:lnTo>
                    <a:lnTo>
                      <a:pt x="9144" y="3108197"/>
                    </a:lnTo>
                    <a:close/>
                  </a:path>
                  <a:path w="3268979" h="3117850">
                    <a:moveTo>
                      <a:pt x="3268980" y="3112770"/>
                    </a:moveTo>
                    <a:lnTo>
                      <a:pt x="3268980" y="4571"/>
                    </a:lnTo>
                    <a:lnTo>
                      <a:pt x="3267455" y="1523"/>
                    </a:lnTo>
                    <a:lnTo>
                      <a:pt x="3263646" y="0"/>
                    </a:lnTo>
                    <a:lnTo>
                      <a:pt x="4572" y="0"/>
                    </a:lnTo>
                    <a:lnTo>
                      <a:pt x="8382" y="1523"/>
                    </a:lnTo>
                    <a:lnTo>
                      <a:pt x="9144" y="4572"/>
                    </a:lnTo>
                    <a:lnTo>
                      <a:pt x="9144" y="9144"/>
                    </a:lnTo>
                    <a:lnTo>
                      <a:pt x="3259073" y="9143"/>
                    </a:lnTo>
                    <a:lnTo>
                      <a:pt x="3259073" y="4571"/>
                    </a:lnTo>
                    <a:lnTo>
                      <a:pt x="3263646" y="9143"/>
                    </a:lnTo>
                    <a:lnTo>
                      <a:pt x="3263646" y="3117341"/>
                    </a:lnTo>
                    <a:lnTo>
                      <a:pt x="3267455" y="3116580"/>
                    </a:lnTo>
                    <a:lnTo>
                      <a:pt x="3268980" y="3112770"/>
                    </a:lnTo>
                    <a:close/>
                  </a:path>
                  <a:path w="3268979" h="3117850">
                    <a:moveTo>
                      <a:pt x="3263646" y="3108197"/>
                    </a:moveTo>
                    <a:lnTo>
                      <a:pt x="4572" y="3108197"/>
                    </a:lnTo>
                    <a:lnTo>
                      <a:pt x="9144" y="3112770"/>
                    </a:lnTo>
                    <a:lnTo>
                      <a:pt x="9144" y="3117341"/>
                    </a:lnTo>
                    <a:lnTo>
                      <a:pt x="3259073" y="3117341"/>
                    </a:lnTo>
                    <a:lnTo>
                      <a:pt x="3259073" y="3112770"/>
                    </a:lnTo>
                    <a:lnTo>
                      <a:pt x="3263646" y="3108197"/>
                    </a:lnTo>
                    <a:close/>
                  </a:path>
                  <a:path w="3268979" h="3117850">
                    <a:moveTo>
                      <a:pt x="9144" y="3117341"/>
                    </a:moveTo>
                    <a:lnTo>
                      <a:pt x="9144" y="3112770"/>
                    </a:lnTo>
                    <a:lnTo>
                      <a:pt x="4572" y="3108197"/>
                    </a:lnTo>
                    <a:lnTo>
                      <a:pt x="4572" y="3117341"/>
                    </a:lnTo>
                    <a:lnTo>
                      <a:pt x="9144" y="3117341"/>
                    </a:lnTo>
                    <a:close/>
                  </a:path>
                  <a:path w="3268979" h="3117850">
                    <a:moveTo>
                      <a:pt x="3263646" y="9143"/>
                    </a:moveTo>
                    <a:lnTo>
                      <a:pt x="3259073" y="4571"/>
                    </a:lnTo>
                    <a:lnTo>
                      <a:pt x="3259073" y="9143"/>
                    </a:lnTo>
                    <a:lnTo>
                      <a:pt x="3263646" y="9143"/>
                    </a:lnTo>
                    <a:close/>
                  </a:path>
                  <a:path w="3268979" h="3117850">
                    <a:moveTo>
                      <a:pt x="3263646" y="3108197"/>
                    </a:moveTo>
                    <a:lnTo>
                      <a:pt x="3263646" y="9143"/>
                    </a:lnTo>
                    <a:lnTo>
                      <a:pt x="3259073" y="9143"/>
                    </a:lnTo>
                    <a:lnTo>
                      <a:pt x="3259073" y="3108197"/>
                    </a:lnTo>
                    <a:lnTo>
                      <a:pt x="3263646" y="3108197"/>
                    </a:lnTo>
                    <a:close/>
                  </a:path>
                  <a:path w="3268979" h="3117850">
                    <a:moveTo>
                      <a:pt x="3263646" y="3117341"/>
                    </a:moveTo>
                    <a:lnTo>
                      <a:pt x="3263646" y="3108197"/>
                    </a:lnTo>
                    <a:lnTo>
                      <a:pt x="3259073" y="3112770"/>
                    </a:lnTo>
                    <a:lnTo>
                      <a:pt x="3259073" y="3117341"/>
                    </a:lnTo>
                    <a:lnTo>
                      <a:pt x="3263646" y="3117341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3" name="object 43"/>
              <p:cNvSpPr/>
              <p:nvPr/>
            </p:nvSpPr>
            <p:spPr>
              <a:xfrm>
                <a:off x="5551932" y="2851404"/>
                <a:ext cx="692150" cy="342900"/>
              </a:xfrm>
              <a:custGeom>
                <a:avLst/>
                <a:gdLst/>
                <a:ahLst/>
                <a:cxnLst/>
                <a:rect l="l" t="t" r="r" b="b"/>
                <a:pathLst>
                  <a:path w="692150" h="342900">
                    <a:moveTo>
                      <a:pt x="122315" y="268261"/>
                    </a:moveTo>
                    <a:lnTo>
                      <a:pt x="109728" y="242315"/>
                    </a:lnTo>
                    <a:lnTo>
                      <a:pt x="0" y="342899"/>
                    </a:lnTo>
                    <a:lnTo>
                      <a:pt x="109728" y="325275"/>
                    </a:lnTo>
                    <a:lnTo>
                      <a:pt x="109728" y="274319"/>
                    </a:lnTo>
                    <a:lnTo>
                      <a:pt x="122315" y="268261"/>
                    </a:lnTo>
                    <a:close/>
                  </a:path>
                  <a:path w="692150" h="342900">
                    <a:moveTo>
                      <a:pt x="134813" y="294022"/>
                    </a:moveTo>
                    <a:lnTo>
                      <a:pt x="122315" y="268261"/>
                    </a:lnTo>
                    <a:lnTo>
                      <a:pt x="109728" y="274319"/>
                    </a:lnTo>
                    <a:lnTo>
                      <a:pt x="121920" y="300227"/>
                    </a:lnTo>
                    <a:lnTo>
                      <a:pt x="134813" y="294022"/>
                    </a:lnTo>
                    <a:close/>
                  </a:path>
                  <a:path w="692150" h="342900">
                    <a:moveTo>
                      <a:pt x="147065" y="319277"/>
                    </a:moveTo>
                    <a:lnTo>
                      <a:pt x="134813" y="294022"/>
                    </a:lnTo>
                    <a:lnTo>
                      <a:pt x="121920" y="300227"/>
                    </a:lnTo>
                    <a:lnTo>
                      <a:pt x="109728" y="274319"/>
                    </a:lnTo>
                    <a:lnTo>
                      <a:pt x="109728" y="325275"/>
                    </a:lnTo>
                    <a:lnTo>
                      <a:pt x="147065" y="319277"/>
                    </a:lnTo>
                    <a:close/>
                  </a:path>
                  <a:path w="692150" h="342900">
                    <a:moveTo>
                      <a:pt x="691896" y="25907"/>
                    </a:moveTo>
                    <a:lnTo>
                      <a:pt x="679703" y="0"/>
                    </a:lnTo>
                    <a:lnTo>
                      <a:pt x="122315" y="268261"/>
                    </a:lnTo>
                    <a:lnTo>
                      <a:pt x="134813" y="294022"/>
                    </a:lnTo>
                    <a:lnTo>
                      <a:pt x="691896" y="25907"/>
                    </a:lnTo>
                    <a:close/>
                  </a:path>
                </a:pathLst>
              </a:custGeom>
              <a:solidFill>
                <a:srgbClr val="D60AC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4" name="object 44"/>
            <p:cNvSpPr txBox="1"/>
            <p:nvPr/>
          </p:nvSpPr>
          <p:spPr>
            <a:xfrm>
              <a:off x="6313415" y="2701537"/>
              <a:ext cx="140970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5" dirty="0">
                  <a:latin typeface="Arial"/>
                  <a:cs typeface="Arial"/>
                </a:rPr>
                <a:t>wattseconds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45" name="object 45"/>
            <p:cNvSpPr txBox="1"/>
            <p:nvPr/>
          </p:nvSpPr>
          <p:spPr>
            <a:xfrm>
              <a:off x="1438564" y="2896762"/>
              <a:ext cx="309245" cy="1435735"/>
            </a:xfrm>
            <a:prstGeom prst="rect">
              <a:avLst/>
            </a:prstGeom>
          </p:spPr>
          <p:txBody>
            <a:bodyPr vert="vert270" wrap="square" lIns="0" tIns="0" rIns="0" bIns="0" rtlCol="0">
              <a:spAutoFit/>
            </a:bodyPr>
            <a:lstStyle/>
            <a:p>
              <a:pPr marL="12700">
                <a:lnSpc>
                  <a:spcPts val="2310"/>
                </a:lnSpc>
              </a:pPr>
              <a:r>
                <a:rPr sz="2000" spc="-10" dirty="0">
                  <a:latin typeface="Arial MT"/>
                  <a:cs typeface="Arial MT"/>
                </a:rPr>
                <a:t>wattseconds</a:t>
              </a:r>
              <a:endParaRPr sz="2000">
                <a:latin typeface="Arial MT"/>
                <a:cs typeface="Arial MT"/>
              </a:endParaRPr>
            </a:p>
          </p:txBody>
        </p:sp>
        <p:sp>
          <p:nvSpPr>
            <p:cNvPr id="46" name="object 46"/>
            <p:cNvSpPr txBox="1"/>
            <p:nvPr/>
          </p:nvSpPr>
          <p:spPr>
            <a:xfrm>
              <a:off x="3559682" y="3362959"/>
              <a:ext cx="664845" cy="3911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89865">
                <a:lnSpc>
                  <a:spcPct val="100000"/>
                </a:lnSpc>
                <a:spcBef>
                  <a:spcPts val="100"/>
                </a:spcBef>
              </a:pPr>
              <a:r>
                <a:rPr sz="2400" b="1" i="1" spc="-95" dirty="0">
                  <a:solidFill>
                    <a:srgbClr val="00CC00"/>
                  </a:solidFill>
                  <a:latin typeface="Arial"/>
                  <a:cs typeface="Arial"/>
                </a:rPr>
                <a:t>T</a:t>
              </a:r>
              <a:r>
                <a:rPr sz="2400" b="1" i="1" spc="-5" dirty="0">
                  <a:solidFill>
                    <a:srgbClr val="00CC00"/>
                  </a:solidFill>
                  <a:latin typeface="Arial"/>
                  <a:cs typeface="Arial"/>
                </a:rPr>
                <a:t>o</a:t>
              </a:r>
              <a:r>
                <a:rPr sz="2400" b="1" i="1" dirty="0">
                  <a:solidFill>
                    <a:srgbClr val="00CC00"/>
                  </a:solidFill>
                  <a:latin typeface="Arial"/>
                  <a:cs typeface="Arial"/>
                </a:rPr>
                <a:t>t</a:t>
              </a:r>
              <a:endParaRPr sz="2400">
                <a:latin typeface="Arial"/>
                <a:cs typeface="Arial"/>
              </a:endParaRPr>
            </a:p>
          </p:txBody>
        </p:sp>
        <p:sp>
          <p:nvSpPr>
            <p:cNvPr id="47" name="object 47"/>
            <p:cNvSpPr txBox="1"/>
            <p:nvPr/>
          </p:nvSpPr>
          <p:spPr>
            <a:xfrm>
              <a:off x="4283583" y="3016376"/>
              <a:ext cx="98425" cy="781050"/>
            </a:xfrm>
            <a:prstGeom prst="rect">
              <a:avLst/>
            </a:prstGeom>
            <a:ln w="12953">
              <a:solidFill>
                <a:srgbClr val="000000"/>
              </a:solidFill>
            </a:ln>
          </p:spPr>
          <p:txBody>
            <a:bodyPr vert="horz" wrap="square" lIns="0" tIns="127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0"/>
                </a:spcBef>
              </a:pPr>
              <a:endParaRPr sz="2450">
                <a:latin typeface="Times New Roman"/>
                <a:cs typeface="Times New Roman"/>
              </a:endParaRPr>
            </a:p>
            <a:p>
              <a:pPr>
                <a:lnSpc>
                  <a:spcPct val="100000"/>
                </a:lnSpc>
              </a:pPr>
              <a:r>
                <a:rPr sz="2400" b="1" i="1" spc="-5" dirty="0">
                  <a:solidFill>
                    <a:srgbClr val="00CC00"/>
                  </a:solidFill>
                  <a:latin typeface="Arial"/>
                  <a:cs typeface="Arial"/>
                </a:rPr>
                <a:t>a</a:t>
              </a:r>
              <a:endParaRPr sz="2400">
                <a:latin typeface="Arial"/>
                <a:cs typeface="Arial"/>
              </a:endParaRPr>
            </a:p>
          </p:txBody>
        </p:sp>
        <p:sp>
          <p:nvSpPr>
            <p:cNvPr id="48" name="object 48"/>
            <p:cNvSpPr txBox="1"/>
            <p:nvPr/>
          </p:nvSpPr>
          <p:spPr>
            <a:xfrm>
              <a:off x="4381880" y="3016376"/>
              <a:ext cx="97155" cy="781050"/>
            </a:xfrm>
            <a:prstGeom prst="rect">
              <a:avLst/>
            </a:prstGeom>
            <a:ln w="12954">
              <a:solidFill>
                <a:srgbClr val="000000"/>
              </a:solidFill>
            </a:ln>
          </p:spPr>
          <p:txBody>
            <a:bodyPr vert="horz" wrap="square" lIns="0" tIns="127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0"/>
                </a:spcBef>
              </a:pPr>
              <a:endParaRPr sz="2450">
                <a:latin typeface="Times New Roman"/>
                <a:cs typeface="Times New Roman"/>
              </a:endParaRPr>
            </a:p>
            <a:p>
              <a:pPr>
                <a:lnSpc>
                  <a:spcPct val="100000"/>
                </a:lnSpc>
              </a:pPr>
              <a:r>
                <a:rPr sz="2400" b="1" i="1" dirty="0">
                  <a:solidFill>
                    <a:srgbClr val="00CC00"/>
                  </a:solidFill>
                  <a:latin typeface="Arial"/>
                  <a:cs typeface="Arial"/>
                </a:rPr>
                <a:t>l</a:t>
              </a:r>
              <a:endParaRPr sz="2400">
                <a:latin typeface="Arial"/>
                <a:cs typeface="Arial"/>
              </a:endParaRPr>
            </a:p>
          </p:txBody>
        </p:sp>
        <p:sp>
          <p:nvSpPr>
            <p:cNvPr id="49" name="object 49"/>
            <p:cNvSpPr txBox="1"/>
            <p:nvPr/>
          </p:nvSpPr>
          <p:spPr>
            <a:xfrm>
              <a:off x="5458205" y="3797427"/>
              <a:ext cx="351155" cy="779780"/>
            </a:xfrm>
            <a:prstGeom prst="rect">
              <a:avLst/>
            </a:prstGeom>
            <a:ln w="12191">
              <a:solidFill>
                <a:srgbClr val="000000"/>
              </a:solidFill>
            </a:ln>
          </p:spPr>
          <p:txBody>
            <a:bodyPr vert="horz" wrap="square" lIns="0" tIns="99060" rIns="0" bIns="0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ts val="780"/>
                </a:spcBef>
              </a:pPr>
              <a:r>
                <a:rPr sz="2400" b="1" i="1" spc="-10" dirty="0">
                  <a:solidFill>
                    <a:srgbClr val="F0AD00"/>
                  </a:solidFill>
                  <a:latin typeface="Arial"/>
                  <a:cs typeface="Arial"/>
                </a:rPr>
                <a:t>at</a:t>
              </a:r>
              <a:endParaRPr sz="2400">
                <a:latin typeface="Arial"/>
                <a:cs typeface="Arial"/>
              </a:endParaRPr>
            </a:p>
          </p:txBody>
        </p:sp>
        <p:sp>
          <p:nvSpPr>
            <p:cNvPr id="50" name="object 50"/>
            <p:cNvSpPr txBox="1"/>
            <p:nvPr/>
          </p:nvSpPr>
          <p:spPr>
            <a:xfrm>
              <a:off x="5217033" y="3797427"/>
              <a:ext cx="322580" cy="779780"/>
            </a:xfrm>
            <a:prstGeom prst="rect">
              <a:avLst/>
            </a:prstGeom>
            <a:ln w="12191">
              <a:solidFill>
                <a:srgbClr val="000000"/>
              </a:solidFill>
            </a:ln>
          </p:spPr>
          <p:txBody>
            <a:bodyPr vert="horz" wrap="square" lIns="0" tIns="99060" rIns="0" bIns="0" rtlCol="0">
              <a:spAutoFit/>
            </a:bodyPr>
            <a:lstStyle/>
            <a:p>
              <a:pPr marL="24765">
                <a:lnSpc>
                  <a:spcPct val="100000"/>
                </a:lnSpc>
                <a:spcBef>
                  <a:spcPts val="780"/>
                </a:spcBef>
              </a:pPr>
              <a:r>
                <a:rPr sz="2400" b="1" i="1" spc="-10" dirty="0">
                  <a:solidFill>
                    <a:srgbClr val="F0AD00"/>
                  </a:solidFill>
                  <a:latin typeface="Arial"/>
                  <a:cs typeface="Arial"/>
                </a:rPr>
                <a:t>er</a:t>
              </a:r>
              <a:endParaRPr sz="2400">
                <a:latin typeface="Arial"/>
                <a:cs typeface="Arial"/>
              </a:endParaRPr>
            </a:p>
          </p:txBody>
        </p:sp>
        <p:sp>
          <p:nvSpPr>
            <p:cNvPr id="51" name="object 51"/>
            <p:cNvSpPr txBox="1"/>
            <p:nvPr/>
          </p:nvSpPr>
          <p:spPr>
            <a:xfrm>
              <a:off x="4635246" y="3884169"/>
              <a:ext cx="607695" cy="3911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4604">
                <a:lnSpc>
                  <a:spcPct val="100000"/>
                </a:lnSpc>
                <a:spcBef>
                  <a:spcPts val="100"/>
                </a:spcBef>
              </a:pPr>
              <a:r>
                <a:rPr sz="2400" b="1" i="1" spc="-5" dirty="0">
                  <a:solidFill>
                    <a:srgbClr val="F0AD00"/>
                  </a:solidFill>
                  <a:latin typeface="Arial"/>
                  <a:cs typeface="Arial"/>
                </a:rPr>
                <a:t>Gen</a:t>
              </a:r>
              <a:endParaRPr sz="2400">
                <a:latin typeface="Arial"/>
                <a:cs typeface="Arial"/>
              </a:endParaRPr>
            </a:p>
          </p:txBody>
        </p:sp>
        <p:sp>
          <p:nvSpPr>
            <p:cNvPr id="52" name="object 52"/>
            <p:cNvSpPr txBox="1"/>
            <p:nvPr/>
          </p:nvSpPr>
          <p:spPr>
            <a:xfrm>
              <a:off x="5788164" y="3884169"/>
              <a:ext cx="330200" cy="3911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400" b="1" i="1" spc="-5" dirty="0">
                  <a:solidFill>
                    <a:srgbClr val="F0AD00"/>
                  </a:solidFill>
                  <a:latin typeface="Arial"/>
                  <a:cs typeface="Arial"/>
                </a:rPr>
                <a:t>or</a:t>
              </a:r>
              <a:endParaRPr sz="2400">
                <a:latin typeface="Arial"/>
                <a:cs typeface="Arial"/>
              </a:endParaRPr>
            </a:p>
          </p:txBody>
        </p:sp>
        <p:sp>
          <p:nvSpPr>
            <p:cNvPr id="53" name="object 53"/>
            <p:cNvSpPr txBox="1"/>
            <p:nvPr/>
          </p:nvSpPr>
          <p:spPr>
            <a:xfrm>
              <a:off x="3433190" y="4591916"/>
              <a:ext cx="2174240" cy="13843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078230">
                <a:lnSpc>
                  <a:spcPct val="100000"/>
                </a:lnSpc>
                <a:spcBef>
                  <a:spcPts val="100"/>
                </a:spcBef>
              </a:pPr>
              <a:r>
                <a:rPr sz="2400" b="1" i="1" spc="-10" dirty="0">
                  <a:solidFill>
                    <a:srgbClr val="60B5CC"/>
                  </a:solidFill>
                  <a:latin typeface="Arial"/>
                  <a:cs typeface="Arial"/>
                </a:rPr>
                <a:t>System</a:t>
              </a:r>
              <a:endParaRPr sz="240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  <a:spcBef>
                  <a:spcPts val="25"/>
                </a:spcBef>
              </a:pPr>
              <a:endParaRPr sz="2600">
                <a:latin typeface="Arial"/>
                <a:cs typeface="Arial"/>
              </a:endParaRPr>
            </a:p>
            <a:p>
              <a:pPr marL="93345">
                <a:lnSpc>
                  <a:spcPct val="100000"/>
                </a:lnSpc>
                <a:tabLst>
                  <a:tab pos="1231265" algn="l"/>
                </a:tabLst>
              </a:pPr>
              <a:r>
                <a:rPr sz="2000" spc="-5" dirty="0">
                  <a:latin typeface="Arial MT"/>
                  <a:cs typeface="Arial MT"/>
                </a:rPr>
                <a:t>0.1	1</a:t>
              </a:r>
              <a:endParaRPr sz="2000">
                <a:latin typeface="Arial MT"/>
                <a:cs typeface="Arial MT"/>
              </a:endParaRPr>
            </a:p>
            <a:p>
              <a:pPr marL="12700">
                <a:lnSpc>
                  <a:spcPct val="100000"/>
                </a:lnSpc>
              </a:pPr>
              <a:r>
                <a:rPr sz="2000" spc="-5" dirty="0">
                  <a:latin typeface="Arial MT"/>
                  <a:cs typeface="Arial MT"/>
                </a:rPr>
                <a:t>time,</a:t>
              </a:r>
              <a:r>
                <a:rPr sz="2000" spc="-40" dirty="0">
                  <a:latin typeface="Arial MT"/>
                  <a:cs typeface="Arial MT"/>
                </a:rPr>
                <a:t> </a:t>
              </a:r>
              <a:r>
                <a:rPr sz="2000" spc="-5" dirty="0">
                  <a:latin typeface="Arial MT"/>
                  <a:cs typeface="Arial MT"/>
                </a:rPr>
                <a:t>seconds</a:t>
              </a:r>
              <a:endParaRPr sz="2000">
                <a:latin typeface="Arial MT"/>
                <a:cs typeface="Arial MT"/>
              </a:endParaRPr>
            </a:p>
          </p:txBody>
        </p:sp>
        <p:sp>
          <p:nvSpPr>
            <p:cNvPr id="54" name="object 54"/>
            <p:cNvSpPr txBox="1"/>
            <p:nvPr/>
          </p:nvSpPr>
          <p:spPr>
            <a:xfrm>
              <a:off x="1457171" y="865457"/>
              <a:ext cx="6224270" cy="152908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900" spc="-295" dirty="0">
                  <a:latin typeface="Arial MT"/>
                  <a:cs typeface="Arial MT"/>
                </a:rPr>
                <a:t>PUESTA</a:t>
              </a:r>
              <a:r>
                <a:rPr sz="2900" spc="-125" dirty="0">
                  <a:latin typeface="Arial MT"/>
                  <a:cs typeface="Arial MT"/>
                </a:rPr>
                <a:t> </a:t>
              </a:r>
              <a:r>
                <a:rPr sz="2900" spc="-295" dirty="0">
                  <a:latin typeface="Arial MT"/>
                  <a:cs typeface="Arial MT"/>
                </a:rPr>
                <a:t>A</a:t>
              </a:r>
              <a:r>
                <a:rPr sz="2900" spc="-125" dirty="0">
                  <a:latin typeface="Arial MT"/>
                  <a:cs typeface="Arial MT"/>
                </a:rPr>
                <a:t> </a:t>
              </a:r>
              <a:r>
                <a:rPr sz="2900" spc="-270" dirty="0">
                  <a:latin typeface="Arial MT"/>
                  <a:cs typeface="Arial MT"/>
                </a:rPr>
                <a:t>TIERRA</a:t>
              </a:r>
              <a:r>
                <a:rPr sz="2900" spc="-125" dirty="0">
                  <a:latin typeface="Arial MT"/>
                  <a:cs typeface="Arial MT"/>
                </a:rPr>
                <a:t> </a:t>
              </a:r>
              <a:r>
                <a:rPr sz="2900" spc="-310" dirty="0">
                  <a:latin typeface="Arial MT"/>
                  <a:cs typeface="Arial MT"/>
                </a:rPr>
                <a:t>DE</a:t>
              </a:r>
              <a:r>
                <a:rPr sz="2900" spc="-125" dirty="0">
                  <a:latin typeface="Arial MT"/>
                  <a:cs typeface="Arial MT"/>
                </a:rPr>
                <a:t> </a:t>
              </a:r>
              <a:r>
                <a:rPr sz="2900" spc="-275" dirty="0">
                  <a:latin typeface="Arial MT"/>
                  <a:cs typeface="Arial MT"/>
                </a:rPr>
                <a:t>BAJA</a:t>
              </a:r>
              <a:r>
                <a:rPr sz="2900" spc="-125" dirty="0">
                  <a:latin typeface="Arial MT"/>
                  <a:cs typeface="Arial MT"/>
                </a:rPr>
                <a:t> </a:t>
              </a:r>
              <a:r>
                <a:rPr sz="2900" spc="-275" dirty="0">
                  <a:latin typeface="Arial MT"/>
                  <a:cs typeface="Arial MT"/>
                </a:rPr>
                <a:t>IMPEDANCIA</a:t>
              </a:r>
              <a:endParaRPr sz="2900" dirty="0">
                <a:latin typeface="Arial MT"/>
                <a:cs typeface="Arial MT"/>
              </a:endParaRPr>
            </a:p>
            <a:p>
              <a:pPr marL="615950">
                <a:lnSpc>
                  <a:spcPct val="100000"/>
                </a:lnSpc>
                <a:spcBef>
                  <a:spcPts val="2495"/>
                </a:spcBef>
              </a:pPr>
              <a:r>
                <a:rPr sz="2400" spc="-5" dirty="0">
                  <a:solidFill>
                    <a:srgbClr val="00CC00"/>
                  </a:solidFill>
                  <a:latin typeface="Arial MT"/>
                  <a:cs typeface="Arial MT"/>
                </a:rPr>
                <a:t>Accumulation</a:t>
              </a:r>
              <a:r>
                <a:rPr sz="2400" dirty="0">
                  <a:solidFill>
                    <a:srgbClr val="00CC00"/>
                  </a:solidFill>
                  <a:latin typeface="Arial MT"/>
                  <a:cs typeface="Arial MT"/>
                </a:rPr>
                <a:t> </a:t>
              </a:r>
              <a:r>
                <a:rPr sz="2400" spc="-5" dirty="0">
                  <a:solidFill>
                    <a:srgbClr val="00CC00"/>
                  </a:solidFill>
                  <a:latin typeface="Arial MT"/>
                  <a:cs typeface="Arial MT"/>
                </a:rPr>
                <a:t>of</a:t>
              </a:r>
              <a:r>
                <a:rPr sz="2400" spc="-25" dirty="0">
                  <a:solidFill>
                    <a:srgbClr val="00CC00"/>
                  </a:solidFill>
                  <a:latin typeface="Arial MT"/>
                  <a:cs typeface="Arial MT"/>
                </a:rPr>
                <a:t> </a:t>
              </a:r>
              <a:r>
                <a:rPr sz="2400" spc="-5" dirty="0">
                  <a:solidFill>
                    <a:srgbClr val="00CC00"/>
                  </a:solidFill>
                  <a:latin typeface="Arial MT"/>
                  <a:cs typeface="Arial MT"/>
                </a:rPr>
                <a:t>Damage</a:t>
              </a:r>
              <a:r>
                <a:rPr sz="2400" spc="5" dirty="0">
                  <a:solidFill>
                    <a:srgbClr val="00CC00"/>
                  </a:solidFill>
                  <a:latin typeface="Arial MT"/>
                  <a:cs typeface="Arial MT"/>
                </a:rPr>
                <a:t> </a:t>
              </a:r>
              <a:r>
                <a:rPr sz="2400" spc="-5" dirty="0">
                  <a:solidFill>
                    <a:srgbClr val="00CC00"/>
                  </a:solidFill>
                  <a:latin typeface="Arial MT"/>
                  <a:cs typeface="Arial MT"/>
                </a:rPr>
                <a:t>Over</a:t>
              </a:r>
              <a:r>
                <a:rPr sz="2400" spc="-55" dirty="0">
                  <a:solidFill>
                    <a:srgbClr val="00CC00"/>
                  </a:solidFill>
                  <a:latin typeface="Arial MT"/>
                  <a:cs typeface="Arial MT"/>
                </a:rPr>
                <a:t> </a:t>
              </a:r>
              <a:r>
                <a:rPr sz="2400" spc="-30" dirty="0">
                  <a:solidFill>
                    <a:srgbClr val="00CC00"/>
                  </a:solidFill>
                  <a:latin typeface="Arial MT"/>
                  <a:cs typeface="Arial MT"/>
                </a:rPr>
                <a:t>Time</a:t>
              </a:r>
              <a:endParaRPr sz="2400" dirty="0">
                <a:latin typeface="Arial MT"/>
                <a:cs typeface="Arial MT"/>
              </a:endParaRPr>
            </a:p>
            <a:p>
              <a:pPr marL="478155">
                <a:lnSpc>
                  <a:spcPct val="100000"/>
                </a:lnSpc>
                <a:spcBef>
                  <a:spcPts val="585"/>
                </a:spcBef>
              </a:pPr>
              <a:r>
                <a:rPr sz="2000" spc="-10" dirty="0">
                  <a:latin typeface="Arial MT"/>
                  <a:cs typeface="Arial MT"/>
                </a:rPr>
                <a:t>8000</a:t>
              </a:r>
              <a:endParaRPr sz="2000" dirty="0">
                <a:latin typeface="Arial MT"/>
                <a:cs typeface="Arial MT"/>
              </a:endParaRPr>
            </a:p>
          </p:txBody>
        </p:sp>
        <p:pic>
          <p:nvPicPr>
            <p:cNvPr id="55" name="object 5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990" y="6083046"/>
              <a:ext cx="7773923" cy="477773"/>
            </a:xfrm>
            <a:prstGeom prst="rect">
              <a:avLst/>
            </a:prstGeom>
          </p:spPr>
        </p:pic>
      </p:grpSp>
      <p:sp>
        <p:nvSpPr>
          <p:cNvPr id="56" name="object 56"/>
          <p:cNvSpPr txBox="1">
            <a:spLocks noGrp="1"/>
          </p:cNvSpPr>
          <p:nvPr>
            <p:ph type="title"/>
          </p:nvPr>
        </p:nvSpPr>
        <p:spPr>
          <a:xfrm>
            <a:off x="2710186" y="168041"/>
            <a:ext cx="3934460" cy="5080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150" b="0" spc="-45" dirty="0">
                <a:solidFill>
                  <a:srgbClr val="000000"/>
                </a:solidFill>
                <a:latin typeface="Arial MT"/>
                <a:cs typeface="Arial MT"/>
              </a:rPr>
              <a:t>ANALISIS</a:t>
            </a:r>
            <a:r>
              <a:rPr sz="3150" b="0" spc="-5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150" b="0" spc="-55" dirty="0">
                <a:solidFill>
                  <a:srgbClr val="000000"/>
                </a:solidFill>
                <a:latin typeface="Arial MT"/>
                <a:cs typeface="Arial MT"/>
              </a:rPr>
              <a:t>DE</a:t>
            </a:r>
            <a:r>
              <a:rPr sz="3150" b="0" spc="-4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150" b="0" spc="-55" dirty="0">
                <a:solidFill>
                  <a:srgbClr val="000000"/>
                </a:solidFill>
                <a:latin typeface="Arial MT"/>
                <a:cs typeface="Arial MT"/>
              </a:rPr>
              <a:t>DAÑOS</a:t>
            </a:r>
            <a:endParaRPr sz="315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15796"/>
            <a:ext cx="9144000" cy="107442"/>
          </a:xfrm>
          <a:prstGeom prst="rect">
            <a:avLst/>
          </a:prstGeom>
        </p:spPr>
      </p:pic>
      <p:grpSp>
        <p:nvGrpSpPr>
          <p:cNvPr id="64" name="Grupo 63"/>
          <p:cNvGrpSpPr/>
          <p:nvPr/>
        </p:nvGrpSpPr>
        <p:grpSpPr>
          <a:xfrm>
            <a:off x="470154" y="1597151"/>
            <a:ext cx="8222487" cy="4998720"/>
            <a:chOff x="470154" y="1597151"/>
            <a:chExt cx="8222487" cy="4998720"/>
          </a:xfrm>
        </p:grpSpPr>
        <p:grpSp>
          <p:nvGrpSpPr>
            <p:cNvPr id="3" name="object 3"/>
            <p:cNvGrpSpPr/>
            <p:nvPr/>
          </p:nvGrpSpPr>
          <p:grpSpPr>
            <a:xfrm>
              <a:off x="5265419" y="4255573"/>
              <a:ext cx="190500" cy="802640"/>
              <a:chOff x="5265419" y="4255573"/>
              <a:chExt cx="190500" cy="802640"/>
            </a:xfrm>
          </p:grpSpPr>
          <p:sp>
            <p:nvSpPr>
              <p:cNvPr id="4" name="object 4"/>
              <p:cNvSpPr/>
              <p:nvPr/>
            </p:nvSpPr>
            <p:spPr>
              <a:xfrm>
                <a:off x="5310377" y="4528566"/>
                <a:ext cx="129539" cy="257175"/>
              </a:xfrm>
              <a:custGeom>
                <a:avLst/>
                <a:gdLst/>
                <a:ahLst/>
                <a:cxnLst/>
                <a:rect l="l" t="t" r="r" b="b"/>
                <a:pathLst>
                  <a:path w="129539" h="257175">
                    <a:moveTo>
                      <a:pt x="1524" y="256794"/>
                    </a:moveTo>
                    <a:lnTo>
                      <a:pt x="60787" y="241245"/>
                    </a:lnTo>
                    <a:lnTo>
                      <a:pt x="111788" y="193028"/>
                    </a:lnTo>
                    <a:lnTo>
                      <a:pt x="129239" y="128906"/>
                    </a:lnTo>
                    <a:lnTo>
                      <a:pt x="125230" y="95762"/>
                    </a:lnTo>
                    <a:lnTo>
                      <a:pt x="112649" y="64499"/>
                    </a:lnTo>
                    <a:lnTo>
                      <a:pt x="91435" y="37070"/>
                    </a:lnTo>
                    <a:lnTo>
                      <a:pt x="61525" y="15428"/>
                    </a:lnTo>
                    <a:lnTo>
                      <a:pt x="22859" y="1523"/>
                    </a:lnTo>
                    <a:lnTo>
                      <a:pt x="0" y="0"/>
                    </a:lnTo>
                  </a:path>
                </a:pathLst>
              </a:custGeom>
              <a:ln w="3239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" name="object 5"/>
              <p:cNvSpPr/>
              <p:nvPr/>
            </p:nvSpPr>
            <p:spPr>
              <a:xfrm>
                <a:off x="5310377" y="4271771"/>
                <a:ext cx="129539" cy="257175"/>
              </a:xfrm>
              <a:custGeom>
                <a:avLst/>
                <a:gdLst/>
                <a:ahLst/>
                <a:cxnLst/>
                <a:rect l="l" t="t" r="r" b="b"/>
                <a:pathLst>
                  <a:path w="129539" h="257175">
                    <a:moveTo>
                      <a:pt x="1524" y="256793"/>
                    </a:moveTo>
                    <a:lnTo>
                      <a:pt x="61166" y="241649"/>
                    </a:lnTo>
                    <a:lnTo>
                      <a:pt x="112214" y="192742"/>
                    </a:lnTo>
                    <a:lnTo>
                      <a:pt x="129201" y="128168"/>
                    </a:lnTo>
                    <a:lnTo>
                      <a:pt x="124932" y="94962"/>
                    </a:lnTo>
                    <a:lnTo>
                      <a:pt x="112159" y="63789"/>
                    </a:lnTo>
                    <a:lnTo>
                      <a:pt x="90887" y="36629"/>
                    </a:lnTo>
                    <a:lnTo>
                      <a:pt x="61119" y="15467"/>
                    </a:lnTo>
                    <a:lnTo>
                      <a:pt x="22859" y="2286"/>
                    </a:lnTo>
                    <a:lnTo>
                      <a:pt x="0" y="0"/>
                    </a:lnTo>
                  </a:path>
                </a:pathLst>
              </a:custGeom>
              <a:ln w="3239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5310377" y="4785359"/>
                <a:ext cx="129539" cy="256540"/>
              </a:xfrm>
              <a:custGeom>
                <a:avLst/>
                <a:gdLst/>
                <a:ahLst/>
                <a:cxnLst/>
                <a:rect l="l" t="t" r="r" b="b"/>
                <a:pathLst>
                  <a:path w="129539" h="256539">
                    <a:moveTo>
                      <a:pt x="1524" y="256032"/>
                    </a:moveTo>
                    <a:lnTo>
                      <a:pt x="60983" y="241325"/>
                    </a:lnTo>
                    <a:lnTo>
                      <a:pt x="111940" y="192677"/>
                    </a:lnTo>
                    <a:lnTo>
                      <a:pt x="129058" y="127849"/>
                    </a:lnTo>
                    <a:lnTo>
                      <a:pt x="124883" y="94440"/>
                    </a:lnTo>
                    <a:lnTo>
                      <a:pt x="112193" y="63074"/>
                    </a:lnTo>
                    <a:lnTo>
                      <a:pt x="90971" y="35779"/>
                    </a:lnTo>
                    <a:lnTo>
                      <a:pt x="61199" y="14586"/>
                    </a:lnTo>
                    <a:lnTo>
                      <a:pt x="22859" y="1524"/>
                    </a:lnTo>
                    <a:lnTo>
                      <a:pt x="0" y="0"/>
                    </a:lnTo>
                  </a:path>
                </a:pathLst>
              </a:custGeom>
              <a:ln w="3239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5265419" y="4271771"/>
                <a:ext cx="46990" cy="769620"/>
              </a:xfrm>
              <a:custGeom>
                <a:avLst/>
                <a:gdLst/>
                <a:ahLst/>
                <a:cxnLst/>
                <a:rect l="l" t="t" r="r" b="b"/>
                <a:pathLst>
                  <a:path w="46989" h="769620">
                    <a:moveTo>
                      <a:pt x="0" y="769619"/>
                    </a:moveTo>
                    <a:lnTo>
                      <a:pt x="46482" y="769619"/>
                    </a:lnTo>
                  </a:path>
                  <a:path w="46989" h="769620">
                    <a:moveTo>
                      <a:pt x="0" y="513588"/>
                    </a:moveTo>
                    <a:lnTo>
                      <a:pt x="46482" y="513588"/>
                    </a:lnTo>
                  </a:path>
                  <a:path w="46989" h="769620">
                    <a:moveTo>
                      <a:pt x="0" y="256793"/>
                    </a:moveTo>
                    <a:lnTo>
                      <a:pt x="46482" y="256793"/>
                    </a:lnTo>
                  </a:path>
                  <a:path w="46989" h="769620">
                    <a:moveTo>
                      <a:pt x="0" y="0"/>
                    </a:moveTo>
                    <a:lnTo>
                      <a:pt x="46482" y="0"/>
                    </a:lnTo>
                  </a:path>
                </a:pathLst>
              </a:custGeom>
              <a:ln w="3239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8" name="object 8"/>
            <p:cNvGrpSpPr/>
            <p:nvPr/>
          </p:nvGrpSpPr>
          <p:grpSpPr>
            <a:xfrm>
              <a:off x="5502104" y="4255573"/>
              <a:ext cx="191135" cy="802640"/>
              <a:chOff x="5502104" y="4255573"/>
              <a:chExt cx="191135" cy="802640"/>
            </a:xfrm>
          </p:grpSpPr>
          <p:sp>
            <p:nvSpPr>
              <p:cNvPr id="9" name="object 9"/>
              <p:cNvSpPr/>
              <p:nvPr/>
            </p:nvSpPr>
            <p:spPr>
              <a:xfrm>
                <a:off x="5518498" y="4528565"/>
                <a:ext cx="129539" cy="257175"/>
              </a:xfrm>
              <a:custGeom>
                <a:avLst/>
                <a:gdLst/>
                <a:ahLst/>
                <a:cxnLst/>
                <a:rect l="l" t="t" r="r" b="b"/>
                <a:pathLst>
                  <a:path w="129539" h="257175">
                    <a:moveTo>
                      <a:pt x="127158" y="0"/>
                    </a:moveTo>
                    <a:lnTo>
                      <a:pt x="68055" y="15391"/>
                    </a:lnTo>
                    <a:lnTo>
                      <a:pt x="16867" y="64531"/>
                    </a:lnTo>
                    <a:lnTo>
                      <a:pt x="0" y="129082"/>
                    </a:lnTo>
                    <a:lnTo>
                      <a:pt x="4369" y="162215"/>
                    </a:lnTo>
                    <a:lnTo>
                      <a:pt x="17239" y="193292"/>
                    </a:lnTo>
                    <a:lnTo>
                      <a:pt x="38582" y="220347"/>
                    </a:lnTo>
                    <a:lnTo>
                      <a:pt x="68373" y="241408"/>
                    </a:lnTo>
                    <a:lnTo>
                      <a:pt x="106584" y="254507"/>
                    </a:lnTo>
                    <a:lnTo>
                      <a:pt x="129444" y="256794"/>
                    </a:lnTo>
                  </a:path>
                </a:pathLst>
              </a:custGeom>
              <a:ln w="3239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5518303" y="4785360"/>
                <a:ext cx="130175" cy="256540"/>
              </a:xfrm>
              <a:custGeom>
                <a:avLst/>
                <a:gdLst/>
                <a:ahLst/>
                <a:cxnLst/>
                <a:rect l="l" t="t" r="r" b="b"/>
                <a:pathLst>
                  <a:path w="130175" h="256539">
                    <a:moveTo>
                      <a:pt x="127354" y="0"/>
                    </a:moveTo>
                    <a:lnTo>
                      <a:pt x="68192" y="15303"/>
                    </a:lnTo>
                    <a:lnTo>
                      <a:pt x="16913" y="64236"/>
                    </a:lnTo>
                    <a:lnTo>
                      <a:pt x="0" y="128625"/>
                    </a:lnTo>
                    <a:lnTo>
                      <a:pt x="4369" y="161725"/>
                    </a:lnTo>
                    <a:lnTo>
                      <a:pt x="17256" y="192819"/>
                    </a:lnTo>
                    <a:lnTo>
                      <a:pt x="38636" y="219952"/>
                    </a:lnTo>
                    <a:lnTo>
                      <a:pt x="68485" y="241167"/>
                    </a:lnTo>
                    <a:lnTo>
                      <a:pt x="106780" y="254507"/>
                    </a:lnTo>
                    <a:lnTo>
                      <a:pt x="129639" y="256032"/>
                    </a:lnTo>
                  </a:path>
                </a:pathLst>
              </a:custGeom>
              <a:ln w="3239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" name="object 11"/>
              <p:cNvSpPr/>
              <p:nvPr/>
            </p:nvSpPr>
            <p:spPr>
              <a:xfrm>
                <a:off x="5518413" y="4271771"/>
                <a:ext cx="129539" cy="257175"/>
              </a:xfrm>
              <a:custGeom>
                <a:avLst/>
                <a:gdLst/>
                <a:ahLst/>
                <a:cxnLst/>
                <a:rect l="l" t="t" r="r" b="b"/>
                <a:pathLst>
                  <a:path w="129539" h="257175">
                    <a:moveTo>
                      <a:pt x="127244" y="0"/>
                    </a:moveTo>
                    <a:lnTo>
                      <a:pt x="68680" y="15495"/>
                    </a:lnTo>
                    <a:lnTo>
                      <a:pt x="17547" y="63777"/>
                    </a:lnTo>
                    <a:lnTo>
                      <a:pt x="0" y="128063"/>
                    </a:lnTo>
                    <a:lnTo>
                      <a:pt x="3992" y="161278"/>
                    </a:lnTo>
                    <a:lnTo>
                      <a:pt x="16587" y="192578"/>
                    </a:lnTo>
                    <a:lnTo>
                      <a:pt x="37852" y="219991"/>
                    </a:lnTo>
                    <a:lnTo>
                      <a:pt x="67857" y="241545"/>
                    </a:lnTo>
                    <a:lnTo>
                      <a:pt x="106670" y="255270"/>
                    </a:lnTo>
                    <a:lnTo>
                      <a:pt x="129530" y="256793"/>
                    </a:lnTo>
                  </a:path>
                </a:pathLst>
              </a:custGeom>
              <a:ln w="3239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" name="object 12"/>
              <p:cNvSpPr/>
              <p:nvPr/>
            </p:nvSpPr>
            <p:spPr>
              <a:xfrm>
                <a:off x="5645657" y="4271771"/>
                <a:ext cx="47625" cy="769620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769620">
                    <a:moveTo>
                      <a:pt x="0" y="0"/>
                    </a:moveTo>
                    <a:lnTo>
                      <a:pt x="47244" y="0"/>
                    </a:lnTo>
                  </a:path>
                  <a:path w="47625" h="769620">
                    <a:moveTo>
                      <a:pt x="0" y="256793"/>
                    </a:moveTo>
                    <a:lnTo>
                      <a:pt x="47244" y="256793"/>
                    </a:lnTo>
                  </a:path>
                  <a:path w="47625" h="769620">
                    <a:moveTo>
                      <a:pt x="0" y="513588"/>
                    </a:moveTo>
                    <a:lnTo>
                      <a:pt x="47244" y="513588"/>
                    </a:lnTo>
                  </a:path>
                  <a:path w="47625" h="769620">
                    <a:moveTo>
                      <a:pt x="0" y="769619"/>
                    </a:moveTo>
                    <a:lnTo>
                      <a:pt x="47244" y="769619"/>
                    </a:lnTo>
                  </a:path>
                </a:pathLst>
              </a:custGeom>
              <a:ln w="3239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3" name="object 13"/>
            <p:cNvSpPr/>
            <p:nvPr/>
          </p:nvSpPr>
          <p:spPr>
            <a:xfrm>
              <a:off x="5218938" y="2393441"/>
              <a:ext cx="129539" cy="257175"/>
            </a:xfrm>
            <a:custGeom>
              <a:avLst/>
              <a:gdLst/>
              <a:ahLst/>
              <a:cxnLst/>
              <a:rect l="l" t="t" r="r" b="b"/>
              <a:pathLst>
                <a:path w="129539" h="257175">
                  <a:moveTo>
                    <a:pt x="1524" y="0"/>
                  </a:moveTo>
                  <a:lnTo>
                    <a:pt x="60463" y="14982"/>
                  </a:lnTo>
                  <a:lnTo>
                    <a:pt x="111718" y="63921"/>
                  </a:lnTo>
                  <a:lnTo>
                    <a:pt x="128911" y="128768"/>
                  </a:lnTo>
                  <a:lnTo>
                    <a:pt x="124697" y="162110"/>
                  </a:lnTo>
                  <a:lnTo>
                    <a:pt x="111923" y="193374"/>
                  </a:lnTo>
                  <a:lnTo>
                    <a:pt x="90575" y="220541"/>
                  </a:lnTo>
                  <a:lnTo>
                    <a:pt x="60638" y="241591"/>
                  </a:lnTo>
                  <a:lnTo>
                    <a:pt x="22098" y="254507"/>
                  </a:lnTo>
                  <a:lnTo>
                    <a:pt x="0" y="256794"/>
                  </a:lnTo>
                </a:path>
              </a:pathLst>
            </a:custGeom>
            <a:ln w="323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4" name="object 14"/>
            <p:cNvGrpSpPr/>
            <p:nvPr/>
          </p:nvGrpSpPr>
          <p:grpSpPr>
            <a:xfrm>
              <a:off x="5202739" y="2634037"/>
              <a:ext cx="161925" cy="545465"/>
              <a:chOff x="5202739" y="2634037"/>
              <a:chExt cx="161925" cy="545465"/>
            </a:xfrm>
          </p:grpSpPr>
          <p:sp>
            <p:nvSpPr>
              <p:cNvPr id="15" name="object 15"/>
              <p:cNvSpPr/>
              <p:nvPr/>
            </p:nvSpPr>
            <p:spPr>
              <a:xfrm>
                <a:off x="5218937" y="2907029"/>
                <a:ext cx="129539" cy="256540"/>
              </a:xfrm>
              <a:custGeom>
                <a:avLst/>
                <a:gdLst/>
                <a:ahLst/>
                <a:cxnLst/>
                <a:rect l="l" t="t" r="r" b="b"/>
                <a:pathLst>
                  <a:path w="129539" h="256539">
                    <a:moveTo>
                      <a:pt x="1524" y="0"/>
                    </a:moveTo>
                    <a:lnTo>
                      <a:pt x="60406" y="14753"/>
                    </a:lnTo>
                    <a:lnTo>
                      <a:pt x="111802" y="62946"/>
                    </a:lnTo>
                    <a:lnTo>
                      <a:pt x="129268" y="127082"/>
                    </a:lnTo>
                    <a:lnTo>
                      <a:pt x="125163" y="160239"/>
                    </a:lnTo>
                    <a:lnTo>
                      <a:pt x="112439" y="191516"/>
                    </a:lnTo>
                    <a:lnTo>
                      <a:pt x="91051" y="218957"/>
                    </a:lnTo>
                    <a:lnTo>
                      <a:pt x="60952" y="240606"/>
                    </a:lnTo>
                    <a:lnTo>
                      <a:pt x="22098" y="254507"/>
                    </a:lnTo>
                    <a:lnTo>
                      <a:pt x="0" y="256032"/>
                    </a:lnTo>
                  </a:path>
                </a:pathLst>
              </a:custGeom>
              <a:ln w="3239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16"/>
              <p:cNvSpPr/>
              <p:nvPr/>
            </p:nvSpPr>
            <p:spPr>
              <a:xfrm>
                <a:off x="5218937" y="2650235"/>
                <a:ext cx="129539" cy="257175"/>
              </a:xfrm>
              <a:custGeom>
                <a:avLst/>
                <a:gdLst/>
                <a:ahLst/>
                <a:cxnLst/>
                <a:rect l="l" t="t" r="r" b="b"/>
                <a:pathLst>
                  <a:path w="129539" h="257175">
                    <a:moveTo>
                      <a:pt x="1524" y="0"/>
                    </a:moveTo>
                    <a:lnTo>
                      <a:pt x="60899" y="15188"/>
                    </a:lnTo>
                    <a:lnTo>
                      <a:pt x="112342" y="64216"/>
                    </a:lnTo>
                    <a:lnTo>
                      <a:pt x="129182" y="128897"/>
                    </a:lnTo>
                    <a:lnTo>
                      <a:pt x="124732" y="162127"/>
                    </a:lnTo>
                    <a:lnTo>
                      <a:pt x="111756" y="193295"/>
                    </a:lnTo>
                    <a:lnTo>
                      <a:pt x="90297" y="220409"/>
                    </a:lnTo>
                    <a:lnTo>
                      <a:pt x="60397" y="241477"/>
                    </a:lnTo>
                    <a:lnTo>
                      <a:pt x="22098" y="254507"/>
                    </a:lnTo>
                    <a:lnTo>
                      <a:pt x="0" y="256794"/>
                    </a:lnTo>
                  </a:path>
                </a:pathLst>
              </a:custGeom>
              <a:ln w="3239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7" name="object 17"/>
            <p:cNvGrpSpPr/>
            <p:nvPr/>
          </p:nvGrpSpPr>
          <p:grpSpPr>
            <a:xfrm>
              <a:off x="5173217" y="2120449"/>
              <a:ext cx="191135" cy="289560"/>
              <a:chOff x="5173217" y="2120449"/>
              <a:chExt cx="191135" cy="289560"/>
            </a:xfrm>
          </p:grpSpPr>
          <p:sp>
            <p:nvSpPr>
              <p:cNvPr id="18" name="object 18"/>
              <p:cNvSpPr/>
              <p:nvPr/>
            </p:nvSpPr>
            <p:spPr>
              <a:xfrm>
                <a:off x="5218937" y="2136647"/>
                <a:ext cx="128905" cy="257175"/>
              </a:xfrm>
              <a:custGeom>
                <a:avLst/>
                <a:gdLst/>
                <a:ahLst/>
                <a:cxnLst/>
                <a:rect l="l" t="t" r="r" b="b"/>
                <a:pathLst>
                  <a:path w="128904" h="257175">
                    <a:moveTo>
                      <a:pt x="1524" y="0"/>
                    </a:moveTo>
                    <a:lnTo>
                      <a:pt x="60440" y="15231"/>
                    </a:lnTo>
                    <a:lnTo>
                      <a:pt x="111656" y="63865"/>
                    </a:lnTo>
                    <a:lnTo>
                      <a:pt x="128825" y="129006"/>
                    </a:lnTo>
                    <a:lnTo>
                      <a:pt x="124609" y="162585"/>
                    </a:lnTo>
                    <a:lnTo>
                      <a:pt x="111842" y="194074"/>
                    </a:lnTo>
                    <a:lnTo>
                      <a:pt x="90509" y="221399"/>
                    </a:lnTo>
                    <a:lnTo>
                      <a:pt x="60599" y="242488"/>
                    </a:lnTo>
                    <a:lnTo>
                      <a:pt x="22098" y="255270"/>
                    </a:lnTo>
                    <a:lnTo>
                      <a:pt x="0" y="256794"/>
                    </a:lnTo>
                  </a:path>
                </a:pathLst>
              </a:custGeom>
              <a:ln w="3239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19"/>
              <p:cNvSpPr/>
              <p:nvPr/>
            </p:nvSpPr>
            <p:spPr>
              <a:xfrm>
                <a:off x="5173217" y="2136647"/>
                <a:ext cx="47625" cy="257175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257175">
                    <a:moveTo>
                      <a:pt x="0" y="0"/>
                    </a:moveTo>
                    <a:lnTo>
                      <a:pt x="47244" y="0"/>
                    </a:lnTo>
                  </a:path>
                  <a:path w="47625" h="257175">
                    <a:moveTo>
                      <a:pt x="0" y="256793"/>
                    </a:moveTo>
                    <a:lnTo>
                      <a:pt x="47244" y="256793"/>
                    </a:lnTo>
                  </a:path>
                </a:pathLst>
              </a:custGeom>
              <a:ln w="3239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0" name="object 20"/>
            <p:cNvSpPr/>
            <p:nvPr/>
          </p:nvSpPr>
          <p:spPr>
            <a:xfrm>
              <a:off x="5173217" y="2650235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0" y="0"/>
                  </a:moveTo>
                  <a:lnTo>
                    <a:pt x="47244" y="0"/>
                  </a:lnTo>
                </a:path>
              </a:pathLst>
            </a:custGeom>
            <a:ln w="323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173217" y="2907029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0" y="0"/>
                  </a:moveTo>
                  <a:lnTo>
                    <a:pt x="47244" y="0"/>
                  </a:lnTo>
                </a:path>
              </a:pathLst>
            </a:custGeom>
            <a:ln w="323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173217" y="3163061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0" y="0"/>
                  </a:moveTo>
                  <a:lnTo>
                    <a:pt x="47244" y="0"/>
                  </a:lnTo>
                </a:path>
              </a:pathLst>
            </a:custGeom>
            <a:ln w="323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232147" y="2390393"/>
              <a:ext cx="129539" cy="257175"/>
            </a:xfrm>
            <a:custGeom>
              <a:avLst/>
              <a:gdLst/>
              <a:ahLst/>
              <a:cxnLst/>
              <a:rect l="l" t="t" r="r" b="b"/>
              <a:pathLst>
                <a:path w="129539" h="257175">
                  <a:moveTo>
                    <a:pt x="1524" y="0"/>
                  </a:moveTo>
                  <a:lnTo>
                    <a:pt x="61022" y="15636"/>
                  </a:lnTo>
                  <a:lnTo>
                    <a:pt x="111926" y="64238"/>
                  </a:lnTo>
                  <a:lnTo>
                    <a:pt x="128916" y="128768"/>
                  </a:lnTo>
                  <a:lnTo>
                    <a:pt x="124685" y="162029"/>
                  </a:lnTo>
                  <a:lnTo>
                    <a:pt x="111967" y="193301"/>
                  </a:lnTo>
                  <a:lnTo>
                    <a:pt x="90759" y="220592"/>
                  </a:lnTo>
                  <a:lnTo>
                    <a:pt x="61057" y="241912"/>
                  </a:lnTo>
                  <a:lnTo>
                    <a:pt x="22859" y="255270"/>
                  </a:lnTo>
                  <a:lnTo>
                    <a:pt x="0" y="256794"/>
                  </a:lnTo>
                </a:path>
              </a:pathLst>
            </a:custGeom>
            <a:ln w="323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24" name="object 24"/>
            <p:cNvGrpSpPr/>
            <p:nvPr/>
          </p:nvGrpSpPr>
          <p:grpSpPr>
            <a:xfrm>
              <a:off x="4215949" y="2630988"/>
              <a:ext cx="160655" cy="546100"/>
              <a:chOff x="4215949" y="2630988"/>
              <a:chExt cx="160655" cy="546100"/>
            </a:xfrm>
          </p:grpSpPr>
          <p:sp>
            <p:nvSpPr>
              <p:cNvPr id="25" name="object 25"/>
              <p:cNvSpPr/>
              <p:nvPr/>
            </p:nvSpPr>
            <p:spPr>
              <a:xfrm>
                <a:off x="4232148" y="2903981"/>
                <a:ext cx="128270" cy="257175"/>
              </a:xfrm>
              <a:custGeom>
                <a:avLst/>
                <a:gdLst/>
                <a:ahLst/>
                <a:cxnLst/>
                <a:rect l="l" t="t" r="r" b="b"/>
                <a:pathLst>
                  <a:path w="128270" h="257175">
                    <a:moveTo>
                      <a:pt x="1524" y="0"/>
                    </a:moveTo>
                    <a:lnTo>
                      <a:pt x="64766" y="17318"/>
                    </a:lnTo>
                    <a:lnTo>
                      <a:pt x="96267" y="42324"/>
                    </a:lnTo>
                    <a:lnTo>
                      <a:pt x="127928" y="109458"/>
                    </a:lnTo>
                    <a:lnTo>
                      <a:pt x="128028" y="146329"/>
                    </a:lnTo>
                    <a:lnTo>
                      <a:pt x="117602" y="181897"/>
                    </a:lnTo>
                    <a:lnTo>
                      <a:pt x="96618" y="213536"/>
                    </a:lnTo>
                    <a:lnTo>
                      <a:pt x="65047" y="238615"/>
                    </a:lnTo>
                    <a:lnTo>
                      <a:pt x="22859" y="254507"/>
                    </a:lnTo>
                    <a:lnTo>
                      <a:pt x="0" y="256794"/>
                    </a:lnTo>
                  </a:path>
                </a:pathLst>
              </a:custGeom>
              <a:ln w="3239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6" name="object 26"/>
              <p:cNvSpPr/>
              <p:nvPr/>
            </p:nvSpPr>
            <p:spPr>
              <a:xfrm>
                <a:off x="4232148" y="2647187"/>
                <a:ext cx="128270" cy="257175"/>
              </a:xfrm>
              <a:custGeom>
                <a:avLst/>
                <a:gdLst/>
                <a:ahLst/>
                <a:cxnLst/>
                <a:rect l="l" t="t" r="r" b="b"/>
                <a:pathLst>
                  <a:path w="128270" h="257175">
                    <a:moveTo>
                      <a:pt x="1524" y="0"/>
                    </a:moveTo>
                    <a:lnTo>
                      <a:pt x="65004" y="17926"/>
                    </a:lnTo>
                    <a:lnTo>
                      <a:pt x="96551" y="42882"/>
                    </a:lnTo>
                    <a:lnTo>
                      <a:pt x="127960" y="110116"/>
                    </a:lnTo>
                    <a:lnTo>
                      <a:pt x="127873" y="147081"/>
                    </a:lnTo>
                    <a:lnTo>
                      <a:pt x="117294" y="182736"/>
                    </a:lnTo>
                    <a:lnTo>
                      <a:pt x="96248" y="214423"/>
                    </a:lnTo>
                    <a:lnTo>
                      <a:pt x="64761" y="239486"/>
                    </a:lnTo>
                    <a:lnTo>
                      <a:pt x="22859" y="255270"/>
                    </a:lnTo>
                    <a:lnTo>
                      <a:pt x="0" y="256794"/>
                    </a:lnTo>
                  </a:path>
                </a:pathLst>
              </a:custGeom>
              <a:ln w="3239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7" name="object 27"/>
            <p:cNvGrpSpPr/>
            <p:nvPr/>
          </p:nvGrpSpPr>
          <p:grpSpPr>
            <a:xfrm>
              <a:off x="4186427" y="2118162"/>
              <a:ext cx="191135" cy="288925"/>
              <a:chOff x="4186427" y="2118162"/>
              <a:chExt cx="191135" cy="288925"/>
            </a:xfrm>
          </p:grpSpPr>
          <p:sp>
            <p:nvSpPr>
              <p:cNvPr id="28" name="object 28"/>
              <p:cNvSpPr/>
              <p:nvPr/>
            </p:nvSpPr>
            <p:spPr>
              <a:xfrm>
                <a:off x="4232147" y="2134361"/>
                <a:ext cx="128905" cy="256540"/>
              </a:xfrm>
              <a:custGeom>
                <a:avLst/>
                <a:gdLst/>
                <a:ahLst/>
                <a:cxnLst/>
                <a:rect l="l" t="t" r="r" b="b"/>
                <a:pathLst>
                  <a:path w="128904" h="256539">
                    <a:moveTo>
                      <a:pt x="1524" y="0"/>
                    </a:moveTo>
                    <a:lnTo>
                      <a:pt x="60853" y="14725"/>
                    </a:lnTo>
                    <a:lnTo>
                      <a:pt x="111691" y="63470"/>
                    </a:lnTo>
                    <a:lnTo>
                      <a:pt x="128825" y="128406"/>
                    </a:lnTo>
                    <a:lnTo>
                      <a:pt x="124689" y="161847"/>
                    </a:lnTo>
                    <a:lnTo>
                      <a:pt x="112050" y="193217"/>
                    </a:lnTo>
                    <a:lnTo>
                      <a:pt x="90882" y="220477"/>
                    </a:lnTo>
                    <a:lnTo>
                      <a:pt x="61161" y="241587"/>
                    </a:lnTo>
                    <a:lnTo>
                      <a:pt x="22859" y="254507"/>
                    </a:lnTo>
                    <a:lnTo>
                      <a:pt x="0" y="256032"/>
                    </a:lnTo>
                  </a:path>
                </a:pathLst>
              </a:custGeom>
              <a:ln w="3239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" name="object 29"/>
              <p:cNvSpPr/>
              <p:nvPr/>
            </p:nvSpPr>
            <p:spPr>
              <a:xfrm>
                <a:off x="4186427" y="2134361"/>
                <a:ext cx="47625" cy="256540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256539">
                    <a:moveTo>
                      <a:pt x="0" y="0"/>
                    </a:moveTo>
                    <a:lnTo>
                      <a:pt x="47244" y="0"/>
                    </a:lnTo>
                  </a:path>
                  <a:path w="47625" h="256539">
                    <a:moveTo>
                      <a:pt x="0" y="256032"/>
                    </a:moveTo>
                    <a:lnTo>
                      <a:pt x="47244" y="256032"/>
                    </a:lnTo>
                  </a:path>
                </a:pathLst>
              </a:custGeom>
              <a:ln w="3239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0" name="object 30"/>
            <p:cNvSpPr/>
            <p:nvPr/>
          </p:nvSpPr>
          <p:spPr>
            <a:xfrm>
              <a:off x="4186427" y="2647187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0" y="0"/>
                  </a:moveTo>
                  <a:lnTo>
                    <a:pt x="47244" y="0"/>
                  </a:lnTo>
                </a:path>
              </a:pathLst>
            </a:custGeom>
            <a:ln w="323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186427" y="2903981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0" y="0"/>
                  </a:moveTo>
                  <a:lnTo>
                    <a:pt x="47244" y="0"/>
                  </a:lnTo>
                </a:path>
              </a:pathLst>
            </a:custGeom>
            <a:ln w="323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186427" y="3160775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0" y="0"/>
                  </a:moveTo>
                  <a:lnTo>
                    <a:pt x="47244" y="0"/>
                  </a:lnTo>
                </a:path>
              </a:pathLst>
            </a:custGeom>
            <a:ln w="323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245358" y="2393441"/>
              <a:ext cx="129539" cy="257175"/>
            </a:xfrm>
            <a:custGeom>
              <a:avLst/>
              <a:gdLst/>
              <a:ahLst/>
              <a:cxnLst/>
              <a:rect l="l" t="t" r="r" b="b"/>
              <a:pathLst>
                <a:path w="129539" h="257175">
                  <a:moveTo>
                    <a:pt x="1524" y="0"/>
                  </a:moveTo>
                  <a:lnTo>
                    <a:pt x="61047" y="15296"/>
                  </a:lnTo>
                  <a:lnTo>
                    <a:pt x="112055" y="64295"/>
                  </a:lnTo>
                  <a:lnTo>
                    <a:pt x="129154" y="128787"/>
                  </a:lnTo>
                  <a:lnTo>
                    <a:pt x="124954" y="161924"/>
                  </a:lnTo>
                  <a:lnTo>
                    <a:pt x="112238" y="193032"/>
                  </a:lnTo>
                  <a:lnTo>
                    <a:pt x="90992" y="220143"/>
                  </a:lnTo>
                  <a:lnTo>
                    <a:pt x="61204" y="241291"/>
                  </a:lnTo>
                  <a:lnTo>
                    <a:pt x="22859" y="254507"/>
                  </a:lnTo>
                  <a:lnTo>
                    <a:pt x="0" y="256794"/>
                  </a:lnTo>
                </a:path>
              </a:pathLst>
            </a:custGeom>
            <a:ln w="323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34" name="object 34"/>
            <p:cNvGrpSpPr/>
            <p:nvPr/>
          </p:nvGrpSpPr>
          <p:grpSpPr>
            <a:xfrm>
              <a:off x="3229159" y="2634036"/>
              <a:ext cx="161925" cy="545465"/>
              <a:chOff x="3229159" y="2634036"/>
              <a:chExt cx="161925" cy="545465"/>
            </a:xfrm>
          </p:grpSpPr>
          <p:sp>
            <p:nvSpPr>
              <p:cNvPr id="35" name="object 35"/>
              <p:cNvSpPr/>
              <p:nvPr/>
            </p:nvSpPr>
            <p:spPr>
              <a:xfrm>
                <a:off x="3245358" y="2907029"/>
                <a:ext cx="128270" cy="256540"/>
              </a:xfrm>
              <a:custGeom>
                <a:avLst/>
                <a:gdLst/>
                <a:ahLst/>
                <a:cxnLst/>
                <a:rect l="l" t="t" r="r" b="b"/>
                <a:pathLst>
                  <a:path w="128270" h="256539">
                    <a:moveTo>
                      <a:pt x="1524" y="0"/>
                    </a:moveTo>
                    <a:lnTo>
                      <a:pt x="64689" y="17019"/>
                    </a:lnTo>
                    <a:lnTo>
                      <a:pt x="96205" y="41790"/>
                    </a:lnTo>
                    <a:lnTo>
                      <a:pt x="128053" y="108666"/>
                    </a:lnTo>
                    <a:lnTo>
                      <a:pt x="128260" y="145522"/>
                    </a:lnTo>
                    <a:lnTo>
                      <a:pt x="117906" y="181158"/>
                    </a:lnTo>
                    <a:lnTo>
                      <a:pt x="96930" y="212950"/>
                    </a:lnTo>
                    <a:lnTo>
                      <a:pt x="65268" y="238275"/>
                    </a:lnTo>
                    <a:lnTo>
                      <a:pt x="22859" y="254507"/>
                    </a:lnTo>
                    <a:lnTo>
                      <a:pt x="0" y="256032"/>
                    </a:lnTo>
                  </a:path>
                </a:pathLst>
              </a:custGeom>
              <a:ln w="3239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" name="object 36"/>
              <p:cNvSpPr/>
              <p:nvPr/>
            </p:nvSpPr>
            <p:spPr>
              <a:xfrm>
                <a:off x="3245358" y="2650235"/>
                <a:ext cx="129539" cy="257175"/>
              </a:xfrm>
              <a:custGeom>
                <a:avLst/>
                <a:gdLst/>
                <a:ahLst/>
                <a:cxnLst/>
                <a:rect l="l" t="t" r="r" b="b"/>
                <a:pathLst>
                  <a:path w="129539" h="257175">
                    <a:moveTo>
                      <a:pt x="1524" y="0"/>
                    </a:moveTo>
                    <a:lnTo>
                      <a:pt x="61456" y="15443"/>
                    </a:lnTo>
                    <a:lnTo>
                      <a:pt x="112628" y="64511"/>
                    </a:lnTo>
                    <a:lnTo>
                      <a:pt x="129382" y="128892"/>
                    </a:lnTo>
                    <a:lnTo>
                      <a:pt x="124956" y="161951"/>
                    </a:lnTo>
                    <a:lnTo>
                      <a:pt x="112049" y="192992"/>
                    </a:lnTo>
                    <a:lnTo>
                      <a:pt x="90703" y="220064"/>
                    </a:lnTo>
                    <a:lnTo>
                      <a:pt x="60959" y="241219"/>
                    </a:lnTo>
                    <a:lnTo>
                      <a:pt x="22859" y="254507"/>
                    </a:lnTo>
                    <a:lnTo>
                      <a:pt x="0" y="256794"/>
                    </a:lnTo>
                  </a:path>
                </a:pathLst>
              </a:custGeom>
              <a:ln w="3239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37" name="object 37"/>
            <p:cNvGrpSpPr/>
            <p:nvPr/>
          </p:nvGrpSpPr>
          <p:grpSpPr>
            <a:xfrm>
              <a:off x="3199638" y="2120448"/>
              <a:ext cx="191135" cy="289560"/>
              <a:chOff x="3199638" y="2120448"/>
              <a:chExt cx="191135" cy="289560"/>
            </a:xfrm>
          </p:grpSpPr>
          <p:sp>
            <p:nvSpPr>
              <p:cNvPr id="38" name="object 38"/>
              <p:cNvSpPr/>
              <p:nvPr/>
            </p:nvSpPr>
            <p:spPr>
              <a:xfrm>
                <a:off x="3245358" y="2136647"/>
                <a:ext cx="129539" cy="257175"/>
              </a:xfrm>
              <a:custGeom>
                <a:avLst/>
                <a:gdLst/>
                <a:ahLst/>
                <a:cxnLst/>
                <a:rect l="l" t="t" r="r" b="b"/>
                <a:pathLst>
                  <a:path w="129539" h="257175">
                    <a:moveTo>
                      <a:pt x="1524" y="0"/>
                    </a:moveTo>
                    <a:lnTo>
                      <a:pt x="61002" y="15484"/>
                    </a:lnTo>
                    <a:lnTo>
                      <a:pt x="111949" y="64162"/>
                    </a:lnTo>
                    <a:lnTo>
                      <a:pt x="129025" y="129011"/>
                    </a:lnTo>
                    <a:lnTo>
                      <a:pt x="124830" y="162423"/>
                    </a:lnTo>
                    <a:lnTo>
                      <a:pt x="112128" y="193785"/>
                    </a:lnTo>
                    <a:lnTo>
                      <a:pt x="90908" y="221067"/>
                    </a:lnTo>
                    <a:lnTo>
                      <a:pt x="61156" y="242239"/>
                    </a:lnTo>
                    <a:lnTo>
                      <a:pt x="22859" y="255270"/>
                    </a:lnTo>
                    <a:lnTo>
                      <a:pt x="0" y="256794"/>
                    </a:lnTo>
                  </a:path>
                </a:pathLst>
              </a:custGeom>
              <a:ln w="3239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9" name="object 39"/>
              <p:cNvSpPr/>
              <p:nvPr/>
            </p:nvSpPr>
            <p:spPr>
              <a:xfrm>
                <a:off x="3199638" y="2136647"/>
                <a:ext cx="47625" cy="257175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257175">
                    <a:moveTo>
                      <a:pt x="0" y="0"/>
                    </a:moveTo>
                    <a:lnTo>
                      <a:pt x="47244" y="0"/>
                    </a:lnTo>
                  </a:path>
                  <a:path w="47625" h="257175">
                    <a:moveTo>
                      <a:pt x="0" y="256793"/>
                    </a:moveTo>
                    <a:lnTo>
                      <a:pt x="47244" y="256793"/>
                    </a:lnTo>
                  </a:path>
                </a:pathLst>
              </a:custGeom>
              <a:ln w="3239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0" name="object 40"/>
            <p:cNvSpPr/>
            <p:nvPr/>
          </p:nvSpPr>
          <p:spPr>
            <a:xfrm>
              <a:off x="3199638" y="2650235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0" y="0"/>
                  </a:moveTo>
                  <a:lnTo>
                    <a:pt x="47243" y="0"/>
                  </a:lnTo>
                </a:path>
              </a:pathLst>
            </a:custGeom>
            <a:ln w="323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199638" y="2907029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0" y="0"/>
                  </a:moveTo>
                  <a:lnTo>
                    <a:pt x="47243" y="0"/>
                  </a:lnTo>
                </a:path>
              </a:pathLst>
            </a:custGeom>
            <a:ln w="323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199638" y="3163061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0" y="0"/>
                  </a:moveTo>
                  <a:lnTo>
                    <a:pt x="47243" y="0"/>
                  </a:lnTo>
                </a:path>
              </a:pathLst>
            </a:custGeom>
            <a:ln w="323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198876" y="1597151"/>
              <a:ext cx="0" cy="537210"/>
            </a:xfrm>
            <a:custGeom>
              <a:avLst/>
              <a:gdLst/>
              <a:ahLst/>
              <a:cxnLst/>
              <a:rect l="l" t="t" r="r" b="b"/>
              <a:pathLst>
                <a:path h="537210">
                  <a:moveTo>
                    <a:pt x="0" y="537210"/>
                  </a:moveTo>
                  <a:lnTo>
                    <a:pt x="0" y="0"/>
                  </a:lnTo>
                </a:path>
              </a:pathLst>
            </a:custGeom>
            <a:ln w="323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183379" y="1597151"/>
              <a:ext cx="0" cy="537210"/>
            </a:xfrm>
            <a:custGeom>
              <a:avLst/>
              <a:gdLst/>
              <a:ahLst/>
              <a:cxnLst/>
              <a:rect l="l" t="t" r="r" b="b"/>
              <a:pathLst>
                <a:path h="537210">
                  <a:moveTo>
                    <a:pt x="0" y="537210"/>
                  </a:moveTo>
                  <a:lnTo>
                    <a:pt x="0" y="0"/>
                  </a:lnTo>
                </a:path>
              </a:pathLst>
            </a:custGeom>
            <a:ln w="323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167883" y="1597151"/>
              <a:ext cx="0" cy="537210"/>
            </a:xfrm>
            <a:custGeom>
              <a:avLst/>
              <a:gdLst/>
              <a:ahLst/>
              <a:cxnLst/>
              <a:rect l="l" t="t" r="r" b="b"/>
              <a:pathLst>
                <a:path h="537210">
                  <a:moveTo>
                    <a:pt x="0" y="537210"/>
                  </a:moveTo>
                  <a:lnTo>
                    <a:pt x="0" y="0"/>
                  </a:lnTo>
                </a:path>
              </a:pathLst>
            </a:custGeom>
            <a:ln w="323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198876" y="3163061"/>
              <a:ext cx="1969135" cy="403225"/>
            </a:xfrm>
            <a:custGeom>
              <a:avLst/>
              <a:gdLst/>
              <a:ahLst/>
              <a:cxnLst/>
              <a:rect l="l" t="t" r="r" b="b"/>
              <a:pathLst>
                <a:path w="1969135" h="403225">
                  <a:moveTo>
                    <a:pt x="0" y="0"/>
                  </a:moveTo>
                  <a:lnTo>
                    <a:pt x="0" y="403098"/>
                  </a:lnTo>
                  <a:lnTo>
                    <a:pt x="1969007" y="403098"/>
                  </a:lnTo>
                  <a:lnTo>
                    <a:pt x="1969007" y="0"/>
                  </a:lnTo>
                </a:path>
              </a:pathLst>
            </a:custGeom>
            <a:ln w="323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80938" y="2317241"/>
              <a:ext cx="1606295" cy="266700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6036563" y="2753867"/>
              <a:ext cx="1462405" cy="333375"/>
            </a:xfrm>
            <a:custGeom>
              <a:avLst/>
              <a:gdLst/>
              <a:ahLst/>
              <a:cxnLst/>
              <a:rect l="l" t="t" r="r" b="b"/>
              <a:pathLst>
                <a:path w="1462404" h="333375">
                  <a:moveTo>
                    <a:pt x="331469" y="0"/>
                  </a:moveTo>
                  <a:lnTo>
                    <a:pt x="297179" y="0"/>
                  </a:lnTo>
                  <a:lnTo>
                    <a:pt x="249459" y="195167"/>
                  </a:lnTo>
                  <a:lnTo>
                    <a:pt x="246399" y="208537"/>
                  </a:lnTo>
                  <a:lnTo>
                    <a:pt x="243839" y="220980"/>
                  </a:lnTo>
                  <a:lnTo>
                    <a:pt x="240089" y="199417"/>
                  </a:lnTo>
                  <a:lnTo>
                    <a:pt x="235553" y="177069"/>
                  </a:lnTo>
                  <a:lnTo>
                    <a:pt x="230016" y="154007"/>
                  </a:lnTo>
                  <a:lnTo>
                    <a:pt x="186689" y="0"/>
                  </a:lnTo>
                  <a:lnTo>
                    <a:pt x="145541" y="0"/>
                  </a:lnTo>
                  <a:lnTo>
                    <a:pt x="96773" y="173735"/>
                  </a:lnTo>
                  <a:lnTo>
                    <a:pt x="95190" y="178867"/>
                  </a:lnTo>
                  <a:lnTo>
                    <a:pt x="92678" y="188499"/>
                  </a:lnTo>
                  <a:lnTo>
                    <a:pt x="84581" y="220980"/>
                  </a:lnTo>
                  <a:lnTo>
                    <a:pt x="79819" y="194976"/>
                  </a:lnTo>
                  <a:lnTo>
                    <a:pt x="77080" y="181653"/>
                  </a:lnTo>
                  <a:lnTo>
                    <a:pt x="35051" y="0"/>
                  </a:lnTo>
                  <a:lnTo>
                    <a:pt x="0" y="0"/>
                  </a:lnTo>
                  <a:lnTo>
                    <a:pt x="68579" y="257556"/>
                  </a:lnTo>
                  <a:lnTo>
                    <a:pt x="102869" y="257556"/>
                  </a:lnTo>
                  <a:lnTo>
                    <a:pt x="157733" y="60960"/>
                  </a:lnTo>
                  <a:lnTo>
                    <a:pt x="159460" y="54375"/>
                  </a:lnTo>
                  <a:lnTo>
                    <a:pt x="165353" y="30480"/>
                  </a:lnTo>
                  <a:lnTo>
                    <a:pt x="166222" y="34599"/>
                  </a:lnTo>
                  <a:lnTo>
                    <a:pt x="167735" y="41147"/>
                  </a:lnTo>
                  <a:lnTo>
                    <a:pt x="169961" y="49982"/>
                  </a:lnTo>
                  <a:lnTo>
                    <a:pt x="227837" y="257556"/>
                  </a:lnTo>
                  <a:lnTo>
                    <a:pt x="260603" y="257556"/>
                  </a:lnTo>
                  <a:lnTo>
                    <a:pt x="331469" y="0"/>
                  </a:lnTo>
                  <a:close/>
                </a:path>
                <a:path w="1462404" h="333375">
                  <a:moveTo>
                    <a:pt x="390905" y="35813"/>
                  </a:moveTo>
                  <a:lnTo>
                    <a:pt x="390905" y="0"/>
                  </a:lnTo>
                  <a:lnTo>
                    <a:pt x="358901" y="0"/>
                  </a:lnTo>
                  <a:lnTo>
                    <a:pt x="358901" y="35813"/>
                  </a:lnTo>
                  <a:lnTo>
                    <a:pt x="390905" y="35813"/>
                  </a:lnTo>
                  <a:close/>
                </a:path>
                <a:path w="1462404" h="333375">
                  <a:moveTo>
                    <a:pt x="390905" y="257556"/>
                  </a:moveTo>
                  <a:lnTo>
                    <a:pt x="390905" y="70866"/>
                  </a:lnTo>
                  <a:lnTo>
                    <a:pt x="358901" y="70866"/>
                  </a:lnTo>
                  <a:lnTo>
                    <a:pt x="358901" y="257556"/>
                  </a:lnTo>
                  <a:lnTo>
                    <a:pt x="390905" y="257556"/>
                  </a:lnTo>
                  <a:close/>
                </a:path>
                <a:path w="1462404" h="333375">
                  <a:moveTo>
                    <a:pt x="590550" y="257556"/>
                  </a:moveTo>
                  <a:lnTo>
                    <a:pt x="590550" y="142494"/>
                  </a:lnTo>
                  <a:lnTo>
                    <a:pt x="590419" y="132373"/>
                  </a:lnTo>
                  <a:lnTo>
                    <a:pt x="582275" y="93690"/>
                  </a:lnTo>
                  <a:lnTo>
                    <a:pt x="550652" y="69830"/>
                  </a:lnTo>
                  <a:lnTo>
                    <a:pt x="526541" y="66294"/>
                  </a:lnTo>
                  <a:lnTo>
                    <a:pt x="508253" y="68282"/>
                  </a:lnTo>
                  <a:lnTo>
                    <a:pt x="492251" y="74199"/>
                  </a:lnTo>
                  <a:lnTo>
                    <a:pt x="478535" y="83974"/>
                  </a:lnTo>
                  <a:lnTo>
                    <a:pt x="467105" y="97535"/>
                  </a:lnTo>
                  <a:lnTo>
                    <a:pt x="467105" y="70866"/>
                  </a:lnTo>
                  <a:lnTo>
                    <a:pt x="438911" y="70866"/>
                  </a:lnTo>
                  <a:lnTo>
                    <a:pt x="438911" y="257556"/>
                  </a:lnTo>
                  <a:lnTo>
                    <a:pt x="470153" y="257556"/>
                  </a:lnTo>
                  <a:lnTo>
                    <a:pt x="470153" y="155448"/>
                  </a:lnTo>
                  <a:lnTo>
                    <a:pt x="471142" y="139041"/>
                  </a:lnTo>
                  <a:lnTo>
                    <a:pt x="493121" y="101119"/>
                  </a:lnTo>
                  <a:lnTo>
                    <a:pt x="520445" y="93726"/>
                  </a:lnTo>
                  <a:lnTo>
                    <a:pt x="528828" y="93726"/>
                  </a:lnTo>
                  <a:lnTo>
                    <a:pt x="535685" y="96012"/>
                  </a:lnTo>
                  <a:lnTo>
                    <a:pt x="541781" y="99822"/>
                  </a:lnTo>
                  <a:lnTo>
                    <a:pt x="548639" y="103632"/>
                  </a:lnTo>
                  <a:lnTo>
                    <a:pt x="558545" y="144018"/>
                  </a:lnTo>
                  <a:lnTo>
                    <a:pt x="558545" y="257556"/>
                  </a:lnTo>
                  <a:lnTo>
                    <a:pt x="590550" y="257556"/>
                  </a:lnTo>
                  <a:close/>
                </a:path>
                <a:path w="1462404" h="333375">
                  <a:moveTo>
                    <a:pt x="789431" y="257556"/>
                  </a:moveTo>
                  <a:lnTo>
                    <a:pt x="789431" y="0"/>
                  </a:lnTo>
                  <a:lnTo>
                    <a:pt x="758189" y="0"/>
                  </a:lnTo>
                  <a:lnTo>
                    <a:pt x="758189" y="92202"/>
                  </a:lnTo>
                  <a:lnTo>
                    <a:pt x="753784" y="86772"/>
                  </a:lnTo>
                  <a:lnTo>
                    <a:pt x="714672" y="66734"/>
                  </a:lnTo>
                  <a:lnTo>
                    <a:pt x="706373" y="66294"/>
                  </a:lnTo>
                  <a:lnTo>
                    <a:pt x="695229" y="67127"/>
                  </a:lnTo>
                  <a:lnTo>
                    <a:pt x="656212" y="85355"/>
                  </a:lnTo>
                  <a:lnTo>
                    <a:pt x="633031" y="125253"/>
                  </a:lnTo>
                  <a:lnTo>
                    <a:pt x="627888" y="163830"/>
                  </a:lnTo>
                  <a:lnTo>
                    <a:pt x="628471" y="178129"/>
                  </a:lnTo>
                  <a:lnTo>
                    <a:pt x="643497" y="225170"/>
                  </a:lnTo>
                  <a:lnTo>
                    <a:pt x="659891" y="243770"/>
                  </a:lnTo>
                  <a:lnTo>
                    <a:pt x="659891" y="163830"/>
                  </a:lnTo>
                  <a:lnTo>
                    <a:pt x="660880" y="146634"/>
                  </a:lnTo>
                  <a:lnTo>
                    <a:pt x="674369" y="109728"/>
                  </a:lnTo>
                  <a:lnTo>
                    <a:pt x="709422" y="92963"/>
                  </a:lnTo>
                  <a:lnTo>
                    <a:pt x="719851" y="93987"/>
                  </a:lnTo>
                  <a:lnTo>
                    <a:pt x="752439" y="120800"/>
                  </a:lnTo>
                  <a:lnTo>
                    <a:pt x="760475" y="166878"/>
                  </a:lnTo>
                  <a:lnTo>
                    <a:pt x="760475" y="257556"/>
                  </a:lnTo>
                  <a:lnTo>
                    <a:pt x="789431" y="257556"/>
                  </a:lnTo>
                  <a:close/>
                </a:path>
                <a:path w="1462404" h="333375">
                  <a:moveTo>
                    <a:pt x="760475" y="233934"/>
                  </a:moveTo>
                  <a:lnTo>
                    <a:pt x="760475" y="166878"/>
                  </a:lnTo>
                  <a:lnTo>
                    <a:pt x="759606" y="183010"/>
                  </a:lnTo>
                  <a:lnTo>
                    <a:pt x="756951" y="197072"/>
                  </a:lnTo>
                  <a:lnTo>
                    <a:pt x="730186" y="231362"/>
                  </a:lnTo>
                  <a:lnTo>
                    <a:pt x="710945" y="235457"/>
                  </a:lnTo>
                  <a:lnTo>
                    <a:pt x="700956" y="234326"/>
                  </a:lnTo>
                  <a:lnTo>
                    <a:pt x="668571" y="207764"/>
                  </a:lnTo>
                  <a:lnTo>
                    <a:pt x="659891" y="163830"/>
                  </a:lnTo>
                  <a:lnTo>
                    <a:pt x="659891" y="243770"/>
                  </a:lnTo>
                  <a:lnTo>
                    <a:pt x="697182" y="260639"/>
                  </a:lnTo>
                  <a:lnTo>
                    <a:pt x="707897" y="261366"/>
                  </a:lnTo>
                  <a:lnTo>
                    <a:pt x="724042" y="259651"/>
                  </a:lnTo>
                  <a:lnTo>
                    <a:pt x="738187" y="254508"/>
                  </a:lnTo>
                  <a:lnTo>
                    <a:pt x="750331" y="245935"/>
                  </a:lnTo>
                  <a:lnTo>
                    <a:pt x="760475" y="233934"/>
                  </a:lnTo>
                  <a:close/>
                </a:path>
                <a:path w="1462404" h="333375">
                  <a:moveTo>
                    <a:pt x="870966" y="35813"/>
                  </a:moveTo>
                  <a:lnTo>
                    <a:pt x="870966" y="0"/>
                  </a:lnTo>
                  <a:lnTo>
                    <a:pt x="839723" y="0"/>
                  </a:lnTo>
                  <a:lnTo>
                    <a:pt x="839723" y="35813"/>
                  </a:lnTo>
                  <a:lnTo>
                    <a:pt x="870966" y="35813"/>
                  </a:lnTo>
                  <a:close/>
                </a:path>
                <a:path w="1462404" h="333375">
                  <a:moveTo>
                    <a:pt x="870966" y="257556"/>
                  </a:moveTo>
                  <a:lnTo>
                    <a:pt x="870966" y="70866"/>
                  </a:lnTo>
                  <a:lnTo>
                    <a:pt x="839723" y="70866"/>
                  </a:lnTo>
                  <a:lnTo>
                    <a:pt x="839723" y="257556"/>
                  </a:lnTo>
                  <a:lnTo>
                    <a:pt x="870966" y="257556"/>
                  </a:lnTo>
                  <a:close/>
                </a:path>
                <a:path w="1462404" h="333375">
                  <a:moveTo>
                    <a:pt x="1070610" y="257556"/>
                  </a:moveTo>
                  <a:lnTo>
                    <a:pt x="1070610" y="142494"/>
                  </a:lnTo>
                  <a:lnTo>
                    <a:pt x="1070586" y="132373"/>
                  </a:lnTo>
                  <a:lnTo>
                    <a:pt x="1062442" y="93690"/>
                  </a:lnTo>
                  <a:lnTo>
                    <a:pt x="1030724" y="69830"/>
                  </a:lnTo>
                  <a:lnTo>
                    <a:pt x="1007363" y="66294"/>
                  </a:lnTo>
                  <a:lnTo>
                    <a:pt x="989075" y="68282"/>
                  </a:lnTo>
                  <a:lnTo>
                    <a:pt x="973073" y="74199"/>
                  </a:lnTo>
                  <a:lnTo>
                    <a:pt x="959357" y="83974"/>
                  </a:lnTo>
                  <a:lnTo>
                    <a:pt x="947928" y="97535"/>
                  </a:lnTo>
                  <a:lnTo>
                    <a:pt x="947928" y="70866"/>
                  </a:lnTo>
                  <a:lnTo>
                    <a:pt x="918972" y="70866"/>
                  </a:lnTo>
                  <a:lnTo>
                    <a:pt x="918972" y="257556"/>
                  </a:lnTo>
                  <a:lnTo>
                    <a:pt x="950975" y="257556"/>
                  </a:lnTo>
                  <a:lnTo>
                    <a:pt x="950975" y="155448"/>
                  </a:lnTo>
                  <a:lnTo>
                    <a:pt x="951845" y="139041"/>
                  </a:lnTo>
                  <a:lnTo>
                    <a:pt x="973181" y="101119"/>
                  </a:lnTo>
                  <a:lnTo>
                    <a:pt x="1000505" y="93726"/>
                  </a:lnTo>
                  <a:lnTo>
                    <a:pt x="1008888" y="93726"/>
                  </a:lnTo>
                  <a:lnTo>
                    <a:pt x="1037117" y="120336"/>
                  </a:lnTo>
                  <a:lnTo>
                    <a:pt x="1039367" y="144018"/>
                  </a:lnTo>
                  <a:lnTo>
                    <a:pt x="1039367" y="257556"/>
                  </a:lnTo>
                  <a:lnTo>
                    <a:pt x="1070610" y="257556"/>
                  </a:lnTo>
                  <a:close/>
                </a:path>
                <a:path w="1462404" h="333375">
                  <a:moveTo>
                    <a:pt x="1271778" y="231648"/>
                  </a:moveTo>
                  <a:lnTo>
                    <a:pt x="1271778" y="70866"/>
                  </a:lnTo>
                  <a:lnTo>
                    <a:pt x="1242822" y="70866"/>
                  </a:lnTo>
                  <a:lnTo>
                    <a:pt x="1242822" y="92963"/>
                  </a:lnTo>
                  <a:lnTo>
                    <a:pt x="1231201" y="81372"/>
                  </a:lnTo>
                  <a:lnTo>
                    <a:pt x="1218247" y="73056"/>
                  </a:lnTo>
                  <a:lnTo>
                    <a:pt x="1203817" y="67996"/>
                  </a:lnTo>
                  <a:lnTo>
                    <a:pt x="1187957" y="66294"/>
                  </a:lnTo>
                  <a:lnTo>
                    <a:pt x="1176254" y="67127"/>
                  </a:lnTo>
                  <a:lnTo>
                    <a:pt x="1136594" y="85355"/>
                  </a:lnTo>
                  <a:lnTo>
                    <a:pt x="1112650" y="125134"/>
                  </a:lnTo>
                  <a:lnTo>
                    <a:pt x="1107185" y="163068"/>
                  </a:lnTo>
                  <a:lnTo>
                    <a:pt x="1108483" y="181784"/>
                  </a:lnTo>
                  <a:lnTo>
                    <a:pt x="1112424" y="199072"/>
                  </a:lnTo>
                  <a:lnTo>
                    <a:pt x="1119080" y="214931"/>
                  </a:lnTo>
                  <a:lnTo>
                    <a:pt x="1128522" y="229362"/>
                  </a:lnTo>
                  <a:lnTo>
                    <a:pt x="1139951" y="241803"/>
                  </a:lnTo>
                  <a:lnTo>
                    <a:pt x="1139951" y="160779"/>
                  </a:lnTo>
                  <a:lnTo>
                    <a:pt x="1140821" y="144768"/>
                  </a:lnTo>
                  <a:lnTo>
                    <a:pt x="1162288" y="102279"/>
                  </a:lnTo>
                  <a:lnTo>
                    <a:pt x="1190244" y="92963"/>
                  </a:lnTo>
                  <a:lnTo>
                    <a:pt x="1200673" y="93975"/>
                  </a:lnTo>
                  <a:lnTo>
                    <a:pt x="1233701" y="119753"/>
                  </a:lnTo>
                  <a:lnTo>
                    <a:pt x="1242060" y="161544"/>
                  </a:lnTo>
                  <a:lnTo>
                    <a:pt x="1242060" y="317570"/>
                  </a:lnTo>
                  <a:lnTo>
                    <a:pt x="1243560" y="316634"/>
                  </a:lnTo>
                  <a:lnTo>
                    <a:pt x="1266634" y="283404"/>
                  </a:lnTo>
                  <a:lnTo>
                    <a:pt x="1271206" y="252233"/>
                  </a:lnTo>
                  <a:lnTo>
                    <a:pt x="1271778" y="231648"/>
                  </a:lnTo>
                  <a:close/>
                </a:path>
                <a:path w="1462404" h="333375">
                  <a:moveTo>
                    <a:pt x="1239773" y="318997"/>
                  </a:moveTo>
                  <a:lnTo>
                    <a:pt x="1239773" y="233172"/>
                  </a:lnTo>
                  <a:lnTo>
                    <a:pt x="1239630" y="247197"/>
                  </a:lnTo>
                  <a:lnTo>
                    <a:pt x="1239202" y="258508"/>
                  </a:lnTo>
                  <a:lnTo>
                    <a:pt x="1221485" y="297941"/>
                  </a:lnTo>
                  <a:lnTo>
                    <a:pt x="1187195" y="307085"/>
                  </a:lnTo>
                  <a:lnTo>
                    <a:pt x="1177480" y="306514"/>
                  </a:lnTo>
                  <a:lnTo>
                    <a:pt x="1168907" y="304799"/>
                  </a:lnTo>
                  <a:lnTo>
                    <a:pt x="1161478" y="301942"/>
                  </a:lnTo>
                  <a:lnTo>
                    <a:pt x="1155191" y="297941"/>
                  </a:lnTo>
                  <a:lnTo>
                    <a:pt x="1149095" y="294132"/>
                  </a:lnTo>
                  <a:lnTo>
                    <a:pt x="1145285" y="286512"/>
                  </a:lnTo>
                  <a:lnTo>
                    <a:pt x="1144523" y="277368"/>
                  </a:lnTo>
                  <a:lnTo>
                    <a:pt x="1113281" y="272796"/>
                  </a:lnTo>
                  <a:lnTo>
                    <a:pt x="1124533" y="309336"/>
                  </a:lnTo>
                  <a:lnTo>
                    <a:pt x="1157001" y="329374"/>
                  </a:lnTo>
                  <a:lnTo>
                    <a:pt x="1187195" y="332994"/>
                  </a:lnTo>
                  <a:lnTo>
                    <a:pt x="1200673" y="332408"/>
                  </a:lnTo>
                  <a:lnTo>
                    <a:pt x="1201435" y="332317"/>
                  </a:lnTo>
                  <a:lnTo>
                    <a:pt x="1213389" y="330517"/>
                  </a:lnTo>
                  <a:lnTo>
                    <a:pt x="1224593" y="327207"/>
                  </a:lnTo>
                  <a:lnTo>
                    <a:pt x="1234439" y="322326"/>
                  </a:lnTo>
                  <a:lnTo>
                    <a:pt x="1239773" y="318997"/>
                  </a:lnTo>
                  <a:close/>
                </a:path>
                <a:path w="1462404" h="333375">
                  <a:moveTo>
                    <a:pt x="1242060" y="317570"/>
                  </a:moveTo>
                  <a:lnTo>
                    <a:pt x="1242060" y="161544"/>
                  </a:lnTo>
                  <a:lnTo>
                    <a:pt x="1241178" y="178610"/>
                  </a:lnTo>
                  <a:lnTo>
                    <a:pt x="1238535" y="192976"/>
                  </a:lnTo>
                  <a:lnTo>
                    <a:pt x="1211008" y="226790"/>
                  </a:lnTo>
                  <a:lnTo>
                    <a:pt x="1191005" y="230885"/>
                  </a:lnTo>
                  <a:lnTo>
                    <a:pt x="1180576" y="229873"/>
                  </a:lnTo>
                  <a:lnTo>
                    <a:pt x="1147988" y="204394"/>
                  </a:lnTo>
                  <a:lnTo>
                    <a:pt x="1139951" y="160782"/>
                  </a:lnTo>
                  <a:lnTo>
                    <a:pt x="1139951" y="241804"/>
                  </a:lnTo>
                  <a:lnTo>
                    <a:pt x="1153667" y="250602"/>
                  </a:lnTo>
                  <a:lnTo>
                    <a:pt x="1169669" y="255829"/>
                  </a:lnTo>
                  <a:lnTo>
                    <a:pt x="1187957" y="257556"/>
                  </a:lnTo>
                  <a:lnTo>
                    <a:pt x="1202804" y="255996"/>
                  </a:lnTo>
                  <a:lnTo>
                    <a:pt x="1216437" y="251364"/>
                  </a:lnTo>
                  <a:lnTo>
                    <a:pt x="1228784" y="243732"/>
                  </a:lnTo>
                  <a:lnTo>
                    <a:pt x="1239773" y="233172"/>
                  </a:lnTo>
                  <a:lnTo>
                    <a:pt x="1239773" y="318997"/>
                  </a:lnTo>
                  <a:lnTo>
                    <a:pt x="1242060" y="317570"/>
                  </a:lnTo>
                  <a:close/>
                </a:path>
                <a:path w="1462404" h="333375">
                  <a:moveTo>
                    <a:pt x="1429511" y="252233"/>
                  </a:moveTo>
                  <a:lnTo>
                    <a:pt x="1429511" y="214122"/>
                  </a:lnTo>
                  <a:lnTo>
                    <a:pt x="1425701" y="220980"/>
                  </a:lnTo>
                  <a:lnTo>
                    <a:pt x="1418844" y="226313"/>
                  </a:lnTo>
                  <a:lnTo>
                    <a:pt x="1412986" y="230314"/>
                  </a:lnTo>
                  <a:lnTo>
                    <a:pt x="1405699" y="233171"/>
                  </a:lnTo>
                  <a:lnTo>
                    <a:pt x="1396983" y="234886"/>
                  </a:lnTo>
                  <a:lnTo>
                    <a:pt x="1386839" y="235457"/>
                  </a:lnTo>
                  <a:lnTo>
                    <a:pt x="1376552" y="234874"/>
                  </a:lnTo>
                  <a:lnTo>
                    <a:pt x="1343310" y="213360"/>
                  </a:lnTo>
                  <a:lnTo>
                    <a:pt x="1338072" y="196596"/>
                  </a:lnTo>
                  <a:lnTo>
                    <a:pt x="1306829" y="201930"/>
                  </a:lnTo>
                  <a:lnTo>
                    <a:pt x="1322474" y="237827"/>
                  </a:lnTo>
                  <a:lnTo>
                    <a:pt x="1369682" y="260484"/>
                  </a:lnTo>
                  <a:lnTo>
                    <a:pt x="1386839" y="261366"/>
                  </a:lnTo>
                  <a:lnTo>
                    <a:pt x="1397424" y="260925"/>
                  </a:lnTo>
                  <a:lnTo>
                    <a:pt x="1407509" y="259556"/>
                  </a:lnTo>
                  <a:lnTo>
                    <a:pt x="1417165" y="257186"/>
                  </a:lnTo>
                  <a:lnTo>
                    <a:pt x="1426463" y="253746"/>
                  </a:lnTo>
                  <a:lnTo>
                    <a:pt x="1429511" y="252233"/>
                  </a:lnTo>
                  <a:close/>
                </a:path>
                <a:path w="1462404" h="333375">
                  <a:moveTo>
                    <a:pt x="1454657" y="118872"/>
                  </a:moveTo>
                  <a:lnTo>
                    <a:pt x="1433798" y="80390"/>
                  </a:lnTo>
                  <a:lnTo>
                    <a:pt x="1391316" y="66722"/>
                  </a:lnTo>
                  <a:lnTo>
                    <a:pt x="1380744" y="66294"/>
                  </a:lnTo>
                  <a:lnTo>
                    <a:pt x="1373564" y="66567"/>
                  </a:lnTo>
                  <a:lnTo>
                    <a:pt x="1326641" y="83820"/>
                  </a:lnTo>
                  <a:lnTo>
                    <a:pt x="1312163" y="112013"/>
                  </a:lnTo>
                  <a:lnTo>
                    <a:pt x="1312163" y="120396"/>
                  </a:lnTo>
                  <a:lnTo>
                    <a:pt x="1327594" y="155447"/>
                  </a:lnTo>
                  <a:lnTo>
                    <a:pt x="1342644" y="164360"/>
                  </a:lnTo>
                  <a:lnTo>
                    <a:pt x="1342644" y="110490"/>
                  </a:lnTo>
                  <a:lnTo>
                    <a:pt x="1345691" y="104394"/>
                  </a:lnTo>
                  <a:lnTo>
                    <a:pt x="1383029" y="92202"/>
                  </a:lnTo>
                  <a:lnTo>
                    <a:pt x="1391733" y="92761"/>
                  </a:lnTo>
                  <a:lnTo>
                    <a:pt x="1424178" y="122682"/>
                  </a:lnTo>
                  <a:lnTo>
                    <a:pt x="1454657" y="118872"/>
                  </a:lnTo>
                  <a:close/>
                </a:path>
                <a:path w="1462404" h="333375">
                  <a:moveTo>
                    <a:pt x="1462278" y="202691"/>
                  </a:moveTo>
                  <a:lnTo>
                    <a:pt x="1445418" y="165735"/>
                  </a:lnTo>
                  <a:lnTo>
                    <a:pt x="1402246" y="148316"/>
                  </a:lnTo>
                  <a:lnTo>
                    <a:pt x="1376433" y="141327"/>
                  </a:lnTo>
                  <a:lnTo>
                    <a:pt x="1368170" y="139064"/>
                  </a:lnTo>
                  <a:lnTo>
                    <a:pt x="1362194" y="137374"/>
                  </a:lnTo>
                  <a:lnTo>
                    <a:pt x="1358645" y="136398"/>
                  </a:lnTo>
                  <a:lnTo>
                    <a:pt x="1353311" y="134112"/>
                  </a:lnTo>
                  <a:lnTo>
                    <a:pt x="1349501" y="131063"/>
                  </a:lnTo>
                  <a:lnTo>
                    <a:pt x="1346453" y="127254"/>
                  </a:lnTo>
                  <a:lnTo>
                    <a:pt x="1344167" y="124206"/>
                  </a:lnTo>
                  <a:lnTo>
                    <a:pt x="1342644" y="120396"/>
                  </a:lnTo>
                  <a:lnTo>
                    <a:pt x="1342644" y="164360"/>
                  </a:lnTo>
                  <a:lnTo>
                    <a:pt x="1387601" y="178307"/>
                  </a:lnTo>
                  <a:lnTo>
                    <a:pt x="1399508" y="181485"/>
                  </a:lnTo>
                  <a:lnTo>
                    <a:pt x="1408842" y="184213"/>
                  </a:lnTo>
                  <a:lnTo>
                    <a:pt x="1415783" y="186666"/>
                  </a:lnTo>
                  <a:lnTo>
                    <a:pt x="1420367" y="188976"/>
                  </a:lnTo>
                  <a:lnTo>
                    <a:pt x="1426463" y="192785"/>
                  </a:lnTo>
                  <a:lnTo>
                    <a:pt x="1429511" y="198882"/>
                  </a:lnTo>
                  <a:lnTo>
                    <a:pt x="1429511" y="252233"/>
                  </a:lnTo>
                  <a:lnTo>
                    <a:pt x="1434476" y="249769"/>
                  </a:lnTo>
                  <a:lnTo>
                    <a:pt x="1459896" y="218122"/>
                  </a:lnTo>
                  <a:lnTo>
                    <a:pt x="1461694" y="210550"/>
                  </a:lnTo>
                  <a:lnTo>
                    <a:pt x="1462278" y="2026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261610" y="5041391"/>
              <a:ext cx="0" cy="590550"/>
            </a:xfrm>
            <a:custGeom>
              <a:avLst/>
              <a:gdLst/>
              <a:ahLst/>
              <a:cxnLst/>
              <a:rect l="l" t="t" r="r" b="b"/>
              <a:pathLst>
                <a:path h="590550">
                  <a:moveTo>
                    <a:pt x="0" y="590550"/>
                  </a:moveTo>
                  <a:lnTo>
                    <a:pt x="0" y="0"/>
                  </a:lnTo>
                </a:path>
              </a:pathLst>
            </a:custGeom>
            <a:ln w="323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138928" y="5735573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5">
                  <a:moveTo>
                    <a:pt x="0" y="0"/>
                  </a:moveTo>
                  <a:lnTo>
                    <a:pt x="245364" y="0"/>
                  </a:lnTo>
                </a:path>
              </a:pathLst>
            </a:custGeom>
            <a:ln w="323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179313" y="5839967"/>
              <a:ext cx="163830" cy="0"/>
            </a:xfrm>
            <a:custGeom>
              <a:avLst/>
              <a:gdLst/>
              <a:ahLst/>
              <a:cxnLst/>
              <a:rect l="l" t="t" r="r" b="b"/>
              <a:pathLst>
                <a:path w="163829">
                  <a:moveTo>
                    <a:pt x="0" y="0"/>
                  </a:moveTo>
                  <a:lnTo>
                    <a:pt x="163829" y="0"/>
                  </a:lnTo>
                </a:path>
              </a:pathLst>
            </a:custGeom>
            <a:ln w="323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2" name="object 52"/>
            <p:cNvGrpSpPr/>
            <p:nvPr/>
          </p:nvGrpSpPr>
          <p:grpSpPr>
            <a:xfrm>
              <a:off x="670560" y="1795074"/>
              <a:ext cx="6889750" cy="4609465"/>
              <a:chOff x="670560" y="1795074"/>
              <a:chExt cx="6889750" cy="4609465"/>
            </a:xfrm>
          </p:grpSpPr>
          <p:sp>
            <p:nvSpPr>
              <p:cNvPr id="53" name="object 53"/>
              <p:cNvSpPr/>
              <p:nvPr/>
            </p:nvSpPr>
            <p:spPr>
              <a:xfrm>
                <a:off x="5097780" y="5631941"/>
                <a:ext cx="327025" cy="0"/>
              </a:xfrm>
              <a:custGeom>
                <a:avLst/>
                <a:gdLst/>
                <a:ahLst/>
                <a:cxnLst/>
                <a:rect l="l" t="t" r="r" b="b"/>
                <a:pathLst>
                  <a:path w="327025">
                    <a:moveTo>
                      <a:pt x="0" y="0"/>
                    </a:moveTo>
                    <a:lnTo>
                      <a:pt x="326898" y="0"/>
                    </a:lnTo>
                  </a:path>
                </a:pathLst>
              </a:custGeom>
              <a:ln w="3239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4" name="object 54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670560" y="1795074"/>
                <a:ext cx="6889438" cy="4608969"/>
              </a:xfrm>
              <a:prstGeom prst="rect">
                <a:avLst/>
              </a:prstGeom>
            </p:spPr>
          </p:pic>
        </p:grpSp>
        <p:sp>
          <p:nvSpPr>
            <p:cNvPr id="55" name="object 55"/>
            <p:cNvSpPr/>
            <p:nvPr/>
          </p:nvSpPr>
          <p:spPr>
            <a:xfrm>
              <a:off x="4060698" y="6492240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5">
                  <a:moveTo>
                    <a:pt x="0" y="0"/>
                  </a:moveTo>
                  <a:lnTo>
                    <a:pt x="245364" y="0"/>
                  </a:lnTo>
                </a:path>
              </a:pathLst>
            </a:custGeom>
            <a:ln w="323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101846" y="6595871"/>
              <a:ext cx="163830" cy="0"/>
            </a:xfrm>
            <a:custGeom>
              <a:avLst/>
              <a:gdLst/>
              <a:ahLst/>
              <a:cxnLst/>
              <a:rect l="l" t="t" r="r" b="b"/>
              <a:pathLst>
                <a:path w="163829">
                  <a:moveTo>
                    <a:pt x="0" y="0"/>
                  </a:moveTo>
                  <a:lnTo>
                    <a:pt x="163829" y="0"/>
                  </a:lnTo>
                </a:path>
              </a:pathLst>
            </a:custGeom>
            <a:ln w="323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42188" y="2971926"/>
              <a:ext cx="1846580" cy="337820"/>
            </a:xfrm>
            <a:custGeom>
              <a:avLst/>
              <a:gdLst/>
              <a:ahLst/>
              <a:cxnLst/>
              <a:rect l="l" t="t" r="r" b="b"/>
              <a:pathLst>
                <a:path w="1846580" h="337820">
                  <a:moveTo>
                    <a:pt x="202692" y="4445"/>
                  </a:moveTo>
                  <a:lnTo>
                    <a:pt x="168402" y="4445"/>
                  </a:lnTo>
                  <a:lnTo>
                    <a:pt x="168402" y="110363"/>
                  </a:lnTo>
                  <a:lnTo>
                    <a:pt x="34290" y="110363"/>
                  </a:lnTo>
                  <a:lnTo>
                    <a:pt x="34290" y="4445"/>
                  </a:lnTo>
                  <a:lnTo>
                    <a:pt x="0" y="4445"/>
                  </a:lnTo>
                  <a:lnTo>
                    <a:pt x="0" y="262001"/>
                  </a:lnTo>
                  <a:lnTo>
                    <a:pt x="34290" y="262001"/>
                  </a:lnTo>
                  <a:lnTo>
                    <a:pt x="34290" y="140081"/>
                  </a:lnTo>
                  <a:lnTo>
                    <a:pt x="168402" y="140081"/>
                  </a:lnTo>
                  <a:lnTo>
                    <a:pt x="168402" y="262001"/>
                  </a:lnTo>
                  <a:lnTo>
                    <a:pt x="202692" y="262001"/>
                  </a:lnTo>
                  <a:lnTo>
                    <a:pt x="202692" y="4445"/>
                  </a:lnTo>
                  <a:close/>
                </a:path>
                <a:path w="1846580" h="337820">
                  <a:moveTo>
                    <a:pt x="286512" y="75311"/>
                  </a:moveTo>
                  <a:lnTo>
                    <a:pt x="255270" y="75311"/>
                  </a:lnTo>
                  <a:lnTo>
                    <a:pt x="255270" y="262001"/>
                  </a:lnTo>
                  <a:lnTo>
                    <a:pt x="286512" y="262001"/>
                  </a:lnTo>
                  <a:lnTo>
                    <a:pt x="286512" y="75311"/>
                  </a:lnTo>
                  <a:close/>
                </a:path>
                <a:path w="1846580" h="337820">
                  <a:moveTo>
                    <a:pt x="286512" y="4445"/>
                  </a:moveTo>
                  <a:lnTo>
                    <a:pt x="255270" y="4445"/>
                  </a:lnTo>
                  <a:lnTo>
                    <a:pt x="255270" y="40259"/>
                  </a:lnTo>
                  <a:lnTo>
                    <a:pt x="286512" y="40259"/>
                  </a:lnTo>
                  <a:lnTo>
                    <a:pt x="286512" y="4445"/>
                  </a:lnTo>
                  <a:close/>
                </a:path>
                <a:path w="1846580" h="337820">
                  <a:moveTo>
                    <a:pt x="487680" y="75311"/>
                  </a:moveTo>
                  <a:lnTo>
                    <a:pt x="457962" y="75311"/>
                  </a:lnTo>
                  <a:lnTo>
                    <a:pt x="457962" y="97409"/>
                  </a:lnTo>
                  <a:lnTo>
                    <a:pt x="457962" y="165989"/>
                  </a:lnTo>
                  <a:lnTo>
                    <a:pt x="449592" y="209283"/>
                  </a:lnTo>
                  <a:lnTo>
                    <a:pt x="417334" y="234327"/>
                  </a:lnTo>
                  <a:lnTo>
                    <a:pt x="406908" y="235331"/>
                  </a:lnTo>
                  <a:lnTo>
                    <a:pt x="396049" y="234327"/>
                  </a:lnTo>
                  <a:lnTo>
                    <a:pt x="363766" y="209169"/>
                  </a:lnTo>
                  <a:lnTo>
                    <a:pt x="355092" y="165227"/>
                  </a:lnTo>
                  <a:lnTo>
                    <a:pt x="356069" y="149225"/>
                  </a:lnTo>
                  <a:lnTo>
                    <a:pt x="378066" y="106743"/>
                  </a:lnTo>
                  <a:lnTo>
                    <a:pt x="406146" y="97409"/>
                  </a:lnTo>
                  <a:lnTo>
                    <a:pt x="416572" y="98437"/>
                  </a:lnTo>
                  <a:lnTo>
                    <a:pt x="449275" y="124523"/>
                  </a:lnTo>
                  <a:lnTo>
                    <a:pt x="457962" y="165989"/>
                  </a:lnTo>
                  <a:lnTo>
                    <a:pt x="457962" y="97409"/>
                  </a:lnTo>
                  <a:lnTo>
                    <a:pt x="446824" y="85852"/>
                  </a:lnTo>
                  <a:lnTo>
                    <a:pt x="434047" y="77508"/>
                  </a:lnTo>
                  <a:lnTo>
                    <a:pt x="419696" y="72453"/>
                  </a:lnTo>
                  <a:lnTo>
                    <a:pt x="403860" y="70739"/>
                  </a:lnTo>
                  <a:lnTo>
                    <a:pt x="391706" y="71589"/>
                  </a:lnTo>
                  <a:lnTo>
                    <a:pt x="351840" y="90233"/>
                  </a:lnTo>
                  <a:lnTo>
                    <a:pt x="328231" y="129692"/>
                  </a:lnTo>
                  <a:lnTo>
                    <a:pt x="323088" y="167513"/>
                  </a:lnTo>
                  <a:lnTo>
                    <a:pt x="324370" y="186232"/>
                  </a:lnTo>
                  <a:lnTo>
                    <a:pt x="328231" y="203517"/>
                  </a:lnTo>
                  <a:lnTo>
                    <a:pt x="334657" y="219379"/>
                  </a:lnTo>
                  <a:lnTo>
                    <a:pt x="343662" y="233807"/>
                  </a:lnTo>
                  <a:lnTo>
                    <a:pt x="355092" y="245795"/>
                  </a:lnTo>
                  <a:lnTo>
                    <a:pt x="355523" y="246253"/>
                  </a:lnTo>
                  <a:lnTo>
                    <a:pt x="369468" y="255054"/>
                  </a:lnTo>
                  <a:lnTo>
                    <a:pt x="385559" y="260286"/>
                  </a:lnTo>
                  <a:lnTo>
                    <a:pt x="403860" y="262001"/>
                  </a:lnTo>
                  <a:lnTo>
                    <a:pt x="418579" y="260451"/>
                  </a:lnTo>
                  <a:lnTo>
                    <a:pt x="431952" y="255816"/>
                  </a:lnTo>
                  <a:lnTo>
                    <a:pt x="444042" y="248183"/>
                  </a:lnTo>
                  <a:lnTo>
                    <a:pt x="454914" y="237617"/>
                  </a:lnTo>
                  <a:lnTo>
                    <a:pt x="455193" y="251752"/>
                  </a:lnTo>
                  <a:lnTo>
                    <a:pt x="446913" y="292201"/>
                  </a:lnTo>
                  <a:lnTo>
                    <a:pt x="413372" y="310959"/>
                  </a:lnTo>
                  <a:lnTo>
                    <a:pt x="403098" y="311531"/>
                  </a:lnTo>
                  <a:lnTo>
                    <a:pt x="393369" y="310959"/>
                  </a:lnTo>
                  <a:lnTo>
                    <a:pt x="359664" y="281813"/>
                  </a:lnTo>
                  <a:lnTo>
                    <a:pt x="329184" y="277241"/>
                  </a:lnTo>
                  <a:lnTo>
                    <a:pt x="340004" y="314210"/>
                  </a:lnTo>
                  <a:lnTo>
                    <a:pt x="372897" y="333921"/>
                  </a:lnTo>
                  <a:lnTo>
                    <a:pt x="403098" y="337439"/>
                  </a:lnTo>
                  <a:lnTo>
                    <a:pt x="416572" y="336854"/>
                  </a:lnTo>
                  <a:lnTo>
                    <a:pt x="455193" y="323773"/>
                  </a:lnTo>
                  <a:lnTo>
                    <a:pt x="482536" y="287870"/>
                  </a:lnTo>
                  <a:lnTo>
                    <a:pt x="487680" y="236855"/>
                  </a:lnTo>
                  <a:lnTo>
                    <a:pt x="487680" y="75311"/>
                  </a:lnTo>
                  <a:close/>
                </a:path>
                <a:path w="1846580" h="337820">
                  <a:moveTo>
                    <a:pt x="687324" y="143891"/>
                  </a:moveTo>
                  <a:lnTo>
                    <a:pt x="680466" y="101981"/>
                  </a:lnTo>
                  <a:lnTo>
                    <a:pt x="650836" y="75565"/>
                  </a:lnTo>
                  <a:lnTo>
                    <a:pt x="622554" y="70739"/>
                  </a:lnTo>
                  <a:lnTo>
                    <a:pt x="606564" y="72440"/>
                  </a:lnTo>
                  <a:lnTo>
                    <a:pt x="591883" y="77406"/>
                  </a:lnTo>
                  <a:lnTo>
                    <a:pt x="578612" y="85534"/>
                  </a:lnTo>
                  <a:lnTo>
                    <a:pt x="566928" y="96647"/>
                  </a:lnTo>
                  <a:lnTo>
                    <a:pt x="566928" y="4445"/>
                  </a:lnTo>
                  <a:lnTo>
                    <a:pt x="534924" y="4445"/>
                  </a:lnTo>
                  <a:lnTo>
                    <a:pt x="534924" y="262001"/>
                  </a:lnTo>
                  <a:lnTo>
                    <a:pt x="566928" y="262001"/>
                  </a:lnTo>
                  <a:lnTo>
                    <a:pt x="566928" y="159893"/>
                  </a:lnTo>
                  <a:lnTo>
                    <a:pt x="567220" y="149606"/>
                  </a:lnTo>
                  <a:lnTo>
                    <a:pt x="583933" y="109639"/>
                  </a:lnTo>
                  <a:lnTo>
                    <a:pt x="616458" y="98171"/>
                  </a:lnTo>
                  <a:lnTo>
                    <a:pt x="625157" y="98882"/>
                  </a:lnTo>
                  <a:lnTo>
                    <a:pt x="654735" y="132740"/>
                  </a:lnTo>
                  <a:lnTo>
                    <a:pt x="655320" y="143891"/>
                  </a:lnTo>
                  <a:lnTo>
                    <a:pt x="655320" y="262001"/>
                  </a:lnTo>
                  <a:lnTo>
                    <a:pt x="687324" y="262001"/>
                  </a:lnTo>
                  <a:lnTo>
                    <a:pt x="687324" y="143891"/>
                  </a:lnTo>
                  <a:close/>
                </a:path>
                <a:path w="1846580" h="337820">
                  <a:moveTo>
                    <a:pt x="819912" y="153035"/>
                  </a:moveTo>
                  <a:lnTo>
                    <a:pt x="723138" y="153035"/>
                  </a:lnTo>
                  <a:lnTo>
                    <a:pt x="723138" y="184277"/>
                  </a:lnTo>
                  <a:lnTo>
                    <a:pt x="819912" y="184277"/>
                  </a:lnTo>
                  <a:lnTo>
                    <a:pt x="819912" y="153035"/>
                  </a:lnTo>
                  <a:close/>
                </a:path>
                <a:path w="1846580" h="337820">
                  <a:moveTo>
                    <a:pt x="1053084" y="188861"/>
                  </a:moveTo>
                  <a:lnTo>
                    <a:pt x="1042416" y="152273"/>
                  </a:lnTo>
                  <a:lnTo>
                    <a:pt x="1008888" y="126377"/>
                  </a:lnTo>
                  <a:lnTo>
                    <a:pt x="970737" y="114160"/>
                  </a:lnTo>
                  <a:lnTo>
                    <a:pt x="951738" y="109601"/>
                  </a:lnTo>
                  <a:lnTo>
                    <a:pt x="933043" y="105041"/>
                  </a:lnTo>
                  <a:lnTo>
                    <a:pt x="893826" y="85229"/>
                  </a:lnTo>
                  <a:lnTo>
                    <a:pt x="890778" y="77609"/>
                  </a:lnTo>
                  <a:lnTo>
                    <a:pt x="890778" y="68465"/>
                  </a:lnTo>
                  <a:lnTo>
                    <a:pt x="912482" y="36029"/>
                  </a:lnTo>
                  <a:lnTo>
                    <a:pt x="949452" y="29603"/>
                  </a:lnTo>
                  <a:lnTo>
                    <a:pt x="963434" y="30441"/>
                  </a:lnTo>
                  <a:lnTo>
                    <a:pt x="1001115" y="49555"/>
                  </a:lnTo>
                  <a:lnTo>
                    <a:pt x="1012698" y="79133"/>
                  </a:lnTo>
                  <a:lnTo>
                    <a:pt x="1044702" y="76847"/>
                  </a:lnTo>
                  <a:lnTo>
                    <a:pt x="1032510" y="36461"/>
                  </a:lnTo>
                  <a:lnTo>
                    <a:pt x="998982" y="9029"/>
                  </a:lnTo>
                  <a:lnTo>
                    <a:pt x="951738" y="38"/>
                  </a:lnTo>
                  <a:lnTo>
                    <a:pt x="945286" y="0"/>
                  </a:lnTo>
                  <a:lnTo>
                    <a:pt x="935507" y="444"/>
                  </a:lnTo>
                  <a:lnTo>
                    <a:pt x="890968" y="13271"/>
                  </a:lnTo>
                  <a:lnTo>
                    <a:pt x="863676" y="42887"/>
                  </a:lnTo>
                  <a:lnTo>
                    <a:pt x="857250" y="70751"/>
                  </a:lnTo>
                  <a:lnTo>
                    <a:pt x="857821" y="79603"/>
                  </a:lnTo>
                  <a:lnTo>
                    <a:pt x="877824" y="116090"/>
                  </a:lnTo>
                  <a:lnTo>
                    <a:pt x="890778" y="125247"/>
                  </a:lnTo>
                  <a:lnTo>
                    <a:pt x="893826" y="127139"/>
                  </a:lnTo>
                  <a:lnTo>
                    <a:pt x="944118" y="143129"/>
                  </a:lnTo>
                  <a:lnTo>
                    <a:pt x="960259" y="146964"/>
                  </a:lnTo>
                  <a:lnTo>
                    <a:pt x="973264" y="150380"/>
                  </a:lnTo>
                  <a:lnTo>
                    <a:pt x="1008697" y="166268"/>
                  </a:lnTo>
                  <a:lnTo>
                    <a:pt x="1020318" y="183527"/>
                  </a:lnTo>
                  <a:lnTo>
                    <a:pt x="1020318" y="200279"/>
                  </a:lnTo>
                  <a:lnTo>
                    <a:pt x="990600" y="230009"/>
                  </a:lnTo>
                  <a:lnTo>
                    <a:pt x="956310" y="235343"/>
                  </a:lnTo>
                  <a:lnTo>
                    <a:pt x="945286" y="234899"/>
                  </a:lnTo>
                  <a:lnTo>
                    <a:pt x="908240" y="223875"/>
                  </a:lnTo>
                  <a:lnTo>
                    <a:pt x="883729" y="193713"/>
                  </a:lnTo>
                  <a:lnTo>
                    <a:pt x="880110" y="176669"/>
                  </a:lnTo>
                  <a:lnTo>
                    <a:pt x="847344" y="178955"/>
                  </a:lnTo>
                  <a:lnTo>
                    <a:pt x="861822" y="225437"/>
                  </a:lnTo>
                  <a:lnTo>
                    <a:pt x="899160" y="255917"/>
                  </a:lnTo>
                  <a:lnTo>
                    <a:pt x="940841" y="265874"/>
                  </a:lnTo>
                  <a:lnTo>
                    <a:pt x="957834" y="266573"/>
                  </a:lnTo>
                  <a:lnTo>
                    <a:pt x="971143" y="265874"/>
                  </a:lnTo>
                  <a:lnTo>
                    <a:pt x="1017638" y="250647"/>
                  </a:lnTo>
                  <a:lnTo>
                    <a:pt x="1046010" y="218427"/>
                  </a:lnTo>
                  <a:lnTo>
                    <a:pt x="1052245" y="198996"/>
                  </a:lnTo>
                  <a:lnTo>
                    <a:pt x="1053084" y="188861"/>
                  </a:lnTo>
                  <a:close/>
                </a:path>
                <a:path w="1846580" h="337820">
                  <a:moveTo>
                    <a:pt x="1257300" y="167525"/>
                  </a:moveTo>
                  <a:lnTo>
                    <a:pt x="1252156" y="129590"/>
                  </a:lnTo>
                  <a:lnTo>
                    <a:pt x="1229296" y="90131"/>
                  </a:lnTo>
                  <a:lnTo>
                    <a:pt x="1225296" y="87134"/>
                  </a:lnTo>
                  <a:lnTo>
                    <a:pt x="1225296" y="166751"/>
                  </a:lnTo>
                  <a:lnTo>
                    <a:pt x="1224305" y="184340"/>
                  </a:lnTo>
                  <a:lnTo>
                    <a:pt x="1210056" y="222389"/>
                  </a:lnTo>
                  <a:lnTo>
                    <a:pt x="1174242" y="239915"/>
                  </a:lnTo>
                  <a:lnTo>
                    <a:pt x="1163929" y="238899"/>
                  </a:lnTo>
                  <a:lnTo>
                    <a:pt x="1131976" y="213309"/>
                  </a:lnTo>
                  <a:lnTo>
                    <a:pt x="1123950" y="169811"/>
                  </a:lnTo>
                  <a:lnTo>
                    <a:pt x="1124927" y="152666"/>
                  </a:lnTo>
                  <a:lnTo>
                    <a:pt x="1139190" y="114947"/>
                  </a:lnTo>
                  <a:lnTo>
                    <a:pt x="1174242" y="95986"/>
                  </a:lnTo>
                  <a:lnTo>
                    <a:pt x="1175766" y="95973"/>
                  </a:lnTo>
                  <a:lnTo>
                    <a:pt x="1184973" y="97028"/>
                  </a:lnTo>
                  <a:lnTo>
                    <a:pt x="1216609" y="123571"/>
                  </a:lnTo>
                  <a:lnTo>
                    <a:pt x="1225296" y="166751"/>
                  </a:lnTo>
                  <a:lnTo>
                    <a:pt x="1225296" y="87134"/>
                  </a:lnTo>
                  <a:lnTo>
                    <a:pt x="1189748" y="71589"/>
                  </a:lnTo>
                  <a:lnTo>
                    <a:pt x="1178052" y="70751"/>
                  </a:lnTo>
                  <a:lnTo>
                    <a:pt x="1169301" y="71183"/>
                  </a:lnTo>
                  <a:lnTo>
                    <a:pt x="1129233" y="92837"/>
                  </a:lnTo>
                  <a:lnTo>
                    <a:pt x="1123950" y="99695"/>
                  </a:lnTo>
                  <a:lnTo>
                    <a:pt x="1123950" y="75323"/>
                  </a:lnTo>
                  <a:lnTo>
                    <a:pt x="1094994" y="75323"/>
                  </a:lnTo>
                  <a:lnTo>
                    <a:pt x="1094994" y="333629"/>
                  </a:lnTo>
                  <a:lnTo>
                    <a:pt x="1126998" y="333629"/>
                  </a:lnTo>
                  <a:lnTo>
                    <a:pt x="1126998" y="242201"/>
                  </a:lnTo>
                  <a:lnTo>
                    <a:pt x="1131277" y="247180"/>
                  </a:lnTo>
                  <a:lnTo>
                    <a:pt x="1168031" y="265404"/>
                  </a:lnTo>
                  <a:lnTo>
                    <a:pt x="1175766" y="265823"/>
                  </a:lnTo>
                  <a:lnTo>
                    <a:pt x="1186472" y="265087"/>
                  </a:lnTo>
                  <a:lnTo>
                    <a:pt x="1225296" y="247904"/>
                  </a:lnTo>
                  <a:lnTo>
                    <a:pt x="1251826" y="206844"/>
                  </a:lnTo>
                  <a:lnTo>
                    <a:pt x="1256715" y="181394"/>
                  </a:lnTo>
                  <a:lnTo>
                    <a:pt x="1257300" y="167525"/>
                  </a:lnTo>
                  <a:close/>
                </a:path>
                <a:path w="1846580" h="337820">
                  <a:moveTo>
                    <a:pt x="1456944" y="168287"/>
                  </a:moveTo>
                  <a:lnTo>
                    <a:pt x="1451127" y="127038"/>
                  </a:lnTo>
                  <a:lnTo>
                    <a:pt x="1423416" y="88087"/>
                  </a:lnTo>
                  <a:lnTo>
                    <a:pt x="1423416" y="150761"/>
                  </a:lnTo>
                  <a:lnTo>
                    <a:pt x="1319784" y="150761"/>
                  </a:lnTo>
                  <a:lnTo>
                    <a:pt x="1335786" y="111899"/>
                  </a:lnTo>
                  <a:lnTo>
                    <a:pt x="1372362" y="96659"/>
                  </a:lnTo>
                  <a:lnTo>
                    <a:pt x="1383792" y="98221"/>
                  </a:lnTo>
                  <a:lnTo>
                    <a:pt x="1416126" y="121818"/>
                  </a:lnTo>
                  <a:lnTo>
                    <a:pt x="1423416" y="150761"/>
                  </a:lnTo>
                  <a:lnTo>
                    <a:pt x="1423416" y="88087"/>
                  </a:lnTo>
                  <a:lnTo>
                    <a:pt x="1420469" y="85534"/>
                  </a:lnTo>
                  <a:lnTo>
                    <a:pt x="1405978" y="77419"/>
                  </a:lnTo>
                  <a:lnTo>
                    <a:pt x="1389913" y="72440"/>
                  </a:lnTo>
                  <a:lnTo>
                    <a:pt x="1372362" y="70751"/>
                  </a:lnTo>
                  <a:lnTo>
                    <a:pt x="1353794" y="72453"/>
                  </a:lnTo>
                  <a:lnTo>
                    <a:pt x="1309116" y="97421"/>
                  </a:lnTo>
                  <a:lnTo>
                    <a:pt x="1286281" y="147675"/>
                  </a:lnTo>
                  <a:lnTo>
                    <a:pt x="1284732" y="169811"/>
                  </a:lnTo>
                  <a:lnTo>
                    <a:pt x="1286281" y="191376"/>
                  </a:lnTo>
                  <a:lnTo>
                    <a:pt x="1290916" y="210388"/>
                  </a:lnTo>
                  <a:lnTo>
                    <a:pt x="1298549" y="226809"/>
                  </a:lnTo>
                  <a:lnTo>
                    <a:pt x="1309116" y="240677"/>
                  </a:lnTo>
                  <a:lnTo>
                    <a:pt x="1317498" y="247751"/>
                  </a:lnTo>
                  <a:lnTo>
                    <a:pt x="1322120" y="251675"/>
                  </a:lnTo>
                  <a:lnTo>
                    <a:pt x="1337208" y="259537"/>
                  </a:lnTo>
                  <a:lnTo>
                    <a:pt x="1354442" y="264248"/>
                  </a:lnTo>
                  <a:lnTo>
                    <a:pt x="1373886" y="265823"/>
                  </a:lnTo>
                  <a:lnTo>
                    <a:pt x="1389291" y="264833"/>
                  </a:lnTo>
                  <a:lnTo>
                    <a:pt x="1427226" y="250583"/>
                  </a:lnTo>
                  <a:lnTo>
                    <a:pt x="1451330" y="219176"/>
                  </a:lnTo>
                  <a:lnTo>
                    <a:pt x="1456182" y="205625"/>
                  </a:lnTo>
                  <a:lnTo>
                    <a:pt x="1423416" y="201815"/>
                  </a:lnTo>
                  <a:lnTo>
                    <a:pt x="1419567" y="211264"/>
                  </a:lnTo>
                  <a:lnTo>
                    <a:pt x="1414932" y="219151"/>
                  </a:lnTo>
                  <a:lnTo>
                    <a:pt x="1382166" y="239344"/>
                  </a:lnTo>
                  <a:lnTo>
                    <a:pt x="1373886" y="239915"/>
                  </a:lnTo>
                  <a:lnTo>
                    <a:pt x="1362875" y="238912"/>
                  </a:lnTo>
                  <a:lnTo>
                    <a:pt x="1327988" y="214922"/>
                  </a:lnTo>
                  <a:lnTo>
                    <a:pt x="1317498" y="176669"/>
                  </a:lnTo>
                  <a:lnTo>
                    <a:pt x="1319784" y="176669"/>
                  </a:lnTo>
                  <a:lnTo>
                    <a:pt x="1423416" y="176669"/>
                  </a:lnTo>
                  <a:lnTo>
                    <a:pt x="1456944" y="176669"/>
                  </a:lnTo>
                  <a:lnTo>
                    <a:pt x="1456944" y="168287"/>
                  </a:lnTo>
                  <a:close/>
                </a:path>
                <a:path w="1846580" h="337820">
                  <a:moveTo>
                    <a:pt x="1657350" y="168287"/>
                  </a:moveTo>
                  <a:lnTo>
                    <a:pt x="1651254" y="127038"/>
                  </a:lnTo>
                  <a:lnTo>
                    <a:pt x="1623822" y="88099"/>
                  </a:lnTo>
                  <a:lnTo>
                    <a:pt x="1623822" y="150761"/>
                  </a:lnTo>
                  <a:lnTo>
                    <a:pt x="1519428" y="150761"/>
                  </a:lnTo>
                  <a:lnTo>
                    <a:pt x="1536192" y="111899"/>
                  </a:lnTo>
                  <a:lnTo>
                    <a:pt x="1572768" y="96659"/>
                  </a:lnTo>
                  <a:lnTo>
                    <a:pt x="1584198" y="98221"/>
                  </a:lnTo>
                  <a:lnTo>
                    <a:pt x="1616202" y="121818"/>
                  </a:lnTo>
                  <a:lnTo>
                    <a:pt x="1623822" y="150761"/>
                  </a:lnTo>
                  <a:lnTo>
                    <a:pt x="1623822" y="88099"/>
                  </a:lnTo>
                  <a:lnTo>
                    <a:pt x="1572006" y="70751"/>
                  </a:lnTo>
                  <a:lnTo>
                    <a:pt x="1553883" y="72453"/>
                  </a:lnTo>
                  <a:lnTo>
                    <a:pt x="1509522" y="97421"/>
                  </a:lnTo>
                  <a:lnTo>
                    <a:pt x="1486687" y="147675"/>
                  </a:lnTo>
                  <a:lnTo>
                    <a:pt x="1485138" y="169811"/>
                  </a:lnTo>
                  <a:lnTo>
                    <a:pt x="1486687" y="191376"/>
                  </a:lnTo>
                  <a:lnTo>
                    <a:pt x="1491322" y="210388"/>
                  </a:lnTo>
                  <a:lnTo>
                    <a:pt x="1498955" y="226809"/>
                  </a:lnTo>
                  <a:lnTo>
                    <a:pt x="1509522" y="240677"/>
                  </a:lnTo>
                  <a:lnTo>
                    <a:pt x="1517904" y="247751"/>
                  </a:lnTo>
                  <a:lnTo>
                    <a:pt x="1522526" y="251675"/>
                  </a:lnTo>
                  <a:lnTo>
                    <a:pt x="1537614" y="259537"/>
                  </a:lnTo>
                  <a:lnTo>
                    <a:pt x="1554848" y="264248"/>
                  </a:lnTo>
                  <a:lnTo>
                    <a:pt x="1574292" y="265823"/>
                  </a:lnTo>
                  <a:lnTo>
                    <a:pt x="1589697" y="264833"/>
                  </a:lnTo>
                  <a:lnTo>
                    <a:pt x="1627632" y="250583"/>
                  </a:lnTo>
                  <a:lnTo>
                    <a:pt x="1651419" y="219176"/>
                  </a:lnTo>
                  <a:lnTo>
                    <a:pt x="1655826" y="205625"/>
                  </a:lnTo>
                  <a:lnTo>
                    <a:pt x="1623822" y="201815"/>
                  </a:lnTo>
                  <a:lnTo>
                    <a:pt x="1619643" y="211264"/>
                  </a:lnTo>
                  <a:lnTo>
                    <a:pt x="1615059" y="219151"/>
                  </a:lnTo>
                  <a:lnTo>
                    <a:pt x="1582572" y="239344"/>
                  </a:lnTo>
                  <a:lnTo>
                    <a:pt x="1574292" y="239915"/>
                  </a:lnTo>
                  <a:lnTo>
                    <a:pt x="1563179" y="238912"/>
                  </a:lnTo>
                  <a:lnTo>
                    <a:pt x="1528292" y="214922"/>
                  </a:lnTo>
                  <a:lnTo>
                    <a:pt x="1517904" y="176669"/>
                  </a:lnTo>
                  <a:lnTo>
                    <a:pt x="1519428" y="176669"/>
                  </a:lnTo>
                  <a:lnTo>
                    <a:pt x="1623822" y="176669"/>
                  </a:lnTo>
                  <a:lnTo>
                    <a:pt x="1657350" y="176669"/>
                  </a:lnTo>
                  <a:lnTo>
                    <a:pt x="1657350" y="168287"/>
                  </a:lnTo>
                  <a:close/>
                </a:path>
                <a:path w="1846580" h="337820">
                  <a:moveTo>
                    <a:pt x="1846326" y="4445"/>
                  </a:moveTo>
                  <a:lnTo>
                    <a:pt x="1817370" y="4445"/>
                  </a:lnTo>
                  <a:lnTo>
                    <a:pt x="1817370" y="171323"/>
                  </a:lnTo>
                  <a:lnTo>
                    <a:pt x="1816493" y="187782"/>
                  </a:lnTo>
                  <a:lnTo>
                    <a:pt x="1795157" y="230581"/>
                  </a:lnTo>
                  <a:lnTo>
                    <a:pt x="1767840" y="239915"/>
                  </a:lnTo>
                  <a:lnTo>
                    <a:pt x="1757845" y="238887"/>
                  </a:lnTo>
                  <a:lnTo>
                    <a:pt x="1725460" y="212229"/>
                  </a:lnTo>
                  <a:lnTo>
                    <a:pt x="1716786" y="169049"/>
                  </a:lnTo>
                  <a:lnTo>
                    <a:pt x="1717649" y="151472"/>
                  </a:lnTo>
                  <a:lnTo>
                    <a:pt x="1731264" y="114173"/>
                  </a:lnTo>
                  <a:lnTo>
                    <a:pt x="1766316" y="97421"/>
                  </a:lnTo>
                  <a:lnTo>
                    <a:pt x="1776742" y="98552"/>
                  </a:lnTo>
                  <a:lnTo>
                    <a:pt x="1809330" y="125361"/>
                  </a:lnTo>
                  <a:lnTo>
                    <a:pt x="1817370" y="171323"/>
                  </a:lnTo>
                  <a:lnTo>
                    <a:pt x="1817370" y="4445"/>
                  </a:lnTo>
                  <a:lnTo>
                    <a:pt x="1815084" y="4445"/>
                  </a:lnTo>
                  <a:lnTo>
                    <a:pt x="1815084" y="96659"/>
                  </a:lnTo>
                  <a:lnTo>
                    <a:pt x="1810677" y="91224"/>
                  </a:lnTo>
                  <a:lnTo>
                    <a:pt x="1771561" y="71183"/>
                  </a:lnTo>
                  <a:lnTo>
                    <a:pt x="1763268" y="70751"/>
                  </a:lnTo>
                  <a:lnTo>
                    <a:pt x="1752104" y="71577"/>
                  </a:lnTo>
                  <a:lnTo>
                    <a:pt x="1712785" y="89801"/>
                  </a:lnTo>
                  <a:lnTo>
                    <a:pt x="1689925" y="129717"/>
                  </a:lnTo>
                  <a:lnTo>
                    <a:pt x="1684782" y="169049"/>
                  </a:lnTo>
                  <a:lnTo>
                    <a:pt x="1685353" y="182905"/>
                  </a:lnTo>
                  <a:lnTo>
                    <a:pt x="1700390" y="229628"/>
                  </a:lnTo>
                  <a:lnTo>
                    <a:pt x="1716786" y="248221"/>
                  </a:lnTo>
                  <a:lnTo>
                    <a:pt x="1723644" y="253631"/>
                  </a:lnTo>
                  <a:lnTo>
                    <a:pt x="1733384" y="259067"/>
                  </a:lnTo>
                  <a:lnTo>
                    <a:pt x="1743354" y="262864"/>
                  </a:lnTo>
                  <a:lnTo>
                    <a:pt x="1753743" y="265087"/>
                  </a:lnTo>
                  <a:lnTo>
                    <a:pt x="1764792" y="265823"/>
                  </a:lnTo>
                  <a:lnTo>
                    <a:pt x="1780933" y="264109"/>
                  </a:lnTo>
                  <a:lnTo>
                    <a:pt x="1795030" y="258978"/>
                  </a:lnTo>
                  <a:lnTo>
                    <a:pt x="1795157" y="258902"/>
                  </a:lnTo>
                  <a:lnTo>
                    <a:pt x="1807222" y="250393"/>
                  </a:lnTo>
                  <a:lnTo>
                    <a:pt x="1817370" y="238379"/>
                  </a:lnTo>
                  <a:lnTo>
                    <a:pt x="1817370" y="262001"/>
                  </a:lnTo>
                  <a:lnTo>
                    <a:pt x="1846326" y="262001"/>
                  </a:lnTo>
                  <a:lnTo>
                    <a:pt x="1846326" y="44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70154" y="3403853"/>
              <a:ext cx="1144270" cy="266065"/>
            </a:xfrm>
            <a:custGeom>
              <a:avLst/>
              <a:gdLst/>
              <a:ahLst/>
              <a:cxnLst/>
              <a:rect l="l" t="t" r="r" b="b"/>
              <a:pathLst>
                <a:path w="1144270" h="266064">
                  <a:moveTo>
                    <a:pt x="204978" y="188976"/>
                  </a:moveTo>
                  <a:lnTo>
                    <a:pt x="194310" y="152400"/>
                  </a:lnTo>
                  <a:lnTo>
                    <a:pt x="160591" y="126415"/>
                  </a:lnTo>
                  <a:lnTo>
                    <a:pt x="123063" y="114173"/>
                  </a:lnTo>
                  <a:lnTo>
                    <a:pt x="103632" y="109728"/>
                  </a:lnTo>
                  <a:lnTo>
                    <a:pt x="85039" y="105156"/>
                  </a:lnTo>
                  <a:lnTo>
                    <a:pt x="45720" y="85344"/>
                  </a:lnTo>
                  <a:lnTo>
                    <a:pt x="42672" y="77724"/>
                  </a:lnTo>
                  <a:lnTo>
                    <a:pt x="42672" y="68580"/>
                  </a:lnTo>
                  <a:lnTo>
                    <a:pt x="64706" y="36156"/>
                  </a:lnTo>
                  <a:lnTo>
                    <a:pt x="100584" y="29794"/>
                  </a:lnTo>
                  <a:lnTo>
                    <a:pt x="103632" y="29819"/>
                  </a:lnTo>
                  <a:lnTo>
                    <a:pt x="146304" y="42672"/>
                  </a:lnTo>
                  <a:lnTo>
                    <a:pt x="164592" y="79248"/>
                  </a:lnTo>
                  <a:lnTo>
                    <a:pt x="197358" y="76974"/>
                  </a:lnTo>
                  <a:lnTo>
                    <a:pt x="184404" y="36576"/>
                  </a:lnTo>
                  <a:lnTo>
                    <a:pt x="150876" y="9144"/>
                  </a:lnTo>
                  <a:lnTo>
                    <a:pt x="100584" y="0"/>
                  </a:lnTo>
                  <a:lnTo>
                    <a:pt x="87731" y="571"/>
                  </a:lnTo>
                  <a:lnTo>
                    <a:pt x="43180" y="13398"/>
                  </a:lnTo>
                  <a:lnTo>
                    <a:pt x="16002" y="43014"/>
                  </a:lnTo>
                  <a:lnTo>
                    <a:pt x="9906" y="70866"/>
                  </a:lnTo>
                  <a:lnTo>
                    <a:pt x="10477" y="79730"/>
                  </a:lnTo>
                  <a:lnTo>
                    <a:pt x="29908" y="116205"/>
                  </a:lnTo>
                  <a:lnTo>
                    <a:pt x="65811" y="134683"/>
                  </a:lnTo>
                  <a:lnTo>
                    <a:pt x="112153" y="147091"/>
                  </a:lnTo>
                  <a:lnTo>
                    <a:pt x="125158" y="150507"/>
                  </a:lnTo>
                  <a:lnTo>
                    <a:pt x="160909" y="166382"/>
                  </a:lnTo>
                  <a:lnTo>
                    <a:pt x="172212" y="183642"/>
                  </a:lnTo>
                  <a:lnTo>
                    <a:pt x="172212" y="199644"/>
                  </a:lnTo>
                  <a:lnTo>
                    <a:pt x="142494" y="230124"/>
                  </a:lnTo>
                  <a:lnTo>
                    <a:pt x="108204" y="235458"/>
                  </a:lnTo>
                  <a:lnTo>
                    <a:pt x="97510" y="235026"/>
                  </a:lnTo>
                  <a:lnTo>
                    <a:pt x="60452" y="224002"/>
                  </a:lnTo>
                  <a:lnTo>
                    <a:pt x="35902" y="193738"/>
                  </a:lnTo>
                  <a:lnTo>
                    <a:pt x="32004" y="176022"/>
                  </a:lnTo>
                  <a:lnTo>
                    <a:pt x="0" y="179070"/>
                  </a:lnTo>
                  <a:lnTo>
                    <a:pt x="13716" y="225552"/>
                  </a:lnTo>
                  <a:lnTo>
                    <a:pt x="51054" y="256032"/>
                  </a:lnTo>
                  <a:lnTo>
                    <a:pt x="92837" y="265366"/>
                  </a:lnTo>
                  <a:lnTo>
                    <a:pt x="108204" y="265887"/>
                  </a:lnTo>
                  <a:lnTo>
                    <a:pt x="112153" y="265836"/>
                  </a:lnTo>
                  <a:lnTo>
                    <a:pt x="159258" y="256032"/>
                  </a:lnTo>
                  <a:lnTo>
                    <a:pt x="172212" y="248526"/>
                  </a:lnTo>
                  <a:lnTo>
                    <a:pt x="178587" y="243941"/>
                  </a:lnTo>
                  <a:lnTo>
                    <a:pt x="202018" y="208978"/>
                  </a:lnTo>
                  <a:lnTo>
                    <a:pt x="204241" y="199123"/>
                  </a:lnTo>
                  <a:lnTo>
                    <a:pt x="204978" y="188976"/>
                  </a:lnTo>
                  <a:close/>
                </a:path>
                <a:path w="1144270" h="266064">
                  <a:moveTo>
                    <a:pt x="480822" y="75438"/>
                  </a:moveTo>
                  <a:lnTo>
                    <a:pt x="450342" y="75438"/>
                  </a:lnTo>
                  <a:lnTo>
                    <a:pt x="407670" y="219456"/>
                  </a:lnTo>
                  <a:lnTo>
                    <a:pt x="397764" y="183642"/>
                  </a:lnTo>
                  <a:lnTo>
                    <a:pt x="370332" y="75438"/>
                  </a:lnTo>
                  <a:lnTo>
                    <a:pt x="337566" y="75438"/>
                  </a:lnTo>
                  <a:lnTo>
                    <a:pt x="307848" y="184404"/>
                  </a:lnTo>
                  <a:lnTo>
                    <a:pt x="298945" y="219557"/>
                  </a:lnTo>
                  <a:lnTo>
                    <a:pt x="297942" y="223266"/>
                  </a:lnTo>
                  <a:lnTo>
                    <a:pt x="287274" y="182880"/>
                  </a:lnTo>
                  <a:lnTo>
                    <a:pt x="257556" y="75438"/>
                  </a:lnTo>
                  <a:lnTo>
                    <a:pt x="224790" y="75438"/>
                  </a:lnTo>
                  <a:lnTo>
                    <a:pt x="281940" y="262128"/>
                  </a:lnTo>
                  <a:lnTo>
                    <a:pt x="314706" y="262128"/>
                  </a:lnTo>
                  <a:lnTo>
                    <a:pt x="352806" y="118110"/>
                  </a:lnTo>
                  <a:lnTo>
                    <a:pt x="359664" y="150114"/>
                  </a:lnTo>
                  <a:lnTo>
                    <a:pt x="389382" y="262128"/>
                  </a:lnTo>
                  <a:lnTo>
                    <a:pt x="422148" y="262128"/>
                  </a:lnTo>
                  <a:lnTo>
                    <a:pt x="480822" y="75438"/>
                  </a:lnTo>
                  <a:close/>
                </a:path>
                <a:path w="1144270" h="266064">
                  <a:moveTo>
                    <a:pt x="539496" y="75438"/>
                  </a:moveTo>
                  <a:lnTo>
                    <a:pt x="507492" y="75438"/>
                  </a:lnTo>
                  <a:lnTo>
                    <a:pt x="507492" y="262128"/>
                  </a:lnTo>
                  <a:lnTo>
                    <a:pt x="539496" y="262128"/>
                  </a:lnTo>
                  <a:lnTo>
                    <a:pt x="539496" y="75438"/>
                  </a:lnTo>
                  <a:close/>
                </a:path>
                <a:path w="1144270" h="266064">
                  <a:moveTo>
                    <a:pt x="539496" y="4572"/>
                  </a:moveTo>
                  <a:lnTo>
                    <a:pt x="507492" y="4572"/>
                  </a:lnTo>
                  <a:lnTo>
                    <a:pt x="507492" y="40386"/>
                  </a:lnTo>
                  <a:lnTo>
                    <a:pt x="539496" y="40386"/>
                  </a:lnTo>
                  <a:lnTo>
                    <a:pt x="539496" y="4572"/>
                  </a:lnTo>
                  <a:close/>
                </a:path>
                <a:path w="1144270" h="266064">
                  <a:moveTo>
                    <a:pt x="660654" y="261366"/>
                  </a:moveTo>
                  <a:lnTo>
                    <a:pt x="656082" y="233946"/>
                  </a:lnTo>
                  <a:lnTo>
                    <a:pt x="650748" y="234696"/>
                  </a:lnTo>
                  <a:lnTo>
                    <a:pt x="637794" y="234696"/>
                  </a:lnTo>
                  <a:lnTo>
                    <a:pt x="633984" y="233946"/>
                  </a:lnTo>
                  <a:lnTo>
                    <a:pt x="627126" y="229374"/>
                  </a:lnTo>
                  <a:lnTo>
                    <a:pt x="626364" y="226314"/>
                  </a:lnTo>
                  <a:lnTo>
                    <a:pt x="624840" y="224028"/>
                  </a:lnTo>
                  <a:lnTo>
                    <a:pt x="624840" y="99822"/>
                  </a:lnTo>
                  <a:lnTo>
                    <a:pt x="656082" y="99822"/>
                  </a:lnTo>
                  <a:lnTo>
                    <a:pt x="656082" y="75438"/>
                  </a:lnTo>
                  <a:lnTo>
                    <a:pt x="624840" y="75438"/>
                  </a:lnTo>
                  <a:lnTo>
                    <a:pt x="624840" y="9906"/>
                  </a:lnTo>
                  <a:lnTo>
                    <a:pt x="592836" y="28956"/>
                  </a:lnTo>
                  <a:lnTo>
                    <a:pt x="592836" y="75438"/>
                  </a:lnTo>
                  <a:lnTo>
                    <a:pt x="569976" y="75438"/>
                  </a:lnTo>
                  <a:lnTo>
                    <a:pt x="569976" y="99822"/>
                  </a:lnTo>
                  <a:lnTo>
                    <a:pt x="592836" y="99822"/>
                  </a:lnTo>
                  <a:lnTo>
                    <a:pt x="592836" y="207264"/>
                  </a:lnTo>
                  <a:lnTo>
                    <a:pt x="593115" y="220281"/>
                  </a:lnTo>
                  <a:lnTo>
                    <a:pt x="610362" y="259080"/>
                  </a:lnTo>
                  <a:lnTo>
                    <a:pt x="643890" y="264414"/>
                  </a:lnTo>
                  <a:lnTo>
                    <a:pt x="652272" y="263652"/>
                  </a:lnTo>
                  <a:lnTo>
                    <a:pt x="660654" y="261366"/>
                  </a:lnTo>
                  <a:close/>
                </a:path>
                <a:path w="1144270" h="266064">
                  <a:moveTo>
                    <a:pt x="840486" y="197358"/>
                  </a:moveTo>
                  <a:lnTo>
                    <a:pt x="809244" y="193548"/>
                  </a:lnTo>
                  <a:lnTo>
                    <a:pt x="806958" y="204711"/>
                  </a:lnTo>
                  <a:lnTo>
                    <a:pt x="803529" y="214223"/>
                  </a:lnTo>
                  <a:lnTo>
                    <a:pt x="771156" y="239318"/>
                  </a:lnTo>
                  <a:lnTo>
                    <a:pt x="762000" y="240030"/>
                  </a:lnTo>
                  <a:lnTo>
                    <a:pt x="751128" y="239026"/>
                  </a:lnTo>
                  <a:lnTo>
                    <a:pt x="718210" y="213410"/>
                  </a:lnTo>
                  <a:lnTo>
                    <a:pt x="710184" y="168402"/>
                  </a:lnTo>
                  <a:lnTo>
                    <a:pt x="711161" y="151269"/>
                  </a:lnTo>
                  <a:lnTo>
                    <a:pt x="725424" y="114300"/>
                  </a:lnTo>
                  <a:lnTo>
                    <a:pt x="764286" y="96774"/>
                  </a:lnTo>
                  <a:lnTo>
                    <a:pt x="771550" y="97472"/>
                  </a:lnTo>
                  <a:lnTo>
                    <a:pt x="803910" y="126187"/>
                  </a:lnTo>
                  <a:lnTo>
                    <a:pt x="806196" y="134874"/>
                  </a:lnTo>
                  <a:lnTo>
                    <a:pt x="837438" y="130302"/>
                  </a:lnTo>
                  <a:lnTo>
                    <a:pt x="821143" y="94843"/>
                  </a:lnTo>
                  <a:lnTo>
                    <a:pt x="777354" y="71856"/>
                  </a:lnTo>
                  <a:lnTo>
                    <a:pt x="762000" y="70916"/>
                  </a:lnTo>
                  <a:lnTo>
                    <a:pt x="750925" y="71589"/>
                  </a:lnTo>
                  <a:lnTo>
                    <a:pt x="708863" y="88734"/>
                  </a:lnTo>
                  <a:lnTo>
                    <a:pt x="683514" y="128498"/>
                  </a:lnTo>
                  <a:lnTo>
                    <a:pt x="677418" y="169164"/>
                  </a:lnTo>
                  <a:lnTo>
                    <a:pt x="678954" y="191185"/>
                  </a:lnTo>
                  <a:lnTo>
                    <a:pt x="683514" y="210439"/>
                  </a:lnTo>
                  <a:lnTo>
                    <a:pt x="690918" y="226923"/>
                  </a:lnTo>
                  <a:lnTo>
                    <a:pt x="701040" y="240792"/>
                  </a:lnTo>
                  <a:lnTo>
                    <a:pt x="710184" y="248894"/>
                  </a:lnTo>
                  <a:lnTo>
                    <a:pt x="713460" y="251802"/>
                  </a:lnTo>
                  <a:lnTo>
                    <a:pt x="727900" y="259651"/>
                  </a:lnTo>
                  <a:lnTo>
                    <a:pt x="744321" y="264375"/>
                  </a:lnTo>
                  <a:lnTo>
                    <a:pt x="762000" y="265874"/>
                  </a:lnTo>
                  <a:lnTo>
                    <a:pt x="764286" y="265823"/>
                  </a:lnTo>
                  <a:lnTo>
                    <a:pt x="802944" y="255651"/>
                  </a:lnTo>
                  <a:lnTo>
                    <a:pt x="831151" y="225933"/>
                  </a:lnTo>
                  <a:lnTo>
                    <a:pt x="836739" y="212509"/>
                  </a:lnTo>
                  <a:lnTo>
                    <a:pt x="840486" y="197358"/>
                  </a:lnTo>
                  <a:close/>
                </a:path>
                <a:path w="1144270" h="266064">
                  <a:moveTo>
                    <a:pt x="1019556" y="143256"/>
                  </a:moveTo>
                  <a:lnTo>
                    <a:pt x="1012698" y="102108"/>
                  </a:lnTo>
                  <a:lnTo>
                    <a:pt x="982751" y="75692"/>
                  </a:lnTo>
                  <a:lnTo>
                    <a:pt x="954786" y="70866"/>
                  </a:lnTo>
                  <a:lnTo>
                    <a:pt x="938796" y="72453"/>
                  </a:lnTo>
                  <a:lnTo>
                    <a:pt x="924115" y="77254"/>
                  </a:lnTo>
                  <a:lnTo>
                    <a:pt x="910844" y="85344"/>
                  </a:lnTo>
                  <a:lnTo>
                    <a:pt x="899160" y="96774"/>
                  </a:lnTo>
                  <a:lnTo>
                    <a:pt x="899160" y="4572"/>
                  </a:lnTo>
                  <a:lnTo>
                    <a:pt x="867156" y="4572"/>
                  </a:lnTo>
                  <a:lnTo>
                    <a:pt x="867156" y="262128"/>
                  </a:lnTo>
                  <a:lnTo>
                    <a:pt x="899160" y="262128"/>
                  </a:lnTo>
                  <a:lnTo>
                    <a:pt x="899160" y="160020"/>
                  </a:lnTo>
                  <a:lnTo>
                    <a:pt x="899452" y="149301"/>
                  </a:lnTo>
                  <a:lnTo>
                    <a:pt x="916165" y="109753"/>
                  </a:lnTo>
                  <a:lnTo>
                    <a:pt x="948690" y="98298"/>
                  </a:lnTo>
                  <a:lnTo>
                    <a:pt x="957389" y="99009"/>
                  </a:lnTo>
                  <a:lnTo>
                    <a:pt x="986967" y="132549"/>
                  </a:lnTo>
                  <a:lnTo>
                    <a:pt x="987552" y="143256"/>
                  </a:lnTo>
                  <a:lnTo>
                    <a:pt x="987552" y="262128"/>
                  </a:lnTo>
                  <a:lnTo>
                    <a:pt x="1019556" y="262128"/>
                  </a:lnTo>
                  <a:lnTo>
                    <a:pt x="1019556" y="143256"/>
                  </a:lnTo>
                  <a:close/>
                </a:path>
                <a:path w="1144270" h="266064">
                  <a:moveTo>
                    <a:pt x="1143762" y="0"/>
                  </a:moveTo>
                  <a:lnTo>
                    <a:pt x="1118616" y="0"/>
                  </a:lnTo>
                  <a:lnTo>
                    <a:pt x="1043940" y="265938"/>
                  </a:lnTo>
                  <a:lnTo>
                    <a:pt x="1069086" y="265938"/>
                  </a:lnTo>
                  <a:lnTo>
                    <a:pt x="11437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845552" y="4292346"/>
              <a:ext cx="748665" cy="266065"/>
            </a:xfrm>
            <a:custGeom>
              <a:avLst/>
              <a:gdLst/>
              <a:ahLst/>
              <a:cxnLst/>
              <a:rect l="l" t="t" r="r" b="b"/>
              <a:pathLst>
                <a:path w="748665" h="266064">
                  <a:moveTo>
                    <a:pt x="34290" y="262127"/>
                  </a:moveTo>
                  <a:lnTo>
                    <a:pt x="34289" y="3809"/>
                  </a:lnTo>
                  <a:lnTo>
                    <a:pt x="0" y="3809"/>
                  </a:lnTo>
                  <a:lnTo>
                    <a:pt x="0" y="262127"/>
                  </a:lnTo>
                  <a:lnTo>
                    <a:pt x="34290" y="262127"/>
                  </a:lnTo>
                  <a:close/>
                </a:path>
                <a:path w="748665" h="266064">
                  <a:moveTo>
                    <a:pt x="167640" y="140207"/>
                  </a:moveTo>
                  <a:lnTo>
                    <a:pt x="167640" y="109727"/>
                  </a:lnTo>
                  <a:lnTo>
                    <a:pt x="34289" y="109727"/>
                  </a:lnTo>
                  <a:lnTo>
                    <a:pt x="34289" y="140207"/>
                  </a:lnTo>
                  <a:lnTo>
                    <a:pt x="167640" y="140207"/>
                  </a:lnTo>
                  <a:close/>
                </a:path>
                <a:path w="748665" h="266064">
                  <a:moveTo>
                    <a:pt x="201929" y="262127"/>
                  </a:moveTo>
                  <a:lnTo>
                    <a:pt x="201929" y="3809"/>
                  </a:lnTo>
                  <a:lnTo>
                    <a:pt x="167639" y="3809"/>
                  </a:lnTo>
                  <a:lnTo>
                    <a:pt x="167640" y="262127"/>
                  </a:lnTo>
                  <a:lnTo>
                    <a:pt x="201929" y="262127"/>
                  </a:lnTo>
                  <a:close/>
                </a:path>
                <a:path w="748665" h="266064">
                  <a:moveTo>
                    <a:pt x="465581" y="74676"/>
                  </a:moveTo>
                  <a:lnTo>
                    <a:pt x="454914" y="35813"/>
                  </a:lnTo>
                  <a:lnTo>
                    <a:pt x="415813" y="8310"/>
                  </a:lnTo>
                  <a:lnTo>
                    <a:pt x="374904" y="3861"/>
                  </a:lnTo>
                  <a:lnTo>
                    <a:pt x="259079" y="3809"/>
                  </a:lnTo>
                  <a:lnTo>
                    <a:pt x="259079" y="262127"/>
                  </a:lnTo>
                  <a:lnTo>
                    <a:pt x="293370" y="262127"/>
                  </a:lnTo>
                  <a:lnTo>
                    <a:pt x="293370" y="32765"/>
                  </a:lnTo>
                  <a:lnTo>
                    <a:pt x="374904" y="32765"/>
                  </a:lnTo>
                  <a:lnTo>
                    <a:pt x="416814" y="44195"/>
                  </a:lnTo>
                  <a:lnTo>
                    <a:pt x="429768" y="74676"/>
                  </a:lnTo>
                  <a:lnTo>
                    <a:pt x="429768" y="133380"/>
                  </a:lnTo>
                  <a:lnTo>
                    <a:pt x="437435" y="129135"/>
                  </a:lnTo>
                  <a:lnTo>
                    <a:pt x="447294" y="120395"/>
                  </a:lnTo>
                  <a:lnTo>
                    <a:pt x="455295" y="110680"/>
                  </a:lnTo>
                  <a:lnTo>
                    <a:pt x="461010" y="99821"/>
                  </a:lnTo>
                  <a:lnTo>
                    <a:pt x="464439" y="87820"/>
                  </a:lnTo>
                  <a:lnTo>
                    <a:pt x="465581" y="74676"/>
                  </a:lnTo>
                  <a:close/>
                </a:path>
                <a:path w="748665" h="266064">
                  <a:moveTo>
                    <a:pt x="429768" y="133380"/>
                  </a:moveTo>
                  <a:lnTo>
                    <a:pt x="429768" y="83057"/>
                  </a:lnTo>
                  <a:lnTo>
                    <a:pt x="427481" y="90677"/>
                  </a:lnTo>
                  <a:lnTo>
                    <a:pt x="418338" y="104393"/>
                  </a:lnTo>
                  <a:lnTo>
                    <a:pt x="412242" y="109727"/>
                  </a:lnTo>
                  <a:lnTo>
                    <a:pt x="403098" y="112776"/>
                  </a:lnTo>
                  <a:lnTo>
                    <a:pt x="396097" y="115216"/>
                  </a:lnTo>
                  <a:lnTo>
                    <a:pt x="387667" y="116871"/>
                  </a:lnTo>
                  <a:lnTo>
                    <a:pt x="377951" y="117798"/>
                  </a:lnTo>
                  <a:lnTo>
                    <a:pt x="367284" y="118089"/>
                  </a:lnTo>
                  <a:lnTo>
                    <a:pt x="293370" y="118109"/>
                  </a:lnTo>
                  <a:lnTo>
                    <a:pt x="293370" y="147065"/>
                  </a:lnTo>
                  <a:lnTo>
                    <a:pt x="341376" y="147065"/>
                  </a:lnTo>
                  <a:lnTo>
                    <a:pt x="348234" y="147827"/>
                  </a:lnTo>
                  <a:lnTo>
                    <a:pt x="352044" y="148589"/>
                  </a:lnTo>
                  <a:lnTo>
                    <a:pt x="357378" y="150113"/>
                  </a:lnTo>
                  <a:lnTo>
                    <a:pt x="362712" y="152399"/>
                  </a:lnTo>
                  <a:lnTo>
                    <a:pt x="367284" y="155448"/>
                  </a:lnTo>
                  <a:lnTo>
                    <a:pt x="372618" y="158495"/>
                  </a:lnTo>
                  <a:lnTo>
                    <a:pt x="377951" y="164592"/>
                  </a:lnTo>
                  <a:lnTo>
                    <a:pt x="384810" y="172973"/>
                  </a:lnTo>
                  <a:lnTo>
                    <a:pt x="389798" y="179522"/>
                  </a:lnTo>
                  <a:lnTo>
                    <a:pt x="392429" y="183222"/>
                  </a:lnTo>
                  <a:lnTo>
                    <a:pt x="392429" y="144779"/>
                  </a:lnTo>
                  <a:lnTo>
                    <a:pt x="410003" y="141184"/>
                  </a:lnTo>
                  <a:lnTo>
                    <a:pt x="425005" y="136017"/>
                  </a:lnTo>
                  <a:lnTo>
                    <a:pt x="429768" y="133380"/>
                  </a:lnTo>
                  <a:close/>
                </a:path>
                <a:path w="748665" h="266064">
                  <a:moveTo>
                    <a:pt x="486156" y="262127"/>
                  </a:moveTo>
                  <a:lnTo>
                    <a:pt x="441198" y="192023"/>
                  </a:lnTo>
                  <a:lnTo>
                    <a:pt x="413004" y="157733"/>
                  </a:lnTo>
                  <a:lnTo>
                    <a:pt x="408431" y="153161"/>
                  </a:lnTo>
                  <a:lnTo>
                    <a:pt x="401574" y="148589"/>
                  </a:lnTo>
                  <a:lnTo>
                    <a:pt x="392429" y="144779"/>
                  </a:lnTo>
                  <a:lnTo>
                    <a:pt x="392429" y="183222"/>
                  </a:lnTo>
                  <a:lnTo>
                    <a:pt x="395573" y="187642"/>
                  </a:lnTo>
                  <a:lnTo>
                    <a:pt x="402062" y="197191"/>
                  </a:lnTo>
                  <a:lnTo>
                    <a:pt x="409194" y="208026"/>
                  </a:lnTo>
                  <a:lnTo>
                    <a:pt x="443484" y="262127"/>
                  </a:lnTo>
                  <a:lnTo>
                    <a:pt x="486156" y="262127"/>
                  </a:lnTo>
                  <a:close/>
                </a:path>
                <a:path w="748665" h="266064">
                  <a:moveTo>
                    <a:pt x="744474" y="76199"/>
                  </a:moveTo>
                  <a:lnTo>
                    <a:pt x="724662" y="34289"/>
                  </a:lnTo>
                  <a:lnTo>
                    <a:pt x="689610" y="9143"/>
                  </a:lnTo>
                  <a:lnTo>
                    <a:pt x="639318" y="0"/>
                  </a:lnTo>
                  <a:lnTo>
                    <a:pt x="620458" y="988"/>
                  </a:lnTo>
                  <a:lnTo>
                    <a:pt x="570738" y="15239"/>
                  </a:lnTo>
                  <a:lnTo>
                    <a:pt x="534626" y="48565"/>
                  </a:lnTo>
                  <a:lnTo>
                    <a:pt x="513778" y="97916"/>
                  </a:lnTo>
                  <a:lnTo>
                    <a:pt x="509778" y="134111"/>
                  </a:lnTo>
                  <a:lnTo>
                    <a:pt x="510778" y="152542"/>
                  </a:lnTo>
                  <a:lnTo>
                    <a:pt x="525780" y="202692"/>
                  </a:lnTo>
                  <a:lnTo>
                    <a:pt x="545592" y="230192"/>
                  </a:lnTo>
                  <a:lnTo>
                    <a:pt x="545592" y="131826"/>
                  </a:lnTo>
                  <a:lnTo>
                    <a:pt x="546163" y="118264"/>
                  </a:lnTo>
                  <a:lnTo>
                    <a:pt x="554736" y="80009"/>
                  </a:lnTo>
                  <a:lnTo>
                    <a:pt x="583501" y="44481"/>
                  </a:lnTo>
                  <a:lnTo>
                    <a:pt x="627864" y="29384"/>
                  </a:lnTo>
                  <a:lnTo>
                    <a:pt x="639318" y="28955"/>
                  </a:lnTo>
                  <a:lnTo>
                    <a:pt x="648878" y="29384"/>
                  </a:lnTo>
                  <a:lnTo>
                    <a:pt x="689038" y="43814"/>
                  </a:lnTo>
                  <a:lnTo>
                    <a:pt x="710874" y="75318"/>
                  </a:lnTo>
                  <a:lnTo>
                    <a:pt x="713994" y="84581"/>
                  </a:lnTo>
                  <a:lnTo>
                    <a:pt x="744474" y="76199"/>
                  </a:lnTo>
                  <a:close/>
                </a:path>
                <a:path w="748665" h="266064">
                  <a:moveTo>
                    <a:pt x="714756" y="247610"/>
                  </a:moveTo>
                  <a:lnTo>
                    <a:pt x="714756" y="208787"/>
                  </a:lnTo>
                  <a:lnTo>
                    <a:pt x="708898" y="213359"/>
                  </a:lnTo>
                  <a:lnTo>
                    <a:pt x="701611" y="217931"/>
                  </a:lnTo>
                  <a:lnTo>
                    <a:pt x="661701" y="233267"/>
                  </a:lnTo>
                  <a:lnTo>
                    <a:pt x="639318" y="235415"/>
                  </a:lnTo>
                  <a:lnTo>
                    <a:pt x="627209" y="234743"/>
                  </a:lnTo>
                  <a:lnTo>
                    <a:pt x="580917" y="217598"/>
                  </a:lnTo>
                  <a:lnTo>
                    <a:pt x="552021" y="177581"/>
                  </a:lnTo>
                  <a:lnTo>
                    <a:pt x="545592" y="131826"/>
                  </a:lnTo>
                  <a:lnTo>
                    <a:pt x="545592" y="230192"/>
                  </a:lnTo>
                  <a:lnTo>
                    <a:pt x="588883" y="256936"/>
                  </a:lnTo>
                  <a:lnTo>
                    <a:pt x="641604" y="265937"/>
                  </a:lnTo>
                  <a:lnTo>
                    <a:pt x="655748" y="265354"/>
                  </a:lnTo>
                  <a:lnTo>
                    <a:pt x="669607" y="263556"/>
                  </a:lnTo>
                  <a:lnTo>
                    <a:pt x="683180" y="260473"/>
                  </a:lnTo>
                  <a:lnTo>
                    <a:pt x="696468" y="256031"/>
                  </a:lnTo>
                  <a:lnTo>
                    <a:pt x="709707" y="250260"/>
                  </a:lnTo>
                  <a:lnTo>
                    <a:pt x="714756" y="247610"/>
                  </a:lnTo>
                  <a:close/>
                </a:path>
                <a:path w="748665" h="266064">
                  <a:moveTo>
                    <a:pt x="748284" y="226313"/>
                  </a:moveTo>
                  <a:lnTo>
                    <a:pt x="748284" y="130301"/>
                  </a:lnTo>
                  <a:lnTo>
                    <a:pt x="639318" y="130301"/>
                  </a:lnTo>
                  <a:lnTo>
                    <a:pt x="639318" y="160781"/>
                  </a:lnTo>
                  <a:lnTo>
                    <a:pt x="714756" y="160781"/>
                  </a:lnTo>
                  <a:lnTo>
                    <a:pt x="714756" y="247610"/>
                  </a:lnTo>
                  <a:lnTo>
                    <a:pt x="722661" y="243458"/>
                  </a:lnTo>
                  <a:lnTo>
                    <a:pt x="735580" y="235457"/>
                  </a:lnTo>
                  <a:lnTo>
                    <a:pt x="748284" y="22631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60970" y="4771644"/>
              <a:ext cx="170688" cy="174497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7990331" y="4727447"/>
              <a:ext cx="344805" cy="262890"/>
            </a:xfrm>
            <a:custGeom>
              <a:avLst/>
              <a:gdLst/>
              <a:ahLst/>
              <a:cxnLst/>
              <a:rect l="l" t="t" r="r" b="b"/>
              <a:pathLst>
                <a:path w="344804" h="262889">
                  <a:moveTo>
                    <a:pt x="95250" y="258317"/>
                  </a:moveTo>
                  <a:lnTo>
                    <a:pt x="95249" y="0"/>
                  </a:lnTo>
                  <a:lnTo>
                    <a:pt x="74675" y="0"/>
                  </a:lnTo>
                  <a:lnTo>
                    <a:pt x="69949" y="8572"/>
                  </a:lnTo>
                  <a:lnTo>
                    <a:pt x="63722" y="17145"/>
                  </a:lnTo>
                  <a:lnTo>
                    <a:pt x="25241" y="50958"/>
                  </a:lnTo>
                  <a:lnTo>
                    <a:pt x="0" y="64769"/>
                  </a:lnTo>
                  <a:lnTo>
                    <a:pt x="0" y="95249"/>
                  </a:lnTo>
                  <a:lnTo>
                    <a:pt x="42243" y="73223"/>
                  </a:lnTo>
                  <a:lnTo>
                    <a:pt x="63245" y="57149"/>
                  </a:lnTo>
                  <a:lnTo>
                    <a:pt x="63246" y="258317"/>
                  </a:lnTo>
                  <a:lnTo>
                    <a:pt x="95250" y="258317"/>
                  </a:lnTo>
                  <a:close/>
                </a:path>
                <a:path w="344804" h="262889">
                  <a:moveTo>
                    <a:pt x="344424" y="131825"/>
                  </a:moveTo>
                  <a:lnTo>
                    <a:pt x="340887" y="83177"/>
                  </a:lnTo>
                  <a:lnTo>
                    <a:pt x="327183" y="40433"/>
                  </a:lnTo>
                  <a:lnTo>
                    <a:pt x="296417" y="8381"/>
                  </a:lnTo>
                  <a:lnTo>
                    <a:pt x="259842" y="0"/>
                  </a:lnTo>
                  <a:lnTo>
                    <a:pt x="246578" y="988"/>
                  </a:lnTo>
                  <a:lnTo>
                    <a:pt x="204787" y="23514"/>
                  </a:lnTo>
                  <a:lnTo>
                    <a:pt x="185927" y="57911"/>
                  </a:lnTo>
                  <a:lnTo>
                    <a:pt x="176605" y="110097"/>
                  </a:lnTo>
                  <a:lnTo>
                    <a:pt x="176022" y="131825"/>
                  </a:lnTo>
                  <a:lnTo>
                    <a:pt x="177605" y="165389"/>
                  </a:lnTo>
                  <a:lnTo>
                    <a:pt x="182403" y="194024"/>
                  </a:lnTo>
                  <a:lnTo>
                    <a:pt x="190488" y="217658"/>
                  </a:lnTo>
                  <a:lnTo>
                    <a:pt x="201929" y="236219"/>
                  </a:lnTo>
                  <a:lnTo>
                    <a:pt x="208787" y="243364"/>
                  </a:lnTo>
                  <a:lnTo>
                    <a:pt x="208787" y="131825"/>
                  </a:lnTo>
                  <a:lnTo>
                    <a:pt x="209788" y="102381"/>
                  </a:lnTo>
                  <a:lnTo>
                    <a:pt x="217789" y="58638"/>
                  </a:lnTo>
                  <a:lnTo>
                    <a:pt x="249543" y="27050"/>
                  </a:lnTo>
                  <a:lnTo>
                    <a:pt x="259842" y="25907"/>
                  </a:lnTo>
                  <a:lnTo>
                    <a:pt x="270391" y="27205"/>
                  </a:lnTo>
                  <a:lnTo>
                    <a:pt x="303621" y="60245"/>
                  </a:lnTo>
                  <a:lnTo>
                    <a:pt x="310788" y="102536"/>
                  </a:lnTo>
                  <a:lnTo>
                    <a:pt x="311657" y="131825"/>
                  </a:lnTo>
                  <a:lnTo>
                    <a:pt x="311657" y="243236"/>
                  </a:lnTo>
                  <a:lnTo>
                    <a:pt x="315658" y="239375"/>
                  </a:lnTo>
                  <a:lnTo>
                    <a:pt x="334518" y="204977"/>
                  </a:lnTo>
                  <a:lnTo>
                    <a:pt x="343840" y="153114"/>
                  </a:lnTo>
                  <a:lnTo>
                    <a:pt x="344424" y="131825"/>
                  </a:lnTo>
                  <a:close/>
                </a:path>
                <a:path w="344804" h="262889">
                  <a:moveTo>
                    <a:pt x="311657" y="243236"/>
                  </a:moveTo>
                  <a:lnTo>
                    <a:pt x="311657" y="131825"/>
                  </a:lnTo>
                  <a:lnTo>
                    <a:pt x="310788" y="160674"/>
                  </a:lnTo>
                  <a:lnTo>
                    <a:pt x="308133" y="184308"/>
                  </a:lnTo>
                  <a:lnTo>
                    <a:pt x="289309" y="225087"/>
                  </a:lnTo>
                  <a:lnTo>
                    <a:pt x="259842" y="236982"/>
                  </a:lnTo>
                  <a:lnTo>
                    <a:pt x="249412" y="235696"/>
                  </a:lnTo>
                  <a:lnTo>
                    <a:pt x="216824" y="202977"/>
                  </a:lnTo>
                  <a:lnTo>
                    <a:pt x="209657" y="160686"/>
                  </a:lnTo>
                  <a:lnTo>
                    <a:pt x="208787" y="131825"/>
                  </a:lnTo>
                  <a:lnTo>
                    <a:pt x="208787" y="243364"/>
                  </a:lnTo>
                  <a:lnTo>
                    <a:pt x="213360" y="248117"/>
                  </a:lnTo>
                  <a:lnTo>
                    <a:pt x="226885" y="256412"/>
                  </a:lnTo>
                  <a:lnTo>
                    <a:pt x="242435" y="261294"/>
                  </a:lnTo>
                  <a:lnTo>
                    <a:pt x="259842" y="262889"/>
                  </a:lnTo>
                  <a:lnTo>
                    <a:pt x="273546" y="262008"/>
                  </a:lnTo>
                  <a:lnTo>
                    <a:pt x="286035" y="259270"/>
                  </a:lnTo>
                  <a:lnTo>
                    <a:pt x="297239" y="254531"/>
                  </a:lnTo>
                  <a:lnTo>
                    <a:pt x="307086" y="247649"/>
                  </a:lnTo>
                  <a:lnTo>
                    <a:pt x="311657" y="2432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8451341" y="4728209"/>
              <a:ext cx="241300" cy="257810"/>
            </a:xfrm>
            <a:custGeom>
              <a:avLst/>
              <a:gdLst/>
              <a:ahLst/>
              <a:cxnLst/>
              <a:rect l="l" t="t" r="r" b="b"/>
              <a:pathLst>
                <a:path w="241300" h="257810">
                  <a:moveTo>
                    <a:pt x="240792" y="257556"/>
                  </a:moveTo>
                  <a:lnTo>
                    <a:pt x="135635" y="0"/>
                  </a:lnTo>
                  <a:lnTo>
                    <a:pt x="99059" y="0"/>
                  </a:lnTo>
                  <a:lnTo>
                    <a:pt x="0" y="257556"/>
                  </a:lnTo>
                  <a:lnTo>
                    <a:pt x="35814" y="257556"/>
                  </a:lnTo>
                  <a:lnTo>
                    <a:pt x="64770" y="179832"/>
                  </a:lnTo>
                  <a:lnTo>
                    <a:pt x="73914" y="179832"/>
                  </a:lnTo>
                  <a:lnTo>
                    <a:pt x="73914" y="152400"/>
                  </a:lnTo>
                  <a:lnTo>
                    <a:pt x="102870" y="76200"/>
                  </a:lnTo>
                  <a:lnTo>
                    <a:pt x="106727" y="64186"/>
                  </a:lnTo>
                  <a:lnTo>
                    <a:pt x="110299" y="52101"/>
                  </a:lnTo>
                  <a:lnTo>
                    <a:pt x="113585" y="39874"/>
                  </a:lnTo>
                  <a:lnTo>
                    <a:pt x="116585" y="27432"/>
                  </a:lnTo>
                  <a:lnTo>
                    <a:pt x="119872" y="38552"/>
                  </a:lnTo>
                  <a:lnTo>
                    <a:pt x="124015" y="51244"/>
                  </a:lnTo>
                  <a:lnTo>
                    <a:pt x="129016" y="65365"/>
                  </a:lnTo>
                  <a:lnTo>
                    <a:pt x="161544" y="152400"/>
                  </a:lnTo>
                  <a:lnTo>
                    <a:pt x="161544" y="179832"/>
                  </a:lnTo>
                  <a:lnTo>
                    <a:pt x="172212" y="179832"/>
                  </a:lnTo>
                  <a:lnTo>
                    <a:pt x="201929" y="257556"/>
                  </a:lnTo>
                  <a:lnTo>
                    <a:pt x="240792" y="257556"/>
                  </a:lnTo>
                  <a:close/>
                </a:path>
                <a:path w="241300" h="257810">
                  <a:moveTo>
                    <a:pt x="161544" y="179832"/>
                  </a:moveTo>
                  <a:lnTo>
                    <a:pt x="161544" y="152400"/>
                  </a:lnTo>
                  <a:lnTo>
                    <a:pt x="73914" y="152400"/>
                  </a:lnTo>
                  <a:lnTo>
                    <a:pt x="73914" y="179832"/>
                  </a:lnTo>
                  <a:lnTo>
                    <a:pt x="161544" y="1798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>
            <a:spLocks noGrp="1"/>
          </p:cNvSpPr>
          <p:nvPr>
            <p:ph type="title"/>
          </p:nvPr>
        </p:nvSpPr>
        <p:spPr>
          <a:xfrm>
            <a:off x="1628491" y="115888"/>
            <a:ext cx="5511800" cy="116141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3250" b="0" spc="-555" dirty="0">
                <a:solidFill>
                  <a:srgbClr val="000000"/>
                </a:solidFill>
                <a:latin typeface="Arial MT"/>
                <a:cs typeface="Arial MT"/>
              </a:rPr>
              <a:t>PUESTA</a:t>
            </a:r>
            <a:r>
              <a:rPr sz="3250" b="0" spc="-2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250" b="0" spc="-555" dirty="0">
                <a:solidFill>
                  <a:srgbClr val="000000"/>
                </a:solidFill>
                <a:latin typeface="Arial MT"/>
                <a:cs typeface="Arial MT"/>
              </a:rPr>
              <a:t>A</a:t>
            </a:r>
            <a:r>
              <a:rPr sz="3250" b="0" spc="-2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250" b="0" spc="-509" dirty="0">
                <a:solidFill>
                  <a:srgbClr val="000000"/>
                </a:solidFill>
                <a:latin typeface="Arial MT"/>
                <a:cs typeface="Arial MT"/>
              </a:rPr>
              <a:t>TIERRA</a:t>
            </a:r>
            <a:r>
              <a:rPr sz="3250" b="0" spc="-2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250" b="0" spc="-540" dirty="0">
                <a:solidFill>
                  <a:srgbClr val="000000"/>
                </a:solidFill>
                <a:latin typeface="Arial MT"/>
                <a:cs typeface="Arial MT"/>
              </a:rPr>
              <a:t>DEL</a:t>
            </a:r>
            <a:r>
              <a:rPr sz="3250" b="0" spc="-2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250" b="0" spc="-595" dirty="0">
                <a:solidFill>
                  <a:srgbClr val="000000"/>
                </a:solidFill>
                <a:latin typeface="Arial MT"/>
                <a:cs typeface="Arial MT"/>
              </a:rPr>
              <a:t>GENERADOR</a:t>
            </a:r>
            <a:endParaRPr sz="3250">
              <a:latin typeface="Arial MT"/>
              <a:cs typeface="Arial MT"/>
            </a:endParaRPr>
          </a:p>
          <a:p>
            <a:pPr marL="485775">
              <a:lnSpc>
                <a:spcPct val="100000"/>
              </a:lnSpc>
              <a:spcBef>
                <a:spcPts val="439"/>
              </a:spcBef>
            </a:pPr>
            <a:r>
              <a:rPr sz="3500" b="0" spc="-630" dirty="0">
                <a:solidFill>
                  <a:srgbClr val="000000"/>
                </a:solidFill>
                <a:latin typeface="Arial MT"/>
                <a:cs typeface="Arial MT"/>
              </a:rPr>
              <a:t>PUESTA</a:t>
            </a:r>
            <a:r>
              <a:rPr sz="3500" b="0" spc="-26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500" b="0" spc="-630" dirty="0">
                <a:solidFill>
                  <a:srgbClr val="000000"/>
                </a:solidFill>
                <a:latin typeface="Arial MT"/>
                <a:cs typeface="Arial MT"/>
              </a:rPr>
              <a:t>A</a:t>
            </a:r>
            <a:r>
              <a:rPr sz="3500" b="0" spc="-26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500" b="0" spc="-580" dirty="0">
                <a:solidFill>
                  <a:srgbClr val="000000"/>
                </a:solidFill>
                <a:latin typeface="Arial MT"/>
                <a:cs typeface="Arial MT"/>
              </a:rPr>
              <a:t>TIERRA</a:t>
            </a:r>
            <a:r>
              <a:rPr sz="3500" b="0" spc="-26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500" b="0" spc="-550" dirty="0">
                <a:solidFill>
                  <a:srgbClr val="000000"/>
                </a:solidFill>
                <a:latin typeface="Arial MT"/>
                <a:cs typeface="Arial MT"/>
              </a:rPr>
              <a:t>HIBRIDA</a:t>
            </a:r>
            <a:endParaRPr sz="35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15796"/>
            <a:ext cx="9144000" cy="10744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505967" y="2081786"/>
            <a:ext cx="4089400" cy="2954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Tipos</a:t>
            </a:r>
            <a:r>
              <a:rPr sz="3600" u="heavy" spc="-5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3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</a:t>
            </a:r>
            <a:r>
              <a:rPr sz="3600" u="heavy" spc="-6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3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estabilida</a:t>
            </a:r>
            <a:r>
              <a:rPr sz="3600" spc="-5" dirty="0">
                <a:latin typeface="Arial MT"/>
                <a:cs typeface="Arial MT"/>
              </a:rPr>
              <a:t>d</a:t>
            </a:r>
            <a:endParaRPr sz="36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3400">
              <a:latin typeface="Arial MT"/>
              <a:cs typeface="Arial MT"/>
            </a:endParaRPr>
          </a:p>
          <a:p>
            <a:pPr marL="464820" indent="-320040">
              <a:lnSpc>
                <a:spcPct val="100000"/>
              </a:lnSpc>
              <a:buClr>
                <a:srgbClr val="F0AD00"/>
              </a:buClr>
              <a:buSzPct val="79687"/>
              <a:buFont typeface="Cambria"/>
              <a:buChar char="◾"/>
              <a:tabLst>
                <a:tab pos="464820" algn="l"/>
                <a:tab pos="465455" algn="l"/>
              </a:tabLst>
            </a:pPr>
            <a:r>
              <a:rPr sz="3200" spc="-10" dirty="0">
                <a:latin typeface="Arial MT"/>
                <a:cs typeface="Arial MT"/>
              </a:rPr>
              <a:t>Estado</a:t>
            </a:r>
            <a:r>
              <a:rPr sz="3200" spc="-2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Estacionario</a:t>
            </a:r>
            <a:endParaRPr sz="3200">
              <a:latin typeface="Arial MT"/>
              <a:cs typeface="Arial MT"/>
            </a:endParaRPr>
          </a:p>
          <a:p>
            <a:pPr marL="464820" indent="-320040">
              <a:lnSpc>
                <a:spcPct val="100000"/>
              </a:lnSpc>
              <a:spcBef>
                <a:spcPts val="1605"/>
              </a:spcBef>
              <a:buClr>
                <a:srgbClr val="F0AD00"/>
              </a:buClr>
              <a:buSzPct val="79687"/>
              <a:buFont typeface="Cambria"/>
              <a:buChar char="◾"/>
              <a:tabLst>
                <a:tab pos="464820" algn="l"/>
                <a:tab pos="465455" algn="l"/>
              </a:tabLst>
            </a:pPr>
            <a:r>
              <a:rPr sz="3200" spc="-10" dirty="0">
                <a:latin typeface="Arial MT"/>
                <a:cs typeface="Arial MT"/>
              </a:rPr>
              <a:t>Transitorio</a:t>
            </a:r>
            <a:endParaRPr sz="3200">
              <a:latin typeface="Arial MT"/>
              <a:cs typeface="Arial MT"/>
            </a:endParaRPr>
          </a:p>
          <a:p>
            <a:pPr marL="502920" indent="-358140">
              <a:lnSpc>
                <a:spcPct val="100000"/>
              </a:lnSpc>
              <a:spcBef>
                <a:spcPts val="1700"/>
              </a:spcBef>
              <a:buClr>
                <a:srgbClr val="F0AD00"/>
              </a:buClr>
              <a:buSzPct val="79687"/>
              <a:buFont typeface="Cambria"/>
              <a:buChar char="◾"/>
              <a:tabLst>
                <a:tab pos="502920" algn="l"/>
                <a:tab pos="503555" algn="l"/>
              </a:tabLst>
            </a:pPr>
            <a:r>
              <a:rPr sz="3200" spc="-10" dirty="0">
                <a:latin typeface="Arial MT"/>
                <a:cs typeface="Arial MT"/>
              </a:rPr>
              <a:t>Dinamico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28089" y="147537"/>
            <a:ext cx="6838315" cy="9855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300" b="0" spc="-2690" dirty="0">
                <a:solidFill>
                  <a:srgbClr val="000000"/>
                </a:solidFill>
                <a:latin typeface="Arial MT"/>
                <a:cs typeface="Arial MT"/>
              </a:rPr>
              <a:t>CONCEPTOS</a:t>
            </a:r>
            <a:r>
              <a:rPr sz="6300" b="0" spc="-106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6300" b="0" spc="-2430" dirty="0">
                <a:solidFill>
                  <a:srgbClr val="000000"/>
                </a:solidFill>
                <a:latin typeface="Arial MT"/>
                <a:cs typeface="Arial MT"/>
              </a:rPr>
              <a:t>BASICOS</a:t>
            </a:r>
            <a:r>
              <a:rPr sz="6300" b="0" spc="-106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6300" b="0" spc="-2675" dirty="0">
                <a:solidFill>
                  <a:srgbClr val="000000"/>
                </a:solidFill>
                <a:latin typeface="Arial MT"/>
                <a:cs typeface="Arial MT"/>
              </a:rPr>
              <a:t>SOBRE</a:t>
            </a:r>
            <a:r>
              <a:rPr sz="6300" b="0" spc="-106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6300" b="0" spc="-2260" dirty="0">
                <a:solidFill>
                  <a:srgbClr val="000000"/>
                </a:solidFill>
                <a:latin typeface="Arial MT"/>
                <a:cs typeface="Arial MT"/>
              </a:rPr>
              <a:t>ESTABILIDAD</a:t>
            </a:r>
            <a:endParaRPr sz="63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15796"/>
            <a:ext cx="9144000" cy="107442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862327" y="2711195"/>
            <a:ext cx="0" cy="311150"/>
          </a:xfrm>
          <a:custGeom>
            <a:avLst/>
            <a:gdLst/>
            <a:ahLst/>
            <a:cxnLst/>
            <a:rect l="l" t="t" r="r" b="b"/>
            <a:pathLst>
              <a:path h="311150">
                <a:moveTo>
                  <a:pt x="0" y="0"/>
                </a:moveTo>
                <a:lnTo>
                  <a:pt x="0" y="310896"/>
                </a:lnTo>
              </a:path>
            </a:pathLst>
          </a:custGeom>
          <a:ln w="12331">
            <a:solidFill>
              <a:srgbClr val="1635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28622" y="2711195"/>
            <a:ext cx="0" cy="311150"/>
          </a:xfrm>
          <a:custGeom>
            <a:avLst/>
            <a:gdLst/>
            <a:ahLst/>
            <a:cxnLst/>
            <a:rect l="l" t="t" r="r" b="b"/>
            <a:pathLst>
              <a:path h="311150">
                <a:moveTo>
                  <a:pt x="0" y="0"/>
                </a:moveTo>
                <a:lnTo>
                  <a:pt x="0" y="310896"/>
                </a:lnTo>
              </a:path>
            </a:pathLst>
          </a:custGeom>
          <a:ln w="12331">
            <a:solidFill>
              <a:srgbClr val="1635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17903" y="2678430"/>
            <a:ext cx="0" cy="377190"/>
          </a:xfrm>
          <a:custGeom>
            <a:avLst/>
            <a:gdLst/>
            <a:ahLst/>
            <a:cxnLst/>
            <a:rect l="l" t="t" r="r" b="b"/>
            <a:pathLst>
              <a:path h="377189">
                <a:moveTo>
                  <a:pt x="0" y="0"/>
                </a:moveTo>
                <a:lnTo>
                  <a:pt x="0" y="377190"/>
                </a:lnTo>
              </a:path>
            </a:pathLst>
          </a:custGeom>
          <a:ln w="12331">
            <a:solidFill>
              <a:srgbClr val="1635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484883" y="2672080"/>
            <a:ext cx="819150" cy="419100"/>
            <a:chOff x="1484883" y="2672080"/>
            <a:chExt cx="819150" cy="419100"/>
          </a:xfrm>
        </p:grpSpPr>
        <p:sp>
          <p:nvSpPr>
            <p:cNvPr id="7" name="object 7"/>
            <p:cNvSpPr/>
            <p:nvPr/>
          </p:nvSpPr>
          <p:spPr>
            <a:xfrm>
              <a:off x="2267711" y="2678430"/>
              <a:ext cx="0" cy="377190"/>
            </a:xfrm>
            <a:custGeom>
              <a:avLst/>
              <a:gdLst/>
              <a:ahLst/>
              <a:cxnLst/>
              <a:rect l="l" t="t" r="r" b="b"/>
              <a:pathLst>
                <a:path h="377189">
                  <a:moveTo>
                    <a:pt x="0" y="0"/>
                  </a:moveTo>
                  <a:lnTo>
                    <a:pt x="0" y="377190"/>
                  </a:lnTo>
                </a:path>
              </a:pathLst>
            </a:custGeom>
            <a:ln w="12331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1233" y="3084576"/>
              <a:ext cx="806450" cy="0"/>
            </a:xfrm>
            <a:custGeom>
              <a:avLst/>
              <a:gdLst/>
              <a:ahLst/>
              <a:cxnLst/>
              <a:rect l="l" t="t" r="r" b="b"/>
              <a:pathLst>
                <a:path w="806450">
                  <a:moveTo>
                    <a:pt x="0" y="0"/>
                  </a:moveTo>
                  <a:lnTo>
                    <a:pt x="806196" y="0"/>
                  </a:lnTo>
                </a:path>
              </a:pathLst>
            </a:custGeom>
            <a:ln w="12331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086774" y="3039182"/>
            <a:ext cx="11747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16355F"/>
                </a:solidFill>
                <a:latin typeface="Arial MT"/>
                <a:cs typeface="Arial MT"/>
              </a:rPr>
              <a:t>e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06383" y="3039182"/>
            <a:ext cx="11747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16355F"/>
                </a:solidFill>
                <a:latin typeface="Arial MT"/>
                <a:cs typeface="Arial MT"/>
              </a:rPr>
              <a:t>g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88653" y="3039182"/>
            <a:ext cx="10858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16355F"/>
                </a:solidFill>
                <a:latin typeface="Arial MT"/>
                <a:cs typeface="Arial MT"/>
              </a:rPr>
              <a:t>s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04467" y="3080308"/>
            <a:ext cx="1955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16355F"/>
                </a:solidFill>
                <a:latin typeface="Arial MT"/>
                <a:cs typeface="Arial MT"/>
              </a:rPr>
              <a:t>X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06152" y="2663493"/>
            <a:ext cx="1369060" cy="400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6745">
              <a:lnSpc>
                <a:spcPts val="1475"/>
              </a:lnSpc>
              <a:spcBef>
                <a:spcPts val="100"/>
              </a:spcBef>
              <a:tabLst>
                <a:tab pos="1060450" algn="l"/>
              </a:tabLst>
            </a:pPr>
            <a:r>
              <a:rPr sz="2000" dirty="0">
                <a:solidFill>
                  <a:srgbClr val="16355F"/>
                </a:solidFill>
                <a:latin typeface="Arial MT"/>
                <a:cs typeface="Arial MT"/>
              </a:rPr>
              <a:t>E	E</a:t>
            </a:r>
            <a:endParaRPr sz="2000">
              <a:latin typeface="Arial MT"/>
              <a:cs typeface="Arial MT"/>
            </a:endParaRPr>
          </a:p>
          <a:p>
            <a:pPr marL="50800">
              <a:lnSpc>
                <a:spcPts val="1475"/>
              </a:lnSpc>
              <a:tabLst>
                <a:tab pos="374015" algn="l"/>
                <a:tab pos="801370" algn="l"/>
                <a:tab pos="1234440" algn="l"/>
              </a:tabLst>
            </a:pPr>
            <a:r>
              <a:rPr sz="3000" baseline="-31944" dirty="0">
                <a:solidFill>
                  <a:srgbClr val="16355F"/>
                </a:solidFill>
                <a:latin typeface="Arial MT"/>
                <a:cs typeface="Arial MT"/>
              </a:rPr>
              <a:t>P	</a:t>
            </a:r>
            <a:r>
              <a:rPr sz="3000" baseline="-31944" dirty="0">
                <a:solidFill>
                  <a:srgbClr val="16355F"/>
                </a:solidFill>
                <a:latin typeface="Symbol"/>
                <a:cs typeface="Symbol"/>
              </a:rPr>
              <a:t></a:t>
            </a:r>
            <a:r>
              <a:rPr sz="3000" baseline="-31944" dirty="0">
                <a:solidFill>
                  <a:srgbClr val="16355F"/>
                </a:solidFill>
                <a:latin typeface="Times New Roman"/>
                <a:cs typeface="Times New Roman"/>
              </a:rPr>
              <a:t>	</a:t>
            </a:r>
            <a:r>
              <a:rPr sz="1300" dirty="0">
                <a:solidFill>
                  <a:srgbClr val="16355F"/>
                </a:solidFill>
                <a:latin typeface="Arial MT"/>
                <a:cs typeface="Arial MT"/>
              </a:rPr>
              <a:t>g	s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25003" y="2719621"/>
            <a:ext cx="1294130" cy="5251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754380" algn="l"/>
              </a:tabLst>
            </a:pPr>
            <a:r>
              <a:rPr sz="2000" spc="-5" dirty="0">
                <a:solidFill>
                  <a:srgbClr val="16355F"/>
                </a:solidFill>
                <a:latin typeface="Arial MT"/>
                <a:cs typeface="Arial MT"/>
              </a:rPr>
              <a:t>s</a:t>
            </a:r>
            <a:r>
              <a:rPr sz="2000" spc="-10" dirty="0">
                <a:solidFill>
                  <a:srgbClr val="16355F"/>
                </a:solidFill>
                <a:latin typeface="Arial MT"/>
                <a:cs typeface="Arial MT"/>
              </a:rPr>
              <a:t>i</a:t>
            </a:r>
            <a:r>
              <a:rPr sz="2000" spc="165" dirty="0">
                <a:solidFill>
                  <a:srgbClr val="16355F"/>
                </a:solidFill>
                <a:latin typeface="Arial MT"/>
                <a:cs typeface="Arial MT"/>
              </a:rPr>
              <a:t>n</a:t>
            </a:r>
            <a:r>
              <a:rPr sz="4875" spc="-442" baseline="-5128" dirty="0">
                <a:solidFill>
                  <a:srgbClr val="16355F"/>
                </a:solidFill>
                <a:latin typeface="Symbol"/>
                <a:cs typeface="Symbol"/>
              </a:rPr>
              <a:t></a:t>
            </a:r>
            <a:r>
              <a:rPr sz="2000" dirty="0">
                <a:solidFill>
                  <a:srgbClr val="16355F"/>
                </a:solidFill>
                <a:latin typeface="Symbol"/>
                <a:cs typeface="Symbol"/>
              </a:rPr>
              <a:t></a:t>
            </a:r>
            <a:r>
              <a:rPr sz="2000" dirty="0">
                <a:solidFill>
                  <a:srgbClr val="16355F"/>
                </a:solidFill>
                <a:latin typeface="Times New Roman"/>
                <a:cs typeface="Times New Roman"/>
              </a:rPr>
              <a:t>	</a:t>
            </a:r>
            <a:r>
              <a:rPr sz="2000" dirty="0">
                <a:solidFill>
                  <a:srgbClr val="16355F"/>
                </a:solidFill>
                <a:latin typeface="Symbol"/>
                <a:cs typeface="Symbol"/>
              </a:rPr>
              <a:t></a:t>
            </a:r>
            <a:r>
              <a:rPr sz="2000" spc="-135" dirty="0">
                <a:solidFill>
                  <a:srgbClr val="16355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16355F"/>
                </a:solidFill>
                <a:latin typeface="Symbol"/>
                <a:cs typeface="Symbol"/>
              </a:rPr>
              <a:t></a:t>
            </a:r>
            <a:r>
              <a:rPr sz="2000" dirty="0">
                <a:solidFill>
                  <a:srgbClr val="16355F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16355F"/>
                </a:solidFill>
                <a:latin typeface="Times New Roman"/>
                <a:cs typeface="Times New Roman"/>
              </a:rPr>
              <a:t> </a:t>
            </a:r>
            <a:r>
              <a:rPr sz="4875" spc="-637" baseline="-5128" dirty="0">
                <a:solidFill>
                  <a:srgbClr val="16355F"/>
                </a:solidFill>
                <a:latin typeface="Symbol"/>
                <a:cs typeface="Symbol"/>
              </a:rPr>
              <a:t></a:t>
            </a:r>
            <a:endParaRPr sz="4875" baseline="-5128">
              <a:latin typeface="Symbol"/>
              <a:cs typeface="Symbo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4672" y="2400300"/>
            <a:ext cx="2977133" cy="234695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6398514" y="1983486"/>
            <a:ext cx="0" cy="262255"/>
          </a:xfrm>
          <a:custGeom>
            <a:avLst/>
            <a:gdLst/>
            <a:ahLst/>
            <a:cxnLst/>
            <a:rect l="l" t="t" r="r" b="b"/>
            <a:pathLst>
              <a:path h="262255">
                <a:moveTo>
                  <a:pt x="0" y="0"/>
                </a:moveTo>
                <a:lnTo>
                  <a:pt x="0" y="262128"/>
                </a:lnTo>
              </a:path>
            </a:pathLst>
          </a:custGeom>
          <a:ln w="6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672071" y="1983486"/>
            <a:ext cx="0" cy="262255"/>
          </a:xfrm>
          <a:custGeom>
            <a:avLst/>
            <a:gdLst/>
            <a:ahLst/>
            <a:cxnLst/>
            <a:rect l="l" t="t" r="r" b="b"/>
            <a:pathLst>
              <a:path h="262255">
                <a:moveTo>
                  <a:pt x="0" y="0"/>
                </a:moveTo>
                <a:lnTo>
                  <a:pt x="0" y="262128"/>
                </a:lnTo>
              </a:path>
            </a:pathLst>
          </a:custGeom>
          <a:ln w="6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6053328" y="1953768"/>
            <a:ext cx="638175" cy="347345"/>
            <a:chOff x="6053328" y="1953768"/>
            <a:chExt cx="638175" cy="347345"/>
          </a:xfrm>
        </p:grpSpPr>
        <p:sp>
          <p:nvSpPr>
            <p:cNvPr id="19" name="object 19"/>
            <p:cNvSpPr/>
            <p:nvPr/>
          </p:nvSpPr>
          <p:spPr>
            <a:xfrm>
              <a:off x="6068567" y="1953768"/>
              <a:ext cx="0" cy="321310"/>
            </a:xfrm>
            <a:custGeom>
              <a:avLst/>
              <a:gdLst/>
              <a:ahLst/>
              <a:cxnLst/>
              <a:rect l="l" t="t" r="r" b="b"/>
              <a:pathLst>
                <a:path h="321310">
                  <a:moveTo>
                    <a:pt x="0" y="0"/>
                  </a:moveTo>
                  <a:lnTo>
                    <a:pt x="0" y="320801"/>
                  </a:lnTo>
                </a:path>
              </a:pathLst>
            </a:custGeom>
            <a:ln w="61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347459" y="1953768"/>
              <a:ext cx="0" cy="321310"/>
            </a:xfrm>
            <a:custGeom>
              <a:avLst/>
              <a:gdLst/>
              <a:ahLst/>
              <a:cxnLst/>
              <a:rect l="l" t="t" r="r" b="b"/>
              <a:pathLst>
                <a:path h="321310">
                  <a:moveTo>
                    <a:pt x="0" y="0"/>
                  </a:moveTo>
                  <a:lnTo>
                    <a:pt x="0" y="320801"/>
                  </a:lnTo>
                </a:path>
              </a:pathLst>
            </a:custGeom>
            <a:ln w="61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053328" y="2297430"/>
              <a:ext cx="638175" cy="0"/>
            </a:xfrm>
            <a:custGeom>
              <a:avLst/>
              <a:gdLst/>
              <a:ahLst/>
              <a:cxnLst/>
              <a:rect l="l" t="t" r="r" b="b"/>
              <a:pathLst>
                <a:path w="638175">
                  <a:moveTo>
                    <a:pt x="0" y="0"/>
                  </a:moveTo>
                  <a:lnTo>
                    <a:pt x="637794" y="0"/>
                  </a:lnTo>
                </a:path>
              </a:pathLst>
            </a:custGeom>
            <a:ln w="61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2931985" y="2259393"/>
            <a:ext cx="6127750" cy="3532504"/>
            <a:chOff x="2931985" y="2259393"/>
            <a:chExt cx="6127750" cy="3532504"/>
          </a:xfrm>
        </p:grpSpPr>
        <p:sp>
          <p:nvSpPr>
            <p:cNvPr id="23" name="object 23"/>
            <p:cNvSpPr/>
            <p:nvPr/>
          </p:nvSpPr>
          <p:spPr>
            <a:xfrm>
              <a:off x="5257038" y="4241291"/>
              <a:ext cx="3103880" cy="0"/>
            </a:xfrm>
            <a:custGeom>
              <a:avLst/>
              <a:gdLst/>
              <a:ahLst/>
              <a:cxnLst/>
              <a:rect l="l" t="t" r="r" b="b"/>
              <a:pathLst>
                <a:path w="3103879">
                  <a:moveTo>
                    <a:pt x="0" y="0"/>
                  </a:moveTo>
                  <a:lnTo>
                    <a:pt x="3103625" y="0"/>
                  </a:lnTo>
                </a:path>
              </a:pathLst>
            </a:custGeom>
            <a:ln w="1493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257038" y="2727197"/>
              <a:ext cx="1590040" cy="0"/>
            </a:xfrm>
            <a:custGeom>
              <a:avLst/>
              <a:gdLst/>
              <a:ahLst/>
              <a:cxnLst/>
              <a:rect l="l" t="t" r="r" b="b"/>
              <a:pathLst>
                <a:path w="1590040">
                  <a:moveTo>
                    <a:pt x="0" y="0"/>
                  </a:moveTo>
                  <a:lnTo>
                    <a:pt x="1589532" y="0"/>
                  </a:lnTo>
                </a:path>
              </a:pathLst>
            </a:custGeom>
            <a:ln w="1493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897373" y="5754623"/>
              <a:ext cx="3917950" cy="0"/>
            </a:xfrm>
            <a:custGeom>
              <a:avLst/>
              <a:gdLst/>
              <a:ahLst/>
              <a:cxnLst/>
              <a:rect l="l" t="t" r="r" b="b"/>
              <a:pathLst>
                <a:path w="3917950">
                  <a:moveTo>
                    <a:pt x="0" y="0"/>
                  </a:moveTo>
                  <a:lnTo>
                    <a:pt x="3917441" y="0"/>
                  </a:lnTo>
                </a:path>
              </a:pathLst>
            </a:custGeom>
            <a:ln w="268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178039" y="2727197"/>
              <a:ext cx="425450" cy="0"/>
            </a:xfrm>
            <a:custGeom>
              <a:avLst/>
              <a:gdLst/>
              <a:ahLst/>
              <a:cxnLst/>
              <a:rect l="l" t="t" r="r" b="b"/>
              <a:pathLst>
                <a:path w="425450">
                  <a:moveTo>
                    <a:pt x="425196" y="0"/>
                  </a:moveTo>
                  <a:lnTo>
                    <a:pt x="0" y="0"/>
                  </a:lnTo>
                </a:path>
              </a:pathLst>
            </a:custGeom>
            <a:ln w="268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054596" y="2682240"/>
              <a:ext cx="135255" cy="90170"/>
            </a:xfrm>
            <a:custGeom>
              <a:avLst/>
              <a:gdLst/>
              <a:ahLst/>
              <a:cxnLst/>
              <a:rect l="l" t="t" r="r" b="b"/>
              <a:pathLst>
                <a:path w="135254" h="90169">
                  <a:moveTo>
                    <a:pt x="134874" y="89915"/>
                  </a:moveTo>
                  <a:lnTo>
                    <a:pt x="134874" y="0"/>
                  </a:lnTo>
                  <a:lnTo>
                    <a:pt x="0" y="44958"/>
                  </a:lnTo>
                  <a:lnTo>
                    <a:pt x="134874" y="899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064501" y="3345180"/>
              <a:ext cx="1106805" cy="0"/>
            </a:xfrm>
            <a:custGeom>
              <a:avLst/>
              <a:gdLst/>
              <a:ahLst/>
              <a:cxnLst/>
              <a:rect l="l" t="t" r="r" b="b"/>
              <a:pathLst>
                <a:path w="1106804">
                  <a:moveTo>
                    <a:pt x="1106424" y="0"/>
                  </a:moveTo>
                  <a:lnTo>
                    <a:pt x="0" y="0"/>
                  </a:lnTo>
                </a:path>
              </a:pathLst>
            </a:custGeom>
            <a:ln w="268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941057" y="3300222"/>
              <a:ext cx="135255" cy="90170"/>
            </a:xfrm>
            <a:custGeom>
              <a:avLst/>
              <a:gdLst/>
              <a:ahLst/>
              <a:cxnLst/>
              <a:rect l="l" t="t" r="r" b="b"/>
              <a:pathLst>
                <a:path w="135254" h="90170">
                  <a:moveTo>
                    <a:pt x="134874" y="89915"/>
                  </a:moveTo>
                  <a:lnTo>
                    <a:pt x="134874" y="0"/>
                  </a:lnTo>
                  <a:lnTo>
                    <a:pt x="0" y="44958"/>
                  </a:lnTo>
                  <a:lnTo>
                    <a:pt x="134874" y="899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253477" y="4392168"/>
              <a:ext cx="1107440" cy="0"/>
            </a:xfrm>
            <a:custGeom>
              <a:avLst/>
              <a:gdLst/>
              <a:ahLst/>
              <a:cxnLst/>
              <a:rect l="l" t="t" r="r" b="b"/>
              <a:pathLst>
                <a:path w="1107440">
                  <a:moveTo>
                    <a:pt x="1107186" y="0"/>
                  </a:moveTo>
                  <a:lnTo>
                    <a:pt x="0" y="0"/>
                  </a:lnTo>
                </a:path>
              </a:pathLst>
            </a:custGeom>
            <a:ln w="268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130033" y="4347210"/>
              <a:ext cx="135255" cy="90170"/>
            </a:xfrm>
            <a:custGeom>
              <a:avLst/>
              <a:gdLst/>
              <a:ahLst/>
              <a:cxnLst/>
              <a:rect l="l" t="t" r="r" b="b"/>
              <a:pathLst>
                <a:path w="135254" h="90170">
                  <a:moveTo>
                    <a:pt x="134874" y="89915"/>
                  </a:moveTo>
                  <a:lnTo>
                    <a:pt x="134874" y="0"/>
                  </a:lnTo>
                  <a:lnTo>
                    <a:pt x="0" y="44958"/>
                  </a:lnTo>
                  <a:lnTo>
                    <a:pt x="134874" y="899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70831" y="2404872"/>
              <a:ext cx="841248" cy="12801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70831" y="2532888"/>
              <a:ext cx="841248" cy="12801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22470" y="2644140"/>
              <a:ext cx="554735" cy="17373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701533" y="2524506"/>
              <a:ext cx="749807" cy="14630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54289" y="2761488"/>
              <a:ext cx="853439" cy="12801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654289" y="2889504"/>
              <a:ext cx="853439" cy="12801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279891" y="3254501"/>
              <a:ext cx="359664" cy="29260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203691" y="3493770"/>
              <a:ext cx="658368" cy="16002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203691" y="3653790"/>
              <a:ext cx="658368" cy="16002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477249" y="4301490"/>
              <a:ext cx="359663" cy="29260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900921" y="4300727"/>
              <a:ext cx="97535" cy="85953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401049" y="4540757"/>
              <a:ext cx="658367" cy="16002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401049" y="4700777"/>
              <a:ext cx="658367" cy="160020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5257800" y="2727960"/>
              <a:ext cx="3198495" cy="3027680"/>
            </a:xfrm>
            <a:custGeom>
              <a:avLst/>
              <a:gdLst/>
              <a:ahLst/>
              <a:cxnLst/>
              <a:rect l="l" t="t" r="r" b="b"/>
              <a:pathLst>
                <a:path w="3198495" h="3027679">
                  <a:moveTo>
                    <a:pt x="0" y="3027425"/>
                  </a:moveTo>
                  <a:lnTo>
                    <a:pt x="26670" y="2926079"/>
                  </a:lnTo>
                  <a:lnTo>
                    <a:pt x="91439" y="2742437"/>
                  </a:lnTo>
                  <a:lnTo>
                    <a:pt x="123443" y="2641091"/>
                  </a:lnTo>
                  <a:lnTo>
                    <a:pt x="381761" y="1904999"/>
                  </a:lnTo>
                  <a:lnTo>
                    <a:pt x="413765" y="1821941"/>
                  </a:lnTo>
                  <a:lnTo>
                    <a:pt x="445770" y="1729739"/>
                  </a:lnTo>
                  <a:lnTo>
                    <a:pt x="575309" y="1399031"/>
                  </a:lnTo>
                  <a:lnTo>
                    <a:pt x="607314" y="1325118"/>
                  </a:lnTo>
                  <a:lnTo>
                    <a:pt x="639318" y="1242059"/>
                  </a:lnTo>
                  <a:lnTo>
                    <a:pt x="666749" y="1168907"/>
                  </a:lnTo>
                  <a:lnTo>
                    <a:pt x="762761" y="947928"/>
                  </a:lnTo>
                  <a:lnTo>
                    <a:pt x="892302" y="690372"/>
                  </a:lnTo>
                  <a:lnTo>
                    <a:pt x="924305" y="634745"/>
                  </a:lnTo>
                  <a:lnTo>
                    <a:pt x="956309" y="570737"/>
                  </a:lnTo>
                  <a:lnTo>
                    <a:pt x="989075" y="515112"/>
                  </a:lnTo>
                  <a:lnTo>
                    <a:pt x="1021080" y="469391"/>
                  </a:lnTo>
                  <a:lnTo>
                    <a:pt x="1053083" y="413765"/>
                  </a:lnTo>
                  <a:lnTo>
                    <a:pt x="1117853" y="322325"/>
                  </a:lnTo>
                  <a:lnTo>
                    <a:pt x="1246631" y="174497"/>
                  </a:lnTo>
                  <a:lnTo>
                    <a:pt x="1279398" y="147065"/>
                  </a:lnTo>
                  <a:lnTo>
                    <a:pt x="1306067" y="119634"/>
                  </a:lnTo>
                  <a:lnTo>
                    <a:pt x="1370075" y="64769"/>
                  </a:lnTo>
                  <a:lnTo>
                    <a:pt x="1402842" y="45719"/>
                  </a:lnTo>
                  <a:lnTo>
                    <a:pt x="1434845" y="36575"/>
                  </a:lnTo>
                  <a:lnTo>
                    <a:pt x="1466849" y="18288"/>
                  </a:lnTo>
                  <a:lnTo>
                    <a:pt x="1531620" y="0"/>
                  </a:lnTo>
                  <a:lnTo>
                    <a:pt x="1660397" y="0"/>
                  </a:lnTo>
                  <a:lnTo>
                    <a:pt x="1725167" y="18288"/>
                  </a:lnTo>
                  <a:lnTo>
                    <a:pt x="1757171" y="36575"/>
                  </a:lnTo>
                  <a:lnTo>
                    <a:pt x="1789937" y="45719"/>
                  </a:lnTo>
                  <a:lnTo>
                    <a:pt x="1918716" y="147065"/>
                  </a:lnTo>
                  <a:lnTo>
                    <a:pt x="1945385" y="174497"/>
                  </a:lnTo>
                  <a:lnTo>
                    <a:pt x="2074163" y="322325"/>
                  </a:lnTo>
                  <a:lnTo>
                    <a:pt x="2138934" y="413765"/>
                  </a:lnTo>
                  <a:lnTo>
                    <a:pt x="2170938" y="469391"/>
                  </a:lnTo>
                  <a:lnTo>
                    <a:pt x="2203703" y="515112"/>
                  </a:lnTo>
                  <a:lnTo>
                    <a:pt x="2235707" y="570737"/>
                  </a:lnTo>
                  <a:lnTo>
                    <a:pt x="2267712" y="634745"/>
                  </a:lnTo>
                  <a:lnTo>
                    <a:pt x="2300478" y="690372"/>
                  </a:lnTo>
                  <a:lnTo>
                    <a:pt x="2429256" y="947928"/>
                  </a:lnTo>
                  <a:lnTo>
                    <a:pt x="2558034" y="1242059"/>
                  </a:lnTo>
                  <a:lnTo>
                    <a:pt x="2585466" y="1325118"/>
                  </a:lnTo>
                  <a:lnTo>
                    <a:pt x="2617470" y="1399031"/>
                  </a:lnTo>
                  <a:lnTo>
                    <a:pt x="2746247" y="1729739"/>
                  </a:lnTo>
                  <a:lnTo>
                    <a:pt x="2778251" y="1821941"/>
                  </a:lnTo>
                  <a:lnTo>
                    <a:pt x="2811018" y="1904999"/>
                  </a:lnTo>
                  <a:lnTo>
                    <a:pt x="3068574" y="2641091"/>
                  </a:lnTo>
                  <a:lnTo>
                    <a:pt x="3101340" y="2742437"/>
                  </a:lnTo>
                  <a:lnTo>
                    <a:pt x="3165347" y="2926079"/>
                  </a:lnTo>
                  <a:lnTo>
                    <a:pt x="3198113" y="3027425"/>
                  </a:lnTo>
                </a:path>
              </a:pathLst>
            </a:custGeom>
            <a:ln w="268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257038" y="3371088"/>
              <a:ext cx="3198495" cy="2384425"/>
            </a:xfrm>
            <a:custGeom>
              <a:avLst/>
              <a:gdLst/>
              <a:ahLst/>
              <a:cxnLst/>
              <a:rect l="l" t="t" r="r" b="b"/>
              <a:pathLst>
                <a:path w="3198495" h="2384425">
                  <a:moveTo>
                    <a:pt x="0" y="2384297"/>
                  </a:moveTo>
                  <a:lnTo>
                    <a:pt x="27431" y="2304287"/>
                  </a:lnTo>
                  <a:lnTo>
                    <a:pt x="91439" y="2159507"/>
                  </a:lnTo>
                  <a:lnTo>
                    <a:pt x="124205" y="2080259"/>
                  </a:lnTo>
                  <a:lnTo>
                    <a:pt x="381761" y="1500377"/>
                  </a:lnTo>
                  <a:lnTo>
                    <a:pt x="414527" y="1434845"/>
                  </a:lnTo>
                  <a:lnTo>
                    <a:pt x="446531" y="1362455"/>
                  </a:lnTo>
                  <a:lnTo>
                    <a:pt x="575309" y="1101851"/>
                  </a:lnTo>
                  <a:lnTo>
                    <a:pt x="607314" y="1043939"/>
                  </a:lnTo>
                  <a:lnTo>
                    <a:pt x="640080" y="978407"/>
                  </a:lnTo>
                  <a:lnTo>
                    <a:pt x="666749" y="920496"/>
                  </a:lnTo>
                  <a:lnTo>
                    <a:pt x="763523" y="746759"/>
                  </a:lnTo>
                  <a:lnTo>
                    <a:pt x="892302" y="544067"/>
                  </a:lnTo>
                  <a:lnTo>
                    <a:pt x="925067" y="500634"/>
                  </a:lnTo>
                  <a:lnTo>
                    <a:pt x="957071" y="449579"/>
                  </a:lnTo>
                  <a:lnTo>
                    <a:pt x="989075" y="406146"/>
                  </a:lnTo>
                  <a:lnTo>
                    <a:pt x="1021842" y="369569"/>
                  </a:lnTo>
                  <a:lnTo>
                    <a:pt x="1053845" y="326135"/>
                  </a:lnTo>
                  <a:lnTo>
                    <a:pt x="1118615" y="253746"/>
                  </a:lnTo>
                  <a:lnTo>
                    <a:pt x="1247393" y="137922"/>
                  </a:lnTo>
                  <a:lnTo>
                    <a:pt x="1279398" y="115823"/>
                  </a:lnTo>
                  <a:lnTo>
                    <a:pt x="1306067" y="94487"/>
                  </a:lnTo>
                  <a:lnTo>
                    <a:pt x="1370837" y="51053"/>
                  </a:lnTo>
                  <a:lnTo>
                    <a:pt x="1402842" y="36575"/>
                  </a:lnTo>
                  <a:lnTo>
                    <a:pt x="1435608" y="28956"/>
                  </a:lnTo>
                  <a:lnTo>
                    <a:pt x="1467611" y="14477"/>
                  </a:lnTo>
                  <a:lnTo>
                    <a:pt x="1532381" y="0"/>
                  </a:lnTo>
                  <a:lnTo>
                    <a:pt x="1661160" y="0"/>
                  </a:lnTo>
                  <a:lnTo>
                    <a:pt x="1725930" y="14477"/>
                  </a:lnTo>
                  <a:lnTo>
                    <a:pt x="1757933" y="28956"/>
                  </a:lnTo>
                  <a:lnTo>
                    <a:pt x="1789938" y="36575"/>
                  </a:lnTo>
                  <a:lnTo>
                    <a:pt x="1918716" y="115823"/>
                  </a:lnTo>
                  <a:lnTo>
                    <a:pt x="2074925" y="253746"/>
                  </a:lnTo>
                  <a:lnTo>
                    <a:pt x="2139696" y="326135"/>
                  </a:lnTo>
                  <a:lnTo>
                    <a:pt x="2171700" y="369569"/>
                  </a:lnTo>
                  <a:lnTo>
                    <a:pt x="2203703" y="406146"/>
                  </a:lnTo>
                  <a:lnTo>
                    <a:pt x="2236470" y="449579"/>
                  </a:lnTo>
                  <a:lnTo>
                    <a:pt x="2268474" y="500634"/>
                  </a:lnTo>
                  <a:lnTo>
                    <a:pt x="2300478" y="544067"/>
                  </a:lnTo>
                  <a:lnTo>
                    <a:pt x="2429256" y="746759"/>
                  </a:lnTo>
                  <a:lnTo>
                    <a:pt x="2558796" y="978407"/>
                  </a:lnTo>
                  <a:lnTo>
                    <a:pt x="2585466" y="1043939"/>
                  </a:lnTo>
                  <a:lnTo>
                    <a:pt x="2609522" y="1089390"/>
                  </a:lnTo>
                  <a:lnTo>
                    <a:pt x="2633246" y="1135004"/>
                  </a:lnTo>
                  <a:lnTo>
                    <a:pt x="2656653" y="1180772"/>
                  </a:lnTo>
                  <a:lnTo>
                    <a:pt x="2679760" y="1226687"/>
                  </a:lnTo>
                  <a:lnTo>
                    <a:pt x="2702583" y="1272739"/>
                  </a:lnTo>
                  <a:lnTo>
                    <a:pt x="2725139" y="1318921"/>
                  </a:lnTo>
                  <a:lnTo>
                    <a:pt x="2747444" y="1365225"/>
                  </a:lnTo>
                  <a:lnTo>
                    <a:pt x="2769514" y="1411643"/>
                  </a:lnTo>
                  <a:lnTo>
                    <a:pt x="2791366" y="1458165"/>
                  </a:lnTo>
                  <a:lnTo>
                    <a:pt x="2813017" y="1504785"/>
                  </a:lnTo>
                  <a:lnTo>
                    <a:pt x="2834482" y="1551494"/>
                  </a:lnTo>
                  <a:lnTo>
                    <a:pt x="2855778" y="1598284"/>
                  </a:lnTo>
                  <a:lnTo>
                    <a:pt x="2876922" y="1645147"/>
                  </a:lnTo>
                  <a:lnTo>
                    <a:pt x="2897929" y="1692074"/>
                  </a:lnTo>
                  <a:lnTo>
                    <a:pt x="2918817" y="1739058"/>
                  </a:lnTo>
                  <a:lnTo>
                    <a:pt x="2939602" y="1786090"/>
                  </a:lnTo>
                  <a:lnTo>
                    <a:pt x="2960299" y="1833162"/>
                  </a:lnTo>
                  <a:lnTo>
                    <a:pt x="2980927" y="1880265"/>
                  </a:lnTo>
                  <a:lnTo>
                    <a:pt x="3001500" y="1927393"/>
                  </a:lnTo>
                  <a:lnTo>
                    <a:pt x="3022035" y="1974536"/>
                  </a:lnTo>
                  <a:lnTo>
                    <a:pt x="3042550" y="2021686"/>
                  </a:lnTo>
                  <a:lnTo>
                    <a:pt x="3063059" y="2068836"/>
                  </a:lnTo>
                  <a:lnTo>
                    <a:pt x="3083581" y="2115977"/>
                  </a:lnTo>
                  <a:lnTo>
                    <a:pt x="3104130" y="2163101"/>
                  </a:lnTo>
                  <a:lnTo>
                    <a:pt x="3124723" y="2210199"/>
                  </a:lnTo>
                  <a:lnTo>
                    <a:pt x="3145378" y="2257264"/>
                  </a:lnTo>
                  <a:lnTo>
                    <a:pt x="3166110" y="2304287"/>
                  </a:lnTo>
                  <a:lnTo>
                    <a:pt x="3198113" y="2384297"/>
                  </a:lnTo>
                </a:path>
              </a:pathLst>
            </a:custGeom>
            <a:ln w="268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006340" y="4158233"/>
              <a:ext cx="109727" cy="854964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128260" y="4258818"/>
              <a:ext cx="63246" cy="70865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5238750" y="4392930"/>
              <a:ext cx="3198495" cy="1360170"/>
            </a:xfrm>
            <a:custGeom>
              <a:avLst/>
              <a:gdLst/>
              <a:ahLst/>
              <a:cxnLst/>
              <a:rect l="l" t="t" r="r" b="b"/>
              <a:pathLst>
                <a:path w="3198495" h="1360170">
                  <a:moveTo>
                    <a:pt x="0" y="1360170"/>
                  </a:moveTo>
                  <a:lnTo>
                    <a:pt x="26670" y="1314450"/>
                  </a:lnTo>
                  <a:lnTo>
                    <a:pt x="91439" y="1231392"/>
                  </a:lnTo>
                  <a:lnTo>
                    <a:pt x="123444" y="1186434"/>
                  </a:lnTo>
                  <a:lnTo>
                    <a:pt x="381761" y="855726"/>
                  </a:lnTo>
                  <a:lnTo>
                    <a:pt x="413766" y="818388"/>
                  </a:lnTo>
                  <a:lnTo>
                    <a:pt x="446531" y="777240"/>
                  </a:lnTo>
                  <a:lnTo>
                    <a:pt x="575310" y="628650"/>
                  </a:lnTo>
                  <a:lnTo>
                    <a:pt x="607314" y="595122"/>
                  </a:lnTo>
                  <a:lnTo>
                    <a:pt x="639318" y="557784"/>
                  </a:lnTo>
                  <a:lnTo>
                    <a:pt x="666749" y="525018"/>
                  </a:lnTo>
                  <a:lnTo>
                    <a:pt x="763523" y="425958"/>
                  </a:lnTo>
                  <a:lnTo>
                    <a:pt x="892302" y="310134"/>
                  </a:lnTo>
                  <a:lnTo>
                    <a:pt x="924306" y="284988"/>
                  </a:lnTo>
                  <a:lnTo>
                    <a:pt x="957072" y="256032"/>
                  </a:lnTo>
                  <a:lnTo>
                    <a:pt x="989076" y="231648"/>
                  </a:lnTo>
                  <a:lnTo>
                    <a:pt x="1021080" y="211074"/>
                  </a:lnTo>
                  <a:lnTo>
                    <a:pt x="1053846" y="185928"/>
                  </a:lnTo>
                  <a:lnTo>
                    <a:pt x="1117854" y="144780"/>
                  </a:lnTo>
                  <a:lnTo>
                    <a:pt x="1246632" y="78486"/>
                  </a:lnTo>
                  <a:lnTo>
                    <a:pt x="1279398" y="66294"/>
                  </a:lnTo>
                  <a:lnTo>
                    <a:pt x="1306068" y="54102"/>
                  </a:lnTo>
                  <a:lnTo>
                    <a:pt x="1370838" y="28956"/>
                  </a:lnTo>
                  <a:lnTo>
                    <a:pt x="1402842" y="20574"/>
                  </a:lnTo>
                  <a:lnTo>
                    <a:pt x="1434846" y="16764"/>
                  </a:lnTo>
                  <a:lnTo>
                    <a:pt x="1467612" y="8382"/>
                  </a:lnTo>
                  <a:lnTo>
                    <a:pt x="1531620" y="0"/>
                  </a:lnTo>
                  <a:lnTo>
                    <a:pt x="1661160" y="0"/>
                  </a:lnTo>
                  <a:lnTo>
                    <a:pt x="1725168" y="8382"/>
                  </a:lnTo>
                  <a:lnTo>
                    <a:pt x="1757172" y="16764"/>
                  </a:lnTo>
                  <a:lnTo>
                    <a:pt x="1789938" y="20574"/>
                  </a:lnTo>
                  <a:lnTo>
                    <a:pt x="1918716" y="66294"/>
                  </a:lnTo>
                  <a:lnTo>
                    <a:pt x="2074925" y="144780"/>
                  </a:lnTo>
                  <a:lnTo>
                    <a:pt x="2138934" y="185928"/>
                  </a:lnTo>
                  <a:lnTo>
                    <a:pt x="2171700" y="211074"/>
                  </a:lnTo>
                  <a:lnTo>
                    <a:pt x="2203703" y="231648"/>
                  </a:lnTo>
                  <a:lnTo>
                    <a:pt x="2235707" y="256032"/>
                  </a:lnTo>
                  <a:lnTo>
                    <a:pt x="2268474" y="284988"/>
                  </a:lnTo>
                  <a:lnTo>
                    <a:pt x="2300478" y="310134"/>
                  </a:lnTo>
                  <a:lnTo>
                    <a:pt x="2429256" y="425958"/>
                  </a:lnTo>
                  <a:lnTo>
                    <a:pt x="2558034" y="557784"/>
                  </a:lnTo>
                  <a:lnTo>
                    <a:pt x="2585466" y="595122"/>
                  </a:lnTo>
                  <a:lnTo>
                    <a:pt x="2620069" y="632720"/>
                  </a:lnTo>
                  <a:lnTo>
                    <a:pt x="2654261" y="670808"/>
                  </a:lnTo>
                  <a:lnTo>
                    <a:pt x="2688066" y="709347"/>
                  </a:lnTo>
                  <a:lnTo>
                    <a:pt x="2721508" y="748296"/>
                  </a:lnTo>
                  <a:lnTo>
                    <a:pt x="2754613" y="787615"/>
                  </a:lnTo>
                  <a:lnTo>
                    <a:pt x="2787404" y="827266"/>
                  </a:lnTo>
                  <a:lnTo>
                    <a:pt x="2819906" y="867209"/>
                  </a:lnTo>
                  <a:lnTo>
                    <a:pt x="2852144" y="907403"/>
                  </a:lnTo>
                  <a:lnTo>
                    <a:pt x="2884141" y="947808"/>
                  </a:lnTo>
                  <a:lnTo>
                    <a:pt x="2915923" y="988387"/>
                  </a:lnTo>
                  <a:lnTo>
                    <a:pt x="2947513" y="1029098"/>
                  </a:lnTo>
                  <a:lnTo>
                    <a:pt x="2978937" y="1069901"/>
                  </a:lnTo>
                  <a:lnTo>
                    <a:pt x="3010218" y="1110758"/>
                  </a:lnTo>
                  <a:lnTo>
                    <a:pt x="3041382" y="1151628"/>
                  </a:lnTo>
                  <a:lnTo>
                    <a:pt x="3072452" y="1192472"/>
                  </a:lnTo>
                  <a:lnTo>
                    <a:pt x="3103454" y="1233250"/>
                  </a:lnTo>
                  <a:lnTo>
                    <a:pt x="3134411" y="1273923"/>
                  </a:lnTo>
                  <a:lnTo>
                    <a:pt x="3165347" y="1314450"/>
                  </a:lnTo>
                  <a:lnTo>
                    <a:pt x="3198113" y="1360170"/>
                  </a:lnTo>
                </a:path>
              </a:pathLst>
            </a:custGeom>
            <a:ln w="268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238750" y="2273046"/>
              <a:ext cx="0" cy="3481704"/>
            </a:xfrm>
            <a:custGeom>
              <a:avLst/>
              <a:gdLst/>
              <a:ahLst/>
              <a:cxnLst/>
              <a:rect l="l" t="t" r="r" b="b"/>
              <a:pathLst>
                <a:path h="3481704">
                  <a:moveTo>
                    <a:pt x="0" y="0"/>
                  </a:moveTo>
                  <a:lnTo>
                    <a:pt x="0" y="3481577"/>
                  </a:lnTo>
                </a:path>
              </a:pathLst>
            </a:custGeom>
            <a:ln w="268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951987" y="5771388"/>
              <a:ext cx="671830" cy="0"/>
            </a:xfrm>
            <a:custGeom>
              <a:avLst/>
              <a:gdLst/>
              <a:ahLst/>
              <a:cxnLst/>
              <a:rect l="l" t="t" r="r" b="b"/>
              <a:pathLst>
                <a:path w="671829">
                  <a:moveTo>
                    <a:pt x="0" y="0"/>
                  </a:moveTo>
                  <a:lnTo>
                    <a:pt x="671322" y="0"/>
                  </a:lnTo>
                </a:path>
              </a:pathLst>
            </a:custGeom>
            <a:ln w="396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5493533" y="2257032"/>
            <a:ext cx="304800" cy="2000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50" spc="20" dirty="0">
                <a:latin typeface="Arial MT"/>
                <a:cs typeface="Arial MT"/>
              </a:rPr>
              <a:t>m</a:t>
            </a:r>
            <a:r>
              <a:rPr sz="1150" dirty="0">
                <a:latin typeface="Arial MT"/>
                <a:cs typeface="Arial MT"/>
              </a:rPr>
              <a:t>a</a:t>
            </a:r>
            <a:r>
              <a:rPr sz="1150" spc="-5" dirty="0">
                <a:latin typeface="Arial MT"/>
                <a:cs typeface="Arial MT"/>
              </a:rPr>
              <a:t>x</a:t>
            </a:r>
            <a:endParaRPr sz="1150">
              <a:latin typeface="Arial MT"/>
              <a:cs typeface="Arial MT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373162" y="2117702"/>
            <a:ext cx="174625" cy="2940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50" spc="5" dirty="0">
                <a:latin typeface="Arial MT"/>
                <a:cs typeface="Arial MT"/>
              </a:rPr>
              <a:t>P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292196" y="2289973"/>
            <a:ext cx="174625" cy="2940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50" spc="5" dirty="0">
                <a:latin typeface="Arial MT"/>
                <a:cs typeface="Arial MT"/>
              </a:rPr>
              <a:t>X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817494" y="1934033"/>
            <a:ext cx="86931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62255">
              <a:lnSpc>
                <a:spcPts val="1290"/>
              </a:lnSpc>
              <a:spcBef>
                <a:spcPts val="110"/>
              </a:spcBef>
              <a:tabLst>
                <a:tab pos="591820" algn="l"/>
              </a:tabLst>
            </a:pPr>
            <a:r>
              <a:rPr sz="1750" spc="5" dirty="0">
                <a:latin typeface="Arial MT"/>
                <a:cs typeface="Arial MT"/>
              </a:rPr>
              <a:t>E	E</a:t>
            </a:r>
            <a:endParaRPr sz="1750">
              <a:latin typeface="Arial MT"/>
              <a:cs typeface="Arial MT"/>
            </a:endParaRPr>
          </a:p>
          <a:p>
            <a:pPr marL="50800">
              <a:lnSpc>
                <a:spcPts val="1290"/>
              </a:lnSpc>
              <a:tabLst>
                <a:tab pos="415290" algn="l"/>
                <a:tab pos="745490" algn="l"/>
              </a:tabLst>
            </a:pPr>
            <a:r>
              <a:rPr sz="2625" spc="7" baseline="-30158" dirty="0">
                <a:latin typeface="Symbol"/>
                <a:cs typeface="Symbol"/>
              </a:rPr>
              <a:t></a:t>
            </a:r>
            <a:r>
              <a:rPr sz="2625" spc="7" baseline="-30158" dirty="0">
                <a:latin typeface="Times New Roman"/>
                <a:cs typeface="Times New Roman"/>
              </a:rPr>
              <a:t>	</a:t>
            </a:r>
            <a:r>
              <a:rPr sz="1150" spc="-5" dirty="0">
                <a:latin typeface="Arial MT"/>
                <a:cs typeface="Arial MT"/>
              </a:rPr>
              <a:t>g	s</a:t>
            </a:r>
            <a:endParaRPr sz="1150">
              <a:latin typeface="Arial MT"/>
              <a:cs typeface="Arial MT"/>
            </a:endParaRPr>
          </a:p>
        </p:txBody>
      </p:sp>
      <p:pic>
        <p:nvPicPr>
          <p:cNvPr id="56" name="object 5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422647" y="2881122"/>
            <a:ext cx="743712" cy="150876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270747" y="5817108"/>
            <a:ext cx="377952" cy="324611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192267" y="5818632"/>
            <a:ext cx="97536" cy="873252"/>
          </a:xfrm>
          <a:prstGeom prst="rect">
            <a:avLst/>
          </a:prstGeom>
        </p:spPr>
      </p:pic>
      <p:grpSp>
        <p:nvGrpSpPr>
          <p:cNvPr id="59" name="object 59"/>
          <p:cNvGrpSpPr/>
          <p:nvPr/>
        </p:nvGrpSpPr>
        <p:grpSpPr>
          <a:xfrm>
            <a:off x="6563867" y="5817108"/>
            <a:ext cx="573405" cy="1041400"/>
            <a:chOff x="6563867" y="5817108"/>
            <a:chExt cx="573405" cy="1041400"/>
          </a:xfrm>
        </p:grpSpPr>
        <p:pic>
          <p:nvPicPr>
            <p:cNvPr id="60" name="object 6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563867" y="5817108"/>
              <a:ext cx="420624" cy="1040891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794753" y="6114288"/>
              <a:ext cx="109728" cy="82296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968490" y="6027420"/>
              <a:ext cx="168401" cy="830579"/>
            </a:xfrm>
            <a:prstGeom prst="rect">
              <a:avLst/>
            </a:prstGeom>
          </p:spPr>
        </p:pic>
      </p:grpSp>
      <p:pic>
        <p:nvPicPr>
          <p:cNvPr id="63" name="object 63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8718803" y="3253740"/>
            <a:ext cx="52578" cy="143256"/>
          </a:xfrm>
          <a:prstGeom prst="rect">
            <a:avLst/>
          </a:prstGeom>
        </p:spPr>
      </p:pic>
      <p:grpSp>
        <p:nvGrpSpPr>
          <p:cNvPr id="64" name="object 64"/>
          <p:cNvGrpSpPr/>
          <p:nvPr/>
        </p:nvGrpSpPr>
        <p:grpSpPr>
          <a:xfrm>
            <a:off x="220725" y="4551235"/>
            <a:ext cx="2526030" cy="1468755"/>
            <a:chOff x="220725" y="4551235"/>
            <a:chExt cx="2526030" cy="1468755"/>
          </a:xfrm>
        </p:grpSpPr>
        <p:sp>
          <p:nvSpPr>
            <p:cNvPr id="65" name="object 65"/>
            <p:cNvSpPr/>
            <p:nvPr/>
          </p:nvSpPr>
          <p:spPr>
            <a:xfrm>
              <a:off x="2034540" y="4571238"/>
              <a:ext cx="0" cy="1428750"/>
            </a:xfrm>
            <a:custGeom>
              <a:avLst/>
              <a:gdLst/>
              <a:ahLst/>
              <a:cxnLst/>
              <a:rect l="l" t="t" r="r" b="b"/>
              <a:pathLst>
                <a:path h="1428750">
                  <a:moveTo>
                    <a:pt x="0" y="0"/>
                  </a:moveTo>
                  <a:lnTo>
                    <a:pt x="0" y="1428750"/>
                  </a:lnTo>
                </a:path>
              </a:pathLst>
            </a:custGeom>
            <a:ln w="396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729739" y="5273040"/>
              <a:ext cx="285115" cy="0"/>
            </a:xfrm>
            <a:custGeom>
              <a:avLst/>
              <a:gdLst/>
              <a:ahLst/>
              <a:cxnLst/>
              <a:rect l="l" t="t" r="r" b="b"/>
              <a:pathLst>
                <a:path w="285114">
                  <a:moveTo>
                    <a:pt x="284988" y="0"/>
                  </a:moveTo>
                  <a:lnTo>
                    <a:pt x="0" y="0"/>
                  </a:lnTo>
                </a:path>
              </a:pathLst>
            </a:custGeom>
            <a:ln w="274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617207" y="5044440"/>
              <a:ext cx="118745" cy="228600"/>
            </a:xfrm>
            <a:custGeom>
              <a:avLst/>
              <a:gdLst/>
              <a:ahLst/>
              <a:cxnLst/>
              <a:rect l="l" t="t" r="r" b="b"/>
              <a:pathLst>
                <a:path w="118744" h="228600">
                  <a:moveTo>
                    <a:pt x="116342" y="0"/>
                  </a:moveTo>
                  <a:lnTo>
                    <a:pt x="58574" y="15280"/>
                  </a:lnTo>
                  <a:lnTo>
                    <a:pt x="9953" y="65726"/>
                  </a:lnTo>
                  <a:lnTo>
                    <a:pt x="0" y="130690"/>
                  </a:lnTo>
                  <a:lnTo>
                    <a:pt x="9617" y="162593"/>
                  </a:lnTo>
                  <a:lnTo>
                    <a:pt x="29013" y="190898"/>
                  </a:lnTo>
                  <a:lnTo>
                    <a:pt x="58226" y="213195"/>
                  </a:lnTo>
                  <a:lnTo>
                    <a:pt x="97292" y="227076"/>
                  </a:lnTo>
                  <a:lnTo>
                    <a:pt x="118628" y="228600"/>
                  </a:lnTo>
                </a:path>
              </a:pathLst>
            </a:custGeom>
            <a:ln w="274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616967" y="5501640"/>
              <a:ext cx="119380" cy="228600"/>
            </a:xfrm>
            <a:custGeom>
              <a:avLst/>
              <a:gdLst/>
              <a:ahLst/>
              <a:cxnLst/>
              <a:rect l="l" t="t" r="r" b="b"/>
              <a:pathLst>
                <a:path w="119380" h="228600">
                  <a:moveTo>
                    <a:pt x="116582" y="0"/>
                  </a:moveTo>
                  <a:lnTo>
                    <a:pt x="58780" y="15284"/>
                  </a:lnTo>
                  <a:lnTo>
                    <a:pt x="10046" y="65551"/>
                  </a:lnTo>
                  <a:lnTo>
                    <a:pt x="0" y="130219"/>
                  </a:lnTo>
                  <a:lnTo>
                    <a:pt x="9606" y="161981"/>
                  </a:lnTo>
                  <a:lnTo>
                    <a:pt x="29031" y="190177"/>
                  </a:lnTo>
                  <a:lnTo>
                    <a:pt x="58324" y="212417"/>
                  </a:lnTo>
                  <a:lnTo>
                    <a:pt x="97532" y="226314"/>
                  </a:lnTo>
                  <a:lnTo>
                    <a:pt x="118868" y="228600"/>
                  </a:lnTo>
                </a:path>
              </a:pathLst>
            </a:custGeom>
            <a:ln w="274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617159" y="5273040"/>
              <a:ext cx="118745" cy="228600"/>
            </a:xfrm>
            <a:custGeom>
              <a:avLst/>
              <a:gdLst/>
              <a:ahLst/>
              <a:cxnLst/>
              <a:rect l="l" t="t" r="r" b="b"/>
              <a:pathLst>
                <a:path w="118744" h="228600">
                  <a:moveTo>
                    <a:pt x="116390" y="0"/>
                  </a:moveTo>
                  <a:lnTo>
                    <a:pt x="58376" y="15361"/>
                  </a:lnTo>
                  <a:lnTo>
                    <a:pt x="9713" y="65904"/>
                  </a:lnTo>
                  <a:lnTo>
                    <a:pt x="0" y="97793"/>
                  </a:lnTo>
                  <a:lnTo>
                    <a:pt x="22" y="130882"/>
                  </a:lnTo>
                  <a:lnTo>
                    <a:pt x="9775" y="162763"/>
                  </a:lnTo>
                  <a:lnTo>
                    <a:pt x="29250" y="191028"/>
                  </a:lnTo>
                  <a:lnTo>
                    <a:pt x="58441" y="213268"/>
                  </a:lnTo>
                  <a:lnTo>
                    <a:pt x="97340" y="227076"/>
                  </a:lnTo>
                  <a:lnTo>
                    <a:pt x="118676" y="228600"/>
                  </a:lnTo>
                </a:path>
              </a:pathLst>
            </a:custGeom>
            <a:ln w="274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617119" y="4815840"/>
              <a:ext cx="118745" cy="228600"/>
            </a:xfrm>
            <a:custGeom>
              <a:avLst/>
              <a:gdLst/>
              <a:ahLst/>
              <a:cxnLst/>
              <a:rect l="l" t="t" r="r" b="b"/>
              <a:pathLst>
                <a:path w="118744" h="228600">
                  <a:moveTo>
                    <a:pt x="116430" y="0"/>
                  </a:moveTo>
                  <a:lnTo>
                    <a:pt x="58772" y="15173"/>
                  </a:lnTo>
                  <a:lnTo>
                    <a:pt x="10125" y="65664"/>
                  </a:lnTo>
                  <a:lnTo>
                    <a:pt x="0" y="130820"/>
                  </a:lnTo>
                  <a:lnTo>
                    <a:pt x="9544" y="162799"/>
                  </a:lnTo>
                  <a:lnTo>
                    <a:pt x="28912" y="191128"/>
                  </a:lnTo>
                  <a:lnTo>
                    <a:pt x="58169" y="213366"/>
                  </a:lnTo>
                  <a:lnTo>
                    <a:pt x="97380" y="227076"/>
                  </a:lnTo>
                  <a:lnTo>
                    <a:pt x="118716" y="228600"/>
                  </a:lnTo>
                </a:path>
              </a:pathLst>
            </a:custGeom>
            <a:ln w="274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733550" y="4815840"/>
              <a:ext cx="44450" cy="914400"/>
            </a:xfrm>
            <a:custGeom>
              <a:avLst/>
              <a:gdLst/>
              <a:ahLst/>
              <a:cxnLst/>
              <a:rect l="l" t="t" r="r" b="b"/>
              <a:pathLst>
                <a:path w="44450" h="914400">
                  <a:moveTo>
                    <a:pt x="0" y="0"/>
                  </a:moveTo>
                  <a:lnTo>
                    <a:pt x="44196" y="0"/>
                  </a:lnTo>
                </a:path>
                <a:path w="44450" h="914400">
                  <a:moveTo>
                    <a:pt x="0" y="228600"/>
                  </a:moveTo>
                  <a:lnTo>
                    <a:pt x="44196" y="228600"/>
                  </a:lnTo>
                </a:path>
                <a:path w="44450" h="914400">
                  <a:moveTo>
                    <a:pt x="0" y="457200"/>
                  </a:moveTo>
                  <a:lnTo>
                    <a:pt x="44196" y="457200"/>
                  </a:lnTo>
                </a:path>
                <a:path w="44450" h="914400">
                  <a:moveTo>
                    <a:pt x="0" y="685800"/>
                  </a:moveTo>
                  <a:lnTo>
                    <a:pt x="44196" y="685800"/>
                  </a:lnTo>
                </a:path>
                <a:path w="44450" h="914400">
                  <a:moveTo>
                    <a:pt x="0" y="914400"/>
                  </a:moveTo>
                  <a:lnTo>
                    <a:pt x="44196" y="914400"/>
                  </a:lnTo>
                </a:path>
              </a:pathLst>
            </a:custGeom>
            <a:ln w="274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435608" y="5273040"/>
              <a:ext cx="118110" cy="228600"/>
            </a:xfrm>
            <a:custGeom>
              <a:avLst/>
              <a:gdLst/>
              <a:ahLst/>
              <a:cxnLst/>
              <a:rect l="l" t="t" r="r" b="b"/>
              <a:pathLst>
                <a:path w="118109" h="228600">
                  <a:moveTo>
                    <a:pt x="1524" y="228600"/>
                  </a:moveTo>
                  <a:lnTo>
                    <a:pt x="59475" y="213193"/>
                  </a:lnTo>
                  <a:lnTo>
                    <a:pt x="108156" y="162509"/>
                  </a:lnTo>
                  <a:lnTo>
                    <a:pt x="117945" y="97416"/>
                  </a:lnTo>
                  <a:lnTo>
                    <a:pt x="108235" y="65523"/>
                  </a:lnTo>
                  <a:lnTo>
                    <a:pt x="88775" y="37295"/>
                  </a:lnTo>
                  <a:lnTo>
                    <a:pt x="59557" y="15154"/>
                  </a:lnTo>
                  <a:lnTo>
                    <a:pt x="20574" y="1524"/>
                  </a:lnTo>
                  <a:lnTo>
                    <a:pt x="0" y="0"/>
                  </a:lnTo>
                </a:path>
              </a:pathLst>
            </a:custGeom>
            <a:ln w="274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435608" y="4815840"/>
              <a:ext cx="118745" cy="228600"/>
            </a:xfrm>
            <a:custGeom>
              <a:avLst/>
              <a:gdLst/>
              <a:ahLst/>
              <a:cxnLst/>
              <a:rect l="l" t="t" r="r" b="b"/>
              <a:pathLst>
                <a:path w="118744" h="228600">
                  <a:moveTo>
                    <a:pt x="1524" y="228600"/>
                  </a:moveTo>
                  <a:lnTo>
                    <a:pt x="59611" y="213064"/>
                  </a:lnTo>
                  <a:lnTo>
                    <a:pt x="108429" y="162588"/>
                  </a:lnTo>
                  <a:lnTo>
                    <a:pt x="118214" y="97914"/>
                  </a:lnTo>
                  <a:lnTo>
                    <a:pt x="108460" y="66155"/>
                  </a:lnTo>
                  <a:lnTo>
                    <a:pt x="88938" y="37930"/>
                  </a:lnTo>
                  <a:lnTo>
                    <a:pt x="59644" y="15599"/>
                  </a:lnTo>
                  <a:lnTo>
                    <a:pt x="20574" y="1524"/>
                  </a:lnTo>
                  <a:lnTo>
                    <a:pt x="0" y="0"/>
                  </a:lnTo>
                </a:path>
              </a:pathLst>
            </a:custGeom>
            <a:ln w="274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435608" y="5044440"/>
              <a:ext cx="118110" cy="228600"/>
            </a:xfrm>
            <a:custGeom>
              <a:avLst/>
              <a:gdLst/>
              <a:ahLst/>
              <a:cxnLst/>
              <a:rect l="l" t="t" r="r" b="b"/>
              <a:pathLst>
                <a:path w="118109" h="228600">
                  <a:moveTo>
                    <a:pt x="1524" y="228600"/>
                  </a:moveTo>
                  <a:lnTo>
                    <a:pt x="59571" y="213273"/>
                  </a:lnTo>
                  <a:lnTo>
                    <a:pt x="108277" y="162613"/>
                  </a:lnTo>
                  <a:lnTo>
                    <a:pt x="117999" y="130626"/>
                  </a:lnTo>
                  <a:lnTo>
                    <a:pt x="117976" y="97447"/>
                  </a:lnTo>
                  <a:lnTo>
                    <a:pt x="108215" y="65512"/>
                  </a:lnTo>
                  <a:lnTo>
                    <a:pt x="88723" y="37256"/>
                  </a:lnTo>
                  <a:lnTo>
                    <a:pt x="59507" y="15115"/>
                  </a:lnTo>
                  <a:lnTo>
                    <a:pt x="20574" y="1524"/>
                  </a:lnTo>
                  <a:lnTo>
                    <a:pt x="0" y="0"/>
                  </a:lnTo>
                </a:path>
              </a:pathLst>
            </a:custGeom>
            <a:ln w="274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435608" y="5501640"/>
              <a:ext cx="118110" cy="228600"/>
            </a:xfrm>
            <a:custGeom>
              <a:avLst/>
              <a:gdLst/>
              <a:ahLst/>
              <a:cxnLst/>
              <a:rect l="l" t="t" r="r" b="b"/>
              <a:pathLst>
                <a:path w="118109" h="228600">
                  <a:moveTo>
                    <a:pt x="1524" y="228600"/>
                  </a:moveTo>
                  <a:lnTo>
                    <a:pt x="59443" y="213003"/>
                  </a:lnTo>
                  <a:lnTo>
                    <a:pt x="108105" y="162531"/>
                  </a:lnTo>
                  <a:lnTo>
                    <a:pt x="117914" y="97038"/>
                  </a:lnTo>
                  <a:lnTo>
                    <a:pt x="108218" y="64950"/>
                  </a:lnTo>
                  <a:lnTo>
                    <a:pt x="88770" y="36657"/>
                  </a:lnTo>
                  <a:lnTo>
                    <a:pt x="59560" y="14676"/>
                  </a:lnTo>
                  <a:lnTo>
                    <a:pt x="20574" y="1524"/>
                  </a:lnTo>
                  <a:lnTo>
                    <a:pt x="0" y="0"/>
                  </a:lnTo>
                </a:path>
              </a:pathLst>
            </a:custGeom>
            <a:ln w="274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393697" y="4815840"/>
              <a:ext cx="43815" cy="914400"/>
            </a:xfrm>
            <a:custGeom>
              <a:avLst/>
              <a:gdLst/>
              <a:ahLst/>
              <a:cxnLst/>
              <a:rect l="l" t="t" r="r" b="b"/>
              <a:pathLst>
                <a:path w="43815" h="914400">
                  <a:moveTo>
                    <a:pt x="0" y="914400"/>
                  </a:moveTo>
                  <a:lnTo>
                    <a:pt x="43434" y="914400"/>
                  </a:lnTo>
                </a:path>
                <a:path w="43815" h="914400">
                  <a:moveTo>
                    <a:pt x="0" y="685800"/>
                  </a:moveTo>
                  <a:lnTo>
                    <a:pt x="43434" y="685800"/>
                  </a:lnTo>
                </a:path>
                <a:path w="43815" h="914400">
                  <a:moveTo>
                    <a:pt x="0" y="457200"/>
                  </a:moveTo>
                  <a:lnTo>
                    <a:pt x="43434" y="457200"/>
                  </a:lnTo>
                </a:path>
                <a:path w="43815" h="914400">
                  <a:moveTo>
                    <a:pt x="0" y="228600"/>
                  </a:moveTo>
                  <a:lnTo>
                    <a:pt x="43434" y="228600"/>
                  </a:lnTo>
                </a:path>
                <a:path w="43815" h="914400">
                  <a:moveTo>
                    <a:pt x="0" y="0"/>
                  </a:moveTo>
                  <a:lnTo>
                    <a:pt x="43434" y="0"/>
                  </a:lnTo>
                </a:path>
              </a:pathLst>
            </a:custGeom>
            <a:ln w="274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34695" y="4858512"/>
              <a:ext cx="828675" cy="828675"/>
            </a:xfrm>
            <a:custGeom>
              <a:avLst/>
              <a:gdLst/>
              <a:ahLst/>
              <a:cxnLst/>
              <a:rect l="l" t="t" r="r" b="b"/>
              <a:pathLst>
                <a:path w="828675" h="828675">
                  <a:moveTo>
                    <a:pt x="0" y="414527"/>
                  </a:moveTo>
                  <a:lnTo>
                    <a:pt x="2782" y="366247"/>
                  </a:lnTo>
                  <a:lnTo>
                    <a:pt x="10925" y="319586"/>
                  </a:lnTo>
                  <a:lnTo>
                    <a:pt x="24120" y="274858"/>
                  </a:lnTo>
                  <a:lnTo>
                    <a:pt x="42058" y="232376"/>
                  </a:lnTo>
                  <a:lnTo>
                    <a:pt x="64432" y="192453"/>
                  </a:lnTo>
                  <a:lnTo>
                    <a:pt x="90933" y="155403"/>
                  </a:lnTo>
                  <a:lnTo>
                    <a:pt x="121253" y="121538"/>
                  </a:lnTo>
                  <a:lnTo>
                    <a:pt x="155083" y="91173"/>
                  </a:lnTo>
                  <a:lnTo>
                    <a:pt x="192116" y="64620"/>
                  </a:lnTo>
                  <a:lnTo>
                    <a:pt x="232043" y="42192"/>
                  </a:lnTo>
                  <a:lnTo>
                    <a:pt x="274556" y="24202"/>
                  </a:lnTo>
                  <a:lnTo>
                    <a:pt x="319346" y="10965"/>
                  </a:lnTo>
                  <a:lnTo>
                    <a:pt x="366106" y="2793"/>
                  </a:lnTo>
                  <a:lnTo>
                    <a:pt x="414528" y="0"/>
                  </a:lnTo>
                  <a:lnTo>
                    <a:pt x="462797" y="2793"/>
                  </a:lnTo>
                  <a:lnTo>
                    <a:pt x="509426" y="10965"/>
                  </a:lnTo>
                  <a:lnTo>
                    <a:pt x="554107" y="24202"/>
                  </a:lnTo>
                  <a:lnTo>
                    <a:pt x="596528" y="42192"/>
                  </a:lnTo>
                  <a:lnTo>
                    <a:pt x="636379" y="64620"/>
                  </a:lnTo>
                  <a:lnTo>
                    <a:pt x="673352" y="91173"/>
                  </a:lnTo>
                  <a:lnTo>
                    <a:pt x="707136" y="121538"/>
                  </a:lnTo>
                  <a:lnTo>
                    <a:pt x="737420" y="155403"/>
                  </a:lnTo>
                  <a:lnTo>
                    <a:pt x="763896" y="192453"/>
                  </a:lnTo>
                  <a:lnTo>
                    <a:pt x="786252" y="232376"/>
                  </a:lnTo>
                  <a:lnTo>
                    <a:pt x="804181" y="274858"/>
                  </a:lnTo>
                  <a:lnTo>
                    <a:pt x="817370" y="319586"/>
                  </a:lnTo>
                  <a:lnTo>
                    <a:pt x="825511" y="366247"/>
                  </a:lnTo>
                  <a:lnTo>
                    <a:pt x="828294" y="414527"/>
                  </a:lnTo>
                  <a:lnTo>
                    <a:pt x="825511" y="462797"/>
                  </a:lnTo>
                  <a:lnTo>
                    <a:pt x="817370" y="509426"/>
                  </a:lnTo>
                  <a:lnTo>
                    <a:pt x="804181" y="554107"/>
                  </a:lnTo>
                  <a:lnTo>
                    <a:pt x="786252" y="596528"/>
                  </a:lnTo>
                  <a:lnTo>
                    <a:pt x="763896" y="636379"/>
                  </a:lnTo>
                  <a:lnTo>
                    <a:pt x="737420" y="673352"/>
                  </a:lnTo>
                  <a:lnTo>
                    <a:pt x="707136" y="707135"/>
                  </a:lnTo>
                  <a:lnTo>
                    <a:pt x="673352" y="737420"/>
                  </a:lnTo>
                  <a:lnTo>
                    <a:pt x="636379" y="763896"/>
                  </a:lnTo>
                  <a:lnTo>
                    <a:pt x="596528" y="786252"/>
                  </a:lnTo>
                  <a:lnTo>
                    <a:pt x="554107" y="804181"/>
                  </a:lnTo>
                  <a:lnTo>
                    <a:pt x="509426" y="817370"/>
                  </a:lnTo>
                  <a:lnTo>
                    <a:pt x="462797" y="825511"/>
                  </a:lnTo>
                  <a:lnTo>
                    <a:pt x="414528" y="828293"/>
                  </a:lnTo>
                  <a:lnTo>
                    <a:pt x="366106" y="825511"/>
                  </a:lnTo>
                  <a:lnTo>
                    <a:pt x="319346" y="817370"/>
                  </a:lnTo>
                  <a:lnTo>
                    <a:pt x="274556" y="804181"/>
                  </a:lnTo>
                  <a:lnTo>
                    <a:pt x="232043" y="786252"/>
                  </a:lnTo>
                  <a:lnTo>
                    <a:pt x="192116" y="763896"/>
                  </a:lnTo>
                  <a:lnTo>
                    <a:pt x="155083" y="737420"/>
                  </a:lnTo>
                  <a:lnTo>
                    <a:pt x="121253" y="707135"/>
                  </a:lnTo>
                  <a:lnTo>
                    <a:pt x="90933" y="673352"/>
                  </a:lnTo>
                  <a:lnTo>
                    <a:pt x="64432" y="636379"/>
                  </a:lnTo>
                  <a:lnTo>
                    <a:pt x="42058" y="596528"/>
                  </a:lnTo>
                  <a:lnTo>
                    <a:pt x="24120" y="554107"/>
                  </a:lnTo>
                  <a:lnTo>
                    <a:pt x="10925" y="509426"/>
                  </a:lnTo>
                  <a:lnTo>
                    <a:pt x="2782" y="462797"/>
                  </a:lnTo>
                  <a:lnTo>
                    <a:pt x="0" y="414527"/>
                  </a:lnTo>
                  <a:close/>
                </a:path>
              </a:pathLst>
            </a:custGeom>
            <a:ln w="274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06908" y="5170932"/>
              <a:ext cx="483870" cy="200025"/>
            </a:xfrm>
            <a:custGeom>
              <a:avLst/>
              <a:gdLst/>
              <a:ahLst/>
              <a:cxnLst/>
              <a:rect l="l" t="t" r="r" b="b"/>
              <a:pathLst>
                <a:path w="483869" h="200025">
                  <a:moveTo>
                    <a:pt x="0" y="142494"/>
                  </a:moveTo>
                  <a:lnTo>
                    <a:pt x="1452" y="93654"/>
                  </a:lnTo>
                  <a:lnTo>
                    <a:pt x="20764" y="50673"/>
                  </a:lnTo>
                  <a:lnTo>
                    <a:pt x="54649" y="17978"/>
                  </a:lnTo>
                  <a:lnTo>
                    <a:pt x="99822" y="0"/>
                  </a:lnTo>
                  <a:lnTo>
                    <a:pt x="148661" y="1345"/>
                  </a:lnTo>
                  <a:lnTo>
                    <a:pt x="191642" y="20478"/>
                  </a:lnTo>
                  <a:lnTo>
                    <a:pt x="224337" y="54328"/>
                  </a:lnTo>
                  <a:lnTo>
                    <a:pt x="242315" y="99821"/>
                  </a:lnTo>
                  <a:lnTo>
                    <a:pt x="259961" y="145315"/>
                  </a:lnTo>
                  <a:lnTo>
                    <a:pt x="292608" y="179165"/>
                  </a:lnTo>
                  <a:lnTo>
                    <a:pt x="335541" y="198298"/>
                  </a:lnTo>
                  <a:lnTo>
                    <a:pt x="384048" y="199643"/>
                  </a:lnTo>
                  <a:lnTo>
                    <a:pt x="429541" y="181665"/>
                  </a:lnTo>
                  <a:lnTo>
                    <a:pt x="463391" y="148970"/>
                  </a:lnTo>
                  <a:lnTo>
                    <a:pt x="482524" y="105989"/>
                  </a:lnTo>
                  <a:lnTo>
                    <a:pt x="483870" y="57149"/>
                  </a:lnTo>
                </a:path>
              </a:pathLst>
            </a:custGeom>
            <a:ln w="274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062990" y="5273040"/>
              <a:ext cx="342900" cy="0"/>
            </a:xfrm>
            <a:custGeom>
              <a:avLst/>
              <a:gdLst/>
              <a:ahLst/>
              <a:cxnLst/>
              <a:rect l="l" t="t" r="r" b="b"/>
              <a:pathLst>
                <a:path w="342900">
                  <a:moveTo>
                    <a:pt x="0" y="0"/>
                  </a:moveTo>
                  <a:lnTo>
                    <a:pt x="342900" y="0"/>
                  </a:lnTo>
                </a:path>
              </a:pathLst>
            </a:custGeom>
            <a:ln w="274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055113" y="5771388"/>
              <a:ext cx="671830" cy="0"/>
            </a:xfrm>
            <a:custGeom>
              <a:avLst/>
              <a:gdLst/>
              <a:ahLst/>
              <a:cxnLst/>
              <a:rect l="l" t="t" r="r" b="b"/>
              <a:pathLst>
                <a:path w="671830">
                  <a:moveTo>
                    <a:pt x="0" y="0"/>
                  </a:moveTo>
                  <a:lnTo>
                    <a:pt x="671322" y="0"/>
                  </a:lnTo>
                </a:path>
              </a:pathLst>
            </a:custGeom>
            <a:ln w="396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1" name="object 81"/>
          <p:cNvSpPr txBox="1"/>
          <p:nvPr/>
        </p:nvSpPr>
        <p:spPr>
          <a:xfrm>
            <a:off x="297941" y="5761870"/>
            <a:ext cx="694690" cy="2990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1800" spc="10" dirty="0">
                <a:latin typeface="Arial MT"/>
                <a:cs typeface="Arial MT"/>
              </a:rPr>
              <a:t>E</a:t>
            </a:r>
            <a:r>
              <a:rPr sz="1725" spc="15" baseline="-24154" dirty="0">
                <a:latin typeface="Arial MT"/>
                <a:cs typeface="Arial MT"/>
              </a:rPr>
              <a:t>g</a:t>
            </a:r>
            <a:r>
              <a:rPr sz="1800" spc="10" dirty="0">
                <a:latin typeface="Symbol"/>
                <a:cs typeface="Symbol"/>
              </a:rPr>
              <a:t></a:t>
            </a:r>
            <a:r>
              <a:rPr sz="1725" spc="15" baseline="-24154" dirty="0">
                <a:latin typeface="Arial MT"/>
                <a:cs typeface="Arial MT"/>
              </a:rPr>
              <a:t>g</a:t>
            </a:r>
            <a:endParaRPr sz="1725" baseline="-24154">
              <a:latin typeface="Arial MT"/>
              <a:cs typeface="Arial MT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2712975" y="5615430"/>
            <a:ext cx="252729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 MT"/>
                <a:cs typeface="Arial MT"/>
              </a:rPr>
              <a:t>L4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1634489" y="4249674"/>
            <a:ext cx="1714500" cy="118110"/>
            <a:chOff x="1634489" y="4249674"/>
            <a:chExt cx="1714500" cy="118110"/>
          </a:xfrm>
        </p:grpSpPr>
        <p:sp>
          <p:nvSpPr>
            <p:cNvPr id="84" name="object 84"/>
            <p:cNvSpPr/>
            <p:nvPr/>
          </p:nvSpPr>
          <p:spPr>
            <a:xfrm>
              <a:off x="1634489" y="4309110"/>
              <a:ext cx="1550670" cy="0"/>
            </a:xfrm>
            <a:custGeom>
              <a:avLst/>
              <a:gdLst/>
              <a:ahLst/>
              <a:cxnLst/>
              <a:rect l="l" t="t" r="r" b="b"/>
              <a:pathLst>
                <a:path w="1550670">
                  <a:moveTo>
                    <a:pt x="0" y="0"/>
                  </a:moveTo>
                  <a:lnTo>
                    <a:pt x="1550670" y="0"/>
                  </a:lnTo>
                </a:path>
              </a:pathLst>
            </a:custGeom>
            <a:ln w="274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170682" y="4249674"/>
              <a:ext cx="178435" cy="118110"/>
            </a:xfrm>
            <a:custGeom>
              <a:avLst/>
              <a:gdLst/>
              <a:ahLst/>
              <a:cxnLst/>
              <a:rect l="l" t="t" r="r" b="b"/>
              <a:pathLst>
                <a:path w="178435" h="118110">
                  <a:moveTo>
                    <a:pt x="178307" y="59435"/>
                  </a:moveTo>
                  <a:lnTo>
                    <a:pt x="0" y="0"/>
                  </a:lnTo>
                  <a:lnTo>
                    <a:pt x="0" y="118110"/>
                  </a:lnTo>
                  <a:lnTo>
                    <a:pt x="178307" y="594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6" name="object 86"/>
          <p:cNvSpPr txBox="1"/>
          <p:nvPr/>
        </p:nvSpPr>
        <p:spPr>
          <a:xfrm>
            <a:off x="1919729" y="4010668"/>
            <a:ext cx="108712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 MT"/>
                <a:cs typeface="Arial MT"/>
              </a:rPr>
              <a:t>Power</a:t>
            </a:r>
            <a:r>
              <a:rPr sz="1600" spc="-6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Flow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2951987" y="4765548"/>
            <a:ext cx="671830" cy="0"/>
          </a:xfrm>
          <a:custGeom>
            <a:avLst/>
            <a:gdLst/>
            <a:ahLst/>
            <a:cxnLst/>
            <a:rect l="l" t="t" r="r" b="b"/>
            <a:pathLst>
              <a:path w="671829">
                <a:moveTo>
                  <a:pt x="0" y="0"/>
                </a:moveTo>
                <a:lnTo>
                  <a:pt x="671322" y="0"/>
                </a:lnTo>
              </a:path>
            </a:pathLst>
          </a:custGeom>
          <a:ln w="396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055114" y="4765548"/>
            <a:ext cx="671830" cy="0"/>
          </a:xfrm>
          <a:custGeom>
            <a:avLst/>
            <a:gdLst/>
            <a:ahLst/>
            <a:cxnLst/>
            <a:rect l="l" t="t" r="r" b="b"/>
            <a:pathLst>
              <a:path w="671830">
                <a:moveTo>
                  <a:pt x="0" y="0"/>
                </a:moveTo>
                <a:lnTo>
                  <a:pt x="671322" y="0"/>
                </a:lnTo>
              </a:path>
            </a:pathLst>
          </a:custGeom>
          <a:ln w="396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 txBox="1"/>
          <p:nvPr/>
        </p:nvSpPr>
        <p:spPr>
          <a:xfrm>
            <a:off x="2712975" y="4610348"/>
            <a:ext cx="252729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 MT"/>
                <a:cs typeface="Arial MT"/>
              </a:rPr>
              <a:t>L1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2951987" y="5436108"/>
            <a:ext cx="671830" cy="0"/>
          </a:xfrm>
          <a:custGeom>
            <a:avLst/>
            <a:gdLst/>
            <a:ahLst/>
            <a:cxnLst/>
            <a:rect l="l" t="t" r="r" b="b"/>
            <a:pathLst>
              <a:path w="671829">
                <a:moveTo>
                  <a:pt x="0" y="0"/>
                </a:moveTo>
                <a:lnTo>
                  <a:pt x="671322" y="0"/>
                </a:lnTo>
              </a:path>
            </a:pathLst>
          </a:custGeom>
          <a:ln w="396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055114" y="5436108"/>
            <a:ext cx="671830" cy="0"/>
          </a:xfrm>
          <a:custGeom>
            <a:avLst/>
            <a:gdLst/>
            <a:ahLst/>
            <a:cxnLst/>
            <a:rect l="l" t="t" r="r" b="b"/>
            <a:pathLst>
              <a:path w="671830">
                <a:moveTo>
                  <a:pt x="0" y="0"/>
                </a:moveTo>
                <a:lnTo>
                  <a:pt x="671322" y="0"/>
                </a:lnTo>
              </a:path>
            </a:pathLst>
          </a:custGeom>
          <a:ln w="396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 txBox="1"/>
          <p:nvPr/>
        </p:nvSpPr>
        <p:spPr>
          <a:xfrm>
            <a:off x="2712975" y="5280161"/>
            <a:ext cx="252729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 MT"/>
                <a:cs typeface="Arial MT"/>
              </a:rPr>
              <a:t>L3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2951987" y="5100828"/>
            <a:ext cx="671830" cy="0"/>
          </a:xfrm>
          <a:custGeom>
            <a:avLst/>
            <a:gdLst/>
            <a:ahLst/>
            <a:cxnLst/>
            <a:rect l="l" t="t" r="r" b="b"/>
            <a:pathLst>
              <a:path w="671829">
                <a:moveTo>
                  <a:pt x="0" y="0"/>
                </a:moveTo>
                <a:lnTo>
                  <a:pt x="671322" y="0"/>
                </a:lnTo>
              </a:path>
            </a:pathLst>
          </a:custGeom>
          <a:ln w="396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055114" y="5100828"/>
            <a:ext cx="671830" cy="0"/>
          </a:xfrm>
          <a:custGeom>
            <a:avLst/>
            <a:gdLst/>
            <a:ahLst/>
            <a:cxnLst/>
            <a:rect l="l" t="t" r="r" b="b"/>
            <a:pathLst>
              <a:path w="671830">
                <a:moveTo>
                  <a:pt x="0" y="0"/>
                </a:moveTo>
                <a:lnTo>
                  <a:pt x="671322" y="0"/>
                </a:lnTo>
              </a:path>
            </a:pathLst>
          </a:custGeom>
          <a:ln w="396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 txBox="1"/>
          <p:nvPr/>
        </p:nvSpPr>
        <p:spPr>
          <a:xfrm>
            <a:off x="2712975" y="4945639"/>
            <a:ext cx="252729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 MT"/>
                <a:cs typeface="Arial MT"/>
              </a:rPr>
              <a:t>L2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3805428" y="5245566"/>
            <a:ext cx="627380" cy="353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955">
              <a:lnSpc>
                <a:spcPts val="1325"/>
              </a:lnSpc>
            </a:pPr>
            <a:r>
              <a:rPr sz="1200" b="1" dirty="0">
                <a:latin typeface="Arial"/>
                <a:cs typeface="Arial"/>
              </a:rPr>
              <a:t>POWER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200" b="1" dirty="0">
                <a:latin typeface="Arial"/>
                <a:cs typeface="Arial"/>
              </a:rPr>
              <a:t>SYSTEM</a:t>
            </a:r>
            <a:endParaRPr sz="1200">
              <a:latin typeface="Arial"/>
              <a:cs typeface="Arial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3623310" y="4422648"/>
            <a:ext cx="914400" cy="1697355"/>
          </a:xfrm>
          <a:custGeom>
            <a:avLst/>
            <a:gdLst/>
            <a:ahLst/>
            <a:cxnLst/>
            <a:rect l="l" t="t" r="r" b="b"/>
            <a:pathLst>
              <a:path w="914400" h="1697354">
                <a:moveTo>
                  <a:pt x="914400" y="1696973"/>
                </a:moveTo>
                <a:lnTo>
                  <a:pt x="914400" y="0"/>
                </a:lnTo>
                <a:lnTo>
                  <a:pt x="0" y="0"/>
                </a:lnTo>
                <a:lnTo>
                  <a:pt x="0" y="1696973"/>
                </a:lnTo>
                <a:lnTo>
                  <a:pt x="914400" y="16969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 txBox="1"/>
          <p:nvPr/>
        </p:nvSpPr>
        <p:spPr>
          <a:xfrm>
            <a:off x="3623310" y="4422648"/>
            <a:ext cx="914400" cy="1697355"/>
          </a:xfrm>
          <a:prstGeom prst="rect">
            <a:avLst/>
          </a:prstGeom>
          <a:ln w="39611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150">
              <a:latin typeface="Times New Roman"/>
              <a:cs typeface="Times New Roman"/>
            </a:endParaRPr>
          </a:p>
          <a:p>
            <a:pPr marL="117475" marR="110489" indent="50800">
              <a:lnSpc>
                <a:spcPct val="100000"/>
              </a:lnSpc>
            </a:pPr>
            <a:r>
              <a:rPr sz="1600" spc="-5" dirty="0">
                <a:latin typeface="Arial MT"/>
                <a:cs typeface="Arial MT"/>
              </a:rPr>
              <a:t>Power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System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3777233" y="6120358"/>
            <a:ext cx="680085" cy="2984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1800" spc="15" dirty="0">
                <a:latin typeface="Arial MT"/>
                <a:cs typeface="Arial MT"/>
              </a:rPr>
              <a:t>E</a:t>
            </a:r>
            <a:r>
              <a:rPr sz="1725" spc="22" baseline="-24154" dirty="0">
                <a:latin typeface="Arial MT"/>
                <a:cs typeface="Arial MT"/>
              </a:rPr>
              <a:t>s</a:t>
            </a:r>
            <a:r>
              <a:rPr sz="1800" spc="15" dirty="0">
                <a:latin typeface="Symbol"/>
                <a:cs typeface="Symbol"/>
              </a:rPr>
              <a:t></a:t>
            </a:r>
            <a:r>
              <a:rPr sz="1725" spc="22" baseline="-24154" dirty="0">
                <a:latin typeface="Arial MT"/>
                <a:cs typeface="Arial MT"/>
              </a:rPr>
              <a:t>s</a:t>
            </a:r>
            <a:endParaRPr sz="1725" baseline="-24154">
              <a:latin typeface="Arial MT"/>
              <a:cs typeface="Arial MT"/>
            </a:endParaRPr>
          </a:p>
        </p:txBody>
      </p:sp>
      <p:sp>
        <p:nvSpPr>
          <p:cNvPr id="100" name="object 100"/>
          <p:cNvSpPr txBox="1">
            <a:spLocks noGrp="1"/>
          </p:cNvSpPr>
          <p:nvPr>
            <p:ph type="title"/>
          </p:nvPr>
        </p:nvSpPr>
        <p:spPr>
          <a:xfrm>
            <a:off x="597491" y="455751"/>
            <a:ext cx="7962265" cy="74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750" b="0" spc="-1365" dirty="0">
                <a:solidFill>
                  <a:srgbClr val="000000"/>
                </a:solidFill>
                <a:latin typeface="Arial MT"/>
                <a:cs typeface="Arial MT"/>
              </a:rPr>
              <a:t>ANALISIS</a:t>
            </a:r>
            <a:r>
              <a:rPr sz="4750" b="0" spc="-67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750" b="0" spc="-1685" dirty="0">
                <a:solidFill>
                  <a:srgbClr val="000000"/>
                </a:solidFill>
                <a:latin typeface="Arial MT"/>
                <a:cs typeface="Arial MT"/>
              </a:rPr>
              <a:t>DE</a:t>
            </a:r>
            <a:r>
              <a:rPr sz="4750" b="0" spc="-67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750" b="0" spc="-1435" dirty="0">
                <a:solidFill>
                  <a:srgbClr val="000000"/>
                </a:solidFill>
                <a:latin typeface="Arial MT"/>
                <a:cs typeface="Arial MT"/>
              </a:rPr>
              <a:t>ESTABILIDAD</a:t>
            </a:r>
            <a:r>
              <a:rPr sz="4750" b="0" spc="-67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750" b="0" spc="-1685" dirty="0">
                <a:solidFill>
                  <a:srgbClr val="000000"/>
                </a:solidFill>
                <a:latin typeface="Arial MT"/>
                <a:cs typeface="Arial MT"/>
              </a:rPr>
              <a:t>EN</a:t>
            </a:r>
            <a:r>
              <a:rPr sz="4750" b="0" spc="-67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750" b="0" spc="-1660" dirty="0">
                <a:solidFill>
                  <a:srgbClr val="000000"/>
                </a:solidFill>
                <a:latin typeface="Arial MT"/>
                <a:cs typeface="Arial MT"/>
              </a:rPr>
              <a:t>ESTADO</a:t>
            </a:r>
            <a:r>
              <a:rPr sz="4750" b="0" spc="-67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750" b="0" spc="-1525" dirty="0">
                <a:solidFill>
                  <a:srgbClr val="000000"/>
                </a:solidFill>
                <a:latin typeface="Arial MT"/>
                <a:cs typeface="Arial MT"/>
              </a:rPr>
              <a:t>ESTACIONARIO</a:t>
            </a:r>
            <a:endParaRPr sz="475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15796"/>
            <a:ext cx="9144000" cy="10744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487667" y="3236214"/>
            <a:ext cx="127635" cy="1012825"/>
            <a:chOff x="6487667" y="3236214"/>
            <a:chExt cx="127635" cy="1012825"/>
          </a:xfrm>
        </p:grpSpPr>
        <p:sp>
          <p:nvSpPr>
            <p:cNvPr id="4" name="object 4"/>
            <p:cNvSpPr/>
            <p:nvPr/>
          </p:nvSpPr>
          <p:spPr>
            <a:xfrm>
              <a:off x="6551676" y="3411473"/>
              <a:ext cx="0" cy="662940"/>
            </a:xfrm>
            <a:custGeom>
              <a:avLst/>
              <a:gdLst/>
              <a:ahLst/>
              <a:cxnLst/>
              <a:rect l="l" t="t" r="r" b="b"/>
              <a:pathLst>
                <a:path h="662939">
                  <a:moveTo>
                    <a:pt x="0" y="0"/>
                  </a:moveTo>
                  <a:lnTo>
                    <a:pt x="0" y="662940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87655" y="3236226"/>
              <a:ext cx="127635" cy="1012825"/>
            </a:xfrm>
            <a:custGeom>
              <a:avLst/>
              <a:gdLst/>
              <a:ahLst/>
              <a:cxnLst/>
              <a:rect l="l" t="t" r="r" b="b"/>
              <a:pathLst>
                <a:path w="127634" h="1012825">
                  <a:moveTo>
                    <a:pt x="127254" y="822185"/>
                  </a:moveTo>
                  <a:lnTo>
                    <a:pt x="0" y="822185"/>
                  </a:lnTo>
                  <a:lnTo>
                    <a:pt x="64008" y="1012685"/>
                  </a:lnTo>
                  <a:lnTo>
                    <a:pt x="127254" y="822185"/>
                  </a:lnTo>
                  <a:close/>
                </a:path>
                <a:path w="127634" h="1012825">
                  <a:moveTo>
                    <a:pt x="127254" y="191262"/>
                  </a:moveTo>
                  <a:lnTo>
                    <a:pt x="64008" y="0"/>
                  </a:lnTo>
                  <a:lnTo>
                    <a:pt x="0" y="191262"/>
                  </a:lnTo>
                  <a:lnTo>
                    <a:pt x="127254" y="1912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6352666" y="3149219"/>
            <a:ext cx="2517140" cy="3230880"/>
            <a:chOff x="6352666" y="3149219"/>
            <a:chExt cx="2517140" cy="3230880"/>
          </a:xfrm>
        </p:grpSpPr>
        <p:sp>
          <p:nvSpPr>
            <p:cNvPr id="7" name="object 7"/>
            <p:cNvSpPr/>
            <p:nvPr/>
          </p:nvSpPr>
          <p:spPr>
            <a:xfrm>
              <a:off x="6551676" y="4424171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487655" y="4248911"/>
              <a:ext cx="127635" cy="579755"/>
            </a:xfrm>
            <a:custGeom>
              <a:avLst/>
              <a:gdLst/>
              <a:ahLst/>
              <a:cxnLst/>
              <a:rect l="l" t="t" r="r" b="b"/>
              <a:pathLst>
                <a:path w="127634" h="579754">
                  <a:moveTo>
                    <a:pt x="127254" y="387870"/>
                  </a:moveTo>
                  <a:lnTo>
                    <a:pt x="0" y="387870"/>
                  </a:lnTo>
                  <a:lnTo>
                    <a:pt x="64008" y="579132"/>
                  </a:lnTo>
                  <a:lnTo>
                    <a:pt x="127254" y="387870"/>
                  </a:lnTo>
                  <a:close/>
                </a:path>
                <a:path w="127634" h="579754">
                  <a:moveTo>
                    <a:pt x="127254" y="191262"/>
                  </a:moveTo>
                  <a:lnTo>
                    <a:pt x="64008" y="0"/>
                  </a:lnTo>
                  <a:lnTo>
                    <a:pt x="0" y="191262"/>
                  </a:lnTo>
                  <a:lnTo>
                    <a:pt x="127254" y="1912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367271" y="4248911"/>
              <a:ext cx="2487930" cy="0"/>
            </a:xfrm>
            <a:custGeom>
              <a:avLst/>
              <a:gdLst/>
              <a:ahLst/>
              <a:cxnLst/>
              <a:rect l="l" t="t" r="r" b="b"/>
              <a:pathLst>
                <a:path w="2487929">
                  <a:moveTo>
                    <a:pt x="0" y="0"/>
                  </a:moveTo>
                  <a:lnTo>
                    <a:pt x="2487930" y="0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674357" y="4818126"/>
              <a:ext cx="1171575" cy="0"/>
            </a:xfrm>
            <a:custGeom>
              <a:avLst/>
              <a:gdLst/>
              <a:ahLst/>
              <a:cxnLst/>
              <a:rect l="l" t="t" r="r" b="b"/>
              <a:pathLst>
                <a:path w="1171575">
                  <a:moveTo>
                    <a:pt x="0" y="0"/>
                  </a:moveTo>
                  <a:lnTo>
                    <a:pt x="1171194" y="0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829550" y="4754880"/>
              <a:ext cx="190500" cy="127635"/>
            </a:xfrm>
            <a:custGeom>
              <a:avLst/>
              <a:gdLst/>
              <a:ahLst/>
              <a:cxnLst/>
              <a:rect l="l" t="t" r="r" b="b"/>
              <a:pathLst>
                <a:path w="190500" h="127635">
                  <a:moveTo>
                    <a:pt x="190500" y="63245"/>
                  </a:moveTo>
                  <a:lnTo>
                    <a:pt x="0" y="0"/>
                  </a:lnTo>
                  <a:lnTo>
                    <a:pt x="0" y="127254"/>
                  </a:lnTo>
                  <a:lnTo>
                    <a:pt x="190500" y="632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674357" y="3254501"/>
              <a:ext cx="1352550" cy="2966720"/>
            </a:xfrm>
            <a:custGeom>
              <a:avLst/>
              <a:gdLst/>
              <a:ahLst/>
              <a:cxnLst/>
              <a:rect l="l" t="t" r="r" b="b"/>
              <a:pathLst>
                <a:path w="1352550" h="2966720">
                  <a:moveTo>
                    <a:pt x="0" y="2966466"/>
                  </a:moveTo>
                  <a:lnTo>
                    <a:pt x="47888" y="2961282"/>
                  </a:lnTo>
                  <a:lnTo>
                    <a:pt x="95258" y="2954625"/>
                  </a:lnTo>
                  <a:lnTo>
                    <a:pt x="142088" y="2946519"/>
                  </a:lnTo>
                  <a:lnTo>
                    <a:pt x="188359" y="2936989"/>
                  </a:lnTo>
                  <a:lnTo>
                    <a:pt x="234048" y="2926060"/>
                  </a:lnTo>
                  <a:lnTo>
                    <a:pt x="279135" y="2913757"/>
                  </a:lnTo>
                  <a:lnTo>
                    <a:pt x="323599" y="2900106"/>
                  </a:lnTo>
                  <a:lnTo>
                    <a:pt x="367420" y="2885132"/>
                  </a:lnTo>
                  <a:lnTo>
                    <a:pt x="410575" y="2868859"/>
                  </a:lnTo>
                  <a:lnTo>
                    <a:pt x="453045" y="2851314"/>
                  </a:lnTo>
                  <a:lnTo>
                    <a:pt x="494808" y="2832521"/>
                  </a:lnTo>
                  <a:lnTo>
                    <a:pt x="535843" y="2812505"/>
                  </a:lnTo>
                  <a:lnTo>
                    <a:pt x="576130" y="2791292"/>
                  </a:lnTo>
                  <a:lnTo>
                    <a:pt x="615648" y="2768906"/>
                  </a:lnTo>
                  <a:lnTo>
                    <a:pt x="654375" y="2745374"/>
                  </a:lnTo>
                  <a:lnTo>
                    <a:pt x="692291" y="2720719"/>
                  </a:lnTo>
                  <a:lnTo>
                    <a:pt x="729375" y="2694968"/>
                  </a:lnTo>
                  <a:lnTo>
                    <a:pt x="765605" y="2668145"/>
                  </a:lnTo>
                  <a:lnTo>
                    <a:pt x="800962" y="2640275"/>
                  </a:lnTo>
                  <a:lnTo>
                    <a:pt x="835424" y="2611384"/>
                  </a:lnTo>
                  <a:lnTo>
                    <a:pt x="868969" y="2581497"/>
                  </a:lnTo>
                  <a:lnTo>
                    <a:pt x="901578" y="2550639"/>
                  </a:lnTo>
                  <a:lnTo>
                    <a:pt x="933229" y="2518835"/>
                  </a:lnTo>
                  <a:lnTo>
                    <a:pt x="963902" y="2486110"/>
                  </a:lnTo>
                  <a:lnTo>
                    <a:pt x="993575" y="2452490"/>
                  </a:lnTo>
                  <a:lnTo>
                    <a:pt x="1022228" y="2417999"/>
                  </a:lnTo>
                  <a:lnTo>
                    <a:pt x="1049839" y="2382663"/>
                  </a:lnTo>
                  <a:lnTo>
                    <a:pt x="1076388" y="2346507"/>
                  </a:lnTo>
                  <a:lnTo>
                    <a:pt x="1101853" y="2309556"/>
                  </a:lnTo>
                  <a:lnTo>
                    <a:pt x="1126215" y="2271836"/>
                  </a:lnTo>
                  <a:lnTo>
                    <a:pt x="1149451" y="2233371"/>
                  </a:lnTo>
                  <a:lnTo>
                    <a:pt x="1171541" y="2194186"/>
                  </a:lnTo>
                  <a:lnTo>
                    <a:pt x="1192465" y="2154307"/>
                  </a:lnTo>
                  <a:lnTo>
                    <a:pt x="1212200" y="2113759"/>
                  </a:lnTo>
                  <a:lnTo>
                    <a:pt x="1230727" y="2072567"/>
                  </a:lnTo>
                  <a:lnTo>
                    <a:pt x="1248024" y="2030757"/>
                  </a:lnTo>
                  <a:lnTo>
                    <a:pt x="1264071" y="1988353"/>
                  </a:lnTo>
                  <a:lnTo>
                    <a:pt x="1278846" y="1945380"/>
                  </a:lnTo>
                  <a:lnTo>
                    <a:pt x="1292328" y="1901864"/>
                  </a:lnTo>
                  <a:lnTo>
                    <a:pt x="1304497" y="1857830"/>
                  </a:lnTo>
                  <a:lnTo>
                    <a:pt x="1315332" y="1813303"/>
                  </a:lnTo>
                  <a:lnTo>
                    <a:pt x="1324812" y="1768308"/>
                  </a:lnTo>
                  <a:lnTo>
                    <a:pt x="1332915" y="1722870"/>
                  </a:lnTo>
                  <a:lnTo>
                    <a:pt x="1339622" y="1677015"/>
                  </a:lnTo>
                  <a:lnTo>
                    <a:pt x="1344910" y="1630768"/>
                  </a:lnTo>
                  <a:lnTo>
                    <a:pt x="1348760" y="1584153"/>
                  </a:lnTo>
                  <a:lnTo>
                    <a:pt x="1351149" y="1537197"/>
                  </a:lnTo>
                  <a:lnTo>
                    <a:pt x="1352058" y="1489923"/>
                  </a:lnTo>
                  <a:lnTo>
                    <a:pt x="1351466" y="1442358"/>
                  </a:lnTo>
                  <a:lnTo>
                    <a:pt x="1349350" y="1394526"/>
                  </a:lnTo>
                  <a:lnTo>
                    <a:pt x="1345692" y="1346454"/>
                  </a:lnTo>
                  <a:lnTo>
                    <a:pt x="1340402" y="1297955"/>
                  </a:lnTo>
                  <a:lnTo>
                    <a:pt x="1333591" y="1249941"/>
                  </a:lnTo>
                  <a:lnTo>
                    <a:pt x="1325282" y="1202437"/>
                  </a:lnTo>
                  <a:lnTo>
                    <a:pt x="1315500" y="1155469"/>
                  </a:lnTo>
                  <a:lnTo>
                    <a:pt x="1304270" y="1109060"/>
                  </a:lnTo>
                  <a:lnTo>
                    <a:pt x="1291617" y="1063235"/>
                  </a:lnTo>
                  <a:lnTo>
                    <a:pt x="1277565" y="1018020"/>
                  </a:lnTo>
                  <a:lnTo>
                    <a:pt x="1262140" y="973439"/>
                  </a:lnTo>
                  <a:lnTo>
                    <a:pt x="1245364" y="929517"/>
                  </a:lnTo>
                  <a:lnTo>
                    <a:pt x="1227265" y="886278"/>
                  </a:lnTo>
                  <a:lnTo>
                    <a:pt x="1207865" y="843748"/>
                  </a:lnTo>
                  <a:lnTo>
                    <a:pt x="1187190" y="801951"/>
                  </a:lnTo>
                  <a:lnTo>
                    <a:pt x="1165264" y="760912"/>
                  </a:lnTo>
                  <a:lnTo>
                    <a:pt x="1142113" y="720656"/>
                  </a:lnTo>
                  <a:lnTo>
                    <a:pt x="1117760" y="681208"/>
                  </a:lnTo>
                  <a:lnTo>
                    <a:pt x="1092231" y="642592"/>
                  </a:lnTo>
                  <a:lnTo>
                    <a:pt x="1065550" y="604834"/>
                  </a:lnTo>
                  <a:lnTo>
                    <a:pt x="1037742" y="567957"/>
                  </a:lnTo>
                  <a:lnTo>
                    <a:pt x="1008832" y="531987"/>
                  </a:lnTo>
                  <a:lnTo>
                    <a:pt x="978844" y="496949"/>
                  </a:lnTo>
                  <a:lnTo>
                    <a:pt x="947803" y="462868"/>
                  </a:lnTo>
                  <a:lnTo>
                    <a:pt x="915733" y="429768"/>
                  </a:lnTo>
                  <a:lnTo>
                    <a:pt x="882660" y="397673"/>
                  </a:lnTo>
                  <a:lnTo>
                    <a:pt x="848608" y="366610"/>
                  </a:lnTo>
                  <a:lnTo>
                    <a:pt x="813601" y="336602"/>
                  </a:lnTo>
                  <a:lnTo>
                    <a:pt x="777665" y="307674"/>
                  </a:lnTo>
                  <a:lnTo>
                    <a:pt x="740824" y="279852"/>
                  </a:lnTo>
                  <a:lnTo>
                    <a:pt x="703103" y="253160"/>
                  </a:lnTo>
                  <a:lnTo>
                    <a:pt x="664526" y="227622"/>
                  </a:lnTo>
                  <a:lnTo>
                    <a:pt x="625118" y="203265"/>
                  </a:lnTo>
                  <a:lnTo>
                    <a:pt x="584905" y="180111"/>
                  </a:lnTo>
                  <a:lnTo>
                    <a:pt x="543910" y="158187"/>
                  </a:lnTo>
                  <a:lnTo>
                    <a:pt x="502158" y="137517"/>
                  </a:lnTo>
                  <a:lnTo>
                    <a:pt x="459673" y="118125"/>
                  </a:lnTo>
                  <a:lnTo>
                    <a:pt x="416482" y="100037"/>
                  </a:lnTo>
                  <a:lnTo>
                    <a:pt x="372608" y="83278"/>
                  </a:lnTo>
                  <a:lnTo>
                    <a:pt x="328076" y="67872"/>
                  </a:lnTo>
                  <a:lnTo>
                    <a:pt x="282910" y="53843"/>
                  </a:lnTo>
                  <a:lnTo>
                    <a:pt x="237136" y="41218"/>
                  </a:lnTo>
                  <a:lnTo>
                    <a:pt x="190778" y="30020"/>
                  </a:lnTo>
                  <a:lnTo>
                    <a:pt x="143860" y="20274"/>
                  </a:lnTo>
                  <a:lnTo>
                    <a:pt x="96408" y="12006"/>
                  </a:lnTo>
                  <a:lnTo>
                    <a:pt x="48447" y="5239"/>
                  </a:lnTo>
                  <a:lnTo>
                    <a:pt x="0" y="0"/>
                  </a:lnTo>
                </a:path>
              </a:pathLst>
            </a:custGeom>
            <a:ln w="2893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674357" y="3163824"/>
              <a:ext cx="0" cy="3201670"/>
            </a:xfrm>
            <a:custGeom>
              <a:avLst/>
              <a:gdLst/>
              <a:ahLst/>
              <a:cxnLst/>
              <a:rect l="l" t="t" r="r" b="b"/>
              <a:pathLst>
                <a:path h="3201670">
                  <a:moveTo>
                    <a:pt x="0" y="0"/>
                  </a:moveTo>
                  <a:lnTo>
                    <a:pt x="0" y="3201162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588518" y="2882901"/>
            <a:ext cx="170815" cy="286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00" spc="5" dirty="0">
                <a:latin typeface="Arial MT"/>
                <a:cs typeface="Arial MT"/>
              </a:rPr>
              <a:t>X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64130" y="4225449"/>
            <a:ext cx="182245" cy="286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00" spc="5" dirty="0">
                <a:latin typeface="Arial MT"/>
                <a:cs typeface="Arial MT"/>
              </a:rPr>
              <a:t>R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98923" y="3547227"/>
            <a:ext cx="299720" cy="286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700" dirty="0">
                <a:latin typeface="Arial MT"/>
                <a:cs typeface="Arial MT"/>
              </a:rPr>
              <a:t>X</a:t>
            </a:r>
            <a:r>
              <a:rPr sz="1650" baseline="-12626" dirty="0">
                <a:latin typeface="Arial MT"/>
                <a:cs typeface="Arial MT"/>
              </a:rPr>
              <a:t>e</a:t>
            </a:r>
            <a:endParaRPr sz="1650" baseline="-12626">
              <a:latin typeface="Arial MT"/>
              <a:cs typeface="Arial MT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563361" y="4579620"/>
            <a:ext cx="841375" cy="0"/>
          </a:xfrm>
          <a:custGeom>
            <a:avLst/>
            <a:gdLst/>
            <a:ahLst/>
            <a:cxnLst/>
            <a:rect l="l" t="t" r="r" b="b"/>
            <a:pathLst>
              <a:path w="841375">
                <a:moveTo>
                  <a:pt x="0" y="0"/>
                </a:moveTo>
                <a:lnTo>
                  <a:pt x="841248" y="0"/>
                </a:lnTo>
              </a:path>
            </a:pathLst>
          </a:custGeom>
          <a:ln w="120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907148" y="4576046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Arial MT"/>
                <a:cs typeface="Arial MT"/>
              </a:rPr>
              <a:t>2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40744" y="4223155"/>
            <a:ext cx="87121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</a:pPr>
            <a:r>
              <a:rPr sz="1900" spc="20" dirty="0">
                <a:latin typeface="Arial MT"/>
                <a:cs typeface="Arial MT"/>
              </a:rPr>
              <a:t>X</a:t>
            </a:r>
            <a:r>
              <a:rPr sz="1800" spc="30" baseline="-23148" dirty="0">
                <a:latin typeface="Arial MT"/>
                <a:cs typeface="Arial MT"/>
              </a:rPr>
              <a:t>d</a:t>
            </a:r>
            <a:r>
              <a:rPr sz="1800" spc="315" baseline="-23148" dirty="0">
                <a:latin typeface="Arial MT"/>
                <a:cs typeface="Arial MT"/>
              </a:rPr>
              <a:t> </a:t>
            </a:r>
            <a:r>
              <a:rPr sz="1900" spc="-5" dirty="0">
                <a:latin typeface="Symbol"/>
                <a:cs typeface="Symbol"/>
              </a:rPr>
              <a:t></a:t>
            </a:r>
            <a:r>
              <a:rPr sz="1900" spc="-45" dirty="0">
                <a:latin typeface="Times New Roman"/>
                <a:cs typeface="Times New Roman"/>
              </a:rPr>
              <a:t> </a:t>
            </a:r>
            <a:r>
              <a:rPr sz="1900" spc="25" dirty="0">
                <a:latin typeface="Arial MT"/>
                <a:cs typeface="Arial MT"/>
              </a:rPr>
              <a:t>X</a:t>
            </a:r>
            <a:r>
              <a:rPr sz="1800" spc="37" baseline="-23148" dirty="0">
                <a:latin typeface="Arial MT"/>
                <a:cs typeface="Arial MT"/>
              </a:rPr>
              <a:t>e</a:t>
            </a:r>
            <a:endParaRPr sz="1800" baseline="-23148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740143" y="4958580"/>
            <a:ext cx="871219" cy="52895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15"/>
              </a:spcBef>
              <a:tabLst>
                <a:tab pos="192405" algn="l"/>
                <a:tab pos="714375" algn="l"/>
              </a:tabLst>
            </a:pPr>
            <a:r>
              <a:rPr sz="1200" u="sng" spc="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	</a:t>
            </a:r>
            <a:r>
              <a:rPr sz="1200" u="sng" spc="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	e</a:t>
            </a:r>
            <a:r>
              <a:rPr sz="1200" u="sng" spc="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endParaRPr sz="1200">
              <a:latin typeface="Arial MT"/>
              <a:cs typeface="Arial MT"/>
            </a:endParaRPr>
          </a:p>
          <a:p>
            <a:pPr marL="5080" algn="ctr">
              <a:lnSpc>
                <a:spcPct val="100000"/>
              </a:lnSpc>
              <a:spcBef>
                <a:spcPts val="125"/>
              </a:spcBef>
            </a:pPr>
            <a:r>
              <a:rPr sz="1900" spc="-5" dirty="0">
                <a:latin typeface="Arial MT"/>
                <a:cs typeface="Arial MT"/>
              </a:rPr>
              <a:t>2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768336" y="4820051"/>
            <a:ext cx="707390" cy="314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8455" algn="l"/>
              </a:tabLst>
            </a:pPr>
            <a:r>
              <a:rPr sz="1900" spc="-5" dirty="0">
                <a:latin typeface="Arial MT"/>
                <a:cs typeface="Arial MT"/>
              </a:rPr>
              <a:t>X	</a:t>
            </a:r>
            <a:r>
              <a:rPr sz="1900" spc="-5" dirty="0">
                <a:latin typeface="Symbol"/>
                <a:cs typeface="Symbol"/>
              </a:rPr>
              <a:t></a:t>
            </a:r>
            <a:r>
              <a:rPr sz="1900" spc="-60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Arial MT"/>
                <a:cs typeface="Arial MT"/>
              </a:rPr>
              <a:t>X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97562" y="6382770"/>
            <a:ext cx="1712595" cy="286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00" dirty="0">
                <a:latin typeface="Arial MT"/>
                <a:cs typeface="Arial MT"/>
              </a:rPr>
              <a:t>R-X</a:t>
            </a:r>
            <a:r>
              <a:rPr sz="1700" spc="-30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Diagram</a:t>
            </a:r>
            <a:r>
              <a:rPr sz="1700" spc="-30" dirty="0">
                <a:latin typeface="Arial MT"/>
                <a:cs typeface="Arial MT"/>
              </a:rPr>
              <a:t> </a:t>
            </a:r>
            <a:r>
              <a:rPr sz="1700" spc="-5" dirty="0">
                <a:latin typeface="Arial MT"/>
                <a:cs typeface="Arial MT"/>
              </a:rPr>
              <a:t>Plot</a:t>
            </a:r>
            <a:endParaRPr sz="1700">
              <a:latin typeface="Arial MT"/>
              <a:cs typeface="Arial MT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424812" y="3764915"/>
            <a:ext cx="2842260" cy="2569210"/>
            <a:chOff x="1424812" y="3764915"/>
            <a:chExt cx="2842260" cy="2569210"/>
          </a:xfrm>
        </p:grpSpPr>
        <p:sp>
          <p:nvSpPr>
            <p:cNvPr id="24" name="object 24"/>
            <p:cNvSpPr/>
            <p:nvPr/>
          </p:nvSpPr>
          <p:spPr>
            <a:xfrm>
              <a:off x="1990344" y="5049012"/>
              <a:ext cx="1808480" cy="1035685"/>
            </a:xfrm>
            <a:custGeom>
              <a:avLst/>
              <a:gdLst/>
              <a:ahLst/>
              <a:cxnLst/>
              <a:rect l="l" t="t" r="r" b="b"/>
              <a:pathLst>
                <a:path w="1808479" h="1035685">
                  <a:moveTo>
                    <a:pt x="1808225" y="0"/>
                  </a:moveTo>
                  <a:lnTo>
                    <a:pt x="1794920" y="46225"/>
                  </a:lnTo>
                  <a:lnTo>
                    <a:pt x="1780173" y="91641"/>
                  </a:lnTo>
                  <a:lnTo>
                    <a:pt x="1764015" y="136228"/>
                  </a:lnTo>
                  <a:lnTo>
                    <a:pt x="1746478" y="179969"/>
                  </a:lnTo>
                  <a:lnTo>
                    <a:pt x="1727595" y="222844"/>
                  </a:lnTo>
                  <a:lnTo>
                    <a:pt x="1707396" y="264835"/>
                  </a:lnTo>
                  <a:lnTo>
                    <a:pt x="1685914" y="305924"/>
                  </a:lnTo>
                  <a:lnTo>
                    <a:pt x="1663181" y="346092"/>
                  </a:lnTo>
                  <a:lnTo>
                    <a:pt x="1639228" y="385322"/>
                  </a:lnTo>
                  <a:lnTo>
                    <a:pt x="1614088" y="423594"/>
                  </a:lnTo>
                  <a:lnTo>
                    <a:pt x="1587792" y="460890"/>
                  </a:lnTo>
                  <a:lnTo>
                    <a:pt x="1560373" y="497193"/>
                  </a:lnTo>
                  <a:lnTo>
                    <a:pt x="1531862" y="532482"/>
                  </a:lnTo>
                  <a:lnTo>
                    <a:pt x="1502290" y="566741"/>
                  </a:lnTo>
                  <a:lnTo>
                    <a:pt x="1471691" y="599951"/>
                  </a:lnTo>
                  <a:lnTo>
                    <a:pt x="1440095" y="632093"/>
                  </a:lnTo>
                  <a:lnTo>
                    <a:pt x="1407534" y="663148"/>
                  </a:lnTo>
                  <a:lnTo>
                    <a:pt x="1374042" y="693100"/>
                  </a:lnTo>
                  <a:lnTo>
                    <a:pt x="1339648" y="721928"/>
                  </a:lnTo>
                  <a:lnTo>
                    <a:pt x="1304386" y="749615"/>
                  </a:lnTo>
                  <a:lnTo>
                    <a:pt x="1268287" y="776142"/>
                  </a:lnTo>
                  <a:lnTo>
                    <a:pt x="1231383" y="801491"/>
                  </a:lnTo>
                  <a:lnTo>
                    <a:pt x="1193705" y="825644"/>
                  </a:lnTo>
                  <a:lnTo>
                    <a:pt x="1155287" y="848582"/>
                  </a:lnTo>
                  <a:lnTo>
                    <a:pt x="1116159" y="870286"/>
                  </a:lnTo>
                  <a:lnTo>
                    <a:pt x="1076353" y="890739"/>
                  </a:lnTo>
                  <a:lnTo>
                    <a:pt x="1035902" y="909922"/>
                  </a:lnTo>
                  <a:lnTo>
                    <a:pt x="994837" y="927816"/>
                  </a:lnTo>
                  <a:lnTo>
                    <a:pt x="953190" y="944404"/>
                  </a:lnTo>
                  <a:lnTo>
                    <a:pt x="910993" y="959666"/>
                  </a:lnTo>
                  <a:lnTo>
                    <a:pt x="868278" y="973584"/>
                  </a:lnTo>
                  <a:lnTo>
                    <a:pt x="825076" y="986141"/>
                  </a:lnTo>
                  <a:lnTo>
                    <a:pt x="781420" y="997316"/>
                  </a:lnTo>
                  <a:lnTo>
                    <a:pt x="737342" y="1007093"/>
                  </a:lnTo>
                  <a:lnTo>
                    <a:pt x="692873" y="1015453"/>
                  </a:lnTo>
                  <a:lnTo>
                    <a:pt x="648045" y="1022377"/>
                  </a:lnTo>
                  <a:lnTo>
                    <a:pt x="602890" y="1027847"/>
                  </a:lnTo>
                  <a:lnTo>
                    <a:pt x="557440" y="1031845"/>
                  </a:lnTo>
                  <a:lnTo>
                    <a:pt x="511727" y="1034352"/>
                  </a:lnTo>
                  <a:lnTo>
                    <a:pt x="465783" y="1035349"/>
                  </a:lnTo>
                  <a:lnTo>
                    <a:pt x="419639" y="1034819"/>
                  </a:lnTo>
                  <a:lnTo>
                    <a:pt x="373327" y="1032743"/>
                  </a:lnTo>
                  <a:lnTo>
                    <a:pt x="326880" y="1029103"/>
                  </a:lnTo>
                  <a:lnTo>
                    <a:pt x="280329" y="1023879"/>
                  </a:lnTo>
                  <a:lnTo>
                    <a:pt x="233707" y="1017055"/>
                  </a:lnTo>
                  <a:lnTo>
                    <a:pt x="187044" y="1008611"/>
                  </a:lnTo>
                  <a:lnTo>
                    <a:pt x="140373" y="998528"/>
                  </a:lnTo>
                  <a:lnTo>
                    <a:pt x="93725" y="986790"/>
                  </a:lnTo>
                  <a:lnTo>
                    <a:pt x="46577" y="973169"/>
                  </a:lnTo>
                  <a:lnTo>
                    <a:pt x="23109" y="965680"/>
                  </a:lnTo>
                  <a:lnTo>
                    <a:pt x="0" y="957834"/>
                  </a:lnTo>
                </a:path>
              </a:pathLst>
            </a:custGeom>
            <a:ln w="289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983485" y="3779520"/>
              <a:ext cx="0" cy="2540000"/>
            </a:xfrm>
            <a:custGeom>
              <a:avLst/>
              <a:gdLst/>
              <a:ahLst/>
              <a:cxnLst/>
              <a:rect l="l" t="t" r="r" b="b"/>
              <a:pathLst>
                <a:path h="2540000">
                  <a:moveTo>
                    <a:pt x="0" y="0"/>
                  </a:moveTo>
                  <a:lnTo>
                    <a:pt x="0" y="2539746"/>
                  </a:lnTo>
                </a:path>
              </a:pathLst>
            </a:custGeom>
            <a:ln w="289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439417" y="5593842"/>
              <a:ext cx="2813050" cy="0"/>
            </a:xfrm>
            <a:custGeom>
              <a:avLst/>
              <a:gdLst/>
              <a:ahLst/>
              <a:cxnLst/>
              <a:rect l="l" t="t" r="r" b="b"/>
              <a:pathLst>
                <a:path w="2813050">
                  <a:moveTo>
                    <a:pt x="0" y="0"/>
                  </a:moveTo>
                  <a:lnTo>
                    <a:pt x="2812541" y="0"/>
                  </a:lnTo>
                </a:path>
              </a:pathLst>
            </a:custGeom>
            <a:ln w="289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983485" y="4323588"/>
              <a:ext cx="951230" cy="1469390"/>
            </a:xfrm>
            <a:custGeom>
              <a:avLst/>
              <a:gdLst/>
              <a:ahLst/>
              <a:cxnLst/>
              <a:rect l="l" t="t" r="r" b="b"/>
              <a:pathLst>
                <a:path w="951230" h="1469389">
                  <a:moveTo>
                    <a:pt x="0" y="0"/>
                  </a:moveTo>
                  <a:lnTo>
                    <a:pt x="950976" y="1469136"/>
                  </a:lnTo>
                </a:path>
              </a:pathLst>
            </a:custGeom>
            <a:ln w="289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871977" y="5744717"/>
              <a:ext cx="158115" cy="195580"/>
            </a:xfrm>
            <a:custGeom>
              <a:avLst/>
              <a:gdLst/>
              <a:ahLst/>
              <a:cxnLst/>
              <a:rect l="l" t="t" r="r" b="b"/>
              <a:pathLst>
                <a:path w="158114" h="195579">
                  <a:moveTo>
                    <a:pt x="157734" y="195071"/>
                  </a:moveTo>
                  <a:lnTo>
                    <a:pt x="107442" y="0"/>
                  </a:lnTo>
                  <a:lnTo>
                    <a:pt x="0" y="69342"/>
                  </a:lnTo>
                  <a:lnTo>
                    <a:pt x="157734" y="1950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612135" y="4686300"/>
              <a:ext cx="279400" cy="279400"/>
            </a:xfrm>
            <a:custGeom>
              <a:avLst/>
              <a:gdLst/>
              <a:ahLst/>
              <a:cxnLst/>
              <a:rect l="l" t="t" r="r" b="b"/>
              <a:pathLst>
                <a:path w="279400" h="279400">
                  <a:moveTo>
                    <a:pt x="278892" y="0"/>
                  </a:moveTo>
                  <a:lnTo>
                    <a:pt x="0" y="278892"/>
                  </a:lnTo>
                </a:path>
              </a:pathLst>
            </a:custGeom>
            <a:ln w="289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488691" y="4908804"/>
              <a:ext cx="180340" cy="180975"/>
            </a:xfrm>
            <a:custGeom>
              <a:avLst/>
              <a:gdLst/>
              <a:ahLst/>
              <a:cxnLst/>
              <a:rect l="l" t="t" r="r" b="b"/>
              <a:pathLst>
                <a:path w="180339" h="180975">
                  <a:moveTo>
                    <a:pt x="179831" y="89916"/>
                  </a:moveTo>
                  <a:lnTo>
                    <a:pt x="89915" y="0"/>
                  </a:lnTo>
                  <a:lnTo>
                    <a:pt x="0" y="180594"/>
                  </a:lnTo>
                  <a:lnTo>
                    <a:pt x="179831" y="899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892807" y="4498847"/>
              <a:ext cx="0" cy="920115"/>
            </a:xfrm>
            <a:custGeom>
              <a:avLst/>
              <a:gdLst/>
              <a:ahLst/>
              <a:cxnLst/>
              <a:rect l="l" t="t" r="r" b="b"/>
              <a:pathLst>
                <a:path h="920114">
                  <a:moveTo>
                    <a:pt x="0" y="0"/>
                  </a:moveTo>
                  <a:lnTo>
                    <a:pt x="0" y="919733"/>
                  </a:lnTo>
                </a:path>
              </a:pathLst>
            </a:custGeom>
            <a:ln w="289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829549" y="4323587"/>
              <a:ext cx="127635" cy="1270635"/>
            </a:xfrm>
            <a:custGeom>
              <a:avLst/>
              <a:gdLst/>
              <a:ahLst/>
              <a:cxnLst/>
              <a:rect l="l" t="t" r="r" b="b"/>
              <a:pathLst>
                <a:path w="127635" h="1270635">
                  <a:moveTo>
                    <a:pt x="127254" y="1078992"/>
                  </a:moveTo>
                  <a:lnTo>
                    <a:pt x="0" y="1078992"/>
                  </a:lnTo>
                  <a:lnTo>
                    <a:pt x="63258" y="1270254"/>
                  </a:lnTo>
                  <a:lnTo>
                    <a:pt x="127254" y="1078992"/>
                  </a:lnTo>
                  <a:close/>
                </a:path>
                <a:path w="127635" h="1270635">
                  <a:moveTo>
                    <a:pt x="127254" y="191262"/>
                  </a:moveTo>
                  <a:lnTo>
                    <a:pt x="63246" y="0"/>
                  </a:lnTo>
                  <a:lnTo>
                    <a:pt x="0" y="191262"/>
                  </a:lnTo>
                  <a:lnTo>
                    <a:pt x="127254" y="1912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1228596" y="3478011"/>
            <a:ext cx="1510030" cy="286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00" dirty="0">
                <a:latin typeface="Arial MT"/>
                <a:cs typeface="Arial MT"/>
              </a:rPr>
              <a:t>Per-Unit</a:t>
            </a:r>
            <a:r>
              <a:rPr sz="1700" spc="-45" dirty="0">
                <a:latin typeface="Arial MT"/>
                <a:cs typeface="Arial MT"/>
              </a:rPr>
              <a:t> </a:t>
            </a:r>
            <a:r>
              <a:rPr sz="1700" spc="5" dirty="0">
                <a:latin typeface="Arial MT"/>
                <a:cs typeface="Arial MT"/>
              </a:rPr>
              <a:t>MVAR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552751" y="5577397"/>
            <a:ext cx="1268730" cy="286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00" dirty="0">
                <a:latin typeface="Arial MT"/>
                <a:cs typeface="Arial MT"/>
              </a:rPr>
              <a:t>Per-Unit</a:t>
            </a:r>
            <a:r>
              <a:rPr sz="1700" spc="-50" dirty="0">
                <a:latin typeface="Arial MT"/>
                <a:cs typeface="Arial MT"/>
              </a:rPr>
              <a:t> </a:t>
            </a:r>
            <a:r>
              <a:rPr sz="1700" spc="5" dirty="0">
                <a:latin typeface="Arial MT"/>
                <a:cs typeface="Arial MT"/>
              </a:rPr>
              <a:t>MW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85135" y="6382883"/>
            <a:ext cx="2402840" cy="286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00" spc="5" dirty="0">
                <a:latin typeface="Arial MT"/>
                <a:cs typeface="Arial MT"/>
              </a:rPr>
              <a:t>MW-MVAR</a:t>
            </a:r>
            <a:r>
              <a:rPr sz="1700" spc="-1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Per-Unit</a:t>
            </a:r>
            <a:r>
              <a:rPr sz="1700" spc="-1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Plot</a:t>
            </a:r>
            <a:endParaRPr sz="1700">
              <a:latin typeface="Arial MT"/>
              <a:cs typeface="Arial MT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2990913" y="4604067"/>
            <a:ext cx="1398905" cy="12065"/>
            <a:chOff x="2990913" y="4604067"/>
            <a:chExt cx="1398905" cy="12065"/>
          </a:xfrm>
        </p:grpSpPr>
        <p:sp>
          <p:nvSpPr>
            <p:cNvPr id="37" name="object 37"/>
            <p:cNvSpPr/>
            <p:nvPr/>
          </p:nvSpPr>
          <p:spPr>
            <a:xfrm>
              <a:off x="2996945" y="4610099"/>
              <a:ext cx="329565" cy="0"/>
            </a:xfrm>
            <a:custGeom>
              <a:avLst/>
              <a:gdLst/>
              <a:ahLst/>
              <a:cxnLst/>
              <a:rect l="l" t="t" r="r" b="b"/>
              <a:pathLst>
                <a:path w="329564">
                  <a:moveTo>
                    <a:pt x="0" y="0"/>
                  </a:moveTo>
                  <a:lnTo>
                    <a:pt x="329184" y="0"/>
                  </a:lnTo>
                </a:path>
              </a:pathLst>
            </a:custGeom>
            <a:ln w="120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489960" y="4610099"/>
              <a:ext cx="323850" cy="0"/>
            </a:xfrm>
            <a:custGeom>
              <a:avLst/>
              <a:gdLst/>
              <a:ahLst/>
              <a:cxnLst/>
              <a:rect l="l" t="t" r="r" b="b"/>
              <a:pathLst>
                <a:path w="323850">
                  <a:moveTo>
                    <a:pt x="0" y="0"/>
                  </a:moveTo>
                  <a:lnTo>
                    <a:pt x="323850" y="0"/>
                  </a:lnTo>
                </a:path>
              </a:pathLst>
            </a:custGeom>
            <a:ln w="120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064507" y="4610099"/>
              <a:ext cx="319405" cy="0"/>
            </a:xfrm>
            <a:custGeom>
              <a:avLst/>
              <a:gdLst/>
              <a:ahLst/>
              <a:cxnLst/>
              <a:rect l="l" t="t" r="r" b="b"/>
              <a:pathLst>
                <a:path w="319404">
                  <a:moveTo>
                    <a:pt x="0" y="0"/>
                  </a:moveTo>
                  <a:lnTo>
                    <a:pt x="319278" y="0"/>
                  </a:lnTo>
                </a:path>
              </a:pathLst>
            </a:custGeom>
            <a:ln w="120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3670112" y="4756188"/>
            <a:ext cx="113030" cy="2139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00" spc="15" dirty="0">
                <a:latin typeface="Arial MT"/>
                <a:cs typeface="Arial MT"/>
              </a:rPr>
              <a:t>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079955" y="4607097"/>
            <a:ext cx="1866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Arial MT"/>
                <a:cs typeface="Arial MT"/>
              </a:rPr>
              <a:t>X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983232" y="4263455"/>
            <a:ext cx="7835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610870" algn="l"/>
              </a:tabLst>
            </a:pPr>
            <a:r>
              <a:rPr sz="1900" spc="65" dirty="0">
                <a:latin typeface="Arial MT"/>
                <a:cs typeface="Arial MT"/>
              </a:rPr>
              <a:t>V</a:t>
            </a:r>
            <a:r>
              <a:rPr sz="1800" spc="97" baseline="39351" dirty="0">
                <a:latin typeface="Arial MT"/>
                <a:cs typeface="Arial MT"/>
              </a:rPr>
              <a:t>2</a:t>
            </a:r>
            <a:r>
              <a:rPr sz="1800" spc="397" baseline="39351" dirty="0">
                <a:latin typeface="Arial MT"/>
                <a:cs typeface="Arial MT"/>
              </a:rPr>
              <a:t> </a:t>
            </a:r>
            <a:r>
              <a:rPr sz="2850" spc="-7" baseline="5847" dirty="0">
                <a:latin typeface="Symbol"/>
                <a:cs typeface="Symbol"/>
              </a:rPr>
              <a:t></a:t>
            </a:r>
            <a:r>
              <a:rPr sz="2850" spc="-7" baseline="5847" dirty="0">
                <a:latin typeface="Times New Roman"/>
                <a:cs typeface="Times New Roman"/>
              </a:rPr>
              <a:t>	</a:t>
            </a:r>
            <a:r>
              <a:rPr sz="1900" spc="-5" dirty="0">
                <a:latin typeface="Arial MT"/>
                <a:cs typeface="Arial MT"/>
              </a:rPr>
              <a:t>1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128603" y="4238390"/>
            <a:ext cx="4222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850" spc="-7" baseline="-5847" dirty="0">
                <a:latin typeface="Arial MT"/>
                <a:cs typeface="Arial MT"/>
              </a:rPr>
              <a:t>1</a:t>
            </a:r>
            <a:r>
              <a:rPr sz="2850" spc="502" baseline="-5847" dirty="0">
                <a:latin typeface="Arial MT"/>
                <a:cs typeface="Arial MT"/>
              </a:rPr>
              <a:t> </a:t>
            </a:r>
            <a:r>
              <a:rPr sz="1900" spc="-5" dirty="0">
                <a:latin typeface="Symbol"/>
                <a:cs typeface="Symbol"/>
              </a:rPr>
              <a:t>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861351" y="4417442"/>
            <a:ext cx="1581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Symbol"/>
                <a:cs typeface="Symbol"/>
              </a:rPr>
              <a:t>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060160" y="4607097"/>
            <a:ext cx="6572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299720" algn="l"/>
              </a:tabLst>
            </a:pPr>
            <a:r>
              <a:rPr sz="1900" spc="-5" dirty="0">
                <a:latin typeface="Arial MT"/>
                <a:cs typeface="Arial MT"/>
              </a:rPr>
              <a:t>2	</a:t>
            </a:r>
            <a:r>
              <a:rPr sz="2850" spc="-7" baseline="35087" dirty="0">
                <a:latin typeface="Symbol"/>
                <a:cs typeface="Symbol"/>
              </a:rPr>
              <a:t></a:t>
            </a:r>
            <a:r>
              <a:rPr sz="2850" spc="-37" baseline="35087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Arial MT"/>
                <a:cs typeface="Arial MT"/>
              </a:rPr>
              <a:t>X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406988" y="4454795"/>
            <a:ext cx="1181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Symbol"/>
                <a:cs typeface="Symbol"/>
              </a:rPr>
              <a:t>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347696" y="4679634"/>
            <a:ext cx="1181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Symbol"/>
                <a:cs typeface="Symbol"/>
              </a:rPr>
              <a:t>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245373" y="4679634"/>
            <a:ext cx="2800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00" spc="22" baseline="2314" dirty="0">
                <a:latin typeface="Arial MT"/>
                <a:cs typeface="Arial MT"/>
              </a:rPr>
              <a:t>d</a:t>
            </a:r>
            <a:r>
              <a:rPr sz="1800" spc="254" baseline="2314" dirty="0">
                <a:latin typeface="Arial MT"/>
                <a:cs typeface="Arial MT"/>
              </a:rPr>
              <a:t> </a:t>
            </a:r>
            <a:r>
              <a:rPr sz="1900" spc="-5" dirty="0">
                <a:latin typeface="Symbol"/>
                <a:cs typeface="Symbol"/>
              </a:rPr>
              <a:t>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304037" y="4958333"/>
            <a:ext cx="330200" cy="0"/>
          </a:xfrm>
          <a:custGeom>
            <a:avLst/>
            <a:gdLst/>
            <a:ahLst/>
            <a:cxnLst/>
            <a:rect l="l" t="t" r="r" b="b"/>
            <a:pathLst>
              <a:path w="330200">
                <a:moveTo>
                  <a:pt x="0" y="0"/>
                </a:moveTo>
                <a:lnTo>
                  <a:pt x="329946" y="0"/>
                </a:lnTo>
              </a:path>
            </a:pathLst>
          </a:custGeom>
          <a:ln w="120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97051" y="4958333"/>
            <a:ext cx="325120" cy="0"/>
          </a:xfrm>
          <a:custGeom>
            <a:avLst/>
            <a:gdLst/>
            <a:ahLst/>
            <a:cxnLst/>
            <a:rect l="l" t="t" r="r" b="b"/>
            <a:pathLst>
              <a:path w="325119">
                <a:moveTo>
                  <a:pt x="0" y="0"/>
                </a:moveTo>
                <a:lnTo>
                  <a:pt x="324612" y="0"/>
                </a:lnTo>
              </a:path>
            </a:pathLst>
          </a:custGeom>
          <a:ln w="120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368551" y="4958333"/>
            <a:ext cx="319405" cy="0"/>
          </a:xfrm>
          <a:custGeom>
            <a:avLst/>
            <a:gdLst/>
            <a:ahLst/>
            <a:cxnLst/>
            <a:rect l="l" t="t" r="r" b="b"/>
            <a:pathLst>
              <a:path w="319405">
                <a:moveTo>
                  <a:pt x="0" y="0"/>
                </a:moveTo>
                <a:lnTo>
                  <a:pt x="319278" y="0"/>
                </a:lnTo>
              </a:path>
            </a:pathLst>
          </a:custGeom>
          <a:ln w="120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290322" y="4611441"/>
            <a:ext cx="78359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610870" algn="l"/>
              </a:tabLst>
            </a:pPr>
            <a:r>
              <a:rPr sz="1900" spc="65" dirty="0">
                <a:latin typeface="Arial MT"/>
                <a:cs typeface="Arial MT"/>
              </a:rPr>
              <a:t>V</a:t>
            </a:r>
            <a:r>
              <a:rPr sz="1800" spc="97" baseline="39351" dirty="0">
                <a:latin typeface="Arial MT"/>
                <a:cs typeface="Arial MT"/>
              </a:rPr>
              <a:t>2</a:t>
            </a:r>
            <a:r>
              <a:rPr sz="1800" spc="405" baseline="39351" dirty="0">
                <a:latin typeface="Arial MT"/>
                <a:cs typeface="Arial MT"/>
              </a:rPr>
              <a:t> </a:t>
            </a:r>
            <a:r>
              <a:rPr sz="2850" baseline="5847" dirty="0">
                <a:latin typeface="Symbol"/>
                <a:cs typeface="Symbol"/>
              </a:rPr>
              <a:t></a:t>
            </a:r>
            <a:r>
              <a:rPr sz="2850" baseline="5847" dirty="0">
                <a:latin typeface="Times New Roman"/>
                <a:cs typeface="Times New Roman"/>
              </a:rPr>
              <a:t>	</a:t>
            </a:r>
            <a:r>
              <a:rPr sz="1900" dirty="0">
                <a:latin typeface="Arial MT"/>
                <a:cs typeface="Arial MT"/>
              </a:rPr>
              <a:t>1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432563" y="4585636"/>
            <a:ext cx="42227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850" baseline="-5847" dirty="0">
                <a:latin typeface="Arial MT"/>
                <a:cs typeface="Arial MT"/>
              </a:rPr>
              <a:t>1</a:t>
            </a:r>
            <a:r>
              <a:rPr sz="2850" spc="494" baseline="-5847" dirty="0">
                <a:latin typeface="Arial MT"/>
                <a:cs typeface="Arial MT"/>
              </a:rPr>
              <a:t> </a:t>
            </a:r>
            <a:r>
              <a:rPr sz="1900" dirty="0">
                <a:latin typeface="Symbol"/>
                <a:cs typeface="Symbol"/>
              </a:rPr>
              <a:t>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169316" y="4764619"/>
            <a:ext cx="15811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latin typeface="Symbol"/>
                <a:cs typeface="Symbol"/>
              </a:rPr>
              <a:t>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55666" y="4802729"/>
            <a:ext cx="11811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latin typeface="Symbol"/>
                <a:cs typeface="Symbol"/>
              </a:rPr>
              <a:t>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67286" y="4955176"/>
            <a:ext cx="74866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300990" algn="l"/>
              </a:tabLst>
            </a:pPr>
            <a:r>
              <a:rPr sz="1900" dirty="0">
                <a:latin typeface="Arial MT"/>
                <a:cs typeface="Arial MT"/>
              </a:rPr>
              <a:t>2	</a:t>
            </a:r>
            <a:r>
              <a:rPr sz="2850" baseline="-16081" dirty="0">
                <a:latin typeface="Symbol"/>
                <a:cs typeface="Symbol"/>
              </a:rPr>
              <a:t></a:t>
            </a:r>
            <a:r>
              <a:rPr sz="2850" spc="-44" baseline="-16081" dirty="0">
                <a:latin typeface="Times New Roman"/>
                <a:cs typeface="Times New Roman"/>
              </a:rPr>
              <a:t> </a:t>
            </a:r>
            <a:r>
              <a:rPr sz="1900" spc="25" dirty="0">
                <a:latin typeface="Arial MT"/>
                <a:cs typeface="Arial MT"/>
              </a:rPr>
              <a:t>X</a:t>
            </a:r>
            <a:r>
              <a:rPr sz="1800" spc="37" baseline="-23148" dirty="0">
                <a:latin typeface="Arial MT"/>
                <a:cs typeface="Arial MT"/>
              </a:rPr>
              <a:t>e</a:t>
            </a:r>
            <a:endParaRPr sz="1800" baseline="-23148">
              <a:latin typeface="Arial MT"/>
              <a:cs typeface="Arial MT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711131" y="4802729"/>
            <a:ext cx="11811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latin typeface="Symbol"/>
                <a:cs typeface="Symbol"/>
              </a:rPr>
              <a:t>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358620" y="5027546"/>
            <a:ext cx="495934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850" spc="30" baseline="16081" dirty="0">
                <a:latin typeface="Arial MT"/>
                <a:cs typeface="Arial MT"/>
              </a:rPr>
              <a:t>X</a:t>
            </a:r>
            <a:r>
              <a:rPr sz="1800" spc="30" baseline="2314" dirty="0">
                <a:latin typeface="Arial MT"/>
                <a:cs typeface="Arial MT"/>
              </a:rPr>
              <a:t>d</a:t>
            </a:r>
            <a:r>
              <a:rPr sz="1800" spc="284" baseline="2314" dirty="0">
                <a:latin typeface="Arial MT"/>
                <a:cs typeface="Arial MT"/>
              </a:rPr>
              <a:t> </a:t>
            </a:r>
            <a:r>
              <a:rPr sz="1900" dirty="0">
                <a:latin typeface="Symbol"/>
                <a:cs typeface="Symbol"/>
              </a:rPr>
              <a:t>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3221735" y="2039873"/>
            <a:ext cx="586105" cy="586740"/>
          </a:xfrm>
          <a:custGeom>
            <a:avLst/>
            <a:gdLst/>
            <a:ahLst/>
            <a:cxnLst/>
            <a:rect l="l" t="t" r="r" b="b"/>
            <a:pathLst>
              <a:path w="586104" h="586739">
                <a:moveTo>
                  <a:pt x="0" y="293370"/>
                </a:moveTo>
                <a:lnTo>
                  <a:pt x="3832" y="245715"/>
                </a:lnTo>
                <a:lnTo>
                  <a:pt x="14929" y="200534"/>
                </a:lnTo>
                <a:lnTo>
                  <a:pt x="32692" y="158425"/>
                </a:lnTo>
                <a:lnTo>
                  <a:pt x="56522" y="119987"/>
                </a:lnTo>
                <a:lnTo>
                  <a:pt x="85820" y="85820"/>
                </a:lnTo>
                <a:lnTo>
                  <a:pt x="119987" y="56522"/>
                </a:lnTo>
                <a:lnTo>
                  <a:pt x="158425" y="32692"/>
                </a:lnTo>
                <a:lnTo>
                  <a:pt x="200534" y="14929"/>
                </a:lnTo>
                <a:lnTo>
                  <a:pt x="245715" y="3832"/>
                </a:lnTo>
                <a:lnTo>
                  <a:pt x="293370" y="0"/>
                </a:lnTo>
                <a:lnTo>
                  <a:pt x="340818" y="3832"/>
                </a:lnTo>
                <a:lnTo>
                  <a:pt x="385834" y="14929"/>
                </a:lnTo>
                <a:lnTo>
                  <a:pt x="427814" y="32692"/>
                </a:lnTo>
                <a:lnTo>
                  <a:pt x="466155" y="56522"/>
                </a:lnTo>
                <a:lnTo>
                  <a:pt x="500253" y="85820"/>
                </a:lnTo>
                <a:lnTo>
                  <a:pt x="529504" y="119987"/>
                </a:lnTo>
                <a:lnTo>
                  <a:pt x="553306" y="158425"/>
                </a:lnTo>
                <a:lnTo>
                  <a:pt x="571055" y="200534"/>
                </a:lnTo>
                <a:lnTo>
                  <a:pt x="582146" y="245715"/>
                </a:lnTo>
                <a:lnTo>
                  <a:pt x="585978" y="293370"/>
                </a:lnTo>
                <a:lnTo>
                  <a:pt x="582146" y="340839"/>
                </a:lnTo>
                <a:lnTo>
                  <a:pt x="571055" y="385913"/>
                </a:lnTo>
                <a:lnTo>
                  <a:pt x="553306" y="427978"/>
                </a:lnTo>
                <a:lnTo>
                  <a:pt x="529504" y="466423"/>
                </a:lnTo>
                <a:lnTo>
                  <a:pt x="500253" y="500634"/>
                </a:lnTo>
                <a:lnTo>
                  <a:pt x="466155" y="529998"/>
                </a:lnTo>
                <a:lnTo>
                  <a:pt x="427814" y="553904"/>
                </a:lnTo>
                <a:lnTo>
                  <a:pt x="385834" y="571737"/>
                </a:lnTo>
                <a:lnTo>
                  <a:pt x="340818" y="582887"/>
                </a:lnTo>
                <a:lnTo>
                  <a:pt x="293370" y="586740"/>
                </a:lnTo>
                <a:lnTo>
                  <a:pt x="245715" y="582887"/>
                </a:lnTo>
                <a:lnTo>
                  <a:pt x="200534" y="571737"/>
                </a:lnTo>
                <a:lnTo>
                  <a:pt x="158425" y="553904"/>
                </a:lnTo>
                <a:lnTo>
                  <a:pt x="119987" y="529998"/>
                </a:lnTo>
                <a:lnTo>
                  <a:pt x="85820" y="500634"/>
                </a:lnTo>
                <a:lnTo>
                  <a:pt x="56522" y="466423"/>
                </a:lnTo>
                <a:lnTo>
                  <a:pt x="32692" y="427978"/>
                </a:lnTo>
                <a:lnTo>
                  <a:pt x="14929" y="385913"/>
                </a:lnTo>
                <a:lnTo>
                  <a:pt x="3832" y="340839"/>
                </a:lnTo>
                <a:lnTo>
                  <a:pt x="0" y="293370"/>
                </a:lnTo>
                <a:close/>
              </a:path>
            </a:pathLst>
          </a:custGeom>
          <a:ln w="289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3417051" y="2168151"/>
            <a:ext cx="194945" cy="286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00" spc="5" dirty="0">
                <a:latin typeface="Arial MT"/>
                <a:cs typeface="Arial MT"/>
              </a:rPr>
              <a:t>G</a:t>
            </a:r>
            <a:endParaRPr sz="1700">
              <a:latin typeface="Arial MT"/>
              <a:cs typeface="Arial MT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3807714" y="1898903"/>
            <a:ext cx="2292350" cy="1085215"/>
            <a:chOff x="3807714" y="1898903"/>
            <a:chExt cx="2292350" cy="1085215"/>
          </a:xfrm>
        </p:grpSpPr>
        <p:sp>
          <p:nvSpPr>
            <p:cNvPr id="62" name="object 62"/>
            <p:cNvSpPr/>
            <p:nvPr/>
          </p:nvSpPr>
          <p:spPr>
            <a:xfrm>
              <a:off x="3807714" y="2333243"/>
              <a:ext cx="650875" cy="0"/>
            </a:xfrm>
            <a:custGeom>
              <a:avLst/>
              <a:gdLst/>
              <a:ahLst/>
              <a:cxnLst/>
              <a:rect l="l" t="t" r="r" b="b"/>
              <a:pathLst>
                <a:path w="650875">
                  <a:moveTo>
                    <a:pt x="0" y="0"/>
                  </a:moveTo>
                  <a:lnTo>
                    <a:pt x="650748" y="0"/>
                  </a:lnTo>
                </a:path>
              </a:pathLst>
            </a:custGeom>
            <a:ln w="289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469129" y="2333243"/>
              <a:ext cx="78105" cy="155575"/>
            </a:xfrm>
            <a:custGeom>
              <a:avLst/>
              <a:gdLst/>
              <a:ahLst/>
              <a:cxnLst/>
              <a:rect l="l" t="t" r="r" b="b"/>
              <a:pathLst>
                <a:path w="78104" h="155575">
                  <a:moveTo>
                    <a:pt x="762" y="155448"/>
                  </a:moveTo>
                  <a:lnTo>
                    <a:pt x="13716" y="153924"/>
                  </a:lnTo>
                  <a:lnTo>
                    <a:pt x="49193" y="137788"/>
                  </a:lnTo>
                  <a:lnTo>
                    <a:pt x="70705" y="110521"/>
                  </a:lnTo>
                  <a:lnTo>
                    <a:pt x="78081" y="77652"/>
                  </a:lnTo>
                  <a:lnTo>
                    <a:pt x="71153" y="44715"/>
                  </a:lnTo>
                  <a:lnTo>
                    <a:pt x="49754" y="17241"/>
                  </a:lnTo>
                  <a:lnTo>
                    <a:pt x="13716" y="762"/>
                  </a:lnTo>
                  <a:lnTo>
                    <a:pt x="0" y="0"/>
                  </a:lnTo>
                </a:path>
              </a:pathLst>
            </a:custGeom>
            <a:ln w="289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469129" y="2021585"/>
              <a:ext cx="78740" cy="155575"/>
            </a:xfrm>
            <a:custGeom>
              <a:avLst/>
              <a:gdLst/>
              <a:ahLst/>
              <a:cxnLst/>
              <a:rect l="l" t="t" r="r" b="b"/>
              <a:pathLst>
                <a:path w="78739" h="155575">
                  <a:moveTo>
                    <a:pt x="762" y="155448"/>
                  </a:moveTo>
                  <a:lnTo>
                    <a:pt x="13716" y="154686"/>
                  </a:lnTo>
                  <a:lnTo>
                    <a:pt x="49558" y="138100"/>
                  </a:lnTo>
                  <a:lnTo>
                    <a:pt x="71074" y="110797"/>
                  </a:lnTo>
                  <a:lnTo>
                    <a:pt x="78257" y="78133"/>
                  </a:lnTo>
                  <a:lnTo>
                    <a:pt x="71097" y="45463"/>
                  </a:lnTo>
                  <a:lnTo>
                    <a:pt x="49586" y="18141"/>
                  </a:lnTo>
                  <a:lnTo>
                    <a:pt x="13716" y="1524"/>
                  </a:lnTo>
                  <a:lnTo>
                    <a:pt x="0" y="0"/>
                  </a:lnTo>
                </a:path>
              </a:pathLst>
            </a:custGeom>
            <a:ln w="289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469129" y="2177033"/>
              <a:ext cx="78740" cy="156210"/>
            </a:xfrm>
            <a:custGeom>
              <a:avLst/>
              <a:gdLst/>
              <a:ahLst/>
              <a:cxnLst/>
              <a:rect l="l" t="t" r="r" b="b"/>
              <a:pathLst>
                <a:path w="78739" h="156210">
                  <a:moveTo>
                    <a:pt x="762" y="156210"/>
                  </a:moveTo>
                  <a:lnTo>
                    <a:pt x="13716" y="154686"/>
                  </a:lnTo>
                  <a:lnTo>
                    <a:pt x="49500" y="138390"/>
                  </a:lnTo>
                  <a:lnTo>
                    <a:pt x="70981" y="111031"/>
                  </a:lnTo>
                  <a:lnTo>
                    <a:pt x="78152" y="78138"/>
                  </a:lnTo>
                  <a:lnTo>
                    <a:pt x="71004" y="45237"/>
                  </a:lnTo>
                  <a:lnTo>
                    <a:pt x="49528" y="17856"/>
                  </a:lnTo>
                  <a:lnTo>
                    <a:pt x="13716" y="1524"/>
                  </a:lnTo>
                  <a:lnTo>
                    <a:pt x="0" y="0"/>
                  </a:lnTo>
                </a:path>
              </a:pathLst>
            </a:custGeom>
            <a:ln w="289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469129" y="2488691"/>
              <a:ext cx="78740" cy="155575"/>
            </a:xfrm>
            <a:custGeom>
              <a:avLst/>
              <a:gdLst/>
              <a:ahLst/>
              <a:cxnLst/>
              <a:rect l="l" t="t" r="r" b="b"/>
              <a:pathLst>
                <a:path w="78739" h="155575">
                  <a:moveTo>
                    <a:pt x="762" y="155448"/>
                  </a:moveTo>
                  <a:lnTo>
                    <a:pt x="13716" y="153924"/>
                  </a:lnTo>
                  <a:lnTo>
                    <a:pt x="49358" y="137946"/>
                  </a:lnTo>
                  <a:lnTo>
                    <a:pt x="70851" y="110679"/>
                  </a:lnTo>
                  <a:lnTo>
                    <a:pt x="78114" y="77724"/>
                  </a:lnTo>
                  <a:lnTo>
                    <a:pt x="71066" y="44684"/>
                  </a:lnTo>
                  <a:lnTo>
                    <a:pt x="49627" y="17162"/>
                  </a:lnTo>
                  <a:lnTo>
                    <a:pt x="13716" y="762"/>
                  </a:lnTo>
                  <a:lnTo>
                    <a:pt x="0" y="0"/>
                  </a:lnTo>
                </a:path>
              </a:pathLst>
            </a:custGeom>
            <a:ln w="289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441697" y="2021585"/>
              <a:ext cx="28575" cy="622935"/>
            </a:xfrm>
            <a:custGeom>
              <a:avLst/>
              <a:gdLst/>
              <a:ahLst/>
              <a:cxnLst/>
              <a:rect l="l" t="t" r="r" b="b"/>
              <a:pathLst>
                <a:path w="28575" h="622935">
                  <a:moveTo>
                    <a:pt x="0" y="622554"/>
                  </a:moveTo>
                  <a:lnTo>
                    <a:pt x="28194" y="622554"/>
                  </a:lnTo>
                </a:path>
                <a:path w="28575" h="622935">
                  <a:moveTo>
                    <a:pt x="0" y="467105"/>
                  </a:moveTo>
                  <a:lnTo>
                    <a:pt x="28194" y="467105"/>
                  </a:lnTo>
                </a:path>
                <a:path w="28575" h="622935">
                  <a:moveTo>
                    <a:pt x="0" y="311658"/>
                  </a:moveTo>
                  <a:lnTo>
                    <a:pt x="28194" y="311658"/>
                  </a:lnTo>
                </a:path>
                <a:path w="28575" h="622935">
                  <a:moveTo>
                    <a:pt x="0" y="155448"/>
                  </a:moveTo>
                  <a:lnTo>
                    <a:pt x="28194" y="155448"/>
                  </a:lnTo>
                </a:path>
                <a:path w="28575" h="622935">
                  <a:moveTo>
                    <a:pt x="0" y="0"/>
                  </a:moveTo>
                  <a:lnTo>
                    <a:pt x="28194" y="0"/>
                  </a:lnTo>
                </a:path>
              </a:pathLst>
            </a:custGeom>
            <a:ln w="289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587282" y="2177033"/>
              <a:ext cx="78740" cy="156210"/>
            </a:xfrm>
            <a:custGeom>
              <a:avLst/>
              <a:gdLst/>
              <a:ahLst/>
              <a:cxnLst/>
              <a:rect l="l" t="t" r="r" b="b"/>
              <a:pathLst>
                <a:path w="78739" h="156210">
                  <a:moveTo>
                    <a:pt x="76919" y="0"/>
                  </a:moveTo>
                  <a:lnTo>
                    <a:pt x="64727" y="1524"/>
                  </a:lnTo>
                  <a:lnTo>
                    <a:pt x="28864" y="17568"/>
                  </a:lnTo>
                  <a:lnTo>
                    <a:pt x="7269" y="45025"/>
                  </a:lnTo>
                  <a:lnTo>
                    <a:pt x="0" y="78181"/>
                  </a:lnTo>
                  <a:lnTo>
                    <a:pt x="7114" y="111319"/>
                  </a:lnTo>
                  <a:lnTo>
                    <a:pt x="28670" y="138726"/>
                  </a:lnTo>
                  <a:lnTo>
                    <a:pt x="64727" y="154685"/>
                  </a:lnTo>
                  <a:lnTo>
                    <a:pt x="78443" y="156210"/>
                  </a:lnTo>
                </a:path>
              </a:pathLst>
            </a:custGeom>
            <a:ln w="289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587063" y="2488691"/>
              <a:ext cx="78740" cy="155575"/>
            </a:xfrm>
            <a:custGeom>
              <a:avLst/>
              <a:gdLst/>
              <a:ahLst/>
              <a:cxnLst/>
              <a:rect l="l" t="t" r="r" b="b"/>
              <a:pathLst>
                <a:path w="78739" h="155575">
                  <a:moveTo>
                    <a:pt x="77138" y="0"/>
                  </a:moveTo>
                  <a:lnTo>
                    <a:pt x="64946" y="762"/>
                  </a:lnTo>
                  <a:lnTo>
                    <a:pt x="28926" y="17227"/>
                  </a:lnTo>
                  <a:lnTo>
                    <a:pt x="7265" y="44712"/>
                  </a:lnTo>
                  <a:lnTo>
                    <a:pt x="0" y="77671"/>
                  </a:lnTo>
                  <a:lnTo>
                    <a:pt x="7166" y="110557"/>
                  </a:lnTo>
                  <a:lnTo>
                    <a:pt x="28803" y="137824"/>
                  </a:lnTo>
                  <a:lnTo>
                    <a:pt x="64946" y="153924"/>
                  </a:lnTo>
                  <a:lnTo>
                    <a:pt x="78662" y="155448"/>
                  </a:lnTo>
                </a:path>
              </a:pathLst>
            </a:custGeom>
            <a:ln w="289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587106" y="2333243"/>
              <a:ext cx="78740" cy="155575"/>
            </a:xfrm>
            <a:custGeom>
              <a:avLst/>
              <a:gdLst/>
              <a:ahLst/>
              <a:cxnLst/>
              <a:rect l="l" t="t" r="r" b="b"/>
              <a:pathLst>
                <a:path w="78739" h="155575">
                  <a:moveTo>
                    <a:pt x="77095" y="0"/>
                  </a:moveTo>
                  <a:lnTo>
                    <a:pt x="64903" y="762"/>
                  </a:lnTo>
                  <a:lnTo>
                    <a:pt x="28482" y="17360"/>
                  </a:lnTo>
                  <a:lnTo>
                    <a:pt x="6920" y="45003"/>
                  </a:lnTo>
                  <a:lnTo>
                    <a:pt x="0" y="78085"/>
                  </a:lnTo>
                  <a:lnTo>
                    <a:pt x="7502" y="111003"/>
                  </a:lnTo>
                  <a:lnTo>
                    <a:pt x="29209" y="138151"/>
                  </a:lnTo>
                  <a:lnTo>
                    <a:pt x="64903" y="153924"/>
                  </a:lnTo>
                  <a:lnTo>
                    <a:pt x="78619" y="155448"/>
                  </a:lnTo>
                </a:path>
              </a:pathLst>
            </a:custGeom>
            <a:ln w="289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587192" y="2021585"/>
              <a:ext cx="78740" cy="155575"/>
            </a:xfrm>
            <a:custGeom>
              <a:avLst/>
              <a:gdLst/>
              <a:ahLst/>
              <a:cxnLst/>
              <a:rect l="l" t="t" r="r" b="b"/>
              <a:pathLst>
                <a:path w="78739" h="155575">
                  <a:moveTo>
                    <a:pt x="77009" y="0"/>
                  </a:moveTo>
                  <a:lnTo>
                    <a:pt x="64817" y="1524"/>
                  </a:lnTo>
                  <a:lnTo>
                    <a:pt x="28888" y="17544"/>
                  </a:lnTo>
                  <a:lnTo>
                    <a:pt x="7266" y="45093"/>
                  </a:lnTo>
                  <a:lnTo>
                    <a:pt x="0" y="78376"/>
                  </a:lnTo>
                  <a:lnTo>
                    <a:pt x="7137" y="111599"/>
                  </a:lnTo>
                  <a:lnTo>
                    <a:pt x="28726" y="138966"/>
                  </a:lnTo>
                  <a:lnTo>
                    <a:pt x="64817" y="154685"/>
                  </a:lnTo>
                  <a:lnTo>
                    <a:pt x="78533" y="155448"/>
                  </a:lnTo>
                </a:path>
              </a:pathLst>
            </a:custGeom>
            <a:ln w="289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664201" y="2021585"/>
              <a:ext cx="29209" cy="622935"/>
            </a:xfrm>
            <a:custGeom>
              <a:avLst/>
              <a:gdLst/>
              <a:ahLst/>
              <a:cxnLst/>
              <a:rect l="l" t="t" r="r" b="b"/>
              <a:pathLst>
                <a:path w="29210" h="622935">
                  <a:moveTo>
                    <a:pt x="0" y="0"/>
                  </a:moveTo>
                  <a:lnTo>
                    <a:pt x="28955" y="0"/>
                  </a:lnTo>
                </a:path>
                <a:path w="29210" h="622935">
                  <a:moveTo>
                    <a:pt x="0" y="155448"/>
                  </a:moveTo>
                  <a:lnTo>
                    <a:pt x="28955" y="155448"/>
                  </a:lnTo>
                </a:path>
                <a:path w="29210" h="622935">
                  <a:moveTo>
                    <a:pt x="0" y="311658"/>
                  </a:moveTo>
                  <a:lnTo>
                    <a:pt x="28955" y="311658"/>
                  </a:lnTo>
                </a:path>
                <a:path w="29210" h="622935">
                  <a:moveTo>
                    <a:pt x="0" y="467105"/>
                  </a:moveTo>
                  <a:lnTo>
                    <a:pt x="28955" y="467105"/>
                  </a:lnTo>
                </a:path>
                <a:path w="29210" h="622935">
                  <a:moveTo>
                    <a:pt x="0" y="622554"/>
                  </a:moveTo>
                  <a:lnTo>
                    <a:pt x="28955" y="622554"/>
                  </a:lnTo>
                </a:path>
              </a:pathLst>
            </a:custGeom>
            <a:ln w="289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675631" y="2333243"/>
              <a:ext cx="433705" cy="0"/>
            </a:xfrm>
            <a:custGeom>
              <a:avLst/>
              <a:gdLst/>
              <a:ahLst/>
              <a:cxnLst/>
              <a:rect l="l" t="t" r="r" b="b"/>
              <a:pathLst>
                <a:path w="433704">
                  <a:moveTo>
                    <a:pt x="0" y="0"/>
                  </a:moveTo>
                  <a:lnTo>
                    <a:pt x="433578" y="0"/>
                  </a:lnTo>
                </a:path>
              </a:pathLst>
            </a:custGeom>
            <a:ln w="289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109209" y="2224073"/>
              <a:ext cx="155575" cy="78740"/>
            </a:xfrm>
            <a:custGeom>
              <a:avLst/>
              <a:gdLst/>
              <a:ahLst/>
              <a:cxnLst/>
              <a:rect l="l" t="t" r="r" b="b"/>
              <a:pathLst>
                <a:path w="155575" h="78739">
                  <a:moveTo>
                    <a:pt x="155448" y="77166"/>
                  </a:moveTo>
                  <a:lnTo>
                    <a:pt x="154686" y="64974"/>
                  </a:lnTo>
                  <a:lnTo>
                    <a:pt x="137990" y="28773"/>
                  </a:lnTo>
                  <a:lnTo>
                    <a:pt x="110600" y="7136"/>
                  </a:lnTo>
                  <a:lnTo>
                    <a:pt x="77886" y="0"/>
                  </a:lnTo>
                  <a:lnTo>
                    <a:pt x="45220" y="7302"/>
                  </a:lnTo>
                  <a:lnTo>
                    <a:pt x="17975" y="28981"/>
                  </a:lnTo>
                  <a:lnTo>
                    <a:pt x="1524" y="64974"/>
                  </a:lnTo>
                  <a:lnTo>
                    <a:pt x="0" y="78690"/>
                  </a:lnTo>
                </a:path>
              </a:pathLst>
            </a:custGeom>
            <a:ln w="289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420105" y="2224297"/>
              <a:ext cx="156210" cy="78740"/>
            </a:xfrm>
            <a:custGeom>
              <a:avLst/>
              <a:gdLst/>
              <a:ahLst/>
              <a:cxnLst/>
              <a:rect l="l" t="t" r="r" b="b"/>
              <a:pathLst>
                <a:path w="156210" h="78739">
                  <a:moveTo>
                    <a:pt x="156210" y="76942"/>
                  </a:moveTo>
                  <a:lnTo>
                    <a:pt x="154686" y="64750"/>
                  </a:lnTo>
                  <a:lnTo>
                    <a:pt x="138390" y="28873"/>
                  </a:lnTo>
                  <a:lnTo>
                    <a:pt x="110981" y="7270"/>
                  </a:lnTo>
                  <a:lnTo>
                    <a:pt x="78024" y="0"/>
                  </a:lnTo>
                  <a:lnTo>
                    <a:pt x="45085" y="7118"/>
                  </a:lnTo>
                  <a:lnTo>
                    <a:pt x="17729" y="28682"/>
                  </a:lnTo>
                  <a:lnTo>
                    <a:pt x="1524" y="64750"/>
                  </a:lnTo>
                  <a:lnTo>
                    <a:pt x="0" y="78466"/>
                  </a:lnTo>
                </a:path>
              </a:pathLst>
            </a:custGeom>
            <a:ln w="289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264657" y="2224168"/>
              <a:ext cx="155575" cy="78740"/>
            </a:xfrm>
            <a:custGeom>
              <a:avLst/>
              <a:gdLst/>
              <a:ahLst/>
              <a:cxnLst/>
              <a:rect l="l" t="t" r="r" b="b"/>
              <a:pathLst>
                <a:path w="155575" h="78739">
                  <a:moveTo>
                    <a:pt x="155448" y="77071"/>
                  </a:moveTo>
                  <a:lnTo>
                    <a:pt x="154686" y="64879"/>
                  </a:lnTo>
                  <a:lnTo>
                    <a:pt x="138196" y="28787"/>
                  </a:lnTo>
                  <a:lnTo>
                    <a:pt x="110766" y="7170"/>
                  </a:lnTo>
                  <a:lnTo>
                    <a:pt x="77890" y="0"/>
                  </a:lnTo>
                  <a:lnTo>
                    <a:pt x="45062" y="7246"/>
                  </a:lnTo>
                  <a:lnTo>
                    <a:pt x="17775" y="28882"/>
                  </a:lnTo>
                  <a:lnTo>
                    <a:pt x="1524" y="64879"/>
                  </a:lnTo>
                  <a:lnTo>
                    <a:pt x="0" y="78595"/>
                  </a:lnTo>
                </a:path>
              </a:pathLst>
            </a:custGeom>
            <a:ln w="289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576315" y="2224282"/>
              <a:ext cx="155575" cy="106045"/>
            </a:xfrm>
            <a:custGeom>
              <a:avLst/>
              <a:gdLst/>
              <a:ahLst/>
              <a:cxnLst/>
              <a:rect l="l" t="t" r="r" b="b"/>
              <a:pathLst>
                <a:path w="155575" h="106044">
                  <a:moveTo>
                    <a:pt x="155448" y="76957"/>
                  </a:moveTo>
                  <a:lnTo>
                    <a:pt x="153924" y="64765"/>
                  </a:lnTo>
                  <a:lnTo>
                    <a:pt x="137714" y="28952"/>
                  </a:lnTo>
                  <a:lnTo>
                    <a:pt x="110224" y="7330"/>
                  </a:lnTo>
                  <a:lnTo>
                    <a:pt x="77119" y="0"/>
                  </a:lnTo>
                  <a:lnTo>
                    <a:pt x="44063" y="7062"/>
                  </a:lnTo>
                  <a:lnTo>
                    <a:pt x="16722" y="28616"/>
                  </a:lnTo>
                  <a:lnTo>
                    <a:pt x="762" y="64765"/>
                  </a:lnTo>
                  <a:lnTo>
                    <a:pt x="0" y="78481"/>
                  </a:lnTo>
                </a:path>
                <a:path w="155575" h="106044">
                  <a:moveTo>
                    <a:pt x="155448" y="76957"/>
                  </a:moveTo>
                  <a:lnTo>
                    <a:pt x="155448" y="105913"/>
                  </a:lnTo>
                </a:path>
              </a:pathLst>
            </a:custGeom>
            <a:ln w="289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576315" y="2301239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0"/>
                  </a:moveTo>
                  <a:lnTo>
                    <a:pt x="0" y="28956"/>
                  </a:lnTo>
                </a:path>
              </a:pathLst>
            </a:custGeom>
            <a:ln w="289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420105" y="2301239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0"/>
                  </a:moveTo>
                  <a:lnTo>
                    <a:pt x="0" y="28956"/>
                  </a:lnTo>
                </a:path>
              </a:pathLst>
            </a:custGeom>
            <a:ln w="289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264657" y="2301239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0"/>
                  </a:moveTo>
                  <a:lnTo>
                    <a:pt x="0" y="28956"/>
                  </a:lnTo>
                </a:path>
              </a:pathLst>
            </a:custGeom>
            <a:ln w="289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109210" y="2301239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0"/>
                  </a:moveTo>
                  <a:lnTo>
                    <a:pt x="0" y="28956"/>
                  </a:lnTo>
                </a:path>
              </a:pathLst>
            </a:custGeom>
            <a:ln w="289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733287" y="2333243"/>
              <a:ext cx="352425" cy="0"/>
            </a:xfrm>
            <a:custGeom>
              <a:avLst/>
              <a:gdLst/>
              <a:ahLst/>
              <a:cxnLst/>
              <a:rect l="l" t="t" r="r" b="b"/>
              <a:pathLst>
                <a:path w="352425">
                  <a:moveTo>
                    <a:pt x="0" y="0"/>
                  </a:moveTo>
                  <a:lnTo>
                    <a:pt x="352044" y="0"/>
                  </a:lnTo>
                </a:path>
              </a:pathLst>
            </a:custGeom>
            <a:ln w="289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6085331" y="1898903"/>
              <a:ext cx="0" cy="868044"/>
            </a:xfrm>
            <a:custGeom>
              <a:avLst/>
              <a:gdLst/>
              <a:ahLst/>
              <a:cxnLst/>
              <a:rect l="l" t="t" r="r" b="b"/>
              <a:pathLst>
                <a:path h="868044">
                  <a:moveTo>
                    <a:pt x="0" y="0"/>
                  </a:moveTo>
                  <a:lnTo>
                    <a:pt x="0" y="867918"/>
                  </a:lnTo>
                </a:path>
              </a:pathLst>
            </a:custGeom>
            <a:ln w="289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133087" y="2507741"/>
              <a:ext cx="0" cy="476250"/>
            </a:xfrm>
            <a:custGeom>
              <a:avLst/>
              <a:gdLst/>
              <a:ahLst/>
              <a:cxnLst/>
              <a:rect l="l" t="t" r="r" b="b"/>
              <a:pathLst>
                <a:path h="476250">
                  <a:moveTo>
                    <a:pt x="0" y="476250"/>
                  </a:moveTo>
                  <a:lnTo>
                    <a:pt x="0" y="0"/>
                  </a:lnTo>
                </a:path>
              </a:pathLst>
            </a:custGeom>
            <a:ln w="289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069841" y="2333243"/>
              <a:ext cx="127635" cy="190500"/>
            </a:xfrm>
            <a:custGeom>
              <a:avLst/>
              <a:gdLst/>
              <a:ahLst/>
              <a:cxnLst/>
              <a:rect l="l" t="t" r="r" b="b"/>
              <a:pathLst>
                <a:path w="127635" h="190500">
                  <a:moveTo>
                    <a:pt x="127254" y="190500"/>
                  </a:moveTo>
                  <a:lnTo>
                    <a:pt x="63245" y="0"/>
                  </a:lnTo>
                  <a:lnTo>
                    <a:pt x="0" y="190500"/>
                  </a:lnTo>
                  <a:lnTo>
                    <a:pt x="127254" y="190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6" name="object 86"/>
          <p:cNvSpPr txBox="1"/>
          <p:nvPr/>
        </p:nvSpPr>
        <p:spPr>
          <a:xfrm>
            <a:off x="2787650" y="1679691"/>
            <a:ext cx="1002665" cy="286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00" dirty="0">
                <a:latin typeface="Arial MT"/>
                <a:cs typeface="Arial MT"/>
              </a:rPr>
              <a:t>Generator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4319667" y="1679691"/>
            <a:ext cx="495300" cy="286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00" dirty="0">
                <a:latin typeface="Arial MT"/>
                <a:cs typeface="Arial MT"/>
              </a:rPr>
              <a:t>GSU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4889425" y="1549387"/>
            <a:ext cx="1061720" cy="5467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55575">
              <a:lnSpc>
                <a:spcPct val="100600"/>
              </a:lnSpc>
              <a:spcBef>
                <a:spcPts val="95"/>
              </a:spcBef>
            </a:pPr>
            <a:r>
              <a:rPr sz="1700" dirty="0">
                <a:latin typeface="Arial MT"/>
                <a:cs typeface="Arial MT"/>
              </a:rPr>
              <a:t>System </a:t>
            </a:r>
            <a:r>
              <a:rPr sz="1700" spc="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Reactance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3365115" y="2683232"/>
            <a:ext cx="299720" cy="286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700" dirty="0">
                <a:latin typeface="Arial MT"/>
                <a:cs typeface="Arial MT"/>
              </a:rPr>
              <a:t>X</a:t>
            </a:r>
            <a:r>
              <a:rPr sz="1650" baseline="-12626" dirty="0">
                <a:latin typeface="Arial MT"/>
                <a:cs typeface="Arial MT"/>
              </a:rPr>
              <a:t>d</a:t>
            </a:r>
            <a:endParaRPr sz="1650" baseline="-12626">
              <a:latin typeface="Arial MT"/>
              <a:cs typeface="Arial MT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4047996" y="3008622"/>
            <a:ext cx="170815" cy="286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00" spc="5" dirty="0">
                <a:latin typeface="Arial MT"/>
                <a:cs typeface="Arial MT"/>
              </a:rPr>
              <a:t>V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4436636" y="2346428"/>
            <a:ext cx="1645285" cy="87947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863600">
              <a:lnSpc>
                <a:spcPct val="100000"/>
              </a:lnSpc>
              <a:spcBef>
                <a:spcPts val="409"/>
              </a:spcBef>
            </a:pPr>
            <a:r>
              <a:rPr sz="1700" dirty="0">
                <a:latin typeface="Arial MT"/>
                <a:cs typeface="Arial MT"/>
              </a:rPr>
              <a:t>X</a:t>
            </a:r>
            <a:r>
              <a:rPr sz="1650" baseline="-12626" dirty="0">
                <a:latin typeface="Arial MT"/>
                <a:cs typeface="Arial MT"/>
              </a:rPr>
              <a:t>S</a:t>
            </a:r>
            <a:endParaRPr sz="1650" baseline="-12626">
              <a:latin typeface="Arial MT"/>
              <a:cs typeface="Arial MT"/>
            </a:endParaRPr>
          </a:p>
          <a:p>
            <a:pPr marL="406400" marR="43180" indent="-356235">
              <a:lnSpc>
                <a:spcPts val="2020"/>
              </a:lnSpc>
              <a:spcBef>
                <a:spcPts val="395"/>
              </a:spcBef>
              <a:tabLst>
                <a:tab pos="650240" algn="l"/>
              </a:tabLst>
            </a:pPr>
            <a:r>
              <a:rPr sz="1700" dirty="0">
                <a:latin typeface="Arial MT"/>
                <a:cs typeface="Arial MT"/>
              </a:rPr>
              <a:t>X</a:t>
            </a:r>
            <a:r>
              <a:rPr sz="1650" baseline="-12626" dirty="0">
                <a:latin typeface="Arial MT"/>
                <a:cs typeface="Arial MT"/>
              </a:rPr>
              <a:t>T		</a:t>
            </a:r>
            <a:r>
              <a:rPr sz="2550" spc="7" baseline="1633" dirty="0">
                <a:latin typeface="Arial MT"/>
                <a:cs typeface="Arial MT"/>
              </a:rPr>
              <a:t>Where: </a:t>
            </a:r>
            <a:r>
              <a:rPr sz="2550" spc="15" baseline="1633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X</a:t>
            </a:r>
            <a:r>
              <a:rPr sz="1650" baseline="-12626" dirty="0">
                <a:latin typeface="Arial MT"/>
                <a:cs typeface="Arial MT"/>
              </a:rPr>
              <a:t>e</a:t>
            </a:r>
            <a:r>
              <a:rPr sz="1650" spc="217" baseline="-12626" dirty="0">
                <a:latin typeface="Arial MT"/>
                <a:cs typeface="Arial MT"/>
              </a:rPr>
              <a:t> </a:t>
            </a:r>
            <a:r>
              <a:rPr sz="1700" spc="5" dirty="0">
                <a:latin typeface="Arial MT"/>
                <a:cs typeface="Arial MT"/>
              </a:rPr>
              <a:t>=</a:t>
            </a:r>
            <a:r>
              <a:rPr sz="1700" spc="-2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X</a:t>
            </a:r>
            <a:r>
              <a:rPr sz="1650" baseline="-12626" dirty="0">
                <a:latin typeface="Arial MT"/>
                <a:cs typeface="Arial MT"/>
              </a:rPr>
              <a:t>T</a:t>
            </a:r>
            <a:r>
              <a:rPr sz="1650" spc="225" baseline="-12626" dirty="0">
                <a:latin typeface="Arial MT"/>
                <a:cs typeface="Arial MT"/>
              </a:rPr>
              <a:t> </a:t>
            </a:r>
            <a:r>
              <a:rPr sz="1700" spc="5" dirty="0">
                <a:latin typeface="Arial MT"/>
                <a:cs typeface="Arial MT"/>
              </a:rPr>
              <a:t>+</a:t>
            </a:r>
            <a:r>
              <a:rPr sz="1700" spc="-1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X</a:t>
            </a:r>
            <a:r>
              <a:rPr sz="1650" baseline="-12626" dirty="0">
                <a:latin typeface="Arial MT"/>
                <a:cs typeface="Arial MT"/>
              </a:rPr>
              <a:t>S</a:t>
            </a:r>
            <a:endParaRPr sz="1650" baseline="-12626">
              <a:latin typeface="Arial MT"/>
              <a:cs typeface="Arial MT"/>
            </a:endParaRPr>
          </a:p>
        </p:txBody>
      </p:sp>
      <p:sp>
        <p:nvSpPr>
          <p:cNvPr id="92" name="object 92"/>
          <p:cNvSpPr txBox="1">
            <a:spLocks noGrp="1"/>
          </p:cNvSpPr>
          <p:nvPr>
            <p:ph type="title"/>
          </p:nvPr>
        </p:nvSpPr>
        <p:spPr>
          <a:xfrm>
            <a:off x="1003705" y="113337"/>
            <a:ext cx="71488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1330" dirty="0">
                <a:solidFill>
                  <a:srgbClr val="000000"/>
                </a:solidFill>
                <a:latin typeface="Arial MT"/>
                <a:cs typeface="Arial MT"/>
              </a:rPr>
              <a:t>METODO</a:t>
            </a:r>
            <a:r>
              <a:rPr sz="3600" b="0" spc="-50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600" b="0" spc="-1100" dirty="0">
                <a:solidFill>
                  <a:srgbClr val="000000"/>
                </a:solidFill>
                <a:latin typeface="Arial MT"/>
                <a:cs typeface="Arial MT"/>
              </a:rPr>
              <a:t>GRAFICO:</a:t>
            </a:r>
            <a:r>
              <a:rPr sz="3600" b="0" spc="-1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600" b="0" spc="-1050" dirty="0" smtClean="0">
                <a:solidFill>
                  <a:srgbClr val="000000"/>
                </a:solidFill>
                <a:latin typeface="Arial MT"/>
                <a:cs typeface="Arial MT"/>
              </a:rPr>
              <a:t>INESTBILIDAD</a:t>
            </a:r>
            <a:r>
              <a:rPr sz="3600" b="0" spc="-505" dirty="0" smtClean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600" b="0" spc="-1265" dirty="0">
                <a:solidFill>
                  <a:srgbClr val="000000"/>
                </a:solidFill>
                <a:latin typeface="Arial MT"/>
                <a:cs typeface="Arial MT"/>
              </a:rPr>
              <a:t>DE</a:t>
            </a:r>
            <a:r>
              <a:rPr sz="3600" b="0" spc="-50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600" b="0" spc="-1245" dirty="0">
                <a:solidFill>
                  <a:srgbClr val="000000"/>
                </a:solidFill>
                <a:latin typeface="Arial MT"/>
                <a:cs typeface="Arial MT"/>
              </a:rPr>
              <a:t>ESTADO</a:t>
            </a:r>
            <a:r>
              <a:rPr sz="3600" b="0" spc="-50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600" b="0" spc="-1145" dirty="0">
                <a:solidFill>
                  <a:srgbClr val="000000"/>
                </a:solidFill>
                <a:latin typeface="Arial MT"/>
                <a:cs typeface="Arial MT"/>
              </a:rPr>
              <a:t>ESTACIONARIO</a:t>
            </a:r>
            <a:endParaRPr sz="3600" dirty="0">
              <a:latin typeface="Arial MT"/>
              <a:cs typeface="Arial MT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1492158" y="827564"/>
            <a:ext cx="6197600" cy="4699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00" spc="-590" dirty="0">
                <a:latin typeface="Arial MT"/>
                <a:cs typeface="Arial MT"/>
              </a:rPr>
              <a:t>SE</a:t>
            </a:r>
            <a:r>
              <a:rPr sz="2900" spc="-245" dirty="0">
                <a:latin typeface="Arial MT"/>
                <a:cs typeface="Arial MT"/>
              </a:rPr>
              <a:t> </a:t>
            </a:r>
            <a:r>
              <a:rPr sz="2900" spc="-630" dirty="0">
                <a:latin typeface="Arial MT"/>
                <a:cs typeface="Arial MT"/>
              </a:rPr>
              <a:t>ASUME</a:t>
            </a:r>
            <a:r>
              <a:rPr sz="2900" spc="-245" dirty="0">
                <a:latin typeface="Arial MT"/>
                <a:cs typeface="Arial MT"/>
              </a:rPr>
              <a:t> </a:t>
            </a:r>
            <a:r>
              <a:rPr sz="2900" spc="-640" dirty="0">
                <a:latin typeface="Arial MT"/>
                <a:cs typeface="Arial MT"/>
              </a:rPr>
              <a:t>QUE</a:t>
            </a:r>
            <a:r>
              <a:rPr sz="2900" spc="-245" dirty="0">
                <a:latin typeface="Arial MT"/>
                <a:cs typeface="Arial MT"/>
              </a:rPr>
              <a:t> </a:t>
            </a:r>
            <a:r>
              <a:rPr sz="2900" spc="-540" dirty="0">
                <a:latin typeface="Arial MT"/>
                <a:cs typeface="Arial MT"/>
              </a:rPr>
              <a:t>EL</a:t>
            </a:r>
            <a:r>
              <a:rPr sz="2900" spc="-245" dirty="0">
                <a:latin typeface="Arial MT"/>
                <a:cs typeface="Arial MT"/>
              </a:rPr>
              <a:t> </a:t>
            </a:r>
            <a:r>
              <a:rPr sz="2900" spc="-615" dirty="0">
                <a:latin typeface="Arial MT"/>
                <a:cs typeface="Arial MT"/>
              </a:rPr>
              <a:t>VR</a:t>
            </a:r>
            <a:r>
              <a:rPr sz="2900" spc="-240" dirty="0">
                <a:latin typeface="Arial MT"/>
                <a:cs typeface="Arial MT"/>
              </a:rPr>
              <a:t> </a:t>
            </a:r>
            <a:r>
              <a:rPr sz="2900" spc="-575" dirty="0">
                <a:latin typeface="Arial MT"/>
                <a:cs typeface="Arial MT"/>
              </a:rPr>
              <a:t>ESTA</a:t>
            </a:r>
            <a:r>
              <a:rPr sz="2900" spc="-245" dirty="0">
                <a:latin typeface="Arial MT"/>
                <a:cs typeface="Arial MT"/>
              </a:rPr>
              <a:t> </a:t>
            </a:r>
            <a:r>
              <a:rPr sz="2900" spc="-600" dirty="0">
                <a:latin typeface="Arial MT"/>
                <a:cs typeface="Arial MT"/>
              </a:rPr>
              <a:t>FUERA</a:t>
            </a:r>
            <a:r>
              <a:rPr sz="2900" spc="-245" dirty="0">
                <a:latin typeface="Arial MT"/>
                <a:cs typeface="Arial MT"/>
              </a:rPr>
              <a:t> </a:t>
            </a:r>
            <a:r>
              <a:rPr sz="2900" spc="-615" dirty="0">
                <a:latin typeface="Arial MT"/>
                <a:cs typeface="Arial MT"/>
              </a:rPr>
              <a:t>DE</a:t>
            </a:r>
            <a:r>
              <a:rPr sz="2900" spc="-245" dirty="0">
                <a:latin typeface="Arial MT"/>
                <a:cs typeface="Arial MT"/>
              </a:rPr>
              <a:t> </a:t>
            </a:r>
            <a:r>
              <a:rPr sz="2900" spc="-530" dirty="0">
                <a:latin typeface="Arial MT"/>
                <a:cs typeface="Arial MT"/>
              </a:rPr>
              <a:t>SERVICIO</a:t>
            </a:r>
            <a:endParaRPr sz="2900" dirty="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15796"/>
            <a:ext cx="9144000" cy="10744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227070" y="1557527"/>
            <a:ext cx="2860675" cy="521970"/>
          </a:xfrm>
          <a:prstGeom prst="rect">
            <a:avLst/>
          </a:prstGeom>
          <a:ln w="26060">
            <a:solidFill>
              <a:srgbClr val="000000"/>
            </a:solidFill>
          </a:ln>
        </p:spPr>
        <p:txBody>
          <a:bodyPr vert="horz" wrap="square" lIns="0" tIns="109855" rIns="0" bIns="0" rtlCol="0">
            <a:spAutoFit/>
          </a:bodyPr>
          <a:lstStyle/>
          <a:p>
            <a:pPr marL="729615">
              <a:lnSpc>
                <a:spcPct val="100000"/>
              </a:lnSpc>
              <a:spcBef>
                <a:spcPts val="865"/>
              </a:spcBef>
            </a:pPr>
            <a:r>
              <a:rPr sz="1700" dirty="0">
                <a:latin typeface="Arial MT"/>
                <a:cs typeface="Arial MT"/>
              </a:rPr>
              <a:t>Power</a:t>
            </a:r>
            <a:r>
              <a:rPr sz="1700" spc="-40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System</a:t>
            </a:r>
            <a:endParaRPr sz="17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118103" y="2066162"/>
            <a:ext cx="3077845" cy="2843530"/>
            <a:chOff x="3118103" y="2066162"/>
            <a:chExt cx="3077845" cy="2843530"/>
          </a:xfrm>
        </p:grpSpPr>
        <p:sp>
          <p:nvSpPr>
            <p:cNvPr id="5" name="object 5"/>
            <p:cNvSpPr/>
            <p:nvPr/>
          </p:nvSpPr>
          <p:spPr>
            <a:xfrm>
              <a:off x="3852671" y="2079497"/>
              <a:ext cx="0" cy="1400175"/>
            </a:xfrm>
            <a:custGeom>
              <a:avLst/>
              <a:gdLst/>
              <a:ahLst/>
              <a:cxnLst/>
              <a:rect l="l" t="t" r="r" b="b"/>
              <a:pathLst>
                <a:path h="1400175">
                  <a:moveTo>
                    <a:pt x="0" y="0"/>
                  </a:moveTo>
                  <a:lnTo>
                    <a:pt x="0" y="1399794"/>
                  </a:lnTo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344161" y="2079497"/>
              <a:ext cx="0" cy="2028189"/>
            </a:xfrm>
            <a:custGeom>
              <a:avLst/>
              <a:gdLst/>
              <a:ahLst/>
              <a:cxnLst/>
              <a:rect l="l" t="t" r="r" b="b"/>
              <a:pathLst>
                <a:path h="2028189">
                  <a:moveTo>
                    <a:pt x="0" y="0"/>
                  </a:moveTo>
                  <a:lnTo>
                    <a:pt x="0" y="2027682"/>
                  </a:lnTo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72100" y="4091177"/>
              <a:ext cx="0" cy="805180"/>
            </a:xfrm>
            <a:custGeom>
              <a:avLst/>
              <a:gdLst/>
              <a:ahLst/>
              <a:cxnLst/>
              <a:rect l="l" t="t" r="r" b="b"/>
              <a:pathLst>
                <a:path h="805179">
                  <a:moveTo>
                    <a:pt x="0" y="0"/>
                  </a:moveTo>
                  <a:lnTo>
                    <a:pt x="0" y="804672"/>
                  </a:lnTo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37153" y="2990087"/>
              <a:ext cx="0" cy="1609725"/>
            </a:xfrm>
            <a:custGeom>
              <a:avLst/>
              <a:gdLst/>
              <a:ahLst/>
              <a:cxnLst/>
              <a:rect l="l" t="t" r="r" b="b"/>
              <a:pathLst>
                <a:path h="1609725">
                  <a:moveTo>
                    <a:pt x="0" y="0"/>
                  </a:moveTo>
                  <a:lnTo>
                    <a:pt x="0" y="1609344"/>
                  </a:lnTo>
                </a:path>
              </a:pathLst>
            </a:custGeom>
            <a:ln w="376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37153" y="3481577"/>
              <a:ext cx="167640" cy="0"/>
            </a:xfrm>
            <a:custGeom>
              <a:avLst/>
              <a:gdLst/>
              <a:ahLst/>
              <a:cxnLst/>
              <a:rect l="l" t="t" r="r" b="b"/>
              <a:pathLst>
                <a:path w="167639">
                  <a:moveTo>
                    <a:pt x="0" y="0"/>
                  </a:moveTo>
                  <a:lnTo>
                    <a:pt x="167640" y="0"/>
                  </a:lnTo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37153" y="4107179"/>
              <a:ext cx="167640" cy="0"/>
            </a:xfrm>
            <a:custGeom>
              <a:avLst/>
              <a:gdLst/>
              <a:ahLst/>
              <a:cxnLst/>
              <a:rect l="l" t="t" r="r" b="b"/>
              <a:pathLst>
                <a:path w="167639">
                  <a:moveTo>
                    <a:pt x="0" y="0"/>
                  </a:moveTo>
                  <a:lnTo>
                    <a:pt x="167640" y="0"/>
                  </a:lnTo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04793" y="3342131"/>
              <a:ext cx="280035" cy="280035"/>
            </a:xfrm>
            <a:custGeom>
              <a:avLst/>
              <a:gdLst/>
              <a:ahLst/>
              <a:cxnLst/>
              <a:rect l="l" t="t" r="r" b="b"/>
              <a:pathLst>
                <a:path w="280035" h="280035">
                  <a:moveTo>
                    <a:pt x="0" y="0"/>
                  </a:moveTo>
                  <a:lnTo>
                    <a:pt x="0" y="279653"/>
                  </a:lnTo>
                  <a:lnTo>
                    <a:pt x="279654" y="279653"/>
                  </a:lnTo>
                  <a:lnTo>
                    <a:pt x="279654" y="0"/>
                  </a:lnTo>
                  <a:lnTo>
                    <a:pt x="0" y="0"/>
                  </a:lnTo>
                  <a:close/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304793" y="3967733"/>
              <a:ext cx="280035" cy="280035"/>
            </a:xfrm>
            <a:custGeom>
              <a:avLst/>
              <a:gdLst/>
              <a:ahLst/>
              <a:cxnLst/>
              <a:rect l="l" t="t" r="r" b="b"/>
              <a:pathLst>
                <a:path w="280035" h="280035">
                  <a:moveTo>
                    <a:pt x="0" y="0"/>
                  </a:moveTo>
                  <a:lnTo>
                    <a:pt x="0" y="279654"/>
                  </a:lnTo>
                  <a:lnTo>
                    <a:pt x="279654" y="279654"/>
                  </a:lnTo>
                  <a:lnTo>
                    <a:pt x="279654" y="0"/>
                  </a:lnTo>
                  <a:lnTo>
                    <a:pt x="0" y="0"/>
                  </a:lnTo>
                  <a:close/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6771" y="2990087"/>
              <a:ext cx="0" cy="1609725"/>
            </a:xfrm>
            <a:custGeom>
              <a:avLst/>
              <a:gdLst/>
              <a:ahLst/>
              <a:cxnLst/>
              <a:rect l="l" t="t" r="r" b="b"/>
              <a:pathLst>
                <a:path h="1609725">
                  <a:moveTo>
                    <a:pt x="0" y="0"/>
                  </a:moveTo>
                  <a:lnTo>
                    <a:pt x="0" y="1609344"/>
                  </a:lnTo>
                </a:path>
              </a:pathLst>
            </a:custGeom>
            <a:ln w="376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735067" y="3342131"/>
              <a:ext cx="280035" cy="280035"/>
            </a:xfrm>
            <a:custGeom>
              <a:avLst/>
              <a:gdLst/>
              <a:ahLst/>
              <a:cxnLst/>
              <a:rect l="l" t="t" r="r" b="b"/>
              <a:pathLst>
                <a:path w="280035" h="280035">
                  <a:moveTo>
                    <a:pt x="0" y="0"/>
                  </a:moveTo>
                  <a:lnTo>
                    <a:pt x="0" y="279653"/>
                  </a:lnTo>
                  <a:lnTo>
                    <a:pt x="279654" y="279653"/>
                  </a:lnTo>
                  <a:lnTo>
                    <a:pt x="279654" y="0"/>
                  </a:lnTo>
                  <a:lnTo>
                    <a:pt x="0" y="0"/>
                  </a:lnTo>
                  <a:close/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372100" y="2079497"/>
              <a:ext cx="0" cy="246379"/>
            </a:xfrm>
            <a:custGeom>
              <a:avLst/>
              <a:gdLst/>
              <a:ahLst/>
              <a:cxnLst/>
              <a:rect l="l" t="t" r="r" b="b"/>
              <a:pathLst>
                <a:path h="246380">
                  <a:moveTo>
                    <a:pt x="0" y="0"/>
                  </a:moveTo>
                  <a:lnTo>
                    <a:pt x="0" y="246126"/>
                  </a:lnTo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801620" y="3316482"/>
            <a:ext cx="146685" cy="286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00" spc="5" dirty="0">
                <a:latin typeface="Arial MT"/>
                <a:cs typeface="Arial MT"/>
              </a:rPr>
              <a:t>1</a:t>
            </a:r>
            <a:endParaRPr sz="1700">
              <a:latin typeface="Arial MT"/>
              <a:cs typeface="Arial MT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721733" y="3328796"/>
            <a:ext cx="1289685" cy="932180"/>
            <a:chOff x="4721733" y="3328796"/>
            <a:chExt cx="1289685" cy="932180"/>
          </a:xfrm>
        </p:grpSpPr>
        <p:sp>
          <p:nvSpPr>
            <p:cNvPr id="18" name="object 18"/>
            <p:cNvSpPr/>
            <p:nvPr/>
          </p:nvSpPr>
          <p:spPr>
            <a:xfrm>
              <a:off x="4735068" y="3967733"/>
              <a:ext cx="280035" cy="280035"/>
            </a:xfrm>
            <a:custGeom>
              <a:avLst/>
              <a:gdLst/>
              <a:ahLst/>
              <a:cxnLst/>
              <a:rect l="l" t="t" r="r" b="b"/>
              <a:pathLst>
                <a:path w="280035" h="280035">
                  <a:moveTo>
                    <a:pt x="0" y="0"/>
                  </a:moveTo>
                  <a:lnTo>
                    <a:pt x="0" y="279654"/>
                  </a:lnTo>
                  <a:lnTo>
                    <a:pt x="279654" y="279654"/>
                  </a:lnTo>
                  <a:lnTo>
                    <a:pt x="279654" y="0"/>
                  </a:lnTo>
                  <a:lnTo>
                    <a:pt x="0" y="0"/>
                  </a:lnTo>
                  <a:close/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718810" y="3342131"/>
              <a:ext cx="279400" cy="280035"/>
            </a:xfrm>
            <a:custGeom>
              <a:avLst/>
              <a:gdLst/>
              <a:ahLst/>
              <a:cxnLst/>
              <a:rect l="l" t="t" r="r" b="b"/>
              <a:pathLst>
                <a:path w="279400" h="280035">
                  <a:moveTo>
                    <a:pt x="0" y="0"/>
                  </a:moveTo>
                  <a:lnTo>
                    <a:pt x="0" y="279653"/>
                  </a:lnTo>
                  <a:lnTo>
                    <a:pt x="278892" y="279653"/>
                  </a:lnTo>
                  <a:lnTo>
                    <a:pt x="278892" y="0"/>
                  </a:lnTo>
                  <a:lnTo>
                    <a:pt x="0" y="0"/>
                  </a:lnTo>
                  <a:close/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784598" y="3316482"/>
            <a:ext cx="146685" cy="286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00" spc="5" dirty="0">
                <a:latin typeface="Arial MT"/>
                <a:cs typeface="Arial MT"/>
              </a:rPr>
              <a:t>2</a:t>
            </a:r>
            <a:endParaRPr sz="1700">
              <a:latin typeface="Arial MT"/>
              <a:cs typeface="Arial MT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855594" y="2314575"/>
            <a:ext cx="3866515" cy="3717925"/>
            <a:chOff x="2855594" y="2314575"/>
            <a:chExt cx="3866515" cy="3717925"/>
          </a:xfrm>
        </p:grpSpPr>
        <p:sp>
          <p:nvSpPr>
            <p:cNvPr id="22" name="object 22"/>
            <p:cNvSpPr/>
            <p:nvPr/>
          </p:nvSpPr>
          <p:spPr>
            <a:xfrm>
              <a:off x="5729477" y="3967733"/>
              <a:ext cx="280035" cy="280035"/>
            </a:xfrm>
            <a:custGeom>
              <a:avLst/>
              <a:gdLst/>
              <a:ahLst/>
              <a:cxnLst/>
              <a:rect l="l" t="t" r="r" b="b"/>
              <a:pathLst>
                <a:path w="280035" h="280035">
                  <a:moveTo>
                    <a:pt x="0" y="0"/>
                  </a:moveTo>
                  <a:lnTo>
                    <a:pt x="0" y="279653"/>
                  </a:lnTo>
                  <a:lnTo>
                    <a:pt x="279654" y="279653"/>
                  </a:lnTo>
                  <a:lnTo>
                    <a:pt x="279654" y="0"/>
                  </a:lnTo>
                  <a:lnTo>
                    <a:pt x="0" y="0"/>
                  </a:lnTo>
                  <a:close/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868929" y="2855975"/>
              <a:ext cx="3486150" cy="1861185"/>
            </a:xfrm>
            <a:custGeom>
              <a:avLst/>
              <a:gdLst/>
              <a:ahLst/>
              <a:cxnLst/>
              <a:rect l="l" t="t" r="r" b="b"/>
              <a:pathLst>
                <a:path w="3486150" h="1861185">
                  <a:moveTo>
                    <a:pt x="0" y="1860804"/>
                  </a:moveTo>
                  <a:lnTo>
                    <a:pt x="0" y="0"/>
                  </a:lnTo>
                  <a:lnTo>
                    <a:pt x="3486150" y="0"/>
                  </a:lnTo>
                  <a:lnTo>
                    <a:pt x="3486150" y="1860804"/>
                  </a:lnTo>
                  <a:lnTo>
                    <a:pt x="0" y="1860804"/>
                  </a:lnTo>
                  <a:close/>
                </a:path>
              </a:pathLst>
            </a:custGeom>
            <a:ln w="26060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175503" y="2327909"/>
              <a:ext cx="394335" cy="394335"/>
            </a:xfrm>
            <a:custGeom>
              <a:avLst/>
              <a:gdLst/>
              <a:ahLst/>
              <a:cxnLst/>
              <a:rect l="l" t="t" r="r" b="b"/>
              <a:pathLst>
                <a:path w="394335" h="394335">
                  <a:moveTo>
                    <a:pt x="0" y="197357"/>
                  </a:moveTo>
                  <a:lnTo>
                    <a:pt x="5171" y="152115"/>
                  </a:lnTo>
                  <a:lnTo>
                    <a:pt x="19914" y="110578"/>
                  </a:lnTo>
                  <a:lnTo>
                    <a:pt x="43067" y="73933"/>
                  </a:lnTo>
                  <a:lnTo>
                    <a:pt x="73471" y="43367"/>
                  </a:lnTo>
                  <a:lnTo>
                    <a:pt x="109967" y="20065"/>
                  </a:lnTo>
                  <a:lnTo>
                    <a:pt x="151395" y="5214"/>
                  </a:lnTo>
                  <a:lnTo>
                    <a:pt x="196595" y="0"/>
                  </a:lnTo>
                  <a:lnTo>
                    <a:pt x="241838" y="5214"/>
                  </a:lnTo>
                  <a:lnTo>
                    <a:pt x="283375" y="20065"/>
                  </a:lnTo>
                  <a:lnTo>
                    <a:pt x="320020" y="43367"/>
                  </a:lnTo>
                  <a:lnTo>
                    <a:pt x="350586" y="73933"/>
                  </a:lnTo>
                  <a:lnTo>
                    <a:pt x="373888" y="110578"/>
                  </a:lnTo>
                  <a:lnTo>
                    <a:pt x="388739" y="152115"/>
                  </a:lnTo>
                  <a:lnTo>
                    <a:pt x="393954" y="197357"/>
                  </a:lnTo>
                  <a:lnTo>
                    <a:pt x="388739" y="242318"/>
                  </a:lnTo>
                  <a:lnTo>
                    <a:pt x="373888" y="283652"/>
                  </a:lnTo>
                  <a:lnTo>
                    <a:pt x="350586" y="320162"/>
                  </a:lnTo>
                  <a:lnTo>
                    <a:pt x="320020" y="350646"/>
                  </a:lnTo>
                  <a:lnTo>
                    <a:pt x="283375" y="373906"/>
                  </a:lnTo>
                  <a:lnTo>
                    <a:pt x="241838" y="388742"/>
                  </a:lnTo>
                  <a:lnTo>
                    <a:pt x="196596" y="393953"/>
                  </a:lnTo>
                  <a:lnTo>
                    <a:pt x="151395" y="388742"/>
                  </a:lnTo>
                  <a:lnTo>
                    <a:pt x="109967" y="373906"/>
                  </a:lnTo>
                  <a:lnTo>
                    <a:pt x="73471" y="350646"/>
                  </a:lnTo>
                  <a:lnTo>
                    <a:pt x="43067" y="320162"/>
                  </a:lnTo>
                  <a:lnTo>
                    <a:pt x="19914" y="283652"/>
                  </a:lnTo>
                  <a:lnTo>
                    <a:pt x="5171" y="242318"/>
                  </a:lnTo>
                  <a:lnTo>
                    <a:pt x="0" y="197357"/>
                  </a:lnTo>
                  <a:close/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372099" y="4995338"/>
              <a:ext cx="128270" cy="62865"/>
            </a:xfrm>
            <a:custGeom>
              <a:avLst/>
              <a:gdLst/>
              <a:ahLst/>
              <a:cxnLst/>
              <a:rect l="l" t="t" r="r" b="b"/>
              <a:pathLst>
                <a:path w="128270" h="62864">
                  <a:moveTo>
                    <a:pt x="128015" y="62055"/>
                  </a:moveTo>
                  <a:lnTo>
                    <a:pt x="127253" y="51387"/>
                  </a:lnTo>
                  <a:lnTo>
                    <a:pt x="109619" y="17185"/>
                  </a:lnTo>
                  <a:lnTo>
                    <a:pt x="80583" y="42"/>
                  </a:lnTo>
                  <a:lnTo>
                    <a:pt x="47715" y="0"/>
                  </a:lnTo>
                  <a:lnTo>
                    <a:pt x="18585" y="17101"/>
                  </a:lnTo>
                  <a:lnTo>
                    <a:pt x="761" y="51387"/>
                  </a:lnTo>
                  <a:lnTo>
                    <a:pt x="0" y="62817"/>
                  </a:lnTo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116067" y="4995382"/>
              <a:ext cx="128270" cy="62865"/>
            </a:xfrm>
            <a:custGeom>
              <a:avLst/>
              <a:gdLst/>
              <a:ahLst/>
              <a:cxnLst/>
              <a:rect l="l" t="t" r="r" b="b"/>
              <a:pathLst>
                <a:path w="128270" h="62864">
                  <a:moveTo>
                    <a:pt x="128015" y="62011"/>
                  </a:moveTo>
                  <a:lnTo>
                    <a:pt x="127253" y="51343"/>
                  </a:lnTo>
                  <a:lnTo>
                    <a:pt x="109454" y="17108"/>
                  </a:lnTo>
                  <a:lnTo>
                    <a:pt x="80254" y="0"/>
                  </a:lnTo>
                  <a:lnTo>
                    <a:pt x="47304" y="9"/>
                  </a:lnTo>
                  <a:lnTo>
                    <a:pt x="18256" y="17126"/>
                  </a:lnTo>
                  <a:lnTo>
                    <a:pt x="761" y="51343"/>
                  </a:lnTo>
                  <a:lnTo>
                    <a:pt x="0" y="62773"/>
                  </a:lnTo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244084" y="4995391"/>
              <a:ext cx="128270" cy="62865"/>
            </a:xfrm>
            <a:custGeom>
              <a:avLst/>
              <a:gdLst/>
              <a:ahLst/>
              <a:cxnLst/>
              <a:rect l="l" t="t" r="r" b="b"/>
              <a:pathLst>
                <a:path w="128270" h="62864">
                  <a:moveTo>
                    <a:pt x="128015" y="62002"/>
                  </a:moveTo>
                  <a:lnTo>
                    <a:pt x="127253" y="51334"/>
                  </a:lnTo>
                  <a:lnTo>
                    <a:pt x="109648" y="17087"/>
                  </a:lnTo>
                  <a:lnTo>
                    <a:pt x="80378" y="0"/>
                  </a:lnTo>
                  <a:lnTo>
                    <a:pt x="47262" y="36"/>
                  </a:lnTo>
                  <a:lnTo>
                    <a:pt x="18117" y="17160"/>
                  </a:lnTo>
                  <a:lnTo>
                    <a:pt x="761" y="51334"/>
                  </a:lnTo>
                  <a:lnTo>
                    <a:pt x="0" y="62764"/>
                  </a:lnTo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500116" y="4995367"/>
              <a:ext cx="128270" cy="62865"/>
            </a:xfrm>
            <a:custGeom>
              <a:avLst/>
              <a:gdLst/>
              <a:ahLst/>
              <a:cxnLst/>
              <a:rect l="l" t="t" r="r" b="b"/>
              <a:pathLst>
                <a:path w="128270" h="62864">
                  <a:moveTo>
                    <a:pt x="128015" y="62026"/>
                  </a:moveTo>
                  <a:lnTo>
                    <a:pt x="127253" y="51358"/>
                  </a:lnTo>
                  <a:lnTo>
                    <a:pt x="110131" y="17329"/>
                  </a:lnTo>
                  <a:lnTo>
                    <a:pt x="80903" y="157"/>
                  </a:lnTo>
                  <a:lnTo>
                    <a:pt x="47587" y="0"/>
                  </a:lnTo>
                  <a:lnTo>
                    <a:pt x="18201" y="17014"/>
                  </a:lnTo>
                  <a:lnTo>
                    <a:pt x="761" y="51358"/>
                  </a:lnTo>
                  <a:lnTo>
                    <a:pt x="0" y="62788"/>
                  </a:lnTo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103037" y="5068823"/>
              <a:ext cx="538480" cy="0"/>
            </a:xfrm>
            <a:custGeom>
              <a:avLst/>
              <a:gdLst/>
              <a:ahLst/>
              <a:cxnLst/>
              <a:rect l="l" t="t" r="r" b="b"/>
              <a:pathLst>
                <a:path w="538479">
                  <a:moveTo>
                    <a:pt x="512064" y="0"/>
                  </a:moveTo>
                  <a:lnTo>
                    <a:pt x="538124" y="0"/>
                  </a:lnTo>
                </a:path>
                <a:path w="538479">
                  <a:moveTo>
                    <a:pt x="384048" y="0"/>
                  </a:moveTo>
                  <a:lnTo>
                    <a:pt x="410108" y="0"/>
                  </a:lnTo>
                </a:path>
                <a:path w="538479">
                  <a:moveTo>
                    <a:pt x="256032" y="0"/>
                  </a:moveTo>
                  <a:lnTo>
                    <a:pt x="282092" y="0"/>
                  </a:lnTo>
                </a:path>
                <a:path w="538479">
                  <a:moveTo>
                    <a:pt x="128015" y="0"/>
                  </a:moveTo>
                  <a:lnTo>
                    <a:pt x="154076" y="0"/>
                  </a:lnTo>
                </a:path>
                <a:path w="538479">
                  <a:moveTo>
                    <a:pt x="0" y="0"/>
                  </a:moveTo>
                  <a:lnTo>
                    <a:pt x="26060" y="0"/>
                  </a:lnTo>
                </a:path>
              </a:pathLst>
            </a:custGeom>
            <a:ln w="228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244083" y="4895849"/>
              <a:ext cx="128270" cy="62865"/>
            </a:xfrm>
            <a:custGeom>
              <a:avLst/>
              <a:gdLst/>
              <a:ahLst/>
              <a:cxnLst/>
              <a:rect l="l" t="t" r="r" b="b"/>
              <a:pathLst>
                <a:path w="128270" h="62864">
                  <a:moveTo>
                    <a:pt x="0" y="762"/>
                  </a:moveTo>
                  <a:lnTo>
                    <a:pt x="762" y="11430"/>
                  </a:lnTo>
                  <a:lnTo>
                    <a:pt x="18501" y="45545"/>
                  </a:lnTo>
                  <a:lnTo>
                    <a:pt x="47756" y="62579"/>
                  </a:lnTo>
                  <a:lnTo>
                    <a:pt x="80790" y="62555"/>
                  </a:lnTo>
                  <a:lnTo>
                    <a:pt x="109868" y="45498"/>
                  </a:lnTo>
                  <a:lnTo>
                    <a:pt x="127254" y="11430"/>
                  </a:lnTo>
                  <a:lnTo>
                    <a:pt x="128016" y="0"/>
                  </a:lnTo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500115" y="4895849"/>
              <a:ext cx="128270" cy="62865"/>
            </a:xfrm>
            <a:custGeom>
              <a:avLst/>
              <a:gdLst/>
              <a:ahLst/>
              <a:cxnLst/>
              <a:rect l="l" t="t" r="r" b="b"/>
              <a:pathLst>
                <a:path w="128270" h="62864">
                  <a:moveTo>
                    <a:pt x="0" y="762"/>
                  </a:moveTo>
                  <a:lnTo>
                    <a:pt x="762" y="11430"/>
                  </a:lnTo>
                  <a:lnTo>
                    <a:pt x="18424" y="45484"/>
                  </a:lnTo>
                  <a:lnTo>
                    <a:pt x="47763" y="62515"/>
                  </a:lnTo>
                  <a:lnTo>
                    <a:pt x="80920" y="62519"/>
                  </a:lnTo>
                  <a:lnTo>
                    <a:pt x="110036" y="45491"/>
                  </a:lnTo>
                  <a:lnTo>
                    <a:pt x="127254" y="11430"/>
                  </a:lnTo>
                  <a:lnTo>
                    <a:pt x="128016" y="0"/>
                  </a:lnTo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372099" y="4895849"/>
              <a:ext cx="128270" cy="62865"/>
            </a:xfrm>
            <a:custGeom>
              <a:avLst/>
              <a:gdLst/>
              <a:ahLst/>
              <a:cxnLst/>
              <a:rect l="l" t="t" r="r" b="b"/>
              <a:pathLst>
                <a:path w="128270" h="62864">
                  <a:moveTo>
                    <a:pt x="0" y="762"/>
                  </a:moveTo>
                  <a:lnTo>
                    <a:pt x="762" y="11430"/>
                  </a:lnTo>
                  <a:lnTo>
                    <a:pt x="18542" y="45539"/>
                  </a:lnTo>
                  <a:lnTo>
                    <a:pt x="47788" y="62579"/>
                  </a:lnTo>
                  <a:lnTo>
                    <a:pt x="80793" y="62565"/>
                  </a:lnTo>
                  <a:lnTo>
                    <a:pt x="109851" y="45510"/>
                  </a:lnTo>
                  <a:lnTo>
                    <a:pt x="127254" y="11430"/>
                  </a:lnTo>
                  <a:lnTo>
                    <a:pt x="128016" y="0"/>
                  </a:lnTo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116067" y="4895849"/>
              <a:ext cx="128270" cy="62865"/>
            </a:xfrm>
            <a:custGeom>
              <a:avLst/>
              <a:gdLst/>
              <a:ahLst/>
              <a:cxnLst/>
              <a:rect l="l" t="t" r="r" b="b"/>
              <a:pathLst>
                <a:path w="128270" h="62864">
                  <a:moveTo>
                    <a:pt x="0" y="762"/>
                  </a:moveTo>
                  <a:lnTo>
                    <a:pt x="762" y="11430"/>
                  </a:lnTo>
                  <a:lnTo>
                    <a:pt x="18031" y="45301"/>
                  </a:lnTo>
                  <a:lnTo>
                    <a:pt x="47225" y="62442"/>
                  </a:lnTo>
                  <a:lnTo>
                    <a:pt x="80433" y="62647"/>
                  </a:lnTo>
                  <a:lnTo>
                    <a:pt x="109746" y="45711"/>
                  </a:lnTo>
                  <a:lnTo>
                    <a:pt x="127254" y="11430"/>
                  </a:lnTo>
                  <a:lnTo>
                    <a:pt x="128016" y="0"/>
                  </a:lnTo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103037" y="4884800"/>
              <a:ext cx="538480" cy="0"/>
            </a:xfrm>
            <a:custGeom>
              <a:avLst/>
              <a:gdLst/>
              <a:ahLst/>
              <a:cxnLst/>
              <a:rect l="l" t="t" r="r" b="b"/>
              <a:pathLst>
                <a:path w="538479">
                  <a:moveTo>
                    <a:pt x="0" y="0"/>
                  </a:moveTo>
                  <a:lnTo>
                    <a:pt x="26060" y="0"/>
                  </a:lnTo>
                </a:path>
                <a:path w="538479">
                  <a:moveTo>
                    <a:pt x="128015" y="0"/>
                  </a:moveTo>
                  <a:lnTo>
                    <a:pt x="154076" y="0"/>
                  </a:lnTo>
                </a:path>
                <a:path w="538479">
                  <a:moveTo>
                    <a:pt x="256032" y="0"/>
                  </a:moveTo>
                  <a:lnTo>
                    <a:pt x="282092" y="0"/>
                  </a:lnTo>
                </a:path>
                <a:path w="538479">
                  <a:moveTo>
                    <a:pt x="384048" y="0"/>
                  </a:moveTo>
                  <a:lnTo>
                    <a:pt x="410108" y="0"/>
                  </a:lnTo>
                </a:path>
                <a:path w="538479">
                  <a:moveTo>
                    <a:pt x="512064" y="0"/>
                  </a:moveTo>
                  <a:lnTo>
                    <a:pt x="538124" y="0"/>
                  </a:lnTo>
                </a:path>
              </a:pathLst>
            </a:custGeom>
            <a:ln w="236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372100" y="5074157"/>
              <a:ext cx="0" cy="944880"/>
            </a:xfrm>
            <a:custGeom>
              <a:avLst/>
              <a:gdLst/>
              <a:ahLst/>
              <a:cxnLst/>
              <a:rect l="l" t="t" r="r" b="b"/>
              <a:pathLst>
                <a:path h="944879">
                  <a:moveTo>
                    <a:pt x="0" y="944880"/>
                  </a:moveTo>
                  <a:lnTo>
                    <a:pt x="0" y="0"/>
                  </a:lnTo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14657" y="5574728"/>
              <a:ext cx="87922" cy="239394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6377940" y="5527547"/>
              <a:ext cx="335280" cy="335280"/>
            </a:xfrm>
            <a:custGeom>
              <a:avLst/>
              <a:gdLst/>
              <a:ahLst/>
              <a:cxnLst/>
              <a:rect l="l" t="t" r="r" b="b"/>
              <a:pathLst>
                <a:path w="335279" h="335279">
                  <a:moveTo>
                    <a:pt x="0" y="167640"/>
                  </a:moveTo>
                  <a:lnTo>
                    <a:pt x="5961" y="122943"/>
                  </a:lnTo>
                  <a:lnTo>
                    <a:pt x="22803" y="82860"/>
                  </a:lnTo>
                  <a:lnTo>
                    <a:pt x="48958" y="48958"/>
                  </a:lnTo>
                  <a:lnTo>
                    <a:pt x="82860" y="22803"/>
                  </a:lnTo>
                  <a:lnTo>
                    <a:pt x="122943" y="5961"/>
                  </a:lnTo>
                  <a:lnTo>
                    <a:pt x="167640" y="0"/>
                  </a:lnTo>
                  <a:lnTo>
                    <a:pt x="212072" y="5961"/>
                  </a:lnTo>
                  <a:lnTo>
                    <a:pt x="252080" y="22803"/>
                  </a:lnTo>
                  <a:lnTo>
                    <a:pt x="286035" y="48958"/>
                  </a:lnTo>
                  <a:lnTo>
                    <a:pt x="312307" y="82860"/>
                  </a:lnTo>
                  <a:lnTo>
                    <a:pt x="329265" y="122943"/>
                  </a:lnTo>
                  <a:lnTo>
                    <a:pt x="335279" y="167640"/>
                  </a:lnTo>
                  <a:lnTo>
                    <a:pt x="329265" y="212072"/>
                  </a:lnTo>
                  <a:lnTo>
                    <a:pt x="312307" y="252080"/>
                  </a:lnTo>
                  <a:lnTo>
                    <a:pt x="286035" y="286035"/>
                  </a:lnTo>
                  <a:lnTo>
                    <a:pt x="252080" y="312307"/>
                  </a:lnTo>
                  <a:lnTo>
                    <a:pt x="212072" y="329265"/>
                  </a:lnTo>
                  <a:lnTo>
                    <a:pt x="167640" y="335280"/>
                  </a:lnTo>
                  <a:lnTo>
                    <a:pt x="122943" y="329265"/>
                  </a:lnTo>
                  <a:lnTo>
                    <a:pt x="82860" y="312307"/>
                  </a:lnTo>
                  <a:lnTo>
                    <a:pt x="48958" y="286035"/>
                  </a:lnTo>
                  <a:lnTo>
                    <a:pt x="22803" y="252080"/>
                  </a:lnTo>
                  <a:lnTo>
                    <a:pt x="5961" y="212072"/>
                  </a:lnTo>
                  <a:lnTo>
                    <a:pt x="0" y="167640"/>
                  </a:lnTo>
                  <a:close/>
                </a:path>
              </a:pathLst>
            </a:custGeom>
            <a:ln w="168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6411719" y="5530096"/>
            <a:ext cx="266700" cy="286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00" dirty="0">
                <a:latin typeface="Arial MT"/>
                <a:cs typeface="Arial MT"/>
              </a:rPr>
              <a:t>78</a:t>
            </a:r>
            <a:endParaRPr sz="1700">
              <a:latin typeface="Arial MT"/>
              <a:cs typeface="Arial MT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5121021" y="5183822"/>
            <a:ext cx="1367155" cy="1332230"/>
            <a:chOff x="5121021" y="5183822"/>
            <a:chExt cx="1367155" cy="1332230"/>
          </a:xfrm>
        </p:grpSpPr>
        <p:sp>
          <p:nvSpPr>
            <p:cNvPr id="40" name="object 40"/>
            <p:cNvSpPr/>
            <p:nvPr/>
          </p:nvSpPr>
          <p:spPr>
            <a:xfrm>
              <a:off x="5892545" y="5304281"/>
              <a:ext cx="345440" cy="0"/>
            </a:xfrm>
            <a:custGeom>
              <a:avLst/>
              <a:gdLst/>
              <a:ahLst/>
              <a:cxnLst/>
              <a:rect l="l" t="t" r="r" b="b"/>
              <a:pathLst>
                <a:path w="345439">
                  <a:moveTo>
                    <a:pt x="345186" y="0"/>
                  </a:moveTo>
                  <a:lnTo>
                    <a:pt x="0" y="0"/>
                  </a:lnTo>
                </a:path>
              </a:pathLst>
            </a:custGeom>
            <a:ln w="168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04619" y="5184584"/>
              <a:ext cx="87164" cy="239394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5372100" y="5303519"/>
              <a:ext cx="327025" cy="0"/>
            </a:xfrm>
            <a:custGeom>
              <a:avLst/>
              <a:gdLst/>
              <a:ahLst/>
              <a:cxnLst/>
              <a:rect l="l" t="t" r="r" b="b"/>
              <a:pathLst>
                <a:path w="327025">
                  <a:moveTo>
                    <a:pt x="0" y="0"/>
                  </a:moveTo>
                  <a:lnTo>
                    <a:pt x="326898" y="0"/>
                  </a:lnTo>
                </a:path>
              </a:pathLst>
            </a:custGeom>
            <a:ln w="168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92139" y="5183822"/>
              <a:ext cx="87169" cy="239394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6243828" y="5303519"/>
              <a:ext cx="235585" cy="235585"/>
            </a:xfrm>
            <a:custGeom>
              <a:avLst/>
              <a:gdLst/>
              <a:ahLst/>
              <a:cxnLst/>
              <a:rect l="l" t="t" r="r" b="b"/>
              <a:pathLst>
                <a:path w="235585" h="235585">
                  <a:moveTo>
                    <a:pt x="235457" y="235457"/>
                  </a:moveTo>
                  <a:lnTo>
                    <a:pt x="0" y="0"/>
                  </a:lnTo>
                </a:path>
              </a:pathLst>
            </a:custGeom>
            <a:ln w="168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134356" y="6019037"/>
              <a:ext cx="483234" cy="483234"/>
            </a:xfrm>
            <a:custGeom>
              <a:avLst/>
              <a:gdLst/>
              <a:ahLst/>
              <a:cxnLst/>
              <a:rect l="l" t="t" r="r" b="b"/>
              <a:pathLst>
                <a:path w="483235" h="483235">
                  <a:moveTo>
                    <a:pt x="0" y="241553"/>
                  </a:moveTo>
                  <a:lnTo>
                    <a:pt x="4909" y="192888"/>
                  </a:lnTo>
                  <a:lnTo>
                    <a:pt x="18990" y="147554"/>
                  </a:lnTo>
                  <a:lnTo>
                    <a:pt x="41268" y="106523"/>
                  </a:lnTo>
                  <a:lnTo>
                    <a:pt x="70770" y="70770"/>
                  </a:lnTo>
                  <a:lnTo>
                    <a:pt x="106523" y="41268"/>
                  </a:lnTo>
                  <a:lnTo>
                    <a:pt x="147554" y="18990"/>
                  </a:lnTo>
                  <a:lnTo>
                    <a:pt x="192888" y="4909"/>
                  </a:lnTo>
                  <a:lnTo>
                    <a:pt x="241554" y="0"/>
                  </a:lnTo>
                  <a:lnTo>
                    <a:pt x="290219" y="4909"/>
                  </a:lnTo>
                  <a:lnTo>
                    <a:pt x="335553" y="18990"/>
                  </a:lnTo>
                  <a:lnTo>
                    <a:pt x="376584" y="41268"/>
                  </a:lnTo>
                  <a:lnTo>
                    <a:pt x="412337" y="70770"/>
                  </a:lnTo>
                  <a:lnTo>
                    <a:pt x="441839" y="106523"/>
                  </a:lnTo>
                  <a:lnTo>
                    <a:pt x="464117" y="147554"/>
                  </a:lnTo>
                  <a:lnTo>
                    <a:pt x="478198" y="192888"/>
                  </a:lnTo>
                  <a:lnTo>
                    <a:pt x="483108" y="241553"/>
                  </a:lnTo>
                  <a:lnTo>
                    <a:pt x="478198" y="290219"/>
                  </a:lnTo>
                  <a:lnTo>
                    <a:pt x="464117" y="335553"/>
                  </a:lnTo>
                  <a:lnTo>
                    <a:pt x="441839" y="376584"/>
                  </a:lnTo>
                  <a:lnTo>
                    <a:pt x="412337" y="412337"/>
                  </a:lnTo>
                  <a:lnTo>
                    <a:pt x="376584" y="441839"/>
                  </a:lnTo>
                  <a:lnTo>
                    <a:pt x="335553" y="464117"/>
                  </a:lnTo>
                  <a:lnTo>
                    <a:pt x="290219" y="478198"/>
                  </a:lnTo>
                  <a:lnTo>
                    <a:pt x="241554" y="483107"/>
                  </a:lnTo>
                  <a:lnTo>
                    <a:pt x="192888" y="478198"/>
                  </a:lnTo>
                  <a:lnTo>
                    <a:pt x="147554" y="464117"/>
                  </a:lnTo>
                  <a:lnTo>
                    <a:pt x="106523" y="441839"/>
                  </a:lnTo>
                  <a:lnTo>
                    <a:pt x="70770" y="412337"/>
                  </a:lnTo>
                  <a:lnTo>
                    <a:pt x="41268" y="376584"/>
                  </a:lnTo>
                  <a:lnTo>
                    <a:pt x="18990" y="335553"/>
                  </a:lnTo>
                  <a:lnTo>
                    <a:pt x="4909" y="290219"/>
                  </a:lnTo>
                  <a:lnTo>
                    <a:pt x="0" y="241553"/>
                  </a:lnTo>
                  <a:close/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5277876" y="6095498"/>
            <a:ext cx="194945" cy="286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00" spc="5" dirty="0">
                <a:latin typeface="Arial MT"/>
                <a:cs typeface="Arial MT"/>
              </a:rPr>
              <a:t>G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6094476" y="6057138"/>
            <a:ext cx="344170" cy="414655"/>
          </a:xfrm>
          <a:custGeom>
            <a:avLst/>
            <a:gdLst/>
            <a:ahLst/>
            <a:cxnLst/>
            <a:rect l="l" t="t" r="r" b="b"/>
            <a:pathLst>
              <a:path w="344170" h="414654">
                <a:moveTo>
                  <a:pt x="343662" y="414527"/>
                </a:moveTo>
                <a:lnTo>
                  <a:pt x="343662" y="0"/>
                </a:lnTo>
                <a:lnTo>
                  <a:pt x="0" y="207263"/>
                </a:lnTo>
                <a:lnTo>
                  <a:pt x="343662" y="414527"/>
                </a:lnTo>
                <a:close/>
              </a:path>
            </a:pathLst>
          </a:custGeom>
          <a:ln w="26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object 4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16686" y="6102095"/>
            <a:ext cx="145542" cy="150113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16686" y="6366509"/>
            <a:ext cx="145542" cy="150113"/>
          </a:xfrm>
          <a:prstGeom prst="rect">
            <a:avLst/>
          </a:prstGeom>
        </p:spPr>
      </p:pic>
      <p:sp>
        <p:nvSpPr>
          <p:cNvPr id="50" name="object 50"/>
          <p:cNvSpPr txBox="1"/>
          <p:nvPr/>
        </p:nvSpPr>
        <p:spPr>
          <a:xfrm>
            <a:off x="870966" y="5235201"/>
            <a:ext cx="3630929" cy="13347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934085">
              <a:lnSpc>
                <a:spcPct val="100600"/>
              </a:lnSpc>
              <a:spcBef>
                <a:spcPts val="95"/>
              </a:spcBef>
            </a:pPr>
            <a:r>
              <a:rPr sz="1700" dirty="0">
                <a:latin typeface="Arial MT"/>
                <a:cs typeface="Arial MT"/>
              </a:rPr>
              <a:t>78 </a:t>
            </a:r>
            <a:r>
              <a:rPr sz="1700" spc="5" dirty="0">
                <a:latin typeface="Arial MT"/>
                <a:cs typeface="Arial MT"/>
              </a:rPr>
              <a:t>= </a:t>
            </a:r>
            <a:r>
              <a:rPr sz="1700" dirty="0">
                <a:latin typeface="Arial MT"/>
                <a:cs typeface="Arial MT"/>
              </a:rPr>
              <a:t>Out-of-Step Protection </a:t>
            </a:r>
            <a:r>
              <a:rPr sz="1700" spc="-459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E</a:t>
            </a:r>
            <a:r>
              <a:rPr sz="1650" baseline="-12626" dirty="0">
                <a:latin typeface="Arial MT"/>
                <a:cs typeface="Arial MT"/>
              </a:rPr>
              <a:t>s</a:t>
            </a:r>
            <a:r>
              <a:rPr sz="1650" spc="247" baseline="-12626" dirty="0">
                <a:latin typeface="Arial MT"/>
                <a:cs typeface="Arial MT"/>
              </a:rPr>
              <a:t> </a:t>
            </a:r>
            <a:r>
              <a:rPr sz="1700" spc="5" dirty="0">
                <a:latin typeface="Arial MT"/>
                <a:cs typeface="Arial MT"/>
              </a:rPr>
              <a:t>=</a:t>
            </a:r>
            <a:r>
              <a:rPr sz="1700" spc="-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System </a:t>
            </a:r>
            <a:r>
              <a:rPr sz="1700" spc="-5" dirty="0">
                <a:latin typeface="Arial MT"/>
                <a:cs typeface="Arial MT"/>
              </a:rPr>
              <a:t>Voltage</a:t>
            </a:r>
            <a:endParaRPr sz="170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15"/>
              </a:spcBef>
            </a:pPr>
            <a:r>
              <a:rPr sz="1700" dirty="0">
                <a:latin typeface="Arial MT"/>
                <a:cs typeface="Arial MT"/>
              </a:rPr>
              <a:t>E</a:t>
            </a:r>
            <a:r>
              <a:rPr sz="1650" baseline="-12626" dirty="0">
                <a:latin typeface="Arial MT"/>
                <a:cs typeface="Arial MT"/>
              </a:rPr>
              <a:t>g</a:t>
            </a:r>
            <a:r>
              <a:rPr sz="1650" spc="225" baseline="-12626" dirty="0">
                <a:latin typeface="Arial MT"/>
                <a:cs typeface="Arial MT"/>
              </a:rPr>
              <a:t> </a:t>
            </a:r>
            <a:r>
              <a:rPr sz="1700" spc="5" dirty="0">
                <a:latin typeface="Arial MT"/>
                <a:cs typeface="Arial MT"/>
              </a:rPr>
              <a:t>=</a:t>
            </a:r>
            <a:r>
              <a:rPr sz="1700" spc="-15" dirty="0">
                <a:latin typeface="Arial MT"/>
                <a:cs typeface="Arial MT"/>
              </a:rPr>
              <a:t> </a:t>
            </a:r>
            <a:r>
              <a:rPr sz="1700" spc="5" dirty="0">
                <a:latin typeface="Arial MT"/>
                <a:cs typeface="Arial MT"/>
              </a:rPr>
              <a:t>Generator</a:t>
            </a:r>
            <a:r>
              <a:rPr sz="1700" spc="-1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Voltage</a:t>
            </a:r>
            <a:endParaRPr sz="1700">
              <a:latin typeface="Arial MT"/>
              <a:cs typeface="Arial MT"/>
            </a:endParaRPr>
          </a:p>
          <a:p>
            <a:pPr marL="198755">
              <a:lnSpc>
                <a:spcPct val="100000"/>
              </a:lnSpc>
              <a:spcBef>
                <a:spcPts val="30"/>
              </a:spcBef>
            </a:pPr>
            <a:r>
              <a:rPr sz="1650" spc="7" baseline="-12626" dirty="0">
                <a:latin typeface="Arial MT"/>
                <a:cs typeface="Arial MT"/>
              </a:rPr>
              <a:t>s</a:t>
            </a:r>
            <a:r>
              <a:rPr sz="1650" spc="232" baseline="-12626" dirty="0">
                <a:latin typeface="Arial MT"/>
                <a:cs typeface="Arial MT"/>
              </a:rPr>
              <a:t> </a:t>
            </a:r>
            <a:r>
              <a:rPr sz="1700" spc="5" dirty="0">
                <a:latin typeface="Arial MT"/>
                <a:cs typeface="Arial MT"/>
              </a:rPr>
              <a:t>=</a:t>
            </a:r>
            <a:r>
              <a:rPr sz="1700" spc="-1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System</a:t>
            </a:r>
            <a:r>
              <a:rPr sz="1700" spc="-10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Voltage</a:t>
            </a:r>
            <a:r>
              <a:rPr sz="1700" spc="-1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Phase</a:t>
            </a:r>
            <a:r>
              <a:rPr sz="1700" spc="-1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Angle</a:t>
            </a:r>
            <a:endParaRPr sz="1700">
              <a:latin typeface="Arial MT"/>
              <a:cs typeface="Arial MT"/>
            </a:endParaRPr>
          </a:p>
          <a:p>
            <a:pPr marL="198755">
              <a:lnSpc>
                <a:spcPct val="100000"/>
              </a:lnSpc>
              <a:spcBef>
                <a:spcPts val="40"/>
              </a:spcBef>
            </a:pPr>
            <a:r>
              <a:rPr sz="1650" spc="7" baseline="-12626" dirty="0">
                <a:latin typeface="Arial MT"/>
                <a:cs typeface="Arial MT"/>
              </a:rPr>
              <a:t>g</a:t>
            </a:r>
            <a:r>
              <a:rPr sz="1650" spc="232" baseline="-12626" dirty="0">
                <a:latin typeface="Arial MT"/>
                <a:cs typeface="Arial MT"/>
              </a:rPr>
              <a:t> </a:t>
            </a:r>
            <a:r>
              <a:rPr sz="1700" spc="5" dirty="0">
                <a:latin typeface="Arial MT"/>
                <a:cs typeface="Arial MT"/>
              </a:rPr>
              <a:t>=</a:t>
            </a:r>
            <a:r>
              <a:rPr sz="1700" spc="-15" dirty="0">
                <a:latin typeface="Arial MT"/>
                <a:cs typeface="Arial MT"/>
              </a:rPr>
              <a:t> </a:t>
            </a:r>
            <a:r>
              <a:rPr sz="1700" spc="5" dirty="0">
                <a:latin typeface="Arial MT"/>
                <a:cs typeface="Arial MT"/>
              </a:rPr>
              <a:t>Generator</a:t>
            </a:r>
            <a:r>
              <a:rPr sz="1700" spc="-10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Voltage</a:t>
            </a:r>
            <a:r>
              <a:rPr sz="1700" spc="-10" dirty="0">
                <a:latin typeface="Arial MT"/>
                <a:cs typeface="Arial MT"/>
              </a:rPr>
              <a:t> </a:t>
            </a:r>
            <a:r>
              <a:rPr sz="1700" spc="5" dirty="0">
                <a:latin typeface="Arial MT"/>
                <a:cs typeface="Arial MT"/>
              </a:rPr>
              <a:t>Phase</a:t>
            </a:r>
            <a:r>
              <a:rPr sz="1700" spc="-10" dirty="0">
                <a:latin typeface="Arial MT"/>
                <a:cs typeface="Arial MT"/>
              </a:rPr>
              <a:t> </a:t>
            </a:r>
            <a:r>
              <a:rPr sz="1700" spc="5" dirty="0">
                <a:latin typeface="Arial MT"/>
                <a:cs typeface="Arial MT"/>
              </a:rPr>
              <a:t>Angle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253943" y="6122991"/>
            <a:ext cx="158115" cy="286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00" spc="5" dirty="0">
                <a:latin typeface="Arial MT"/>
                <a:cs typeface="Arial MT"/>
              </a:rPr>
              <a:t>T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668018" y="2229133"/>
            <a:ext cx="1281430" cy="5467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910" marR="5080" indent="-29845">
              <a:lnSpc>
                <a:spcPct val="100600"/>
              </a:lnSpc>
              <a:spcBef>
                <a:spcPts val="95"/>
              </a:spcBef>
            </a:pPr>
            <a:r>
              <a:rPr sz="1700" dirty="0">
                <a:latin typeface="Arial MT"/>
                <a:cs typeface="Arial MT"/>
              </a:rPr>
              <a:t>Three-Phase  Short</a:t>
            </a:r>
            <a:r>
              <a:rPr sz="1700" spc="-3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Circuit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518612" y="2537729"/>
            <a:ext cx="1051560" cy="286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00" spc="-5" dirty="0">
                <a:latin typeface="Arial MT"/>
                <a:cs typeface="Arial MT"/>
              </a:rPr>
              <a:t>Substation</a:t>
            </a:r>
            <a:endParaRPr sz="1700">
              <a:latin typeface="Arial MT"/>
              <a:cs typeface="Arial MT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3584447" y="2379649"/>
            <a:ext cx="2794000" cy="3894454"/>
            <a:chOff x="3584447" y="2379649"/>
            <a:chExt cx="2794000" cy="3894454"/>
          </a:xfrm>
        </p:grpSpPr>
        <p:sp>
          <p:nvSpPr>
            <p:cNvPr id="55" name="object 55"/>
            <p:cNvSpPr/>
            <p:nvPr/>
          </p:nvSpPr>
          <p:spPr>
            <a:xfrm>
              <a:off x="3584447" y="3481577"/>
              <a:ext cx="1150620" cy="0"/>
            </a:xfrm>
            <a:custGeom>
              <a:avLst/>
              <a:gdLst/>
              <a:ahLst/>
              <a:cxnLst/>
              <a:rect l="l" t="t" r="r" b="b"/>
              <a:pathLst>
                <a:path w="1150620">
                  <a:moveTo>
                    <a:pt x="0" y="0"/>
                  </a:moveTo>
                  <a:lnTo>
                    <a:pt x="1150620" y="0"/>
                  </a:lnTo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014721" y="3481577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997701" y="3481577"/>
              <a:ext cx="179070" cy="0"/>
            </a:xfrm>
            <a:custGeom>
              <a:avLst/>
              <a:gdLst/>
              <a:ahLst/>
              <a:cxnLst/>
              <a:rect l="l" t="t" r="r" b="b"/>
              <a:pathLst>
                <a:path w="179070">
                  <a:moveTo>
                    <a:pt x="0" y="0"/>
                  </a:moveTo>
                  <a:lnTo>
                    <a:pt x="179070" y="0"/>
                  </a:lnTo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584447" y="4107179"/>
              <a:ext cx="1150620" cy="0"/>
            </a:xfrm>
            <a:custGeom>
              <a:avLst/>
              <a:gdLst/>
              <a:ahLst/>
              <a:cxnLst/>
              <a:rect l="l" t="t" r="r" b="b"/>
              <a:pathLst>
                <a:path w="1150620">
                  <a:moveTo>
                    <a:pt x="0" y="0"/>
                  </a:moveTo>
                  <a:lnTo>
                    <a:pt x="1150620" y="0"/>
                  </a:lnTo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014721" y="4107179"/>
              <a:ext cx="715010" cy="0"/>
            </a:xfrm>
            <a:custGeom>
              <a:avLst/>
              <a:gdLst/>
              <a:ahLst/>
              <a:cxnLst/>
              <a:rect l="l" t="t" r="r" b="b"/>
              <a:pathLst>
                <a:path w="715010">
                  <a:moveTo>
                    <a:pt x="0" y="0"/>
                  </a:moveTo>
                  <a:lnTo>
                    <a:pt x="714756" y="0"/>
                  </a:lnTo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009132" y="4107179"/>
              <a:ext cx="167640" cy="0"/>
            </a:xfrm>
            <a:custGeom>
              <a:avLst/>
              <a:gdLst/>
              <a:ahLst/>
              <a:cxnLst/>
              <a:rect l="l" t="t" r="r" b="b"/>
              <a:pathLst>
                <a:path w="167639">
                  <a:moveTo>
                    <a:pt x="0" y="0"/>
                  </a:moveTo>
                  <a:lnTo>
                    <a:pt x="167640" y="0"/>
                  </a:lnTo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617463" y="6260591"/>
              <a:ext cx="470534" cy="0"/>
            </a:xfrm>
            <a:custGeom>
              <a:avLst/>
              <a:gdLst/>
              <a:ahLst/>
              <a:cxnLst/>
              <a:rect l="l" t="t" r="r" b="b"/>
              <a:pathLst>
                <a:path w="470535">
                  <a:moveTo>
                    <a:pt x="0" y="0"/>
                  </a:moveTo>
                  <a:lnTo>
                    <a:pt x="470154" y="0"/>
                  </a:lnTo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375910" y="5695187"/>
              <a:ext cx="1002030" cy="0"/>
            </a:xfrm>
            <a:custGeom>
              <a:avLst/>
              <a:gdLst/>
              <a:ahLst/>
              <a:cxnLst/>
              <a:rect l="l" t="t" r="r" b="b"/>
              <a:pathLst>
                <a:path w="1002029">
                  <a:moveTo>
                    <a:pt x="1002030" y="0"/>
                  </a:moveTo>
                  <a:lnTo>
                    <a:pt x="0" y="0"/>
                  </a:lnTo>
                </a:path>
              </a:pathLst>
            </a:custGeom>
            <a:ln w="168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237988" y="2392679"/>
              <a:ext cx="268605" cy="268605"/>
            </a:xfrm>
            <a:custGeom>
              <a:avLst/>
              <a:gdLst/>
              <a:ahLst/>
              <a:cxnLst/>
              <a:rect l="l" t="t" r="r" b="b"/>
              <a:pathLst>
                <a:path w="268604" h="268605">
                  <a:moveTo>
                    <a:pt x="0" y="0"/>
                  </a:moveTo>
                  <a:lnTo>
                    <a:pt x="268224" y="268224"/>
                  </a:lnTo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237988" y="2392679"/>
              <a:ext cx="268605" cy="268605"/>
            </a:xfrm>
            <a:custGeom>
              <a:avLst/>
              <a:gdLst/>
              <a:ahLst/>
              <a:cxnLst/>
              <a:rect l="l" t="t" r="r" b="b"/>
              <a:pathLst>
                <a:path w="268604" h="268605">
                  <a:moveTo>
                    <a:pt x="268224" y="0"/>
                  </a:moveTo>
                  <a:lnTo>
                    <a:pt x="0" y="268224"/>
                  </a:lnTo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09161" y="3441115"/>
              <a:ext cx="87020" cy="86258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01414" y="4066717"/>
              <a:ext cx="86258" cy="86258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25541" y="3441115"/>
              <a:ext cx="87020" cy="86258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29352" y="4066717"/>
              <a:ext cx="86258" cy="86258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5369051" y="2727959"/>
              <a:ext cx="0" cy="715010"/>
            </a:xfrm>
            <a:custGeom>
              <a:avLst/>
              <a:gdLst/>
              <a:ahLst/>
              <a:cxnLst/>
              <a:rect l="l" t="t" r="r" b="b"/>
              <a:pathLst>
                <a:path h="715010">
                  <a:moveTo>
                    <a:pt x="0" y="0"/>
                  </a:moveTo>
                  <a:lnTo>
                    <a:pt x="0" y="714756"/>
                  </a:lnTo>
                </a:path>
              </a:pathLst>
            </a:custGeom>
            <a:ln w="26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4506726" y="4822185"/>
            <a:ext cx="495300" cy="286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00" dirty="0">
                <a:latin typeface="Arial MT"/>
                <a:cs typeface="Arial MT"/>
              </a:rPr>
              <a:t>GSU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6233919" y="1616926"/>
            <a:ext cx="773430" cy="314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1900" spc="5" dirty="0">
                <a:latin typeface="Arial MT"/>
                <a:cs typeface="Arial MT"/>
              </a:rPr>
              <a:t>E</a:t>
            </a:r>
            <a:r>
              <a:rPr sz="1950" spc="7" baseline="-19230" dirty="0">
                <a:latin typeface="Arial MT"/>
                <a:cs typeface="Arial MT"/>
              </a:rPr>
              <a:t>s</a:t>
            </a:r>
            <a:r>
              <a:rPr sz="1900" spc="5" dirty="0">
                <a:latin typeface="Symbol"/>
                <a:cs typeface="Symbol"/>
              </a:rPr>
              <a:t></a:t>
            </a:r>
            <a:r>
              <a:rPr sz="1950" spc="7" baseline="-19230" dirty="0">
                <a:latin typeface="Arial MT"/>
                <a:cs typeface="Arial MT"/>
              </a:rPr>
              <a:t>s</a:t>
            </a:r>
            <a:endParaRPr sz="1950" baseline="-19230">
              <a:latin typeface="Arial MT"/>
              <a:cs typeface="Arial MT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978905" y="6469435"/>
            <a:ext cx="7874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900" dirty="0">
                <a:latin typeface="Arial MT"/>
                <a:cs typeface="Arial MT"/>
              </a:rPr>
              <a:t>E</a:t>
            </a:r>
            <a:r>
              <a:rPr sz="1950" baseline="-19230" dirty="0">
                <a:latin typeface="Arial MT"/>
                <a:cs typeface="Arial MT"/>
              </a:rPr>
              <a:t>g</a:t>
            </a:r>
            <a:r>
              <a:rPr sz="1900" dirty="0">
                <a:latin typeface="Symbol"/>
                <a:cs typeface="Symbol"/>
              </a:rPr>
              <a:t></a:t>
            </a:r>
            <a:r>
              <a:rPr sz="1950" baseline="-19230" dirty="0">
                <a:latin typeface="Arial MT"/>
                <a:cs typeface="Arial MT"/>
              </a:rPr>
              <a:t>g</a:t>
            </a:r>
            <a:endParaRPr sz="1950" baseline="-19230">
              <a:latin typeface="Arial MT"/>
              <a:cs typeface="Arial MT"/>
            </a:endParaRPr>
          </a:p>
        </p:txBody>
      </p:sp>
      <p:sp>
        <p:nvSpPr>
          <p:cNvPr id="73" name="object 73"/>
          <p:cNvSpPr txBox="1">
            <a:spLocks noGrp="1"/>
          </p:cNvSpPr>
          <p:nvPr>
            <p:ph type="title"/>
          </p:nvPr>
        </p:nvSpPr>
        <p:spPr>
          <a:xfrm>
            <a:off x="1059125" y="384604"/>
            <a:ext cx="7009765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b="0" spc="-520" dirty="0">
                <a:solidFill>
                  <a:srgbClr val="000000"/>
                </a:solidFill>
                <a:latin typeface="Arial MT"/>
                <a:cs typeface="Arial MT"/>
              </a:rPr>
              <a:t>ESTABILIDAD</a:t>
            </a:r>
            <a:r>
              <a:rPr sz="4950" b="0" spc="-24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950" b="0" spc="-540" dirty="0">
                <a:solidFill>
                  <a:srgbClr val="000000"/>
                </a:solidFill>
                <a:latin typeface="Arial MT"/>
                <a:cs typeface="Arial MT"/>
              </a:rPr>
              <a:t>TRANSITORIA</a:t>
            </a:r>
            <a:endParaRPr sz="495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15796"/>
            <a:ext cx="9144000" cy="107442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542288" y="2820161"/>
            <a:ext cx="1986914" cy="3002280"/>
          </a:xfrm>
          <a:custGeom>
            <a:avLst/>
            <a:gdLst/>
            <a:ahLst/>
            <a:cxnLst/>
            <a:rect l="l" t="t" r="r" b="b"/>
            <a:pathLst>
              <a:path w="1986914" h="3002279">
                <a:moveTo>
                  <a:pt x="0" y="1656588"/>
                </a:moveTo>
                <a:lnTo>
                  <a:pt x="0" y="3002280"/>
                </a:lnTo>
                <a:lnTo>
                  <a:pt x="1986533" y="3002280"/>
                </a:lnTo>
                <a:lnTo>
                  <a:pt x="1986533" y="0"/>
                </a:lnTo>
              </a:path>
            </a:pathLst>
          </a:custGeom>
          <a:ln w="26860">
            <a:solidFill>
              <a:srgbClr val="FF0000"/>
            </a:solidFill>
            <a:prstDash val="lgDash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34631" y="1569592"/>
            <a:ext cx="5377815" cy="4744085"/>
            <a:chOff x="734631" y="1569592"/>
            <a:chExt cx="5377815" cy="4744085"/>
          </a:xfrm>
        </p:grpSpPr>
        <p:sp>
          <p:nvSpPr>
            <p:cNvPr id="5" name="object 5"/>
            <p:cNvSpPr/>
            <p:nvPr/>
          </p:nvSpPr>
          <p:spPr>
            <a:xfrm>
              <a:off x="1277873" y="1743455"/>
              <a:ext cx="0" cy="4556125"/>
            </a:xfrm>
            <a:custGeom>
              <a:avLst/>
              <a:gdLst/>
              <a:ahLst/>
              <a:cxnLst/>
              <a:rect l="l" t="t" r="r" b="b"/>
              <a:pathLst>
                <a:path h="4556125">
                  <a:moveTo>
                    <a:pt x="0" y="0"/>
                  </a:moveTo>
                  <a:lnTo>
                    <a:pt x="0" y="4555997"/>
                  </a:lnTo>
                </a:path>
              </a:pathLst>
            </a:custGeom>
            <a:ln w="268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48283" y="6299453"/>
              <a:ext cx="5350510" cy="0"/>
            </a:xfrm>
            <a:custGeom>
              <a:avLst/>
              <a:gdLst/>
              <a:ahLst/>
              <a:cxnLst/>
              <a:rect l="l" t="t" r="r" b="b"/>
              <a:pathLst>
                <a:path w="5350510">
                  <a:moveTo>
                    <a:pt x="0" y="0"/>
                  </a:moveTo>
                  <a:lnTo>
                    <a:pt x="5350001" y="0"/>
                  </a:lnTo>
                </a:path>
              </a:pathLst>
            </a:custGeom>
            <a:ln w="268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77873" y="4445507"/>
              <a:ext cx="3919854" cy="0"/>
            </a:xfrm>
            <a:custGeom>
              <a:avLst/>
              <a:gdLst/>
              <a:ahLst/>
              <a:cxnLst/>
              <a:rect l="l" t="t" r="r" b="b"/>
              <a:pathLst>
                <a:path w="3919854">
                  <a:moveTo>
                    <a:pt x="0" y="0"/>
                  </a:moveTo>
                  <a:lnTo>
                    <a:pt x="3919727" y="0"/>
                  </a:lnTo>
                </a:path>
              </a:pathLst>
            </a:custGeom>
            <a:ln w="26860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34739" y="2750057"/>
              <a:ext cx="936625" cy="0"/>
            </a:xfrm>
            <a:custGeom>
              <a:avLst/>
              <a:gdLst/>
              <a:ahLst/>
              <a:cxnLst/>
              <a:rect l="l" t="t" r="r" b="b"/>
              <a:pathLst>
                <a:path w="936625">
                  <a:moveTo>
                    <a:pt x="936498" y="0"/>
                  </a:moveTo>
                  <a:lnTo>
                    <a:pt x="0" y="0"/>
                  </a:lnTo>
                </a:path>
              </a:pathLst>
            </a:custGeom>
            <a:ln w="268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512057" y="2705861"/>
              <a:ext cx="134620" cy="89535"/>
            </a:xfrm>
            <a:custGeom>
              <a:avLst/>
              <a:gdLst/>
              <a:ahLst/>
              <a:cxnLst/>
              <a:rect l="l" t="t" r="r" b="b"/>
              <a:pathLst>
                <a:path w="134620" h="89535">
                  <a:moveTo>
                    <a:pt x="134112" y="89153"/>
                  </a:moveTo>
                  <a:lnTo>
                    <a:pt x="134112" y="0"/>
                  </a:lnTo>
                  <a:lnTo>
                    <a:pt x="0" y="44196"/>
                  </a:lnTo>
                  <a:lnTo>
                    <a:pt x="134112" y="891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634739" y="2379725"/>
              <a:ext cx="513080" cy="0"/>
            </a:xfrm>
            <a:custGeom>
              <a:avLst/>
              <a:gdLst/>
              <a:ahLst/>
              <a:cxnLst/>
              <a:rect l="l" t="t" r="r" b="b"/>
              <a:pathLst>
                <a:path w="513079">
                  <a:moveTo>
                    <a:pt x="512825" y="0"/>
                  </a:moveTo>
                  <a:lnTo>
                    <a:pt x="0" y="0"/>
                  </a:lnTo>
                </a:path>
              </a:pathLst>
            </a:custGeom>
            <a:ln w="268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12057" y="2334767"/>
              <a:ext cx="134620" cy="89535"/>
            </a:xfrm>
            <a:custGeom>
              <a:avLst/>
              <a:gdLst/>
              <a:ahLst/>
              <a:cxnLst/>
              <a:rect l="l" t="t" r="r" b="b"/>
              <a:pathLst>
                <a:path w="134620" h="89535">
                  <a:moveTo>
                    <a:pt x="134112" y="89153"/>
                  </a:moveTo>
                  <a:lnTo>
                    <a:pt x="134112" y="0"/>
                  </a:lnTo>
                  <a:lnTo>
                    <a:pt x="0" y="44957"/>
                  </a:lnTo>
                  <a:lnTo>
                    <a:pt x="134112" y="891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155697" y="1572767"/>
              <a:ext cx="0" cy="320040"/>
            </a:xfrm>
            <a:custGeom>
              <a:avLst/>
              <a:gdLst/>
              <a:ahLst/>
              <a:cxnLst/>
              <a:rect l="l" t="t" r="r" b="b"/>
              <a:pathLst>
                <a:path h="320039">
                  <a:moveTo>
                    <a:pt x="0" y="0"/>
                  </a:moveTo>
                  <a:lnTo>
                    <a:pt x="0" y="320040"/>
                  </a:lnTo>
                </a:path>
              </a:pathLst>
            </a:custGeom>
            <a:ln w="61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433828" y="1572767"/>
              <a:ext cx="0" cy="320040"/>
            </a:xfrm>
            <a:custGeom>
              <a:avLst/>
              <a:gdLst/>
              <a:ahLst/>
              <a:cxnLst/>
              <a:rect l="l" t="t" r="r" b="b"/>
              <a:pathLst>
                <a:path h="320039">
                  <a:moveTo>
                    <a:pt x="0" y="0"/>
                  </a:moveTo>
                  <a:lnTo>
                    <a:pt x="0" y="320040"/>
                  </a:lnTo>
                </a:path>
              </a:pathLst>
            </a:custGeom>
            <a:ln w="61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484881" y="1601723"/>
              <a:ext cx="0" cy="262255"/>
            </a:xfrm>
            <a:custGeom>
              <a:avLst/>
              <a:gdLst/>
              <a:ahLst/>
              <a:cxnLst/>
              <a:rect l="l" t="t" r="r" b="b"/>
              <a:pathLst>
                <a:path h="262255">
                  <a:moveTo>
                    <a:pt x="0" y="0"/>
                  </a:moveTo>
                  <a:lnTo>
                    <a:pt x="0" y="262128"/>
                  </a:lnTo>
                </a:path>
              </a:pathLst>
            </a:custGeom>
            <a:ln w="61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758440" y="1601723"/>
              <a:ext cx="0" cy="262255"/>
            </a:xfrm>
            <a:custGeom>
              <a:avLst/>
              <a:gdLst/>
              <a:ahLst/>
              <a:cxnLst/>
              <a:rect l="l" t="t" r="r" b="b"/>
              <a:pathLst>
                <a:path h="262255">
                  <a:moveTo>
                    <a:pt x="0" y="0"/>
                  </a:moveTo>
                  <a:lnTo>
                    <a:pt x="0" y="262128"/>
                  </a:lnTo>
                </a:path>
              </a:pathLst>
            </a:custGeom>
            <a:ln w="61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139695" y="1916430"/>
              <a:ext cx="638175" cy="0"/>
            </a:xfrm>
            <a:custGeom>
              <a:avLst/>
              <a:gdLst/>
              <a:ahLst/>
              <a:cxnLst/>
              <a:rect l="l" t="t" r="r" b="b"/>
              <a:pathLst>
                <a:path w="638175">
                  <a:moveTo>
                    <a:pt x="0" y="0"/>
                  </a:moveTo>
                  <a:lnTo>
                    <a:pt x="637794" y="0"/>
                  </a:lnTo>
                </a:path>
              </a:pathLst>
            </a:custGeom>
            <a:ln w="61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580637" y="1875364"/>
            <a:ext cx="304800" cy="1993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50" spc="20" dirty="0">
                <a:latin typeface="Arial MT"/>
                <a:cs typeface="Arial MT"/>
              </a:rPr>
              <a:t>m</a:t>
            </a:r>
            <a:r>
              <a:rPr sz="1150" dirty="0">
                <a:latin typeface="Arial MT"/>
                <a:cs typeface="Arial MT"/>
              </a:rPr>
              <a:t>a</a:t>
            </a:r>
            <a:r>
              <a:rPr sz="1150" spc="-5" dirty="0">
                <a:latin typeface="Arial MT"/>
                <a:cs typeface="Arial MT"/>
              </a:rPr>
              <a:t>x</a:t>
            </a:r>
            <a:endParaRPr sz="115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60131" y="1736968"/>
            <a:ext cx="174625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spc="5" dirty="0">
                <a:latin typeface="Arial MT"/>
                <a:cs typeface="Arial MT"/>
              </a:rPr>
              <a:t>P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78428" y="1908365"/>
            <a:ext cx="174625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spc="5" dirty="0">
                <a:latin typeface="Arial MT"/>
                <a:cs typeface="Arial MT"/>
              </a:rPr>
              <a:t>X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904416" y="1553299"/>
            <a:ext cx="868680" cy="353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1620">
              <a:lnSpc>
                <a:spcPts val="1285"/>
              </a:lnSpc>
              <a:spcBef>
                <a:spcPts val="105"/>
              </a:spcBef>
              <a:tabLst>
                <a:tab pos="591820" algn="l"/>
              </a:tabLst>
            </a:pPr>
            <a:r>
              <a:rPr sz="1750" spc="5" dirty="0">
                <a:latin typeface="Arial MT"/>
                <a:cs typeface="Arial MT"/>
              </a:rPr>
              <a:t>E	E</a:t>
            </a:r>
            <a:endParaRPr sz="1750">
              <a:latin typeface="Arial MT"/>
              <a:cs typeface="Arial MT"/>
            </a:endParaRPr>
          </a:p>
          <a:p>
            <a:pPr marL="50800">
              <a:lnSpc>
                <a:spcPts val="1285"/>
              </a:lnSpc>
              <a:tabLst>
                <a:tab pos="415290" algn="l"/>
                <a:tab pos="744855" algn="l"/>
              </a:tabLst>
            </a:pPr>
            <a:r>
              <a:rPr sz="2625" spc="7" baseline="-30158" dirty="0">
                <a:latin typeface="Symbol"/>
                <a:cs typeface="Symbol"/>
              </a:rPr>
              <a:t></a:t>
            </a:r>
            <a:r>
              <a:rPr sz="2625" spc="7" baseline="-30158" dirty="0">
                <a:latin typeface="Times New Roman"/>
                <a:cs typeface="Times New Roman"/>
              </a:rPr>
              <a:t>	</a:t>
            </a:r>
            <a:r>
              <a:rPr sz="1150" spc="-5" dirty="0">
                <a:latin typeface="Arial MT"/>
                <a:cs typeface="Arial MT"/>
              </a:rPr>
              <a:t>g	s</a:t>
            </a:r>
            <a:endParaRPr sz="115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29616" y="1941066"/>
            <a:ext cx="3073400" cy="8318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50" dirty="0">
                <a:latin typeface="Arial MT"/>
                <a:cs typeface="Arial MT"/>
              </a:rPr>
              <a:t>Maximum</a:t>
            </a:r>
            <a:endParaRPr sz="1750">
              <a:latin typeface="Arial MT"/>
              <a:cs typeface="Arial MT"/>
            </a:endParaRPr>
          </a:p>
          <a:p>
            <a:pPr marL="80645" marR="5080" indent="99695">
              <a:lnSpc>
                <a:spcPts val="2120"/>
              </a:lnSpc>
              <a:spcBef>
                <a:spcPts val="70"/>
              </a:spcBef>
              <a:tabLst>
                <a:tab pos="1047750" algn="l"/>
                <a:tab pos="3060065" algn="l"/>
              </a:tabLst>
            </a:pPr>
            <a:r>
              <a:rPr sz="1750" dirty="0">
                <a:latin typeface="Arial MT"/>
                <a:cs typeface="Arial MT"/>
              </a:rPr>
              <a:t>Power 	</a:t>
            </a:r>
            <a:r>
              <a:rPr sz="175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	</a:t>
            </a:r>
            <a:r>
              <a:rPr sz="1750" dirty="0">
                <a:latin typeface="Arial MT"/>
                <a:cs typeface="Arial MT"/>
              </a:rPr>
              <a:t> Transfer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88591" y="4275889"/>
            <a:ext cx="832485" cy="2946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750" dirty="0">
                <a:latin typeface="Arial MT"/>
                <a:cs typeface="Arial MT"/>
              </a:rPr>
              <a:t>P</a:t>
            </a:r>
            <a:r>
              <a:rPr sz="1725" baseline="-12077" dirty="0">
                <a:latin typeface="Arial MT"/>
                <a:cs typeface="Arial MT"/>
              </a:rPr>
              <a:t>M</a:t>
            </a:r>
            <a:r>
              <a:rPr sz="1725" spc="195" baseline="-12077" dirty="0">
                <a:latin typeface="Arial MT"/>
                <a:cs typeface="Arial MT"/>
              </a:rPr>
              <a:t> </a:t>
            </a:r>
            <a:r>
              <a:rPr sz="1750" spc="5" dirty="0">
                <a:latin typeface="Arial MT"/>
                <a:cs typeface="Arial MT"/>
              </a:rPr>
              <a:t>=</a:t>
            </a:r>
            <a:r>
              <a:rPr sz="1750" spc="-3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P</a:t>
            </a:r>
            <a:r>
              <a:rPr sz="1725" baseline="-12077" dirty="0">
                <a:latin typeface="Arial MT"/>
                <a:cs typeface="Arial MT"/>
              </a:rPr>
              <a:t>e</a:t>
            </a:r>
            <a:endParaRPr sz="1725" baseline="-12077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772656" y="3676142"/>
            <a:ext cx="306705" cy="2946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750" dirty="0">
                <a:latin typeface="Arial MT"/>
                <a:cs typeface="Arial MT"/>
              </a:rPr>
              <a:t>A</a:t>
            </a:r>
            <a:r>
              <a:rPr sz="1725" baseline="-12077" dirty="0">
                <a:latin typeface="Arial MT"/>
                <a:cs typeface="Arial MT"/>
              </a:rPr>
              <a:t>2</a:t>
            </a:r>
            <a:endParaRPr sz="1725" baseline="-12077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371075" y="2209295"/>
            <a:ext cx="1915795" cy="2946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50" dirty="0">
                <a:latin typeface="Arial MT"/>
                <a:cs typeface="Arial MT"/>
              </a:rPr>
              <a:t>All</a:t>
            </a:r>
            <a:r>
              <a:rPr sz="1750" spc="-2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Lines</a:t>
            </a:r>
            <a:r>
              <a:rPr sz="1750" spc="-2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in</a:t>
            </a:r>
            <a:r>
              <a:rPr sz="1750" spc="-2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Service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04879" y="2552284"/>
            <a:ext cx="1729739" cy="562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5775" marR="5080" indent="-473709">
              <a:lnSpc>
                <a:spcPct val="100499"/>
              </a:lnSpc>
              <a:spcBef>
                <a:spcPts val="100"/>
              </a:spcBef>
            </a:pPr>
            <a:r>
              <a:rPr sz="1750" dirty="0">
                <a:latin typeface="Arial MT"/>
                <a:cs typeface="Arial MT"/>
              </a:rPr>
              <a:t>Breakers</a:t>
            </a:r>
            <a:r>
              <a:rPr sz="1750" spc="-20" dirty="0">
                <a:latin typeface="Arial MT"/>
                <a:cs typeface="Arial MT"/>
              </a:rPr>
              <a:t> </a:t>
            </a:r>
            <a:r>
              <a:rPr sz="1750" spc="5" dirty="0">
                <a:latin typeface="Arial MT"/>
                <a:cs typeface="Arial MT"/>
              </a:rPr>
              <a:t>1</a:t>
            </a:r>
            <a:r>
              <a:rPr sz="1750" spc="-2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and</a:t>
            </a:r>
            <a:r>
              <a:rPr sz="1750" spc="-20" dirty="0">
                <a:latin typeface="Arial MT"/>
                <a:cs typeface="Arial MT"/>
              </a:rPr>
              <a:t> </a:t>
            </a:r>
            <a:r>
              <a:rPr sz="1750" spc="5" dirty="0">
                <a:latin typeface="Arial MT"/>
                <a:cs typeface="Arial MT"/>
              </a:rPr>
              <a:t>2 </a:t>
            </a:r>
            <a:r>
              <a:rPr sz="1750" spc="-47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Tripped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382004" y="5192519"/>
            <a:ext cx="1311910" cy="9398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750" dirty="0">
                <a:latin typeface="Arial MT"/>
                <a:cs typeface="Arial MT"/>
              </a:rPr>
              <a:t>A</a:t>
            </a:r>
            <a:r>
              <a:rPr sz="1725" baseline="-12077" dirty="0">
                <a:latin typeface="Arial MT"/>
                <a:cs typeface="Arial MT"/>
              </a:rPr>
              <a:t>1</a:t>
            </a:r>
            <a:endParaRPr sz="1725" baseline="-12077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50">
              <a:latin typeface="Arial MT"/>
              <a:cs typeface="Arial MT"/>
            </a:endParaRPr>
          </a:p>
          <a:p>
            <a:pPr marR="43180" algn="r">
              <a:lnSpc>
                <a:spcPct val="100000"/>
              </a:lnSpc>
            </a:pPr>
            <a:r>
              <a:rPr sz="1750" spc="-390" dirty="0">
                <a:latin typeface="Arial MT"/>
                <a:cs typeface="Arial MT"/>
              </a:rPr>
              <a:t>θ</a:t>
            </a:r>
            <a:r>
              <a:rPr sz="1725" spc="-585" baseline="-12077" dirty="0">
                <a:latin typeface="Arial MT"/>
                <a:cs typeface="Arial MT"/>
              </a:rPr>
              <a:t>C</a:t>
            </a:r>
            <a:endParaRPr sz="1725" baseline="-12077">
              <a:latin typeface="Arial MT"/>
              <a:cs typeface="Arial M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02690" y="6288285"/>
            <a:ext cx="150495" cy="2946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50" spc="5" dirty="0">
                <a:latin typeface="Arial MT"/>
                <a:cs typeface="Arial MT"/>
              </a:rPr>
              <a:t>0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15115" y="6288285"/>
            <a:ext cx="488950" cy="2946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50" dirty="0">
                <a:latin typeface="Arial MT"/>
                <a:cs typeface="Arial MT"/>
              </a:rPr>
              <a:t>180°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055175" y="6288285"/>
            <a:ext cx="760095" cy="5346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1995"/>
              </a:lnSpc>
              <a:spcBef>
                <a:spcPts val="110"/>
              </a:spcBef>
            </a:pPr>
            <a:r>
              <a:rPr sz="1750" dirty="0">
                <a:latin typeface="Arial MT"/>
                <a:cs typeface="Arial MT"/>
              </a:rPr>
              <a:t>90°</a:t>
            </a:r>
            <a:endParaRPr sz="1750">
              <a:latin typeface="Arial MT"/>
              <a:cs typeface="Arial MT"/>
            </a:endParaRPr>
          </a:p>
          <a:p>
            <a:pPr algn="ctr">
              <a:lnSpc>
                <a:spcPts val="1995"/>
              </a:lnSpc>
            </a:pPr>
            <a:r>
              <a:rPr sz="1750" spc="-770" dirty="0">
                <a:latin typeface="Arial MT"/>
                <a:cs typeface="Arial MT"/>
              </a:rPr>
              <a:t>θ</a:t>
            </a:r>
            <a:r>
              <a:rPr sz="1750" spc="5" dirty="0">
                <a:latin typeface="Arial MT"/>
                <a:cs typeface="Arial MT"/>
              </a:rPr>
              <a:t>g – </a:t>
            </a:r>
            <a:r>
              <a:rPr sz="1750" spc="-775" dirty="0">
                <a:latin typeface="Arial MT"/>
                <a:cs typeface="Arial MT"/>
              </a:rPr>
              <a:t>θ</a:t>
            </a:r>
            <a:r>
              <a:rPr sz="1750" spc="5" dirty="0">
                <a:latin typeface="Arial MT"/>
                <a:cs typeface="Arial MT"/>
              </a:rPr>
              <a:t>s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835140" y="4197857"/>
            <a:ext cx="0" cy="319405"/>
          </a:xfrm>
          <a:custGeom>
            <a:avLst/>
            <a:gdLst/>
            <a:ahLst/>
            <a:cxnLst/>
            <a:rect l="l" t="t" r="r" b="b"/>
            <a:pathLst>
              <a:path h="319404">
                <a:moveTo>
                  <a:pt x="0" y="0"/>
                </a:moveTo>
                <a:lnTo>
                  <a:pt x="0" y="319278"/>
                </a:lnTo>
              </a:path>
            </a:pathLst>
          </a:custGeom>
          <a:ln w="12674">
            <a:solidFill>
              <a:srgbClr val="1635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902957" y="4197857"/>
            <a:ext cx="0" cy="319405"/>
          </a:xfrm>
          <a:custGeom>
            <a:avLst/>
            <a:gdLst/>
            <a:ahLst/>
            <a:cxnLst/>
            <a:rect l="l" t="t" r="r" b="b"/>
            <a:pathLst>
              <a:path h="319404">
                <a:moveTo>
                  <a:pt x="0" y="0"/>
                </a:moveTo>
                <a:lnTo>
                  <a:pt x="0" y="319278"/>
                </a:lnTo>
              </a:path>
            </a:pathLst>
          </a:custGeom>
          <a:ln w="12674">
            <a:solidFill>
              <a:srgbClr val="1635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1273365" y="2382837"/>
            <a:ext cx="6015990" cy="3920490"/>
            <a:chOff x="1273365" y="2382837"/>
            <a:chExt cx="6015990" cy="3920490"/>
          </a:xfrm>
        </p:grpSpPr>
        <p:sp>
          <p:nvSpPr>
            <p:cNvPr id="33" name="object 33"/>
            <p:cNvSpPr/>
            <p:nvPr/>
          </p:nvSpPr>
          <p:spPr>
            <a:xfrm>
              <a:off x="1287017" y="2396490"/>
              <a:ext cx="4052570" cy="3893185"/>
            </a:xfrm>
            <a:custGeom>
              <a:avLst/>
              <a:gdLst/>
              <a:ahLst/>
              <a:cxnLst/>
              <a:rect l="l" t="t" r="r" b="b"/>
              <a:pathLst>
                <a:path w="4052570" h="3893185">
                  <a:moveTo>
                    <a:pt x="0" y="3893057"/>
                  </a:moveTo>
                  <a:lnTo>
                    <a:pt x="34290" y="3775709"/>
                  </a:lnTo>
                  <a:lnTo>
                    <a:pt x="115823" y="3561587"/>
                  </a:lnTo>
                  <a:lnTo>
                    <a:pt x="156971" y="3443477"/>
                  </a:lnTo>
                  <a:lnTo>
                    <a:pt x="483870" y="2586989"/>
                  </a:lnTo>
                  <a:lnTo>
                    <a:pt x="524255" y="2490977"/>
                  </a:lnTo>
                  <a:lnTo>
                    <a:pt x="565404" y="2383535"/>
                  </a:lnTo>
                  <a:lnTo>
                    <a:pt x="729233" y="1997963"/>
                  </a:lnTo>
                  <a:lnTo>
                    <a:pt x="769620" y="1912619"/>
                  </a:lnTo>
                  <a:lnTo>
                    <a:pt x="810768" y="1815845"/>
                  </a:lnTo>
                  <a:lnTo>
                    <a:pt x="845058" y="1730501"/>
                  </a:lnTo>
                  <a:lnTo>
                    <a:pt x="966977" y="1473707"/>
                  </a:lnTo>
                  <a:lnTo>
                    <a:pt x="1130808" y="1173479"/>
                  </a:lnTo>
                  <a:lnTo>
                    <a:pt x="1171955" y="1109471"/>
                  </a:lnTo>
                  <a:lnTo>
                    <a:pt x="1212342" y="1034795"/>
                  </a:lnTo>
                  <a:lnTo>
                    <a:pt x="1253490" y="970025"/>
                  </a:lnTo>
                  <a:lnTo>
                    <a:pt x="1293875" y="916685"/>
                  </a:lnTo>
                  <a:lnTo>
                    <a:pt x="1335023" y="852677"/>
                  </a:lnTo>
                  <a:lnTo>
                    <a:pt x="1416558" y="745235"/>
                  </a:lnTo>
                  <a:lnTo>
                    <a:pt x="1580387" y="573785"/>
                  </a:lnTo>
                  <a:lnTo>
                    <a:pt x="1620773" y="541781"/>
                  </a:lnTo>
                  <a:lnTo>
                    <a:pt x="1655063" y="509777"/>
                  </a:lnTo>
                  <a:lnTo>
                    <a:pt x="1736597" y="445769"/>
                  </a:lnTo>
                  <a:lnTo>
                    <a:pt x="1777745" y="424433"/>
                  </a:lnTo>
                  <a:lnTo>
                    <a:pt x="1818893" y="413765"/>
                  </a:lnTo>
                  <a:lnTo>
                    <a:pt x="1859280" y="392430"/>
                  </a:lnTo>
                  <a:lnTo>
                    <a:pt x="1940813" y="371093"/>
                  </a:lnTo>
                  <a:lnTo>
                    <a:pt x="2104643" y="371093"/>
                  </a:lnTo>
                  <a:lnTo>
                    <a:pt x="2186177" y="392430"/>
                  </a:lnTo>
                  <a:lnTo>
                    <a:pt x="2227325" y="413765"/>
                  </a:lnTo>
                  <a:lnTo>
                    <a:pt x="2268473" y="424433"/>
                  </a:lnTo>
                  <a:lnTo>
                    <a:pt x="2308860" y="445769"/>
                  </a:lnTo>
                  <a:lnTo>
                    <a:pt x="2431541" y="541781"/>
                  </a:lnTo>
                  <a:lnTo>
                    <a:pt x="2465831" y="573785"/>
                  </a:lnTo>
                  <a:lnTo>
                    <a:pt x="2628899" y="745235"/>
                  </a:lnTo>
                  <a:lnTo>
                    <a:pt x="2710433" y="852677"/>
                  </a:lnTo>
                  <a:lnTo>
                    <a:pt x="2751581" y="916685"/>
                  </a:lnTo>
                  <a:lnTo>
                    <a:pt x="2792730" y="970025"/>
                  </a:lnTo>
                  <a:lnTo>
                    <a:pt x="2833116" y="1034795"/>
                  </a:lnTo>
                  <a:lnTo>
                    <a:pt x="2874263" y="1109471"/>
                  </a:lnTo>
                  <a:lnTo>
                    <a:pt x="2915412" y="1173479"/>
                  </a:lnTo>
                  <a:lnTo>
                    <a:pt x="3078480" y="1473707"/>
                  </a:lnTo>
                  <a:lnTo>
                    <a:pt x="3242310" y="1815845"/>
                  </a:lnTo>
                  <a:lnTo>
                    <a:pt x="3275838" y="1912619"/>
                  </a:lnTo>
                  <a:lnTo>
                    <a:pt x="3316985" y="1997963"/>
                  </a:lnTo>
                  <a:lnTo>
                    <a:pt x="3480053" y="2383535"/>
                  </a:lnTo>
                  <a:lnTo>
                    <a:pt x="3521201" y="2490977"/>
                  </a:lnTo>
                  <a:lnTo>
                    <a:pt x="3562350" y="2586989"/>
                  </a:lnTo>
                  <a:lnTo>
                    <a:pt x="3889247" y="3443477"/>
                  </a:lnTo>
                  <a:lnTo>
                    <a:pt x="3929633" y="3561587"/>
                  </a:lnTo>
                  <a:lnTo>
                    <a:pt x="4011929" y="3775709"/>
                  </a:lnTo>
                  <a:lnTo>
                    <a:pt x="4052315" y="3893057"/>
                  </a:lnTo>
                </a:path>
                <a:path w="4052570" h="3893185">
                  <a:moveTo>
                    <a:pt x="0" y="3893057"/>
                  </a:moveTo>
                  <a:lnTo>
                    <a:pt x="34290" y="3768851"/>
                  </a:lnTo>
                  <a:lnTo>
                    <a:pt x="115823" y="3520439"/>
                  </a:lnTo>
                  <a:lnTo>
                    <a:pt x="156971" y="3404615"/>
                  </a:lnTo>
                  <a:lnTo>
                    <a:pt x="238505" y="3156203"/>
                  </a:lnTo>
                  <a:lnTo>
                    <a:pt x="320039" y="2923793"/>
                  </a:lnTo>
                  <a:lnTo>
                    <a:pt x="361188" y="2799587"/>
                  </a:lnTo>
                  <a:lnTo>
                    <a:pt x="483870" y="2452115"/>
                  </a:lnTo>
                  <a:lnTo>
                    <a:pt x="524255" y="2343911"/>
                  </a:lnTo>
                  <a:lnTo>
                    <a:pt x="565404" y="2228087"/>
                  </a:lnTo>
                  <a:lnTo>
                    <a:pt x="688086" y="1904999"/>
                  </a:lnTo>
                  <a:lnTo>
                    <a:pt x="729233" y="1805939"/>
                  </a:lnTo>
                  <a:lnTo>
                    <a:pt x="769620" y="1697735"/>
                  </a:lnTo>
                  <a:lnTo>
                    <a:pt x="810767" y="1598675"/>
                  </a:lnTo>
                  <a:lnTo>
                    <a:pt x="845058" y="1498853"/>
                  </a:lnTo>
                  <a:lnTo>
                    <a:pt x="1008125" y="1134617"/>
                  </a:lnTo>
                  <a:lnTo>
                    <a:pt x="1130808" y="886205"/>
                  </a:lnTo>
                  <a:lnTo>
                    <a:pt x="1212342" y="736853"/>
                  </a:lnTo>
                  <a:lnTo>
                    <a:pt x="1335023" y="537971"/>
                  </a:lnTo>
                  <a:lnTo>
                    <a:pt x="1457705" y="364235"/>
                  </a:lnTo>
                  <a:lnTo>
                    <a:pt x="1498853" y="314706"/>
                  </a:lnTo>
                  <a:lnTo>
                    <a:pt x="1539240" y="273557"/>
                  </a:lnTo>
                  <a:lnTo>
                    <a:pt x="1580387" y="223265"/>
                  </a:lnTo>
                  <a:lnTo>
                    <a:pt x="1620773" y="190499"/>
                  </a:lnTo>
                  <a:lnTo>
                    <a:pt x="1655063" y="149351"/>
                  </a:lnTo>
                  <a:lnTo>
                    <a:pt x="1696211" y="115824"/>
                  </a:lnTo>
                  <a:lnTo>
                    <a:pt x="1818893" y="41147"/>
                  </a:lnTo>
                  <a:lnTo>
                    <a:pt x="1859280" y="24383"/>
                  </a:lnTo>
                  <a:lnTo>
                    <a:pt x="1900427" y="16763"/>
                  </a:lnTo>
                  <a:lnTo>
                    <a:pt x="1940813" y="0"/>
                  </a:lnTo>
                  <a:lnTo>
                    <a:pt x="2104643" y="0"/>
                  </a:lnTo>
                  <a:lnTo>
                    <a:pt x="2145791" y="16763"/>
                  </a:lnTo>
                  <a:lnTo>
                    <a:pt x="2186177" y="24383"/>
                  </a:lnTo>
                  <a:lnTo>
                    <a:pt x="2227325" y="41147"/>
                  </a:lnTo>
                  <a:lnTo>
                    <a:pt x="2350007" y="115824"/>
                  </a:lnTo>
                  <a:lnTo>
                    <a:pt x="2390393" y="149351"/>
                  </a:lnTo>
                  <a:lnTo>
                    <a:pt x="2431541" y="190499"/>
                  </a:lnTo>
                  <a:lnTo>
                    <a:pt x="2465831" y="223265"/>
                  </a:lnTo>
                  <a:lnTo>
                    <a:pt x="2506217" y="273557"/>
                  </a:lnTo>
                  <a:lnTo>
                    <a:pt x="2547366" y="314706"/>
                  </a:lnTo>
                  <a:lnTo>
                    <a:pt x="2588513" y="364235"/>
                  </a:lnTo>
                  <a:lnTo>
                    <a:pt x="2710433" y="537971"/>
                  </a:lnTo>
                  <a:lnTo>
                    <a:pt x="2833116" y="736853"/>
                  </a:lnTo>
                  <a:lnTo>
                    <a:pt x="2915411" y="886205"/>
                  </a:lnTo>
                  <a:lnTo>
                    <a:pt x="3037331" y="1134617"/>
                  </a:lnTo>
                  <a:lnTo>
                    <a:pt x="3201162" y="1498853"/>
                  </a:lnTo>
                  <a:lnTo>
                    <a:pt x="3242310" y="1598675"/>
                  </a:lnTo>
                  <a:lnTo>
                    <a:pt x="3275838" y="1697735"/>
                  </a:lnTo>
                  <a:lnTo>
                    <a:pt x="3316985" y="1805939"/>
                  </a:lnTo>
                  <a:lnTo>
                    <a:pt x="3358133" y="1904999"/>
                  </a:lnTo>
                  <a:lnTo>
                    <a:pt x="3480053" y="2228087"/>
                  </a:lnTo>
                  <a:lnTo>
                    <a:pt x="3521201" y="2343911"/>
                  </a:lnTo>
                  <a:lnTo>
                    <a:pt x="3562350" y="2452115"/>
                  </a:lnTo>
                  <a:lnTo>
                    <a:pt x="3579637" y="2500473"/>
                  </a:lnTo>
                  <a:lnTo>
                    <a:pt x="3596818" y="2548866"/>
                  </a:lnTo>
                  <a:lnTo>
                    <a:pt x="3613900" y="2597294"/>
                  </a:lnTo>
                  <a:lnTo>
                    <a:pt x="3630892" y="2645752"/>
                  </a:lnTo>
                  <a:lnTo>
                    <a:pt x="3647800" y="2694239"/>
                  </a:lnTo>
                  <a:lnTo>
                    <a:pt x="3664631" y="2742752"/>
                  </a:lnTo>
                  <a:lnTo>
                    <a:pt x="3681394" y="2791289"/>
                  </a:lnTo>
                  <a:lnTo>
                    <a:pt x="3698095" y="2839846"/>
                  </a:lnTo>
                  <a:lnTo>
                    <a:pt x="3714743" y="2888423"/>
                  </a:lnTo>
                  <a:lnTo>
                    <a:pt x="3731344" y="2937015"/>
                  </a:lnTo>
                  <a:lnTo>
                    <a:pt x="3747906" y="2985620"/>
                  </a:lnTo>
                  <a:lnTo>
                    <a:pt x="3764436" y="3034236"/>
                  </a:lnTo>
                  <a:lnTo>
                    <a:pt x="3780943" y="3082861"/>
                  </a:lnTo>
                  <a:lnTo>
                    <a:pt x="3797432" y="3131491"/>
                  </a:lnTo>
                  <a:lnTo>
                    <a:pt x="3813912" y="3180125"/>
                  </a:lnTo>
                  <a:lnTo>
                    <a:pt x="3830390" y="3228759"/>
                  </a:lnTo>
                  <a:lnTo>
                    <a:pt x="3846873" y="3277392"/>
                  </a:lnTo>
                  <a:lnTo>
                    <a:pt x="3863370" y="3326020"/>
                  </a:lnTo>
                  <a:lnTo>
                    <a:pt x="3879887" y="3374642"/>
                  </a:lnTo>
                  <a:lnTo>
                    <a:pt x="3896431" y="3423254"/>
                  </a:lnTo>
                  <a:lnTo>
                    <a:pt x="3913011" y="3471854"/>
                  </a:lnTo>
                  <a:lnTo>
                    <a:pt x="3929633" y="3520439"/>
                  </a:lnTo>
                  <a:lnTo>
                    <a:pt x="4011929" y="3768851"/>
                  </a:lnTo>
                  <a:lnTo>
                    <a:pt x="4052315" y="3884675"/>
                  </a:lnTo>
                </a:path>
              </a:pathLst>
            </a:custGeom>
            <a:ln w="268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481572" y="4163568"/>
              <a:ext cx="0" cy="387985"/>
            </a:xfrm>
            <a:custGeom>
              <a:avLst/>
              <a:gdLst/>
              <a:ahLst/>
              <a:cxnLst/>
              <a:rect l="l" t="t" r="r" b="b"/>
              <a:pathLst>
                <a:path h="387985">
                  <a:moveTo>
                    <a:pt x="0" y="0"/>
                  </a:moveTo>
                  <a:lnTo>
                    <a:pt x="0" y="387857"/>
                  </a:lnTo>
                </a:path>
              </a:pathLst>
            </a:custGeom>
            <a:ln w="12674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251191" y="4163568"/>
              <a:ext cx="0" cy="387985"/>
            </a:xfrm>
            <a:custGeom>
              <a:avLst/>
              <a:gdLst/>
              <a:ahLst/>
              <a:cxnLst/>
              <a:rect l="l" t="t" r="r" b="b"/>
              <a:pathLst>
                <a:path h="387985">
                  <a:moveTo>
                    <a:pt x="0" y="0"/>
                  </a:moveTo>
                  <a:lnTo>
                    <a:pt x="0" y="387857"/>
                  </a:lnTo>
                </a:path>
              </a:pathLst>
            </a:custGeom>
            <a:ln w="12674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454140" y="4581144"/>
              <a:ext cx="828675" cy="0"/>
            </a:xfrm>
            <a:custGeom>
              <a:avLst/>
              <a:gdLst/>
              <a:ahLst/>
              <a:cxnLst/>
              <a:rect l="l" t="t" r="r" b="b"/>
              <a:pathLst>
                <a:path w="828675">
                  <a:moveTo>
                    <a:pt x="0" y="0"/>
                  </a:moveTo>
                  <a:lnTo>
                    <a:pt x="828294" y="0"/>
                  </a:lnTo>
                </a:path>
              </a:pathLst>
            </a:custGeom>
            <a:ln w="12674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6039063" y="4535045"/>
            <a:ext cx="120014" cy="2292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300" spc="20" dirty="0">
                <a:solidFill>
                  <a:srgbClr val="16355F"/>
                </a:solidFill>
                <a:latin typeface="Arial MT"/>
                <a:cs typeface="Arial MT"/>
              </a:rPr>
              <a:t>e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907438" y="4535045"/>
            <a:ext cx="120014" cy="2292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300" spc="20" dirty="0">
                <a:solidFill>
                  <a:srgbClr val="16355F"/>
                </a:solidFill>
                <a:latin typeface="Arial MT"/>
                <a:cs typeface="Arial MT"/>
              </a:rPr>
              <a:t>g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402807" y="4535045"/>
            <a:ext cx="110489" cy="2292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300" spc="15" dirty="0">
                <a:solidFill>
                  <a:srgbClr val="16355F"/>
                </a:solidFill>
                <a:latin typeface="Arial MT"/>
                <a:cs typeface="Arial MT"/>
              </a:rPr>
              <a:t>s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776734" y="4576743"/>
            <a:ext cx="200025" cy="3397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50" spc="5" dirty="0">
                <a:solidFill>
                  <a:srgbClr val="16355F"/>
                </a:solidFill>
                <a:latin typeface="Arial MT"/>
                <a:cs typeface="Arial MT"/>
              </a:rPr>
              <a:t>X</a:t>
            </a:r>
            <a:endParaRPr sz="2050">
              <a:latin typeface="Arial MT"/>
              <a:cs typeface="Arial MT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854684" y="4149252"/>
            <a:ext cx="1402080" cy="4102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42620">
              <a:lnSpc>
                <a:spcPts val="1510"/>
              </a:lnSpc>
              <a:spcBef>
                <a:spcPts val="105"/>
              </a:spcBef>
              <a:tabLst>
                <a:tab pos="1086485" algn="l"/>
              </a:tabLst>
            </a:pPr>
            <a:r>
              <a:rPr sz="2050" spc="5" dirty="0">
                <a:solidFill>
                  <a:srgbClr val="16355F"/>
                </a:solidFill>
                <a:latin typeface="Arial MT"/>
                <a:cs typeface="Arial MT"/>
              </a:rPr>
              <a:t>E	E</a:t>
            </a:r>
            <a:endParaRPr sz="2050">
              <a:latin typeface="Arial MT"/>
              <a:cs typeface="Arial MT"/>
            </a:endParaRPr>
          </a:p>
          <a:p>
            <a:pPr marL="50800">
              <a:lnSpc>
                <a:spcPts val="1510"/>
              </a:lnSpc>
              <a:tabLst>
                <a:tab pos="383540" algn="l"/>
                <a:tab pos="821690" algn="l"/>
                <a:tab pos="1265555" algn="l"/>
              </a:tabLst>
            </a:pPr>
            <a:r>
              <a:rPr sz="3075" spc="7" baseline="-32520" dirty="0">
                <a:solidFill>
                  <a:srgbClr val="16355F"/>
                </a:solidFill>
                <a:latin typeface="Arial MT"/>
                <a:cs typeface="Arial MT"/>
              </a:rPr>
              <a:t>P	</a:t>
            </a:r>
            <a:r>
              <a:rPr sz="3075" spc="7" baseline="-32520" dirty="0">
                <a:solidFill>
                  <a:srgbClr val="16355F"/>
                </a:solidFill>
                <a:latin typeface="Symbol"/>
                <a:cs typeface="Symbol"/>
              </a:rPr>
              <a:t></a:t>
            </a:r>
            <a:r>
              <a:rPr sz="3075" spc="7" baseline="-32520" dirty="0">
                <a:solidFill>
                  <a:srgbClr val="16355F"/>
                </a:solidFill>
                <a:latin typeface="Times New Roman"/>
                <a:cs typeface="Times New Roman"/>
              </a:rPr>
              <a:t>	</a:t>
            </a:r>
            <a:r>
              <a:rPr sz="1300" spc="20" dirty="0">
                <a:solidFill>
                  <a:srgbClr val="16355F"/>
                </a:solidFill>
                <a:latin typeface="Arial MT"/>
                <a:cs typeface="Arial MT"/>
              </a:rPr>
              <a:t>g	</a:t>
            </a:r>
            <a:r>
              <a:rPr sz="1300" spc="15" dirty="0">
                <a:solidFill>
                  <a:srgbClr val="16355F"/>
                </a:solidFill>
                <a:latin typeface="Arial MT"/>
                <a:cs typeface="Arial MT"/>
              </a:rPr>
              <a:t>s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310872" y="4206405"/>
            <a:ext cx="1327785" cy="5391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774065" algn="l"/>
              </a:tabLst>
            </a:pPr>
            <a:r>
              <a:rPr sz="2050" spc="-5" dirty="0">
                <a:solidFill>
                  <a:srgbClr val="16355F"/>
                </a:solidFill>
                <a:latin typeface="Arial MT"/>
                <a:cs typeface="Arial MT"/>
              </a:rPr>
              <a:t>s</a:t>
            </a:r>
            <a:r>
              <a:rPr sz="2050" spc="-10" dirty="0">
                <a:solidFill>
                  <a:srgbClr val="16355F"/>
                </a:solidFill>
                <a:latin typeface="Arial MT"/>
                <a:cs typeface="Arial MT"/>
              </a:rPr>
              <a:t>i</a:t>
            </a:r>
            <a:r>
              <a:rPr sz="2050" spc="170" dirty="0">
                <a:solidFill>
                  <a:srgbClr val="16355F"/>
                </a:solidFill>
                <a:latin typeface="Arial MT"/>
                <a:cs typeface="Arial MT"/>
              </a:rPr>
              <a:t>n</a:t>
            </a:r>
            <a:r>
              <a:rPr sz="5025" spc="-450" baseline="-4975" dirty="0">
                <a:solidFill>
                  <a:srgbClr val="16355F"/>
                </a:solidFill>
                <a:latin typeface="Symbol"/>
                <a:cs typeface="Symbol"/>
              </a:rPr>
              <a:t></a:t>
            </a:r>
            <a:r>
              <a:rPr sz="2050" dirty="0">
                <a:solidFill>
                  <a:srgbClr val="16355F"/>
                </a:solidFill>
                <a:latin typeface="Symbol"/>
                <a:cs typeface="Symbol"/>
              </a:rPr>
              <a:t></a:t>
            </a:r>
            <a:r>
              <a:rPr sz="2050" dirty="0">
                <a:solidFill>
                  <a:srgbClr val="16355F"/>
                </a:solidFill>
                <a:latin typeface="Times New Roman"/>
                <a:cs typeface="Times New Roman"/>
              </a:rPr>
              <a:t>	</a:t>
            </a:r>
            <a:r>
              <a:rPr sz="2050" spc="5" dirty="0">
                <a:solidFill>
                  <a:srgbClr val="16355F"/>
                </a:solidFill>
                <a:latin typeface="Symbol"/>
                <a:cs typeface="Symbol"/>
              </a:rPr>
              <a:t></a:t>
            </a:r>
            <a:r>
              <a:rPr sz="2050" spc="-140" dirty="0">
                <a:solidFill>
                  <a:srgbClr val="16355F"/>
                </a:solidFill>
                <a:latin typeface="Times New Roman"/>
                <a:cs typeface="Times New Roman"/>
              </a:rPr>
              <a:t> </a:t>
            </a:r>
            <a:r>
              <a:rPr sz="2050" dirty="0">
                <a:solidFill>
                  <a:srgbClr val="16355F"/>
                </a:solidFill>
                <a:latin typeface="Symbol"/>
                <a:cs typeface="Symbol"/>
              </a:rPr>
              <a:t></a:t>
            </a:r>
            <a:r>
              <a:rPr sz="2050" dirty="0">
                <a:solidFill>
                  <a:srgbClr val="16355F"/>
                </a:solidFill>
                <a:latin typeface="Times New Roman"/>
                <a:cs typeface="Times New Roman"/>
              </a:rPr>
              <a:t> </a:t>
            </a:r>
            <a:r>
              <a:rPr sz="2050" spc="-30" dirty="0">
                <a:solidFill>
                  <a:srgbClr val="16355F"/>
                </a:solidFill>
                <a:latin typeface="Times New Roman"/>
                <a:cs typeface="Times New Roman"/>
              </a:rPr>
              <a:t> </a:t>
            </a:r>
            <a:r>
              <a:rPr sz="5025" spc="-667" baseline="-4975" dirty="0">
                <a:solidFill>
                  <a:srgbClr val="16355F"/>
                </a:solidFill>
                <a:latin typeface="Symbol"/>
                <a:cs typeface="Symbol"/>
              </a:rPr>
              <a:t></a:t>
            </a:r>
            <a:endParaRPr sz="5025" baseline="-4975">
              <a:latin typeface="Symbol"/>
              <a:cs typeface="Symbol"/>
            </a:endParaRPr>
          </a:p>
        </p:txBody>
      </p:sp>
      <p:pic>
        <p:nvPicPr>
          <p:cNvPr id="43" name="object 4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49290" y="3877913"/>
            <a:ext cx="3055620" cy="241458"/>
          </a:xfrm>
          <a:prstGeom prst="rect">
            <a:avLst/>
          </a:prstGeom>
        </p:spPr>
      </p:pic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xfrm>
            <a:off x="965307" y="363107"/>
            <a:ext cx="7009765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b="0" spc="-520" dirty="0">
                <a:solidFill>
                  <a:srgbClr val="000000"/>
                </a:solidFill>
                <a:latin typeface="Arial MT"/>
                <a:cs typeface="Arial MT"/>
              </a:rPr>
              <a:t>ESTABILIDAD</a:t>
            </a:r>
            <a:r>
              <a:rPr sz="4950" b="0" spc="-24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950" b="0" spc="-540" dirty="0">
                <a:solidFill>
                  <a:srgbClr val="000000"/>
                </a:solidFill>
                <a:latin typeface="Arial MT"/>
                <a:cs typeface="Arial MT"/>
              </a:rPr>
              <a:t>TRANSITORIA</a:t>
            </a:r>
            <a:endParaRPr sz="495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15796"/>
            <a:ext cx="9144000" cy="10744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85697" y="1842769"/>
            <a:ext cx="7280909" cy="43503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9570" marR="5080" indent="-319405">
              <a:lnSpc>
                <a:spcPct val="100000"/>
              </a:lnSpc>
              <a:spcBef>
                <a:spcPts val="95"/>
              </a:spcBef>
              <a:buClr>
                <a:srgbClr val="F0AD00"/>
              </a:buClr>
              <a:buSzPct val="79687"/>
              <a:buFont typeface="Cambria"/>
              <a:buChar char="◾"/>
              <a:tabLst>
                <a:tab pos="369570" algn="l"/>
                <a:tab pos="370205" algn="l"/>
              </a:tabLst>
            </a:pPr>
            <a:r>
              <a:rPr sz="3200" spc="-10" dirty="0">
                <a:latin typeface="Arial MT"/>
                <a:cs typeface="Arial MT"/>
              </a:rPr>
              <a:t>Occurs </a:t>
            </a:r>
            <a:r>
              <a:rPr sz="3200" spc="-5" dirty="0">
                <a:latin typeface="Arial MT"/>
                <a:cs typeface="Arial MT"/>
              </a:rPr>
              <a:t>when </a:t>
            </a:r>
            <a:r>
              <a:rPr sz="3200" spc="-10" dirty="0">
                <a:latin typeface="Arial MT"/>
                <a:cs typeface="Arial MT"/>
              </a:rPr>
              <a:t>fast-acting </a:t>
            </a:r>
            <a:r>
              <a:rPr sz="3200" spc="-85" dirty="0">
                <a:latin typeface="Arial MT"/>
                <a:cs typeface="Arial MT"/>
              </a:rPr>
              <a:t>AVR </a:t>
            </a:r>
            <a:r>
              <a:rPr sz="3200" spc="-10" dirty="0">
                <a:latin typeface="Arial MT"/>
                <a:cs typeface="Arial MT"/>
              </a:rPr>
              <a:t>control </a:t>
            </a:r>
            <a:r>
              <a:rPr sz="3200" spc="-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amplifies </a:t>
            </a:r>
            <a:r>
              <a:rPr sz="3200" spc="-5" dirty="0">
                <a:latin typeface="Arial MT"/>
                <a:cs typeface="Arial MT"/>
              </a:rPr>
              <a:t>rather than </a:t>
            </a:r>
            <a:r>
              <a:rPr sz="3200" spc="-10" dirty="0">
                <a:latin typeface="Arial MT"/>
                <a:cs typeface="Arial MT"/>
              </a:rPr>
              <a:t>damps </a:t>
            </a:r>
            <a:r>
              <a:rPr sz="3200" spc="-5" dirty="0">
                <a:latin typeface="Arial MT"/>
                <a:cs typeface="Arial MT"/>
              </a:rPr>
              <a:t>small </a:t>
            </a:r>
            <a:r>
              <a:rPr sz="3200" spc="-10" dirty="0">
                <a:latin typeface="Arial MT"/>
                <a:cs typeface="Arial MT"/>
              </a:rPr>
              <a:t>MW </a:t>
            </a:r>
            <a:r>
              <a:rPr sz="3200" spc="-87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oscillations</a:t>
            </a:r>
            <a:endParaRPr sz="3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0AD00"/>
              </a:buClr>
              <a:buFont typeface="Cambria"/>
              <a:buChar char="◾"/>
            </a:pPr>
            <a:endParaRPr sz="2950">
              <a:latin typeface="Arial MT"/>
              <a:cs typeface="Arial MT"/>
            </a:endParaRPr>
          </a:p>
          <a:p>
            <a:pPr marL="331470" marR="358775" indent="-319405">
              <a:lnSpc>
                <a:spcPct val="100000"/>
              </a:lnSpc>
              <a:buClr>
                <a:srgbClr val="F0AD00"/>
              </a:buClr>
              <a:buSzPct val="79687"/>
              <a:buFont typeface="Cambria"/>
              <a:buChar char="◾"/>
              <a:tabLst>
                <a:tab pos="331470" algn="l"/>
                <a:tab pos="332105" algn="l"/>
              </a:tabLst>
            </a:pPr>
            <a:r>
              <a:rPr sz="3200" spc="-5" dirty="0">
                <a:latin typeface="Arial MT"/>
                <a:cs typeface="Arial MT"/>
              </a:rPr>
              <a:t>Most likely to occur when </a:t>
            </a:r>
            <a:r>
              <a:rPr sz="3200" spc="-10" dirty="0">
                <a:latin typeface="Arial MT"/>
                <a:cs typeface="Arial MT"/>
              </a:rPr>
              <a:t>generators </a:t>
            </a:r>
            <a:r>
              <a:rPr sz="3200" spc="-87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are</a:t>
            </a:r>
            <a:r>
              <a:rPr sz="3200" spc="-1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remote </a:t>
            </a:r>
            <a:r>
              <a:rPr sz="3200" spc="-5" dirty="0">
                <a:latin typeface="Arial MT"/>
                <a:cs typeface="Arial MT"/>
              </a:rPr>
              <a:t>from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load</a:t>
            </a:r>
            <a:r>
              <a:rPr sz="3200" spc="-10" dirty="0">
                <a:latin typeface="Arial MT"/>
                <a:cs typeface="Arial MT"/>
              </a:rPr>
              <a:t> centers</a:t>
            </a:r>
            <a:endParaRPr sz="3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0AD00"/>
              </a:buClr>
              <a:buFont typeface="Cambria"/>
              <a:buChar char="◾"/>
            </a:pPr>
            <a:endParaRPr sz="3250">
              <a:latin typeface="Arial MT"/>
              <a:cs typeface="Arial MT"/>
            </a:endParaRPr>
          </a:p>
          <a:p>
            <a:pPr marL="379095" marR="100965" indent="-319405">
              <a:lnSpc>
                <a:spcPct val="100000"/>
              </a:lnSpc>
              <a:buClr>
                <a:srgbClr val="F0AD00"/>
              </a:buClr>
              <a:buSzPct val="79687"/>
              <a:buFont typeface="Cambria"/>
              <a:buChar char="◾"/>
              <a:tabLst>
                <a:tab pos="379095" algn="l"/>
                <a:tab pos="379730" algn="l"/>
              </a:tabLst>
            </a:pPr>
            <a:r>
              <a:rPr sz="3200" spc="-10" dirty="0">
                <a:latin typeface="Arial MT"/>
                <a:cs typeface="Arial MT"/>
              </a:rPr>
              <a:t>Power</a:t>
            </a:r>
            <a:r>
              <a:rPr sz="3200" spc="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system</a:t>
            </a:r>
            <a:r>
              <a:rPr sz="3200" spc="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stabilizer</a:t>
            </a:r>
            <a:r>
              <a:rPr sz="3200" spc="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(PSS)</a:t>
            </a:r>
            <a:r>
              <a:rPr sz="3200" spc="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damps </a:t>
            </a:r>
            <a:r>
              <a:rPr sz="3200" spc="-87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oscillations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71708" y="375807"/>
            <a:ext cx="6061710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b="0" spc="-520" dirty="0">
                <a:solidFill>
                  <a:srgbClr val="000000"/>
                </a:solidFill>
                <a:latin typeface="Arial MT"/>
                <a:cs typeface="Arial MT"/>
              </a:rPr>
              <a:t>ESTABILIDAD</a:t>
            </a:r>
            <a:r>
              <a:rPr sz="4950" b="0" spc="-24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950" b="0" spc="-540" dirty="0">
                <a:solidFill>
                  <a:srgbClr val="000000"/>
                </a:solidFill>
                <a:latin typeface="Arial MT"/>
                <a:cs typeface="Arial MT"/>
              </a:rPr>
              <a:t>DINAMICA</a:t>
            </a:r>
            <a:endParaRPr sz="495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65807" y="1236221"/>
            <a:ext cx="67843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5" dirty="0">
                <a:latin typeface="Arial MT"/>
                <a:cs typeface="Arial MT"/>
              </a:rPr>
              <a:t>Review</a:t>
            </a:r>
            <a:r>
              <a:rPr sz="3600" b="0" spc="-15" dirty="0">
                <a:latin typeface="Arial MT"/>
                <a:cs typeface="Arial MT"/>
              </a:rPr>
              <a:t> </a:t>
            </a:r>
            <a:r>
              <a:rPr sz="3600" b="0" spc="-5" dirty="0">
                <a:latin typeface="Arial MT"/>
                <a:cs typeface="Arial MT"/>
              </a:rPr>
              <a:t>of</a:t>
            </a:r>
            <a:r>
              <a:rPr sz="3600" b="0" spc="-15" dirty="0">
                <a:latin typeface="Arial MT"/>
                <a:cs typeface="Arial MT"/>
              </a:rPr>
              <a:t> </a:t>
            </a:r>
            <a:r>
              <a:rPr sz="3600" b="0" spc="-5" dirty="0">
                <a:latin typeface="Arial MT"/>
                <a:cs typeface="Arial MT"/>
              </a:rPr>
              <a:t>Grounding</a:t>
            </a:r>
            <a:r>
              <a:rPr sz="3600" b="0" spc="-15" dirty="0">
                <a:latin typeface="Arial MT"/>
                <a:cs typeface="Arial MT"/>
              </a:rPr>
              <a:t> </a:t>
            </a:r>
            <a:r>
              <a:rPr sz="3600" b="0" spc="-10" dirty="0">
                <a:latin typeface="Arial MT"/>
                <a:cs typeface="Arial MT"/>
              </a:rPr>
              <a:t>Techniques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89205" y="2186724"/>
            <a:ext cx="6821805" cy="382397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Why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Ground?</a:t>
            </a:r>
            <a:endParaRPr sz="2800">
              <a:latin typeface="Arial MT"/>
              <a:cs typeface="Arial MT"/>
            </a:endParaRPr>
          </a:p>
          <a:p>
            <a:pPr marL="755015" lvl="1" indent="-286385">
              <a:lnSpc>
                <a:spcPct val="100000"/>
              </a:lnSpc>
              <a:spcBef>
                <a:spcPts val="575"/>
              </a:spcBef>
              <a:buChar char="–"/>
              <a:tabLst>
                <a:tab pos="755650" algn="l"/>
              </a:tabLst>
            </a:pPr>
            <a:r>
              <a:rPr sz="2400" spc="-5" dirty="0">
                <a:latin typeface="Arial MT"/>
                <a:cs typeface="Arial MT"/>
              </a:rPr>
              <a:t>Safety</a:t>
            </a:r>
            <a:endParaRPr sz="2400">
              <a:latin typeface="Arial MT"/>
              <a:cs typeface="Arial MT"/>
            </a:endParaRPr>
          </a:p>
          <a:p>
            <a:pPr marL="755015" marR="5080" lvl="1" indent="-285750">
              <a:lnSpc>
                <a:spcPct val="100000"/>
              </a:lnSpc>
              <a:spcBef>
                <a:spcPts val="570"/>
              </a:spcBef>
              <a:buChar char="–"/>
              <a:tabLst>
                <a:tab pos="755650" algn="l"/>
              </a:tabLst>
            </a:pPr>
            <a:r>
              <a:rPr sz="2400" spc="-5" dirty="0">
                <a:latin typeface="Arial MT"/>
                <a:cs typeface="Arial MT"/>
              </a:rPr>
              <a:t>Ability</a:t>
            </a:r>
            <a:r>
              <a:rPr sz="2400" dirty="0">
                <a:latin typeface="Arial MT"/>
                <a:cs typeface="Arial MT"/>
              </a:rPr>
              <a:t> to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detect </a:t>
            </a:r>
            <a:r>
              <a:rPr sz="2400" spc="-5" dirty="0">
                <a:latin typeface="Arial MT"/>
                <a:cs typeface="Arial MT"/>
              </a:rPr>
              <a:t>less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harmful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(hopefully)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phase-to-ground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fault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before</a:t>
            </a:r>
            <a:r>
              <a:rPr sz="2400" spc="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phase-to-phase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fault occurs</a:t>
            </a:r>
            <a:endParaRPr sz="2400">
              <a:latin typeface="Arial MT"/>
              <a:cs typeface="Arial MT"/>
            </a:endParaRPr>
          </a:p>
          <a:p>
            <a:pPr marL="755015" lvl="1" indent="-286385">
              <a:lnSpc>
                <a:spcPct val="100000"/>
              </a:lnSpc>
              <a:spcBef>
                <a:spcPts val="555"/>
              </a:spcBef>
              <a:buChar char="–"/>
              <a:tabLst>
                <a:tab pos="755650" algn="l"/>
              </a:tabLst>
            </a:pPr>
            <a:r>
              <a:rPr sz="2400" spc="-5" dirty="0">
                <a:latin typeface="Arial MT"/>
                <a:cs typeface="Arial MT"/>
              </a:rPr>
              <a:t>Limit damage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5" dirty="0">
                <a:latin typeface="Arial MT"/>
                <a:cs typeface="Arial MT"/>
              </a:rPr>
              <a:t> ground</a:t>
            </a:r>
            <a:r>
              <a:rPr sz="2400" dirty="0">
                <a:latin typeface="Arial MT"/>
                <a:cs typeface="Arial MT"/>
              </a:rPr>
              <a:t> faults</a:t>
            </a:r>
            <a:endParaRPr sz="2400">
              <a:latin typeface="Arial MT"/>
              <a:cs typeface="Arial MT"/>
            </a:endParaRPr>
          </a:p>
          <a:p>
            <a:pPr marL="755015" lvl="1" indent="-286385">
              <a:lnSpc>
                <a:spcPct val="100000"/>
              </a:lnSpc>
              <a:spcBef>
                <a:spcPts val="570"/>
              </a:spcBef>
              <a:buChar char="–"/>
              <a:tabLst>
                <a:tab pos="755650" algn="l"/>
              </a:tabLst>
            </a:pPr>
            <a:r>
              <a:rPr sz="2400" dirty="0">
                <a:latin typeface="Arial MT"/>
                <a:cs typeface="Arial MT"/>
              </a:rPr>
              <a:t>Stop </a:t>
            </a:r>
            <a:r>
              <a:rPr sz="2400" spc="-5" dirty="0">
                <a:latin typeface="Arial MT"/>
                <a:cs typeface="Arial MT"/>
              </a:rPr>
              <a:t>transient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overvoltages</a:t>
            </a:r>
            <a:endParaRPr sz="2400">
              <a:latin typeface="Arial MT"/>
              <a:cs typeface="Arial MT"/>
            </a:endParaRPr>
          </a:p>
          <a:p>
            <a:pPr marL="755015" marR="721360" lvl="1" indent="-285750">
              <a:lnSpc>
                <a:spcPct val="100000"/>
              </a:lnSpc>
              <a:spcBef>
                <a:spcPts val="570"/>
              </a:spcBef>
              <a:buChar char="–"/>
              <a:tabLst>
                <a:tab pos="755650" algn="l"/>
              </a:tabLst>
            </a:pPr>
            <a:r>
              <a:rPr sz="2400" spc="-5" dirty="0">
                <a:latin typeface="Arial MT"/>
                <a:cs typeface="Arial MT"/>
              </a:rPr>
              <a:t>Provide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ground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source</a:t>
            </a:r>
            <a:r>
              <a:rPr sz="2400" dirty="0">
                <a:latin typeface="Arial MT"/>
                <a:cs typeface="Arial MT"/>
              </a:rPr>
              <a:t> for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other</a:t>
            </a:r>
            <a:r>
              <a:rPr sz="2400" dirty="0">
                <a:latin typeface="Arial MT"/>
                <a:cs typeface="Arial MT"/>
              </a:rPr>
              <a:t> system </a:t>
            </a:r>
            <a:r>
              <a:rPr sz="2400" spc="-65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protection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(other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zones)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8305" y="1045719"/>
            <a:ext cx="58439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5" dirty="0">
                <a:latin typeface="Arial MT"/>
                <a:cs typeface="Arial MT"/>
              </a:rPr>
              <a:t>Types of</a:t>
            </a:r>
            <a:r>
              <a:rPr sz="3600" b="0" dirty="0">
                <a:latin typeface="Arial MT"/>
                <a:cs typeface="Arial MT"/>
              </a:rPr>
              <a:t> </a:t>
            </a:r>
            <a:r>
              <a:rPr sz="3600" b="0" spc="-5" dirty="0">
                <a:latin typeface="Arial MT"/>
                <a:cs typeface="Arial MT"/>
              </a:rPr>
              <a:t>Generator</a:t>
            </a:r>
            <a:r>
              <a:rPr sz="3600" b="0" dirty="0">
                <a:latin typeface="Arial MT"/>
                <a:cs typeface="Arial MT"/>
              </a:rPr>
              <a:t> </a:t>
            </a:r>
            <a:r>
              <a:rPr sz="3600" b="0" spc="-5" dirty="0">
                <a:latin typeface="Arial MT"/>
                <a:cs typeface="Arial MT"/>
              </a:rPr>
              <a:t>Grounds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08303" y="2005314"/>
            <a:ext cx="6621780" cy="193040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695"/>
              </a:spcBef>
              <a:buChar char="•"/>
              <a:tabLst>
                <a:tab pos="355600" algn="l"/>
                <a:tab pos="356235" algn="l"/>
              </a:tabLst>
            </a:pPr>
            <a:r>
              <a:rPr sz="2400" dirty="0">
                <a:latin typeface="Arial MT"/>
                <a:cs typeface="Arial MT"/>
              </a:rPr>
              <a:t>No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Impedance</a:t>
            </a:r>
            <a:endParaRPr sz="2400" dirty="0">
              <a:latin typeface="Arial MT"/>
              <a:cs typeface="Arial MT"/>
            </a:endParaRPr>
          </a:p>
          <a:p>
            <a:pPr marL="755650" lvl="1" indent="-287020">
              <a:lnSpc>
                <a:spcPct val="100000"/>
              </a:lnSpc>
              <a:spcBef>
                <a:spcPts val="500"/>
              </a:spcBef>
              <a:buChar char="–"/>
              <a:tabLst>
                <a:tab pos="755015" algn="l"/>
                <a:tab pos="756285" algn="l"/>
              </a:tabLst>
            </a:pPr>
            <a:r>
              <a:rPr sz="2000" spc="-5" dirty="0">
                <a:latin typeface="Arial MT"/>
                <a:cs typeface="Arial MT"/>
              </a:rPr>
              <a:t>Cheap</a:t>
            </a:r>
            <a:endParaRPr sz="2000" dirty="0">
              <a:latin typeface="Arial MT"/>
              <a:cs typeface="Arial MT"/>
            </a:endParaRPr>
          </a:p>
          <a:p>
            <a:pPr marL="755650" lvl="1" indent="-287020">
              <a:lnSpc>
                <a:spcPct val="100000"/>
              </a:lnSpc>
              <a:spcBef>
                <a:spcPts val="470"/>
              </a:spcBef>
              <a:buChar char="–"/>
              <a:tabLst>
                <a:tab pos="755015" algn="l"/>
                <a:tab pos="756285" algn="l"/>
              </a:tabLst>
            </a:pPr>
            <a:r>
              <a:rPr sz="2000" spc="-5" dirty="0">
                <a:latin typeface="Arial MT"/>
                <a:cs typeface="Arial MT"/>
              </a:rPr>
              <a:t>Usually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done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only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on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small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generators</a:t>
            </a:r>
            <a:endParaRPr sz="2000" dirty="0">
              <a:latin typeface="Arial MT"/>
              <a:cs typeface="Arial MT"/>
            </a:endParaRPr>
          </a:p>
          <a:p>
            <a:pPr marL="755015" lvl="1" indent="-286385">
              <a:lnSpc>
                <a:spcPct val="100000"/>
              </a:lnSpc>
              <a:spcBef>
                <a:spcPts val="475"/>
              </a:spcBef>
              <a:buChar char="–"/>
              <a:tabLst>
                <a:tab pos="755015" algn="l"/>
                <a:tab pos="755650" algn="l"/>
              </a:tabLst>
            </a:pPr>
            <a:r>
              <a:rPr sz="2000" spc="-5" dirty="0">
                <a:latin typeface="Arial MT"/>
                <a:cs typeface="Arial MT"/>
              </a:rPr>
              <a:t>Definitely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good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ground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source</a:t>
            </a:r>
            <a:endParaRPr sz="2000" dirty="0">
              <a:latin typeface="Arial MT"/>
              <a:cs typeface="Arial MT"/>
            </a:endParaRPr>
          </a:p>
          <a:p>
            <a:pPr marL="755015" lvl="1" indent="-286385">
              <a:lnSpc>
                <a:spcPct val="100000"/>
              </a:lnSpc>
              <a:spcBef>
                <a:spcPts val="475"/>
              </a:spcBef>
              <a:buChar char="–"/>
              <a:tabLst>
                <a:tab pos="755015" algn="l"/>
                <a:tab pos="755650" algn="l"/>
              </a:tabLst>
            </a:pPr>
            <a:r>
              <a:rPr sz="2000" spc="-5" dirty="0">
                <a:latin typeface="Arial MT"/>
                <a:cs typeface="Arial MT"/>
              </a:rPr>
              <a:t>Generator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likely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to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damaged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on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internal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ground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fault</a:t>
            </a:r>
            <a:endParaRPr sz="2000" dirty="0">
              <a:latin typeface="Arial MT"/>
              <a:cs typeface="Arial MT"/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3035045" y="4920995"/>
            <a:ext cx="5030851" cy="1593850"/>
            <a:chOff x="3035045" y="4920995"/>
            <a:chExt cx="5030851" cy="1593850"/>
          </a:xfrm>
        </p:grpSpPr>
        <p:sp>
          <p:nvSpPr>
            <p:cNvPr id="4" name="object 4"/>
            <p:cNvSpPr/>
            <p:nvPr/>
          </p:nvSpPr>
          <p:spPr>
            <a:xfrm>
              <a:off x="3986021" y="4920995"/>
              <a:ext cx="4079875" cy="1593850"/>
            </a:xfrm>
            <a:custGeom>
              <a:avLst/>
              <a:gdLst/>
              <a:ahLst/>
              <a:cxnLst/>
              <a:rect l="l" t="t" r="r" b="b"/>
              <a:pathLst>
                <a:path w="4079875" h="1593850">
                  <a:moveTo>
                    <a:pt x="3115056" y="224790"/>
                  </a:moveTo>
                  <a:lnTo>
                    <a:pt x="3079242" y="183642"/>
                  </a:lnTo>
                  <a:lnTo>
                    <a:pt x="3038094" y="147066"/>
                  </a:lnTo>
                  <a:lnTo>
                    <a:pt x="2991611" y="118872"/>
                  </a:lnTo>
                  <a:lnTo>
                    <a:pt x="2939795" y="100584"/>
                  </a:lnTo>
                  <a:lnTo>
                    <a:pt x="2885694" y="90678"/>
                  </a:lnTo>
                  <a:lnTo>
                    <a:pt x="2831592" y="90678"/>
                  </a:lnTo>
                  <a:lnTo>
                    <a:pt x="2777490" y="103631"/>
                  </a:lnTo>
                  <a:lnTo>
                    <a:pt x="2725673" y="124205"/>
                  </a:lnTo>
                  <a:lnTo>
                    <a:pt x="2679954" y="152400"/>
                  </a:lnTo>
                  <a:lnTo>
                    <a:pt x="2641092" y="188214"/>
                  </a:lnTo>
                  <a:lnTo>
                    <a:pt x="2607564" y="232410"/>
                  </a:lnTo>
                  <a:lnTo>
                    <a:pt x="2583942" y="281178"/>
                  </a:lnTo>
                  <a:lnTo>
                    <a:pt x="2568702" y="335280"/>
                  </a:lnTo>
                  <a:lnTo>
                    <a:pt x="2563368" y="389381"/>
                  </a:lnTo>
                  <a:lnTo>
                    <a:pt x="2568702" y="443484"/>
                  </a:lnTo>
                  <a:lnTo>
                    <a:pt x="2581656" y="497586"/>
                  </a:lnTo>
                  <a:lnTo>
                    <a:pt x="2607564" y="547116"/>
                  </a:lnTo>
                  <a:lnTo>
                    <a:pt x="2638044" y="590550"/>
                  </a:lnTo>
                  <a:lnTo>
                    <a:pt x="2592323" y="627126"/>
                  </a:lnTo>
                  <a:lnTo>
                    <a:pt x="2553461" y="670560"/>
                  </a:lnTo>
                  <a:lnTo>
                    <a:pt x="2522219" y="719328"/>
                  </a:lnTo>
                  <a:lnTo>
                    <a:pt x="2501646" y="771144"/>
                  </a:lnTo>
                  <a:lnTo>
                    <a:pt x="2488691" y="827531"/>
                  </a:lnTo>
                  <a:lnTo>
                    <a:pt x="2483358" y="886967"/>
                  </a:lnTo>
                  <a:lnTo>
                    <a:pt x="2491740" y="944117"/>
                  </a:lnTo>
                  <a:lnTo>
                    <a:pt x="2506979" y="1000505"/>
                  </a:lnTo>
                  <a:lnTo>
                    <a:pt x="2532888" y="1052322"/>
                  </a:lnTo>
                  <a:lnTo>
                    <a:pt x="2566416" y="1098804"/>
                  </a:lnTo>
                  <a:lnTo>
                    <a:pt x="2607564" y="1139952"/>
                  </a:lnTo>
                  <a:lnTo>
                    <a:pt x="2654045" y="1173479"/>
                  </a:lnTo>
                  <a:lnTo>
                    <a:pt x="2708148" y="1196340"/>
                  </a:lnTo>
                  <a:lnTo>
                    <a:pt x="2762250" y="1211579"/>
                  </a:lnTo>
                  <a:lnTo>
                    <a:pt x="2818638" y="1216914"/>
                  </a:lnTo>
                  <a:lnTo>
                    <a:pt x="2878073" y="1214628"/>
                  </a:lnTo>
                  <a:lnTo>
                    <a:pt x="2935223" y="1199388"/>
                  </a:lnTo>
                  <a:lnTo>
                    <a:pt x="2986278" y="1175766"/>
                  </a:lnTo>
                  <a:lnTo>
                    <a:pt x="2991611" y="1240536"/>
                  </a:lnTo>
                  <a:lnTo>
                    <a:pt x="3006852" y="1302258"/>
                  </a:lnTo>
                  <a:lnTo>
                    <a:pt x="3030473" y="1358646"/>
                  </a:lnTo>
                  <a:lnTo>
                    <a:pt x="3060954" y="1412748"/>
                  </a:lnTo>
                  <a:lnTo>
                    <a:pt x="3102864" y="1464564"/>
                  </a:lnTo>
                  <a:lnTo>
                    <a:pt x="3148583" y="1505712"/>
                  </a:lnTo>
                  <a:lnTo>
                    <a:pt x="3200400" y="1539240"/>
                  </a:lnTo>
                  <a:lnTo>
                    <a:pt x="3257550" y="1567434"/>
                  </a:lnTo>
                  <a:lnTo>
                    <a:pt x="3319271" y="1585721"/>
                  </a:lnTo>
                  <a:lnTo>
                    <a:pt x="3380994" y="1593342"/>
                  </a:lnTo>
                  <a:lnTo>
                    <a:pt x="3445764" y="1591056"/>
                  </a:lnTo>
                  <a:lnTo>
                    <a:pt x="3507485" y="1580388"/>
                  </a:lnTo>
                  <a:lnTo>
                    <a:pt x="3566921" y="1559814"/>
                  </a:lnTo>
                  <a:lnTo>
                    <a:pt x="3623309" y="1531620"/>
                  </a:lnTo>
                  <a:lnTo>
                    <a:pt x="3675126" y="1492758"/>
                  </a:lnTo>
                  <a:lnTo>
                    <a:pt x="3718559" y="1449324"/>
                  </a:lnTo>
                  <a:lnTo>
                    <a:pt x="3757421" y="1399794"/>
                  </a:lnTo>
                  <a:lnTo>
                    <a:pt x="3785616" y="1343405"/>
                  </a:lnTo>
                  <a:lnTo>
                    <a:pt x="3806190" y="1283970"/>
                  </a:lnTo>
                  <a:lnTo>
                    <a:pt x="3819143" y="1222248"/>
                  </a:lnTo>
                  <a:lnTo>
                    <a:pt x="3819143" y="1157478"/>
                  </a:lnTo>
                  <a:lnTo>
                    <a:pt x="3814571" y="1095755"/>
                  </a:lnTo>
                  <a:lnTo>
                    <a:pt x="3796283" y="1034034"/>
                  </a:lnTo>
                  <a:lnTo>
                    <a:pt x="3770376" y="977646"/>
                  </a:lnTo>
                  <a:lnTo>
                    <a:pt x="3736848" y="923544"/>
                  </a:lnTo>
                  <a:lnTo>
                    <a:pt x="3793235" y="920496"/>
                  </a:lnTo>
                  <a:lnTo>
                    <a:pt x="3848100" y="910590"/>
                  </a:lnTo>
                  <a:lnTo>
                    <a:pt x="3899154" y="890016"/>
                  </a:lnTo>
                  <a:lnTo>
                    <a:pt x="3945635" y="858774"/>
                  </a:lnTo>
                  <a:lnTo>
                    <a:pt x="3989831" y="822960"/>
                  </a:lnTo>
                  <a:lnTo>
                    <a:pt x="4023359" y="778764"/>
                  </a:lnTo>
                  <a:lnTo>
                    <a:pt x="4051554" y="729996"/>
                  </a:lnTo>
                  <a:lnTo>
                    <a:pt x="4069842" y="678180"/>
                  </a:lnTo>
                  <a:lnTo>
                    <a:pt x="4079748" y="621792"/>
                  </a:lnTo>
                  <a:lnTo>
                    <a:pt x="4077461" y="567690"/>
                  </a:lnTo>
                  <a:lnTo>
                    <a:pt x="4069842" y="510540"/>
                  </a:lnTo>
                  <a:lnTo>
                    <a:pt x="4049268" y="459486"/>
                  </a:lnTo>
                  <a:lnTo>
                    <a:pt x="4023359" y="409955"/>
                  </a:lnTo>
                  <a:lnTo>
                    <a:pt x="3986783" y="366522"/>
                  </a:lnTo>
                  <a:lnTo>
                    <a:pt x="3943350" y="329946"/>
                  </a:lnTo>
                  <a:lnTo>
                    <a:pt x="3896868" y="301752"/>
                  </a:lnTo>
                  <a:lnTo>
                    <a:pt x="3845052" y="281178"/>
                  </a:lnTo>
                  <a:lnTo>
                    <a:pt x="3788664" y="271272"/>
                  </a:lnTo>
                  <a:lnTo>
                    <a:pt x="3734561" y="268224"/>
                  </a:lnTo>
                  <a:lnTo>
                    <a:pt x="3677411" y="275844"/>
                  </a:lnTo>
                  <a:lnTo>
                    <a:pt x="3626358" y="294131"/>
                  </a:lnTo>
                  <a:lnTo>
                    <a:pt x="3574542" y="320040"/>
                  </a:lnTo>
                  <a:lnTo>
                    <a:pt x="3530345" y="353567"/>
                  </a:lnTo>
                  <a:lnTo>
                    <a:pt x="3553968" y="312420"/>
                  </a:lnTo>
                  <a:lnTo>
                    <a:pt x="3566921" y="268224"/>
                  </a:lnTo>
                  <a:lnTo>
                    <a:pt x="3569208" y="219455"/>
                  </a:lnTo>
                  <a:lnTo>
                    <a:pt x="3563873" y="172974"/>
                  </a:lnTo>
                  <a:lnTo>
                    <a:pt x="3548633" y="129540"/>
                  </a:lnTo>
                  <a:lnTo>
                    <a:pt x="3522726" y="88392"/>
                  </a:lnTo>
                  <a:lnTo>
                    <a:pt x="3492245" y="54864"/>
                  </a:lnTo>
                  <a:lnTo>
                    <a:pt x="3453383" y="25908"/>
                  </a:lnTo>
                  <a:lnTo>
                    <a:pt x="3409188" y="8381"/>
                  </a:lnTo>
                  <a:lnTo>
                    <a:pt x="3362706" y="0"/>
                  </a:lnTo>
                  <a:lnTo>
                    <a:pt x="3316223" y="0"/>
                  </a:lnTo>
                  <a:lnTo>
                    <a:pt x="3270504" y="10667"/>
                  </a:lnTo>
                  <a:lnTo>
                    <a:pt x="3226308" y="28955"/>
                  </a:lnTo>
                  <a:lnTo>
                    <a:pt x="3190494" y="57150"/>
                  </a:lnTo>
                  <a:lnTo>
                    <a:pt x="3156966" y="92964"/>
                  </a:lnTo>
                  <a:lnTo>
                    <a:pt x="3133344" y="134112"/>
                  </a:lnTo>
                  <a:lnTo>
                    <a:pt x="3120390" y="178308"/>
                  </a:lnTo>
                  <a:lnTo>
                    <a:pt x="3115056" y="224790"/>
                  </a:lnTo>
                  <a:close/>
                </a:path>
                <a:path w="4079875" h="1593850">
                  <a:moveTo>
                    <a:pt x="0" y="851154"/>
                  </a:moveTo>
                  <a:lnTo>
                    <a:pt x="5334" y="789432"/>
                  </a:lnTo>
                  <a:lnTo>
                    <a:pt x="18288" y="729996"/>
                  </a:lnTo>
                  <a:lnTo>
                    <a:pt x="41910" y="672846"/>
                  </a:lnTo>
                  <a:lnTo>
                    <a:pt x="72390" y="621792"/>
                  </a:lnTo>
                  <a:lnTo>
                    <a:pt x="113538" y="575310"/>
                  </a:lnTo>
                  <a:lnTo>
                    <a:pt x="160020" y="536448"/>
                  </a:lnTo>
                  <a:lnTo>
                    <a:pt x="211835" y="505968"/>
                  </a:lnTo>
                  <a:lnTo>
                    <a:pt x="265938" y="482346"/>
                  </a:lnTo>
                  <a:lnTo>
                    <a:pt x="325373" y="467106"/>
                  </a:lnTo>
                  <a:lnTo>
                    <a:pt x="387096" y="464058"/>
                  </a:lnTo>
                  <a:lnTo>
                    <a:pt x="446532" y="467106"/>
                  </a:lnTo>
                  <a:lnTo>
                    <a:pt x="505968" y="482346"/>
                  </a:lnTo>
                  <a:lnTo>
                    <a:pt x="562355" y="505968"/>
                  </a:lnTo>
                  <a:lnTo>
                    <a:pt x="614172" y="536448"/>
                  </a:lnTo>
                  <a:lnTo>
                    <a:pt x="660654" y="575310"/>
                  </a:lnTo>
                  <a:lnTo>
                    <a:pt x="699516" y="621792"/>
                  </a:lnTo>
                  <a:lnTo>
                    <a:pt x="729996" y="672846"/>
                  </a:lnTo>
                  <a:lnTo>
                    <a:pt x="753618" y="729996"/>
                  </a:lnTo>
                  <a:lnTo>
                    <a:pt x="768858" y="789432"/>
                  </a:lnTo>
                  <a:lnTo>
                    <a:pt x="774191" y="851154"/>
                  </a:lnTo>
                  <a:lnTo>
                    <a:pt x="768858" y="910590"/>
                  </a:lnTo>
                  <a:lnTo>
                    <a:pt x="753618" y="969264"/>
                  </a:lnTo>
                  <a:lnTo>
                    <a:pt x="729996" y="1026414"/>
                  </a:lnTo>
                  <a:lnTo>
                    <a:pt x="699516" y="1078229"/>
                  </a:lnTo>
                  <a:lnTo>
                    <a:pt x="660654" y="1123950"/>
                  </a:lnTo>
                  <a:lnTo>
                    <a:pt x="614172" y="1162812"/>
                  </a:lnTo>
                  <a:lnTo>
                    <a:pt x="562355" y="1194054"/>
                  </a:lnTo>
                  <a:lnTo>
                    <a:pt x="505968" y="1216914"/>
                  </a:lnTo>
                  <a:lnTo>
                    <a:pt x="446532" y="1232916"/>
                  </a:lnTo>
                  <a:lnTo>
                    <a:pt x="387096" y="1237488"/>
                  </a:lnTo>
                  <a:lnTo>
                    <a:pt x="325373" y="1232916"/>
                  </a:lnTo>
                  <a:lnTo>
                    <a:pt x="265938" y="1216914"/>
                  </a:lnTo>
                  <a:lnTo>
                    <a:pt x="211835" y="1194054"/>
                  </a:lnTo>
                  <a:lnTo>
                    <a:pt x="160020" y="1162812"/>
                  </a:lnTo>
                  <a:lnTo>
                    <a:pt x="113538" y="1123950"/>
                  </a:lnTo>
                  <a:lnTo>
                    <a:pt x="72390" y="1078229"/>
                  </a:lnTo>
                  <a:lnTo>
                    <a:pt x="41910" y="1026414"/>
                  </a:lnTo>
                  <a:lnTo>
                    <a:pt x="18288" y="969264"/>
                  </a:lnTo>
                  <a:lnTo>
                    <a:pt x="5334" y="910590"/>
                  </a:lnTo>
                  <a:lnTo>
                    <a:pt x="0" y="851154"/>
                  </a:lnTo>
                  <a:close/>
                </a:path>
              </a:pathLst>
            </a:custGeom>
            <a:ln w="232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4208006" y="5488617"/>
              <a:ext cx="325755" cy="489584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3050" spc="-15" dirty="0">
                  <a:latin typeface="Arial MT"/>
                  <a:cs typeface="Arial MT"/>
                </a:rPr>
                <a:t>G</a:t>
              </a:r>
              <a:endParaRPr sz="3050">
                <a:latin typeface="Arial MT"/>
                <a:cs typeface="Arial MT"/>
              </a:endParaRPr>
            </a:p>
          </p:txBody>
        </p:sp>
        <p:grpSp>
          <p:nvGrpSpPr>
            <p:cNvPr id="6" name="object 6"/>
            <p:cNvGrpSpPr/>
            <p:nvPr/>
          </p:nvGrpSpPr>
          <p:grpSpPr>
            <a:xfrm>
              <a:off x="3200400" y="5488617"/>
              <a:ext cx="3281679" cy="561975"/>
              <a:chOff x="3180416" y="5490038"/>
              <a:chExt cx="3281679" cy="561975"/>
            </a:xfrm>
          </p:grpSpPr>
          <p:sp>
            <p:nvSpPr>
              <p:cNvPr id="7" name="object 7"/>
              <p:cNvSpPr/>
              <p:nvPr/>
            </p:nvSpPr>
            <p:spPr>
              <a:xfrm>
                <a:off x="4760213" y="5772149"/>
                <a:ext cx="170180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701800">
                    <a:moveTo>
                      <a:pt x="1412748" y="0"/>
                    </a:moveTo>
                    <a:lnTo>
                      <a:pt x="1701546" y="0"/>
                    </a:lnTo>
                  </a:path>
                  <a:path w="1701800">
                    <a:moveTo>
                      <a:pt x="0" y="0"/>
                    </a:moveTo>
                    <a:lnTo>
                      <a:pt x="1080516" y="0"/>
                    </a:lnTo>
                  </a:path>
                </a:pathLst>
              </a:custGeom>
              <a:ln w="2320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3192017" y="5501639"/>
                <a:ext cx="2981325" cy="539115"/>
              </a:xfrm>
              <a:custGeom>
                <a:avLst/>
                <a:gdLst/>
                <a:ahLst/>
                <a:cxnLst/>
                <a:rect l="l" t="t" r="r" b="b"/>
                <a:pathLst>
                  <a:path w="2981325" h="539114">
                    <a:moveTo>
                      <a:pt x="0" y="33527"/>
                    </a:moveTo>
                    <a:lnTo>
                      <a:pt x="0" y="505205"/>
                    </a:lnTo>
                  </a:path>
                  <a:path w="2981325" h="539114">
                    <a:moveTo>
                      <a:pt x="789431" y="270509"/>
                    </a:moveTo>
                    <a:lnTo>
                      <a:pt x="0" y="270509"/>
                    </a:lnTo>
                  </a:path>
                  <a:path w="2981325" h="539114">
                    <a:moveTo>
                      <a:pt x="2648711" y="102870"/>
                    </a:moveTo>
                    <a:lnTo>
                      <a:pt x="2648711" y="435101"/>
                    </a:lnTo>
                    <a:lnTo>
                      <a:pt x="2980944" y="435101"/>
                    </a:lnTo>
                    <a:lnTo>
                      <a:pt x="2980943" y="102870"/>
                    </a:lnTo>
                    <a:lnTo>
                      <a:pt x="2648711" y="102870"/>
                    </a:lnTo>
                    <a:close/>
                  </a:path>
                  <a:path w="2981325" h="539114">
                    <a:moveTo>
                      <a:pt x="2648711" y="435101"/>
                    </a:moveTo>
                    <a:lnTo>
                      <a:pt x="2648711" y="435101"/>
                    </a:lnTo>
                  </a:path>
                  <a:path w="2981325" h="539114">
                    <a:moveTo>
                      <a:pt x="605790" y="0"/>
                    </a:moveTo>
                    <a:lnTo>
                      <a:pt x="487679" y="0"/>
                    </a:lnTo>
                    <a:lnTo>
                      <a:pt x="487679" y="538733"/>
                    </a:lnTo>
                    <a:lnTo>
                      <a:pt x="605790" y="538733"/>
                    </a:lnTo>
                  </a:path>
                </a:pathLst>
              </a:custGeom>
              <a:ln w="2320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9" name="object 9"/>
            <p:cNvSpPr txBox="1"/>
            <p:nvPr/>
          </p:nvSpPr>
          <p:spPr>
            <a:xfrm>
              <a:off x="6882635" y="5545536"/>
              <a:ext cx="715645" cy="257810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1500" b="1" spc="15" dirty="0">
                  <a:latin typeface="Arial"/>
                  <a:cs typeface="Arial"/>
                </a:rPr>
                <a:t>System</a:t>
              </a:r>
              <a:endParaRPr sz="1500">
                <a:latin typeface="Arial"/>
                <a:cs typeface="Arial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3035045" y="5692140"/>
              <a:ext cx="0" cy="157480"/>
            </a:xfrm>
            <a:custGeom>
              <a:avLst/>
              <a:gdLst/>
              <a:ahLst/>
              <a:cxnLst/>
              <a:rect l="l" t="t" r="r" b="b"/>
              <a:pathLst>
                <a:path h="157479">
                  <a:moveTo>
                    <a:pt x="0" y="0"/>
                  </a:moveTo>
                  <a:lnTo>
                    <a:pt x="0" y="156971"/>
                  </a:lnTo>
                </a:path>
              </a:pathLst>
            </a:custGeom>
            <a:ln w="232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112007" y="5612129"/>
              <a:ext cx="0" cy="317500"/>
            </a:xfrm>
            <a:custGeom>
              <a:avLst/>
              <a:gdLst/>
              <a:ahLst/>
              <a:cxnLst/>
              <a:rect l="l" t="t" r="r" b="b"/>
              <a:pathLst>
                <a:path h="317500">
                  <a:moveTo>
                    <a:pt x="0" y="0"/>
                  </a:moveTo>
                  <a:lnTo>
                    <a:pt x="0" y="316991"/>
                  </a:lnTo>
                </a:path>
              </a:pathLst>
            </a:custGeom>
            <a:ln w="232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8305" y="1045719"/>
            <a:ext cx="58439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5" dirty="0">
                <a:latin typeface="Arial MT"/>
                <a:cs typeface="Arial MT"/>
              </a:rPr>
              <a:t>Types of</a:t>
            </a:r>
            <a:r>
              <a:rPr sz="3600" b="0" dirty="0">
                <a:latin typeface="Arial MT"/>
                <a:cs typeface="Arial MT"/>
              </a:rPr>
              <a:t> </a:t>
            </a:r>
            <a:r>
              <a:rPr sz="3600" b="0" spc="-5" dirty="0">
                <a:latin typeface="Arial MT"/>
                <a:cs typeface="Arial MT"/>
              </a:rPr>
              <a:t>Generator</a:t>
            </a:r>
            <a:r>
              <a:rPr sz="3600" b="0" dirty="0">
                <a:latin typeface="Arial MT"/>
                <a:cs typeface="Arial MT"/>
              </a:rPr>
              <a:t> </a:t>
            </a:r>
            <a:r>
              <a:rPr sz="3600" b="0" spc="-5" dirty="0">
                <a:latin typeface="Arial MT"/>
                <a:cs typeface="Arial MT"/>
              </a:rPr>
              <a:t>Grounds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08301" y="1996230"/>
            <a:ext cx="7057390" cy="258572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770"/>
              </a:spcBef>
              <a:buChar char="•"/>
              <a:tabLst>
                <a:tab pos="355600" algn="l"/>
                <a:tab pos="356235" algn="l"/>
              </a:tabLst>
            </a:pPr>
            <a:r>
              <a:rPr sz="2800" dirty="0">
                <a:latin typeface="Arial MT"/>
                <a:cs typeface="Arial MT"/>
              </a:rPr>
              <a:t>Low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Impedance</a:t>
            </a:r>
          </a:p>
          <a:p>
            <a:pPr marL="755015" lvl="1" indent="-285750">
              <a:lnSpc>
                <a:spcPct val="100000"/>
              </a:lnSpc>
              <a:spcBef>
                <a:spcPts val="575"/>
              </a:spcBef>
              <a:buChar char="–"/>
              <a:tabLst>
                <a:tab pos="755650" algn="l"/>
              </a:tabLst>
            </a:pPr>
            <a:r>
              <a:rPr sz="2400" dirty="0">
                <a:latin typeface="Arial MT"/>
                <a:cs typeface="Arial MT"/>
              </a:rPr>
              <a:t>Can get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expensive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resistor </a:t>
            </a:r>
            <a:r>
              <a:rPr sz="2400" spc="-5" dirty="0">
                <a:latin typeface="Arial MT"/>
                <a:cs typeface="Arial MT"/>
              </a:rPr>
              <a:t>size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increases</a:t>
            </a:r>
            <a:endParaRPr sz="2400" dirty="0">
              <a:latin typeface="Arial MT"/>
              <a:cs typeface="Arial MT"/>
            </a:endParaRPr>
          </a:p>
          <a:p>
            <a:pPr marL="755650" lvl="1" indent="-285750">
              <a:lnSpc>
                <a:spcPct val="100000"/>
              </a:lnSpc>
              <a:spcBef>
                <a:spcPts val="570"/>
              </a:spcBef>
              <a:buChar char="–"/>
              <a:tabLst>
                <a:tab pos="755650" algn="l"/>
              </a:tabLst>
            </a:pPr>
            <a:r>
              <a:rPr sz="2400" spc="-5" dirty="0">
                <a:latin typeface="Arial MT"/>
                <a:cs typeface="Arial MT"/>
              </a:rPr>
              <a:t>Usually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good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ground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source</a:t>
            </a:r>
            <a:endParaRPr sz="2400" dirty="0">
              <a:latin typeface="Arial MT"/>
              <a:cs typeface="Arial MT"/>
            </a:endParaRPr>
          </a:p>
          <a:p>
            <a:pPr marL="755650" marR="5080" lvl="1" indent="-285750">
              <a:lnSpc>
                <a:spcPct val="100000"/>
              </a:lnSpc>
              <a:spcBef>
                <a:spcPts val="570"/>
              </a:spcBef>
              <a:buChar char="–"/>
              <a:tabLst>
                <a:tab pos="755650" algn="l"/>
              </a:tabLst>
            </a:pPr>
            <a:r>
              <a:rPr sz="2400" spc="-5" dirty="0">
                <a:latin typeface="Arial MT"/>
                <a:cs typeface="Arial MT"/>
              </a:rPr>
              <a:t>Generator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still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likely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be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damaged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on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internal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ground </a:t>
            </a:r>
            <a:r>
              <a:rPr sz="2400" dirty="0">
                <a:latin typeface="Arial MT"/>
                <a:cs typeface="Arial MT"/>
              </a:rPr>
              <a:t>fault</a:t>
            </a:r>
          </a:p>
          <a:p>
            <a:pPr marL="1155700" lvl="2" indent="-228600">
              <a:lnSpc>
                <a:spcPct val="100000"/>
              </a:lnSpc>
              <a:spcBef>
                <a:spcPts val="490"/>
              </a:spcBef>
              <a:buChar char="•"/>
              <a:tabLst>
                <a:tab pos="1155065" algn="l"/>
                <a:tab pos="1155700" algn="l"/>
              </a:tabLst>
            </a:pPr>
            <a:r>
              <a:rPr sz="2000" spc="-10" dirty="0">
                <a:latin typeface="Arial MT"/>
                <a:cs typeface="Arial MT"/>
              </a:rPr>
              <a:t>Ground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fault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current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typically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200-400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</a:t>
            </a:r>
            <a:endParaRPr sz="2000" dirty="0">
              <a:latin typeface="Arial MT"/>
              <a:cs typeface="Arial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38115" y="5110733"/>
            <a:ext cx="3571240" cy="1517650"/>
          </a:xfrm>
          <a:custGeom>
            <a:avLst/>
            <a:gdLst/>
            <a:ahLst/>
            <a:cxnLst/>
            <a:rect l="l" t="t" r="r" b="b"/>
            <a:pathLst>
              <a:path w="3571240" h="1517650">
                <a:moveTo>
                  <a:pt x="2652522" y="213360"/>
                </a:moveTo>
                <a:lnTo>
                  <a:pt x="2620517" y="173736"/>
                </a:lnTo>
                <a:lnTo>
                  <a:pt x="2580893" y="139446"/>
                </a:lnTo>
                <a:lnTo>
                  <a:pt x="2534412" y="112776"/>
                </a:lnTo>
                <a:lnTo>
                  <a:pt x="2484881" y="95250"/>
                </a:lnTo>
                <a:lnTo>
                  <a:pt x="2433827" y="85343"/>
                </a:lnTo>
                <a:lnTo>
                  <a:pt x="2382012" y="85343"/>
                </a:lnTo>
                <a:lnTo>
                  <a:pt x="2330196" y="98298"/>
                </a:lnTo>
                <a:lnTo>
                  <a:pt x="2283714" y="117348"/>
                </a:lnTo>
                <a:lnTo>
                  <a:pt x="2239517" y="144779"/>
                </a:lnTo>
                <a:lnTo>
                  <a:pt x="2200655" y="179070"/>
                </a:lnTo>
                <a:lnTo>
                  <a:pt x="2168651" y="220979"/>
                </a:lnTo>
                <a:lnTo>
                  <a:pt x="2146554" y="267462"/>
                </a:lnTo>
                <a:lnTo>
                  <a:pt x="2131314" y="319278"/>
                </a:lnTo>
                <a:lnTo>
                  <a:pt x="2126741" y="370332"/>
                </a:lnTo>
                <a:lnTo>
                  <a:pt x="2131314" y="422148"/>
                </a:lnTo>
                <a:lnTo>
                  <a:pt x="2146554" y="473964"/>
                </a:lnTo>
                <a:lnTo>
                  <a:pt x="2168651" y="520446"/>
                </a:lnTo>
                <a:lnTo>
                  <a:pt x="2197608" y="562356"/>
                </a:lnTo>
                <a:lnTo>
                  <a:pt x="2156460" y="596646"/>
                </a:lnTo>
                <a:lnTo>
                  <a:pt x="2119122" y="637793"/>
                </a:lnTo>
                <a:lnTo>
                  <a:pt x="2090165" y="685038"/>
                </a:lnTo>
                <a:lnTo>
                  <a:pt x="2068067" y="733806"/>
                </a:lnTo>
                <a:lnTo>
                  <a:pt x="2055114" y="787908"/>
                </a:lnTo>
                <a:lnTo>
                  <a:pt x="2052827" y="844296"/>
                </a:lnTo>
                <a:lnTo>
                  <a:pt x="2058162" y="898398"/>
                </a:lnTo>
                <a:lnTo>
                  <a:pt x="2072639" y="952500"/>
                </a:lnTo>
                <a:lnTo>
                  <a:pt x="2097024" y="1001267"/>
                </a:lnTo>
                <a:lnTo>
                  <a:pt x="2129027" y="1045464"/>
                </a:lnTo>
                <a:lnTo>
                  <a:pt x="2168651" y="1085088"/>
                </a:lnTo>
                <a:lnTo>
                  <a:pt x="2215134" y="1117091"/>
                </a:lnTo>
                <a:lnTo>
                  <a:pt x="2263901" y="1139190"/>
                </a:lnTo>
                <a:lnTo>
                  <a:pt x="2315717" y="1153667"/>
                </a:lnTo>
                <a:lnTo>
                  <a:pt x="2372105" y="1159002"/>
                </a:lnTo>
                <a:lnTo>
                  <a:pt x="2426208" y="1155954"/>
                </a:lnTo>
                <a:lnTo>
                  <a:pt x="2480310" y="1141476"/>
                </a:lnTo>
                <a:lnTo>
                  <a:pt x="2529077" y="1119378"/>
                </a:lnTo>
                <a:lnTo>
                  <a:pt x="2534412" y="1181100"/>
                </a:lnTo>
                <a:lnTo>
                  <a:pt x="2548889" y="1239774"/>
                </a:lnTo>
                <a:lnTo>
                  <a:pt x="2570987" y="1293876"/>
                </a:lnTo>
                <a:lnTo>
                  <a:pt x="2600705" y="1344929"/>
                </a:lnTo>
                <a:lnTo>
                  <a:pt x="2640329" y="1394459"/>
                </a:lnTo>
                <a:lnTo>
                  <a:pt x="2684525" y="1433321"/>
                </a:lnTo>
                <a:lnTo>
                  <a:pt x="2733293" y="1465326"/>
                </a:lnTo>
                <a:lnTo>
                  <a:pt x="2789681" y="1492757"/>
                </a:lnTo>
                <a:lnTo>
                  <a:pt x="2846069" y="1509521"/>
                </a:lnTo>
                <a:lnTo>
                  <a:pt x="2905505" y="1517142"/>
                </a:lnTo>
                <a:lnTo>
                  <a:pt x="2966465" y="1514856"/>
                </a:lnTo>
                <a:lnTo>
                  <a:pt x="3025901" y="1504950"/>
                </a:lnTo>
                <a:lnTo>
                  <a:pt x="3082289" y="1485138"/>
                </a:lnTo>
                <a:lnTo>
                  <a:pt x="3136391" y="1458468"/>
                </a:lnTo>
                <a:lnTo>
                  <a:pt x="3185160" y="1421130"/>
                </a:lnTo>
                <a:lnTo>
                  <a:pt x="3227069" y="1379982"/>
                </a:lnTo>
                <a:lnTo>
                  <a:pt x="3263646" y="1332738"/>
                </a:lnTo>
                <a:lnTo>
                  <a:pt x="3291077" y="1278636"/>
                </a:lnTo>
                <a:lnTo>
                  <a:pt x="3310127" y="1222248"/>
                </a:lnTo>
                <a:lnTo>
                  <a:pt x="3322319" y="1163574"/>
                </a:lnTo>
                <a:lnTo>
                  <a:pt x="3325367" y="1101852"/>
                </a:lnTo>
                <a:lnTo>
                  <a:pt x="3317748" y="1043178"/>
                </a:lnTo>
                <a:lnTo>
                  <a:pt x="3300222" y="984504"/>
                </a:lnTo>
                <a:lnTo>
                  <a:pt x="3275837" y="930402"/>
                </a:lnTo>
                <a:lnTo>
                  <a:pt x="3243834" y="878586"/>
                </a:lnTo>
                <a:lnTo>
                  <a:pt x="3297936" y="876300"/>
                </a:lnTo>
                <a:lnTo>
                  <a:pt x="3349751" y="866393"/>
                </a:lnTo>
                <a:lnTo>
                  <a:pt x="3398519" y="846582"/>
                </a:lnTo>
                <a:lnTo>
                  <a:pt x="3445764" y="817626"/>
                </a:lnTo>
                <a:lnTo>
                  <a:pt x="3484625" y="783336"/>
                </a:lnTo>
                <a:lnTo>
                  <a:pt x="3518915" y="741426"/>
                </a:lnTo>
                <a:lnTo>
                  <a:pt x="3544062" y="694943"/>
                </a:lnTo>
                <a:lnTo>
                  <a:pt x="3560825" y="645414"/>
                </a:lnTo>
                <a:lnTo>
                  <a:pt x="3570731" y="591312"/>
                </a:lnTo>
                <a:lnTo>
                  <a:pt x="3570731" y="540258"/>
                </a:lnTo>
                <a:lnTo>
                  <a:pt x="3560825" y="486156"/>
                </a:lnTo>
                <a:lnTo>
                  <a:pt x="3544062" y="436626"/>
                </a:lnTo>
                <a:lnTo>
                  <a:pt x="3516629" y="390143"/>
                </a:lnTo>
                <a:lnTo>
                  <a:pt x="3482339" y="348234"/>
                </a:lnTo>
                <a:lnTo>
                  <a:pt x="3442715" y="313943"/>
                </a:lnTo>
                <a:lnTo>
                  <a:pt x="3396234" y="287274"/>
                </a:lnTo>
                <a:lnTo>
                  <a:pt x="3347465" y="267462"/>
                </a:lnTo>
                <a:lnTo>
                  <a:pt x="3295649" y="257556"/>
                </a:lnTo>
                <a:lnTo>
                  <a:pt x="3241548" y="255270"/>
                </a:lnTo>
                <a:lnTo>
                  <a:pt x="3189731" y="262128"/>
                </a:lnTo>
                <a:lnTo>
                  <a:pt x="3138677" y="279654"/>
                </a:lnTo>
                <a:lnTo>
                  <a:pt x="3092196" y="304038"/>
                </a:lnTo>
                <a:lnTo>
                  <a:pt x="3050286" y="336042"/>
                </a:lnTo>
                <a:lnTo>
                  <a:pt x="3070098" y="297179"/>
                </a:lnTo>
                <a:lnTo>
                  <a:pt x="3082289" y="255270"/>
                </a:lnTo>
                <a:lnTo>
                  <a:pt x="3086862" y="208788"/>
                </a:lnTo>
                <a:lnTo>
                  <a:pt x="3079241" y="164592"/>
                </a:lnTo>
                <a:lnTo>
                  <a:pt x="3064764" y="122682"/>
                </a:lnTo>
                <a:lnTo>
                  <a:pt x="3042665" y="83058"/>
                </a:lnTo>
                <a:lnTo>
                  <a:pt x="3010662" y="51054"/>
                </a:lnTo>
                <a:lnTo>
                  <a:pt x="2974086" y="24384"/>
                </a:lnTo>
                <a:lnTo>
                  <a:pt x="2932175" y="6858"/>
                </a:lnTo>
                <a:lnTo>
                  <a:pt x="2887979" y="0"/>
                </a:lnTo>
                <a:lnTo>
                  <a:pt x="2843784" y="0"/>
                </a:lnTo>
                <a:lnTo>
                  <a:pt x="2799587" y="9906"/>
                </a:lnTo>
                <a:lnTo>
                  <a:pt x="2759964" y="26670"/>
                </a:lnTo>
                <a:lnTo>
                  <a:pt x="2723387" y="54102"/>
                </a:lnTo>
                <a:lnTo>
                  <a:pt x="2693669" y="88392"/>
                </a:lnTo>
                <a:lnTo>
                  <a:pt x="2671572" y="127254"/>
                </a:lnTo>
                <a:lnTo>
                  <a:pt x="2657093" y="169164"/>
                </a:lnTo>
                <a:lnTo>
                  <a:pt x="2652522" y="213360"/>
                </a:lnTo>
                <a:close/>
              </a:path>
              <a:path w="3571240" h="1517650">
                <a:moveTo>
                  <a:pt x="0" y="810006"/>
                </a:moveTo>
                <a:lnTo>
                  <a:pt x="4572" y="751332"/>
                </a:lnTo>
                <a:lnTo>
                  <a:pt x="19811" y="694944"/>
                </a:lnTo>
                <a:lnTo>
                  <a:pt x="41910" y="640842"/>
                </a:lnTo>
                <a:lnTo>
                  <a:pt x="70866" y="591312"/>
                </a:lnTo>
                <a:lnTo>
                  <a:pt x="108204" y="547116"/>
                </a:lnTo>
                <a:lnTo>
                  <a:pt x="152399" y="510540"/>
                </a:lnTo>
                <a:lnTo>
                  <a:pt x="201167" y="480822"/>
                </a:lnTo>
                <a:lnTo>
                  <a:pt x="255269" y="458724"/>
                </a:lnTo>
                <a:lnTo>
                  <a:pt x="311658" y="444246"/>
                </a:lnTo>
                <a:lnTo>
                  <a:pt x="368046" y="441960"/>
                </a:lnTo>
                <a:lnTo>
                  <a:pt x="427481" y="444246"/>
                </a:lnTo>
                <a:lnTo>
                  <a:pt x="483869" y="458724"/>
                </a:lnTo>
                <a:lnTo>
                  <a:pt x="537972" y="480822"/>
                </a:lnTo>
                <a:lnTo>
                  <a:pt x="586740" y="510540"/>
                </a:lnTo>
                <a:lnTo>
                  <a:pt x="628649" y="547116"/>
                </a:lnTo>
                <a:lnTo>
                  <a:pt x="667511" y="591312"/>
                </a:lnTo>
                <a:lnTo>
                  <a:pt x="697229" y="640842"/>
                </a:lnTo>
                <a:lnTo>
                  <a:pt x="719328" y="694944"/>
                </a:lnTo>
                <a:lnTo>
                  <a:pt x="734567" y="751332"/>
                </a:lnTo>
                <a:lnTo>
                  <a:pt x="736854" y="810006"/>
                </a:lnTo>
                <a:lnTo>
                  <a:pt x="734567" y="866394"/>
                </a:lnTo>
                <a:lnTo>
                  <a:pt x="719328" y="922782"/>
                </a:lnTo>
                <a:lnTo>
                  <a:pt x="697229" y="976884"/>
                </a:lnTo>
                <a:lnTo>
                  <a:pt x="667511" y="1026414"/>
                </a:lnTo>
                <a:lnTo>
                  <a:pt x="628650" y="1070610"/>
                </a:lnTo>
                <a:lnTo>
                  <a:pt x="586740" y="1107186"/>
                </a:lnTo>
                <a:lnTo>
                  <a:pt x="537972" y="1136904"/>
                </a:lnTo>
                <a:lnTo>
                  <a:pt x="483869" y="1159002"/>
                </a:lnTo>
                <a:lnTo>
                  <a:pt x="427481" y="1173480"/>
                </a:lnTo>
                <a:lnTo>
                  <a:pt x="368046" y="1178052"/>
                </a:lnTo>
                <a:lnTo>
                  <a:pt x="311658" y="1173480"/>
                </a:lnTo>
                <a:lnTo>
                  <a:pt x="255269" y="1159002"/>
                </a:lnTo>
                <a:lnTo>
                  <a:pt x="201167" y="1136904"/>
                </a:lnTo>
                <a:lnTo>
                  <a:pt x="152400" y="1107186"/>
                </a:lnTo>
                <a:lnTo>
                  <a:pt x="108204" y="1070610"/>
                </a:lnTo>
                <a:lnTo>
                  <a:pt x="70866" y="1026414"/>
                </a:lnTo>
                <a:lnTo>
                  <a:pt x="41910" y="976884"/>
                </a:lnTo>
                <a:lnTo>
                  <a:pt x="19811" y="922782"/>
                </a:lnTo>
                <a:lnTo>
                  <a:pt x="4572" y="866394"/>
                </a:lnTo>
                <a:lnTo>
                  <a:pt x="0" y="810006"/>
                </a:lnTo>
                <a:close/>
              </a:path>
            </a:pathLst>
          </a:custGeom>
          <a:ln w="220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50975" y="5650223"/>
            <a:ext cx="311150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spc="-10" dirty="0">
                <a:latin typeface="Arial MT"/>
                <a:cs typeface="Arial MT"/>
              </a:rPr>
              <a:t>G</a:t>
            </a:r>
            <a:endParaRPr sz="290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064389" y="5652141"/>
            <a:ext cx="3719829" cy="535305"/>
            <a:chOff x="3064389" y="5652141"/>
            <a:chExt cx="3719829" cy="535305"/>
          </a:xfrm>
        </p:grpSpPr>
        <p:sp>
          <p:nvSpPr>
            <p:cNvPr id="7" name="object 7"/>
            <p:cNvSpPr/>
            <p:nvPr/>
          </p:nvSpPr>
          <p:spPr>
            <a:xfrm>
              <a:off x="5474970" y="5920740"/>
              <a:ext cx="1309370" cy="0"/>
            </a:xfrm>
            <a:custGeom>
              <a:avLst/>
              <a:gdLst/>
              <a:ahLst/>
              <a:cxnLst/>
              <a:rect l="l" t="t" r="r" b="b"/>
              <a:pathLst>
                <a:path w="1309370">
                  <a:moveTo>
                    <a:pt x="1030985" y="0"/>
                  </a:moveTo>
                  <a:lnTo>
                    <a:pt x="1309115" y="0"/>
                  </a:lnTo>
                </a:path>
                <a:path w="1309370">
                  <a:moveTo>
                    <a:pt x="0" y="0"/>
                  </a:moveTo>
                  <a:lnTo>
                    <a:pt x="717041" y="0"/>
                  </a:lnTo>
                </a:path>
              </a:pathLst>
            </a:custGeom>
            <a:ln w="220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75431" y="5663183"/>
              <a:ext cx="3430904" cy="513080"/>
            </a:xfrm>
            <a:custGeom>
              <a:avLst/>
              <a:gdLst/>
              <a:ahLst/>
              <a:cxnLst/>
              <a:rect l="l" t="t" r="r" b="b"/>
              <a:pathLst>
                <a:path w="3430904" h="513079">
                  <a:moveTo>
                    <a:pt x="3116580" y="98298"/>
                  </a:moveTo>
                  <a:lnTo>
                    <a:pt x="3116580" y="414528"/>
                  </a:lnTo>
                  <a:lnTo>
                    <a:pt x="3430523" y="414528"/>
                  </a:lnTo>
                  <a:lnTo>
                    <a:pt x="3430523" y="98298"/>
                  </a:lnTo>
                  <a:lnTo>
                    <a:pt x="3116580" y="98298"/>
                  </a:lnTo>
                  <a:close/>
                </a:path>
                <a:path w="3430904" h="513079">
                  <a:moveTo>
                    <a:pt x="3116580" y="414528"/>
                  </a:moveTo>
                  <a:lnTo>
                    <a:pt x="3116580" y="414528"/>
                  </a:lnTo>
                </a:path>
                <a:path w="3430904" h="513079">
                  <a:moveTo>
                    <a:pt x="0" y="26670"/>
                  </a:moveTo>
                  <a:lnTo>
                    <a:pt x="0" y="486156"/>
                  </a:lnTo>
                </a:path>
                <a:path w="3430904" h="513079">
                  <a:moveTo>
                    <a:pt x="765810" y="257556"/>
                  </a:moveTo>
                  <a:lnTo>
                    <a:pt x="0" y="257556"/>
                  </a:lnTo>
                </a:path>
                <a:path w="3430904" h="513079">
                  <a:moveTo>
                    <a:pt x="765810" y="265176"/>
                  </a:moveTo>
                  <a:lnTo>
                    <a:pt x="819912" y="132588"/>
                  </a:lnTo>
                  <a:lnTo>
                    <a:pt x="930401" y="397764"/>
                  </a:lnTo>
                  <a:lnTo>
                    <a:pt x="1040892" y="132588"/>
                  </a:lnTo>
                  <a:lnTo>
                    <a:pt x="1151382" y="397764"/>
                  </a:lnTo>
                  <a:lnTo>
                    <a:pt x="1261871" y="132588"/>
                  </a:lnTo>
                  <a:lnTo>
                    <a:pt x="1373124" y="397764"/>
                  </a:lnTo>
                  <a:lnTo>
                    <a:pt x="1426463" y="265176"/>
                  </a:lnTo>
                  <a:lnTo>
                    <a:pt x="1662684" y="265176"/>
                  </a:lnTo>
                </a:path>
                <a:path w="3430904" h="513079">
                  <a:moveTo>
                    <a:pt x="1603247" y="0"/>
                  </a:moveTo>
                  <a:lnTo>
                    <a:pt x="1488186" y="0"/>
                  </a:lnTo>
                  <a:lnTo>
                    <a:pt x="1488186" y="512826"/>
                  </a:lnTo>
                  <a:lnTo>
                    <a:pt x="1603248" y="512826"/>
                  </a:lnTo>
                </a:path>
              </a:pathLst>
            </a:custGeom>
            <a:ln w="220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181331" y="5704085"/>
            <a:ext cx="68262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b="1" dirty="0">
                <a:latin typeface="Arial"/>
                <a:cs typeface="Arial"/>
              </a:rPr>
              <a:t>System</a:t>
            </a:r>
            <a:endParaRPr sz="145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923031" y="5842253"/>
            <a:ext cx="0" cy="154940"/>
          </a:xfrm>
          <a:custGeom>
            <a:avLst/>
            <a:gdLst/>
            <a:ahLst/>
            <a:cxnLst/>
            <a:rect l="l" t="t" r="r" b="b"/>
            <a:pathLst>
              <a:path h="154939">
                <a:moveTo>
                  <a:pt x="0" y="0"/>
                </a:moveTo>
                <a:lnTo>
                  <a:pt x="0" y="154686"/>
                </a:lnTo>
              </a:path>
            </a:pathLst>
          </a:custGeom>
          <a:ln w="220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99231" y="5766053"/>
            <a:ext cx="0" cy="307340"/>
          </a:xfrm>
          <a:custGeom>
            <a:avLst/>
            <a:gdLst/>
            <a:ahLst/>
            <a:cxnLst/>
            <a:rect l="l" t="t" r="r" b="b"/>
            <a:pathLst>
              <a:path h="307339">
                <a:moveTo>
                  <a:pt x="0" y="0"/>
                </a:moveTo>
                <a:lnTo>
                  <a:pt x="0" y="307086"/>
                </a:lnTo>
              </a:path>
            </a:pathLst>
          </a:custGeom>
          <a:ln w="220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8305" y="1045719"/>
            <a:ext cx="58439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5" dirty="0">
                <a:latin typeface="Arial MT"/>
                <a:cs typeface="Arial MT"/>
              </a:rPr>
              <a:t>Types of</a:t>
            </a:r>
            <a:r>
              <a:rPr sz="3600" b="0" dirty="0">
                <a:latin typeface="Arial MT"/>
                <a:cs typeface="Arial MT"/>
              </a:rPr>
              <a:t> </a:t>
            </a:r>
            <a:r>
              <a:rPr sz="3600" b="0" spc="-5" dirty="0">
                <a:latin typeface="Arial MT"/>
                <a:cs typeface="Arial MT"/>
              </a:rPr>
              <a:t>Generator</a:t>
            </a:r>
            <a:r>
              <a:rPr sz="3600" b="0" dirty="0">
                <a:latin typeface="Arial MT"/>
                <a:cs typeface="Arial MT"/>
              </a:rPr>
              <a:t> </a:t>
            </a:r>
            <a:r>
              <a:rPr sz="3600" b="0" spc="-5" dirty="0">
                <a:latin typeface="Arial MT"/>
                <a:cs typeface="Arial MT"/>
              </a:rPr>
              <a:t>Grounds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08303" y="1786347"/>
            <a:ext cx="6943090" cy="237744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38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High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Impedance</a:t>
            </a:r>
            <a:endParaRPr sz="2400">
              <a:latin typeface="Arial MT"/>
              <a:cs typeface="Arial MT"/>
            </a:endParaRPr>
          </a:p>
          <a:p>
            <a:pPr marL="755650" lvl="1" indent="-287020">
              <a:lnSpc>
                <a:spcPct val="100000"/>
              </a:lnSpc>
              <a:spcBef>
                <a:spcPts val="240"/>
              </a:spcBef>
              <a:buChar char="–"/>
              <a:tabLst>
                <a:tab pos="755015" algn="l"/>
                <a:tab pos="756285" algn="l"/>
              </a:tabLst>
            </a:pPr>
            <a:r>
              <a:rPr sz="2000" spc="-5" dirty="0">
                <a:latin typeface="Arial MT"/>
                <a:cs typeface="Arial MT"/>
              </a:rPr>
              <a:t>Moderately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expensive</a:t>
            </a:r>
            <a:endParaRPr sz="2000">
              <a:latin typeface="Arial MT"/>
              <a:cs typeface="Arial MT"/>
            </a:endParaRPr>
          </a:p>
          <a:p>
            <a:pPr marL="755015" lvl="1" indent="-286385">
              <a:lnSpc>
                <a:spcPct val="100000"/>
              </a:lnSpc>
              <a:spcBef>
                <a:spcPts val="240"/>
              </a:spcBef>
              <a:buChar char="–"/>
              <a:tabLst>
                <a:tab pos="755015" algn="l"/>
                <a:tab pos="755650" algn="l"/>
              </a:tabLst>
            </a:pPr>
            <a:r>
              <a:rPr sz="2000" spc="-5" dirty="0">
                <a:latin typeface="Arial MT"/>
                <a:cs typeface="Arial MT"/>
              </a:rPr>
              <a:t>Used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when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generators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are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unit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connected</a:t>
            </a:r>
            <a:endParaRPr sz="2000">
              <a:latin typeface="Arial MT"/>
              <a:cs typeface="Arial MT"/>
            </a:endParaRPr>
          </a:p>
          <a:p>
            <a:pPr marL="755015" lvl="1" indent="-286385">
              <a:lnSpc>
                <a:spcPct val="100000"/>
              </a:lnSpc>
              <a:spcBef>
                <a:spcPts val="235"/>
              </a:spcBef>
              <a:buChar char="–"/>
              <a:tabLst>
                <a:tab pos="755015" algn="l"/>
                <a:tab pos="755650" algn="l"/>
              </a:tabLst>
            </a:pPr>
            <a:r>
              <a:rPr sz="2000" spc="-10" dirty="0">
                <a:latin typeface="Arial MT"/>
                <a:cs typeface="Arial MT"/>
              </a:rPr>
              <a:t>System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ground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source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obtained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from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unit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xfmr</a:t>
            </a:r>
            <a:endParaRPr sz="2000">
              <a:latin typeface="Arial MT"/>
              <a:cs typeface="Arial MT"/>
            </a:endParaRPr>
          </a:p>
          <a:p>
            <a:pPr marL="755015" marR="5080" lvl="1" indent="-285750">
              <a:lnSpc>
                <a:spcPts val="2160"/>
              </a:lnSpc>
              <a:spcBef>
                <a:spcPts val="509"/>
              </a:spcBef>
              <a:buChar char="–"/>
              <a:tabLst>
                <a:tab pos="755015" algn="l"/>
                <a:tab pos="755650" algn="l"/>
              </a:tabLst>
            </a:pPr>
            <a:r>
              <a:rPr sz="2000" spc="-10" dirty="0">
                <a:latin typeface="Arial MT"/>
                <a:cs typeface="Arial MT"/>
              </a:rPr>
              <a:t>Generator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damage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minimized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or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mitigated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from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ground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fault</a:t>
            </a:r>
            <a:endParaRPr sz="2000">
              <a:latin typeface="Arial MT"/>
              <a:cs typeface="Arial MT"/>
            </a:endParaRPr>
          </a:p>
          <a:p>
            <a:pPr marL="755015" lvl="1" indent="-286385">
              <a:lnSpc>
                <a:spcPct val="100000"/>
              </a:lnSpc>
              <a:spcBef>
                <a:spcPts val="210"/>
              </a:spcBef>
              <a:buChar char="–"/>
              <a:tabLst>
                <a:tab pos="755015" algn="l"/>
                <a:tab pos="755650" algn="l"/>
              </a:tabLst>
            </a:pPr>
            <a:r>
              <a:rPr sz="2000" spc="-10" dirty="0">
                <a:latin typeface="Arial MT"/>
                <a:cs typeface="Arial MT"/>
              </a:rPr>
              <a:t>Ground</a:t>
            </a:r>
            <a:r>
              <a:rPr sz="2000" spc="-5" dirty="0">
                <a:latin typeface="Arial MT"/>
                <a:cs typeface="Arial MT"/>
              </a:rPr>
              <a:t> fault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current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typically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&lt;=10A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421123" y="4539995"/>
            <a:ext cx="4444365" cy="1721485"/>
          </a:xfrm>
          <a:custGeom>
            <a:avLst/>
            <a:gdLst/>
            <a:ahLst/>
            <a:cxnLst/>
            <a:rect l="l" t="t" r="r" b="b"/>
            <a:pathLst>
              <a:path w="4444365" h="1721485">
                <a:moveTo>
                  <a:pt x="3400043" y="245364"/>
                </a:moveTo>
                <a:lnTo>
                  <a:pt x="3376421" y="211836"/>
                </a:lnTo>
                <a:lnTo>
                  <a:pt x="3347466" y="182880"/>
                </a:lnTo>
                <a:lnTo>
                  <a:pt x="3315461" y="157734"/>
                </a:lnTo>
                <a:lnTo>
                  <a:pt x="3280409" y="134874"/>
                </a:lnTo>
                <a:lnTo>
                  <a:pt x="3243071" y="118872"/>
                </a:lnTo>
                <a:lnTo>
                  <a:pt x="3204209" y="107442"/>
                </a:lnTo>
                <a:lnTo>
                  <a:pt x="3163823" y="100584"/>
                </a:lnTo>
                <a:lnTo>
                  <a:pt x="3121914" y="99060"/>
                </a:lnTo>
                <a:lnTo>
                  <a:pt x="3081528" y="102108"/>
                </a:lnTo>
                <a:lnTo>
                  <a:pt x="3041142" y="110490"/>
                </a:lnTo>
                <a:lnTo>
                  <a:pt x="3001517" y="124205"/>
                </a:lnTo>
                <a:lnTo>
                  <a:pt x="2965704" y="142494"/>
                </a:lnTo>
                <a:lnTo>
                  <a:pt x="2932176" y="166116"/>
                </a:lnTo>
                <a:lnTo>
                  <a:pt x="2900171" y="192024"/>
                </a:lnTo>
                <a:lnTo>
                  <a:pt x="2873502" y="223266"/>
                </a:lnTo>
                <a:lnTo>
                  <a:pt x="2849879" y="257555"/>
                </a:lnTo>
                <a:lnTo>
                  <a:pt x="2831592" y="294131"/>
                </a:lnTo>
                <a:lnTo>
                  <a:pt x="2817876" y="332994"/>
                </a:lnTo>
                <a:lnTo>
                  <a:pt x="2807969" y="371855"/>
                </a:lnTo>
                <a:lnTo>
                  <a:pt x="2804159" y="413766"/>
                </a:lnTo>
                <a:lnTo>
                  <a:pt x="2805683" y="454152"/>
                </a:lnTo>
                <a:lnTo>
                  <a:pt x="2812542" y="494538"/>
                </a:lnTo>
                <a:lnTo>
                  <a:pt x="2823209" y="534924"/>
                </a:lnTo>
                <a:lnTo>
                  <a:pt x="2839973" y="572262"/>
                </a:lnTo>
                <a:lnTo>
                  <a:pt x="2861309" y="607314"/>
                </a:lnTo>
                <a:lnTo>
                  <a:pt x="2886456" y="639317"/>
                </a:lnTo>
                <a:lnTo>
                  <a:pt x="2849879" y="667512"/>
                </a:lnTo>
                <a:lnTo>
                  <a:pt x="2817876" y="697992"/>
                </a:lnTo>
                <a:lnTo>
                  <a:pt x="2788919" y="733044"/>
                </a:lnTo>
                <a:lnTo>
                  <a:pt x="2765297" y="770381"/>
                </a:lnTo>
                <a:lnTo>
                  <a:pt x="2745485" y="812292"/>
                </a:lnTo>
                <a:lnTo>
                  <a:pt x="2731769" y="854202"/>
                </a:lnTo>
                <a:lnTo>
                  <a:pt x="2723387" y="898398"/>
                </a:lnTo>
                <a:lnTo>
                  <a:pt x="2718816" y="943355"/>
                </a:lnTo>
                <a:lnTo>
                  <a:pt x="2721864" y="989076"/>
                </a:lnTo>
                <a:lnTo>
                  <a:pt x="2728721" y="1033272"/>
                </a:lnTo>
                <a:lnTo>
                  <a:pt x="2742437" y="1076705"/>
                </a:lnTo>
                <a:lnTo>
                  <a:pt x="2760726" y="1117092"/>
                </a:lnTo>
                <a:lnTo>
                  <a:pt x="2782823" y="1155954"/>
                </a:lnTo>
                <a:lnTo>
                  <a:pt x="2811017" y="1192530"/>
                </a:lnTo>
                <a:lnTo>
                  <a:pt x="2843021" y="1224534"/>
                </a:lnTo>
                <a:lnTo>
                  <a:pt x="2878073" y="1251966"/>
                </a:lnTo>
                <a:lnTo>
                  <a:pt x="2916935" y="1274826"/>
                </a:lnTo>
                <a:lnTo>
                  <a:pt x="2957321" y="1293876"/>
                </a:lnTo>
                <a:lnTo>
                  <a:pt x="3000756" y="1306830"/>
                </a:lnTo>
                <a:lnTo>
                  <a:pt x="3044952" y="1315212"/>
                </a:lnTo>
                <a:lnTo>
                  <a:pt x="3089909" y="1317498"/>
                </a:lnTo>
                <a:lnTo>
                  <a:pt x="3134106" y="1313688"/>
                </a:lnTo>
                <a:lnTo>
                  <a:pt x="3179064" y="1305305"/>
                </a:lnTo>
                <a:lnTo>
                  <a:pt x="3221735" y="1291590"/>
                </a:lnTo>
                <a:lnTo>
                  <a:pt x="3262121" y="1271778"/>
                </a:lnTo>
                <a:lnTo>
                  <a:pt x="3265169" y="1320546"/>
                </a:lnTo>
                <a:lnTo>
                  <a:pt x="3273552" y="1369314"/>
                </a:lnTo>
                <a:lnTo>
                  <a:pt x="3285743" y="1416558"/>
                </a:lnTo>
                <a:lnTo>
                  <a:pt x="3304031" y="1461516"/>
                </a:lnTo>
                <a:lnTo>
                  <a:pt x="3327654" y="1504188"/>
                </a:lnTo>
                <a:lnTo>
                  <a:pt x="3354323" y="1544574"/>
                </a:lnTo>
                <a:lnTo>
                  <a:pt x="3386328" y="1582674"/>
                </a:lnTo>
                <a:lnTo>
                  <a:pt x="3421379" y="1615440"/>
                </a:lnTo>
                <a:lnTo>
                  <a:pt x="3460241" y="1645158"/>
                </a:lnTo>
                <a:lnTo>
                  <a:pt x="3502152" y="1670304"/>
                </a:lnTo>
                <a:lnTo>
                  <a:pt x="3546347" y="1690878"/>
                </a:lnTo>
                <a:lnTo>
                  <a:pt x="3592829" y="1706117"/>
                </a:lnTo>
                <a:lnTo>
                  <a:pt x="3640073" y="1717548"/>
                </a:lnTo>
                <a:lnTo>
                  <a:pt x="3688841" y="1721358"/>
                </a:lnTo>
                <a:lnTo>
                  <a:pt x="3737609" y="1721358"/>
                </a:lnTo>
                <a:lnTo>
                  <a:pt x="3786378" y="1717548"/>
                </a:lnTo>
                <a:lnTo>
                  <a:pt x="3833621" y="1706117"/>
                </a:lnTo>
                <a:lnTo>
                  <a:pt x="3880104" y="1690878"/>
                </a:lnTo>
                <a:lnTo>
                  <a:pt x="3924300" y="1670304"/>
                </a:lnTo>
                <a:lnTo>
                  <a:pt x="3966209" y="1645158"/>
                </a:lnTo>
                <a:lnTo>
                  <a:pt x="4005071" y="1615440"/>
                </a:lnTo>
                <a:lnTo>
                  <a:pt x="4040123" y="1582674"/>
                </a:lnTo>
                <a:lnTo>
                  <a:pt x="4072128" y="1544574"/>
                </a:lnTo>
                <a:lnTo>
                  <a:pt x="4099559" y="1504188"/>
                </a:lnTo>
                <a:lnTo>
                  <a:pt x="4122419" y="1461516"/>
                </a:lnTo>
                <a:lnTo>
                  <a:pt x="4140707" y="1416558"/>
                </a:lnTo>
                <a:lnTo>
                  <a:pt x="4152900" y="1369314"/>
                </a:lnTo>
                <a:lnTo>
                  <a:pt x="4161281" y="1320546"/>
                </a:lnTo>
                <a:lnTo>
                  <a:pt x="4164329" y="1271778"/>
                </a:lnTo>
                <a:lnTo>
                  <a:pt x="4161281" y="1223010"/>
                </a:lnTo>
                <a:lnTo>
                  <a:pt x="4154423" y="1175766"/>
                </a:lnTo>
                <a:lnTo>
                  <a:pt x="4140707" y="1128522"/>
                </a:lnTo>
                <a:lnTo>
                  <a:pt x="4122419" y="1082040"/>
                </a:lnTo>
                <a:lnTo>
                  <a:pt x="4099559" y="1039367"/>
                </a:lnTo>
                <a:lnTo>
                  <a:pt x="4073652" y="998981"/>
                </a:lnTo>
                <a:lnTo>
                  <a:pt x="4116323" y="998981"/>
                </a:lnTo>
                <a:lnTo>
                  <a:pt x="4159757" y="992886"/>
                </a:lnTo>
                <a:lnTo>
                  <a:pt x="4201667" y="982217"/>
                </a:lnTo>
                <a:lnTo>
                  <a:pt x="4242054" y="965454"/>
                </a:lnTo>
                <a:lnTo>
                  <a:pt x="4279391" y="944117"/>
                </a:lnTo>
                <a:lnTo>
                  <a:pt x="4314443" y="918210"/>
                </a:lnTo>
                <a:lnTo>
                  <a:pt x="4346447" y="888492"/>
                </a:lnTo>
                <a:lnTo>
                  <a:pt x="4374641" y="854964"/>
                </a:lnTo>
                <a:lnTo>
                  <a:pt x="4398264" y="819150"/>
                </a:lnTo>
                <a:lnTo>
                  <a:pt x="4417314" y="780288"/>
                </a:lnTo>
                <a:lnTo>
                  <a:pt x="4431791" y="738378"/>
                </a:lnTo>
                <a:lnTo>
                  <a:pt x="4440173" y="696467"/>
                </a:lnTo>
                <a:lnTo>
                  <a:pt x="4443983" y="653034"/>
                </a:lnTo>
                <a:lnTo>
                  <a:pt x="4441697" y="608838"/>
                </a:lnTo>
                <a:lnTo>
                  <a:pt x="4434078" y="566928"/>
                </a:lnTo>
                <a:lnTo>
                  <a:pt x="4423409" y="525017"/>
                </a:lnTo>
                <a:lnTo>
                  <a:pt x="4405121" y="484631"/>
                </a:lnTo>
                <a:lnTo>
                  <a:pt x="4383023" y="447294"/>
                </a:lnTo>
                <a:lnTo>
                  <a:pt x="4357878" y="412242"/>
                </a:lnTo>
                <a:lnTo>
                  <a:pt x="4327397" y="381762"/>
                </a:lnTo>
                <a:lnTo>
                  <a:pt x="4292346" y="355092"/>
                </a:lnTo>
                <a:lnTo>
                  <a:pt x="4255769" y="331470"/>
                </a:lnTo>
                <a:lnTo>
                  <a:pt x="4215383" y="313181"/>
                </a:lnTo>
                <a:lnTo>
                  <a:pt x="4174997" y="300990"/>
                </a:lnTo>
                <a:lnTo>
                  <a:pt x="4132326" y="294131"/>
                </a:lnTo>
                <a:lnTo>
                  <a:pt x="4088891" y="291084"/>
                </a:lnTo>
                <a:lnTo>
                  <a:pt x="4045457" y="294131"/>
                </a:lnTo>
                <a:lnTo>
                  <a:pt x="4002023" y="302514"/>
                </a:lnTo>
                <a:lnTo>
                  <a:pt x="3960876" y="314705"/>
                </a:lnTo>
                <a:lnTo>
                  <a:pt x="3921252" y="332994"/>
                </a:lnTo>
                <a:lnTo>
                  <a:pt x="3885437" y="356616"/>
                </a:lnTo>
                <a:lnTo>
                  <a:pt x="3850385" y="384810"/>
                </a:lnTo>
                <a:lnTo>
                  <a:pt x="3868673" y="352805"/>
                </a:lnTo>
                <a:lnTo>
                  <a:pt x="3882390" y="317754"/>
                </a:lnTo>
                <a:lnTo>
                  <a:pt x="3890771" y="281178"/>
                </a:lnTo>
                <a:lnTo>
                  <a:pt x="3893819" y="245364"/>
                </a:lnTo>
                <a:lnTo>
                  <a:pt x="3890771" y="208787"/>
                </a:lnTo>
                <a:lnTo>
                  <a:pt x="3868673" y="137922"/>
                </a:lnTo>
                <a:lnTo>
                  <a:pt x="3826764" y="78486"/>
                </a:lnTo>
                <a:lnTo>
                  <a:pt x="3769614" y="32004"/>
                </a:lnTo>
                <a:lnTo>
                  <a:pt x="3701033" y="5334"/>
                </a:lnTo>
                <a:lnTo>
                  <a:pt x="3665219" y="0"/>
                </a:lnTo>
                <a:lnTo>
                  <a:pt x="3628643" y="0"/>
                </a:lnTo>
                <a:lnTo>
                  <a:pt x="3557778" y="16764"/>
                </a:lnTo>
                <a:lnTo>
                  <a:pt x="3493769" y="53340"/>
                </a:lnTo>
                <a:lnTo>
                  <a:pt x="3443478" y="105917"/>
                </a:lnTo>
                <a:lnTo>
                  <a:pt x="3411473" y="172974"/>
                </a:lnTo>
                <a:lnTo>
                  <a:pt x="3400043" y="245364"/>
                </a:lnTo>
                <a:close/>
              </a:path>
              <a:path w="4444365" h="1721485">
                <a:moveTo>
                  <a:pt x="0" y="919734"/>
                </a:moveTo>
                <a:lnTo>
                  <a:pt x="3047" y="871728"/>
                </a:lnTo>
                <a:lnTo>
                  <a:pt x="9905" y="826008"/>
                </a:lnTo>
                <a:lnTo>
                  <a:pt x="23621" y="781812"/>
                </a:lnTo>
                <a:lnTo>
                  <a:pt x="41909" y="738378"/>
                </a:lnTo>
                <a:lnTo>
                  <a:pt x="64008" y="696468"/>
                </a:lnTo>
                <a:lnTo>
                  <a:pt x="90677" y="659130"/>
                </a:lnTo>
                <a:lnTo>
                  <a:pt x="122681" y="624078"/>
                </a:lnTo>
                <a:lnTo>
                  <a:pt x="157733" y="593598"/>
                </a:lnTo>
                <a:lnTo>
                  <a:pt x="195071" y="565404"/>
                </a:lnTo>
                <a:lnTo>
                  <a:pt x="236981" y="543306"/>
                </a:lnTo>
                <a:lnTo>
                  <a:pt x="280416" y="525018"/>
                </a:lnTo>
                <a:lnTo>
                  <a:pt x="324611" y="512826"/>
                </a:lnTo>
                <a:lnTo>
                  <a:pt x="371093" y="504444"/>
                </a:lnTo>
                <a:lnTo>
                  <a:pt x="418338" y="501396"/>
                </a:lnTo>
                <a:lnTo>
                  <a:pt x="464058" y="504444"/>
                </a:lnTo>
                <a:lnTo>
                  <a:pt x="511301" y="512826"/>
                </a:lnTo>
                <a:lnTo>
                  <a:pt x="556259" y="525018"/>
                </a:lnTo>
                <a:lnTo>
                  <a:pt x="599693" y="543306"/>
                </a:lnTo>
                <a:lnTo>
                  <a:pt x="640079" y="565404"/>
                </a:lnTo>
                <a:lnTo>
                  <a:pt x="678941" y="593598"/>
                </a:lnTo>
                <a:lnTo>
                  <a:pt x="713993" y="624078"/>
                </a:lnTo>
                <a:lnTo>
                  <a:pt x="744473" y="659130"/>
                </a:lnTo>
                <a:lnTo>
                  <a:pt x="771905" y="696468"/>
                </a:lnTo>
                <a:lnTo>
                  <a:pt x="794766" y="738378"/>
                </a:lnTo>
                <a:lnTo>
                  <a:pt x="812291" y="781812"/>
                </a:lnTo>
                <a:lnTo>
                  <a:pt x="825246" y="826008"/>
                </a:lnTo>
                <a:lnTo>
                  <a:pt x="833627" y="871728"/>
                </a:lnTo>
                <a:lnTo>
                  <a:pt x="836676" y="919734"/>
                </a:lnTo>
                <a:lnTo>
                  <a:pt x="833627" y="966978"/>
                </a:lnTo>
                <a:lnTo>
                  <a:pt x="825246" y="1012698"/>
                </a:lnTo>
                <a:lnTo>
                  <a:pt x="812291" y="1057656"/>
                </a:lnTo>
                <a:lnTo>
                  <a:pt x="794766" y="1100328"/>
                </a:lnTo>
                <a:lnTo>
                  <a:pt x="771905" y="1142238"/>
                </a:lnTo>
                <a:lnTo>
                  <a:pt x="744473" y="1179576"/>
                </a:lnTo>
                <a:lnTo>
                  <a:pt x="713993" y="1214628"/>
                </a:lnTo>
                <a:lnTo>
                  <a:pt x="678941" y="1246632"/>
                </a:lnTo>
                <a:lnTo>
                  <a:pt x="640079" y="1273302"/>
                </a:lnTo>
                <a:lnTo>
                  <a:pt x="599693" y="1295400"/>
                </a:lnTo>
                <a:lnTo>
                  <a:pt x="556259" y="1313688"/>
                </a:lnTo>
                <a:lnTo>
                  <a:pt x="511301" y="1327404"/>
                </a:lnTo>
                <a:lnTo>
                  <a:pt x="464058" y="1334262"/>
                </a:lnTo>
                <a:lnTo>
                  <a:pt x="418338" y="1337310"/>
                </a:lnTo>
                <a:lnTo>
                  <a:pt x="371093" y="1334262"/>
                </a:lnTo>
                <a:lnTo>
                  <a:pt x="324611" y="1327404"/>
                </a:lnTo>
                <a:lnTo>
                  <a:pt x="280416" y="1313688"/>
                </a:lnTo>
                <a:lnTo>
                  <a:pt x="236981" y="1295400"/>
                </a:lnTo>
                <a:lnTo>
                  <a:pt x="195071" y="1273302"/>
                </a:lnTo>
                <a:lnTo>
                  <a:pt x="157733" y="1246632"/>
                </a:lnTo>
                <a:lnTo>
                  <a:pt x="122681" y="1214628"/>
                </a:lnTo>
                <a:lnTo>
                  <a:pt x="90677" y="1179576"/>
                </a:lnTo>
                <a:lnTo>
                  <a:pt x="64008" y="1142238"/>
                </a:lnTo>
                <a:lnTo>
                  <a:pt x="41909" y="1100328"/>
                </a:lnTo>
                <a:lnTo>
                  <a:pt x="23621" y="1057656"/>
                </a:lnTo>
                <a:lnTo>
                  <a:pt x="9905" y="1012698"/>
                </a:lnTo>
                <a:lnTo>
                  <a:pt x="3047" y="966978"/>
                </a:lnTo>
                <a:lnTo>
                  <a:pt x="0" y="919734"/>
                </a:lnTo>
                <a:close/>
              </a:path>
            </a:pathLst>
          </a:custGeom>
          <a:ln w="25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663701" y="5154127"/>
            <a:ext cx="349885" cy="527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spc="-15" dirty="0">
                <a:latin typeface="Arial MT"/>
                <a:cs typeface="Arial MT"/>
              </a:rPr>
              <a:t>G</a:t>
            </a:r>
            <a:endParaRPr sz="330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515031" y="5159933"/>
            <a:ext cx="4652010" cy="1073785"/>
            <a:chOff x="2515031" y="5159933"/>
            <a:chExt cx="4652010" cy="1073785"/>
          </a:xfrm>
        </p:grpSpPr>
        <p:sp>
          <p:nvSpPr>
            <p:cNvPr id="7" name="object 7"/>
            <p:cNvSpPr/>
            <p:nvPr/>
          </p:nvSpPr>
          <p:spPr>
            <a:xfrm>
              <a:off x="6238494" y="5459729"/>
              <a:ext cx="928369" cy="0"/>
            </a:xfrm>
            <a:custGeom>
              <a:avLst/>
              <a:gdLst/>
              <a:ahLst/>
              <a:cxnLst/>
              <a:rect l="l" t="t" r="r" b="b"/>
              <a:pathLst>
                <a:path w="928370">
                  <a:moveTo>
                    <a:pt x="719327" y="0"/>
                  </a:moveTo>
                  <a:lnTo>
                    <a:pt x="928115" y="0"/>
                  </a:lnTo>
                </a:path>
                <a:path w="928370">
                  <a:moveTo>
                    <a:pt x="0" y="0"/>
                  </a:moveTo>
                  <a:lnTo>
                    <a:pt x="361187" y="0"/>
                  </a:lnTo>
                </a:path>
              </a:pathLst>
            </a:custGeom>
            <a:ln w="25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27553" y="5172456"/>
              <a:ext cx="4430395" cy="728980"/>
            </a:xfrm>
            <a:custGeom>
              <a:avLst/>
              <a:gdLst/>
              <a:ahLst/>
              <a:cxnLst/>
              <a:rect l="l" t="t" r="r" b="b"/>
              <a:pathLst>
                <a:path w="4430395" h="728979">
                  <a:moveTo>
                    <a:pt x="4072127" y="108965"/>
                  </a:moveTo>
                  <a:lnTo>
                    <a:pt x="4072127" y="465582"/>
                  </a:lnTo>
                  <a:lnTo>
                    <a:pt x="4430268" y="465582"/>
                  </a:lnTo>
                  <a:lnTo>
                    <a:pt x="4430268" y="108965"/>
                  </a:lnTo>
                  <a:lnTo>
                    <a:pt x="4072127" y="108965"/>
                  </a:lnTo>
                  <a:close/>
                </a:path>
                <a:path w="4430395" h="728979">
                  <a:moveTo>
                    <a:pt x="4072127" y="465582"/>
                  </a:moveTo>
                  <a:lnTo>
                    <a:pt x="4072127" y="465582"/>
                  </a:lnTo>
                </a:path>
                <a:path w="4430395" h="728979">
                  <a:moveTo>
                    <a:pt x="3855720" y="573785"/>
                  </a:moveTo>
                  <a:lnTo>
                    <a:pt x="3710940" y="573785"/>
                  </a:lnTo>
                  <a:lnTo>
                    <a:pt x="3692652" y="572262"/>
                  </a:lnTo>
                  <a:lnTo>
                    <a:pt x="3649979" y="538734"/>
                  </a:lnTo>
                  <a:lnTo>
                    <a:pt x="3640073" y="502920"/>
                  </a:lnTo>
                  <a:lnTo>
                    <a:pt x="3642359" y="483107"/>
                  </a:lnTo>
                  <a:lnTo>
                    <a:pt x="3675887" y="440435"/>
                  </a:lnTo>
                  <a:lnTo>
                    <a:pt x="3710940" y="430529"/>
                  </a:lnTo>
                  <a:lnTo>
                    <a:pt x="3692652" y="427482"/>
                  </a:lnTo>
                  <a:lnTo>
                    <a:pt x="3649979" y="393954"/>
                  </a:lnTo>
                  <a:lnTo>
                    <a:pt x="3640073" y="359664"/>
                  </a:lnTo>
                  <a:lnTo>
                    <a:pt x="3642359" y="339851"/>
                  </a:lnTo>
                  <a:lnTo>
                    <a:pt x="3675887" y="296418"/>
                  </a:lnTo>
                  <a:lnTo>
                    <a:pt x="3710940" y="287273"/>
                  </a:lnTo>
                  <a:lnTo>
                    <a:pt x="3692652" y="284226"/>
                  </a:lnTo>
                  <a:lnTo>
                    <a:pt x="3649979" y="250697"/>
                  </a:lnTo>
                  <a:lnTo>
                    <a:pt x="3640073" y="215645"/>
                  </a:lnTo>
                  <a:lnTo>
                    <a:pt x="3642359" y="196595"/>
                  </a:lnTo>
                  <a:lnTo>
                    <a:pt x="3675887" y="153162"/>
                  </a:lnTo>
                  <a:lnTo>
                    <a:pt x="3710940" y="143256"/>
                  </a:lnTo>
                  <a:lnTo>
                    <a:pt x="3692652" y="140970"/>
                  </a:lnTo>
                  <a:lnTo>
                    <a:pt x="3649979" y="107441"/>
                  </a:lnTo>
                  <a:lnTo>
                    <a:pt x="3640073" y="70865"/>
                  </a:lnTo>
                  <a:lnTo>
                    <a:pt x="3642359" y="52577"/>
                  </a:lnTo>
                  <a:lnTo>
                    <a:pt x="3675887" y="9906"/>
                  </a:lnTo>
                  <a:lnTo>
                    <a:pt x="3710940" y="0"/>
                  </a:lnTo>
                  <a:lnTo>
                    <a:pt x="3855720" y="0"/>
                  </a:lnTo>
                </a:path>
                <a:path w="4430395" h="728979">
                  <a:moveTo>
                    <a:pt x="3585209" y="0"/>
                  </a:moveTo>
                  <a:lnTo>
                    <a:pt x="3585209" y="573785"/>
                  </a:lnTo>
                </a:path>
                <a:path w="4430395" h="728979">
                  <a:moveTo>
                    <a:pt x="1265681" y="295656"/>
                  </a:moveTo>
                  <a:lnTo>
                    <a:pt x="1893570" y="295656"/>
                  </a:lnTo>
                </a:path>
                <a:path w="4430395" h="728979">
                  <a:moveTo>
                    <a:pt x="2725673" y="287273"/>
                  </a:moveTo>
                  <a:lnTo>
                    <a:pt x="3438143" y="287273"/>
                  </a:lnTo>
                </a:path>
                <a:path w="4430395" h="728979">
                  <a:moveTo>
                    <a:pt x="0" y="43434"/>
                  </a:moveTo>
                  <a:lnTo>
                    <a:pt x="0" y="548639"/>
                  </a:lnTo>
                </a:path>
                <a:path w="4430395" h="728979">
                  <a:moveTo>
                    <a:pt x="844296" y="295656"/>
                  </a:moveTo>
                  <a:lnTo>
                    <a:pt x="0" y="295656"/>
                  </a:lnTo>
                </a:path>
                <a:path w="4430395" h="728979">
                  <a:moveTo>
                    <a:pt x="842010" y="310895"/>
                  </a:moveTo>
                  <a:lnTo>
                    <a:pt x="842010" y="415289"/>
                  </a:lnTo>
                  <a:lnTo>
                    <a:pt x="844296" y="430529"/>
                  </a:lnTo>
                  <a:lnTo>
                    <a:pt x="851154" y="445770"/>
                  </a:lnTo>
                  <a:lnTo>
                    <a:pt x="862584" y="457200"/>
                  </a:lnTo>
                  <a:lnTo>
                    <a:pt x="877823" y="464057"/>
                  </a:lnTo>
                  <a:lnTo>
                    <a:pt x="894587" y="466344"/>
                  </a:lnTo>
                  <a:lnTo>
                    <a:pt x="909828" y="464057"/>
                  </a:lnTo>
                  <a:lnTo>
                    <a:pt x="925067" y="457200"/>
                  </a:lnTo>
                  <a:lnTo>
                    <a:pt x="936497" y="445770"/>
                  </a:lnTo>
                  <a:lnTo>
                    <a:pt x="943356" y="430529"/>
                  </a:lnTo>
                  <a:lnTo>
                    <a:pt x="946404" y="415289"/>
                  </a:lnTo>
                  <a:lnTo>
                    <a:pt x="948690" y="430529"/>
                  </a:lnTo>
                  <a:lnTo>
                    <a:pt x="956310" y="445770"/>
                  </a:lnTo>
                  <a:lnTo>
                    <a:pt x="966978" y="457200"/>
                  </a:lnTo>
                  <a:lnTo>
                    <a:pt x="982217" y="464057"/>
                  </a:lnTo>
                  <a:lnTo>
                    <a:pt x="998981" y="466344"/>
                  </a:lnTo>
                  <a:lnTo>
                    <a:pt x="1014222" y="464057"/>
                  </a:lnTo>
                  <a:lnTo>
                    <a:pt x="1029461" y="457200"/>
                  </a:lnTo>
                  <a:lnTo>
                    <a:pt x="1040891" y="445770"/>
                  </a:lnTo>
                  <a:lnTo>
                    <a:pt x="1047749" y="430529"/>
                  </a:lnTo>
                  <a:lnTo>
                    <a:pt x="1050797" y="415289"/>
                  </a:lnTo>
                  <a:lnTo>
                    <a:pt x="1053846" y="430529"/>
                  </a:lnTo>
                  <a:lnTo>
                    <a:pt x="1060704" y="445770"/>
                  </a:lnTo>
                  <a:lnTo>
                    <a:pt x="1071372" y="457200"/>
                  </a:lnTo>
                  <a:lnTo>
                    <a:pt x="1086611" y="464057"/>
                  </a:lnTo>
                  <a:lnTo>
                    <a:pt x="1103375" y="466344"/>
                  </a:lnTo>
                  <a:lnTo>
                    <a:pt x="1118616" y="464057"/>
                  </a:lnTo>
                  <a:lnTo>
                    <a:pt x="1134617" y="457200"/>
                  </a:lnTo>
                  <a:lnTo>
                    <a:pt x="1145286" y="445770"/>
                  </a:lnTo>
                  <a:lnTo>
                    <a:pt x="1152143" y="430529"/>
                  </a:lnTo>
                  <a:lnTo>
                    <a:pt x="1155191" y="415289"/>
                  </a:lnTo>
                  <a:lnTo>
                    <a:pt x="1158240" y="430529"/>
                  </a:lnTo>
                  <a:lnTo>
                    <a:pt x="1165097" y="445770"/>
                  </a:lnTo>
                  <a:lnTo>
                    <a:pt x="1175766" y="457200"/>
                  </a:lnTo>
                  <a:lnTo>
                    <a:pt x="1191767" y="464057"/>
                  </a:lnTo>
                  <a:lnTo>
                    <a:pt x="1208531" y="466344"/>
                  </a:lnTo>
                  <a:lnTo>
                    <a:pt x="1223772" y="464057"/>
                  </a:lnTo>
                  <a:lnTo>
                    <a:pt x="1239011" y="457200"/>
                  </a:lnTo>
                  <a:lnTo>
                    <a:pt x="1249679" y="445770"/>
                  </a:lnTo>
                  <a:lnTo>
                    <a:pt x="1257299" y="430529"/>
                  </a:lnTo>
                  <a:lnTo>
                    <a:pt x="1259586" y="415289"/>
                  </a:lnTo>
                  <a:lnTo>
                    <a:pt x="1259586" y="310895"/>
                  </a:lnTo>
                </a:path>
                <a:path w="4430395" h="728979">
                  <a:moveTo>
                    <a:pt x="842010" y="728471"/>
                  </a:moveTo>
                  <a:lnTo>
                    <a:pt x="842010" y="624077"/>
                  </a:lnTo>
                  <a:lnTo>
                    <a:pt x="862584" y="580644"/>
                  </a:lnTo>
                  <a:lnTo>
                    <a:pt x="894587" y="570738"/>
                  </a:lnTo>
                  <a:lnTo>
                    <a:pt x="909828" y="573785"/>
                  </a:lnTo>
                  <a:lnTo>
                    <a:pt x="925067" y="580644"/>
                  </a:lnTo>
                  <a:lnTo>
                    <a:pt x="936497" y="593597"/>
                  </a:lnTo>
                  <a:lnTo>
                    <a:pt x="943356" y="607314"/>
                  </a:lnTo>
                  <a:lnTo>
                    <a:pt x="946404" y="624077"/>
                  </a:lnTo>
                  <a:lnTo>
                    <a:pt x="948690" y="607314"/>
                  </a:lnTo>
                  <a:lnTo>
                    <a:pt x="956310" y="593597"/>
                  </a:lnTo>
                  <a:lnTo>
                    <a:pt x="966978" y="580644"/>
                  </a:lnTo>
                  <a:lnTo>
                    <a:pt x="982217" y="573785"/>
                  </a:lnTo>
                  <a:lnTo>
                    <a:pt x="998981" y="570738"/>
                  </a:lnTo>
                  <a:lnTo>
                    <a:pt x="1014222" y="573785"/>
                  </a:lnTo>
                  <a:lnTo>
                    <a:pt x="1029461" y="580644"/>
                  </a:lnTo>
                  <a:lnTo>
                    <a:pt x="1040891" y="593597"/>
                  </a:lnTo>
                  <a:lnTo>
                    <a:pt x="1047749" y="607314"/>
                  </a:lnTo>
                  <a:lnTo>
                    <a:pt x="1050797" y="624077"/>
                  </a:lnTo>
                  <a:lnTo>
                    <a:pt x="1053846" y="607314"/>
                  </a:lnTo>
                  <a:lnTo>
                    <a:pt x="1060704" y="593597"/>
                  </a:lnTo>
                  <a:lnTo>
                    <a:pt x="1071372" y="580644"/>
                  </a:lnTo>
                  <a:lnTo>
                    <a:pt x="1086611" y="573785"/>
                  </a:lnTo>
                  <a:lnTo>
                    <a:pt x="1103375" y="570738"/>
                  </a:lnTo>
                  <a:lnTo>
                    <a:pt x="1118616" y="573785"/>
                  </a:lnTo>
                  <a:lnTo>
                    <a:pt x="1134617" y="580644"/>
                  </a:lnTo>
                  <a:lnTo>
                    <a:pt x="1145286" y="593597"/>
                  </a:lnTo>
                  <a:lnTo>
                    <a:pt x="1152143" y="607314"/>
                  </a:lnTo>
                  <a:lnTo>
                    <a:pt x="1155191" y="624077"/>
                  </a:lnTo>
                  <a:lnTo>
                    <a:pt x="1158240" y="607314"/>
                  </a:lnTo>
                  <a:lnTo>
                    <a:pt x="1165097" y="593597"/>
                  </a:lnTo>
                  <a:lnTo>
                    <a:pt x="1175766" y="580644"/>
                  </a:lnTo>
                  <a:lnTo>
                    <a:pt x="1191767" y="573785"/>
                  </a:lnTo>
                  <a:lnTo>
                    <a:pt x="1208531" y="570738"/>
                  </a:lnTo>
                  <a:lnTo>
                    <a:pt x="1223772" y="573785"/>
                  </a:lnTo>
                  <a:lnTo>
                    <a:pt x="1239011" y="580644"/>
                  </a:lnTo>
                  <a:lnTo>
                    <a:pt x="1249679" y="593597"/>
                  </a:lnTo>
                  <a:lnTo>
                    <a:pt x="1257299" y="607314"/>
                  </a:lnTo>
                  <a:lnTo>
                    <a:pt x="1259586" y="624077"/>
                  </a:lnTo>
                  <a:lnTo>
                    <a:pt x="1259586" y="728471"/>
                  </a:lnTo>
                </a:path>
              </a:pathLst>
            </a:custGeom>
            <a:ln w="25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369564" y="5665901"/>
              <a:ext cx="417830" cy="51435"/>
            </a:xfrm>
            <a:custGeom>
              <a:avLst/>
              <a:gdLst/>
              <a:ahLst/>
              <a:cxnLst/>
              <a:rect l="l" t="t" r="r" b="b"/>
              <a:pathLst>
                <a:path w="417829" h="51435">
                  <a:moveTo>
                    <a:pt x="417576" y="25920"/>
                  </a:moveTo>
                  <a:lnTo>
                    <a:pt x="0" y="25920"/>
                  </a:lnTo>
                  <a:lnTo>
                    <a:pt x="0" y="50952"/>
                  </a:lnTo>
                  <a:lnTo>
                    <a:pt x="417576" y="50952"/>
                  </a:lnTo>
                  <a:lnTo>
                    <a:pt x="417576" y="25920"/>
                  </a:lnTo>
                  <a:close/>
                </a:path>
                <a:path w="417829" h="51435">
                  <a:moveTo>
                    <a:pt x="417576" y="0"/>
                  </a:moveTo>
                  <a:lnTo>
                    <a:pt x="0" y="0"/>
                  </a:lnTo>
                  <a:lnTo>
                    <a:pt x="0" y="25044"/>
                  </a:lnTo>
                  <a:lnTo>
                    <a:pt x="417576" y="25044"/>
                  </a:lnTo>
                  <a:lnTo>
                    <a:pt x="4175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807963" y="5172456"/>
              <a:ext cx="269240" cy="574040"/>
            </a:xfrm>
            <a:custGeom>
              <a:avLst/>
              <a:gdLst/>
              <a:ahLst/>
              <a:cxnLst/>
              <a:rect l="l" t="t" r="r" b="b"/>
              <a:pathLst>
                <a:path w="269239" h="574039">
                  <a:moveTo>
                    <a:pt x="0" y="573785"/>
                  </a:moveTo>
                  <a:lnTo>
                    <a:pt x="143256" y="573785"/>
                  </a:lnTo>
                  <a:lnTo>
                    <a:pt x="195072" y="553212"/>
                  </a:lnTo>
                  <a:lnTo>
                    <a:pt x="215646" y="502920"/>
                  </a:lnTo>
                  <a:lnTo>
                    <a:pt x="213360" y="483107"/>
                  </a:lnTo>
                  <a:lnTo>
                    <a:pt x="179832" y="440435"/>
                  </a:lnTo>
                  <a:lnTo>
                    <a:pt x="143256" y="430529"/>
                  </a:lnTo>
                  <a:lnTo>
                    <a:pt x="161544" y="427482"/>
                  </a:lnTo>
                  <a:lnTo>
                    <a:pt x="195072" y="409194"/>
                  </a:lnTo>
                  <a:lnTo>
                    <a:pt x="215646" y="359664"/>
                  </a:lnTo>
                  <a:lnTo>
                    <a:pt x="213360" y="339851"/>
                  </a:lnTo>
                  <a:lnTo>
                    <a:pt x="179832" y="296418"/>
                  </a:lnTo>
                  <a:lnTo>
                    <a:pt x="143256" y="287273"/>
                  </a:lnTo>
                  <a:lnTo>
                    <a:pt x="161544" y="284226"/>
                  </a:lnTo>
                  <a:lnTo>
                    <a:pt x="195072" y="265938"/>
                  </a:lnTo>
                  <a:lnTo>
                    <a:pt x="215646" y="215645"/>
                  </a:lnTo>
                  <a:lnTo>
                    <a:pt x="213360" y="196595"/>
                  </a:lnTo>
                  <a:lnTo>
                    <a:pt x="179832" y="153162"/>
                  </a:lnTo>
                  <a:lnTo>
                    <a:pt x="143256" y="143256"/>
                  </a:lnTo>
                  <a:lnTo>
                    <a:pt x="161544" y="140970"/>
                  </a:lnTo>
                  <a:lnTo>
                    <a:pt x="195072" y="122682"/>
                  </a:lnTo>
                  <a:lnTo>
                    <a:pt x="215646" y="70865"/>
                  </a:lnTo>
                  <a:lnTo>
                    <a:pt x="213360" y="52577"/>
                  </a:lnTo>
                  <a:lnTo>
                    <a:pt x="179832" y="9906"/>
                  </a:lnTo>
                  <a:lnTo>
                    <a:pt x="143256" y="0"/>
                  </a:lnTo>
                  <a:lnTo>
                    <a:pt x="0" y="0"/>
                  </a:lnTo>
                </a:path>
                <a:path w="269239" h="574039">
                  <a:moveTo>
                    <a:pt x="268986" y="0"/>
                  </a:moveTo>
                  <a:lnTo>
                    <a:pt x="268986" y="573785"/>
                  </a:lnTo>
                </a:path>
              </a:pathLst>
            </a:custGeom>
            <a:ln w="25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69564" y="5849112"/>
              <a:ext cx="424180" cy="100965"/>
            </a:xfrm>
            <a:custGeom>
              <a:avLst/>
              <a:gdLst/>
              <a:ahLst/>
              <a:cxnLst/>
              <a:rect l="l" t="t" r="r" b="b"/>
              <a:pathLst>
                <a:path w="424179" h="100964">
                  <a:moveTo>
                    <a:pt x="91439" y="50291"/>
                  </a:moveTo>
                  <a:lnTo>
                    <a:pt x="112775" y="0"/>
                  </a:lnTo>
                  <a:lnTo>
                    <a:pt x="154685" y="100583"/>
                  </a:lnTo>
                  <a:lnTo>
                    <a:pt x="195833" y="0"/>
                  </a:lnTo>
                  <a:lnTo>
                    <a:pt x="237743" y="100583"/>
                  </a:lnTo>
                  <a:lnTo>
                    <a:pt x="279653" y="0"/>
                  </a:lnTo>
                  <a:lnTo>
                    <a:pt x="321563" y="100583"/>
                  </a:lnTo>
                  <a:lnTo>
                    <a:pt x="342137" y="50291"/>
                  </a:lnTo>
                </a:path>
                <a:path w="424179" h="100964">
                  <a:moveTo>
                    <a:pt x="0" y="51815"/>
                  </a:moveTo>
                  <a:lnTo>
                    <a:pt x="91439" y="51815"/>
                  </a:lnTo>
                </a:path>
                <a:path w="424179" h="100964">
                  <a:moveTo>
                    <a:pt x="342137" y="51815"/>
                  </a:moveTo>
                  <a:lnTo>
                    <a:pt x="423671" y="51815"/>
                  </a:lnTo>
                </a:path>
              </a:pathLst>
            </a:custGeom>
            <a:ln w="139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158995" y="5241797"/>
              <a:ext cx="2348865" cy="979169"/>
            </a:xfrm>
            <a:custGeom>
              <a:avLst/>
              <a:gdLst/>
              <a:ahLst/>
              <a:cxnLst/>
              <a:rect l="l" t="t" r="r" b="b"/>
              <a:pathLst>
                <a:path w="2348865" h="979170">
                  <a:moveTo>
                    <a:pt x="75437" y="0"/>
                  </a:moveTo>
                  <a:lnTo>
                    <a:pt x="0" y="0"/>
                  </a:lnTo>
                  <a:lnTo>
                    <a:pt x="0" y="433578"/>
                  </a:lnTo>
                  <a:lnTo>
                    <a:pt x="75437" y="433578"/>
                  </a:lnTo>
                </a:path>
                <a:path w="2348865" h="979170">
                  <a:moveTo>
                    <a:pt x="2192274" y="979170"/>
                  </a:moveTo>
                  <a:lnTo>
                    <a:pt x="2270760" y="979170"/>
                  </a:lnTo>
                </a:path>
                <a:path w="2348865" h="979170">
                  <a:moveTo>
                    <a:pt x="2153412" y="940308"/>
                  </a:moveTo>
                  <a:lnTo>
                    <a:pt x="2309622" y="940308"/>
                  </a:lnTo>
                </a:path>
                <a:path w="2348865" h="979170">
                  <a:moveTo>
                    <a:pt x="2114550" y="901446"/>
                  </a:moveTo>
                  <a:lnTo>
                    <a:pt x="2348484" y="901446"/>
                  </a:lnTo>
                </a:path>
                <a:path w="2348865" h="979170">
                  <a:moveTo>
                    <a:pt x="2231136" y="509778"/>
                  </a:moveTo>
                  <a:lnTo>
                    <a:pt x="2231136" y="901446"/>
                  </a:lnTo>
                </a:path>
              </a:pathLst>
            </a:custGeom>
            <a:ln w="25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582923" y="5216761"/>
            <a:ext cx="771525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b="1" dirty="0">
                <a:latin typeface="Arial"/>
                <a:cs typeface="Arial"/>
              </a:rPr>
              <a:t>System</a:t>
            </a:r>
            <a:endParaRPr sz="16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359151" y="5384291"/>
            <a:ext cx="0" cy="168910"/>
          </a:xfrm>
          <a:custGeom>
            <a:avLst/>
            <a:gdLst/>
            <a:ahLst/>
            <a:cxnLst/>
            <a:rect l="l" t="t" r="r" b="b"/>
            <a:pathLst>
              <a:path h="168910">
                <a:moveTo>
                  <a:pt x="0" y="0"/>
                </a:moveTo>
                <a:lnTo>
                  <a:pt x="0" y="168402"/>
                </a:lnTo>
              </a:path>
            </a:pathLst>
          </a:custGeom>
          <a:ln w="25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443733" y="5298947"/>
            <a:ext cx="0" cy="337820"/>
          </a:xfrm>
          <a:custGeom>
            <a:avLst/>
            <a:gdLst/>
            <a:ahLst/>
            <a:cxnLst/>
            <a:rect l="l" t="t" r="r" b="b"/>
            <a:pathLst>
              <a:path h="337820">
                <a:moveTo>
                  <a:pt x="0" y="0"/>
                </a:moveTo>
                <a:lnTo>
                  <a:pt x="0" y="337565"/>
                </a:lnTo>
              </a:path>
            </a:pathLst>
          </a:custGeom>
          <a:ln w="25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1523365"/>
            <a:chOff x="0" y="0"/>
            <a:chExt cx="9144000" cy="15233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415795"/>
              <a:ext cx="9144000" cy="10744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1104" y="0"/>
              <a:ext cx="8242553" cy="1415033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60326" y="1842769"/>
            <a:ext cx="58629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0" spc="-10" dirty="0">
                <a:solidFill>
                  <a:srgbClr val="000000"/>
                </a:solidFill>
                <a:latin typeface="Arial MT"/>
                <a:cs typeface="Arial MT"/>
              </a:rPr>
              <a:t>Latest</a:t>
            </a:r>
            <a:r>
              <a:rPr sz="3200" b="0" spc="-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200" b="0" spc="-10" dirty="0">
                <a:solidFill>
                  <a:srgbClr val="000000"/>
                </a:solidFill>
                <a:latin typeface="Arial MT"/>
                <a:cs typeface="Arial MT"/>
              </a:rPr>
              <a:t>developments</a:t>
            </a:r>
            <a:r>
              <a:rPr sz="3200" b="0" spc="-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200" b="0" spc="-10" dirty="0">
                <a:solidFill>
                  <a:srgbClr val="000000"/>
                </a:solidFill>
                <a:latin typeface="Arial MT"/>
                <a:cs typeface="Arial MT"/>
              </a:rPr>
              <a:t>reflected</a:t>
            </a:r>
            <a:r>
              <a:rPr sz="3200" b="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200" b="0" spc="-10" dirty="0">
                <a:solidFill>
                  <a:srgbClr val="000000"/>
                </a:solidFill>
                <a:latin typeface="Arial MT"/>
                <a:cs typeface="Arial MT"/>
              </a:rPr>
              <a:t>in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8173" y="2331516"/>
            <a:ext cx="7667625" cy="304292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332740" indent="-320040">
              <a:lnSpc>
                <a:spcPct val="100000"/>
              </a:lnSpc>
              <a:spcBef>
                <a:spcPts val="1000"/>
              </a:spcBef>
              <a:buClr>
                <a:srgbClr val="F0AD00"/>
              </a:buClr>
              <a:buSzPct val="78571"/>
              <a:buFont typeface="Cambria"/>
              <a:buChar char="◾"/>
              <a:tabLst>
                <a:tab pos="332105" algn="l"/>
                <a:tab pos="332740" algn="l"/>
              </a:tabLst>
            </a:pPr>
            <a:r>
              <a:rPr sz="2800" dirty="0">
                <a:latin typeface="Arial MT"/>
                <a:cs typeface="Arial MT"/>
              </a:rPr>
              <a:t>Std.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242,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IAS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spc="-15" dirty="0">
                <a:latin typeface="Arial MT"/>
                <a:cs typeface="Arial MT"/>
              </a:rPr>
              <a:t>Buff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Book</a:t>
            </a:r>
            <a:endParaRPr sz="2800">
              <a:latin typeface="Arial MT"/>
              <a:cs typeface="Arial MT"/>
            </a:endParaRPr>
          </a:p>
          <a:p>
            <a:pPr marL="332740" indent="-320040">
              <a:lnSpc>
                <a:spcPct val="100000"/>
              </a:lnSpc>
              <a:spcBef>
                <a:spcPts val="900"/>
              </a:spcBef>
              <a:buClr>
                <a:srgbClr val="F0AD00"/>
              </a:buClr>
              <a:buSzPct val="78571"/>
              <a:buFont typeface="Cambria"/>
              <a:buChar char="◾"/>
              <a:tabLst>
                <a:tab pos="332105" algn="l"/>
                <a:tab pos="332740" algn="l"/>
              </a:tabLst>
            </a:pPr>
            <a:r>
              <a:rPr sz="2800" spc="-5" dirty="0">
                <a:latin typeface="Arial MT"/>
                <a:cs typeface="Arial MT"/>
              </a:rPr>
              <a:t>C37.102,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IEEE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Guide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Generator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Protection</a:t>
            </a:r>
            <a:endParaRPr sz="2800">
              <a:latin typeface="Arial MT"/>
              <a:cs typeface="Arial MT"/>
            </a:endParaRPr>
          </a:p>
          <a:p>
            <a:pPr marL="332105" marR="1135380" indent="-320040">
              <a:lnSpc>
                <a:spcPct val="100000"/>
              </a:lnSpc>
              <a:spcBef>
                <a:spcPts val="900"/>
              </a:spcBef>
              <a:buClr>
                <a:srgbClr val="F0AD00"/>
              </a:buClr>
              <a:buSzPct val="78571"/>
              <a:buFont typeface="Cambria"/>
              <a:buChar char="◾"/>
              <a:tabLst>
                <a:tab pos="332105" algn="l"/>
                <a:tab pos="332740" algn="l"/>
              </a:tabLst>
            </a:pPr>
            <a:r>
              <a:rPr sz="2800" spc="-5" dirty="0">
                <a:latin typeface="Arial MT"/>
                <a:cs typeface="Arial MT"/>
              </a:rPr>
              <a:t>C37.101,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IEEE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Guide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1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AC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Generator </a:t>
            </a:r>
            <a:r>
              <a:rPr sz="2800" spc="-7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Ground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Protection</a:t>
            </a:r>
            <a:endParaRPr sz="2800">
              <a:latin typeface="Arial MT"/>
              <a:cs typeface="Arial MT"/>
            </a:endParaRPr>
          </a:p>
          <a:p>
            <a:pPr marL="332105" marR="24130" indent="-320040">
              <a:lnSpc>
                <a:spcPct val="100000"/>
              </a:lnSpc>
              <a:spcBef>
                <a:spcPts val="900"/>
              </a:spcBef>
              <a:buClr>
                <a:srgbClr val="F0AD00"/>
              </a:buClr>
              <a:buSzPct val="78571"/>
              <a:buFont typeface="Cambria"/>
              <a:buChar char="◾"/>
              <a:tabLst>
                <a:tab pos="332105" algn="l"/>
                <a:tab pos="332740" algn="l"/>
              </a:tabLst>
            </a:pPr>
            <a:r>
              <a:rPr sz="2800" spc="-5" dirty="0">
                <a:latin typeface="Arial MT"/>
                <a:cs typeface="Arial MT"/>
              </a:rPr>
              <a:t>C37.106,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IEEE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Guide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1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Abnormal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Frequency </a:t>
            </a:r>
            <a:r>
              <a:rPr sz="2800" spc="-7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Protection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for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Power Generating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Plants</a:t>
            </a:r>
            <a:endParaRPr sz="28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3514" y="5778245"/>
            <a:ext cx="7774685" cy="7856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46303"/>
            <a:ext cx="9144000" cy="1377315"/>
            <a:chOff x="0" y="146303"/>
            <a:chExt cx="9144000" cy="13773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415796"/>
              <a:ext cx="9144000" cy="10744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1104" y="146303"/>
              <a:ext cx="8242553" cy="1261872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860361" y="2811270"/>
            <a:ext cx="3766820" cy="2464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985" algn="ctr">
              <a:lnSpc>
                <a:spcPct val="100000"/>
              </a:lnSpc>
              <a:spcBef>
                <a:spcPts val="95"/>
              </a:spcBef>
            </a:pPr>
            <a:r>
              <a:rPr sz="3200" spc="-10" dirty="0">
                <a:latin typeface="Arial MT"/>
                <a:cs typeface="Arial MT"/>
              </a:rPr>
              <a:t>C37.102-2006</a:t>
            </a:r>
            <a:endParaRPr sz="3200">
              <a:latin typeface="Arial MT"/>
              <a:cs typeface="Arial MT"/>
            </a:endParaRPr>
          </a:p>
          <a:p>
            <a:pPr marL="12065" marR="5080" algn="ctr">
              <a:lnSpc>
                <a:spcPct val="100000"/>
              </a:lnSpc>
            </a:pPr>
            <a:r>
              <a:rPr sz="3200" spc="-10" dirty="0">
                <a:latin typeface="Arial MT"/>
                <a:cs typeface="Arial MT"/>
              </a:rPr>
              <a:t>updated version now </a:t>
            </a:r>
            <a:r>
              <a:rPr sz="3200" spc="-87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available </a:t>
            </a:r>
            <a:r>
              <a:rPr sz="3200" spc="-5" dirty="0">
                <a:latin typeface="Arial MT"/>
                <a:cs typeface="Arial MT"/>
              </a:rPr>
              <a:t>– </a:t>
            </a:r>
            <a:r>
              <a:rPr sz="3200" spc="-10" dirty="0">
                <a:latin typeface="Arial MT"/>
                <a:cs typeface="Arial MT"/>
              </a:rPr>
              <a:t>includes </a:t>
            </a:r>
            <a:r>
              <a:rPr sz="3200" spc="-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significant changes </a:t>
            </a:r>
            <a:r>
              <a:rPr sz="3200" spc="-5" dirty="0">
                <a:latin typeface="Arial MT"/>
                <a:cs typeface="Arial MT"/>
              </a:rPr>
              <a:t> and</a:t>
            </a:r>
            <a:r>
              <a:rPr sz="3200" spc="-2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additions</a:t>
            </a:r>
            <a:endParaRPr sz="32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3400" y="1598676"/>
            <a:ext cx="3962400" cy="51069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15796"/>
            <a:ext cx="9144000" cy="107442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95656" y="1514855"/>
          <a:ext cx="8534400" cy="51564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4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1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0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Device</a:t>
                      </a:r>
                      <a:r>
                        <a:rPr sz="18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Number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C800"/>
                    </a:solidFill>
                  </a:tcPr>
                </a:tc>
                <a:tc>
                  <a:txBody>
                    <a:bodyPr/>
                    <a:lstStyle/>
                    <a:p>
                      <a:pPr marR="197358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Function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C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3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70" dirty="0">
                          <a:latin typeface="Arial MT"/>
                          <a:cs typeface="Arial MT"/>
                        </a:rPr>
                        <a:t>11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7294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Multifunction</a:t>
                      </a:r>
                      <a:r>
                        <a:rPr sz="18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Protection</a:t>
                      </a:r>
                      <a:r>
                        <a:rPr sz="18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System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21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75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0260" marR="2212340" indent="-57277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Distance Relay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–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Backup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for System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and </a:t>
                      </a:r>
                      <a:r>
                        <a:rPr sz="1800" spc="-4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Generator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Zone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Phase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Faults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7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24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75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3690" marR="2414270" indent="-114236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Volts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/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Hertz Protection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for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Generator </a:t>
                      </a:r>
                      <a:r>
                        <a:rPr sz="1800" spc="-4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Overexcitation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87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0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27TN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7231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100</a:t>
                      </a:r>
                      <a:r>
                        <a:rPr sz="18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Percent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Stator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Ground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Fault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Protection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32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75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00225" marR="2421890" indent="-135318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Reverse</a:t>
                      </a:r>
                      <a:r>
                        <a:rPr sz="18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Power</a:t>
                      </a:r>
                      <a:r>
                        <a:rPr sz="18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Relay</a:t>
                      </a:r>
                      <a:r>
                        <a:rPr sz="18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–</a:t>
                      </a:r>
                      <a:r>
                        <a:rPr sz="1800" spc="-11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Antimotoring </a:t>
                      </a:r>
                      <a:r>
                        <a:rPr sz="1800" spc="-48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Protection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87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094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40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7294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Loss-of-Field</a:t>
                      </a:r>
                      <a:r>
                        <a:rPr sz="18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Protection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007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390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46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765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32510" marR="2295525" indent="-71183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Negative-Sequence Current Unbalance </a:t>
                      </a:r>
                      <a:r>
                        <a:rPr sz="1800" spc="-4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Protection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for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Generators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87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331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49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697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Stator</a:t>
                      </a:r>
                      <a:r>
                        <a:rPr sz="1800" spc="-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Thermal</a:t>
                      </a:r>
                      <a:r>
                        <a:rPr sz="18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Protection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1094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51G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71039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Time-Overcurrent</a:t>
                      </a:r>
                      <a:r>
                        <a:rPr sz="18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Ground</a:t>
                      </a:r>
                      <a:r>
                        <a:rPr sz="18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Relay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1093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51TG</a:t>
                      </a:r>
                      <a:r>
                        <a:rPr sz="18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1&amp;2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7040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Backup</a:t>
                      </a:r>
                      <a:r>
                        <a:rPr sz="18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for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Ground</a:t>
                      </a:r>
                      <a:r>
                        <a:rPr sz="18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Faults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9282" y="484200"/>
            <a:ext cx="8582660" cy="6407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000" b="0" spc="-1320" dirty="0">
                <a:solidFill>
                  <a:srgbClr val="000000"/>
                </a:solidFill>
                <a:latin typeface="Arial MT"/>
                <a:cs typeface="Arial MT"/>
              </a:rPr>
              <a:t>NUMERO</a:t>
            </a:r>
            <a:r>
              <a:rPr sz="4000" b="0" spc="-49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000" b="0" spc="-1240" dirty="0">
                <a:solidFill>
                  <a:srgbClr val="000000"/>
                </a:solidFill>
                <a:latin typeface="Arial MT"/>
                <a:cs typeface="Arial MT"/>
              </a:rPr>
              <a:t>DE</a:t>
            </a:r>
            <a:r>
              <a:rPr sz="4000" b="0" spc="-49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000" b="0" spc="-1035" dirty="0">
                <a:solidFill>
                  <a:srgbClr val="000000"/>
                </a:solidFill>
                <a:latin typeface="Arial MT"/>
                <a:cs typeface="Arial MT"/>
              </a:rPr>
              <a:t>DISPOSITIVO</a:t>
            </a:r>
            <a:r>
              <a:rPr sz="4000" b="0" spc="-49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000" b="0" spc="-1240" dirty="0">
                <a:solidFill>
                  <a:srgbClr val="000000"/>
                </a:solidFill>
                <a:latin typeface="Arial MT"/>
                <a:cs typeface="Arial MT"/>
              </a:rPr>
              <a:t>DE</a:t>
            </a:r>
            <a:r>
              <a:rPr sz="4000" b="0" spc="-49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000" b="0" spc="-1190" dirty="0">
                <a:solidFill>
                  <a:srgbClr val="000000"/>
                </a:solidFill>
                <a:latin typeface="Arial MT"/>
                <a:cs typeface="Arial MT"/>
              </a:rPr>
              <a:t>PROTECCION</a:t>
            </a:r>
            <a:r>
              <a:rPr sz="4000" b="0" spc="-49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000" b="0" spc="-1155" dirty="0">
                <a:solidFill>
                  <a:srgbClr val="000000"/>
                </a:solidFill>
                <a:latin typeface="Arial MT"/>
                <a:cs typeface="Arial MT"/>
              </a:rPr>
              <a:t>DEL</a:t>
            </a:r>
            <a:r>
              <a:rPr sz="4000" b="0" spc="-49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000" b="0" spc="-1275" dirty="0">
                <a:solidFill>
                  <a:srgbClr val="000000"/>
                </a:solidFill>
                <a:latin typeface="Arial MT"/>
                <a:cs typeface="Arial MT"/>
              </a:rPr>
              <a:t>GENERADOR</a:t>
            </a:r>
            <a:endParaRPr sz="40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15796"/>
            <a:ext cx="9144000" cy="107442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95656" y="1514855"/>
          <a:ext cx="8534400" cy="47906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0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Device</a:t>
                      </a:r>
                      <a:r>
                        <a:rPr sz="18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Number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C800"/>
                    </a:solidFill>
                  </a:tcPr>
                </a:tc>
                <a:tc>
                  <a:txBody>
                    <a:bodyPr/>
                    <a:lstStyle/>
                    <a:p>
                      <a:pPr marR="1974214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Function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C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51V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63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015" marR="222250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5" dirty="0">
                          <a:latin typeface="Arial MT"/>
                          <a:cs typeface="Arial MT"/>
                        </a:rPr>
                        <a:t>Voltage-Controlled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or</a:t>
                      </a:r>
                      <a:r>
                        <a:rPr sz="18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Voltage-Restrained </a:t>
                      </a:r>
                      <a:r>
                        <a:rPr sz="1800" spc="-48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Time-Overcurrent Relay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–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Backup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for </a:t>
                      </a:r>
                      <a:r>
                        <a:rPr sz="18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System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Generator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Phase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Faults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87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3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59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7231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Overvoltage</a:t>
                      </a:r>
                      <a:r>
                        <a:rPr sz="18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Protection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59G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75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40765" marR="2226310" indent="-78740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Overvoltage</a:t>
                      </a:r>
                      <a:r>
                        <a:rPr sz="18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Relay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–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Stator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Ground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Fault </a:t>
                      </a:r>
                      <a:r>
                        <a:rPr sz="1800" spc="-48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Protection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for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Generators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87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60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75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00" marR="2070100" indent="-85788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20" dirty="0">
                          <a:latin typeface="Arial MT"/>
                          <a:cs typeface="Arial MT"/>
                        </a:rPr>
                        <a:t>Voltage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Balance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Relay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–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Detection of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Blown </a:t>
                      </a:r>
                      <a:r>
                        <a:rPr sz="1800" spc="-4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Voltage</a:t>
                      </a:r>
                      <a:r>
                        <a:rPr sz="18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Transformer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Fuses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87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0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63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7485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spc="-15" dirty="0">
                          <a:latin typeface="Arial MT"/>
                          <a:cs typeface="Arial MT"/>
                        </a:rPr>
                        <a:t>Transformer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Fault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Pressure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Relay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0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62B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7485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Breaker</a:t>
                      </a:r>
                      <a:r>
                        <a:rPr sz="18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Failure</a:t>
                      </a:r>
                      <a:r>
                        <a:rPr sz="1800" spc="-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Timer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3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64F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7294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Field</a:t>
                      </a:r>
                      <a:r>
                        <a:rPr sz="18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Ground</a:t>
                      </a:r>
                      <a:r>
                        <a:rPr sz="18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Fault</a:t>
                      </a:r>
                      <a:r>
                        <a:rPr sz="18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Protection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0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71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74214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spc="-15" dirty="0">
                          <a:latin typeface="Arial MT"/>
                          <a:cs typeface="Arial MT"/>
                        </a:rPr>
                        <a:t>Transformer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Oil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or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Gas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Level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10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78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74214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Loss-of-Synchronism</a:t>
                      </a:r>
                      <a:r>
                        <a:rPr sz="1800" spc="-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Protection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9282" y="484200"/>
            <a:ext cx="8582660" cy="6407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000" b="0" spc="-1320" dirty="0">
                <a:solidFill>
                  <a:srgbClr val="000000"/>
                </a:solidFill>
                <a:latin typeface="Arial MT"/>
                <a:cs typeface="Arial MT"/>
              </a:rPr>
              <a:t>NUMERO</a:t>
            </a:r>
            <a:r>
              <a:rPr sz="4000" b="0" spc="-49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000" b="0" spc="-1240" dirty="0">
                <a:solidFill>
                  <a:srgbClr val="000000"/>
                </a:solidFill>
                <a:latin typeface="Arial MT"/>
                <a:cs typeface="Arial MT"/>
              </a:rPr>
              <a:t>DE</a:t>
            </a:r>
            <a:r>
              <a:rPr sz="4000" b="0" spc="-49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000" b="0" spc="-1035" dirty="0">
                <a:solidFill>
                  <a:srgbClr val="000000"/>
                </a:solidFill>
                <a:latin typeface="Arial MT"/>
                <a:cs typeface="Arial MT"/>
              </a:rPr>
              <a:t>DISPOSITIVO</a:t>
            </a:r>
            <a:r>
              <a:rPr sz="4000" b="0" spc="-49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000" b="0" spc="-1240" dirty="0">
                <a:solidFill>
                  <a:srgbClr val="000000"/>
                </a:solidFill>
                <a:latin typeface="Arial MT"/>
                <a:cs typeface="Arial MT"/>
              </a:rPr>
              <a:t>DE</a:t>
            </a:r>
            <a:r>
              <a:rPr sz="4000" b="0" spc="-49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000" b="0" spc="-1190" dirty="0">
                <a:solidFill>
                  <a:srgbClr val="000000"/>
                </a:solidFill>
                <a:latin typeface="Arial MT"/>
                <a:cs typeface="Arial MT"/>
              </a:rPr>
              <a:t>PROTECCION</a:t>
            </a:r>
            <a:r>
              <a:rPr sz="4000" b="0" spc="-49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000" b="0" spc="-1155" dirty="0">
                <a:solidFill>
                  <a:srgbClr val="000000"/>
                </a:solidFill>
                <a:latin typeface="Arial MT"/>
                <a:cs typeface="Arial MT"/>
              </a:rPr>
              <a:t>DEL</a:t>
            </a:r>
            <a:r>
              <a:rPr sz="4000" b="0" spc="-49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000" b="0" spc="-1275" dirty="0">
                <a:solidFill>
                  <a:srgbClr val="000000"/>
                </a:solidFill>
                <a:latin typeface="Arial MT"/>
                <a:cs typeface="Arial MT"/>
              </a:rPr>
              <a:t>GENERADOR</a:t>
            </a:r>
            <a:endParaRPr sz="40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15796"/>
            <a:ext cx="9144000" cy="107442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95656" y="1514855"/>
          <a:ext cx="8534400" cy="36728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0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Device</a:t>
                      </a:r>
                      <a:r>
                        <a:rPr sz="18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Number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C800"/>
                    </a:solidFill>
                  </a:tcPr>
                </a:tc>
                <a:tc>
                  <a:txBody>
                    <a:bodyPr/>
                    <a:lstStyle/>
                    <a:p>
                      <a:pPr marR="1974214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Function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C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81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75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6450" marR="2228850" indent="-55372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Frequency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Relay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–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Both Underfrequency </a:t>
                      </a:r>
                      <a:r>
                        <a:rPr sz="1800" spc="-4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Overfrequency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Protection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3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86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7485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Hand-Rese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t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Lockou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t</a:t>
                      </a:r>
                      <a:r>
                        <a:rPr sz="1800" spc="-10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Auxiliary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Relay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87G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75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41400" marR="2269490" indent="-74739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Differential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Relay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–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Primary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Phase Fault </a:t>
                      </a:r>
                      <a:r>
                        <a:rPr sz="1800" spc="-4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Protection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for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Generators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87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0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87N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74214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Stator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Ground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Fault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Differential</a:t>
                      </a:r>
                      <a:r>
                        <a:rPr sz="18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Protection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87T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75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47825" marR="2198370" indent="-142367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Differential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Relay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–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Primary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Protection for </a:t>
                      </a:r>
                      <a:r>
                        <a:rPr sz="1800" spc="-4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Transformers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87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87U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75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59510" marR="2172970" indent="-9613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Differential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Relay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–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Overall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Generator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and </a:t>
                      </a:r>
                      <a:r>
                        <a:rPr sz="1800" spc="-4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Transformer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Protection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87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9282" y="484200"/>
            <a:ext cx="8582660" cy="6407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000" b="0" spc="-1320" dirty="0">
                <a:solidFill>
                  <a:srgbClr val="000000"/>
                </a:solidFill>
                <a:latin typeface="Arial MT"/>
                <a:cs typeface="Arial MT"/>
              </a:rPr>
              <a:t>NUMERO</a:t>
            </a:r>
            <a:r>
              <a:rPr sz="4000" b="0" spc="-49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000" b="0" spc="-1240" dirty="0">
                <a:solidFill>
                  <a:srgbClr val="000000"/>
                </a:solidFill>
                <a:latin typeface="Arial MT"/>
                <a:cs typeface="Arial MT"/>
              </a:rPr>
              <a:t>DE</a:t>
            </a:r>
            <a:r>
              <a:rPr sz="4000" b="0" spc="-49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000" b="0" spc="-1035" dirty="0">
                <a:solidFill>
                  <a:srgbClr val="000000"/>
                </a:solidFill>
                <a:latin typeface="Arial MT"/>
                <a:cs typeface="Arial MT"/>
              </a:rPr>
              <a:t>DISPOSITIVO</a:t>
            </a:r>
            <a:r>
              <a:rPr sz="4000" b="0" spc="-49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000" b="0" spc="-1240" dirty="0">
                <a:solidFill>
                  <a:srgbClr val="000000"/>
                </a:solidFill>
                <a:latin typeface="Arial MT"/>
                <a:cs typeface="Arial MT"/>
              </a:rPr>
              <a:t>DE</a:t>
            </a:r>
            <a:r>
              <a:rPr sz="4000" b="0" spc="-49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000" b="0" spc="-1190" dirty="0">
                <a:solidFill>
                  <a:srgbClr val="000000"/>
                </a:solidFill>
                <a:latin typeface="Arial MT"/>
                <a:cs typeface="Arial MT"/>
              </a:rPr>
              <a:t>PROTECCION</a:t>
            </a:r>
            <a:r>
              <a:rPr sz="4000" b="0" spc="-49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000" b="0" spc="-1155" dirty="0">
                <a:solidFill>
                  <a:srgbClr val="000000"/>
                </a:solidFill>
                <a:latin typeface="Arial MT"/>
                <a:cs typeface="Arial MT"/>
              </a:rPr>
              <a:t>DEL</a:t>
            </a:r>
            <a:r>
              <a:rPr sz="4000" b="0" spc="-49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4000" b="0" spc="-1275" dirty="0">
                <a:solidFill>
                  <a:srgbClr val="000000"/>
                </a:solidFill>
                <a:latin typeface="Arial MT"/>
                <a:cs typeface="Arial MT"/>
              </a:rPr>
              <a:t>GENERADOR</a:t>
            </a:r>
            <a:endParaRPr sz="40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58383" y="311657"/>
            <a:ext cx="3663695" cy="209092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51717" y="2153291"/>
            <a:ext cx="191503" cy="19226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791715" y="2183384"/>
            <a:ext cx="11112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Arial MT"/>
                <a:cs typeface="Arial MT"/>
              </a:rPr>
              <a:t>60</a:t>
            </a:r>
            <a:endParaRPr sz="600"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17633" y="1367669"/>
            <a:ext cx="1325880" cy="1616710"/>
            <a:chOff x="317633" y="1367669"/>
            <a:chExt cx="1325880" cy="161671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7633" y="1367669"/>
              <a:ext cx="192265" cy="19226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50727" y="2792609"/>
              <a:ext cx="192265" cy="19150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480057" y="2794507"/>
            <a:ext cx="47879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5455" algn="l"/>
              </a:tabLst>
            </a:pPr>
            <a:r>
              <a:rPr sz="600" dirty="0">
                <a:latin typeface="Arial MT"/>
                <a:cs typeface="Arial MT"/>
              </a:rPr>
              <a:t>50/ </a:t>
            </a:r>
            <a:r>
              <a:rPr sz="600" spc="-20" dirty="0">
                <a:latin typeface="Arial MT"/>
                <a:cs typeface="Arial MT"/>
              </a:rPr>
              <a:t> </a:t>
            </a:r>
            <a:r>
              <a:rPr sz="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	</a:t>
            </a:r>
            <a:endParaRPr sz="600">
              <a:latin typeface="Arial MT"/>
              <a:cs typeface="Arial MT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6055" y="876179"/>
            <a:ext cx="192265" cy="19226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63193" y="906271"/>
            <a:ext cx="15811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Arial MT"/>
                <a:cs typeface="Arial MT"/>
              </a:rPr>
              <a:t>87T</a:t>
            </a:r>
            <a:endParaRPr sz="600">
              <a:latin typeface="Arial MT"/>
              <a:cs typeface="Arial M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74432" y="12382"/>
            <a:ext cx="167640" cy="481330"/>
            <a:chOff x="1174432" y="12382"/>
            <a:chExt cx="167640" cy="481330"/>
          </a:xfrm>
        </p:grpSpPr>
        <p:sp>
          <p:nvSpPr>
            <p:cNvPr id="12" name="object 12"/>
            <p:cNvSpPr/>
            <p:nvPr/>
          </p:nvSpPr>
          <p:spPr>
            <a:xfrm>
              <a:off x="1255775" y="19050"/>
              <a:ext cx="0" cy="314960"/>
            </a:xfrm>
            <a:custGeom>
              <a:avLst/>
              <a:gdLst/>
              <a:ahLst/>
              <a:cxnLst/>
              <a:rect l="l" t="t" r="r" b="b"/>
              <a:pathLst>
                <a:path h="314960">
                  <a:moveTo>
                    <a:pt x="0" y="0"/>
                  </a:moveTo>
                  <a:lnTo>
                    <a:pt x="0" y="314706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55013" y="121157"/>
              <a:ext cx="32384" cy="60960"/>
            </a:xfrm>
            <a:custGeom>
              <a:avLst/>
              <a:gdLst/>
              <a:ahLst/>
              <a:cxnLst/>
              <a:rect l="l" t="t" r="r" b="b"/>
              <a:pathLst>
                <a:path w="32384" h="60960">
                  <a:moveTo>
                    <a:pt x="762" y="60959"/>
                  </a:moveTo>
                  <a:lnTo>
                    <a:pt x="5334" y="60959"/>
                  </a:lnTo>
                  <a:lnTo>
                    <a:pt x="25413" y="49375"/>
                  </a:lnTo>
                  <a:lnTo>
                    <a:pt x="32227" y="30689"/>
                  </a:lnTo>
                  <a:lnTo>
                    <a:pt x="25595" y="12089"/>
                  </a:lnTo>
                  <a:lnTo>
                    <a:pt x="5334" y="761"/>
                  </a:ln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55013" y="182117"/>
              <a:ext cx="32384" cy="62230"/>
            </a:xfrm>
            <a:custGeom>
              <a:avLst/>
              <a:gdLst/>
              <a:ahLst/>
              <a:cxnLst/>
              <a:rect l="l" t="t" r="r" b="b"/>
              <a:pathLst>
                <a:path w="32384" h="62229">
                  <a:moveTo>
                    <a:pt x="762" y="61722"/>
                  </a:moveTo>
                  <a:lnTo>
                    <a:pt x="5334" y="60960"/>
                  </a:lnTo>
                  <a:lnTo>
                    <a:pt x="25540" y="49807"/>
                  </a:lnTo>
                  <a:lnTo>
                    <a:pt x="32165" y="31051"/>
                  </a:lnTo>
                  <a:lnTo>
                    <a:pt x="25375" y="12200"/>
                  </a:lnTo>
                  <a:lnTo>
                    <a:pt x="5334" y="762"/>
                  </a:ln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43583" y="121157"/>
              <a:ext cx="12700" cy="123189"/>
            </a:xfrm>
            <a:custGeom>
              <a:avLst/>
              <a:gdLst/>
              <a:ahLst/>
              <a:cxnLst/>
              <a:rect l="l" t="t" r="r" b="b"/>
              <a:pathLst>
                <a:path w="12700" h="123189">
                  <a:moveTo>
                    <a:pt x="0" y="122681"/>
                  </a:moveTo>
                  <a:lnTo>
                    <a:pt x="12192" y="122681"/>
                  </a:lnTo>
                </a:path>
                <a:path w="12700" h="123189">
                  <a:moveTo>
                    <a:pt x="0" y="60959"/>
                  </a:moveTo>
                  <a:lnTo>
                    <a:pt x="12192" y="60959"/>
                  </a:lnTo>
                </a:path>
                <a:path w="12700" h="123189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81099" y="333756"/>
              <a:ext cx="154305" cy="153670"/>
            </a:xfrm>
            <a:custGeom>
              <a:avLst/>
              <a:gdLst/>
              <a:ahLst/>
              <a:cxnLst/>
              <a:rect l="l" t="t" r="r" b="b"/>
              <a:pathLst>
                <a:path w="154305" h="153670">
                  <a:moveTo>
                    <a:pt x="0" y="0"/>
                  </a:moveTo>
                  <a:lnTo>
                    <a:pt x="0" y="153162"/>
                  </a:lnTo>
                  <a:lnTo>
                    <a:pt x="153924" y="153162"/>
                  </a:lnTo>
                  <a:lnTo>
                    <a:pt x="153924" y="0"/>
                  </a:lnTo>
                  <a:lnTo>
                    <a:pt x="0" y="0"/>
                  </a:lnTo>
                  <a:close/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215644" y="335532"/>
            <a:ext cx="84455" cy="1308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650" spc="25" dirty="0">
                <a:latin typeface="Arial MT"/>
                <a:cs typeface="Arial MT"/>
              </a:rPr>
              <a:t>S</a:t>
            </a:r>
            <a:endParaRPr sz="650">
              <a:latin typeface="Arial MT"/>
              <a:cs typeface="Arial MT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035862" y="478726"/>
            <a:ext cx="435609" cy="4135754"/>
            <a:chOff x="1035862" y="478726"/>
            <a:chExt cx="435609" cy="4135754"/>
          </a:xfrm>
        </p:grpSpPr>
        <p:sp>
          <p:nvSpPr>
            <p:cNvPr id="19" name="object 19"/>
            <p:cNvSpPr/>
            <p:nvPr/>
          </p:nvSpPr>
          <p:spPr>
            <a:xfrm>
              <a:off x="1252727" y="485393"/>
              <a:ext cx="5715" cy="392430"/>
            </a:xfrm>
            <a:custGeom>
              <a:avLst/>
              <a:gdLst/>
              <a:ahLst/>
              <a:cxnLst/>
              <a:rect l="l" t="t" r="r" b="b"/>
              <a:pathLst>
                <a:path w="5715" h="392430">
                  <a:moveTo>
                    <a:pt x="5334" y="0"/>
                  </a:moveTo>
                  <a:lnTo>
                    <a:pt x="0" y="392429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51965" y="628650"/>
              <a:ext cx="32384" cy="60960"/>
            </a:xfrm>
            <a:custGeom>
              <a:avLst/>
              <a:gdLst/>
              <a:ahLst/>
              <a:cxnLst/>
              <a:rect l="l" t="t" r="r" b="b"/>
              <a:pathLst>
                <a:path w="32384" h="60959">
                  <a:moveTo>
                    <a:pt x="0" y="60960"/>
                  </a:moveTo>
                  <a:lnTo>
                    <a:pt x="5334" y="60198"/>
                  </a:lnTo>
                  <a:lnTo>
                    <a:pt x="25036" y="49416"/>
                  </a:lnTo>
                  <a:lnTo>
                    <a:pt x="32023" y="31108"/>
                  </a:lnTo>
                  <a:lnTo>
                    <a:pt x="25665" y="12295"/>
                  </a:lnTo>
                  <a:lnTo>
                    <a:pt x="5333" y="0"/>
                  </a:ln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51965" y="689609"/>
              <a:ext cx="32384" cy="60960"/>
            </a:xfrm>
            <a:custGeom>
              <a:avLst/>
              <a:gdLst/>
              <a:ahLst/>
              <a:cxnLst/>
              <a:rect l="l" t="t" r="r" b="b"/>
              <a:pathLst>
                <a:path w="32384" h="60959">
                  <a:moveTo>
                    <a:pt x="0" y="60960"/>
                  </a:moveTo>
                  <a:lnTo>
                    <a:pt x="5334" y="60960"/>
                  </a:lnTo>
                  <a:lnTo>
                    <a:pt x="25270" y="49277"/>
                  </a:lnTo>
                  <a:lnTo>
                    <a:pt x="31913" y="30432"/>
                  </a:lnTo>
                  <a:lnTo>
                    <a:pt x="25266" y="11610"/>
                  </a:lnTo>
                  <a:lnTo>
                    <a:pt x="5333" y="0"/>
                  </a:ln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40536" y="628650"/>
              <a:ext cx="11430" cy="121920"/>
            </a:xfrm>
            <a:custGeom>
              <a:avLst/>
              <a:gdLst/>
              <a:ahLst/>
              <a:cxnLst/>
              <a:rect l="l" t="t" r="r" b="b"/>
              <a:pathLst>
                <a:path w="11430" h="121920">
                  <a:moveTo>
                    <a:pt x="0" y="121920"/>
                  </a:moveTo>
                  <a:lnTo>
                    <a:pt x="11429" y="121920"/>
                  </a:lnTo>
                </a:path>
                <a:path w="11430" h="121920">
                  <a:moveTo>
                    <a:pt x="0" y="60960"/>
                  </a:moveTo>
                  <a:lnTo>
                    <a:pt x="11429" y="60960"/>
                  </a:lnTo>
                </a:path>
                <a:path w="11430" h="121920">
                  <a:moveTo>
                    <a:pt x="0" y="0"/>
                  </a:moveTo>
                  <a:lnTo>
                    <a:pt x="11429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35862" y="874013"/>
              <a:ext cx="435254" cy="11811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253489" y="993648"/>
              <a:ext cx="0" cy="3614420"/>
            </a:xfrm>
            <a:custGeom>
              <a:avLst/>
              <a:gdLst/>
              <a:ahLst/>
              <a:cxnLst/>
              <a:rect l="l" t="t" r="r" b="b"/>
              <a:pathLst>
                <a:path h="3614420">
                  <a:moveTo>
                    <a:pt x="0" y="0"/>
                  </a:moveTo>
                  <a:lnTo>
                    <a:pt x="0" y="3614165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247393" y="1218437"/>
              <a:ext cx="32384" cy="60960"/>
            </a:xfrm>
            <a:custGeom>
              <a:avLst/>
              <a:gdLst/>
              <a:ahLst/>
              <a:cxnLst/>
              <a:rect l="l" t="t" r="r" b="b"/>
              <a:pathLst>
                <a:path w="32384" h="60959">
                  <a:moveTo>
                    <a:pt x="762" y="60960"/>
                  </a:moveTo>
                  <a:lnTo>
                    <a:pt x="6096" y="60960"/>
                  </a:lnTo>
                  <a:lnTo>
                    <a:pt x="25464" y="49275"/>
                  </a:lnTo>
                  <a:lnTo>
                    <a:pt x="32037" y="30565"/>
                  </a:lnTo>
                  <a:lnTo>
                    <a:pt x="25639" y="12003"/>
                  </a:lnTo>
                  <a:lnTo>
                    <a:pt x="6096" y="761"/>
                  </a:ln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247393" y="1279397"/>
              <a:ext cx="32384" cy="60960"/>
            </a:xfrm>
            <a:custGeom>
              <a:avLst/>
              <a:gdLst/>
              <a:ahLst/>
              <a:cxnLst/>
              <a:rect l="l" t="t" r="r" b="b"/>
              <a:pathLst>
                <a:path w="32384" h="60959">
                  <a:moveTo>
                    <a:pt x="762" y="60960"/>
                  </a:moveTo>
                  <a:lnTo>
                    <a:pt x="6096" y="60960"/>
                  </a:lnTo>
                  <a:lnTo>
                    <a:pt x="25627" y="49071"/>
                  </a:lnTo>
                  <a:lnTo>
                    <a:pt x="32251" y="30680"/>
                  </a:lnTo>
                  <a:lnTo>
                    <a:pt x="25798" y="12378"/>
                  </a:lnTo>
                  <a:lnTo>
                    <a:pt x="6096" y="761"/>
                  </a:ln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235963" y="1218437"/>
              <a:ext cx="12700" cy="121920"/>
            </a:xfrm>
            <a:custGeom>
              <a:avLst/>
              <a:gdLst/>
              <a:ahLst/>
              <a:cxnLst/>
              <a:rect l="l" t="t" r="r" b="b"/>
              <a:pathLst>
                <a:path w="12700" h="121919">
                  <a:moveTo>
                    <a:pt x="0" y="121919"/>
                  </a:moveTo>
                  <a:lnTo>
                    <a:pt x="12192" y="121919"/>
                  </a:lnTo>
                </a:path>
                <a:path w="12700" h="121919">
                  <a:moveTo>
                    <a:pt x="0" y="60959"/>
                  </a:moveTo>
                  <a:lnTo>
                    <a:pt x="12192" y="60959"/>
                  </a:lnTo>
                </a:path>
                <a:path w="12700" h="121919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938275" y="977138"/>
            <a:ext cx="16129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" dirty="0">
                <a:latin typeface="Arial MT"/>
                <a:cs typeface="Arial MT"/>
              </a:rPr>
              <a:t>U</a:t>
            </a:r>
            <a:r>
              <a:rPr sz="600" dirty="0">
                <a:latin typeface="Arial MT"/>
                <a:cs typeface="Arial MT"/>
              </a:rPr>
              <a:t>n</a:t>
            </a:r>
            <a:r>
              <a:rPr sz="600" spc="-5" dirty="0">
                <a:latin typeface="Arial MT"/>
                <a:cs typeface="Arial MT"/>
              </a:rPr>
              <a:t>it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98067" y="1068578"/>
            <a:ext cx="44132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" dirty="0">
                <a:latin typeface="Arial MT"/>
                <a:cs typeface="Arial MT"/>
              </a:rPr>
              <a:t>Transformer</a:t>
            </a:r>
            <a:endParaRPr sz="600">
              <a:latin typeface="Arial MT"/>
              <a:cs typeface="Arial MT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09638" y="116268"/>
            <a:ext cx="852805" cy="1253490"/>
            <a:chOff x="409638" y="116268"/>
            <a:chExt cx="852805" cy="1253490"/>
          </a:xfrm>
        </p:grpSpPr>
        <p:sp>
          <p:nvSpPr>
            <p:cNvPr id="31" name="object 31"/>
            <p:cNvSpPr/>
            <p:nvPr/>
          </p:nvSpPr>
          <p:spPr>
            <a:xfrm>
              <a:off x="742187" y="1070609"/>
              <a:ext cx="516255" cy="269875"/>
            </a:xfrm>
            <a:custGeom>
              <a:avLst/>
              <a:gdLst/>
              <a:ahLst/>
              <a:cxnLst/>
              <a:rect l="l" t="t" r="r" b="b"/>
              <a:pathLst>
                <a:path w="516255" h="269875">
                  <a:moveTo>
                    <a:pt x="515873" y="269748"/>
                  </a:moveTo>
                  <a:lnTo>
                    <a:pt x="0" y="269748"/>
                  </a:ln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42187" y="628650"/>
              <a:ext cx="516255" cy="245745"/>
            </a:xfrm>
            <a:custGeom>
              <a:avLst/>
              <a:gdLst/>
              <a:ahLst/>
              <a:cxnLst/>
              <a:rect l="l" t="t" r="r" b="b"/>
              <a:pathLst>
                <a:path w="516255" h="245744">
                  <a:moveTo>
                    <a:pt x="515873" y="0"/>
                  </a:moveTo>
                  <a:lnTo>
                    <a:pt x="0" y="0"/>
                  </a:lnTo>
                  <a:lnTo>
                    <a:pt x="0" y="245364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159763" y="628650"/>
              <a:ext cx="83820" cy="123189"/>
            </a:xfrm>
            <a:custGeom>
              <a:avLst/>
              <a:gdLst/>
              <a:ahLst/>
              <a:cxnLst/>
              <a:rect l="l" t="t" r="r" b="b"/>
              <a:pathLst>
                <a:path w="83819" h="123190">
                  <a:moveTo>
                    <a:pt x="83820" y="122682"/>
                  </a:moveTo>
                  <a:lnTo>
                    <a:pt x="0" y="122682"/>
                  </a:ln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166621" y="120395"/>
              <a:ext cx="83820" cy="123189"/>
            </a:xfrm>
            <a:custGeom>
              <a:avLst/>
              <a:gdLst/>
              <a:ahLst/>
              <a:cxnLst/>
              <a:rect l="l" t="t" r="r" b="b"/>
              <a:pathLst>
                <a:path w="83819" h="123189">
                  <a:moveTo>
                    <a:pt x="83820" y="122681"/>
                  </a:moveTo>
                  <a:lnTo>
                    <a:pt x="0" y="122681"/>
                  </a:ln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13765" y="120395"/>
              <a:ext cx="832485" cy="1245235"/>
            </a:xfrm>
            <a:custGeom>
              <a:avLst/>
              <a:gdLst/>
              <a:ahLst/>
              <a:cxnLst/>
              <a:rect l="l" t="t" r="r" b="b"/>
              <a:pathLst>
                <a:path w="832485" h="1245235">
                  <a:moveTo>
                    <a:pt x="832104" y="0"/>
                  </a:moveTo>
                  <a:lnTo>
                    <a:pt x="0" y="0"/>
                  </a:lnTo>
                  <a:lnTo>
                    <a:pt x="0" y="1245108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327914" y="1397000"/>
            <a:ext cx="410209" cy="212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Arial MT"/>
                <a:cs typeface="Arial MT"/>
              </a:rPr>
              <a:t>87O</a:t>
            </a:r>
            <a:endParaRPr sz="600">
              <a:latin typeface="Arial MT"/>
              <a:cs typeface="Arial MT"/>
            </a:endParaRPr>
          </a:p>
          <a:p>
            <a:pPr marL="261620">
              <a:lnSpc>
                <a:spcPct val="100000"/>
              </a:lnSpc>
              <a:spcBef>
                <a:spcPts val="30"/>
              </a:spcBef>
            </a:pPr>
            <a:r>
              <a:rPr sz="600" spc="-5" dirty="0">
                <a:latin typeface="Arial MT"/>
                <a:cs typeface="Arial MT"/>
              </a:rPr>
              <a:t>U</a:t>
            </a:r>
            <a:r>
              <a:rPr sz="600" dirty="0">
                <a:latin typeface="Arial MT"/>
                <a:cs typeface="Arial MT"/>
              </a:rPr>
              <a:t>n</a:t>
            </a:r>
            <a:r>
              <a:rPr sz="600" spc="-5" dirty="0">
                <a:latin typeface="Arial MT"/>
                <a:cs typeface="Arial MT"/>
              </a:rPr>
              <a:t>it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62026" y="1584452"/>
            <a:ext cx="39052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" dirty="0">
                <a:latin typeface="Arial MT"/>
                <a:cs typeface="Arial MT"/>
              </a:rPr>
              <a:t>Differential</a:t>
            </a:r>
            <a:endParaRPr sz="600">
              <a:latin typeface="Arial MT"/>
              <a:cs typeface="Arial MT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1503870" y="357822"/>
            <a:ext cx="419734" cy="414020"/>
            <a:chOff x="1503870" y="357822"/>
            <a:chExt cx="419734" cy="414020"/>
          </a:xfrm>
        </p:grpSpPr>
        <p:sp>
          <p:nvSpPr>
            <p:cNvPr id="39" name="object 39"/>
            <p:cNvSpPr/>
            <p:nvPr/>
          </p:nvSpPr>
          <p:spPr>
            <a:xfrm>
              <a:off x="1735073" y="583692"/>
              <a:ext cx="184785" cy="184150"/>
            </a:xfrm>
            <a:custGeom>
              <a:avLst/>
              <a:gdLst/>
              <a:ahLst/>
              <a:cxnLst/>
              <a:rect l="l" t="t" r="r" b="b"/>
              <a:pathLst>
                <a:path w="184785" h="184150">
                  <a:moveTo>
                    <a:pt x="0" y="91439"/>
                  </a:moveTo>
                  <a:lnTo>
                    <a:pt x="7227" y="55935"/>
                  </a:lnTo>
                  <a:lnTo>
                    <a:pt x="26955" y="26860"/>
                  </a:lnTo>
                  <a:lnTo>
                    <a:pt x="56257" y="7215"/>
                  </a:lnTo>
                  <a:lnTo>
                    <a:pt x="92201" y="0"/>
                  </a:lnTo>
                  <a:lnTo>
                    <a:pt x="127825" y="7215"/>
                  </a:lnTo>
                  <a:lnTo>
                    <a:pt x="157162" y="26860"/>
                  </a:lnTo>
                  <a:lnTo>
                    <a:pt x="177069" y="55935"/>
                  </a:lnTo>
                  <a:lnTo>
                    <a:pt x="184404" y="91439"/>
                  </a:lnTo>
                  <a:lnTo>
                    <a:pt x="177069" y="127384"/>
                  </a:lnTo>
                  <a:lnTo>
                    <a:pt x="157162" y="156686"/>
                  </a:lnTo>
                  <a:lnTo>
                    <a:pt x="127825" y="176414"/>
                  </a:lnTo>
                  <a:lnTo>
                    <a:pt x="92201" y="183641"/>
                  </a:lnTo>
                  <a:lnTo>
                    <a:pt x="56257" y="176414"/>
                  </a:lnTo>
                  <a:lnTo>
                    <a:pt x="26955" y="156686"/>
                  </a:lnTo>
                  <a:lnTo>
                    <a:pt x="7227" y="127384"/>
                  </a:lnTo>
                  <a:lnTo>
                    <a:pt x="0" y="91439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507997" y="361950"/>
              <a:ext cx="184150" cy="184785"/>
            </a:xfrm>
            <a:custGeom>
              <a:avLst/>
              <a:gdLst/>
              <a:ahLst/>
              <a:cxnLst/>
              <a:rect l="l" t="t" r="r" b="b"/>
              <a:pathLst>
                <a:path w="184150" h="184784">
                  <a:moveTo>
                    <a:pt x="0" y="92201"/>
                  </a:moveTo>
                  <a:lnTo>
                    <a:pt x="7227" y="56578"/>
                  </a:lnTo>
                  <a:lnTo>
                    <a:pt x="26955" y="27241"/>
                  </a:lnTo>
                  <a:lnTo>
                    <a:pt x="56257" y="7334"/>
                  </a:lnTo>
                  <a:lnTo>
                    <a:pt x="92201" y="0"/>
                  </a:lnTo>
                  <a:lnTo>
                    <a:pt x="127706" y="7334"/>
                  </a:lnTo>
                  <a:lnTo>
                    <a:pt x="156781" y="27241"/>
                  </a:lnTo>
                  <a:lnTo>
                    <a:pt x="176426" y="56578"/>
                  </a:lnTo>
                  <a:lnTo>
                    <a:pt x="183642" y="92201"/>
                  </a:lnTo>
                  <a:lnTo>
                    <a:pt x="176426" y="128146"/>
                  </a:lnTo>
                  <a:lnTo>
                    <a:pt x="156781" y="157448"/>
                  </a:lnTo>
                  <a:lnTo>
                    <a:pt x="127706" y="177176"/>
                  </a:lnTo>
                  <a:lnTo>
                    <a:pt x="92201" y="184403"/>
                  </a:lnTo>
                  <a:lnTo>
                    <a:pt x="56257" y="177176"/>
                  </a:lnTo>
                  <a:lnTo>
                    <a:pt x="26955" y="157448"/>
                  </a:lnTo>
                  <a:lnTo>
                    <a:pt x="7227" y="128146"/>
                  </a:lnTo>
                  <a:lnTo>
                    <a:pt x="0" y="92201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1544066" y="388111"/>
            <a:ext cx="11112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Arial MT"/>
                <a:cs typeface="Arial MT"/>
              </a:rPr>
              <a:t>63</a:t>
            </a:r>
            <a:endParaRPr sz="600">
              <a:latin typeface="Arial MT"/>
              <a:cs typeface="Arial MT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1391094" y="517080"/>
            <a:ext cx="375285" cy="361315"/>
            <a:chOff x="1391094" y="517080"/>
            <a:chExt cx="375285" cy="361315"/>
          </a:xfrm>
        </p:grpSpPr>
        <p:sp>
          <p:nvSpPr>
            <p:cNvPr id="43" name="object 43"/>
            <p:cNvSpPr/>
            <p:nvPr/>
          </p:nvSpPr>
          <p:spPr>
            <a:xfrm>
              <a:off x="1499615" y="521208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0" y="38100"/>
                  </a:moveTo>
                  <a:lnTo>
                    <a:pt x="3810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723643" y="745236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0" y="38100"/>
                  </a:moveTo>
                  <a:lnTo>
                    <a:pt x="3810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499615" y="559308"/>
              <a:ext cx="224154" cy="224154"/>
            </a:xfrm>
            <a:custGeom>
              <a:avLst/>
              <a:gdLst/>
              <a:ahLst/>
              <a:cxnLst/>
              <a:rect l="l" t="t" r="r" b="b"/>
              <a:pathLst>
                <a:path w="224155" h="224154">
                  <a:moveTo>
                    <a:pt x="0" y="0"/>
                  </a:moveTo>
                  <a:lnTo>
                    <a:pt x="224028" y="224028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395221" y="665226"/>
              <a:ext cx="208915" cy="208915"/>
            </a:xfrm>
            <a:custGeom>
              <a:avLst/>
              <a:gdLst/>
              <a:ahLst/>
              <a:cxnLst/>
              <a:rect l="l" t="t" r="r" b="b"/>
              <a:pathLst>
                <a:path w="208915" h="208915">
                  <a:moveTo>
                    <a:pt x="208787" y="0"/>
                  </a:moveTo>
                  <a:lnTo>
                    <a:pt x="0" y="208788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1645411" y="261620"/>
            <a:ext cx="9607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" dirty="0">
                <a:latin typeface="Arial MT"/>
                <a:cs typeface="Arial MT"/>
              </a:rPr>
              <a:t>Transformer</a:t>
            </a:r>
            <a:r>
              <a:rPr sz="600" spc="-1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Fault</a:t>
            </a:r>
            <a:r>
              <a:rPr sz="600" spc="-15" dirty="0">
                <a:latin typeface="Arial MT"/>
                <a:cs typeface="Arial MT"/>
              </a:rPr>
              <a:t> </a:t>
            </a:r>
            <a:r>
              <a:rPr sz="600" spc="-5" dirty="0">
                <a:latin typeface="Arial MT"/>
                <a:cs typeface="Arial MT"/>
              </a:rPr>
              <a:t>Pressure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771142" y="513080"/>
            <a:ext cx="422275" cy="213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4305">
              <a:lnSpc>
                <a:spcPct val="100000"/>
              </a:lnSpc>
              <a:spcBef>
                <a:spcPts val="100"/>
              </a:spcBef>
            </a:pPr>
            <a:r>
              <a:rPr sz="600" spc="-5" dirty="0">
                <a:latin typeface="Arial MT"/>
                <a:cs typeface="Arial MT"/>
              </a:rPr>
              <a:t>Oi</a:t>
            </a:r>
            <a:r>
              <a:rPr sz="600" dirty="0">
                <a:latin typeface="Arial MT"/>
                <a:cs typeface="Arial MT"/>
              </a:rPr>
              <a:t>l Low</a:t>
            </a:r>
            <a:endParaRPr sz="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600" dirty="0">
                <a:latin typeface="Arial MT"/>
                <a:cs typeface="Arial MT"/>
              </a:rPr>
              <a:t>71</a:t>
            </a:r>
            <a:endParaRPr sz="600">
              <a:latin typeface="Arial MT"/>
              <a:cs typeface="Arial MT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1728660" y="821880"/>
            <a:ext cx="407670" cy="502284"/>
            <a:chOff x="1728660" y="821880"/>
            <a:chExt cx="407670" cy="502284"/>
          </a:xfrm>
        </p:grpSpPr>
        <p:sp>
          <p:nvSpPr>
            <p:cNvPr id="50" name="object 50"/>
            <p:cNvSpPr/>
            <p:nvPr/>
          </p:nvSpPr>
          <p:spPr>
            <a:xfrm>
              <a:off x="1824989" y="873251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4">
                  <a:moveTo>
                    <a:pt x="0" y="0"/>
                  </a:moveTo>
                  <a:lnTo>
                    <a:pt x="0" y="73914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732787" y="947166"/>
              <a:ext cx="184785" cy="184150"/>
            </a:xfrm>
            <a:custGeom>
              <a:avLst/>
              <a:gdLst/>
              <a:ahLst/>
              <a:cxnLst/>
              <a:rect l="l" t="t" r="r" b="b"/>
              <a:pathLst>
                <a:path w="184785" h="184150">
                  <a:moveTo>
                    <a:pt x="0" y="92201"/>
                  </a:moveTo>
                  <a:lnTo>
                    <a:pt x="7227" y="56256"/>
                  </a:lnTo>
                  <a:lnTo>
                    <a:pt x="26955" y="26955"/>
                  </a:lnTo>
                  <a:lnTo>
                    <a:pt x="56257" y="7227"/>
                  </a:lnTo>
                  <a:lnTo>
                    <a:pt x="92201" y="0"/>
                  </a:lnTo>
                  <a:lnTo>
                    <a:pt x="128146" y="7227"/>
                  </a:lnTo>
                  <a:lnTo>
                    <a:pt x="157448" y="26955"/>
                  </a:lnTo>
                  <a:lnTo>
                    <a:pt x="177176" y="56256"/>
                  </a:lnTo>
                  <a:lnTo>
                    <a:pt x="184404" y="92201"/>
                  </a:lnTo>
                  <a:lnTo>
                    <a:pt x="177176" y="127706"/>
                  </a:lnTo>
                  <a:lnTo>
                    <a:pt x="157448" y="156781"/>
                  </a:lnTo>
                  <a:lnTo>
                    <a:pt x="128146" y="176426"/>
                  </a:lnTo>
                  <a:lnTo>
                    <a:pt x="92201" y="183641"/>
                  </a:lnTo>
                  <a:lnTo>
                    <a:pt x="56257" y="176426"/>
                  </a:lnTo>
                  <a:lnTo>
                    <a:pt x="26955" y="156781"/>
                  </a:lnTo>
                  <a:lnTo>
                    <a:pt x="7227" y="127706"/>
                  </a:lnTo>
                  <a:lnTo>
                    <a:pt x="0" y="92201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732787" y="1135380"/>
              <a:ext cx="184785" cy="184785"/>
            </a:xfrm>
            <a:custGeom>
              <a:avLst/>
              <a:gdLst/>
              <a:ahLst/>
              <a:cxnLst/>
              <a:rect l="l" t="t" r="r" b="b"/>
              <a:pathLst>
                <a:path w="184785" h="184784">
                  <a:moveTo>
                    <a:pt x="0" y="92201"/>
                  </a:moveTo>
                  <a:lnTo>
                    <a:pt x="7227" y="56256"/>
                  </a:lnTo>
                  <a:lnTo>
                    <a:pt x="26955" y="26955"/>
                  </a:lnTo>
                  <a:lnTo>
                    <a:pt x="56257" y="7227"/>
                  </a:lnTo>
                  <a:lnTo>
                    <a:pt x="92201" y="0"/>
                  </a:lnTo>
                  <a:lnTo>
                    <a:pt x="128146" y="7227"/>
                  </a:lnTo>
                  <a:lnTo>
                    <a:pt x="157448" y="26955"/>
                  </a:lnTo>
                  <a:lnTo>
                    <a:pt x="177176" y="56256"/>
                  </a:lnTo>
                  <a:lnTo>
                    <a:pt x="184404" y="92201"/>
                  </a:lnTo>
                  <a:lnTo>
                    <a:pt x="177176" y="127825"/>
                  </a:lnTo>
                  <a:lnTo>
                    <a:pt x="157448" y="157162"/>
                  </a:lnTo>
                  <a:lnTo>
                    <a:pt x="128146" y="177069"/>
                  </a:lnTo>
                  <a:lnTo>
                    <a:pt x="92201" y="184403"/>
                  </a:lnTo>
                  <a:lnTo>
                    <a:pt x="56257" y="177069"/>
                  </a:lnTo>
                  <a:lnTo>
                    <a:pt x="26955" y="157162"/>
                  </a:lnTo>
                  <a:lnTo>
                    <a:pt x="7227" y="127825"/>
                  </a:lnTo>
                  <a:lnTo>
                    <a:pt x="0" y="92201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103119" y="837438"/>
              <a:ext cx="0" cy="67310"/>
            </a:xfrm>
            <a:custGeom>
              <a:avLst/>
              <a:gdLst/>
              <a:ahLst/>
              <a:cxnLst/>
              <a:rect l="l" t="t" r="r" b="b"/>
              <a:pathLst>
                <a:path h="67309">
                  <a:moveTo>
                    <a:pt x="0" y="67055"/>
                  </a:move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132075" y="848868"/>
              <a:ext cx="0" cy="45085"/>
            </a:xfrm>
            <a:custGeom>
              <a:avLst/>
              <a:gdLst/>
              <a:ahLst/>
              <a:cxnLst/>
              <a:rect l="l" t="t" r="r" b="b"/>
              <a:pathLst>
                <a:path h="45084">
                  <a:moveTo>
                    <a:pt x="0" y="44957"/>
                  </a:move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074925" y="826007"/>
              <a:ext cx="0" cy="90170"/>
            </a:xfrm>
            <a:custGeom>
              <a:avLst/>
              <a:gdLst/>
              <a:ahLst/>
              <a:cxnLst/>
              <a:rect l="l" t="t" r="r" b="b"/>
              <a:pathLst>
                <a:path h="90169">
                  <a:moveTo>
                    <a:pt x="0" y="89915"/>
                  </a:move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1737613" y="1209547"/>
            <a:ext cx="17399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Arial MT"/>
                <a:cs typeface="Arial MT"/>
              </a:rPr>
              <a:t>TG2</a:t>
            </a:r>
            <a:endParaRPr sz="600">
              <a:latin typeface="Arial MT"/>
              <a:cs typeface="Arial MT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1462722" y="841149"/>
            <a:ext cx="814705" cy="264160"/>
            <a:chOff x="1462722" y="841149"/>
            <a:chExt cx="814705" cy="264160"/>
          </a:xfrm>
        </p:grpSpPr>
        <p:sp>
          <p:nvSpPr>
            <p:cNvPr id="58" name="object 58"/>
            <p:cNvSpPr/>
            <p:nvPr/>
          </p:nvSpPr>
          <p:spPr>
            <a:xfrm>
              <a:off x="1466849" y="870966"/>
              <a:ext cx="608330" cy="0"/>
            </a:xfrm>
            <a:custGeom>
              <a:avLst/>
              <a:gdLst/>
              <a:ahLst/>
              <a:cxnLst/>
              <a:rect l="l" t="t" r="r" b="b"/>
              <a:pathLst>
                <a:path w="608330">
                  <a:moveTo>
                    <a:pt x="608076" y="0"/>
                  </a:move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702307" y="845277"/>
              <a:ext cx="60960" cy="33020"/>
            </a:xfrm>
            <a:custGeom>
              <a:avLst/>
              <a:gdLst/>
              <a:ahLst/>
              <a:cxnLst/>
              <a:rect l="l" t="t" r="r" b="b"/>
              <a:pathLst>
                <a:path w="60960" h="33019">
                  <a:moveTo>
                    <a:pt x="60960" y="31784"/>
                  </a:moveTo>
                  <a:lnTo>
                    <a:pt x="60960" y="26450"/>
                  </a:lnTo>
                  <a:lnTo>
                    <a:pt x="49347" y="6734"/>
                  </a:lnTo>
                  <a:lnTo>
                    <a:pt x="30722" y="0"/>
                  </a:lnTo>
                  <a:lnTo>
                    <a:pt x="11977" y="6491"/>
                  </a:lnTo>
                  <a:lnTo>
                    <a:pt x="0" y="26450"/>
                  </a:lnTo>
                  <a:lnTo>
                    <a:pt x="0" y="32546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763267" y="845310"/>
              <a:ext cx="60960" cy="33020"/>
            </a:xfrm>
            <a:custGeom>
              <a:avLst/>
              <a:gdLst/>
              <a:ahLst/>
              <a:cxnLst/>
              <a:rect l="l" t="t" r="r" b="b"/>
              <a:pathLst>
                <a:path w="60960" h="33019">
                  <a:moveTo>
                    <a:pt x="60960" y="31751"/>
                  </a:moveTo>
                  <a:lnTo>
                    <a:pt x="60960" y="26417"/>
                  </a:lnTo>
                  <a:lnTo>
                    <a:pt x="49343" y="6677"/>
                  </a:lnTo>
                  <a:lnTo>
                    <a:pt x="30546" y="0"/>
                  </a:lnTo>
                  <a:lnTo>
                    <a:pt x="11907" y="6531"/>
                  </a:lnTo>
                  <a:lnTo>
                    <a:pt x="761" y="26417"/>
                  </a:lnTo>
                  <a:lnTo>
                    <a:pt x="0" y="32513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698377" y="882776"/>
              <a:ext cx="130175" cy="0"/>
            </a:xfrm>
            <a:custGeom>
              <a:avLst/>
              <a:gdLst/>
              <a:ahLst/>
              <a:cxnLst/>
              <a:rect l="l" t="t" r="r" b="b"/>
              <a:pathLst>
                <a:path w="130175">
                  <a:moveTo>
                    <a:pt x="121920" y="0"/>
                  </a:moveTo>
                  <a:lnTo>
                    <a:pt x="129781" y="0"/>
                  </a:lnTo>
                </a:path>
                <a:path w="130175">
                  <a:moveTo>
                    <a:pt x="60960" y="0"/>
                  </a:moveTo>
                  <a:lnTo>
                    <a:pt x="68821" y="0"/>
                  </a:lnTo>
                </a:path>
                <a:path w="130175">
                  <a:moveTo>
                    <a:pt x="0" y="0"/>
                  </a:moveTo>
                  <a:lnTo>
                    <a:pt x="7861" y="0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54815" y="862584"/>
              <a:ext cx="122161" cy="242436"/>
            </a:xfrm>
            <a:prstGeom prst="rect">
              <a:avLst/>
            </a:prstGeom>
          </p:spPr>
        </p:pic>
      </p:grpSp>
      <p:sp>
        <p:nvSpPr>
          <p:cNvPr id="63" name="object 63"/>
          <p:cNvSpPr txBox="1"/>
          <p:nvPr/>
        </p:nvSpPr>
        <p:spPr>
          <a:xfrm>
            <a:off x="1712213" y="934466"/>
            <a:ext cx="956944" cy="328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850">
              <a:lnSpc>
                <a:spcPts val="660"/>
              </a:lnSpc>
              <a:spcBef>
                <a:spcPts val="100"/>
              </a:spcBef>
            </a:pPr>
            <a:r>
              <a:rPr sz="600" spc="-5" dirty="0">
                <a:latin typeface="Arial MT"/>
                <a:cs typeface="Arial MT"/>
              </a:rPr>
              <a:t>51</a:t>
            </a:r>
            <a:endParaRPr sz="600">
              <a:latin typeface="Arial MT"/>
              <a:cs typeface="Arial MT"/>
            </a:endParaRPr>
          </a:p>
          <a:p>
            <a:pPr marL="38100">
              <a:lnSpc>
                <a:spcPts val="660"/>
              </a:lnSpc>
            </a:pPr>
            <a:r>
              <a:rPr sz="600" dirty="0">
                <a:latin typeface="Arial MT"/>
                <a:cs typeface="Arial MT"/>
              </a:rPr>
              <a:t>TG1</a:t>
            </a:r>
            <a:endParaRPr sz="600">
              <a:latin typeface="Arial MT"/>
              <a:cs typeface="Arial MT"/>
            </a:endParaRPr>
          </a:p>
          <a:p>
            <a:pPr marL="69850">
              <a:lnSpc>
                <a:spcPct val="100000"/>
              </a:lnSpc>
              <a:spcBef>
                <a:spcPts val="345"/>
              </a:spcBef>
            </a:pPr>
            <a:r>
              <a:rPr sz="900" spc="-7" baseline="9259" dirty="0">
                <a:latin typeface="Arial MT"/>
                <a:cs typeface="Arial MT"/>
              </a:rPr>
              <a:t>51</a:t>
            </a:r>
            <a:r>
              <a:rPr sz="900" spc="667" baseline="9259" dirty="0">
                <a:latin typeface="Arial MT"/>
                <a:cs typeface="Arial MT"/>
              </a:rPr>
              <a:t> </a:t>
            </a:r>
            <a:r>
              <a:rPr sz="600" spc="-5" dirty="0">
                <a:latin typeface="Arial MT"/>
                <a:cs typeface="Arial MT"/>
              </a:rPr>
              <a:t>Transformer Neutral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074418" y="1238505"/>
            <a:ext cx="42862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" dirty="0">
                <a:latin typeface="Arial MT"/>
                <a:cs typeface="Arial MT"/>
              </a:rPr>
              <a:t>Overcurrent</a:t>
            </a:r>
            <a:endParaRPr sz="600">
              <a:latin typeface="Arial MT"/>
              <a:cs typeface="Arial MT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501840" y="1459674"/>
            <a:ext cx="3724275" cy="3797300"/>
            <a:chOff x="501840" y="1459674"/>
            <a:chExt cx="3724275" cy="3797300"/>
          </a:xfrm>
        </p:grpSpPr>
        <p:sp>
          <p:nvSpPr>
            <p:cNvPr id="66" name="object 66"/>
            <p:cNvSpPr/>
            <p:nvPr/>
          </p:nvSpPr>
          <p:spPr>
            <a:xfrm>
              <a:off x="505967" y="1463801"/>
              <a:ext cx="3716020" cy="868680"/>
            </a:xfrm>
            <a:custGeom>
              <a:avLst/>
              <a:gdLst/>
              <a:ahLst/>
              <a:cxnLst/>
              <a:rect l="l" t="t" r="r" b="b"/>
              <a:pathLst>
                <a:path w="3716020" h="868680">
                  <a:moveTo>
                    <a:pt x="0" y="0"/>
                  </a:moveTo>
                  <a:lnTo>
                    <a:pt x="3715512" y="0"/>
                  </a:lnTo>
                  <a:lnTo>
                    <a:pt x="3715512" y="868680"/>
                  </a:lnTo>
                  <a:lnTo>
                    <a:pt x="3518915" y="86868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053845" y="4595622"/>
              <a:ext cx="35560" cy="70485"/>
            </a:xfrm>
            <a:custGeom>
              <a:avLst/>
              <a:gdLst/>
              <a:ahLst/>
              <a:cxnLst/>
              <a:rect l="l" t="t" r="r" b="b"/>
              <a:pathLst>
                <a:path w="35559" h="70485">
                  <a:moveTo>
                    <a:pt x="0" y="70103"/>
                  </a:moveTo>
                  <a:lnTo>
                    <a:pt x="6096" y="70103"/>
                  </a:lnTo>
                  <a:lnTo>
                    <a:pt x="27798" y="56767"/>
                  </a:lnTo>
                  <a:lnTo>
                    <a:pt x="35213" y="35247"/>
                  </a:lnTo>
                  <a:lnTo>
                    <a:pt x="28070" y="13820"/>
                  </a:lnTo>
                  <a:lnTo>
                    <a:pt x="6095" y="761"/>
                  </a:ln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040891" y="4661795"/>
              <a:ext cx="13335" cy="8255"/>
            </a:xfrm>
            <a:custGeom>
              <a:avLst/>
              <a:gdLst/>
              <a:ahLst/>
              <a:cxnLst/>
              <a:rect l="l" t="t" r="r" b="b"/>
              <a:pathLst>
                <a:path w="13334" h="8254">
                  <a:moveTo>
                    <a:pt x="0" y="7861"/>
                  </a:moveTo>
                  <a:lnTo>
                    <a:pt x="12953" y="7861"/>
                  </a:lnTo>
                  <a:lnTo>
                    <a:pt x="12953" y="0"/>
                  </a:lnTo>
                  <a:lnTo>
                    <a:pt x="0" y="0"/>
                  </a:lnTo>
                  <a:lnTo>
                    <a:pt x="0" y="78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040891" y="4595621"/>
              <a:ext cx="13335" cy="0"/>
            </a:xfrm>
            <a:custGeom>
              <a:avLst/>
              <a:gdLst/>
              <a:ahLst/>
              <a:cxnLst/>
              <a:rect l="l" t="t" r="r" b="b"/>
              <a:pathLst>
                <a:path w="13334">
                  <a:moveTo>
                    <a:pt x="0" y="0"/>
                  </a:moveTo>
                  <a:lnTo>
                    <a:pt x="12953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053845" y="4668012"/>
              <a:ext cx="35560" cy="140335"/>
            </a:xfrm>
            <a:custGeom>
              <a:avLst/>
              <a:gdLst/>
              <a:ahLst/>
              <a:cxnLst/>
              <a:rect l="l" t="t" r="r" b="b"/>
              <a:pathLst>
                <a:path w="35559" h="140335">
                  <a:moveTo>
                    <a:pt x="0" y="140207"/>
                  </a:moveTo>
                  <a:lnTo>
                    <a:pt x="6096" y="140207"/>
                  </a:lnTo>
                  <a:lnTo>
                    <a:pt x="27659" y="127199"/>
                  </a:lnTo>
                  <a:lnTo>
                    <a:pt x="34985" y="105284"/>
                  </a:lnTo>
                  <a:lnTo>
                    <a:pt x="27866" y="83495"/>
                  </a:lnTo>
                  <a:lnTo>
                    <a:pt x="6095" y="70865"/>
                  </a:lnTo>
                  <a:lnTo>
                    <a:pt x="0" y="70103"/>
                  </a:lnTo>
                  <a:lnTo>
                    <a:pt x="6095" y="69341"/>
                  </a:lnTo>
                  <a:lnTo>
                    <a:pt x="28021" y="56389"/>
                  </a:lnTo>
                  <a:lnTo>
                    <a:pt x="35151" y="34756"/>
                  </a:lnTo>
                  <a:lnTo>
                    <a:pt x="27754" y="13081"/>
                  </a:lnTo>
                  <a:lnTo>
                    <a:pt x="6095" y="0"/>
                  </a:ln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024127" y="4881371"/>
              <a:ext cx="0" cy="40640"/>
            </a:xfrm>
            <a:custGeom>
              <a:avLst/>
              <a:gdLst/>
              <a:ahLst/>
              <a:cxnLst/>
              <a:rect l="l" t="t" r="r" b="b"/>
              <a:pathLst>
                <a:path h="40639">
                  <a:moveTo>
                    <a:pt x="0" y="0"/>
                  </a:moveTo>
                  <a:lnTo>
                    <a:pt x="0" y="40385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024127" y="4879085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9050" y="0"/>
                  </a:move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848105" y="4911090"/>
              <a:ext cx="139700" cy="25400"/>
            </a:xfrm>
            <a:custGeom>
              <a:avLst/>
              <a:gdLst/>
              <a:ahLst/>
              <a:cxnLst/>
              <a:rect l="l" t="t" r="r" b="b"/>
              <a:pathLst>
                <a:path w="139700" h="25400">
                  <a:moveTo>
                    <a:pt x="0" y="0"/>
                  </a:moveTo>
                  <a:lnTo>
                    <a:pt x="0" y="25145"/>
                  </a:lnTo>
                  <a:lnTo>
                    <a:pt x="139446" y="25145"/>
                  </a:lnTo>
                  <a:lnTo>
                    <a:pt x="139446" y="0"/>
                  </a:lnTo>
                  <a:lnTo>
                    <a:pt x="0" y="0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48640" y="4920995"/>
              <a:ext cx="299720" cy="3175"/>
            </a:xfrm>
            <a:custGeom>
              <a:avLst/>
              <a:gdLst/>
              <a:ahLst/>
              <a:cxnLst/>
              <a:rect l="l" t="t" r="r" b="b"/>
              <a:pathLst>
                <a:path w="299719" h="3175">
                  <a:moveTo>
                    <a:pt x="0" y="0"/>
                  </a:moveTo>
                  <a:lnTo>
                    <a:pt x="299466" y="3048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053845" y="4808220"/>
              <a:ext cx="35560" cy="71120"/>
            </a:xfrm>
            <a:custGeom>
              <a:avLst/>
              <a:gdLst/>
              <a:ahLst/>
              <a:cxnLst/>
              <a:rect l="l" t="t" r="r" b="b"/>
              <a:pathLst>
                <a:path w="35559" h="71120">
                  <a:moveTo>
                    <a:pt x="0" y="70865"/>
                  </a:moveTo>
                  <a:lnTo>
                    <a:pt x="6096" y="70103"/>
                  </a:lnTo>
                  <a:lnTo>
                    <a:pt x="27804" y="57299"/>
                  </a:lnTo>
                  <a:lnTo>
                    <a:pt x="35056" y="35418"/>
                  </a:lnTo>
                  <a:lnTo>
                    <a:pt x="27829" y="13545"/>
                  </a:lnTo>
                  <a:lnTo>
                    <a:pt x="6095" y="761"/>
                  </a:ln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040891" y="4738115"/>
              <a:ext cx="13335" cy="140970"/>
            </a:xfrm>
            <a:custGeom>
              <a:avLst/>
              <a:gdLst/>
              <a:ahLst/>
              <a:cxnLst/>
              <a:rect l="l" t="t" r="r" b="b"/>
              <a:pathLst>
                <a:path w="13334" h="140970">
                  <a:moveTo>
                    <a:pt x="0" y="140970"/>
                  </a:moveTo>
                  <a:lnTo>
                    <a:pt x="12953" y="140970"/>
                  </a:lnTo>
                </a:path>
                <a:path w="13334" h="140970">
                  <a:moveTo>
                    <a:pt x="0" y="70104"/>
                  </a:moveTo>
                  <a:lnTo>
                    <a:pt x="12953" y="70104"/>
                  </a:lnTo>
                </a:path>
                <a:path w="13334" h="140970">
                  <a:moveTo>
                    <a:pt x="0" y="0"/>
                  </a:moveTo>
                  <a:lnTo>
                    <a:pt x="12953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040891" y="4664081"/>
              <a:ext cx="13335" cy="8255"/>
            </a:xfrm>
            <a:custGeom>
              <a:avLst/>
              <a:gdLst/>
              <a:ahLst/>
              <a:cxnLst/>
              <a:rect l="l" t="t" r="r" b="b"/>
              <a:pathLst>
                <a:path w="13334" h="8254">
                  <a:moveTo>
                    <a:pt x="0" y="7861"/>
                  </a:moveTo>
                  <a:lnTo>
                    <a:pt x="12953" y="7861"/>
                  </a:lnTo>
                  <a:lnTo>
                    <a:pt x="12953" y="0"/>
                  </a:lnTo>
                  <a:lnTo>
                    <a:pt x="0" y="0"/>
                  </a:lnTo>
                  <a:lnTo>
                    <a:pt x="0" y="78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987551" y="4924044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59">
                  <a:moveTo>
                    <a:pt x="0" y="0"/>
                  </a:moveTo>
                  <a:lnTo>
                    <a:pt x="35051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040129" y="4554474"/>
              <a:ext cx="0" cy="40640"/>
            </a:xfrm>
            <a:custGeom>
              <a:avLst/>
              <a:gdLst/>
              <a:ahLst/>
              <a:cxnLst/>
              <a:rect l="l" t="t" r="r" b="b"/>
              <a:pathLst>
                <a:path h="40639">
                  <a:moveTo>
                    <a:pt x="0" y="40385"/>
                  </a:move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796289" y="4552188"/>
              <a:ext cx="242570" cy="0"/>
            </a:xfrm>
            <a:custGeom>
              <a:avLst/>
              <a:gdLst/>
              <a:ahLst/>
              <a:cxnLst/>
              <a:rect l="l" t="t" r="r" b="b"/>
              <a:pathLst>
                <a:path w="242569">
                  <a:moveTo>
                    <a:pt x="0" y="0"/>
                  </a:moveTo>
                  <a:lnTo>
                    <a:pt x="242315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640841" y="4475988"/>
              <a:ext cx="153670" cy="153670"/>
            </a:xfrm>
            <a:custGeom>
              <a:avLst/>
              <a:gdLst/>
              <a:ahLst/>
              <a:cxnLst/>
              <a:rect l="l" t="t" r="r" b="b"/>
              <a:pathLst>
                <a:path w="153670" h="153670">
                  <a:moveTo>
                    <a:pt x="0" y="0"/>
                  </a:moveTo>
                  <a:lnTo>
                    <a:pt x="0" y="153162"/>
                  </a:lnTo>
                  <a:lnTo>
                    <a:pt x="153162" y="153162"/>
                  </a:lnTo>
                  <a:lnTo>
                    <a:pt x="153162" y="0"/>
                  </a:lnTo>
                  <a:lnTo>
                    <a:pt x="0" y="0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48639" y="4552188"/>
              <a:ext cx="92710" cy="0"/>
            </a:xfrm>
            <a:custGeom>
              <a:avLst/>
              <a:gdLst/>
              <a:ahLst/>
              <a:cxnLst/>
              <a:rect l="l" t="t" r="r" b="b"/>
              <a:pathLst>
                <a:path w="92709">
                  <a:moveTo>
                    <a:pt x="92201" y="0"/>
                  </a:move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27411" y="5058035"/>
              <a:ext cx="191503" cy="192265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867917" y="4939283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2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966215" y="4939283"/>
              <a:ext cx="0" cy="128905"/>
            </a:xfrm>
            <a:custGeom>
              <a:avLst/>
              <a:gdLst/>
              <a:ahLst/>
              <a:cxnLst/>
              <a:rect l="l" t="t" r="r" b="b"/>
              <a:pathLst>
                <a:path h="128904">
                  <a:moveTo>
                    <a:pt x="0" y="0"/>
                  </a:moveTo>
                  <a:lnTo>
                    <a:pt x="0" y="128778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20325" y="5064131"/>
              <a:ext cx="192265" cy="192265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616457" y="4920996"/>
              <a:ext cx="0" cy="147320"/>
            </a:xfrm>
            <a:custGeom>
              <a:avLst/>
              <a:gdLst/>
              <a:ahLst/>
              <a:cxnLst/>
              <a:rect l="l" t="t" r="r" b="b"/>
              <a:pathLst>
                <a:path h="147320">
                  <a:moveTo>
                    <a:pt x="0" y="147065"/>
                  </a:move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99693" y="4904994"/>
              <a:ext cx="33655" cy="33020"/>
            </a:xfrm>
            <a:custGeom>
              <a:avLst/>
              <a:gdLst/>
              <a:ahLst/>
              <a:cxnLst/>
              <a:rect l="l" t="t" r="r" b="b"/>
              <a:pathLst>
                <a:path w="33654" h="33020">
                  <a:moveTo>
                    <a:pt x="33528" y="25145"/>
                  </a:moveTo>
                  <a:lnTo>
                    <a:pt x="33528" y="6857"/>
                  </a:lnTo>
                  <a:lnTo>
                    <a:pt x="25907" y="0"/>
                  </a:lnTo>
                  <a:lnTo>
                    <a:pt x="7620" y="0"/>
                  </a:lnTo>
                  <a:lnTo>
                    <a:pt x="0" y="6857"/>
                  </a:lnTo>
                  <a:lnTo>
                    <a:pt x="0" y="16001"/>
                  </a:lnTo>
                  <a:lnTo>
                    <a:pt x="0" y="25145"/>
                  </a:lnTo>
                  <a:lnTo>
                    <a:pt x="7620" y="32765"/>
                  </a:lnTo>
                  <a:lnTo>
                    <a:pt x="25907" y="32765"/>
                  </a:lnTo>
                  <a:lnTo>
                    <a:pt x="33528" y="251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99693" y="4904994"/>
              <a:ext cx="33655" cy="33020"/>
            </a:xfrm>
            <a:custGeom>
              <a:avLst/>
              <a:gdLst/>
              <a:ahLst/>
              <a:cxnLst/>
              <a:rect l="l" t="t" r="r" b="b"/>
              <a:pathLst>
                <a:path w="33654" h="33020">
                  <a:moveTo>
                    <a:pt x="0" y="16001"/>
                  </a:moveTo>
                  <a:lnTo>
                    <a:pt x="0" y="6857"/>
                  </a:lnTo>
                  <a:lnTo>
                    <a:pt x="7620" y="0"/>
                  </a:lnTo>
                  <a:lnTo>
                    <a:pt x="16764" y="0"/>
                  </a:lnTo>
                  <a:lnTo>
                    <a:pt x="25907" y="0"/>
                  </a:lnTo>
                  <a:lnTo>
                    <a:pt x="33528" y="6857"/>
                  </a:lnTo>
                  <a:lnTo>
                    <a:pt x="33528" y="16001"/>
                  </a:lnTo>
                  <a:lnTo>
                    <a:pt x="33528" y="25145"/>
                  </a:lnTo>
                  <a:lnTo>
                    <a:pt x="25907" y="32765"/>
                  </a:lnTo>
                  <a:lnTo>
                    <a:pt x="16764" y="32765"/>
                  </a:lnTo>
                  <a:lnTo>
                    <a:pt x="7620" y="32765"/>
                  </a:lnTo>
                  <a:lnTo>
                    <a:pt x="0" y="25145"/>
                  </a:lnTo>
                  <a:lnTo>
                    <a:pt x="0" y="16001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258061" y="1610867"/>
              <a:ext cx="2767330" cy="0"/>
            </a:xfrm>
            <a:custGeom>
              <a:avLst/>
              <a:gdLst/>
              <a:ahLst/>
              <a:cxnLst/>
              <a:rect l="l" t="t" r="r" b="b"/>
              <a:pathLst>
                <a:path w="2767329">
                  <a:moveTo>
                    <a:pt x="0" y="0"/>
                  </a:moveTo>
                  <a:lnTo>
                    <a:pt x="2766822" y="0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9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57813" y="1668659"/>
              <a:ext cx="192265" cy="191503"/>
            </a:xfrm>
            <a:prstGeom prst="rect">
              <a:avLst/>
            </a:prstGeom>
          </p:spPr>
        </p:pic>
      </p:grpSp>
      <p:sp>
        <p:nvSpPr>
          <p:cNvPr id="92" name="object 92"/>
          <p:cNvSpPr txBox="1"/>
          <p:nvPr/>
        </p:nvSpPr>
        <p:spPr>
          <a:xfrm>
            <a:off x="1797811" y="1670557"/>
            <a:ext cx="11112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660"/>
              </a:lnSpc>
              <a:spcBef>
                <a:spcPts val="100"/>
              </a:spcBef>
            </a:pPr>
            <a:r>
              <a:rPr sz="600" dirty="0">
                <a:latin typeface="Arial MT"/>
                <a:cs typeface="Arial MT"/>
              </a:rPr>
              <a:t>24</a:t>
            </a:r>
            <a:endParaRPr sz="600">
              <a:latin typeface="Arial MT"/>
              <a:cs typeface="Arial MT"/>
            </a:endParaRPr>
          </a:p>
          <a:p>
            <a:pPr marL="33655">
              <a:lnSpc>
                <a:spcPts val="660"/>
              </a:lnSpc>
            </a:pPr>
            <a:r>
              <a:rPr sz="600" dirty="0">
                <a:latin typeface="Arial MT"/>
                <a:cs typeface="Arial MT"/>
              </a:rPr>
              <a:t>2</a:t>
            </a:r>
            <a:endParaRPr sz="600">
              <a:latin typeface="Arial MT"/>
              <a:cs typeface="Arial MT"/>
            </a:endParaRPr>
          </a:p>
        </p:txBody>
      </p:sp>
      <p:grpSp>
        <p:nvGrpSpPr>
          <p:cNvPr id="93" name="object 93"/>
          <p:cNvGrpSpPr/>
          <p:nvPr/>
        </p:nvGrpSpPr>
        <p:grpSpPr>
          <a:xfrm>
            <a:off x="1229499" y="1852104"/>
            <a:ext cx="1129665" cy="2121535"/>
            <a:chOff x="1229499" y="1852104"/>
            <a:chExt cx="1129665" cy="2121535"/>
          </a:xfrm>
        </p:grpSpPr>
        <p:sp>
          <p:nvSpPr>
            <p:cNvPr id="94" name="object 94"/>
            <p:cNvSpPr/>
            <p:nvPr/>
          </p:nvSpPr>
          <p:spPr>
            <a:xfrm>
              <a:off x="1543811" y="2004060"/>
              <a:ext cx="598170" cy="0"/>
            </a:xfrm>
            <a:custGeom>
              <a:avLst/>
              <a:gdLst/>
              <a:ahLst/>
              <a:cxnLst/>
              <a:rect l="l" t="t" r="r" b="b"/>
              <a:pathLst>
                <a:path w="598169">
                  <a:moveTo>
                    <a:pt x="598170" y="0"/>
                  </a:move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58061" y="1938407"/>
              <a:ext cx="285750" cy="130543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1847849" y="1856231"/>
              <a:ext cx="0" cy="295275"/>
            </a:xfrm>
            <a:custGeom>
              <a:avLst/>
              <a:gdLst/>
              <a:ahLst/>
              <a:cxnLst/>
              <a:rect l="l" t="t" r="r" b="b"/>
              <a:pathLst>
                <a:path h="295275">
                  <a:moveTo>
                    <a:pt x="0" y="294893"/>
                  </a:move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1847849" y="2347722"/>
              <a:ext cx="0" cy="160020"/>
            </a:xfrm>
            <a:custGeom>
              <a:avLst/>
              <a:gdLst/>
              <a:ahLst/>
              <a:cxnLst/>
              <a:rect l="l" t="t" r="r" b="b"/>
              <a:pathLst>
                <a:path h="160019">
                  <a:moveTo>
                    <a:pt x="0" y="0"/>
                  </a:moveTo>
                  <a:lnTo>
                    <a:pt x="0" y="16002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1543811" y="2495550"/>
              <a:ext cx="810895" cy="0"/>
            </a:xfrm>
            <a:custGeom>
              <a:avLst/>
              <a:gdLst/>
              <a:ahLst/>
              <a:cxnLst/>
              <a:rect l="l" t="t" r="r" b="b"/>
              <a:pathLst>
                <a:path w="810894">
                  <a:moveTo>
                    <a:pt x="810768" y="0"/>
                  </a:move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1500344" y="2495550"/>
              <a:ext cx="32384" cy="60960"/>
            </a:xfrm>
            <a:custGeom>
              <a:avLst/>
              <a:gdLst/>
              <a:ahLst/>
              <a:cxnLst/>
              <a:rect l="l" t="t" r="r" b="b"/>
              <a:pathLst>
                <a:path w="32384" h="60960">
                  <a:moveTo>
                    <a:pt x="31275" y="0"/>
                  </a:moveTo>
                  <a:lnTo>
                    <a:pt x="26703" y="762"/>
                  </a:lnTo>
                  <a:lnTo>
                    <a:pt x="6602" y="11728"/>
                  </a:lnTo>
                  <a:lnTo>
                    <a:pt x="0" y="30499"/>
                  </a:lnTo>
                  <a:lnTo>
                    <a:pt x="6749" y="49450"/>
                  </a:lnTo>
                  <a:lnTo>
                    <a:pt x="26703" y="60960"/>
                  </a:lnTo>
                  <a:lnTo>
                    <a:pt x="32037" y="6096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1500344" y="2434590"/>
              <a:ext cx="32384" cy="60960"/>
            </a:xfrm>
            <a:custGeom>
              <a:avLst/>
              <a:gdLst/>
              <a:ahLst/>
              <a:cxnLst/>
              <a:rect l="l" t="t" r="r" b="b"/>
              <a:pathLst>
                <a:path w="32384" h="60960">
                  <a:moveTo>
                    <a:pt x="31275" y="0"/>
                  </a:moveTo>
                  <a:lnTo>
                    <a:pt x="26703" y="0"/>
                  </a:lnTo>
                  <a:lnTo>
                    <a:pt x="6749" y="11509"/>
                  </a:lnTo>
                  <a:lnTo>
                    <a:pt x="0" y="30460"/>
                  </a:lnTo>
                  <a:lnTo>
                    <a:pt x="6602" y="49231"/>
                  </a:lnTo>
                  <a:lnTo>
                    <a:pt x="26703" y="60198"/>
                  </a:lnTo>
                  <a:lnTo>
                    <a:pt x="32037" y="6096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1531619" y="2434590"/>
              <a:ext cx="12700" cy="121920"/>
            </a:xfrm>
            <a:custGeom>
              <a:avLst/>
              <a:gdLst/>
              <a:ahLst/>
              <a:cxnLst/>
              <a:rect l="l" t="t" r="r" b="b"/>
              <a:pathLst>
                <a:path w="12700" h="121919">
                  <a:moveTo>
                    <a:pt x="0" y="0"/>
                  </a:moveTo>
                  <a:lnTo>
                    <a:pt x="12192" y="0"/>
                  </a:lnTo>
                </a:path>
                <a:path w="12700" h="121919">
                  <a:moveTo>
                    <a:pt x="0" y="60960"/>
                  </a:moveTo>
                  <a:lnTo>
                    <a:pt x="12192" y="60960"/>
                  </a:lnTo>
                </a:path>
                <a:path w="12700" h="121919">
                  <a:moveTo>
                    <a:pt x="0" y="121920"/>
                  </a:moveTo>
                  <a:lnTo>
                    <a:pt x="12192" y="12192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1258061" y="2494787"/>
              <a:ext cx="179070" cy="0"/>
            </a:xfrm>
            <a:custGeom>
              <a:avLst/>
              <a:gdLst/>
              <a:ahLst/>
              <a:cxnLst/>
              <a:rect l="l" t="t" r="r" b="b"/>
              <a:pathLst>
                <a:path w="179069">
                  <a:moveTo>
                    <a:pt x="0" y="0"/>
                  </a:moveTo>
                  <a:lnTo>
                    <a:pt x="17907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1444751" y="2433827"/>
              <a:ext cx="33020" cy="60960"/>
            </a:xfrm>
            <a:custGeom>
              <a:avLst/>
              <a:gdLst/>
              <a:ahLst/>
              <a:cxnLst/>
              <a:rect l="l" t="t" r="r" b="b"/>
              <a:pathLst>
                <a:path w="33019" h="60960">
                  <a:moveTo>
                    <a:pt x="762" y="60960"/>
                  </a:moveTo>
                  <a:lnTo>
                    <a:pt x="6096" y="60960"/>
                  </a:lnTo>
                  <a:lnTo>
                    <a:pt x="25835" y="49343"/>
                  </a:lnTo>
                  <a:lnTo>
                    <a:pt x="32513" y="30546"/>
                  </a:lnTo>
                  <a:lnTo>
                    <a:pt x="25982" y="11907"/>
                  </a:lnTo>
                  <a:lnTo>
                    <a:pt x="6096" y="761"/>
                  </a:ln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1444751" y="2494788"/>
              <a:ext cx="33020" cy="62230"/>
            </a:xfrm>
            <a:custGeom>
              <a:avLst/>
              <a:gdLst/>
              <a:ahLst/>
              <a:cxnLst/>
              <a:rect l="l" t="t" r="r" b="b"/>
              <a:pathLst>
                <a:path w="33019" h="62230">
                  <a:moveTo>
                    <a:pt x="762" y="61722"/>
                  </a:moveTo>
                  <a:lnTo>
                    <a:pt x="6096" y="60960"/>
                  </a:lnTo>
                  <a:lnTo>
                    <a:pt x="25866" y="49387"/>
                  </a:lnTo>
                  <a:lnTo>
                    <a:pt x="32585" y="30703"/>
                  </a:lnTo>
                  <a:lnTo>
                    <a:pt x="26059" y="12098"/>
                  </a:lnTo>
                  <a:lnTo>
                    <a:pt x="6096" y="762"/>
                  </a:ln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1434083" y="2433827"/>
              <a:ext cx="11430" cy="123189"/>
            </a:xfrm>
            <a:custGeom>
              <a:avLst/>
              <a:gdLst/>
              <a:ahLst/>
              <a:cxnLst/>
              <a:rect l="l" t="t" r="r" b="b"/>
              <a:pathLst>
                <a:path w="11430" h="123189">
                  <a:moveTo>
                    <a:pt x="0" y="122682"/>
                  </a:moveTo>
                  <a:lnTo>
                    <a:pt x="11429" y="122682"/>
                  </a:lnTo>
                </a:path>
                <a:path w="11430" h="123189">
                  <a:moveTo>
                    <a:pt x="0" y="60959"/>
                  </a:moveTo>
                  <a:lnTo>
                    <a:pt x="11429" y="60959"/>
                  </a:lnTo>
                </a:path>
                <a:path w="11430" h="123189">
                  <a:moveTo>
                    <a:pt x="0" y="0"/>
                  </a:moveTo>
                  <a:lnTo>
                    <a:pt x="11429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1236725" y="1987295"/>
              <a:ext cx="33020" cy="33655"/>
            </a:xfrm>
            <a:custGeom>
              <a:avLst/>
              <a:gdLst/>
              <a:ahLst/>
              <a:cxnLst/>
              <a:rect l="l" t="t" r="r" b="b"/>
              <a:pathLst>
                <a:path w="33019" h="33655">
                  <a:moveTo>
                    <a:pt x="32766" y="25908"/>
                  </a:moveTo>
                  <a:lnTo>
                    <a:pt x="32766" y="7620"/>
                  </a:lnTo>
                  <a:lnTo>
                    <a:pt x="25907" y="0"/>
                  </a:lnTo>
                  <a:lnTo>
                    <a:pt x="7620" y="0"/>
                  </a:lnTo>
                  <a:lnTo>
                    <a:pt x="0" y="7620"/>
                  </a:lnTo>
                  <a:lnTo>
                    <a:pt x="0" y="16764"/>
                  </a:lnTo>
                  <a:lnTo>
                    <a:pt x="0" y="25908"/>
                  </a:lnTo>
                  <a:lnTo>
                    <a:pt x="7620" y="33528"/>
                  </a:lnTo>
                  <a:lnTo>
                    <a:pt x="25907" y="33528"/>
                  </a:lnTo>
                  <a:lnTo>
                    <a:pt x="32766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1236725" y="1987295"/>
              <a:ext cx="33020" cy="33655"/>
            </a:xfrm>
            <a:custGeom>
              <a:avLst/>
              <a:gdLst/>
              <a:ahLst/>
              <a:cxnLst/>
              <a:rect l="l" t="t" r="r" b="b"/>
              <a:pathLst>
                <a:path w="33019" h="33655">
                  <a:moveTo>
                    <a:pt x="0" y="16764"/>
                  </a:moveTo>
                  <a:lnTo>
                    <a:pt x="0" y="7620"/>
                  </a:lnTo>
                  <a:lnTo>
                    <a:pt x="7620" y="0"/>
                  </a:lnTo>
                  <a:lnTo>
                    <a:pt x="16764" y="0"/>
                  </a:lnTo>
                  <a:lnTo>
                    <a:pt x="25907" y="0"/>
                  </a:lnTo>
                  <a:lnTo>
                    <a:pt x="32766" y="7620"/>
                  </a:lnTo>
                  <a:lnTo>
                    <a:pt x="32766" y="16764"/>
                  </a:lnTo>
                  <a:lnTo>
                    <a:pt x="32766" y="25908"/>
                  </a:lnTo>
                  <a:lnTo>
                    <a:pt x="25907" y="33528"/>
                  </a:lnTo>
                  <a:lnTo>
                    <a:pt x="16764" y="33528"/>
                  </a:lnTo>
                  <a:lnTo>
                    <a:pt x="7620" y="33528"/>
                  </a:lnTo>
                  <a:lnTo>
                    <a:pt x="0" y="25908"/>
                  </a:lnTo>
                  <a:lnTo>
                    <a:pt x="0" y="16764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1831085" y="1987295"/>
              <a:ext cx="33020" cy="33655"/>
            </a:xfrm>
            <a:custGeom>
              <a:avLst/>
              <a:gdLst/>
              <a:ahLst/>
              <a:cxnLst/>
              <a:rect l="l" t="t" r="r" b="b"/>
              <a:pathLst>
                <a:path w="33019" h="33655">
                  <a:moveTo>
                    <a:pt x="32766" y="25908"/>
                  </a:moveTo>
                  <a:lnTo>
                    <a:pt x="32766" y="7620"/>
                  </a:lnTo>
                  <a:lnTo>
                    <a:pt x="25907" y="0"/>
                  </a:lnTo>
                  <a:lnTo>
                    <a:pt x="7620" y="0"/>
                  </a:lnTo>
                  <a:lnTo>
                    <a:pt x="0" y="7620"/>
                  </a:lnTo>
                  <a:lnTo>
                    <a:pt x="0" y="16764"/>
                  </a:lnTo>
                  <a:lnTo>
                    <a:pt x="0" y="25908"/>
                  </a:lnTo>
                  <a:lnTo>
                    <a:pt x="7620" y="33528"/>
                  </a:lnTo>
                  <a:lnTo>
                    <a:pt x="25907" y="33528"/>
                  </a:lnTo>
                  <a:lnTo>
                    <a:pt x="32766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1831085" y="1987295"/>
              <a:ext cx="33020" cy="33655"/>
            </a:xfrm>
            <a:custGeom>
              <a:avLst/>
              <a:gdLst/>
              <a:ahLst/>
              <a:cxnLst/>
              <a:rect l="l" t="t" r="r" b="b"/>
              <a:pathLst>
                <a:path w="33019" h="33655">
                  <a:moveTo>
                    <a:pt x="0" y="16764"/>
                  </a:moveTo>
                  <a:lnTo>
                    <a:pt x="0" y="7620"/>
                  </a:lnTo>
                  <a:lnTo>
                    <a:pt x="7620" y="0"/>
                  </a:lnTo>
                  <a:lnTo>
                    <a:pt x="16764" y="0"/>
                  </a:lnTo>
                  <a:lnTo>
                    <a:pt x="25907" y="0"/>
                  </a:lnTo>
                  <a:lnTo>
                    <a:pt x="32766" y="7620"/>
                  </a:lnTo>
                  <a:lnTo>
                    <a:pt x="32766" y="16764"/>
                  </a:lnTo>
                  <a:lnTo>
                    <a:pt x="32766" y="25908"/>
                  </a:lnTo>
                  <a:lnTo>
                    <a:pt x="25907" y="33528"/>
                  </a:lnTo>
                  <a:lnTo>
                    <a:pt x="16764" y="33528"/>
                  </a:lnTo>
                  <a:lnTo>
                    <a:pt x="7620" y="33528"/>
                  </a:lnTo>
                  <a:lnTo>
                    <a:pt x="0" y="25908"/>
                  </a:lnTo>
                  <a:lnTo>
                    <a:pt x="0" y="16764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1236725" y="2478785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19">
                  <a:moveTo>
                    <a:pt x="32766" y="25907"/>
                  </a:moveTo>
                  <a:lnTo>
                    <a:pt x="32766" y="6857"/>
                  </a:lnTo>
                  <a:lnTo>
                    <a:pt x="25907" y="0"/>
                  </a:lnTo>
                  <a:lnTo>
                    <a:pt x="7620" y="0"/>
                  </a:lnTo>
                  <a:lnTo>
                    <a:pt x="0" y="6857"/>
                  </a:lnTo>
                  <a:lnTo>
                    <a:pt x="0" y="16001"/>
                  </a:lnTo>
                  <a:lnTo>
                    <a:pt x="0" y="25907"/>
                  </a:lnTo>
                  <a:lnTo>
                    <a:pt x="7620" y="32766"/>
                  </a:lnTo>
                  <a:lnTo>
                    <a:pt x="25907" y="32766"/>
                  </a:lnTo>
                  <a:lnTo>
                    <a:pt x="32766" y="259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1236725" y="2478785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19">
                  <a:moveTo>
                    <a:pt x="0" y="16001"/>
                  </a:moveTo>
                  <a:lnTo>
                    <a:pt x="0" y="6857"/>
                  </a:lnTo>
                  <a:lnTo>
                    <a:pt x="7620" y="0"/>
                  </a:lnTo>
                  <a:lnTo>
                    <a:pt x="16764" y="0"/>
                  </a:lnTo>
                  <a:lnTo>
                    <a:pt x="25907" y="0"/>
                  </a:lnTo>
                  <a:lnTo>
                    <a:pt x="32766" y="6857"/>
                  </a:lnTo>
                  <a:lnTo>
                    <a:pt x="32766" y="16001"/>
                  </a:lnTo>
                  <a:lnTo>
                    <a:pt x="32766" y="25907"/>
                  </a:lnTo>
                  <a:lnTo>
                    <a:pt x="25907" y="32766"/>
                  </a:lnTo>
                  <a:lnTo>
                    <a:pt x="16764" y="32766"/>
                  </a:lnTo>
                  <a:lnTo>
                    <a:pt x="7620" y="32766"/>
                  </a:lnTo>
                  <a:lnTo>
                    <a:pt x="0" y="25907"/>
                  </a:lnTo>
                  <a:lnTo>
                    <a:pt x="0" y="16001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1831085" y="2478785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19">
                  <a:moveTo>
                    <a:pt x="32766" y="25908"/>
                  </a:moveTo>
                  <a:lnTo>
                    <a:pt x="32766" y="7620"/>
                  </a:lnTo>
                  <a:lnTo>
                    <a:pt x="25907" y="0"/>
                  </a:lnTo>
                  <a:lnTo>
                    <a:pt x="7620" y="0"/>
                  </a:lnTo>
                  <a:lnTo>
                    <a:pt x="0" y="7620"/>
                  </a:lnTo>
                  <a:lnTo>
                    <a:pt x="0" y="16764"/>
                  </a:lnTo>
                  <a:lnTo>
                    <a:pt x="0" y="25908"/>
                  </a:lnTo>
                  <a:lnTo>
                    <a:pt x="7620" y="32766"/>
                  </a:lnTo>
                  <a:lnTo>
                    <a:pt x="25907" y="32766"/>
                  </a:lnTo>
                  <a:lnTo>
                    <a:pt x="32766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831085" y="2478785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19">
                  <a:moveTo>
                    <a:pt x="0" y="16764"/>
                  </a:moveTo>
                  <a:lnTo>
                    <a:pt x="0" y="7620"/>
                  </a:lnTo>
                  <a:lnTo>
                    <a:pt x="7620" y="0"/>
                  </a:lnTo>
                  <a:lnTo>
                    <a:pt x="16764" y="0"/>
                  </a:lnTo>
                  <a:lnTo>
                    <a:pt x="25907" y="0"/>
                  </a:lnTo>
                  <a:lnTo>
                    <a:pt x="32766" y="7620"/>
                  </a:lnTo>
                  <a:lnTo>
                    <a:pt x="32766" y="16764"/>
                  </a:lnTo>
                  <a:lnTo>
                    <a:pt x="32766" y="25908"/>
                  </a:lnTo>
                  <a:lnTo>
                    <a:pt x="25907" y="32766"/>
                  </a:lnTo>
                  <a:lnTo>
                    <a:pt x="16764" y="32766"/>
                  </a:lnTo>
                  <a:lnTo>
                    <a:pt x="7620" y="32766"/>
                  </a:lnTo>
                  <a:lnTo>
                    <a:pt x="0" y="25908"/>
                  </a:lnTo>
                  <a:lnTo>
                    <a:pt x="0" y="16764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2354579" y="2495549"/>
              <a:ext cx="0" cy="1473835"/>
            </a:xfrm>
            <a:custGeom>
              <a:avLst/>
              <a:gdLst/>
              <a:ahLst/>
              <a:cxnLst/>
              <a:rect l="l" t="t" r="r" b="b"/>
              <a:pathLst>
                <a:path h="1473835">
                  <a:moveTo>
                    <a:pt x="0" y="0"/>
                  </a:moveTo>
                  <a:lnTo>
                    <a:pt x="0" y="1473708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29499" y="2884048"/>
              <a:ext cx="225158" cy="130543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843919" y="3185039"/>
              <a:ext cx="191503" cy="192265"/>
            </a:xfrm>
            <a:prstGeom prst="rect">
              <a:avLst/>
            </a:prstGeom>
          </p:spPr>
        </p:pic>
      </p:grpSp>
      <p:sp>
        <p:nvSpPr>
          <p:cNvPr id="117" name="object 117"/>
          <p:cNvSpPr txBox="1"/>
          <p:nvPr/>
        </p:nvSpPr>
        <p:spPr>
          <a:xfrm>
            <a:off x="1991360" y="2137663"/>
            <a:ext cx="301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255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Arial MT"/>
                <a:cs typeface="Arial MT"/>
              </a:rPr>
              <a:t>Vo</a:t>
            </a:r>
            <a:r>
              <a:rPr sz="600" spc="-5" dirty="0">
                <a:latin typeface="Arial MT"/>
                <a:cs typeface="Arial MT"/>
              </a:rPr>
              <a:t>l</a:t>
            </a:r>
            <a:r>
              <a:rPr sz="600" dirty="0">
                <a:latin typeface="Arial MT"/>
                <a:cs typeface="Arial MT"/>
              </a:rPr>
              <a:t>ta</a:t>
            </a:r>
            <a:r>
              <a:rPr sz="600" spc="-5" dirty="0">
                <a:latin typeface="Arial MT"/>
                <a:cs typeface="Arial MT"/>
              </a:rPr>
              <a:t>g</a:t>
            </a:r>
            <a:r>
              <a:rPr sz="600" dirty="0">
                <a:latin typeface="Arial MT"/>
                <a:cs typeface="Arial MT"/>
              </a:rPr>
              <a:t>e  B</a:t>
            </a:r>
            <a:r>
              <a:rPr sz="600" spc="-5" dirty="0">
                <a:latin typeface="Arial MT"/>
                <a:cs typeface="Arial MT"/>
              </a:rPr>
              <a:t>a</a:t>
            </a:r>
            <a:r>
              <a:rPr sz="600" dirty="0">
                <a:latin typeface="Arial MT"/>
                <a:cs typeface="Arial MT"/>
              </a:rPr>
              <a:t>l</a:t>
            </a:r>
            <a:r>
              <a:rPr sz="600" spc="-5" dirty="0">
                <a:latin typeface="Arial MT"/>
                <a:cs typeface="Arial MT"/>
              </a:rPr>
              <a:t>a</a:t>
            </a:r>
            <a:r>
              <a:rPr sz="600" dirty="0">
                <a:latin typeface="Arial MT"/>
                <a:cs typeface="Arial MT"/>
              </a:rPr>
              <a:t>nce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1999742" y="1646174"/>
            <a:ext cx="2844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055" marR="5080" indent="-4699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Arial MT"/>
                <a:cs typeface="Arial MT"/>
              </a:rPr>
              <a:t>Seco</a:t>
            </a:r>
            <a:r>
              <a:rPr sz="600" spc="-5" dirty="0">
                <a:latin typeface="Arial MT"/>
                <a:cs typeface="Arial MT"/>
              </a:rPr>
              <a:t>n</a:t>
            </a:r>
            <a:r>
              <a:rPr sz="600" dirty="0">
                <a:latin typeface="Arial MT"/>
                <a:cs typeface="Arial MT"/>
              </a:rPr>
              <a:t>d  V/Hz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1883917" y="3215131"/>
            <a:ext cx="11112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Arial MT"/>
                <a:cs typeface="Arial MT"/>
              </a:rPr>
              <a:t>78</a:t>
            </a:r>
            <a:endParaRPr sz="600">
              <a:latin typeface="Arial MT"/>
              <a:cs typeface="Arial MT"/>
            </a:endParaRPr>
          </a:p>
        </p:txBody>
      </p:sp>
      <p:grpSp>
        <p:nvGrpSpPr>
          <p:cNvPr id="120" name="object 120"/>
          <p:cNvGrpSpPr/>
          <p:nvPr/>
        </p:nvGrpSpPr>
        <p:grpSpPr>
          <a:xfrm>
            <a:off x="1847729" y="2890145"/>
            <a:ext cx="974090" cy="976630"/>
            <a:chOff x="1847729" y="2890145"/>
            <a:chExt cx="974090" cy="976630"/>
          </a:xfrm>
        </p:grpSpPr>
        <p:pic>
          <p:nvPicPr>
            <p:cNvPr id="121" name="object 1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847729" y="3674243"/>
              <a:ext cx="192265" cy="192265"/>
            </a:xfrm>
            <a:prstGeom prst="rect">
              <a:avLst/>
            </a:prstGeom>
          </p:spPr>
        </p:pic>
        <p:sp>
          <p:nvSpPr>
            <p:cNvPr id="122" name="object 122"/>
            <p:cNvSpPr/>
            <p:nvPr/>
          </p:nvSpPr>
          <p:spPr>
            <a:xfrm>
              <a:off x="1946147" y="3379469"/>
              <a:ext cx="0" cy="295275"/>
            </a:xfrm>
            <a:custGeom>
              <a:avLst/>
              <a:gdLst/>
              <a:ahLst/>
              <a:cxnLst/>
              <a:rect l="l" t="t" r="r" b="b"/>
              <a:pathLst>
                <a:path h="295275">
                  <a:moveTo>
                    <a:pt x="0" y="0"/>
                  </a:moveTo>
                  <a:lnTo>
                    <a:pt x="0" y="294894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3" name="object 1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623444" y="2890145"/>
              <a:ext cx="192265" cy="192265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629541" y="3479933"/>
              <a:ext cx="192265" cy="192265"/>
            </a:xfrm>
            <a:prstGeom prst="rect">
              <a:avLst/>
            </a:prstGeom>
          </p:spPr>
        </p:pic>
      </p:grpSp>
      <p:sp>
        <p:nvSpPr>
          <p:cNvPr id="125" name="object 125"/>
          <p:cNvSpPr txBox="1"/>
          <p:nvPr/>
        </p:nvSpPr>
        <p:spPr>
          <a:xfrm>
            <a:off x="2691638" y="3558031"/>
            <a:ext cx="6794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Arial MT"/>
                <a:cs typeface="Arial MT"/>
              </a:rPr>
              <a:t>1</a:t>
            </a:r>
            <a:endParaRPr sz="600">
              <a:latin typeface="Arial MT"/>
              <a:cs typeface="Arial MT"/>
            </a:endParaRPr>
          </a:p>
        </p:txBody>
      </p:sp>
      <p:grpSp>
        <p:nvGrpSpPr>
          <p:cNvPr id="126" name="object 126"/>
          <p:cNvGrpSpPr/>
          <p:nvPr/>
        </p:nvGrpSpPr>
        <p:grpSpPr>
          <a:xfrm>
            <a:off x="2027364" y="2982150"/>
            <a:ext cx="610235" cy="792480"/>
            <a:chOff x="2027364" y="2982150"/>
            <a:chExt cx="610235" cy="792480"/>
          </a:xfrm>
        </p:grpSpPr>
        <p:sp>
          <p:nvSpPr>
            <p:cNvPr id="127" name="object 127"/>
            <p:cNvSpPr/>
            <p:nvPr/>
          </p:nvSpPr>
          <p:spPr>
            <a:xfrm>
              <a:off x="2031491" y="3281171"/>
              <a:ext cx="323215" cy="0"/>
            </a:xfrm>
            <a:custGeom>
              <a:avLst/>
              <a:gdLst/>
              <a:ahLst/>
              <a:cxnLst/>
              <a:rect l="l" t="t" r="r" b="b"/>
              <a:pathLst>
                <a:path w="323214">
                  <a:moveTo>
                    <a:pt x="0" y="0"/>
                  </a:moveTo>
                  <a:lnTo>
                    <a:pt x="323088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2036063" y="3770376"/>
              <a:ext cx="318770" cy="0"/>
            </a:xfrm>
            <a:custGeom>
              <a:avLst/>
              <a:gdLst/>
              <a:ahLst/>
              <a:cxnLst/>
              <a:rect l="l" t="t" r="r" b="b"/>
              <a:pathLst>
                <a:path w="318769">
                  <a:moveTo>
                    <a:pt x="0" y="0"/>
                  </a:moveTo>
                  <a:lnTo>
                    <a:pt x="318516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2354579" y="2986277"/>
              <a:ext cx="273050" cy="0"/>
            </a:xfrm>
            <a:custGeom>
              <a:avLst/>
              <a:gdLst/>
              <a:ahLst/>
              <a:cxnLst/>
              <a:rect l="l" t="t" r="r" b="b"/>
              <a:pathLst>
                <a:path w="273050">
                  <a:moveTo>
                    <a:pt x="272795" y="0"/>
                  </a:move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2354579" y="3576065"/>
              <a:ext cx="279400" cy="0"/>
            </a:xfrm>
            <a:custGeom>
              <a:avLst/>
              <a:gdLst/>
              <a:ahLst/>
              <a:cxnLst/>
              <a:rect l="l" t="t" r="r" b="b"/>
              <a:pathLst>
                <a:path w="279400">
                  <a:moveTo>
                    <a:pt x="278892" y="0"/>
                  </a:move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1" name="object 131"/>
          <p:cNvSpPr txBox="1"/>
          <p:nvPr/>
        </p:nvSpPr>
        <p:spPr>
          <a:xfrm>
            <a:off x="2664206" y="2921000"/>
            <a:ext cx="55499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Arial MT"/>
                <a:cs typeface="Arial MT"/>
              </a:rPr>
              <a:t>81  </a:t>
            </a:r>
            <a:r>
              <a:rPr sz="600" spc="100" dirty="0">
                <a:latin typeface="Arial MT"/>
                <a:cs typeface="Arial MT"/>
              </a:rPr>
              <a:t> </a:t>
            </a:r>
            <a:r>
              <a:rPr sz="600" spc="-5" dirty="0">
                <a:latin typeface="Arial MT"/>
                <a:cs typeface="Arial MT"/>
              </a:rPr>
              <a:t>Frequency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2670302" y="3510788"/>
            <a:ext cx="35306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aseline="23148" dirty="0">
                <a:latin typeface="Arial MT"/>
                <a:cs typeface="Arial MT"/>
              </a:rPr>
              <a:t>24  </a:t>
            </a:r>
            <a:r>
              <a:rPr sz="900" spc="44" baseline="23148" dirty="0">
                <a:latin typeface="Arial MT"/>
                <a:cs typeface="Arial MT"/>
              </a:rPr>
              <a:t> </a:t>
            </a:r>
            <a:r>
              <a:rPr sz="600" spc="-5" dirty="0">
                <a:latin typeface="Arial MT"/>
                <a:cs typeface="Arial MT"/>
              </a:rPr>
              <a:t>V/Hz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1493011" y="3230373"/>
            <a:ext cx="27241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Arial MT"/>
                <a:cs typeface="Arial MT"/>
              </a:rPr>
              <a:t>Loss of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1395475" y="3322576"/>
            <a:ext cx="467359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" dirty="0">
                <a:latin typeface="Arial MT"/>
                <a:cs typeface="Arial MT"/>
              </a:rPr>
              <a:t>Synchronism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1516633" y="3721863"/>
            <a:ext cx="5194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805" marR="43180" indent="-4064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Arial MT"/>
                <a:cs typeface="Arial MT"/>
              </a:rPr>
              <a:t>Loss</a:t>
            </a:r>
            <a:r>
              <a:rPr sz="600" spc="-20" dirty="0">
                <a:latin typeface="Arial MT"/>
                <a:cs typeface="Arial MT"/>
              </a:rPr>
              <a:t> </a:t>
            </a:r>
            <a:r>
              <a:rPr sz="600" spc="-5" dirty="0">
                <a:latin typeface="Arial MT"/>
                <a:cs typeface="Arial MT"/>
              </a:rPr>
              <a:t>of</a:t>
            </a:r>
            <a:r>
              <a:rPr sz="600" spc="130" dirty="0">
                <a:latin typeface="Arial MT"/>
                <a:cs typeface="Arial MT"/>
              </a:rPr>
              <a:t> </a:t>
            </a:r>
            <a:r>
              <a:rPr sz="900" spc="-7" baseline="13888" dirty="0">
                <a:latin typeface="Arial MT"/>
                <a:cs typeface="Arial MT"/>
              </a:rPr>
              <a:t>40 </a:t>
            </a:r>
            <a:r>
              <a:rPr sz="900" spc="-232" baseline="13888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Field</a:t>
            </a:r>
            <a:endParaRPr sz="600">
              <a:latin typeface="Arial MT"/>
              <a:cs typeface="Arial MT"/>
            </a:endParaRPr>
          </a:p>
        </p:txBody>
      </p:sp>
      <p:grpSp>
        <p:nvGrpSpPr>
          <p:cNvPr id="136" name="object 136"/>
          <p:cNvGrpSpPr/>
          <p:nvPr/>
        </p:nvGrpSpPr>
        <p:grpSpPr>
          <a:xfrm>
            <a:off x="1111186" y="2601912"/>
            <a:ext cx="1264285" cy="2667000"/>
            <a:chOff x="1111186" y="2601912"/>
            <a:chExt cx="1264285" cy="2667000"/>
          </a:xfrm>
        </p:grpSpPr>
        <p:sp>
          <p:nvSpPr>
            <p:cNvPr id="137" name="object 137"/>
            <p:cNvSpPr/>
            <p:nvPr/>
          </p:nvSpPr>
          <p:spPr>
            <a:xfrm>
              <a:off x="1924049" y="2606039"/>
              <a:ext cx="184785" cy="184150"/>
            </a:xfrm>
            <a:custGeom>
              <a:avLst/>
              <a:gdLst/>
              <a:ahLst/>
              <a:cxnLst/>
              <a:rect l="l" t="t" r="r" b="b"/>
              <a:pathLst>
                <a:path w="184785" h="184150">
                  <a:moveTo>
                    <a:pt x="0" y="92201"/>
                  </a:moveTo>
                  <a:lnTo>
                    <a:pt x="7227" y="56256"/>
                  </a:lnTo>
                  <a:lnTo>
                    <a:pt x="26955" y="26955"/>
                  </a:lnTo>
                  <a:lnTo>
                    <a:pt x="56257" y="7227"/>
                  </a:lnTo>
                  <a:lnTo>
                    <a:pt x="92201" y="0"/>
                  </a:lnTo>
                  <a:lnTo>
                    <a:pt x="128146" y="7227"/>
                  </a:lnTo>
                  <a:lnTo>
                    <a:pt x="157448" y="26955"/>
                  </a:lnTo>
                  <a:lnTo>
                    <a:pt x="177176" y="56256"/>
                  </a:lnTo>
                  <a:lnTo>
                    <a:pt x="184404" y="92201"/>
                  </a:lnTo>
                  <a:lnTo>
                    <a:pt x="177176" y="127706"/>
                  </a:lnTo>
                  <a:lnTo>
                    <a:pt x="157448" y="156781"/>
                  </a:lnTo>
                  <a:lnTo>
                    <a:pt x="128146" y="176426"/>
                  </a:lnTo>
                  <a:lnTo>
                    <a:pt x="92201" y="183641"/>
                  </a:lnTo>
                  <a:lnTo>
                    <a:pt x="56257" y="176426"/>
                  </a:lnTo>
                  <a:lnTo>
                    <a:pt x="26955" y="156781"/>
                  </a:lnTo>
                  <a:lnTo>
                    <a:pt x="7227" y="127706"/>
                  </a:lnTo>
                  <a:lnTo>
                    <a:pt x="0" y="92201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2108453" y="2698241"/>
              <a:ext cx="246379" cy="0"/>
            </a:xfrm>
            <a:custGeom>
              <a:avLst/>
              <a:gdLst/>
              <a:ahLst/>
              <a:cxnLst/>
              <a:rect l="l" t="t" r="r" b="b"/>
              <a:pathLst>
                <a:path w="246380">
                  <a:moveTo>
                    <a:pt x="0" y="0"/>
                  </a:moveTo>
                  <a:lnTo>
                    <a:pt x="246126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2337815" y="2681478"/>
              <a:ext cx="33655" cy="33020"/>
            </a:xfrm>
            <a:custGeom>
              <a:avLst/>
              <a:gdLst/>
              <a:ahLst/>
              <a:cxnLst/>
              <a:rect l="l" t="t" r="r" b="b"/>
              <a:pathLst>
                <a:path w="33655" h="33019">
                  <a:moveTo>
                    <a:pt x="33528" y="25145"/>
                  </a:moveTo>
                  <a:lnTo>
                    <a:pt x="33528" y="6857"/>
                  </a:lnTo>
                  <a:lnTo>
                    <a:pt x="25907" y="0"/>
                  </a:lnTo>
                  <a:lnTo>
                    <a:pt x="7620" y="0"/>
                  </a:lnTo>
                  <a:lnTo>
                    <a:pt x="0" y="6857"/>
                  </a:lnTo>
                  <a:lnTo>
                    <a:pt x="0" y="16001"/>
                  </a:lnTo>
                  <a:lnTo>
                    <a:pt x="0" y="25145"/>
                  </a:lnTo>
                  <a:lnTo>
                    <a:pt x="7620" y="32766"/>
                  </a:lnTo>
                  <a:lnTo>
                    <a:pt x="25907" y="32766"/>
                  </a:lnTo>
                  <a:lnTo>
                    <a:pt x="33528" y="251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2337815" y="2681478"/>
              <a:ext cx="33655" cy="33020"/>
            </a:xfrm>
            <a:custGeom>
              <a:avLst/>
              <a:gdLst/>
              <a:ahLst/>
              <a:cxnLst/>
              <a:rect l="l" t="t" r="r" b="b"/>
              <a:pathLst>
                <a:path w="33655" h="33019">
                  <a:moveTo>
                    <a:pt x="0" y="16001"/>
                  </a:moveTo>
                  <a:lnTo>
                    <a:pt x="0" y="6857"/>
                  </a:lnTo>
                  <a:lnTo>
                    <a:pt x="7620" y="0"/>
                  </a:lnTo>
                  <a:lnTo>
                    <a:pt x="16764" y="0"/>
                  </a:lnTo>
                  <a:lnTo>
                    <a:pt x="25907" y="0"/>
                  </a:lnTo>
                  <a:lnTo>
                    <a:pt x="33528" y="6857"/>
                  </a:lnTo>
                  <a:lnTo>
                    <a:pt x="33528" y="16001"/>
                  </a:lnTo>
                  <a:lnTo>
                    <a:pt x="33528" y="25145"/>
                  </a:lnTo>
                  <a:lnTo>
                    <a:pt x="25907" y="32766"/>
                  </a:lnTo>
                  <a:lnTo>
                    <a:pt x="16764" y="32766"/>
                  </a:lnTo>
                  <a:lnTo>
                    <a:pt x="7620" y="32766"/>
                  </a:lnTo>
                  <a:lnTo>
                    <a:pt x="0" y="25145"/>
                  </a:lnTo>
                  <a:lnTo>
                    <a:pt x="0" y="16001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2337815" y="2967227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5">
                  <a:moveTo>
                    <a:pt x="33528" y="25908"/>
                  </a:moveTo>
                  <a:lnTo>
                    <a:pt x="33528" y="7620"/>
                  </a:lnTo>
                  <a:lnTo>
                    <a:pt x="25907" y="0"/>
                  </a:lnTo>
                  <a:lnTo>
                    <a:pt x="7620" y="0"/>
                  </a:lnTo>
                  <a:lnTo>
                    <a:pt x="0" y="7620"/>
                  </a:lnTo>
                  <a:lnTo>
                    <a:pt x="0" y="16764"/>
                  </a:lnTo>
                  <a:lnTo>
                    <a:pt x="0" y="25908"/>
                  </a:lnTo>
                  <a:lnTo>
                    <a:pt x="7620" y="33528"/>
                  </a:lnTo>
                  <a:lnTo>
                    <a:pt x="25907" y="33528"/>
                  </a:lnTo>
                  <a:lnTo>
                    <a:pt x="33528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2337815" y="2967227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5">
                  <a:moveTo>
                    <a:pt x="0" y="16764"/>
                  </a:moveTo>
                  <a:lnTo>
                    <a:pt x="0" y="7620"/>
                  </a:lnTo>
                  <a:lnTo>
                    <a:pt x="7620" y="0"/>
                  </a:lnTo>
                  <a:lnTo>
                    <a:pt x="16764" y="0"/>
                  </a:lnTo>
                  <a:lnTo>
                    <a:pt x="25907" y="0"/>
                  </a:lnTo>
                  <a:lnTo>
                    <a:pt x="33528" y="7620"/>
                  </a:lnTo>
                  <a:lnTo>
                    <a:pt x="33528" y="16764"/>
                  </a:lnTo>
                  <a:lnTo>
                    <a:pt x="33528" y="25908"/>
                  </a:lnTo>
                  <a:lnTo>
                    <a:pt x="25907" y="33528"/>
                  </a:lnTo>
                  <a:lnTo>
                    <a:pt x="16764" y="33528"/>
                  </a:lnTo>
                  <a:lnTo>
                    <a:pt x="7620" y="33528"/>
                  </a:lnTo>
                  <a:lnTo>
                    <a:pt x="0" y="25908"/>
                  </a:lnTo>
                  <a:lnTo>
                    <a:pt x="0" y="16764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1233434" y="4128515"/>
              <a:ext cx="32384" cy="60960"/>
            </a:xfrm>
            <a:custGeom>
              <a:avLst/>
              <a:gdLst/>
              <a:ahLst/>
              <a:cxnLst/>
              <a:rect l="l" t="t" r="r" b="b"/>
              <a:pathLst>
                <a:path w="32384" h="60960">
                  <a:moveTo>
                    <a:pt x="31484" y="0"/>
                  </a:moveTo>
                  <a:lnTo>
                    <a:pt x="26150" y="762"/>
                  </a:lnTo>
                  <a:lnTo>
                    <a:pt x="6668" y="11589"/>
                  </a:lnTo>
                  <a:lnTo>
                    <a:pt x="0" y="30127"/>
                  </a:lnTo>
                  <a:lnTo>
                    <a:pt x="6407" y="49032"/>
                  </a:lnTo>
                  <a:lnTo>
                    <a:pt x="26150" y="60960"/>
                  </a:lnTo>
                  <a:lnTo>
                    <a:pt x="32246" y="6096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1233468" y="4067555"/>
              <a:ext cx="32384" cy="60960"/>
            </a:xfrm>
            <a:custGeom>
              <a:avLst/>
              <a:gdLst/>
              <a:ahLst/>
              <a:cxnLst/>
              <a:rect l="l" t="t" r="r" b="b"/>
              <a:pathLst>
                <a:path w="32384" h="60960">
                  <a:moveTo>
                    <a:pt x="31451" y="0"/>
                  </a:moveTo>
                  <a:lnTo>
                    <a:pt x="26117" y="0"/>
                  </a:lnTo>
                  <a:lnTo>
                    <a:pt x="6590" y="11575"/>
                  </a:lnTo>
                  <a:lnTo>
                    <a:pt x="0" y="30561"/>
                  </a:lnTo>
                  <a:lnTo>
                    <a:pt x="6468" y="49315"/>
                  </a:lnTo>
                  <a:lnTo>
                    <a:pt x="26117" y="60198"/>
                  </a:lnTo>
                  <a:lnTo>
                    <a:pt x="32213" y="6096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1264919" y="4067555"/>
              <a:ext cx="11430" cy="121920"/>
            </a:xfrm>
            <a:custGeom>
              <a:avLst/>
              <a:gdLst/>
              <a:ahLst/>
              <a:cxnLst/>
              <a:rect l="l" t="t" r="r" b="b"/>
              <a:pathLst>
                <a:path w="11430" h="121920">
                  <a:moveTo>
                    <a:pt x="0" y="0"/>
                  </a:moveTo>
                  <a:lnTo>
                    <a:pt x="11429" y="0"/>
                  </a:lnTo>
                </a:path>
                <a:path w="11430" h="121920">
                  <a:moveTo>
                    <a:pt x="0" y="60959"/>
                  </a:moveTo>
                  <a:lnTo>
                    <a:pt x="11429" y="60959"/>
                  </a:lnTo>
                </a:path>
                <a:path w="11430" h="121920">
                  <a:moveTo>
                    <a:pt x="0" y="121920"/>
                  </a:moveTo>
                  <a:lnTo>
                    <a:pt x="11429" y="12192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1117853" y="4607813"/>
              <a:ext cx="266065" cy="266065"/>
            </a:xfrm>
            <a:custGeom>
              <a:avLst/>
              <a:gdLst/>
              <a:ahLst/>
              <a:cxnLst/>
              <a:rect l="l" t="t" r="r" b="b"/>
              <a:pathLst>
                <a:path w="266065" h="266064">
                  <a:moveTo>
                    <a:pt x="0" y="132587"/>
                  </a:moveTo>
                  <a:lnTo>
                    <a:pt x="6845" y="90708"/>
                  </a:lnTo>
                  <a:lnTo>
                    <a:pt x="25871" y="54315"/>
                  </a:lnTo>
                  <a:lnTo>
                    <a:pt x="54809" y="25603"/>
                  </a:lnTo>
                  <a:lnTo>
                    <a:pt x="91391" y="6766"/>
                  </a:lnTo>
                  <a:lnTo>
                    <a:pt x="133350" y="0"/>
                  </a:lnTo>
                  <a:lnTo>
                    <a:pt x="175229" y="6766"/>
                  </a:lnTo>
                  <a:lnTo>
                    <a:pt x="211622" y="25603"/>
                  </a:lnTo>
                  <a:lnTo>
                    <a:pt x="240334" y="54315"/>
                  </a:lnTo>
                  <a:lnTo>
                    <a:pt x="259171" y="90708"/>
                  </a:lnTo>
                  <a:lnTo>
                    <a:pt x="265938" y="132587"/>
                  </a:lnTo>
                  <a:lnTo>
                    <a:pt x="259171" y="174839"/>
                  </a:lnTo>
                  <a:lnTo>
                    <a:pt x="240334" y="211458"/>
                  </a:lnTo>
                  <a:lnTo>
                    <a:pt x="211622" y="240286"/>
                  </a:lnTo>
                  <a:lnTo>
                    <a:pt x="175229" y="259165"/>
                  </a:lnTo>
                  <a:lnTo>
                    <a:pt x="133350" y="265938"/>
                  </a:lnTo>
                  <a:lnTo>
                    <a:pt x="91391" y="259165"/>
                  </a:lnTo>
                  <a:lnTo>
                    <a:pt x="54809" y="240286"/>
                  </a:lnTo>
                  <a:lnTo>
                    <a:pt x="25871" y="211458"/>
                  </a:lnTo>
                  <a:lnTo>
                    <a:pt x="6845" y="174839"/>
                  </a:lnTo>
                  <a:lnTo>
                    <a:pt x="0" y="132587"/>
                  </a:lnTo>
                  <a:close/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7" name="object 14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66926" y="4701844"/>
              <a:ext cx="167792" cy="76352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514734" y="5077085"/>
              <a:ext cx="192265" cy="191503"/>
            </a:xfrm>
            <a:prstGeom prst="rect">
              <a:avLst/>
            </a:prstGeom>
          </p:spPr>
        </p:pic>
        <p:sp>
          <p:nvSpPr>
            <p:cNvPr id="149" name="object 149"/>
            <p:cNvSpPr/>
            <p:nvPr/>
          </p:nvSpPr>
          <p:spPr>
            <a:xfrm>
              <a:off x="1273301" y="4067555"/>
              <a:ext cx="344170" cy="1007744"/>
            </a:xfrm>
            <a:custGeom>
              <a:avLst/>
              <a:gdLst/>
              <a:ahLst/>
              <a:cxnLst/>
              <a:rect l="l" t="t" r="r" b="b"/>
              <a:pathLst>
                <a:path w="344169" h="1007745">
                  <a:moveTo>
                    <a:pt x="0" y="0"/>
                  </a:moveTo>
                  <a:lnTo>
                    <a:pt x="343662" y="0"/>
                  </a:lnTo>
                  <a:lnTo>
                    <a:pt x="343662" y="1007364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1371599" y="4362449"/>
              <a:ext cx="184785" cy="184150"/>
            </a:xfrm>
            <a:custGeom>
              <a:avLst/>
              <a:gdLst/>
              <a:ahLst/>
              <a:cxnLst/>
              <a:rect l="l" t="t" r="r" b="b"/>
              <a:pathLst>
                <a:path w="184784" h="184150">
                  <a:moveTo>
                    <a:pt x="0" y="92201"/>
                  </a:moveTo>
                  <a:lnTo>
                    <a:pt x="7227" y="56256"/>
                  </a:lnTo>
                  <a:lnTo>
                    <a:pt x="26955" y="26955"/>
                  </a:lnTo>
                  <a:lnTo>
                    <a:pt x="56257" y="7227"/>
                  </a:lnTo>
                  <a:lnTo>
                    <a:pt x="92201" y="0"/>
                  </a:lnTo>
                  <a:lnTo>
                    <a:pt x="128146" y="7227"/>
                  </a:lnTo>
                  <a:lnTo>
                    <a:pt x="157448" y="26955"/>
                  </a:lnTo>
                  <a:lnTo>
                    <a:pt x="177176" y="56256"/>
                  </a:lnTo>
                  <a:lnTo>
                    <a:pt x="184404" y="92201"/>
                  </a:lnTo>
                  <a:lnTo>
                    <a:pt x="177176" y="127706"/>
                  </a:lnTo>
                  <a:lnTo>
                    <a:pt x="157448" y="156781"/>
                  </a:lnTo>
                  <a:lnTo>
                    <a:pt x="128146" y="176426"/>
                  </a:lnTo>
                  <a:lnTo>
                    <a:pt x="92201" y="183641"/>
                  </a:lnTo>
                  <a:lnTo>
                    <a:pt x="56257" y="176426"/>
                  </a:lnTo>
                  <a:lnTo>
                    <a:pt x="26955" y="156781"/>
                  </a:lnTo>
                  <a:lnTo>
                    <a:pt x="7227" y="127706"/>
                  </a:lnTo>
                  <a:lnTo>
                    <a:pt x="0" y="92201"/>
                  </a:lnTo>
                  <a:close/>
                </a:path>
              </a:pathLst>
            </a:custGeom>
            <a:ln w="7861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1" name="object 151"/>
          <p:cNvSpPr txBox="1"/>
          <p:nvPr/>
        </p:nvSpPr>
        <p:spPr>
          <a:xfrm>
            <a:off x="1408429" y="4387850"/>
            <a:ext cx="10922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" dirty="0">
                <a:latin typeface="Arial MT"/>
                <a:cs typeface="Arial MT"/>
              </a:rPr>
              <a:t>49</a:t>
            </a:r>
            <a:endParaRPr sz="600">
              <a:latin typeface="Arial MT"/>
              <a:cs typeface="Arial MT"/>
            </a:endParaRPr>
          </a:p>
        </p:txBody>
      </p:sp>
      <p:grpSp>
        <p:nvGrpSpPr>
          <p:cNvPr id="152" name="object 152"/>
          <p:cNvGrpSpPr/>
          <p:nvPr/>
        </p:nvGrpSpPr>
        <p:grpSpPr>
          <a:xfrm>
            <a:off x="1317942" y="4168019"/>
            <a:ext cx="727075" cy="468630"/>
            <a:chOff x="1317942" y="4168019"/>
            <a:chExt cx="727075" cy="468630"/>
          </a:xfrm>
        </p:grpSpPr>
        <p:sp>
          <p:nvSpPr>
            <p:cNvPr id="153" name="object 153"/>
            <p:cNvSpPr/>
            <p:nvPr/>
          </p:nvSpPr>
          <p:spPr>
            <a:xfrm>
              <a:off x="1322069" y="4533899"/>
              <a:ext cx="98425" cy="98425"/>
            </a:xfrm>
            <a:custGeom>
              <a:avLst/>
              <a:gdLst/>
              <a:ahLst/>
              <a:cxnLst/>
              <a:rect l="l" t="t" r="r" b="b"/>
              <a:pathLst>
                <a:path w="98425" h="98425">
                  <a:moveTo>
                    <a:pt x="0" y="98298"/>
                  </a:moveTo>
                  <a:lnTo>
                    <a:pt x="98298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4" name="object 15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853063" y="4168019"/>
              <a:ext cx="191503" cy="192265"/>
            </a:xfrm>
            <a:prstGeom prst="rect">
              <a:avLst/>
            </a:prstGeom>
          </p:spPr>
        </p:pic>
      </p:grpSp>
      <p:sp>
        <p:nvSpPr>
          <p:cNvPr id="155" name="object 155"/>
          <p:cNvSpPr txBox="1"/>
          <p:nvPr/>
        </p:nvSpPr>
        <p:spPr>
          <a:xfrm>
            <a:off x="1893061" y="4197350"/>
            <a:ext cx="11112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Arial MT"/>
                <a:cs typeface="Arial MT"/>
              </a:rPr>
              <a:t>32</a:t>
            </a:r>
            <a:endParaRPr sz="600">
              <a:latin typeface="Arial MT"/>
              <a:cs typeface="Arial MT"/>
            </a:endParaRPr>
          </a:p>
        </p:txBody>
      </p:sp>
      <p:grpSp>
        <p:nvGrpSpPr>
          <p:cNvPr id="156" name="object 156"/>
          <p:cNvGrpSpPr/>
          <p:nvPr/>
        </p:nvGrpSpPr>
        <p:grpSpPr>
          <a:xfrm>
            <a:off x="1225711" y="3866832"/>
            <a:ext cx="1193800" cy="2127250"/>
            <a:chOff x="1225711" y="3866832"/>
            <a:chExt cx="1193800" cy="2127250"/>
          </a:xfrm>
        </p:grpSpPr>
        <p:sp>
          <p:nvSpPr>
            <p:cNvPr id="157" name="object 157"/>
            <p:cNvSpPr/>
            <p:nvPr/>
          </p:nvSpPr>
          <p:spPr>
            <a:xfrm>
              <a:off x="1949195" y="3870960"/>
              <a:ext cx="0" cy="295275"/>
            </a:xfrm>
            <a:custGeom>
              <a:avLst/>
              <a:gdLst/>
              <a:ahLst/>
              <a:cxnLst/>
              <a:rect l="l" t="t" r="r" b="b"/>
              <a:pathLst>
                <a:path h="295275">
                  <a:moveTo>
                    <a:pt x="0" y="0"/>
                  </a:moveTo>
                  <a:lnTo>
                    <a:pt x="0" y="294894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2353817" y="4255007"/>
              <a:ext cx="0" cy="1241425"/>
            </a:xfrm>
            <a:custGeom>
              <a:avLst/>
              <a:gdLst/>
              <a:ahLst/>
              <a:cxnLst/>
              <a:rect l="l" t="t" r="r" b="b"/>
              <a:pathLst>
                <a:path h="1241425">
                  <a:moveTo>
                    <a:pt x="0" y="1241298"/>
                  </a:move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9" name="object 15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288927" y="3969257"/>
              <a:ext cx="130543" cy="285750"/>
            </a:xfrm>
            <a:prstGeom prst="rect">
              <a:avLst/>
            </a:prstGeom>
          </p:spPr>
        </p:pic>
        <p:sp>
          <p:nvSpPr>
            <p:cNvPr id="160" name="object 160"/>
            <p:cNvSpPr/>
            <p:nvPr/>
          </p:nvSpPr>
          <p:spPr>
            <a:xfrm>
              <a:off x="1252727" y="4878323"/>
              <a:ext cx="0" cy="1108710"/>
            </a:xfrm>
            <a:custGeom>
              <a:avLst/>
              <a:gdLst/>
              <a:ahLst/>
              <a:cxnLst/>
              <a:rect l="l" t="t" r="r" b="b"/>
              <a:pathLst>
                <a:path h="1108710">
                  <a:moveTo>
                    <a:pt x="0" y="0"/>
                  </a:moveTo>
                  <a:lnTo>
                    <a:pt x="0" y="1108710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1247393" y="5713475"/>
              <a:ext cx="32384" cy="62230"/>
            </a:xfrm>
            <a:custGeom>
              <a:avLst/>
              <a:gdLst/>
              <a:ahLst/>
              <a:cxnLst/>
              <a:rect l="l" t="t" r="r" b="b"/>
              <a:pathLst>
                <a:path w="32384" h="62229">
                  <a:moveTo>
                    <a:pt x="762" y="61722"/>
                  </a:moveTo>
                  <a:lnTo>
                    <a:pt x="5334" y="60960"/>
                  </a:lnTo>
                  <a:lnTo>
                    <a:pt x="25241" y="49846"/>
                  </a:lnTo>
                  <a:lnTo>
                    <a:pt x="32180" y="31432"/>
                  </a:lnTo>
                  <a:lnTo>
                    <a:pt x="25695" y="12732"/>
                  </a:lnTo>
                  <a:lnTo>
                    <a:pt x="5334" y="762"/>
                  </a:ln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1247393" y="5775197"/>
              <a:ext cx="32384" cy="60960"/>
            </a:xfrm>
            <a:custGeom>
              <a:avLst/>
              <a:gdLst/>
              <a:ahLst/>
              <a:cxnLst/>
              <a:rect l="l" t="t" r="r" b="b"/>
              <a:pathLst>
                <a:path w="32384" h="60960">
                  <a:moveTo>
                    <a:pt x="762" y="60959"/>
                  </a:moveTo>
                  <a:lnTo>
                    <a:pt x="5334" y="60197"/>
                  </a:lnTo>
                  <a:lnTo>
                    <a:pt x="25382" y="49340"/>
                  </a:lnTo>
                  <a:lnTo>
                    <a:pt x="31956" y="30351"/>
                  </a:lnTo>
                  <a:lnTo>
                    <a:pt x="25218" y="11236"/>
                  </a:lnTo>
                  <a:lnTo>
                    <a:pt x="5334" y="0"/>
                  </a:ln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1235963" y="5713475"/>
              <a:ext cx="12700" cy="123189"/>
            </a:xfrm>
            <a:custGeom>
              <a:avLst/>
              <a:gdLst/>
              <a:ahLst/>
              <a:cxnLst/>
              <a:rect l="l" t="t" r="r" b="b"/>
              <a:pathLst>
                <a:path w="12700" h="123189">
                  <a:moveTo>
                    <a:pt x="0" y="122682"/>
                  </a:moveTo>
                  <a:lnTo>
                    <a:pt x="12192" y="122682"/>
                  </a:lnTo>
                </a:path>
                <a:path w="12700" h="123189">
                  <a:moveTo>
                    <a:pt x="0" y="61722"/>
                  </a:moveTo>
                  <a:lnTo>
                    <a:pt x="12192" y="61722"/>
                  </a:lnTo>
                </a:path>
                <a:path w="12700" h="123189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1229963" y="5283707"/>
              <a:ext cx="32384" cy="60960"/>
            </a:xfrm>
            <a:custGeom>
              <a:avLst/>
              <a:gdLst/>
              <a:ahLst/>
              <a:cxnLst/>
              <a:rect l="l" t="t" r="r" b="b"/>
              <a:pathLst>
                <a:path w="32384" h="60960">
                  <a:moveTo>
                    <a:pt x="31908" y="0"/>
                  </a:moveTo>
                  <a:lnTo>
                    <a:pt x="26574" y="0"/>
                  </a:lnTo>
                  <a:lnTo>
                    <a:pt x="6722" y="11583"/>
                  </a:lnTo>
                  <a:lnTo>
                    <a:pt x="0" y="30446"/>
                  </a:lnTo>
                  <a:lnTo>
                    <a:pt x="6565" y="49136"/>
                  </a:lnTo>
                  <a:lnTo>
                    <a:pt x="26574" y="60198"/>
                  </a:lnTo>
                  <a:lnTo>
                    <a:pt x="31908" y="60959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1229839" y="5221985"/>
              <a:ext cx="32384" cy="62230"/>
            </a:xfrm>
            <a:custGeom>
              <a:avLst/>
              <a:gdLst/>
              <a:ahLst/>
              <a:cxnLst/>
              <a:rect l="l" t="t" r="r" b="b"/>
              <a:pathLst>
                <a:path w="32384" h="62229">
                  <a:moveTo>
                    <a:pt x="32032" y="0"/>
                  </a:moveTo>
                  <a:lnTo>
                    <a:pt x="26698" y="762"/>
                  </a:lnTo>
                  <a:lnTo>
                    <a:pt x="6431" y="12795"/>
                  </a:lnTo>
                  <a:lnTo>
                    <a:pt x="0" y="31456"/>
                  </a:lnTo>
                  <a:lnTo>
                    <a:pt x="6917" y="49819"/>
                  </a:lnTo>
                  <a:lnTo>
                    <a:pt x="26698" y="60960"/>
                  </a:lnTo>
                  <a:lnTo>
                    <a:pt x="32032" y="61722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1261871" y="5221985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30">
                  <a:moveTo>
                    <a:pt x="0" y="0"/>
                  </a:moveTo>
                  <a:lnTo>
                    <a:pt x="11429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1261871" y="5283707"/>
              <a:ext cx="11430" cy="60960"/>
            </a:xfrm>
            <a:custGeom>
              <a:avLst/>
              <a:gdLst/>
              <a:ahLst/>
              <a:cxnLst/>
              <a:rect l="l" t="t" r="r" b="b"/>
              <a:pathLst>
                <a:path w="11430" h="60960">
                  <a:moveTo>
                    <a:pt x="0" y="0"/>
                  </a:moveTo>
                  <a:lnTo>
                    <a:pt x="11429" y="0"/>
                  </a:lnTo>
                </a:path>
                <a:path w="11430" h="60960">
                  <a:moveTo>
                    <a:pt x="0" y="60960"/>
                  </a:moveTo>
                  <a:lnTo>
                    <a:pt x="11429" y="6096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1273301" y="5590032"/>
              <a:ext cx="491490" cy="0"/>
            </a:xfrm>
            <a:custGeom>
              <a:avLst/>
              <a:gdLst/>
              <a:ahLst/>
              <a:cxnLst/>
              <a:rect l="l" t="t" r="r" b="b"/>
              <a:pathLst>
                <a:path w="491489">
                  <a:moveTo>
                    <a:pt x="0" y="0"/>
                  </a:moveTo>
                  <a:lnTo>
                    <a:pt x="49149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9" name="object 16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60861" y="5493899"/>
              <a:ext cx="192265" cy="192265"/>
            </a:xfrm>
            <a:prstGeom prst="rect">
              <a:avLst/>
            </a:prstGeom>
          </p:spPr>
        </p:pic>
      </p:grpSp>
      <p:sp>
        <p:nvSpPr>
          <p:cNvPr id="170" name="object 170"/>
          <p:cNvSpPr txBox="1"/>
          <p:nvPr/>
        </p:nvSpPr>
        <p:spPr>
          <a:xfrm>
            <a:off x="1793239" y="4372609"/>
            <a:ext cx="310515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355" marR="5080" indent="-3429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Arial MT"/>
                <a:cs typeface="Arial MT"/>
              </a:rPr>
              <a:t>Reverse  </a:t>
            </a:r>
            <a:r>
              <a:rPr sz="600" spc="-5" dirty="0">
                <a:latin typeface="Arial MT"/>
                <a:cs typeface="Arial MT"/>
              </a:rPr>
              <a:t>Power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171" name="object 171"/>
          <p:cNvSpPr txBox="1"/>
          <p:nvPr/>
        </p:nvSpPr>
        <p:spPr>
          <a:xfrm>
            <a:off x="1500377" y="5060697"/>
            <a:ext cx="6223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900" baseline="-32407" dirty="0">
                <a:latin typeface="Arial MT"/>
                <a:cs typeface="Arial MT"/>
              </a:rPr>
              <a:t>87G</a:t>
            </a:r>
            <a:r>
              <a:rPr sz="900" spc="345" baseline="-32407" dirty="0">
                <a:latin typeface="Arial MT"/>
                <a:cs typeface="Arial MT"/>
              </a:rPr>
              <a:t> </a:t>
            </a:r>
            <a:r>
              <a:rPr sz="600" spc="-5" dirty="0">
                <a:latin typeface="Arial MT"/>
                <a:cs typeface="Arial MT"/>
              </a:rPr>
              <a:t>Generator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172" name="object 172"/>
          <p:cNvSpPr txBox="1"/>
          <p:nvPr/>
        </p:nvSpPr>
        <p:spPr>
          <a:xfrm>
            <a:off x="1716276" y="5152137"/>
            <a:ext cx="39052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" dirty="0">
                <a:latin typeface="Arial MT"/>
                <a:cs typeface="Arial MT"/>
              </a:rPr>
              <a:t>Differential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2486660" y="4136389"/>
            <a:ext cx="471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Arial MT"/>
                <a:cs typeface="Arial MT"/>
              </a:rPr>
              <a:t>Aux</a:t>
            </a:r>
            <a:r>
              <a:rPr sz="600" spc="-5" dirty="0">
                <a:latin typeface="Arial MT"/>
                <a:cs typeface="Arial MT"/>
              </a:rPr>
              <a:t>il</a:t>
            </a:r>
            <a:r>
              <a:rPr sz="600" dirty="0">
                <a:latin typeface="Arial MT"/>
                <a:cs typeface="Arial MT"/>
              </a:rPr>
              <a:t>i</a:t>
            </a:r>
            <a:r>
              <a:rPr sz="600" spc="-5" dirty="0">
                <a:latin typeface="Arial MT"/>
                <a:cs typeface="Arial MT"/>
              </a:rPr>
              <a:t>a</a:t>
            </a:r>
            <a:r>
              <a:rPr sz="600" dirty="0">
                <a:latin typeface="Arial MT"/>
                <a:cs typeface="Arial MT"/>
              </a:rPr>
              <a:t>ry VTs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174" name="object 174"/>
          <p:cNvSpPr txBox="1"/>
          <p:nvPr/>
        </p:nvSpPr>
        <p:spPr>
          <a:xfrm>
            <a:off x="1800860" y="5523992"/>
            <a:ext cx="11112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Arial MT"/>
                <a:cs typeface="Arial MT"/>
              </a:rPr>
              <a:t>46</a:t>
            </a:r>
            <a:endParaRPr sz="600">
              <a:latin typeface="Arial MT"/>
              <a:cs typeface="Arial MT"/>
            </a:endParaRPr>
          </a:p>
        </p:txBody>
      </p:sp>
      <p:grpSp>
        <p:nvGrpSpPr>
          <p:cNvPr id="175" name="object 175"/>
          <p:cNvGrpSpPr/>
          <p:nvPr/>
        </p:nvGrpSpPr>
        <p:grpSpPr>
          <a:xfrm>
            <a:off x="1225721" y="5463984"/>
            <a:ext cx="1224280" cy="223520"/>
            <a:chOff x="1225721" y="5463984"/>
            <a:chExt cx="1224280" cy="223520"/>
          </a:xfrm>
        </p:grpSpPr>
        <p:sp>
          <p:nvSpPr>
            <p:cNvPr id="176" name="object 176"/>
            <p:cNvSpPr/>
            <p:nvPr/>
          </p:nvSpPr>
          <p:spPr>
            <a:xfrm>
              <a:off x="1949195" y="5590031"/>
              <a:ext cx="313690" cy="1270"/>
            </a:xfrm>
            <a:custGeom>
              <a:avLst/>
              <a:gdLst/>
              <a:ahLst/>
              <a:cxnLst/>
              <a:rect l="l" t="t" r="r" b="b"/>
              <a:pathLst>
                <a:path w="313689" h="1270">
                  <a:moveTo>
                    <a:pt x="313181" y="762"/>
                  </a:move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7" name="object 17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258447" y="5494661"/>
              <a:ext cx="191503" cy="192265"/>
            </a:xfrm>
            <a:prstGeom prst="rect">
              <a:avLst/>
            </a:prstGeom>
          </p:spPr>
        </p:pic>
        <p:sp>
          <p:nvSpPr>
            <p:cNvPr id="178" name="object 178"/>
            <p:cNvSpPr/>
            <p:nvPr/>
          </p:nvSpPr>
          <p:spPr>
            <a:xfrm>
              <a:off x="1229848" y="5529071"/>
              <a:ext cx="32384" cy="62230"/>
            </a:xfrm>
            <a:custGeom>
              <a:avLst/>
              <a:gdLst/>
              <a:ahLst/>
              <a:cxnLst/>
              <a:rect l="l" t="t" r="r" b="b"/>
              <a:pathLst>
                <a:path w="32384" h="62229">
                  <a:moveTo>
                    <a:pt x="32023" y="0"/>
                  </a:moveTo>
                  <a:lnTo>
                    <a:pt x="26689" y="762"/>
                  </a:lnTo>
                  <a:lnTo>
                    <a:pt x="6600" y="12032"/>
                  </a:lnTo>
                  <a:lnTo>
                    <a:pt x="0" y="30613"/>
                  </a:lnTo>
                  <a:lnTo>
                    <a:pt x="6743" y="49318"/>
                  </a:lnTo>
                  <a:lnTo>
                    <a:pt x="26689" y="60960"/>
                  </a:lnTo>
                  <a:lnTo>
                    <a:pt x="32023" y="61722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1229977" y="5468111"/>
              <a:ext cx="32384" cy="60960"/>
            </a:xfrm>
            <a:custGeom>
              <a:avLst/>
              <a:gdLst/>
              <a:ahLst/>
              <a:cxnLst/>
              <a:rect l="l" t="t" r="r" b="b"/>
              <a:pathLst>
                <a:path w="32384" h="60960">
                  <a:moveTo>
                    <a:pt x="31894" y="0"/>
                  </a:moveTo>
                  <a:lnTo>
                    <a:pt x="26560" y="761"/>
                  </a:lnTo>
                  <a:lnTo>
                    <a:pt x="6538" y="11821"/>
                  </a:lnTo>
                  <a:lnTo>
                    <a:pt x="0" y="30642"/>
                  </a:lnTo>
                  <a:lnTo>
                    <a:pt x="6741" y="49571"/>
                  </a:lnTo>
                  <a:lnTo>
                    <a:pt x="26560" y="60959"/>
                  </a:lnTo>
                  <a:lnTo>
                    <a:pt x="31894" y="60959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1261871" y="5468111"/>
              <a:ext cx="11430" cy="123189"/>
            </a:xfrm>
            <a:custGeom>
              <a:avLst/>
              <a:gdLst/>
              <a:ahLst/>
              <a:cxnLst/>
              <a:rect l="l" t="t" r="r" b="b"/>
              <a:pathLst>
                <a:path w="11430" h="123189">
                  <a:moveTo>
                    <a:pt x="0" y="0"/>
                  </a:moveTo>
                  <a:lnTo>
                    <a:pt x="11429" y="0"/>
                  </a:lnTo>
                </a:path>
                <a:path w="11430" h="123189">
                  <a:moveTo>
                    <a:pt x="0" y="60959"/>
                  </a:moveTo>
                  <a:lnTo>
                    <a:pt x="11429" y="60959"/>
                  </a:lnTo>
                </a:path>
                <a:path w="11430" h="123189">
                  <a:moveTo>
                    <a:pt x="0" y="122682"/>
                  </a:moveTo>
                  <a:lnTo>
                    <a:pt x="11429" y="122682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1" name="object 181"/>
          <p:cNvSpPr txBox="1"/>
          <p:nvPr/>
        </p:nvSpPr>
        <p:spPr>
          <a:xfrm>
            <a:off x="1665224" y="5674868"/>
            <a:ext cx="3702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0955">
              <a:lnSpc>
                <a:spcPct val="100000"/>
              </a:lnSpc>
              <a:spcBef>
                <a:spcPts val="100"/>
              </a:spcBef>
            </a:pPr>
            <a:r>
              <a:rPr sz="600" spc="-5" dirty="0">
                <a:latin typeface="Arial MT"/>
                <a:cs typeface="Arial MT"/>
              </a:rPr>
              <a:t>Negative </a:t>
            </a:r>
            <a:r>
              <a:rPr sz="600" spc="-15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Sequ</a:t>
            </a:r>
            <a:r>
              <a:rPr sz="600" spc="-5" dirty="0">
                <a:latin typeface="Arial MT"/>
                <a:cs typeface="Arial MT"/>
              </a:rPr>
              <a:t>e</a:t>
            </a:r>
            <a:r>
              <a:rPr sz="600" dirty="0">
                <a:latin typeface="Arial MT"/>
                <a:cs typeface="Arial MT"/>
              </a:rPr>
              <a:t>nce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2247900" y="5493511"/>
            <a:ext cx="577850" cy="300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69">
              <a:lnSpc>
                <a:spcPct val="100000"/>
              </a:lnSpc>
              <a:spcBef>
                <a:spcPts val="100"/>
              </a:spcBef>
            </a:pPr>
            <a:r>
              <a:rPr sz="900" baseline="4629" dirty="0">
                <a:latin typeface="Arial MT"/>
                <a:cs typeface="Arial MT"/>
              </a:rPr>
              <a:t>21/    </a:t>
            </a:r>
            <a:r>
              <a:rPr sz="900" spc="97" baseline="4629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System</a:t>
            </a:r>
            <a:endParaRPr sz="600">
              <a:latin typeface="Arial MT"/>
              <a:cs typeface="Arial MT"/>
            </a:endParaRPr>
          </a:p>
          <a:p>
            <a:pPr marL="262890" marR="30480" indent="-224790">
              <a:lnSpc>
                <a:spcPct val="100000"/>
              </a:lnSpc>
              <a:spcBef>
                <a:spcPts val="5"/>
              </a:spcBef>
            </a:pPr>
            <a:r>
              <a:rPr sz="900" spc="-7" baseline="18518" dirty="0">
                <a:latin typeface="Arial MT"/>
                <a:cs typeface="Arial MT"/>
              </a:rPr>
              <a:t>51V</a:t>
            </a:r>
            <a:r>
              <a:rPr sz="900" spc="352" baseline="18518" dirty="0">
                <a:latin typeface="Arial MT"/>
                <a:cs typeface="Arial MT"/>
              </a:rPr>
              <a:t>  </a:t>
            </a:r>
            <a:r>
              <a:rPr sz="600" spc="-5" dirty="0">
                <a:latin typeface="Arial MT"/>
                <a:cs typeface="Arial MT"/>
              </a:rPr>
              <a:t>Backup </a:t>
            </a:r>
            <a:r>
              <a:rPr sz="600" spc="-150" dirty="0">
                <a:latin typeface="Arial MT"/>
                <a:cs typeface="Arial MT"/>
              </a:rPr>
              <a:t> </a:t>
            </a:r>
            <a:r>
              <a:rPr sz="600" spc="-5" dirty="0">
                <a:latin typeface="Arial MT"/>
                <a:cs typeface="Arial MT"/>
              </a:rPr>
              <a:t>(</a:t>
            </a:r>
            <a:r>
              <a:rPr sz="600" dirty="0">
                <a:latin typeface="Arial MT"/>
                <a:cs typeface="Arial MT"/>
              </a:rPr>
              <a:t>N</a:t>
            </a:r>
            <a:r>
              <a:rPr sz="600" spc="-5" dirty="0">
                <a:latin typeface="Arial MT"/>
                <a:cs typeface="Arial MT"/>
              </a:rPr>
              <a:t>o</a:t>
            </a:r>
            <a:r>
              <a:rPr sz="600" dirty="0">
                <a:latin typeface="Arial MT"/>
                <a:cs typeface="Arial MT"/>
              </a:rPr>
              <a:t>te 2)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1334516" y="4790186"/>
            <a:ext cx="220979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0">
              <a:lnSpc>
                <a:spcPct val="100000"/>
              </a:lnSpc>
              <a:spcBef>
                <a:spcPts val="100"/>
              </a:spcBef>
            </a:pPr>
            <a:r>
              <a:rPr sz="600" spc="-5" dirty="0">
                <a:latin typeface="Arial MT"/>
                <a:cs typeface="Arial MT"/>
              </a:rPr>
              <a:t>Stat. </a:t>
            </a:r>
            <a:r>
              <a:rPr sz="600" spc="-15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Temp</a:t>
            </a:r>
            <a:endParaRPr sz="600">
              <a:latin typeface="Arial MT"/>
              <a:cs typeface="Arial MT"/>
            </a:endParaRPr>
          </a:p>
        </p:txBody>
      </p:sp>
      <p:grpSp>
        <p:nvGrpSpPr>
          <p:cNvPr id="184" name="object 184"/>
          <p:cNvGrpSpPr/>
          <p:nvPr/>
        </p:nvGrpSpPr>
        <p:grpSpPr>
          <a:xfrm>
            <a:off x="415734" y="1551876"/>
            <a:ext cx="1470025" cy="5197475"/>
            <a:chOff x="415734" y="1551876"/>
            <a:chExt cx="1470025" cy="5197475"/>
          </a:xfrm>
        </p:grpSpPr>
        <p:sp>
          <p:nvSpPr>
            <p:cNvPr id="185" name="object 185"/>
            <p:cNvSpPr/>
            <p:nvPr/>
          </p:nvSpPr>
          <p:spPr>
            <a:xfrm>
              <a:off x="419861" y="1556003"/>
              <a:ext cx="829310" cy="4280535"/>
            </a:xfrm>
            <a:custGeom>
              <a:avLst/>
              <a:gdLst/>
              <a:ahLst/>
              <a:cxnLst/>
              <a:rect l="l" t="t" r="r" b="b"/>
              <a:pathLst>
                <a:path w="829310" h="4280535">
                  <a:moveTo>
                    <a:pt x="829056" y="4280153"/>
                  </a:moveTo>
                  <a:lnTo>
                    <a:pt x="0" y="4280153"/>
                  </a:ln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6" name="object 18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153972" y="5934455"/>
              <a:ext cx="195986" cy="74034"/>
            </a:xfrm>
            <a:prstGeom prst="rect">
              <a:avLst/>
            </a:prstGeom>
          </p:spPr>
        </p:pic>
        <p:sp>
          <p:nvSpPr>
            <p:cNvPr id="187" name="object 187"/>
            <p:cNvSpPr/>
            <p:nvPr/>
          </p:nvSpPr>
          <p:spPr>
            <a:xfrm>
              <a:off x="1319974" y="6057137"/>
              <a:ext cx="36195" cy="70485"/>
            </a:xfrm>
            <a:custGeom>
              <a:avLst/>
              <a:gdLst/>
              <a:ahLst/>
              <a:cxnLst/>
              <a:rect l="l" t="t" r="r" b="b"/>
              <a:pathLst>
                <a:path w="36194" h="70485">
                  <a:moveTo>
                    <a:pt x="34861" y="0"/>
                  </a:moveTo>
                  <a:lnTo>
                    <a:pt x="29527" y="762"/>
                  </a:lnTo>
                  <a:lnTo>
                    <a:pt x="7317" y="13673"/>
                  </a:lnTo>
                  <a:lnTo>
                    <a:pt x="0" y="35247"/>
                  </a:lnTo>
                  <a:lnTo>
                    <a:pt x="7446" y="56913"/>
                  </a:lnTo>
                  <a:lnTo>
                    <a:pt x="29527" y="70104"/>
                  </a:lnTo>
                  <a:lnTo>
                    <a:pt x="35623" y="70104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1319855" y="6198108"/>
              <a:ext cx="36195" cy="70485"/>
            </a:xfrm>
            <a:custGeom>
              <a:avLst/>
              <a:gdLst/>
              <a:ahLst/>
              <a:cxnLst/>
              <a:rect l="l" t="t" r="r" b="b"/>
              <a:pathLst>
                <a:path w="36194" h="70485">
                  <a:moveTo>
                    <a:pt x="34980" y="0"/>
                  </a:moveTo>
                  <a:lnTo>
                    <a:pt x="29646" y="761"/>
                  </a:lnTo>
                  <a:lnTo>
                    <a:pt x="7338" y="13745"/>
                  </a:lnTo>
                  <a:lnTo>
                    <a:pt x="0" y="34971"/>
                  </a:lnTo>
                  <a:lnTo>
                    <a:pt x="7484" y="56427"/>
                  </a:lnTo>
                  <a:lnTo>
                    <a:pt x="29646" y="70103"/>
                  </a:lnTo>
                  <a:lnTo>
                    <a:pt x="35742" y="70103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1320017" y="6127241"/>
              <a:ext cx="36195" cy="71120"/>
            </a:xfrm>
            <a:custGeom>
              <a:avLst/>
              <a:gdLst/>
              <a:ahLst/>
              <a:cxnLst/>
              <a:rect l="l" t="t" r="r" b="b"/>
              <a:pathLst>
                <a:path w="36194" h="71120">
                  <a:moveTo>
                    <a:pt x="34818" y="0"/>
                  </a:moveTo>
                  <a:lnTo>
                    <a:pt x="29484" y="761"/>
                  </a:lnTo>
                  <a:lnTo>
                    <a:pt x="7383" y="13720"/>
                  </a:lnTo>
                  <a:lnTo>
                    <a:pt x="0" y="35590"/>
                  </a:lnTo>
                  <a:lnTo>
                    <a:pt x="7358" y="57381"/>
                  </a:lnTo>
                  <a:lnTo>
                    <a:pt x="29484" y="70103"/>
                  </a:lnTo>
                  <a:lnTo>
                    <a:pt x="35580" y="70865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1354835" y="6057137"/>
              <a:ext cx="13335" cy="211454"/>
            </a:xfrm>
            <a:custGeom>
              <a:avLst/>
              <a:gdLst/>
              <a:ahLst/>
              <a:cxnLst/>
              <a:rect l="l" t="t" r="r" b="b"/>
              <a:pathLst>
                <a:path w="13334" h="211454">
                  <a:moveTo>
                    <a:pt x="0" y="0"/>
                  </a:moveTo>
                  <a:lnTo>
                    <a:pt x="12953" y="0"/>
                  </a:lnTo>
                </a:path>
                <a:path w="13334" h="211454">
                  <a:moveTo>
                    <a:pt x="0" y="70103"/>
                  </a:moveTo>
                  <a:lnTo>
                    <a:pt x="12953" y="70103"/>
                  </a:lnTo>
                </a:path>
                <a:path w="13334" h="211454">
                  <a:moveTo>
                    <a:pt x="0" y="140969"/>
                  </a:moveTo>
                  <a:lnTo>
                    <a:pt x="12953" y="140969"/>
                  </a:lnTo>
                </a:path>
                <a:path w="13334" h="211454">
                  <a:moveTo>
                    <a:pt x="0" y="211074"/>
                  </a:moveTo>
                  <a:lnTo>
                    <a:pt x="12953" y="211074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1266443" y="6127241"/>
              <a:ext cx="36195" cy="71120"/>
            </a:xfrm>
            <a:custGeom>
              <a:avLst/>
              <a:gdLst/>
              <a:ahLst/>
              <a:cxnLst/>
              <a:rect l="l" t="t" r="r" b="b"/>
              <a:pathLst>
                <a:path w="36194" h="71120">
                  <a:moveTo>
                    <a:pt x="762" y="70865"/>
                  </a:moveTo>
                  <a:lnTo>
                    <a:pt x="6096" y="70103"/>
                  </a:lnTo>
                  <a:lnTo>
                    <a:pt x="28220" y="57267"/>
                  </a:lnTo>
                  <a:lnTo>
                    <a:pt x="35585" y="35571"/>
                  </a:lnTo>
                  <a:lnTo>
                    <a:pt x="28205" y="13805"/>
                  </a:lnTo>
                  <a:lnTo>
                    <a:pt x="6096" y="761"/>
                  </a:lnTo>
                  <a:lnTo>
                    <a:pt x="0" y="0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1266443" y="6057137"/>
              <a:ext cx="36195" cy="70485"/>
            </a:xfrm>
            <a:custGeom>
              <a:avLst/>
              <a:gdLst/>
              <a:ahLst/>
              <a:cxnLst/>
              <a:rect l="l" t="t" r="r" b="b"/>
              <a:pathLst>
                <a:path w="36194" h="70485">
                  <a:moveTo>
                    <a:pt x="762" y="70103"/>
                  </a:moveTo>
                  <a:lnTo>
                    <a:pt x="6096" y="70103"/>
                  </a:lnTo>
                  <a:lnTo>
                    <a:pt x="28143" y="57060"/>
                  </a:lnTo>
                  <a:lnTo>
                    <a:pt x="35571" y="35247"/>
                  </a:lnTo>
                  <a:lnTo>
                    <a:pt x="28261" y="13527"/>
                  </a:lnTo>
                  <a:lnTo>
                    <a:pt x="6096" y="761"/>
                  </a:lnTo>
                  <a:lnTo>
                    <a:pt x="0" y="0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1266443" y="6198108"/>
              <a:ext cx="35560" cy="70485"/>
            </a:xfrm>
            <a:custGeom>
              <a:avLst/>
              <a:gdLst/>
              <a:ahLst/>
              <a:cxnLst/>
              <a:rect l="l" t="t" r="r" b="b"/>
              <a:pathLst>
                <a:path w="35559" h="70485">
                  <a:moveTo>
                    <a:pt x="0" y="70103"/>
                  </a:moveTo>
                  <a:lnTo>
                    <a:pt x="6096" y="70103"/>
                  </a:lnTo>
                  <a:lnTo>
                    <a:pt x="28063" y="56138"/>
                  </a:lnTo>
                  <a:lnTo>
                    <a:pt x="35147" y="34285"/>
                  </a:lnTo>
                  <a:lnTo>
                    <a:pt x="27705" y="13005"/>
                  </a:lnTo>
                  <a:lnTo>
                    <a:pt x="6095" y="761"/>
                  </a:lnTo>
                  <a:lnTo>
                    <a:pt x="0" y="0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1254251" y="6057137"/>
              <a:ext cx="17780" cy="211454"/>
            </a:xfrm>
            <a:custGeom>
              <a:avLst/>
              <a:gdLst/>
              <a:ahLst/>
              <a:cxnLst/>
              <a:rect l="l" t="t" r="r" b="b"/>
              <a:pathLst>
                <a:path w="17780" h="211454">
                  <a:moveTo>
                    <a:pt x="4571" y="211074"/>
                  </a:moveTo>
                  <a:lnTo>
                    <a:pt x="17525" y="211074"/>
                  </a:lnTo>
                </a:path>
                <a:path w="17780" h="211454">
                  <a:moveTo>
                    <a:pt x="0" y="140969"/>
                  </a:moveTo>
                  <a:lnTo>
                    <a:pt x="12953" y="140969"/>
                  </a:lnTo>
                </a:path>
                <a:path w="17780" h="211454">
                  <a:moveTo>
                    <a:pt x="0" y="70103"/>
                  </a:moveTo>
                  <a:lnTo>
                    <a:pt x="12953" y="70103"/>
                  </a:lnTo>
                </a:path>
                <a:path w="17780" h="211454">
                  <a:moveTo>
                    <a:pt x="0" y="0"/>
                  </a:moveTo>
                  <a:lnTo>
                    <a:pt x="12953" y="0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1556003" y="6092952"/>
              <a:ext cx="24765" cy="140335"/>
            </a:xfrm>
            <a:custGeom>
              <a:avLst/>
              <a:gdLst/>
              <a:ahLst/>
              <a:cxnLst/>
              <a:rect l="l" t="t" r="r" b="b"/>
              <a:pathLst>
                <a:path w="24765" h="140335">
                  <a:moveTo>
                    <a:pt x="24384" y="140207"/>
                  </a:moveTo>
                  <a:lnTo>
                    <a:pt x="24384" y="0"/>
                  </a:lnTo>
                  <a:lnTo>
                    <a:pt x="0" y="0"/>
                  </a:lnTo>
                  <a:lnTo>
                    <a:pt x="0" y="140207"/>
                  </a:lnTo>
                  <a:lnTo>
                    <a:pt x="24384" y="140207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1568195" y="6234683"/>
              <a:ext cx="0" cy="81280"/>
            </a:xfrm>
            <a:custGeom>
              <a:avLst/>
              <a:gdLst/>
              <a:ahLst/>
              <a:cxnLst/>
              <a:rect l="l" t="t" r="r" b="b"/>
              <a:pathLst>
                <a:path h="81279">
                  <a:moveTo>
                    <a:pt x="0" y="80771"/>
                  </a:move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1568195" y="6020562"/>
              <a:ext cx="0" cy="71755"/>
            </a:xfrm>
            <a:custGeom>
              <a:avLst/>
              <a:gdLst/>
              <a:ahLst/>
              <a:cxnLst/>
              <a:rect l="l" t="t" r="r" b="b"/>
              <a:pathLst>
                <a:path h="71754">
                  <a:moveTo>
                    <a:pt x="0" y="71627"/>
                  </a:move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1253489" y="6268212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h="114300">
                  <a:moveTo>
                    <a:pt x="0" y="114300"/>
                  </a:moveTo>
                  <a:lnTo>
                    <a:pt x="0" y="0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1219199" y="6410705"/>
              <a:ext cx="67945" cy="0"/>
            </a:xfrm>
            <a:custGeom>
              <a:avLst/>
              <a:gdLst/>
              <a:ahLst/>
              <a:cxnLst/>
              <a:rect l="l" t="t" r="r" b="b"/>
              <a:pathLst>
                <a:path w="67944">
                  <a:moveTo>
                    <a:pt x="0" y="0"/>
                  </a:moveTo>
                  <a:lnTo>
                    <a:pt x="67818" y="0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1230629" y="6439662"/>
              <a:ext cx="45085" cy="0"/>
            </a:xfrm>
            <a:custGeom>
              <a:avLst/>
              <a:gdLst/>
              <a:ahLst/>
              <a:cxnLst/>
              <a:rect l="l" t="t" r="r" b="b"/>
              <a:pathLst>
                <a:path w="45084">
                  <a:moveTo>
                    <a:pt x="0" y="0"/>
                  </a:moveTo>
                  <a:lnTo>
                    <a:pt x="44957" y="0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1208531" y="6382512"/>
              <a:ext cx="90170" cy="0"/>
            </a:xfrm>
            <a:custGeom>
              <a:avLst/>
              <a:gdLst/>
              <a:ahLst/>
              <a:cxnLst/>
              <a:rect l="l" t="t" r="r" b="b"/>
              <a:pathLst>
                <a:path w="90169">
                  <a:moveTo>
                    <a:pt x="0" y="0"/>
                  </a:moveTo>
                  <a:lnTo>
                    <a:pt x="89916" y="0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1371599" y="6020562"/>
              <a:ext cx="417830" cy="48895"/>
            </a:xfrm>
            <a:custGeom>
              <a:avLst/>
              <a:gdLst/>
              <a:ahLst/>
              <a:cxnLst/>
              <a:rect l="l" t="t" r="r" b="b"/>
              <a:pathLst>
                <a:path w="417830" h="48895">
                  <a:moveTo>
                    <a:pt x="0" y="36576"/>
                  </a:moveTo>
                  <a:lnTo>
                    <a:pt x="0" y="0"/>
                  </a:lnTo>
                  <a:lnTo>
                    <a:pt x="417576" y="0"/>
                  </a:lnTo>
                  <a:lnTo>
                    <a:pt x="417576" y="48768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1371599" y="6256019"/>
              <a:ext cx="417830" cy="59690"/>
            </a:xfrm>
            <a:custGeom>
              <a:avLst/>
              <a:gdLst/>
              <a:ahLst/>
              <a:cxnLst/>
              <a:rect l="l" t="t" r="r" b="b"/>
              <a:pathLst>
                <a:path w="417830" h="59689">
                  <a:moveTo>
                    <a:pt x="0" y="12954"/>
                  </a:moveTo>
                  <a:lnTo>
                    <a:pt x="0" y="59436"/>
                  </a:lnTo>
                  <a:lnTo>
                    <a:pt x="417576" y="59436"/>
                  </a:lnTo>
                  <a:lnTo>
                    <a:pt x="417576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4" name="object 20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93043" y="6065399"/>
              <a:ext cx="192265" cy="192265"/>
            </a:xfrm>
            <a:prstGeom prst="rect">
              <a:avLst/>
            </a:prstGeom>
          </p:spPr>
        </p:pic>
        <p:sp>
          <p:nvSpPr>
            <p:cNvPr id="205" name="object 205"/>
            <p:cNvSpPr/>
            <p:nvPr/>
          </p:nvSpPr>
          <p:spPr>
            <a:xfrm>
              <a:off x="1568195" y="6313170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h="114300">
                  <a:moveTo>
                    <a:pt x="0" y="114300"/>
                  </a:move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1533905" y="6455664"/>
              <a:ext cx="67945" cy="0"/>
            </a:xfrm>
            <a:custGeom>
              <a:avLst/>
              <a:gdLst/>
              <a:ahLst/>
              <a:cxnLst/>
              <a:rect l="l" t="t" r="r" b="b"/>
              <a:pathLst>
                <a:path w="67944">
                  <a:moveTo>
                    <a:pt x="0" y="0"/>
                  </a:moveTo>
                  <a:lnTo>
                    <a:pt x="67818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1545335" y="6484620"/>
              <a:ext cx="45085" cy="0"/>
            </a:xfrm>
            <a:custGeom>
              <a:avLst/>
              <a:gdLst/>
              <a:ahLst/>
              <a:cxnLst/>
              <a:rect l="l" t="t" r="r" b="b"/>
              <a:pathLst>
                <a:path w="45084">
                  <a:moveTo>
                    <a:pt x="0" y="0"/>
                  </a:moveTo>
                  <a:lnTo>
                    <a:pt x="44957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1523237" y="6427470"/>
              <a:ext cx="90170" cy="0"/>
            </a:xfrm>
            <a:custGeom>
              <a:avLst/>
              <a:gdLst/>
              <a:ahLst/>
              <a:cxnLst/>
              <a:rect l="l" t="t" r="r" b="b"/>
              <a:pathLst>
                <a:path w="90169">
                  <a:moveTo>
                    <a:pt x="0" y="0"/>
                  </a:moveTo>
                  <a:lnTo>
                    <a:pt x="89916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1401317" y="6292367"/>
              <a:ext cx="62230" cy="32384"/>
            </a:xfrm>
            <a:custGeom>
              <a:avLst/>
              <a:gdLst/>
              <a:ahLst/>
              <a:cxnLst/>
              <a:rect l="l" t="t" r="r" b="b"/>
              <a:pathLst>
                <a:path w="62230" h="32385">
                  <a:moveTo>
                    <a:pt x="61721" y="31470"/>
                  </a:moveTo>
                  <a:lnTo>
                    <a:pt x="60960" y="26136"/>
                  </a:lnTo>
                  <a:lnTo>
                    <a:pt x="49584" y="6434"/>
                  </a:lnTo>
                  <a:lnTo>
                    <a:pt x="30646" y="0"/>
                  </a:lnTo>
                  <a:lnTo>
                    <a:pt x="11816" y="6634"/>
                  </a:lnTo>
                  <a:lnTo>
                    <a:pt x="761" y="26136"/>
                  </a:lnTo>
                  <a:lnTo>
                    <a:pt x="0" y="32232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1463039" y="6292439"/>
              <a:ext cx="60960" cy="32384"/>
            </a:xfrm>
            <a:custGeom>
              <a:avLst/>
              <a:gdLst/>
              <a:ahLst/>
              <a:cxnLst/>
              <a:rect l="l" t="t" r="r" b="b"/>
              <a:pathLst>
                <a:path w="60959" h="32385">
                  <a:moveTo>
                    <a:pt x="60959" y="31399"/>
                  </a:moveTo>
                  <a:lnTo>
                    <a:pt x="60197" y="26065"/>
                  </a:lnTo>
                  <a:lnTo>
                    <a:pt x="49570" y="6596"/>
                  </a:lnTo>
                  <a:lnTo>
                    <a:pt x="30651" y="0"/>
                  </a:lnTo>
                  <a:lnTo>
                    <a:pt x="11456" y="6435"/>
                  </a:lnTo>
                  <a:lnTo>
                    <a:pt x="0" y="26065"/>
                  </a:lnTo>
                  <a:lnTo>
                    <a:pt x="0" y="32161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1397387" y="6329553"/>
              <a:ext cx="130810" cy="0"/>
            </a:xfrm>
            <a:custGeom>
              <a:avLst/>
              <a:gdLst/>
              <a:ahLst/>
              <a:cxnLst/>
              <a:rect l="l" t="t" r="r" b="b"/>
              <a:pathLst>
                <a:path w="130809">
                  <a:moveTo>
                    <a:pt x="122681" y="0"/>
                  </a:moveTo>
                  <a:lnTo>
                    <a:pt x="130543" y="0"/>
                  </a:lnTo>
                </a:path>
                <a:path w="130809">
                  <a:moveTo>
                    <a:pt x="61721" y="0"/>
                  </a:moveTo>
                  <a:lnTo>
                    <a:pt x="69583" y="0"/>
                  </a:lnTo>
                </a:path>
                <a:path w="130809">
                  <a:moveTo>
                    <a:pt x="0" y="0"/>
                  </a:moveTo>
                  <a:lnTo>
                    <a:pt x="7861" y="0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1462277" y="6330696"/>
              <a:ext cx="0" cy="230504"/>
            </a:xfrm>
            <a:custGeom>
              <a:avLst/>
              <a:gdLst/>
              <a:ahLst/>
              <a:cxnLst/>
              <a:rect l="l" t="t" r="r" b="b"/>
              <a:pathLst>
                <a:path h="230504">
                  <a:moveTo>
                    <a:pt x="0" y="0"/>
                  </a:moveTo>
                  <a:lnTo>
                    <a:pt x="0" y="230123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1368551" y="6560819"/>
              <a:ext cx="184785" cy="184785"/>
            </a:xfrm>
            <a:custGeom>
              <a:avLst/>
              <a:gdLst/>
              <a:ahLst/>
              <a:cxnLst/>
              <a:rect l="l" t="t" r="r" b="b"/>
              <a:pathLst>
                <a:path w="184784" h="184784">
                  <a:moveTo>
                    <a:pt x="0" y="92201"/>
                  </a:moveTo>
                  <a:lnTo>
                    <a:pt x="7334" y="56256"/>
                  </a:lnTo>
                  <a:lnTo>
                    <a:pt x="27241" y="26955"/>
                  </a:lnTo>
                  <a:lnTo>
                    <a:pt x="56578" y="7227"/>
                  </a:lnTo>
                  <a:lnTo>
                    <a:pt x="92201" y="0"/>
                  </a:lnTo>
                  <a:lnTo>
                    <a:pt x="128146" y="7227"/>
                  </a:lnTo>
                  <a:lnTo>
                    <a:pt x="157448" y="26955"/>
                  </a:lnTo>
                  <a:lnTo>
                    <a:pt x="177176" y="56256"/>
                  </a:lnTo>
                  <a:lnTo>
                    <a:pt x="184404" y="92201"/>
                  </a:lnTo>
                  <a:lnTo>
                    <a:pt x="177176" y="128146"/>
                  </a:lnTo>
                  <a:lnTo>
                    <a:pt x="157448" y="157448"/>
                  </a:lnTo>
                  <a:lnTo>
                    <a:pt x="128146" y="177176"/>
                  </a:lnTo>
                  <a:lnTo>
                    <a:pt x="92201" y="184403"/>
                  </a:lnTo>
                  <a:lnTo>
                    <a:pt x="56578" y="177176"/>
                  </a:lnTo>
                  <a:lnTo>
                    <a:pt x="27241" y="157448"/>
                  </a:lnTo>
                  <a:lnTo>
                    <a:pt x="7334" y="128146"/>
                  </a:lnTo>
                  <a:lnTo>
                    <a:pt x="0" y="92201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4" name="object 214"/>
          <p:cNvSpPr txBox="1"/>
          <p:nvPr/>
        </p:nvSpPr>
        <p:spPr>
          <a:xfrm>
            <a:off x="1375663" y="6548120"/>
            <a:ext cx="170815" cy="194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">
              <a:lnSpc>
                <a:spcPts val="665"/>
              </a:lnSpc>
              <a:spcBef>
                <a:spcPts val="100"/>
              </a:spcBef>
            </a:pPr>
            <a:r>
              <a:rPr sz="600" dirty="0">
                <a:latin typeface="Arial MT"/>
                <a:cs typeface="Arial MT"/>
              </a:rPr>
              <a:t>50/</a:t>
            </a:r>
            <a:endParaRPr sz="600">
              <a:latin typeface="Arial MT"/>
              <a:cs typeface="Arial MT"/>
            </a:endParaRPr>
          </a:p>
          <a:p>
            <a:pPr marL="12700">
              <a:lnSpc>
                <a:spcPts val="665"/>
              </a:lnSpc>
            </a:pPr>
            <a:r>
              <a:rPr sz="600" dirty="0">
                <a:latin typeface="Arial MT"/>
                <a:cs typeface="Arial MT"/>
              </a:rPr>
              <a:t>51G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215" name="object 215"/>
          <p:cNvSpPr txBox="1"/>
          <p:nvPr/>
        </p:nvSpPr>
        <p:spPr>
          <a:xfrm>
            <a:off x="1704085" y="6005577"/>
            <a:ext cx="624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3679">
              <a:lnSpc>
                <a:spcPct val="100000"/>
              </a:lnSpc>
              <a:spcBef>
                <a:spcPts val="100"/>
              </a:spcBef>
            </a:pPr>
            <a:r>
              <a:rPr sz="600" spc="-5" dirty="0">
                <a:latin typeface="Arial MT"/>
                <a:cs typeface="Arial MT"/>
              </a:rPr>
              <a:t>Generator</a:t>
            </a:r>
            <a:endParaRPr sz="600">
              <a:latin typeface="Arial MT"/>
              <a:cs typeface="Arial MT"/>
            </a:endParaRPr>
          </a:p>
          <a:p>
            <a:pPr marL="199390" marR="5080" indent="-186690">
              <a:lnSpc>
                <a:spcPct val="100000"/>
              </a:lnSpc>
            </a:pPr>
            <a:r>
              <a:rPr sz="600" spc="-5" dirty="0">
                <a:latin typeface="Arial MT"/>
                <a:cs typeface="Arial MT"/>
              </a:rPr>
              <a:t>59G</a:t>
            </a:r>
            <a:r>
              <a:rPr sz="600" spc="165" dirty="0">
                <a:latin typeface="Arial MT"/>
                <a:cs typeface="Arial MT"/>
              </a:rPr>
              <a:t>   </a:t>
            </a:r>
            <a:r>
              <a:rPr sz="600" spc="-5" dirty="0">
                <a:latin typeface="Arial MT"/>
                <a:cs typeface="Arial MT"/>
              </a:rPr>
              <a:t>Neutral </a:t>
            </a:r>
            <a:r>
              <a:rPr sz="600" dirty="0">
                <a:latin typeface="Arial MT"/>
                <a:cs typeface="Arial MT"/>
              </a:rPr>
              <a:t> Overvolt</a:t>
            </a:r>
            <a:r>
              <a:rPr sz="600" spc="-5" dirty="0">
                <a:latin typeface="Arial MT"/>
                <a:cs typeface="Arial MT"/>
              </a:rPr>
              <a:t>a</a:t>
            </a:r>
            <a:r>
              <a:rPr sz="600" dirty="0">
                <a:latin typeface="Arial MT"/>
                <a:cs typeface="Arial MT"/>
              </a:rPr>
              <a:t>ge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216" name="object 216"/>
          <p:cNvSpPr txBox="1"/>
          <p:nvPr/>
        </p:nvSpPr>
        <p:spPr>
          <a:xfrm>
            <a:off x="1564640" y="6500876"/>
            <a:ext cx="42925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600" spc="-5" dirty="0">
                <a:latin typeface="Arial MT"/>
                <a:cs typeface="Arial MT"/>
              </a:rPr>
              <a:t>Generator </a:t>
            </a:r>
            <a:r>
              <a:rPr sz="600" dirty="0">
                <a:latin typeface="Arial MT"/>
                <a:cs typeface="Arial MT"/>
              </a:rPr>
              <a:t> </a:t>
            </a:r>
            <a:r>
              <a:rPr sz="600" spc="-5" dirty="0">
                <a:latin typeface="Arial MT"/>
                <a:cs typeface="Arial MT"/>
              </a:rPr>
              <a:t>Neutral </a:t>
            </a:r>
            <a:r>
              <a:rPr sz="600" dirty="0">
                <a:latin typeface="Arial MT"/>
                <a:cs typeface="Arial MT"/>
              </a:rPr>
              <a:t> O</a:t>
            </a:r>
            <a:r>
              <a:rPr sz="600" spc="5" dirty="0">
                <a:latin typeface="Arial MT"/>
                <a:cs typeface="Arial MT"/>
              </a:rPr>
              <a:t>v</a:t>
            </a:r>
            <a:r>
              <a:rPr sz="600" spc="-5" dirty="0">
                <a:latin typeface="Arial MT"/>
                <a:cs typeface="Arial MT"/>
              </a:rPr>
              <a:t>e</a:t>
            </a:r>
            <a:r>
              <a:rPr sz="600" dirty="0">
                <a:latin typeface="Arial MT"/>
                <a:cs typeface="Arial MT"/>
              </a:rPr>
              <a:t>r</a:t>
            </a:r>
            <a:r>
              <a:rPr sz="600" spc="-5" dirty="0">
                <a:latin typeface="Arial MT"/>
                <a:cs typeface="Arial MT"/>
              </a:rPr>
              <a:t>c</a:t>
            </a:r>
            <a:r>
              <a:rPr sz="600" dirty="0">
                <a:latin typeface="Arial MT"/>
                <a:cs typeface="Arial MT"/>
              </a:rPr>
              <a:t>u</a:t>
            </a:r>
            <a:r>
              <a:rPr sz="600" spc="-5" dirty="0">
                <a:latin typeface="Arial MT"/>
                <a:cs typeface="Arial MT"/>
              </a:rPr>
              <a:t>r</a:t>
            </a:r>
            <a:r>
              <a:rPr sz="600" dirty="0">
                <a:latin typeface="Arial MT"/>
                <a:cs typeface="Arial MT"/>
              </a:rPr>
              <a:t>r</a:t>
            </a:r>
            <a:r>
              <a:rPr sz="600" spc="-5" dirty="0">
                <a:latin typeface="Arial MT"/>
                <a:cs typeface="Arial MT"/>
              </a:rPr>
              <a:t>e</a:t>
            </a:r>
            <a:r>
              <a:rPr sz="600" dirty="0">
                <a:latin typeface="Arial MT"/>
                <a:cs typeface="Arial MT"/>
              </a:rPr>
              <a:t>nt</a:t>
            </a:r>
            <a:endParaRPr sz="600">
              <a:latin typeface="Arial MT"/>
              <a:cs typeface="Arial MT"/>
            </a:endParaRPr>
          </a:p>
        </p:txBody>
      </p:sp>
      <p:grpSp>
        <p:nvGrpSpPr>
          <p:cNvPr id="217" name="object 217"/>
          <p:cNvGrpSpPr/>
          <p:nvPr/>
        </p:nvGrpSpPr>
        <p:grpSpPr>
          <a:xfrm>
            <a:off x="1547304" y="1604200"/>
            <a:ext cx="2696210" cy="4731385"/>
            <a:chOff x="1547304" y="1604200"/>
            <a:chExt cx="2696210" cy="4731385"/>
          </a:xfrm>
        </p:grpSpPr>
        <p:sp>
          <p:nvSpPr>
            <p:cNvPr id="218" name="object 218"/>
            <p:cNvSpPr/>
            <p:nvPr/>
          </p:nvSpPr>
          <p:spPr>
            <a:xfrm>
              <a:off x="1552955" y="6006083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33528" y="25908"/>
                  </a:moveTo>
                  <a:lnTo>
                    <a:pt x="33528" y="7620"/>
                  </a:lnTo>
                  <a:lnTo>
                    <a:pt x="25907" y="0"/>
                  </a:lnTo>
                  <a:lnTo>
                    <a:pt x="7620" y="0"/>
                  </a:lnTo>
                  <a:lnTo>
                    <a:pt x="0" y="7620"/>
                  </a:lnTo>
                  <a:lnTo>
                    <a:pt x="0" y="16764"/>
                  </a:lnTo>
                  <a:lnTo>
                    <a:pt x="0" y="25908"/>
                  </a:lnTo>
                  <a:lnTo>
                    <a:pt x="7620" y="33528"/>
                  </a:lnTo>
                  <a:lnTo>
                    <a:pt x="25907" y="33528"/>
                  </a:lnTo>
                  <a:lnTo>
                    <a:pt x="33528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1552955" y="6006083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0" y="16764"/>
                  </a:moveTo>
                  <a:lnTo>
                    <a:pt x="0" y="7620"/>
                  </a:lnTo>
                  <a:lnTo>
                    <a:pt x="7620" y="0"/>
                  </a:lnTo>
                  <a:lnTo>
                    <a:pt x="16764" y="0"/>
                  </a:lnTo>
                  <a:lnTo>
                    <a:pt x="25907" y="0"/>
                  </a:lnTo>
                  <a:lnTo>
                    <a:pt x="33528" y="7620"/>
                  </a:lnTo>
                  <a:lnTo>
                    <a:pt x="33528" y="16764"/>
                  </a:lnTo>
                  <a:lnTo>
                    <a:pt x="33528" y="25908"/>
                  </a:lnTo>
                  <a:lnTo>
                    <a:pt x="25907" y="33528"/>
                  </a:lnTo>
                  <a:lnTo>
                    <a:pt x="16764" y="33528"/>
                  </a:lnTo>
                  <a:lnTo>
                    <a:pt x="7620" y="33528"/>
                  </a:lnTo>
                  <a:lnTo>
                    <a:pt x="0" y="25908"/>
                  </a:lnTo>
                  <a:lnTo>
                    <a:pt x="0" y="16764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1551431" y="6297929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33528" y="25908"/>
                  </a:moveTo>
                  <a:lnTo>
                    <a:pt x="33528" y="7620"/>
                  </a:lnTo>
                  <a:lnTo>
                    <a:pt x="25907" y="0"/>
                  </a:lnTo>
                  <a:lnTo>
                    <a:pt x="7620" y="0"/>
                  </a:lnTo>
                  <a:lnTo>
                    <a:pt x="0" y="7620"/>
                  </a:lnTo>
                  <a:lnTo>
                    <a:pt x="0" y="16764"/>
                  </a:lnTo>
                  <a:lnTo>
                    <a:pt x="0" y="25908"/>
                  </a:lnTo>
                  <a:lnTo>
                    <a:pt x="7620" y="33528"/>
                  </a:lnTo>
                  <a:lnTo>
                    <a:pt x="25907" y="33528"/>
                  </a:lnTo>
                  <a:lnTo>
                    <a:pt x="33528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1551431" y="6297929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0" y="16764"/>
                  </a:moveTo>
                  <a:lnTo>
                    <a:pt x="0" y="7620"/>
                  </a:lnTo>
                  <a:lnTo>
                    <a:pt x="7620" y="0"/>
                  </a:lnTo>
                  <a:lnTo>
                    <a:pt x="16764" y="0"/>
                  </a:lnTo>
                  <a:lnTo>
                    <a:pt x="25907" y="0"/>
                  </a:lnTo>
                  <a:lnTo>
                    <a:pt x="33528" y="7620"/>
                  </a:lnTo>
                  <a:lnTo>
                    <a:pt x="33528" y="16764"/>
                  </a:lnTo>
                  <a:lnTo>
                    <a:pt x="33528" y="25908"/>
                  </a:lnTo>
                  <a:lnTo>
                    <a:pt x="25907" y="33528"/>
                  </a:lnTo>
                  <a:lnTo>
                    <a:pt x="16764" y="33528"/>
                  </a:lnTo>
                  <a:lnTo>
                    <a:pt x="7620" y="33528"/>
                  </a:lnTo>
                  <a:lnTo>
                    <a:pt x="0" y="25908"/>
                  </a:lnTo>
                  <a:lnTo>
                    <a:pt x="0" y="16764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3357371" y="2253996"/>
              <a:ext cx="184785" cy="184150"/>
            </a:xfrm>
            <a:custGeom>
              <a:avLst/>
              <a:gdLst/>
              <a:ahLst/>
              <a:cxnLst/>
              <a:rect l="l" t="t" r="r" b="b"/>
              <a:pathLst>
                <a:path w="184785" h="184150">
                  <a:moveTo>
                    <a:pt x="184403" y="92201"/>
                  </a:moveTo>
                  <a:lnTo>
                    <a:pt x="177176" y="56256"/>
                  </a:lnTo>
                  <a:lnTo>
                    <a:pt x="157448" y="26955"/>
                  </a:lnTo>
                  <a:lnTo>
                    <a:pt x="128146" y="7227"/>
                  </a:lnTo>
                  <a:lnTo>
                    <a:pt x="92202" y="0"/>
                  </a:lnTo>
                  <a:lnTo>
                    <a:pt x="56257" y="7227"/>
                  </a:lnTo>
                  <a:lnTo>
                    <a:pt x="26955" y="26955"/>
                  </a:lnTo>
                  <a:lnTo>
                    <a:pt x="7227" y="56256"/>
                  </a:lnTo>
                  <a:lnTo>
                    <a:pt x="0" y="92201"/>
                  </a:lnTo>
                  <a:lnTo>
                    <a:pt x="7227" y="127706"/>
                  </a:lnTo>
                  <a:lnTo>
                    <a:pt x="26955" y="156781"/>
                  </a:lnTo>
                  <a:lnTo>
                    <a:pt x="56257" y="176426"/>
                  </a:lnTo>
                  <a:lnTo>
                    <a:pt x="92202" y="183641"/>
                  </a:lnTo>
                  <a:lnTo>
                    <a:pt x="128146" y="176426"/>
                  </a:lnTo>
                  <a:lnTo>
                    <a:pt x="157448" y="156781"/>
                  </a:lnTo>
                  <a:lnTo>
                    <a:pt x="177176" y="127706"/>
                  </a:lnTo>
                  <a:lnTo>
                    <a:pt x="184403" y="92201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3584447" y="2033016"/>
              <a:ext cx="184785" cy="184150"/>
            </a:xfrm>
            <a:custGeom>
              <a:avLst/>
              <a:gdLst/>
              <a:ahLst/>
              <a:cxnLst/>
              <a:rect l="l" t="t" r="r" b="b"/>
              <a:pathLst>
                <a:path w="184785" h="184150">
                  <a:moveTo>
                    <a:pt x="184403" y="91439"/>
                  </a:moveTo>
                  <a:lnTo>
                    <a:pt x="177176" y="55935"/>
                  </a:lnTo>
                  <a:lnTo>
                    <a:pt x="157448" y="26860"/>
                  </a:lnTo>
                  <a:lnTo>
                    <a:pt x="128146" y="7215"/>
                  </a:lnTo>
                  <a:lnTo>
                    <a:pt x="92202" y="0"/>
                  </a:lnTo>
                  <a:lnTo>
                    <a:pt x="56257" y="7215"/>
                  </a:lnTo>
                  <a:lnTo>
                    <a:pt x="26955" y="26860"/>
                  </a:lnTo>
                  <a:lnTo>
                    <a:pt x="7227" y="55935"/>
                  </a:lnTo>
                  <a:lnTo>
                    <a:pt x="0" y="91439"/>
                  </a:lnTo>
                  <a:lnTo>
                    <a:pt x="7227" y="127384"/>
                  </a:lnTo>
                  <a:lnTo>
                    <a:pt x="26955" y="156686"/>
                  </a:lnTo>
                  <a:lnTo>
                    <a:pt x="56257" y="176414"/>
                  </a:lnTo>
                  <a:lnTo>
                    <a:pt x="92202" y="183641"/>
                  </a:lnTo>
                  <a:lnTo>
                    <a:pt x="128146" y="176414"/>
                  </a:lnTo>
                  <a:lnTo>
                    <a:pt x="157448" y="156686"/>
                  </a:lnTo>
                  <a:lnTo>
                    <a:pt x="177176" y="127384"/>
                  </a:lnTo>
                  <a:lnTo>
                    <a:pt x="184403" y="91439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3739133" y="2191512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38100" y="38100"/>
                  </a:move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3515105" y="2415540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38100" y="38100"/>
                  </a:move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3553205" y="2229612"/>
              <a:ext cx="224154" cy="224154"/>
            </a:xfrm>
            <a:custGeom>
              <a:avLst/>
              <a:gdLst/>
              <a:ahLst/>
              <a:cxnLst/>
              <a:rect l="l" t="t" r="r" b="b"/>
              <a:pathLst>
                <a:path w="224154" h="224155">
                  <a:moveTo>
                    <a:pt x="224027" y="0"/>
                  </a:moveTo>
                  <a:lnTo>
                    <a:pt x="0" y="224028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3672839" y="2335530"/>
              <a:ext cx="208915" cy="208915"/>
            </a:xfrm>
            <a:custGeom>
              <a:avLst/>
              <a:gdLst/>
              <a:ahLst/>
              <a:cxnLst/>
              <a:rect l="l" t="t" r="r" b="b"/>
              <a:pathLst>
                <a:path w="208914" h="208914">
                  <a:moveTo>
                    <a:pt x="0" y="0"/>
                  </a:moveTo>
                  <a:lnTo>
                    <a:pt x="208788" y="208788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3883914" y="2561844"/>
              <a:ext cx="71120" cy="35560"/>
            </a:xfrm>
            <a:custGeom>
              <a:avLst/>
              <a:gdLst/>
              <a:ahLst/>
              <a:cxnLst/>
              <a:rect l="l" t="t" r="r" b="b"/>
              <a:pathLst>
                <a:path w="71120" h="35560">
                  <a:moveTo>
                    <a:pt x="0" y="0"/>
                  </a:moveTo>
                  <a:lnTo>
                    <a:pt x="762" y="6096"/>
                  </a:lnTo>
                  <a:lnTo>
                    <a:pt x="13777" y="27748"/>
                  </a:lnTo>
                  <a:lnTo>
                    <a:pt x="35647" y="35051"/>
                  </a:lnTo>
                  <a:lnTo>
                    <a:pt x="57410" y="27877"/>
                  </a:lnTo>
                  <a:lnTo>
                    <a:pt x="70104" y="6095"/>
                  </a:lnTo>
                  <a:lnTo>
                    <a:pt x="70866" y="0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4024883" y="2561844"/>
              <a:ext cx="71120" cy="35560"/>
            </a:xfrm>
            <a:custGeom>
              <a:avLst/>
              <a:gdLst/>
              <a:ahLst/>
              <a:cxnLst/>
              <a:rect l="l" t="t" r="r" b="b"/>
              <a:pathLst>
                <a:path w="71120" h="35560">
                  <a:moveTo>
                    <a:pt x="0" y="0"/>
                  </a:moveTo>
                  <a:lnTo>
                    <a:pt x="762" y="6096"/>
                  </a:lnTo>
                  <a:lnTo>
                    <a:pt x="13561" y="27827"/>
                  </a:lnTo>
                  <a:lnTo>
                    <a:pt x="35433" y="35071"/>
                  </a:lnTo>
                  <a:lnTo>
                    <a:pt x="57304" y="27827"/>
                  </a:lnTo>
                  <a:lnTo>
                    <a:pt x="70104" y="6095"/>
                  </a:lnTo>
                  <a:lnTo>
                    <a:pt x="70866" y="0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3954779" y="2561844"/>
              <a:ext cx="70485" cy="35560"/>
            </a:xfrm>
            <a:custGeom>
              <a:avLst/>
              <a:gdLst/>
              <a:ahLst/>
              <a:cxnLst/>
              <a:rect l="l" t="t" r="r" b="b"/>
              <a:pathLst>
                <a:path w="70485" h="35560">
                  <a:moveTo>
                    <a:pt x="0" y="0"/>
                  </a:moveTo>
                  <a:lnTo>
                    <a:pt x="762" y="6096"/>
                  </a:lnTo>
                  <a:lnTo>
                    <a:pt x="13720" y="28021"/>
                  </a:lnTo>
                  <a:lnTo>
                    <a:pt x="35351" y="35151"/>
                  </a:lnTo>
                  <a:lnTo>
                    <a:pt x="57024" y="27754"/>
                  </a:lnTo>
                  <a:lnTo>
                    <a:pt x="70104" y="6095"/>
                  </a:lnTo>
                  <a:lnTo>
                    <a:pt x="70104" y="0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3813810" y="2561844"/>
              <a:ext cx="70485" cy="35560"/>
            </a:xfrm>
            <a:custGeom>
              <a:avLst/>
              <a:gdLst/>
              <a:ahLst/>
              <a:cxnLst/>
              <a:rect l="l" t="t" r="r" b="b"/>
              <a:pathLst>
                <a:path w="70485" h="35560">
                  <a:moveTo>
                    <a:pt x="0" y="0"/>
                  </a:moveTo>
                  <a:lnTo>
                    <a:pt x="762" y="6096"/>
                  </a:lnTo>
                  <a:lnTo>
                    <a:pt x="13604" y="27873"/>
                  </a:lnTo>
                  <a:lnTo>
                    <a:pt x="35394" y="35080"/>
                  </a:lnTo>
                  <a:lnTo>
                    <a:pt x="57204" y="27795"/>
                  </a:lnTo>
                  <a:lnTo>
                    <a:pt x="70104" y="6095"/>
                  </a:lnTo>
                  <a:lnTo>
                    <a:pt x="70104" y="0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3807256" y="2555367"/>
              <a:ext cx="295275" cy="0"/>
            </a:xfrm>
            <a:custGeom>
              <a:avLst/>
              <a:gdLst/>
              <a:ahLst/>
              <a:cxnLst/>
              <a:rect l="l" t="t" r="r" b="b"/>
              <a:pathLst>
                <a:path w="295275">
                  <a:moveTo>
                    <a:pt x="0" y="0"/>
                  </a:moveTo>
                  <a:lnTo>
                    <a:pt x="13106" y="0"/>
                  </a:lnTo>
                </a:path>
                <a:path w="295275">
                  <a:moveTo>
                    <a:pt x="70103" y="0"/>
                  </a:moveTo>
                  <a:lnTo>
                    <a:pt x="83210" y="0"/>
                  </a:lnTo>
                </a:path>
                <a:path w="295275">
                  <a:moveTo>
                    <a:pt x="140969" y="0"/>
                  </a:moveTo>
                  <a:lnTo>
                    <a:pt x="154076" y="0"/>
                  </a:lnTo>
                </a:path>
                <a:path w="295275">
                  <a:moveTo>
                    <a:pt x="211073" y="0"/>
                  </a:moveTo>
                  <a:lnTo>
                    <a:pt x="224180" y="0"/>
                  </a:lnTo>
                </a:path>
                <a:path w="295275">
                  <a:moveTo>
                    <a:pt x="281939" y="0"/>
                  </a:moveTo>
                  <a:lnTo>
                    <a:pt x="295046" y="0"/>
                  </a:lnTo>
                </a:path>
              </a:pathLst>
            </a:custGeom>
            <a:ln w="129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4165853" y="2561844"/>
              <a:ext cx="71120" cy="35560"/>
            </a:xfrm>
            <a:custGeom>
              <a:avLst/>
              <a:gdLst/>
              <a:ahLst/>
              <a:cxnLst/>
              <a:rect l="l" t="t" r="r" b="b"/>
              <a:pathLst>
                <a:path w="71120" h="35560">
                  <a:moveTo>
                    <a:pt x="0" y="0"/>
                  </a:moveTo>
                  <a:lnTo>
                    <a:pt x="762" y="6096"/>
                  </a:lnTo>
                  <a:lnTo>
                    <a:pt x="13566" y="27804"/>
                  </a:lnTo>
                  <a:lnTo>
                    <a:pt x="35447" y="35056"/>
                  </a:lnTo>
                  <a:lnTo>
                    <a:pt x="57320" y="27829"/>
                  </a:lnTo>
                  <a:lnTo>
                    <a:pt x="70104" y="6095"/>
                  </a:lnTo>
                  <a:lnTo>
                    <a:pt x="70866" y="0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4095750" y="2561844"/>
              <a:ext cx="70485" cy="35560"/>
            </a:xfrm>
            <a:custGeom>
              <a:avLst/>
              <a:gdLst/>
              <a:ahLst/>
              <a:cxnLst/>
              <a:rect l="l" t="t" r="r" b="b"/>
              <a:pathLst>
                <a:path w="70485" h="35560">
                  <a:moveTo>
                    <a:pt x="0" y="0"/>
                  </a:moveTo>
                  <a:lnTo>
                    <a:pt x="0" y="6096"/>
                  </a:lnTo>
                  <a:lnTo>
                    <a:pt x="13882" y="28000"/>
                  </a:lnTo>
                  <a:lnTo>
                    <a:pt x="35509" y="35171"/>
                  </a:lnTo>
                  <a:lnTo>
                    <a:pt x="56907" y="27804"/>
                  </a:lnTo>
                  <a:lnTo>
                    <a:pt x="70104" y="6095"/>
                  </a:lnTo>
                  <a:lnTo>
                    <a:pt x="70104" y="0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4089196" y="2555367"/>
              <a:ext cx="154305" cy="0"/>
            </a:xfrm>
            <a:custGeom>
              <a:avLst/>
              <a:gdLst/>
              <a:ahLst/>
              <a:cxnLst/>
              <a:rect l="l" t="t" r="r" b="b"/>
              <a:pathLst>
                <a:path w="154304">
                  <a:moveTo>
                    <a:pt x="0" y="0"/>
                  </a:moveTo>
                  <a:lnTo>
                    <a:pt x="13106" y="0"/>
                  </a:lnTo>
                </a:path>
                <a:path w="154304">
                  <a:moveTo>
                    <a:pt x="70103" y="0"/>
                  </a:moveTo>
                  <a:lnTo>
                    <a:pt x="83210" y="0"/>
                  </a:lnTo>
                </a:path>
                <a:path w="154304">
                  <a:moveTo>
                    <a:pt x="140970" y="0"/>
                  </a:moveTo>
                  <a:lnTo>
                    <a:pt x="154076" y="0"/>
                  </a:lnTo>
                </a:path>
              </a:pathLst>
            </a:custGeom>
            <a:ln w="129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4095749" y="2619179"/>
              <a:ext cx="70485" cy="36195"/>
            </a:xfrm>
            <a:custGeom>
              <a:avLst/>
              <a:gdLst/>
              <a:ahLst/>
              <a:cxnLst/>
              <a:rect l="l" t="t" r="r" b="b"/>
              <a:pathLst>
                <a:path w="70485" h="36194">
                  <a:moveTo>
                    <a:pt x="70103" y="34866"/>
                  </a:moveTo>
                  <a:lnTo>
                    <a:pt x="70103" y="29532"/>
                  </a:lnTo>
                  <a:lnTo>
                    <a:pt x="56469" y="7406"/>
                  </a:lnTo>
                  <a:lnTo>
                    <a:pt x="34980" y="0"/>
                  </a:lnTo>
                  <a:lnTo>
                    <a:pt x="13527" y="7359"/>
                  </a:lnTo>
                  <a:lnTo>
                    <a:pt x="0" y="29532"/>
                  </a:lnTo>
                  <a:lnTo>
                    <a:pt x="0" y="35628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3954779" y="2619174"/>
              <a:ext cx="70485" cy="36195"/>
            </a:xfrm>
            <a:custGeom>
              <a:avLst/>
              <a:gdLst/>
              <a:ahLst/>
              <a:cxnLst/>
              <a:rect l="l" t="t" r="r" b="b"/>
              <a:pathLst>
                <a:path w="70485" h="36194">
                  <a:moveTo>
                    <a:pt x="70103" y="34871"/>
                  </a:moveTo>
                  <a:lnTo>
                    <a:pt x="70103" y="29537"/>
                  </a:lnTo>
                  <a:lnTo>
                    <a:pt x="56901" y="7509"/>
                  </a:lnTo>
                  <a:lnTo>
                    <a:pt x="35280" y="0"/>
                  </a:lnTo>
                  <a:lnTo>
                    <a:pt x="13736" y="7259"/>
                  </a:lnTo>
                  <a:lnTo>
                    <a:pt x="761" y="29537"/>
                  </a:lnTo>
                  <a:lnTo>
                    <a:pt x="0" y="35633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4024883" y="2619170"/>
              <a:ext cx="71120" cy="36195"/>
            </a:xfrm>
            <a:custGeom>
              <a:avLst/>
              <a:gdLst/>
              <a:ahLst/>
              <a:cxnLst/>
              <a:rect l="l" t="t" r="r" b="b"/>
              <a:pathLst>
                <a:path w="71120" h="36194">
                  <a:moveTo>
                    <a:pt x="70865" y="34875"/>
                  </a:moveTo>
                  <a:lnTo>
                    <a:pt x="70103" y="29541"/>
                  </a:lnTo>
                  <a:lnTo>
                    <a:pt x="57247" y="7408"/>
                  </a:lnTo>
                  <a:lnTo>
                    <a:pt x="35518" y="0"/>
                  </a:lnTo>
                  <a:lnTo>
                    <a:pt x="13746" y="7362"/>
                  </a:lnTo>
                  <a:lnTo>
                    <a:pt x="761" y="29541"/>
                  </a:lnTo>
                  <a:lnTo>
                    <a:pt x="0" y="35637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4165854" y="2619260"/>
              <a:ext cx="71120" cy="35560"/>
            </a:xfrm>
            <a:custGeom>
              <a:avLst/>
              <a:gdLst/>
              <a:ahLst/>
              <a:cxnLst/>
              <a:rect l="l" t="t" r="r" b="b"/>
              <a:pathLst>
                <a:path w="71120" h="35560">
                  <a:moveTo>
                    <a:pt x="70865" y="34785"/>
                  </a:moveTo>
                  <a:lnTo>
                    <a:pt x="70103" y="29451"/>
                  </a:lnTo>
                  <a:lnTo>
                    <a:pt x="57252" y="7384"/>
                  </a:lnTo>
                  <a:lnTo>
                    <a:pt x="35332" y="0"/>
                  </a:lnTo>
                  <a:lnTo>
                    <a:pt x="13462" y="7341"/>
                  </a:lnTo>
                  <a:lnTo>
                    <a:pt x="761" y="29451"/>
                  </a:lnTo>
                  <a:lnTo>
                    <a:pt x="0" y="35547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4018330" y="2660523"/>
              <a:ext cx="225425" cy="0"/>
            </a:xfrm>
            <a:custGeom>
              <a:avLst/>
              <a:gdLst/>
              <a:ahLst/>
              <a:cxnLst/>
              <a:rect l="l" t="t" r="r" b="b"/>
              <a:pathLst>
                <a:path w="225425">
                  <a:moveTo>
                    <a:pt x="211836" y="0"/>
                  </a:moveTo>
                  <a:lnTo>
                    <a:pt x="224942" y="0"/>
                  </a:lnTo>
                </a:path>
                <a:path w="225425">
                  <a:moveTo>
                    <a:pt x="140970" y="0"/>
                  </a:moveTo>
                  <a:lnTo>
                    <a:pt x="154076" y="0"/>
                  </a:lnTo>
                </a:path>
                <a:path w="225425">
                  <a:moveTo>
                    <a:pt x="70866" y="0"/>
                  </a:moveTo>
                  <a:lnTo>
                    <a:pt x="83972" y="0"/>
                  </a:lnTo>
                </a:path>
                <a:path w="225425">
                  <a:moveTo>
                    <a:pt x="0" y="0"/>
                  </a:moveTo>
                  <a:lnTo>
                    <a:pt x="13106" y="0"/>
                  </a:lnTo>
                </a:path>
              </a:pathLst>
            </a:custGeom>
            <a:ln w="129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3948226" y="265404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0" y="12953"/>
                  </a:moveTo>
                  <a:lnTo>
                    <a:pt x="13106" y="12953"/>
                  </a:lnTo>
                  <a:lnTo>
                    <a:pt x="13106" y="0"/>
                  </a:lnTo>
                  <a:lnTo>
                    <a:pt x="0" y="0"/>
                  </a:lnTo>
                  <a:lnTo>
                    <a:pt x="0" y="129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3813810" y="2619294"/>
              <a:ext cx="70485" cy="35560"/>
            </a:xfrm>
            <a:custGeom>
              <a:avLst/>
              <a:gdLst/>
              <a:ahLst/>
              <a:cxnLst/>
              <a:rect l="l" t="t" r="r" b="b"/>
              <a:pathLst>
                <a:path w="70485" h="35560">
                  <a:moveTo>
                    <a:pt x="70103" y="34751"/>
                  </a:moveTo>
                  <a:lnTo>
                    <a:pt x="70103" y="29417"/>
                  </a:lnTo>
                  <a:lnTo>
                    <a:pt x="57092" y="7484"/>
                  </a:lnTo>
                  <a:lnTo>
                    <a:pt x="35266" y="0"/>
                  </a:lnTo>
                  <a:lnTo>
                    <a:pt x="13523" y="7224"/>
                  </a:lnTo>
                  <a:lnTo>
                    <a:pt x="761" y="29417"/>
                  </a:lnTo>
                  <a:lnTo>
                    <a:pt x="0" y="35513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3883913" y="2619141"/>
              <a:ext cx="71120" cy="36195"/>
            </a:xfrm>
            <a:custGeom>
              <a:avLst/>
              <a:gdLst/>
              <a:ahLst/>
              <a:cxnLst/>
              <a:rect l="l" t="t" r="r" b="b"/>
              <a:pathLst>
                <a:path w="71120" h="36194">
                  <a:moveTo>
                    <a:pt x="70865" y="34904"/>
                  </a:moveTo>
                  <a:lnTo>
                    <a:pt x="70103" y="29570"/>
                  </a:lnTo>
                  <a:lnTo>
                    <a:pt x="57367" y="7540"/>
                  </a:lnTo>
                  <a:lnTo>
                    <a:pt x="35714" y="0"/>
                  </a:lnTo>
                  <a:lnTo>
                    <a:pt x="13920" y="7244"/>
                  </a:lnTo>
                  <a:lnTo>
                    <a:pt x="761" y="29570"/>
                  </a:lnTo>
                  <a:lnTo>
                    <a:pt x="0" y="35666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3948226" y="265404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0" y="12953"/>
                  </a:moveTo>
                  <a:lnTo>
                    <a:pt x="13106" y="12953"/>
                  </a:lnTo>
                  <a:lnTo>
                    <a:pt x="13106" y="0"/>
                  </a:lnTo>
                  <a:lnTo>
                    <a:pt x="0" y="0"/>
                  </a:lnTo>
                  <a:lnTo>
                    <a:pt x="0" y="129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3807256" y="2660523"/>
              <a:ext cx="83820" cy="0"/>
            </a:xfrm>
            <a:custGeom>
              <a:avLst/>
              <a:gdLst/>
              <a:ahLst/>
              <a:cxnLst/>
              <a:rect l="l" t="t" r="r" b="b"/>
              <a:pathLst>
                <a:path w="83820">
                  <a:moveTo>
                    <a:pt x="70103" y="0"/>
                  </a:moveTo>
                  <a:lnTo>
                    <a:pt x="83210" y="0"/>
                  </a:lnTo>
                </a:path>
                <a:path w="83820">
                  <a:moveTo>
                    <a:pt x="0" y="0"/>
                  </a:moveTo>
                  <a:lnTo>
                    <a:pt x="13106" y="0"/>
                  </a:lnTo>
                </a:path>
              </a:pathLst>
            </a:custGeom>
            <a:ln w="129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4024883" y="1610868"/>
              <a:ext cx="0" cy="933450"/>
            </a:xfrm>
            <a:custGeom>
              <a:avLst/>
              <a:gdLst/>
              <a:ahLst/>
              <a:cxnLst/>
              <a:rect l="l" t="t" r="r" b="b"/>
              <a:pathLst>
                <a:path h="933450">
                  <a:moveTo>
                    <a:pt x="0" y="933450"/>
                  </a:moveTo>
                  <a:lnTo>
                    <a:pt x="0" y="0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3640835" y="2697480"/>
              <a:ext cx="56515" cy="36195"/>
            </a:xfrm>
            <a:custGeom>
              <a:avLst/>
              <a:gdLst/>
              <a:ahLst/>
              <a:cxnLst/>
              <a:rect l="l" t="t" r="r" b="b"/>
              <a:pathLst>
                <a:path w="56514" h="36194">
                  <a:moveTo>
                    <a:pt x="56387" y="0"/>
                  </a:moveTo>
                  <a:lnTo>
                    <a:pt x="0" y="35814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3697223" y="2635757"/>
              <a:ext cx="0" cy="62230"/>
            </a:xfrm>
            <a:custGeom>
              <a:avLst/>
              <a:gdLst/>
              <a:ahLst/>
              <a:cxnLst/>
              <a:rect l="l" t="t" r="r" b="b"/>
              <a:pathLst>
                <a:path h="62230">
                  <a:moveTo>
                    <a:pt x="0" y="0"/>
                  </a:moveTo>
                  <a:lnTo>
                    <a:pt x="0" y="61722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3697223" y="2697479"/>
              <a:ext cx="57150" cy="36195"/>
            </a:xfrm>
            <a:custGeom>
              <a:avLst/>
              <a:gdLst/>
              <a:ahLst/>
              <a:cxnLst/>
              <a:rect l="l" t="t" r="r" b="b"/>
              <a:pathLst>
                <a:path w="57150" h="36194">
                  <a:moveTo>
                    <a:pt x="57150" y="35814"/>
                  </a:move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3650741" y="2495550"/>
              <a:ext cx="93980" cy="113664"/>
            </a:xfrm>
            <a:custGeom>
              <a:avLst/>
              <a:gdLst/>
              <a:ahLst/>
              <a:cxnLst/>
              <a:rect l="l" t="t" r="r" b="b"/>
              <a:pathLst>
                <a:path w="93979" h="113664">
                  <a:moveTo>
                    <a:pt x="93725" y="0"/>
                  </a:moveTo>
                  <a:lnTo>
                    <a:pt x="93725" y="113538"/>
                  </a:lnTo>
                  <a:lnTo>
                    <a:pt x="0" y="56388"/>
                  </a:lnTo>
                  <a:lnTo>
                    <a:pt x="93725" y="0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1" name="object 251"/>
          <p:cNvSpPr txBox="1"/>
          <p:nvPr/>
        </p:nvSpPr>
        <p:spPr>
          <a:xfrm>
            <a:off x="3356863" y="1888489"/>
            <a:ext cx="454659" cy="287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Arial MT"/>
                <a:cs typeface="Arial MT"/>
              </a:rPr>
              <a:t>UAT</a:t>
            </a:r>
            <a:r>
              <a:rPr sz="600" spc="-35" dirty="0">
                <a:latin typeface="Arial MT"/>
                <a:cs typeface="Arial MT"/>
              </a:rPr>
              <a:t> </a:t>
            </a:r>
            <a:r>
              <a:rPr sz="600" spc="-5" dirty="0">
                <a:latin typeface="Arial MT"/>
                <a:cs typeface="Arial MT"/>
              </a:rPr>
              <a:t>Oil</a:t>
            </a:r>
            <a:r>
              <a:rPr sz="600" spc="-3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Low</a:t>
            </a:r>
            <a:endParaRPr sz="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500">
              <a:latin typeface="Arial MT"/>
              <a:cs typeface="Arial MT"/>
            </a:endParaRPr>
          </a:p>
          <a:p>
            <a:pPr marL="276860">
              <a:lnSpc>
                <a:spcPct val="100000"/>
              </a:lnSpc>
            </a:pPr>
            <a:r>
              <a:rPr sz="600" dirty="0">
                <a:latin typeface="Arial MT"/>
                <a:cs typeface="Arial MT"/>
              </a:rPr>
              <a:t>71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252" name="object 252"/>
          <p:cNvSpPr txBox="1"/>
          <p:nvPr/>
        </p:nvSpPr>
        <p:spPr>
          <a:xfrm>
            <a:off x="2955289" y="2190242"/>
            <a:ext cx="5486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" marR="5080" indent="-19050">
              <a:lnSpc>
                <a:spcPct val="100000"/>
              </a:lnSpc>
              <a:spcBef>
                <a:spcPts val="100"/>
              </a:spcBef>
            </a:pPr>
            <a:r>
              <a:rPr sz="600" spc="-5" dirty="0">
                <a:latin typeface="Arial MT"/>
                <a:cs typeface="Arial MT"/>
              </a:rPr>
              <a:t>UAT </a:t>
            </a:r>
            <a:r>
              <a:rPr sz="600" dirty="0">
                <a:latin typeface="Arial MT"/>
                <a:cs typeface="Arial MT"/>
              </a:rPr>
              <a:t>Fault </a:t>
            </a:r>
            <a:r>
              <a:rPr sz="600" spc="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Pressure    </a:t>
            </a:r>
            <a:r>
              <a:rPr sz="600" spc="60" dirty="0">
                <a:latin typeface="Arial MT"/>
                <a:cs typeface="Arial MT"/>
              </a:rPr>
              <a:t> </a:t>
            </a:r>
            <a:r>
              <a:rPr sz="600" spc="-5" dirty="0">
                <a:latin typeface="Arial MT"/>
                <a:cs typeface="Arial MT"/>
              </a:rPr>
              <a:t>63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253" name="object 253"/>
          <p:cNvSpPr txBox="1"/>
          <p:nvPr/>
        </p:nvSpPr>
        <p:spPr>
          <a:xfrm>
            <a:off x="4278121" y="2539238"/>
            <a:ext cx="17843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" dirty="0">
                <a:latin typeface="Arial MT"/>
                <a:cs typeface="Arial MT"/>
              </a:rPr>
              <a:t>U</a:t>
            </a:r>
            <a:r>
              <a:rPr sz="600" dirty="0">
                <a:latin typeface="Arial MT"/>
                <a:cs typeface="Arial MT"/>
              </a:rPr>
              <a:t>AT</a:t>
            </a:r>
            <a:endParaRPr sz="600">
              <a:latin typeface="Arial MT"/>
              <a:cs typeface="Arial MT"/>
            </a:endParaRPr>
          </a:p>
        </p:txBody>
      </p:sp>
      <p:grpSp>
        <p:nvGrpSpPr>
          <p:cNvPr id="254" name="object 254"/>
          <p:cNvGrpSpPr/>
          <p:nvPr/>
        </p:nvGrpSpPr>
        <p:grpSpPr>
          <a:xfrm>
            <a:off x="3998539" y="1613033"/>
            <a:ext cx="1209675" cy="1869439"/>
            <a:chOff x="3998539" y="1613033"/>
            <a:chExt cx="1209675" cy="1869439"/>
          </a:xfrm>
        </p:grpSpPr>
        <p:sp>
          <p:nvSpPr>
            <p:cNvPr id="255" name="object 255"/>
            <p:cNvSpPr/>
            <p:nvPr/>
          </p:nvSpPr>
          <p:spPr>
            <a:xfrm>
              <a:off x="4002666" y="1770125"/>
              <a:ext cx="32384" cy="62230"/>
            </a:xfrm>
            <a:custGeom>
              <a:avLst/>
              <a:gdLst/>
              <a:ahLst/>
              <a:cxnLst/>
              <a:rect l="l" t="t" r="r" b="b"/>
              <a:pathLst>
                <a:path w="32385" h="62230">
                  <a:moveTo>
                    <a:pt x="32123" y="0"/>
                  </a:moveTo>
                  <a:lnTo>
                    <a:pt x="26789" y="762"/>
                  </a:lnTo>
                  <a:lnTo>
                    <a:pt x="6891" y="11875"/>
                  </a:lnTo>
                  <a:lnTo>
                    <a:pt x="0" y="30156"/>
                  </a:lnTo>
                  <a:lnTo>
                    <a:pt x="6502" y="48789"/>
                  </a:lnTo>
                  <a:lnTo>
                    <a:pt x="26789" y="60960"/>
                  </a:lnTo>
                  <a:lnTo>
                    <a:pt x="32123" y="61722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4002871" y="1709166"/>
              <a:ext cx="32384" cy="60960"/>
            </a:xfrm>
            <a:custGeom>
              <a:avLst/>
              <a:gdLst/>
              <a:ahLst/>
              <a:cxnLst/>
              <a:rect l="l" t="t" r="r" b="b"/>
              <a:pathLst>
                <a:path w="32385" h="60960">
                  <a:moveTo>
                    <a:pt x="31918" y="0"/>
                  </a:moveTo>
                  <a:lnTo>
                    <a:pt x="26584" y="762"/>
                  </a:lnTo>
                  <a:lnTo>
                    <a:pt x="6567" y="11830"/>
                  </a:lnTo>
                  <a:lnTo>
                    <a:pt x="0" y="30561"/>
                  </a:lnTo>
                  <a:lnTo>
                    <a:pt x="6724" y="49441"/>
                  </a:lnTo>
                  <a:lnTo>
                    <a:pt x="26584" y="60960"/>
                  </a:lnTo>
                  <a:lnTo>
                    <a:pt x="31918" y="6096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4034789" y="1709166"/>
              <a:ext cx="11430" cy="123189"/>
            </a:xfrm>
            <a:custGeom>
              <a:avLst/>
              <a:gdLst/>
              <a:ahLst/>
              <a:cxnLst/>
              <a:rect l="l" t="t" r="r" b="b"/>
              <a:pathLst>
                <a:path w="11429" h="123189">
                  <a:moveTo>
                    <a:pt x="0" y="0"/>
                  </a:moveTo>
                  <a:lnTo>
                    <a:pt x="11429" y="0"/>
                  </a:lnTo>
                </a:path>
                <a:path w="11429" h="123189">
                  <a:moveTo>
                    <a:pt x="0" y="60959"/>
                  </a:moveTo>
                  <a:lnTo>
                    <a:pt x="11429" y="60959"/>
                  </a:lnTo>
                </a:path>
                <a:path w="11429" h="123189">
                  <a:moveTo>
                    <a:pt x="0" y="122681"/>
                  </a:moveTo>
                  <a:lnTo>
                    <a:pt x="11429" y="122681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4002804" y="2271522"/>
              <a:ext cx="32384" cy="60960"/>
            </a:xfrm>
            <a:custGeom>
              <a:avLst/>
              <a:gdLst/>
              <a:ahLst/>
              <a:cxnLst/>
              <a:rect l="l" t="t" r="r" b="b"/>
              <a:pathLst>
                <a:path w="32385" h="60960">
                  <a:moveTo>
                    <a:pt x="31984" y="0"/>
                  </a:moveTo>
                  <a:lnTo>
                    <a:pt x="26650" y="762"/>
                  </a:lnTo>
                  <a:lnTo>
                    <a:pt x="7127" y="11139"/>
                  </a:lnTo>
                  <a:lnTo>
                    <a:pt x="0" y="29489"/>
                  </a:lnTo>
                  <a:lnTo>
                    <a:pt x="6198" y="48525"/>
                  </a:lnTo>
                  <a:lnTo>
                    <a:pt x="26650" y="60960"/>
                  </a:lnTo>
                  <a:lnTo>
                    <a:pt x="31984" y="6096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4002857" y="2210562"/>
              <a:ext cx="32384" cy="60960"/>
            </a:xfrm>
            <a:custGeom>
              <a:avLst/>
              <a:gdLst/>
              <a:ahLst/>
              <a:cxnLst/>
              <a:rect l="l" t="t" r="r" b="b"/>
              <a:pathLst>
                <a:path w="32385" h="60960">
                  <a:moveTo>
                    <a:pt x="31932" y="0"/>
                  </a:moveTo>
                  <a:lnTo>
                    <a:pt x="26598" y="0"/>
                  </a:lnTo>
                  <a:lnTo>
                    <a:pt x="6740" y="11604"/>
                  </a:lnTo>
                  <a:lnTo>
                    <a:pt x="0" y="30389"/>
                  </a:lnTo>
                  <a:lnTo>
                    <a:pt x="6558" y="49029"/>
                  </a:lnTo>
                  <a:lnTo>
                    <a:pt x="26598" y="60198"/>
                  </a:lnTo>
                  <a:lnTo>
                    <a:pt x="31932" y="6096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4034789" y="2210562"/>
              <a:ext cx="11430" cy="121920"/>
            </a:xfrm>
            <a:custGeom>
              <a:avLst/>
              <a:gdLst/>
              <a:ahLst/>
              <a:cxnLst/>
              <a:rect l="l" t="t" r="r" b="b"/>
              <a:pathLst>
                <a:path w="11429" h="121919">
                  <a:moveTo>
                    <a:pt x="0" y="0"/>
                  </a:moveTo>
                  <a:lnTo>
                    <a:pt x="11429" y="0"/>
                  </a:lnTo>
                </a:path>
                <a:path w="11429" h="121919">
                  <a:moveTo>
                    <a:pt x="0" y="60960"/>
                  </a:moveTo>
                  <a:lnTo>
                    <a:pt x="11429" y="60960"/>
                  </a:lnTo>
                </a:path>
                <a:path w="11429" h="121919">
                  <a:moveTo>
                    <a:pt x="0" y="121919"/>
                  </a:moveTo>
                  <a:lnTo>
                    <a:pt x="11429" y="121919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4002766" y="2020824"/>
              <a:ext cx="32384" cy="60960"/>
            </a:xfrm>
            <a:custGeom>
              <a:avLst/>
              <a:gdLst/>
              <a:ahLst/>
              <a:cxnLst/>
              <a:rect l="l" t="t" r="r" b="b"/>
              <a:pathLst>
                <a:path w="32385" h="60960">
                  <a:moveTo>
                    <a:pt x="32023" y="0"/>
                  </a:moveTo>
                  <a:lnTo>
                    <a:pt x="26689" y="762"/>
                  </a:lnTo>
                  <a:lnTo>
                    <a:pt x="6986" y="11543"/>
                  </a:lnTo>
                  <a:lnTo>
                    <a:pt x="0" y="29851"/>
                  </a:lnTo>
                  <a:lnTo>
                    <a:pt x="6357" y="48664"/>
                  </a:lnTo>
                  <a:lnTo>
                    <a:pt x="26689" y="60960"/>
                  </a:lnTo>
                  <a:lnTo>
                    <a:pt x="32023" y="6096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4002876" y="1959864"/>
              <a:ext cx="32384" cy="60960"/>
            </a:xfrm>
            <a:custGeom>
              <a:avLst/>
              <a:gdLst/>
              <a:ahLst/>
              <a:cxnLst/>
              <a:rect l="l" t="t" r="r" b="b"/>
              <a:pathLst>
                <a:path w="32385" h="60960">
                  <a:moveTo>
                    <a:pt x="31913" y="0"/>
                  </a:moveTo>
                  <a:lnTo>
                    <a:pt x="26579" y="0"/>
                  </a:lnTo>
                  <a:lnTo>
                    <a:pt x="6643" y="11687"/>
                  </a:lnTo>
                  <a:lnTo>
                    <a:pt x="0" y="30532"/>
                  </a:lnTo>
                  <a:lnTo>
                    <a:pt x="6646" y="49350"/>
                  </a:lnTo>
                  <a:lnTo>
                    <a:pt x="26579" y="60960"/>
                  </a:lnTo>
                  <a:lnTo>
                    <a:pt x="31913" y="6096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4034789" y="1959864"/>
              <a:ext cx="11430" cy="121920"/>
            </a:xfrm>
            <a:custGeom>
              <a:avLst/>
              <a:gdLst/>
              <a:ahLst/>
              <a:cxnLst/>
              <a:rect l="l" t="t" r="r" b="b"/>
              <a:pathLst>
                <a:path w="11429" h="121919">
                  <a:moveTo>
                    <a:pt x="0" y="0"/>
                  </a:moveTo>
                  <a:lnTo>
                    <a:pt x="11429" y="0"/>
                  </a:lnTo>
                </a:path>
                <a:path w="11429" h="121919">
                  <a:moveTo>
                    <a:pt x="0" y="60960"/>
                  </a:moveTo>
                  <a:lnTo>
                    <a:pt x="11429" y="60960"/>
                  </a:lnTo>
                </a:path>
                <a:path w="11429" h="121919">
                  <a:moveTo>
                    <a:pt x="0" y="121920"/>
                  </a:moveTo>
                  <a:lnTo>
                    <a:pt x="11429" y="12192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4049267" y="1959102"/>
              <a:ext cx="1154430" cy="1518920"/>
            </a:xfrm>
            <a:custGeom>
              <a:avLst/>
              <a:gdLst/>
              <a:ahLst/>
              <a:cxnLst/>
              <a:rect l="l" t="t" r="r" b="b"/>
              <a:pathLst>
                <a:path w="1154429" h="1518920">
                  <a:moveTo>
                    <a:pt x="0" y="0"/>
                  </a:moveTo>
                  <a:lnTo>
                    <a:pt x="1154430" y="0"/>
                  </a:lnTo>
                  <a:lnTo>
                    <a:pt x="1154430" y="1518666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4049267" y="1709166"/>
              <a:ext cx="467359" cy="0"/>
            </a:xfrm>
            <a:custGeom>
              <a:avLst/>
              <a:gdLst/>
              <a:ahLst/>
              <a:cxnLst/>
              <a:rect l="l" t="t" r="r" b="b"/>
              <a:pathLst>
                <a:path w="467360">
                  <a:moveTo>
                    <a:pt x="0" y="0"/>
                  </a:moveTo>
                  <a:lnTo>
                    <a:pt x="467106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6" name="object 26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512442" y="1613033"/>
              <a:ext cx="191503" cy="192265"/>
            </a:xfrm>
            <a:prstGeom prst="rect">
              <a:avLst/>
            </a:prstGeom>
          </p:spPr>
        </p:pic>
      </p:grpSp>
      <p:sp>
        <p:nvSpPr>
          <p:cNvPr id="267" name="object 267"/>
          <p:cNvSpPr txBox="1"/>
          <p:nvPr/>
        </p:nvSpPr>
        <p:spPr>
          <a:xfrm>
            <a:off x="4552441" y="1697228"/>
            <a:ext cx="11112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Arial MT"/>
                <a:cs typeface="Arial MT"/>
              </a:rPr>
              <a:t>51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268" name="object 268"/>
          <p:cNvSpPr txBox="1"/>
          <p:nvPr/>
        </p:nvSpPr>
        <p:spPr>
          <a:xfrm>
            <a:off x="4552441" y="1646175"/>
            <a:ext cx="62420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aseline="18518" dirty="0">
                <a:latin typeface="Arial MT"/>
                <a:cs typeface="Arial MT"/>
              </a:rPr>
              <a:t>50  </a:t>
            </a:r>
            <a:r>
              <a:rPr sz="900" spc="165" baseline="18518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UAT</a:t>
            </a:r>
            <a:r>
              <a:rPr sz="600" spc="-10" dirty="0">
                <a:latin typeface="Arial MT"/>
                <a:cs typeface="Arial MT"/>
              </a:rPr>
              <a:t> </a:t>
            </a:r>
            <a:r>
              <a:rPr sz="600" spc="-5" dirty="0">
                <a:latin typeface="Arial MT"/>
                <a:cs typeface="Arial MT"/>
              </a:rPr>
              <a:t>Backup</a:t>
            </a:r>
            <a:endParaRPr sz="600">
              <a:latin typeface="Arial MT"/>
              <a:cs typeface="Arial MT"/>
            </a:endParaRPr>
          </a:p>
        </p:txBody>
      </p:sp>
      <p:grpSp>
        <p:nvGrpSpPr>
          <p:cNvPr id="269" name="object 269"/>
          <p:cNvGrpSpPr/>
          <p:nvPr/>
        </p:nvGrpSpPr>
        <p:grpSpPr>
          <a:xfrm>
            <a:off x="4018215" y="2660332"/>
            <a:ext cx="876935" cy="873760"/>
            <a:chOff x="4018215" y="2660332"/>
            <a:chExt cx="876935" cy="873760"/>
          </a:xfrm>
        </p:grpSpPr>
        <p:sp>
          <p:nvSpPr>
            <p:cNvPr id="270" name="object 270"/>
            <p:cNvSpPr/>
            <p:nvPr/>
          </p:nvSpPr>
          <p:spPr>
            <a:xfrm>
              <a:off x="4024883" y="2667000"/>
              <a:ext cx="0" cy="860425"/>
            </a:xfrm>
            <a:custGeom>
              <a:avLst/>
              <a:gdLst/>
              <a:ahLst/>
              <a:cxnLst/>
              <a:rect l="l" t="t" r="r" b="b"/>
              <a:pathLst>
                <a:path h="860425">
                  <a:moveTo>
                    <a:pt x="0" y="0"/>
                  </a:moveTo>
                  <a:lnTo>
                    <a:pt x="0" y="860298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4239767" y="2671572"/>
              <a:ext cx="74295" cy="438150"/>
            </a:xfrm>
            <a:custGeom>
              <a:avLst/>
              <a:gdLst/>
              <a:ahLst/>
              <a:cxnLst/>
              <a:rect l="l" t="t" r="r" b="b"/>
              <a:pathLst>
                <a:path w="74295" h="438150">
                  <a:moveTo>
                    <a:pt x="0" y="0"/>
                  </a:moveTo>
                  <a:lnTo>
                    <a:pt x="73914" y="0"/>
                  </a:lnTo>
                  <a:lnTo>
                    <a:pt x="73914" y="43815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4291679" y="2851403"/>
              <a:ext cx="32384" cy="60960"/>
            </a:xfrm>
            <a:custGeom>
              <a:avLst/>
              <a:gdLst/>
              <a:ahLst/>
              <a:cxnLst/>
              <a:rect l="l" t="t" r="r" b="b"/>
              <a:pathLst>
                <a:path w="32385" h="60960">
                  <a:moveTo>
                    <a:pt x="31908" y="0"/>
                  </a:moveTo>
                  <a:lnTo>
                    <a:pt x="26574" y="0"/>
                  </a:lnTo>
                  <a:lnTo>
                    <a:pt x="6722" y="11588"/>
                  </a:lnTo>
                  <a:lnTo>
                    <a:pt x="0" y="30451"/>
                  </a:lnTo>
                  <a:lnTo>
                    <a:pt x="6565" y="49138"/>
                  </a:lnTo>
                  <a:lnTo>
                    <a:pt x="26574" y="60198"/>
                  </a:lnTo>
                  <a:lnTo>
                    <a:pt x="31908" y="6096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4291564" y="2789681"/>
              <a:ext cx="32384" cy="62230"/>
            </a:xfrm>
            <a:custGeom>
              <a:avLst/>
              <a:gdLst/>
              <a:ahLst/>
              <a:cxnLst/>
              <a:rect l="l" t="t" r="r" b="b"/>
              <a:pathLst>
                <a:path w="32385" h="62230">
                  <a:moveTo>
                    <a:pt x="32023" y="0"/>
                  </a:moveTo>
                  <a:lnTo>
                    <a:pt x="26689" y="762"/>
                  </a:lnTo>
                  <a:lnTo>
                    <a:pt x="6743" y="12402"/>
                  </a:lnTo>
                  <a:lnTo>
                    <a:pt x="0" y="31103"/>
                  </a:lnTo>
                  <a:lnTo>
                    <a:pt x="6600" y="49684"/>
                  </a:lnTo>
                  <a:lnTo>
                    <a:pt x="26689" y="60960"/>
                  </a:lnTo>
                  <a:lnTo>
                    <a:pt x="32023" y="61722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4323587" y="2789681"/>
              <a:ext cx="11430" cy="62230"/>
            </a:xfrm>
            <a:custGeom>
              <a:avLst/>
              <a:gdLst/>
              <a:ahLst/>
              <a:cxnLst/>
              <a:rect l="l" t="t" r="r" b="b"/>
              <a:pathLst>
                <a:path w="11429" h="62230">
                  <a:moveTo>
                    <a:pt x="0" y="0"/>
                  </a:moveTo>
                  <a:lnTo>
                    <a:pt x="11429" y="0"/>
                  </a:lnTo>
                </a:path>
                <a:path w="11429" h="62230">
                  <a:moveTo>
                    <a:pt x="0" y="61722"/>
                  </a:moveTo>
                  <a:lnTo>
                    <a:pt x="11429" y="61722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4516373" y="2820924"/>
              <a:ext cx="184150" cy="184785"/>
            </a:xfrm>
            <a:custGeom>
              <a:avLst/>
              <a:gdLst/>
              <a:ahLst/>
              <a:cxnLst/>
              <a:rect l="l" t="t" r="r" b="b"/>
              <a:pathLst>
                <a:path w="184150" h="184785">
                  <a:moveTo>
                    <a:pt x="0" y="92201"/>
                  </a:moveTo>
                  <a:lnTo>
                    <a:pt x="7215" y="56256"/>
                  </a:lnTo>
                  <a:lnTo>
                    <a:pt x="26860" y="26955"/>
                  </a:lnTo>
                  <a:lnTo>
                    <a:pt x="55935" y="7227"/>
                  </a:lnTo>
                  <a:lnTo>
                    <a:pt x="91439" y="0"/>
                  </a:lnTo>
                  <a:lnTo>
                    <a:pt x="127384" y="7227"/>
                  </a:lnTo>
                  <a:lnTo>
                    <a:pt x="156686" y="26955"/>
                  </a:lnTo>
                  <a:lnTo>
                    <a:pt x="176415" y="56256"/>
                  </a:lnTo>
                  <a:lnTo>
                    <a:pt x="183642" y="92201"/>
                  </a:lnTo>
                  <a:lnTo>
                    <a:pt x="176415" y="127825"/>
                  </a:lnTo>
                  <a:lnTo>
                    <a:pt x="156686" y="157162"/>
                  </a:lnTo>
                  <a:lnTo>
                    <a:pt x="127384" y="177069"/>
                  </a:lnTo>
                  <a:lnTo>
                    <a:pt x="91440" y="184403"/>
                  </a:lnTo>
                  <a:lnTo>
                    <a:pt x="55935" y="177069"/>
                  </a:lnTo>
                  <a:lnTo>
                    <a:pt x="26860" y="157162"/>
                  </a:lnTo>
                  <a:lnTo>
                    <a:pt x="7215" y="127825"/>
                  </a:lnTo>
                  <a:lnTo>
                    <a:pt x="0" y="92201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4706111" y="2820924"/>
              <a:ext cx="184785" cy="184785"/>
            </a:xfrm>
            <a:custGeom>
              <a:avLst/>
              <a:gdLst/>
              <a:ahLst/>
              <a:cxnLst/>
              <a:rect l="l" t="t" r="r" b="b"/>
              <a:pathLst>
                <a:path w="184785" h="184785">
                  <a:moveTo>
                    <a:pt x="0" y="92201"/>
                  </a:moveTo>
                  <a:lnTo>
                    <a:pt x="7334" y="56256"/>
                  </a:lnTo>
                  <a:lnTo>
                    <a:pt x="27241" y="26955"/>
                  </a:lnTo>
                  <a:lnTo>
                    <a:pt x="56578" y="7227"/>
                  </a:lnTo>
                  <a:lnTo>
                    <a:pt x="92201" y="0"/>
                  </a:lnTo>
                  <a:lnTo>
                    <a:pt x="128146" y="7227"/>
                  </a:lnTo>
                  <a:lnTo>
                    <a:pt x="157448" y="26955"/>
                  </a:lnTo>
                  <a:lnTo>
                    <a:pt x="177176" y="56256"/>
                  </a:lnTo>
                  <a:lnTo>
                    <a:pt x="184404" y="92201"/>
                  </a:lnTo>
                  <a:lnTo>
                    <a:pt x="177176" y="127825"/>
                  </a:lnTo>
                  <a:lnTo>
                    <a:pt x="157448" y="157162"/>
                  </a:lnTo>
                  <a:lnTo>
                    <a:pt x="128146" y="177069"/>
                  </a:lnTo>
                  <a:lnTo>
                    <a:pt x="92201" y="184403"/>
                  </a:lnTo>
                  <a:lnTo>
                    <a:pt x="56578" y="177069"/>
                  </a:lnTo>
                  <a:lnTo>
                    <a:pt x="27241" y="157162"/>
                  </a:lnTo>
                  <a:lnTo>
                    <a:pt x="7334" y="127825"/>
                  </a:lnTo>
                  <a:lnTo>
                    <a:pt x="0" y="92201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4300727" y="3109722"/>
              <a:ext cx="25400" cy="139700"/>
            </a:xfrm>
            <a:custGeom>
              <a:avLst/>
              <a:gdLst/>
              <a:ahLst/>
              <a:cxnLst/>
              <a:rect l="l" t="t" r="r" b="b"/>
              <a:pathLst>
                <a:path w="25400" h="139700">
                  <a:moveTo>
                    <a:pt x="25146" y="139446"/>
                  </a:moveTo>
                  <a:lnTo>
                    <a:pt x="25146" y="0"/>
                  </a:lnTo>
                  <a:lnTo>
                    <a:pt x="0" y="0"/>
                  </a:lnTo>
                  <a:lnTo>
                    <a:pt x="0" y="139446"/>
                  </a:lnTo>
                  <a:lnTo>
                    <a:pt x="25146" y="139446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4313681" y="3251454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h="114300">
                  <a:moveTo>
                    <a:pt x="0" y="114300"/>
                  </a:moveTo>
                  <a:lnTo>
                    <a:pt x="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4279391" y="3393948"/>
              <a:ext cx="67945" cy="0"/>
            </a:xfrm>
            <a:custGeom>
              <a:avLst/>
              <a:gdLst/>
              <a:ahLst/>
              <a:cxnLst/>
              <a:rect l="l" t="t" r="r" b="b"/>
              <a:pathLst>
                <a:path w="67945">
                  <a:moveTo>
                    <a:pt x="0" y="0"/>
                  </a:moveTo>
                  <a:lnTo>
                    <a:pt x="67818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4290821" y="3422904"/>
              <a:ext cx="45085" cy="0"/>
            </a:xfrm>
            <a:custGeom>
              <a:avLst/>
              <a:gdLst/>
              <a:ahLst/>
              <a:cxnLst/>
              <a:rect l="l" t="t" r="r" b="b"/>
              <a:pathLst>
                <a:path w="45085">
                  <a:moveTo>
                    <a:pt x="0" y="0"/>
                  </a:moveTo>
                  <a:lnTo>
                    <a:pt x="44957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4268723" y="3365754"/>
              <a:ext cx="89535" cy="0"/>
            </a:xfrm>
            <a:custGeom>
              <a:avLst/>
              <a:gdLst/>
              <a:ahLst/>
              <a:cxnLst/>
              <a:rect l="l" t="t" r="r" b="b"/>
              <a:pathLst>
                <a:path w="89535">
                  <a:moveTo>
                    <a:pt x="0" y="0"/>
                  </a:moveTo>
                  <a:lnTo>
                    <a:pt x="89154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2" name="object 282"/>
          <p:cNvSpPr txBox="1"/>
          <p:nvPr/>
        </p:nvSpPr>
        <p:spPr>
          <a:xfrm>
            <a:off x="4307077" y="2808224"/>
            <a:ext cx="624205" cy="41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665"/>
              </a:lnSpc>
              <a:spcBef>
                <a:spcPts val="100"/>
              </a:spcBef>
              <a:tabLst>
                <a:tab pos="208915" algn="l"/>
              </a:tabLst>
            </a:pPr>
            <a:r>
              <a:rPr sz="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	</a:t>
            </a:r>
            <a:r>
              <a:rPr sz="600" dirty="0">
                <a:latin typeface="Arial MT"/>
                <a:cs typeface="Arial MT"/>
              </a:rPr>
              <a:t> </a:t>
            </a:r>
            <a:r>
              <a:rPr sz="600" spc="50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51   </a:t>
            </a:r>
            <a:r>
              <a:rPr sz="600" spc="160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51</a:t>
            </a:r>
            <a:endParaRPr sz="600">
              <a:latin typeface="Arial MT"/>
              <a:cs typeface="Arial MT"/>
            </a:endParaRPr>
          </a:p>
          <a:p>
            <a:pPr marL="226060">
              <a:lnSpc>
                <a:spcPts val="665"/>
              </a:lnSpc>
            </a:pPr>
            <a:r>
              <a:rPr sz="600" dirty="0">
                <a:latin typeface="Arial MT"/>
                <a:cs typeface="Arial MT"/>
              </a:rPr>
              <a:t>TG1</a:t>
            </a:r>
            <a:r>
              <a:rPr sz="600" spc="100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TG2</a:t>
            </a:r>
            <a:endParaRPr sz="600">
              <a:latin typeface="Arial MT"/>
              <a:cs typeface="Arial MT"/>
            </a:endParaRPr>
          </a:p>
          <a:p>
            <a:pPr marL="198755" marR="5080" indent="-8890">
              <a:lnSpc>
                <a:spcPct val="100000"/>
              </a:lnSpc>
              <a:spcBef>
                <a:spcPts val="330"/>
              </a:spcBef>
            </a:pPr>
            <a:r>
              <a:rPr sz="600" spc="-5" dirty="0">
                <a:latin typeface="Arial MT"/>
                <a:cs typeface="Arial MT"/>
              </a:rPr>
              <a:t>U</a:t>
            </a:r>
            <a:r>
              <a:rPr sz="600" dirty="0">
                <a:latin typeface="Arial MT"/>
                <a:cs typeface="Arial MT"/>
              </a:rPr>
              <a:t>AT N</a:t>
            </a:r>
            <a:r>
              <a:rPr sz="600" spc="-5" dirty="0">
                <a:latin typeface="Arial MT"/>
                <a:cs typeface="Arial MT"/>
              </a:rPr>
              <a:t>e</a:t>
            </a:r>
            <a:r>
              <a:rPr sz="600" dirty="0">
                <a:latin typeface="Arial MT"/>
                <a:cs typeface="Arial MT"/>
              </a:rPr>
              <a:t>ut</a:t>
            </a:r>
            <a:r>
              <a:rPr sz="600" spc="-5" dirty="0">
                <a:latin typeface="Arial MT"/>
                <a:cs typeface="Arial MT"/>
              </a:rPr>
              <a:t>r</a:t>
            </a:r>
            <a:r>
              <a:rPr sz="600" dirty="0">
                <a:latin typeface="Arial MT"/>
                <a:cs typeface="Arial MT"/>
              </a:rPr>
              <a:t>al  </a:t>
            </a:r>
            <a:r>
              <a:rPr sz="600" spc="-5" dirty="0">
                <a:latin typeface="Arial MT"/>
                <a:cs typeface="Arial MT"/>
              </a:rPr>
              <a:t>Overcurrent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283" name="object 283"/>
          <p:cNvSpPr/>
          <p:nvPr/>
        </p:nvSpPr>
        <p:spPr>
          <a:xfrm>
            <a:off x="3637787" y="3001518"/>
            <a:ext cx="184785" cy="184785"/>
          </a:xfrm>
          <a:custGeom>
            <a:avLst/>
            <a:gdLst/>
            <a:ahLst/>
            <a:cxnLst/>
            <a:rect l="l" t="t" r="r" b="b"/>
            <a:pathLst>
              <a:path w="184785" h="184785">
                <a:moveTo>
                  <a:pt x="0" y="92201"/>
                </a:moveTo>
                <a:lnTo>
                  <a:pt x="7227" y="56256"/>
                </a:lnTo>
                <a:lnTo>
                  <a:pt x="26955" y="26955"/>
                </a:lnTo>
                <a:lnTo>
                  <a:pt x="56257" y="7227"/>
                </a:lnTo>
                <a:lnTo>
                  <a:pt x="92201" y="0"/>
                </a:lnTo>
                <a:lnTo>
                  <a:pt x="128146" y="7227"/>
                </a:lnTo>
                <a:lnTo>
                  <a:pt x="157448" y="26955"/>
                </a:lnTo>
                <a:lnTo>
                  <a:pt x="177176" y="56256"/>
                </a:lnTo>
                <a:lnTo>
                  <a:pt x="184404" y="92201"/>
                </a:lnTo>
                <a:lnTo>
                  <a:pt x="177176" y="128146"/>
                </a:lnTo>
                <a:lnTo>
                  <a:pt x="157448" y="157448"/>
                </a:lnTo>
                <a:lnTo>
                  <a:pt x="128146" y="177176"/>
                </a:lnTo>
                <a:lnTo>
                  <a:pt x="92201" y="184403"/>
                </a:lnTo>
                <a:lnTo>
                  <a:pt x="56257" y="177176"/>
                </a:lnTo>
                <a:lnTo>
                  <a:pt x="26955" y="157448"/>
                </a:lnTo>
                <a:lnTo>
                  <a:pt x="7227" y="128146"/>
                </a:lnTo>
                <a:lnTo>
                  <a:pt x="0" y="92201"/>
                </a:lnTo>
                <a:close/>
              </a:path>
            </a:pathLst>
          </a:custGeom>
          <a:ln w="78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 txBox="1"/>
          <p:nvPr/>
        </p:nvSpPr>
        <p:spPr>
          <a:xfrm>
            <a:off x="3276853" y="2977389"/>
            <a:ext cx="586105" cy="49212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R="83820" algn="r">
              <a:lnSpc>
                <a:spcPct val="100000"/>
              </a:lnSpc>
              <a:spcBef>
                <a:spcPts val="495"/>
              </a:spcBef>
            </a:pPr>
            <a:r>
              <a:rPr sz="600" spc="-5" dirty="0">
                <a:latin typeface="Arial MT"/>
                <a:cs typeface="Arial MT"/>
              </a:rPr>
              <a:t>51</a:t>
            </a:r>
            <a:endParaRPr sz="600">
              <a:latin typeface="Arial MT"/>
              <a:cs typeface="Arial MT"/>
            </a:endParaRPr>
          </a:p>
          <a:p>
            <a:pPr marL="12065" marR="5080" indent="-635" algn="ctr">
              <a:lnSpc>
                <a:spcPct val="100000"/>
              </a:lnSpc>
              <a:spcBef>
                <a:spcPts val="395"/>
              </a:spcBef>
            </a:pPr>
            <a:r>
              <a:rPr sz="600" spc="-5" dirty="0">
                <a:latin typeface="Arial MT"/>
                <a:cs typeface="Arial MT"/>
              </a:rPr>
              <a:t>Unit Auxiliary </a:t>
            </a:r>
            <a:r>
              <a:rPr sz="600" dirty="0">
                <a:latin typeface="Arial MT"/>
                <a:cs typeface="Arial MT"/>
              </a:rPr>
              <a:t> Bus</a:t>
            </a:r>
            <a:r>
              <a:rPr sz="600" spc="-30" dirty="0">
                <a:latin typeface="Arial MT"/>
                <a:cs typeface="Arial MT"/>
              </a:rPr>
              <a:t> </a:t>
            </a:r>
            <a:r>
              <a:rPr sz="600" spc="-5" dirty="0">
                <a:latin typeface="Arial MT"/>
                <a:cs typeface="Arial MT"/>
              </a:rPr>
              <a:t>Phase</a:t>
            </a:r>
            <a:r>
              <a:rPr sz="600" spc="-30" dirty="0">
                <a:latin typeface="Arial MT"/>
                <a:cs typeface="Arial MT"/>
              </a:rPr>
              <a:t> </a:t>
            </a:r>
            <a:r>
              <a:rPr sz="600" spc="-5" dirty="0">
                <a:latin typeface="Arial MT"/>
                <a:cs typeface="Arial MT"/>
              </a:rPr>
              <a:t>Time </a:t>
            </a:r>
            <a:r>
              <a:rPr sz="600" spc="-150" dirty="0">
                <a:latin typeface="Arial MT"/>
                <a:cs typeface="Arial MT"/>
              </a:rPr>
              <a:t> </a:t>
            </a:r>
            <a:r>
              <a:rPr sz="600" spc="-5" dirty="0">
                <a:latin typeface="Arial MT"/>
                <a:cs typeface="Arial MT"/>
              </a:rPr>
              <a:t>Overcurrent</a:t>
            </a:r>
            <a:endParaRPr sz="600">
              <a:latin typeface="Arial MT"/>
              <a:cs typeface="Arial MT"/>
            </a:endParaRPr>
          </a:p>
        </p:txBody>
      </p:sp>
      <p:grpSp>
        <p:nvGrpSpPr>
          <p:cNvPr id="285" name="object 285"/>
          <p:cNvGrpSpPr/>
          <p:nvPr/>
        </p:nvGrpSpPr>
        <p:grpSpPr>
          <a:xfrm>
            <a:off x="3821112" y="3088830"/>
            <a:ext cx="233045" cy="130175"/>
            <a:chOff x="3821112" y="3088830"/>
            <a:chExt cx="233045" cy="130175"/>
          </a:xfrm>
        </p:grpSpPr>
        <p:sp>
          <p:nvSpPr>
            <p:cNvPr id="286" name="object 286"/>
            <p:cNvSpPr/>
            <p:nvPr/>
          </p:nvSpPr>
          <p:spPr>
            <a:xfrm>
              <a:off x="4017263" y="3153918"/>
              <a:ext cx="32384" cy="60960"/>
            </a:xfrm>
            <a:custGeom>
              <a:avLst/>
              <a:gdLst/>
              <a:ahLst/>
              <a:cxnLst/>
              <a:rect l="l" t="t" r="r" b="b"/>
              <a:pathLst>
                <a:path w="32385" h="60960">
                  <a:moveTo>
                    <a:pt x="0" y="0"/>
                  </a:moveTo>
                  <a:lnTo>
                    <a:pt x="5334" y="761"/>
                  </a:lnTo>
                  <a:lnTo>
                    <a:pt x="25473" y="11962"/>
                  </a:lnTo>
                  <a:lnTo>
                    <a:pt x="32237" y="30437"/>
                  </a:lnTo>
                  <a:lnTo>
                    <a:pt x="25549" y="49123"/>
                  </a:lnTo>
                  <a:lnTo>
                    <a:pt x="5334" y="60960"/>
                  </a:lnTo>
                  <a:lnTo>
                    <a:pt x="0" y="6096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4017263" y="3092958"/>
              <a:ext cx="32384" cy="60960"/>
            </a:xfrm>
            <a:custGeom>
              <a:avLst/>
              <a:gdLst/>
              <a:ahLst/>
              <a:cxnLst/>
              <a:rect l="l" t="t" r="r" b="b"/>
              <a:pathLst>
                <a:path w="32385" h="60960">
                  <a:moveTo>
                    <a:pt x="0" y="0"/>
                  </a:moveTo>
                  <a:lnTo>
                    <a:pt x="5334" y="761"/>
                  </a:lnTo>
                  <a:lnTo>
                    <a:pt x="25382" y="11619"/>
                  </a:lnTo>
                  <a:lnTo>
                    <a:pt x="31956" y="30608"/>
                  </a:lnTo>
                  <a:lnTo>
                    <a:pt x="25218" y="49723"/>
                  </a:lnTo>
                  <a:lnTo>
                    <a:pt x="5334" y="60960"/>
                  </a:lnTo>
                  <a:lnTo>
                    <a:pt x="0" y="6096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4005833" y="3092958"/>
              <a:ext cx="11430" cy="121920"/>
            </a:xfrm>
            <a:custGeom>
              <a:avLst/>
              <a:gdLst/>
              <a:ahLst/>
              <a:cxnLst/>
              <a:rect l="l" t="t" r="r" b="b"/>
              <a:pathLst>
                <a:path w="11429" h="121919">
                  <a:moveTo>
                    <a:pt x="0" y="0"/>
                  </a:moveTo>
                  <a:lnTo>
                    <a:pt x="11429" y="0"/>
                  </a:lnTo>
                </a:path>
                <a:path w="11429" h="121919">
                  <a:moveTo>
                    <a:pt x="0" y="60959"/>
                  </a:moveTo>
                  <a:lnTo>
                    <a:pt x="11429" y="60959"/>
                  </a:lnTo>
                </a:path>
                <a:path w="11429" h="121919">
                  <a:moveTo>
                    <a:pt x="0" y="121919"/>
                  </a:moveTo>
                  <a:lnTo>
                    <a:pt x="11429" y="121919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3825239" y="3093720"/>
              <a:ext cx="196850" cy="0"/>
            </a:xfrm>
            <a:custGeom>
              <a:avLst/>
              <a:gdLst/>
              <a:ahLst/>
              <a:cxnLst/>
              <a:rect l="l" t="t" r="r" b="b"/>
              <a:pathLst>
                <a:path w="196850">
                  <a:moveTo>
                    <a:pt x="0" y="0"/>
                  </a:moveTo>
                  <a:lnTo>
                    <a:pt x="196596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0" name="object 290"/>
          <p:cNvSpPr txBox="1"/>
          <p:nvPr/>
        </p:nvSpPr>
        <p:spPr>
          <a:xfrm>
            <a:off x="3864863" y="3527298"/>
            <a:ext cx="319405" cy="123189"/>
          </a:xfrm>
          <a:prstGeom prst="rect">
            <a:avLst/>
          </a:prstGeom>
          <a:ln w="7861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"/>
              </a:spcBef>
            </a:pPr>
            <a:r>
              <a:rPr sz="650" spc="25" dirty="0">
                <a:latin typeface="Arial MT"/>
                <a:cs typeface="Arial MT"/>
              </a:rPr>
              <a:t>A</a:t>
            </a:r>
            <a:endParaRPr sz="650">
              <a:latin typeface="Arial MT"/>
              <a:cs typeface="Arial MT"/>
            </a:endParaRPr>
          </a:p>
        </p:txBody>
      </p:sp>
      <p:grpSp>
        <p:nvGrpSpPr>
          <p:cNvPr id="291" name="object 291"/>
          <p:cNvGrpSpPr/>
          <p:nvPr/>
        </p:nvGrpSpPr>
        <p:grpSpPr>
          <a:xfrm>
            <a:off x="3996100" y="3473837"/>
            <a:ext cx="1304290" cy="649605"/>
            <a:chOff x="3996100" y="3473837"/>
            <a:chExt cx="1304290" cy="649605"/>
          </a:xfrm>
        </p:grpSpPr>
        <p:sp>
          <p:nvSpPr>
            <p:cNvPr id="292" name="object 292"/>
            <p:cNvSpPr/>
            <p:nvPr/>
          </p:nvSpPr>
          <p:spPr>
            <a:xfrm>
              <a:off x="4024883" y="3649980"/>
              <a:ext cx="0" cy="466725"/>
            </a:xfrm>
            <a:custGeom>
              <a:avLst/>
              <a:gdLst/>
              <a:ahLst/>
              <a:cxnLst/>
              <a:rect l="l" t="t" r="r" b="b"/>
              <a:pathLst>
                <a:path h="466725">
                  <a:moveTo>
                    <a:pt x="0" y="0"/>
                  </a:moveTo>
                  <a:lnTo>
                    <a:pt x="0" y="466344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4000227" y="3956304"/>
              <a:ext cx="32384" cy="62230"/>
            </a:xfrm>
            <a:custGeom>
              <a:avLst/>
              <a:gdLst/>
              <a:ahLst/>
              <a:cxnLst/>
              <a:rect l="l" t="t" r="r" b="b"/>
              <a:pathLst>
                <a:path w="32385" h="62229">
                  <a:moveTo>
                    <a:pt x="31513" y="0"/>
                  </a:moveTo>
                  <a:lnTo>
                    <a:pt x="26179" y="762"/>
                  </a:lnTo>
                  <a:lnTo>
                    <a:pt x="6664" y="11941"/>
                  </a:lnTo>
                  <a:lnTo>
                    <a:pt x="0" y="30627"/>
                  </a:lnTo>
                  <a:lnTo>
                    <a:pt x="6425" y="49430"/>
                  </a:lnTo>
                  <a:lnTo>
                    <a:pt x="26179" y="60960"/>
                  </a:lnTo>
                  <a:lnTo>
                    <a:pt x="32275" y="61722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4000342" y="3895344"/>
              <a:ext cx="32384" cy="60960"/>
            </a:xfrm>
            <a:custGeom>
              <a:avLst/>
              <a:gdLst/>
              <a:ahLst/>
              <a:cxnLst/>
              <a:rect l="l" t="t" r="r" b="b"/>
              <a:pathLst>
                <a:path w="32385" h="60960">
                  <a:moveTo>
                    <a:pt x="31399" y="0"/>
                  </a:moveTo>
                  <a:lnTo>
                    <a:pt x="26065" y="761"/>
                  </a:lnTo>
                  <a:lnTo>
                    <a:pt x="6596" y="11389"/>
                  </a:lnTo>
                  <a:lnTo>
                    <a:pt x="0" y="30308"/>
                  </a:lnTo>
                  <a:lnTo>
                    <a:pt x="6435" y="49503"/>
                  </a:lnTo>
                  <a:lnTo>
                    <a:pt x="26065" y="60959"/>
                  </a:lnTo>
                  <a:lnTo>
                    <a:pt x="32161" y="60959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4031741" y="3895344"/>
              <a:ext cx="11430" cy="123189"/>
            </a:xfrm>
            <a:custGeom>
              <a:avLst/>
              <a:gdLst/>
              <a:ahLst/>
              <a:cxnLst/>
              <a:rect l="l" t="t" r="r" b="b"/>
              <a:pathLst>
                <a:path w="11429" h="123189">
                  <a:moveTo>
                    <a:pt x="0" y="0"/>
                  </a:moveTo>
                  <a:lnTo>
                    <a:pt x="11429" y="0"/>
                  </a:lnTo>
                </a:path>
                <a:path w="11429" h="123189">
                  <a:moveTo>
                    <a:pt x="0" y="60959"/>
                  </a:moveTo>
                  <a:lnTo>
                    <a:pt x="11429" y="60959"/>
                  </a:lnTo>
                </a:path>
                <a:path w="11429" h="123189">
                  <a:moveTo>
                    <a:pt x="0" y="122682"/>
                  </a:moveTo>
                  <a:lnTo>
                    <a:pt x="11429" y="122682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4027931" y="3662172"/>
              <a:ext cx="1176020" cy="356235"/>
            </a:xfrm>
            <a:custGeom>
              <a:avLst/>
              <a:gdLst/>
              <a:ahLst/>
              <a:cxnLst/>
              <a:rect l="l" t="t" r="r" b="b"/>
              <a:pathLst>
                <a:path w="1176020" h="356235">
                  <a:moveTo>
                    <a:pt x="1175765" y="0"/>
                  </a:moveTo>
                  <a:lnTo>
                    <a:pt x="1175765" y="355854"/>
                  </a:lnTo>
                  <a:lnTo>
                    <a:pt x="0" y="355854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4049267" y="3895344"/>
              <a:ext cx="74295" cy="123189"/>
            </a:xfrm>
            <a:custGeom>
              <a:avLst/>
              <a:gdLst/>
              <a:ahLst/>
              <a:cxnLst/>
              <a:rect l="l" t="t" r="r" b="b"/>
              <a:pathLst>
                <a:path w="74295" h="123189">
                  <a:moveTo>
                    <a:pt x="0" y="0"/>
                  </a:moveTo>
                  <a:lnTo>
                    <a:pt x="73914" y="0"/>
                  </a:lnTo>
                  <a:lnTo>
                    <a:pt x="73914" y="122682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8" name="object 29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107564" y="3473837"/>
              <a:ext cx="192265" cy="192265"/>
            </a:xfrm>
            <a:prstGeom prst="rect">
              <a:avLst/>
            </a:prstGeom>
          </p:spPr>
        </p:pic>
      </p:grpSp>
      <p:sp>
        <p:nvSpPr>
          <p:cNvPr id="299" name="object 299"/>
          <p:cNvSpPr txBox="1"/>
          <p:nvPr/>
        </p:nvSpPr>
        <p:spPr>
          <a:xfrm>
            <a:off x="5124703" y="3503929"/>
            <a:ext cx="15811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Arial MT"/>
                <a:cs typeface="Arial MT"/>
              </a:rPr>
              <a:t>87T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300" name="object 300"/>
          <p:cNvSpPr txBox="1"/>
          <p:nvPr/>
        </p:nvSpPr>
        <p:spPr>
          <a:xfrm>
            <a:off x="475742" y="5094224"/>
            <a:ext cx="604520" cy="369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295">
              <a:lnSpc>
                <a:spcPct val="100000"/>
              </a:lnSpc>
              <a:spcBef>
                <a:spcPts val="100"/>
              </a:spcBef>
              <a:tabLst>
                <a:tab pos="403860" algn="l"/>
              </a:tabLst>
            </a:pPr>
            <a:r>
              <a:rPr sz="600" spc="-5" dirty="0">
                <a:latin typeface="Arial MT"/>
                <a:cs typeface="Arial MT"/>
              </a:rPr>
              <a:t>64F	</a:t>
            </a:r>
            <a:r>
              <a:rPr sz="900" baseline="4629" dirty="0">
                <a:latin typeface="Arial MT"/>
                <a:cs typeface="Arial MT"/>
              </a:rPr>
              <a:t>53</a:t>
            </a:r>
            <a:endParaRPr sz="900" baseline="4629">
              <a:latin typeface="Arial MT"/>
              <a:cs typeface="Arial MT"/>
            </a:endParaRPr>
          </a:p>
          <a:p>
            <a:pPr marL="12700" marR="5080" indent="43815">
              <a:lnSpc>
                <a:spcPts val="710"/>
              </a:lnSpc>
              <a:spcBef>
                <a:spcPts val="590"/>
              </a:spcBef>
            </a:pPr>
            <a:r>
              <a:rPr sz="600" spc="-5" dirty="0">
                <a:latin typeface="Arial MT"/>
                <a:cs typeface="Arial MT"/>
              </a:rPr>
              <a:t>Field</a:t>
            </a:r>
            <a:r>
              <a:rPr sz="600" spc="35" dirty="0">
                <a:latin typeface="Arial MT"/>
                <a:cs typeface="Arial MT"/>
              </a:rPr>
              <a:t> </a:t>
            </a:r>
            <a:r>
              <a:rPr sz="600" spc="-5" dirty="0">
                <a:latin typeface="Arial MT"/>
                <a:cs typeface="Arial MT"/>
              </a:rPr>
              <a:t>(Note</a:t>
            </a:r>
            <a:r>
              <a:rPr sz="600" spc="-20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1) </a:t>
            </a:r>
            <a:r>
              <a:rPr sz="600" spc="-155" dirty="0">
                <a:latin typeface="Arial MT"/>
                <a:cs typeface="Arial MT"/>
              </a:rPr>
              <a:t> </a:t>
            </a:r>
            <a:r>
              <a:rPr sz="600" spc="-5" dirty="0">
                <a:latin typeface="Arial MT"/>
                <a:cs typeface="Arial MT"/>
              </a:rPr>
              <a:t>Ground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301" name="object 301"/>
          <p:cNvSpPr txBox="1"/>
          <p:nvPr/>
        </p:nvSpPr>
        <p:spPr>
          <a:xfrm>
            <a:off x="1307083" y="2864610"/>
            <a:ext cx="480059" cy="31305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5"/>
              </a:spcBef>
            </a:pPr>
            <a:r>
              <a:rPr sz="600" dirty="0">
                <a:latin typeface="Arial MT"/>
                <a:cs typeface="Arial MT"/>
              </a:rPr>
              <a:t>27</a:t>
            </a:r>
            <a:endParaRPr sz="600">
              <a:latin typeface="Arial MT"/>
              <a:cs typeface="Arial MT"/>
            </a:endParaRPr>
          </a:p>
          <a:p>
            <a:pPr marL="12700" marR="5080" algn="ctr">
              <a:lnSpc>
                <a:spcPct val="100000"/>
              </a:lnSpc>
              <a:spcBef>
                <a:spcPts val="50"/>
              </a:spcBef>
            </a:pPr>
            <a:r>
              <a:rPr sz="600" spc="-5" dirty="0">
                <a:latin typeface="Arial MT"/>
                <a:cs typeface="Arial MT"/>
              </a:rPr>
              <a:t>I</a:t>
            </a:r>
            <a:r>
              <a:rPr sz="600" dirty="0">
                <a:latin typeface="Arial MT"/>
                <a:cs typeface="Arial MT"/>
              </a:rPr>
              <a:t>nadv. E</a:t>
            </a:r>
            <a:r>
              <a:rPr sz="600" spc="-5" dirty="0">
                <a:latin typeface="Arial MT"/>
                <a:cs typeface="Arial MT"/>
              </a:rPr>
              <a:t>n</a:t>
            </a:r>
            <a:r>
              <a:rPr sz="600" dirty="0">
                <a:latin typeface="Arial MT"/>
                <a:cs typeface="Arial MT"/>
              </a:rPr>
              <a:t>e</a:t>
            </a:r>
            <a:r>
              <a:rPr sz="600" spc="-5" dirty="0">
                <a:latin typeface="Arial MT"/>
                <a:cs typeface="Arial MT"/>
              </a:rPr>
              <a:t>r</a:t>
            </a:r>
            <a:r>
              <a:rPr sz="600" dirty="0">
                <a:latin typeface="Arial MT"/>
                <a:cs typeface="Arial MT"/>
              </a:rPr>
              <a:t>g.  </a:t>
            </a:r>
            <a:r>
              <a:rPr sz="600" spc="-5" dirty="0">
                <a:latin typeface="Arial MT"/>
                <a:cs typeface="Arial MT"/>
              </a:rPr>
              <a:t>(Note</a:t>
            </a:r>
            <a:r>
              <a:rPr sz="600" spc="-10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4)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302" name="object 302"/>
          <p:cNvSpPr txBox="1"/>
          <p:nvPr/>
        </p:nvSpPr>
        <p:spPr>
          <a:xfrm>
            <a:off x="5303011" y="3460494"/>
            <a:ext cx="3905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Arial MT"/>
                <a:cs typeface="Arial MT"/>
              </a:rPr>
              <a:t>UAT</a:t>
            </a:r>
            <a:endParaRPr sz="6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sz="600" spc="-5" dirty="0">
                <a:latin typeface="Arial MT"/>
                <a:cs typeface="Arial MT"/>
              </a:rPr>
              <a:t>Differential</a:t>
            </a:r>
            <a:endParaRPr sz="600">
              <a:latin typeface="Arial MT"/>
              <a:cs typeface="Arial MT"/>
            </a:endParaRPr>
          </a:p>
        </p:txBody>
      </p:sp>
      <p:grpSp>
        <p:nvGrpSpPr>
          <p:cNvPr id="303" name="object 303"/>
          <p:cNvGrpSpPr/>
          <p:nvPr/>
        </p:nvGrpSpPr>
        <p:grpSpPr>
          <a:xfrm>
            <a:off x="1783523" y="3260280"/>
            <a:ext cx="982980" cy="3059430"/>
            <a:chOff x="1783523" y="3260280"/>
            <a:chExt cx="982980" cy="3059430"/>
          </a:xfrm>
        </p:grpSpPr>
        <p:sp>
          <p:nvSpPr>
            <p:cNvPr id="304" name="object 304"/>
            <p:cNvSpPr/>
            <p:nvPr/>
          </p:nvSpPr>
          <p:spPr>
            <a:xfrm>
              <a:off x="2337815" y="3264407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33528" y="25908"/>
                  </a:moveTo>
                  <a:lnTo>
                    <a:pt x="33528" y="7620"/>
                  </a:lnTo>
                  <a:lnTo>
                    <a:pt x="25907" y="0"/>
                  </a:lnTo>
                  <a:lnTo>
                    <a:pt x="7620" y="0"/>
                  </a:lnTo>
                  <a:lnTo>
                    <a:pt x="0" y="7620"/>
                  </a:lnTo>
                  <a:lnTo>
                    <a:pt x="0" y="16764"/>
                  </a:lnTo>
                  <a:lnTo>
                    <a:pt x="0" y="25908"/>
                  </a:lnTo>
                  <a:lnTo>
                    <a:pt x="7620" y="33528"/>
                  </a:lnTo>
                  <a:lnTo>
                    <a:pt x="25907" y="33528"/>
                  </a:lnTo>
                  <a:lnTo>
                    <a:pt x="33528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2337815" y="3264407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0" y="16764"/>
                  </a:moveTo>
                  <a:lnTo>
                    <a:pt x="0" y="7620"/>
                  </a:lnTo>
                  <a:lnTo>
                    <a:pt x="7620" y="0"/>
                  </a:lnTo>
                  <a:lnTo>
                    <a:pt x="16764" y="0"/>
                  </a:lnTo>
                  <a:lnTo>
                    <a:pt x="25907" y="0"/>
                  </a:lnTo>
                  <a:lnTo>
                    <a:pt x="33528" y="7620"/>
                  </a:lnTo>
                  <a:lnTo>
                    <a:pt x="33528" y="16764"/>
                  </a:lnTo>
                  <a:lnTo>
                    <a:pt x="33528" y="25908"/>
                  </a:lnTo>
                  <a:lnTo>
                    <a:pt x="25907" y="33528"/>
                  </a:lnTo>
                  <a:lnTo>
                    <a:pt x="16764" y="33528"/>
                  </a:lnTo>
                  <a:lnTo>
                    <a:pt x="7620" y="33528"/>
                  </a:lnTo>
                  <a:lnTo>
                    <a:pt x="0" y="25908"/>
                  </a:lnTo>
                  <a:lnTo>
                    <a:pt x="0" y="16764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2337815" y="3559301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33528" y="25908"/>
                  </a:moveTo>
                  <a:lnTo>
                    <a:pt x="33528" y="7620"/>
                  </a:lnTo>
                  <a:lnTo>
                    <a:pt x="25907" y="0"/>
                  </a:lnTo>
                  <a:lnTo>
                    <a:pt x="7620" y="0"/>
                  </a:lnTo>
                  <a:lnTo>
                    <a:pt x="0" y="7620"/>
                  </a:lnTo>
                  <a:lnTo>
                    <a:pt x="0" y="16764"/>
                  </a:lnTo>
                  <a:lnTo>
                    <a:pt x="0" y="25908"/>
                  </a:lnTo>
                  <a:lnTo>
                    <a:pt x="7620" y="33528"/>
                  </a:lnTo>
                  <a:lnTo>
                    <a:pt x="25907" y="33528"/>
                  </a:lnTo>
                  <a:lnTo>
                    <a:pt x="33528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2337815" y="3559301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0" y="16764"/>
                  </a:moveTo>
                  <a:lnTo>
                    <a:pt x="0" y="7620"/>
                  </a:lnTo>
                  <a:lnTo>
                    <a:pt x="7620" y="0"/>
                  </a:lnTo>
                  <a:lnTo>
                    <a:pt x="16764" y="0"/>
                  </a:lnTo>
                  <a:lnTo>
                    <a:pt x="25907" y="0"/>
                  </a:lnTo>
                  <a:lnTo>
                    <a:pt x="33528" y="7620"/>
                  </a:lnTo>
                  <a:lnTo>
                    <a:pt x="33528" y="16764"/>
                  </a:lnTo>
                  <a:lnTo>
                    <a:pt x="33528" y="25908"/>
                  </a:lnTo>
                  <a:lnTo>
                    <a:pt x="25907" y="33528"/>
                  </a:lnTo>
                  <a:lnTo>
                    <a:pt x="16764" y="33528"/>
                  </a:lnTo>
                  <a:lnTo>
                    <a:pt x="7620" y="33528"/>
                  </a:lnTo>
                  <a:lnTo>
                    <a:pt x="0" y="25908"/>
                  </a:lnTo>
                  <a:lnTo>
                    <a:pt x="0" y="16764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2337815" y="3753612"/>
              <a:ext cx="33655" cy="33020"/>
            </a:xfrm>
            <a:custGeom>
              <a:avLst/>
              <a:gdLst/>
              <a:ahLst/>
              <a:cxnLst/>
              <a:rect l="l" t="t" r="r" b="b"/>
              <a:pathLst>
                <a:path w="33655" h="33020">
                  <a:moveTo>
                    <a:pt x="33528" y="25908"/>
                  </a:moveTo>
                  <a:lnTo>
                    <a:pt x="33528" y="7620"/>
                  </a:lnTo>
                  <a:lnTo>
                    <a:pt x="25907" y="0"/>
                  </a:lnTo>
                  <a:lnTo>
                    <a:pt x="7620" y="0"/>
                  </a:lnTo>
                  <a:lnTo>
                    <a:pt x="0" y="7620"/>
                  </a:lnTo>
                  <a:lnTo>
                    <a:pt x="0" y="16764"/>
                  </a:lnTo>
                  <a:lnTo>
                    <a:pt x="0" y="25908"/>
                  </a:lnTo>
                  <a:lnTo>
                    <a:pt x="7620" y="32765"/>
                  </a:lnTo>
                  <a:lnTo>
                    <a:pt x="25907" y="32765"/>
                  </a:lnTo>
                  <a:lnTo>
                    <a:pt x="33528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2337815" y="3753612"/>
              <a:ext cx="33655" cy="33020"/>
            </a:xfrm>
            <a:custGeom>
              <a:avLst/>
              <a:gdLst/>
              <a:ahLst/>
              <a:cxnLst/>
              <a:rect l="l" t="t" r="r" b="b"/>
              <a:pathLst>
                <a:path w="33655" h="33020">
                  <a:moveTo>
                    <a:pt x="0" y="16764"/>
                  </a:moveTo>
                  <a:lnTo>
                    <a:pt x="0" y="7620"/>
                  </a:lnTo>
                  <a:lnTo>
                    <a:pt x="7620" y="0"/>
                  </a:lnTo>
                  <a:lnTo>
                    <a:pt x="16764" y="0"/>
                  </a:lnTo>
                  <a:lnTo>
                    <a:pt x="25907" y="0"/>
                  </a:lnTo>
                  <a:lnTo>
                    <a:pt x="33528" y="7620"/>
                  </a:lnTo>
                  <a:lnTo>
                    <a:pt x="33528" y="16764"/>
                  </a:lnTo>
                  <a:lnTo>
                    <a:pt x="33528" y="25908"/>
                  </a:lnTo>
                  <a:lnTo>
                    <a:pt x="25907" y="32765"/>
                  </a:lnTo>
                  <a:lnTo>
                    <a:pt x="16764" y="32765"/>
                  </a:lnTo>
                  <a:lnTo>
                    <a:pt x="7620" y="32765"/>
                  </a:lnTo>
                  <a:lnTo>
                    <a:pt x="0" y="25908"/>
                  </a:lnTo>
                  <a:lnTo>
                    <a:pt x="0" y="16764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1787651" y="6020562"/>
              <a:ext cx="883919" cy="48895"/>
            </a:xfrm>
            <a:custGeom>
              <a:avLst/>
              <a:gdLst/>
              <a:ahLst/>
              <a:cxnLst/>
              <a:rect l="l" t="t" r="r" b="b"/>
              <a:pathLst>
                <a:path w="883919" h="48895">
                  <a:moveTo>
                    <a:pt x="0" y="0"/>
                  </a:moveTo>
                  <a:lnTo>
                    <a:pt x="883920" y="0"/>
                  </a:lnTo>
                  <a:lnTo>
                    <a:pt x="883920" y="48767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1787651" y="6265925"/>
              <a:ext cx="883919" cy="49530"/>
            </a:xfrm>
            <a:custGeom>
              <a:avLst/>
              <a:gdLst/>
              <a:ahLst/>
              <a:cxnLst/>
              <a:rect l="l" t="t" r="r" b="b"/>
              <a:pathLst>
                <a:path w="883919" h="49529">
                  <a:moveTo>
                    <a:pt x="0" y="49529"/>
                  </a:moveTo>
                  <a:lnTo>
                    <a:pt x="883920" y="49529"/>
                  </a:lnTo>
                  <a:lnTo>
                    <a:pt x="883920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2" name="object 3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73914" y="6073019"/>
              <a:ext cx="192265" cy="192265"/>
            </a:xfrm>
            <a:prstGeom prst="rect">
              <a:avLst/>
            </a:prstGeom>
          </p:spPr>
        </p:pic>
      </p:grpSp>
      <p:sp>
        <p:nvSpPr>
          <p:cNvPr id="313" name="object 313"/>
          <p:cNvSpPr txBox="1"/>
          <p:nvPr/>
        </p:nvSpPr>
        <p:spPr>
          <a:xfrm>
            <a:off x="2605531" y="6065011"/>
            <a:ext cx="1289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955">
              <a:lnSpc>
                <a:spcPts val="660"/>
              </a:lnSpc>
              <a:spcBef>
                <a:spcPts val="100"/>
              </a:spcBef>
            </a:pPr>
            <a:r>
              <a:rPr sz="600" dirty="0">
                <a:latin typeface="Arial MT"/>
                <a:cs typeface="Arial MT"/>
              </a:rPr>
              <a:t>27</a:t>
            </a:r>
            <a:endParaRPr sz="600">
              <a:latin typeface="Arial MT"/>
              <a:cs typeface="Arial MT"/>
            </a:endParaRPr>
          </a:p>
          <a:p>
            <a:pPr marL="12700">
              <a:lnSpc>
                <a:spcPts val="660"/>
              </a:lnSpc>
            </a:pPr>
            <a:r>
              <a:rPr sz="600" spc="5" dirty="0">
                <a:latin typeface="Arial MT"/>
                <a:cs typeface="Arial MT"/>
              </a:rPr>
              <a:t>TN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314" name="object 314"/>
          <p:cNvSpPr txBox="1"/>
          <p:nvPr/>
        </p:nvSpPr>
        <p:spPr>
          <a:xfrm>
            <a:off x="2818891" y="6017005"/>
            <a:ext cx="506730" cy="300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Arial MT"/>
                <a:cs typeface="Arial MT"/>
              </a:rPr>
              <a:t>100 </a:t>
            </a:r>
            <a:r>
              <a:rPr sz="600" spc="-5" dirty="0">
                <a:latin typeface="Arial MT"/>
                <a:cs typeface="Arial MT"/>
              </a:rPr>
              <a:t>Percent </a:t>
            </a:r>
            <a:r>
              <a:rPr sz="600" dirty="0">
                <a:latin typeface="Arial MT"/>
                <a:cs typeface="Arial MT"/>
              </a:rPr>
              <a:t> Stator</a:t>
            </a:r>
            <a:r>
              <a:rPr sz="600" spc="-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G</a:t>
            </a:r>
            <a:r>
              <a:rPr sz="600" spc="-5" dirty="0">
                <a:latin typeface="Arial MT"/>
                <a:cs typeface="Arial MT"/>
              </a:rPr>
              <a:t>r</a:t>
            </a:r>
            <a:r>
              <a:rPr sz="600" dirty="0">
                <a:latin typeface="Arial MT"/>
                <a:cs typeface="Arial MT"/>
              </a:rPr>
              <a:t>ound  </a:t>
            </a:r>
            <a:r>
              <a:rPr sz="600" spc="-5" dirty="0">
                <a:latin typeface="Arial MT"/>
                <a:cs typeface="Arial MT"/>
              </a:rPr>
              <a:t>(Note</a:t>
            </a:r>
            <a:r>
              <a:rPr sz="600" spc="-1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3)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315" name="object 315"/>
          <p:cNvSpPr txBox="1"/>
          <p:nvPr/>
        </p:nvSpPr>
        <p:spPr>
          <a:xfrm>
            <a:off x="3606036" y="6012434"/>
            <a:ext cx="2108835" cy="52959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600" spc="-5" dirty="0">
                <a:latin typeface="Arial MT"/>
                <a:cs typeface="Arial MT"/>
              </a:rPr>
              <a:t>Notes:</a:t>
            </a:r>
            <a:endParaRPr sz="600">
              <a:latin typeface="Arial MT"/>
              <a:cs typeface="Arial MT"/>
            </a:endParaRPr>
          </a:p>
          <a:p>
            <a:pPr marL="132715" indent="-85725">
              <a:lnSpc>
                <a:spcPct val="100000"/>
              </a:lnSpc>
              <a:spcBef>
                <a:spcPts val="180"/>
              </a:spcBef>
              <a:buAutoNum type="arabicPeriod"/>
              <a:tabLst>
                <a:tab pos="133350" algn="l"/>
              </a:tabLst>
            </a:pPr>
            <a:r>
              <a:rPr sz="600" spc="-5" dirty="0">
                <a:latin typeface="Arial MT"/>
                <a:cs typeface="Arial MT"/>
              </a:rPr>
              <a:t>Dotted</a:t>
            </a:r>
            <a:r>
              <a:rPr sz="600" spc="-10" dirty="0">
                <a:latin typeface="Arial MT"/>
                <a:cs typeface="Arial MT"/>
              </a:rPr>
              <a:t> </a:t>
            </a:r>
            <a:r>
              <a:rPr sz="600" spc="-5" dirty="0">
                <a:latin typeface="Arial MT"/>
                <a:cs typeface="Arial MT"/>
              </a:rPr>
              <a:t>devices optional.</a:t>
            </a:r>
            <a:endParaRPr sz="600">
              <a:latin typeface="Arial MT"/>
              <a:cs typeface="Arial MT"/>
            </a:endParaRPr>
          </a:p>
          <a:p>
            <a:pPr marL="132715" indent="-8572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33350" algn="l"/>
              </a:tabLst>
            </a:pPr>
            <a:r>
              <a:rPr sz="600" spc="-5" dirty="0">
                <a:latin typeface="Arial MT"/>
                <a:cs typeface="Arial MT"/>
              </a:rPr>
              <a:t>Device </a:t>
            </a:r>
            <a:r>
              <a:rPr sz="600" dirty="0">
                <a:latin typeface="Arial MT"/>
                <a:cs typeface="Arial MT"/>
              </a:rPr>
              <a:t>21</a:t>
            </a:r>
            <a:r>
              <a:rPr sz="600" spc="5" dirty="0">
                <a:latin typeface="Arial MT"/>
                <a:cs typeface="Arial MT"/>
              </a:rPr>
              <a:t> </a:t>
            </a:r>
            <a:r>
              <a:rPr sz="600" spc="-5" dirty="0">
                <a:latin typeface="Arial MT"/>
                <a:cs typeface="Arial MT"/>
              </a:rPr>
              <a:t>requires</a:t>
            </a:r>
            <a:r>
              <a:rPr sz="600" spc="5" dirty="0">
                <a:latin typeface="Arial MT"/>
                <a:cs typeface="Arial MT"/>
              </a:rPr>
              <a:t> </a:t>
            </a:r>
            <a:r>
              <a:rPr sz="600" spc="-5" dirty="0">
                <a:latin typeface="Arial MT"/>
                <a:cs typeface="Arial MT"/>
              </a:rPr>
              <a:t>external</a:t>
            </a:r>
            <a:r>
              <a:rPr sz="600" dirty="0">
                <a:latin typeface="Arial MT"/>
                <a:cs typeface="Arial MT"/>
              </a:rPr>
              <a:t> </a:t>
            </a:r>
            <a:r>
              <a:rPr sz="600" spc="-5" dirty="0">
                <a:latin typeface="Arial MT"/>
                <a:cs typeface="Arial MT"/>
              </a:rPr>
              <a:t>timer.</a:t>
            </a:r>
            <a:r>
              <a:rPr sz="600" dirty="0">
                <a:latin typeface="Arial MT"/>
                <a:cs typeface="Arial MT"/>
              </a:rPr>
              <a:t> See</a:t>
            </a:r>
            <a:r>
              <a:rPr sz="600" spc="5" dirty="0">
                <a:latin typeface="Arial MT"/>
                <a:cs typeface="Arial MT"/>
              </a:rPr>
              <a:t> </a:t>
            </a:r>
            <a:r>
              <a:rPr sz="600" spc="-5" dirty="0">
                <a:latin typeface="Arial MT"/>
                <a:cs typeface="Arial MT"/>
              </a:rPr>
              <a:t>Chapter</a:t>
            </a:r>
            <a:r>
              <a:rPr sz="600" dirty="0">
                <a:latin typeface="Arial MT"/>
                <a:cs typeface="Arial MT"/>
              </a:rPr>
              <a:t> 2.4.</a:t>
            </a:r>
            <a:endParaRPr sz="600">
              <a:latin typeface="Arial MT"/>
              <a:cs typeface="Arial MT"/>
            </a:endParaRPr>
          </a:p>
          <a:p>
            <a:pPr marL="132715" indent="-85725">
              <a:lnSpc>
                <a:spcPct val="100000"/>
              </a:lnSpc>
              <a:buAutoNum type="arabicPeriod"/>
              <a:tabLst>
                <a:tab pos="133350" algn="l"/>
              </a:tabLst>
            </a:pPr>
            <a:r>
              <a:rPr sz="600" dirty="0">
                <a:latin typeface="Arial MT"/>
                <a:cs typeface="Arial MT"/>
              </a:rPr>
              <a:t>See </a:t>
            </a:r>
            <a:r>
              <a:rPr sz="600" spc="-5" dirty="0">
                <a:latin typeface="Arial MT"/>
                <a:cs typeface="Arial MT"/>
              </a:rPr>
              <a:t>Chapter</a:t>
            </a:r>
            <a:r>
              <a:rPr sz="600" dirty="0">
                <a:latin typeface="Arial MT"/>
                <a:cs typeface="Arial MT"/>
              </a:rPr>
              <a:t> 2.2 </a:t>
            </a:r>
            <a:r>
              <a:rPr sz="600" spc="-5" dirty="0">
                <a:latin typeface="Arial MT"/>
                <a:cs typeface="Arial MT"/>
              </a:rPr>
              <a:t>regarding</a:t>
            </a:r>
            <a:r>
              <a:rPr sz="600" spc="5" dirty="0">
                <a:latin typeface="Arial MT"/>
                <a:cs typeface="Arial MT"/>
              </a:rPr>
              <a:t> </a:t>
            </a:r>
            <a:r>
              <a:rPr sz="600" spc="-5" dirty="0">
                <a:latin typeface="Arial MT"/>
                <a:cs typeface="Arial MT"/>
              </a:rPr>
              <a:t>100</a:t>
            </a:r>
            <a:r>
              <a:rPr sz="600" spc="10" dirty="0">
                <a:latin typeface="Arial MT"/>
                <a:cs typeface="Arial MT"/>
              </a:rPr>
              <a:t> </a:t>
            </a:r>
            <a:r>
              <a:rPr sz="600" spc="-5" dirty="0">
                <a:latin typeface="Arial MT"/>
                <a:cs typeface="Arial MT"/>
              </a:rPr>
              <a:t>percent</a:t>
            </a:r>
            <a:r>
              <a:rPr sz="600" spc="5" dirty="0">
                <a:latin typeface="Arial MT"/>
                <a:cs typeface="Arial MT"/>
              </a:rPr>
              <a:t> </a:t>
            </a:r>
            <a:r>
              <a:rPr sz="600" spc="-5" dirty="0">
                <a:latin typeface="Arial MT"/>
                <a:cs typeface="Arial MT"/>
              </a:rPr>
              <a:t>ground</a:t>
            </a:r>
            <a:r>
              <a:rPr sz="600" spc="5" dirty="0">
                <a:latin typeface="Arial MT"/>
                <a:cs typeface="Arial MT"/>
              </a:rPr>
              <a:t> </a:t>
            </a:r>
            <a:r>
              <a:rPr sz="600" spc="-5" dirty="0">
                <a:latin typeface="Arial MT"/>
                <a:cs typeface="Arial MT"/>
              </a:rPr>
              <a:t>protection.</a:t>
            </a:r>
            <a:endParaRPr sz="600">
              <a:latin typeface="Arial MT"/>
              <a:cs typeface="Arial MT"/>
            </a:endParaRPr>
          </a:p>
          <a:p>
            <a:pPr marL="132715" indent="-85725">
              <a:lnSpc>
                <a:spcPct val="100000"/>
              </a:lnSpc>
              <a:buAutoNum type="arabicPeriod"/>
              <a:tabLst>
                <a:tab pos="133350" algn="l"/>
              </a:tabLst>
            </a:pPr>
            <a:r>
              <a:rPr sz="600" spc="-5" dirty="0">
                <a:latin typeface="Arial MT"/>
                <a:cs typeface="Arial MT"/>
              </a:rPr>
              <a:t>Device </a:t>
            </a:r>
            <a:r>
              <a:rPr sz="600" dirty="0">
                <a:latin typeface="Arial MT"/>
                <a:cs typeface="Arial MT"/>
              </a:rPr>
              <a:t>50</a:t>
            </a:r>
            <a:r>
              <a:rPr sz="600" spc="5" dirty="0">
                <a:latin typeface="Arial MT"/>
                <a:cs typeface="Arial MT"/>
              </a:rPr>
              <a:t> </a:t>
            </a:r>
            <a:r>
              <a:rPr sz="600" spc="-5" dirty="0">
                <a:latin typeface="Arial MT"/>
                <a:cs typeface="Arial MT"/>
              </a:rPr>
              <a:t>requires</a:t>
            </a:r>
            <a:r>
              <a:rPr sz="600" spc="5" dirty="0">
                <a:latin typeface="Arial MT"/>
                <a:cs typeface="Arial MT"/>
              </a:rPr>
              <a:t> </a:t>
            </a:r>
            <a:r>
              <a:rPr sz="600" spc="-5" dirty="0">
                <a:latin typeface="Arial MT"/>
                <a:cs typeface="Arial MT"/>
              </a:rPr>
              <a:t>external</a:t>
            </a:r>
            <a:r>
              <a:rPr sz="600" dirty="0">
                <a:latin typeface="Arial MT"/>
                <a:cs typeface="Arial MT"/>
              </a:rPr>
              <a:t> </a:t>
            </a:r>
            <a:r>
              <a:rPr sz="600" spc="-5" dirty="0">
                <a:latin typeface="Arial MT"/>
                <a:cs typeface="Arial MT"/>
              </a:rPr>
              <a:t>timer.</a:t>
            </a:r>
            <a:r>
              <a:rPr sz="600" dirty="0">
                <a:latin typeface="Arial MT"/>
                <a:cs typeface="Arial MT"/>
              </a:rPr>
              <a:t> See</a:t>
            </a:r>
            <a:r>
              <a:rPr sz="600" spc="5" dirty="0">
                <a:latin typeface="Arial MT"/>
                <a:cs typeface="Arial MT"/>
              </a:rPr>
              <a:t> </a:t>
            </a:r>
            <a:r>
              <a:rPr sz="600" spc="-5" dirty="0">
                <a:latin typeface="Arial MT"/>
                <a:cs typeface="Arial MT"/>
              </a:rPr>
              <a:t>Chapter</a:t>
            </a:r>
            <a:r>
              <a:rPr sz="600" dirty="0">
                <a:latin typeface="Arial MT"/>
                <a:cs typeface="Arial MT"/>
              </a:rPr>
              <a:t> 4.1.</a:t>
            </a:r>
            <a:endParaRPr sz="600">
              <a:latin typeface="Arial MT"/>
              <a:cs typeface="Arial MT"/>
            </a:endParaRPr>
          </a:p>
        </p:txBody>
      </p:sp>
      <p:grpSp>
        <p:nvGrpSpPr>
          <p:cNvPr id="316" name="object 316"/>
          <p:cNvGrpSpPr/>
          <p:nvPr/>
        </p:nvGrpSpPr>
        <p:grpSpPr>
          <a:xfrm>
            <a:off x="1243462" y="130943"/>
            <a:ext cx="2729865" cy="6204585"/>
            <a:chOff x="1243462" y="130943"/>
            <a:chExt cx="2729865" cy="6204585"/>
          </a:xfrm>
        </p:grpSpPr>
        <p:sp>
          <p:nvSpPr>
            <p:cNvPr id="317" name="object 317"/>
            <p:cNvSpPr/>
            <p:nvPr/>
          </p:nvSpPr>
          <p:spPr>
            <a:xfrm>
              <a:off x="2040635" y="4004310"/>
              <a:ext cx="311785" cy="260350"/>
            </a:xfrm>
            <a:custGeom>
              <a:avLst/>
              <a:gdLst/>
              <a:ahLst/>
              <a:cxnLst/>
              <a:rect l="l" t="t" r="r" b="b"/>
              <a:pathLst>
                <a:path w="311785" h="260350">
                  <a:moveTo>
                    <a:pt x="0" y="259842"/>
                  </a:moveTo>
                  <a:lnTo>
                    <a:pt x="115062" y="259842"/>
                  </a:lnTo>
                  <a:lnTo>
                    <a:pt x="115061" y="0"/>
                  </a:lnTo>
                  <a:lnTo>
                    <a:pt x="311657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2340101" y="3987546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33528" y="25908"/>
                  </a:moveTo>
                  <a:lnTo>
                    <a:pt x="33528" y="7620"/>
                  </a:lnTo>
                  <a:lnTo>
                    <a:pt x="25907" y="0"/>
                  </a:lnTo>
                  <a:lnTo>
                    <a:pt x="7620" y="0"/>
                  </a:lnTo>
                  <a:lnTo>
                    <a:pt x="0" y="7620"/>
                  </a:lnTo>
                  <a:lnTo>
                    <a:pt x="0" y="16764"/>
                  </a:lnTo>
                  <a:lnTo>
                    <a:pt x="0" y="25908"/>
                  </a:lnTo>
                  <a:lnTo>
                    <a:pt x="7620" y="33528"/>
                  </a:lnTo>
                  <a:lnTo>
                    <a:pt x="25907" y="33528"/>
                  </a:lnTo>
                  <a:lnTo>
                    <a:pt x="33528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2340101" y="3987546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0" y="16764"/>
                  </a:moveTo>
                  <a:lnTo>
                    <a:pt x="0" y="7620"/>
                  </a:lnTo>
                  <a:lnTo>
                    <a:pt x="7620" y="0"/>
                  </a:lnTo>
                  <a:lnTo>
                    <a:pt x="16764" y="0"/>
                  </a:lnTo>
                  <a:lnTo>
                    <a:pt x="25907" y="0"/>
                  </a:lnTo>
                  <a:lnTo>
                    <a:pt x="33528" y="7620"/>
                  </a:lnTo>
                  <a:lnTo>
                    <a:pt x="33528" y="16764"/>
                  </a:lnTo>
                  <a:lnTo>
                    <a:pt x="33528" y="25908"/>
                  </a:lnTo>
                  <a:lnTo>
                    <a:pt x="25907" y="33528"/>
                  </a:lnTo>
                  <a:lnTo>
                    <a:pt x="16764" y="33528"/>
                  </a:lnTo>
                  <a:lnTo>
                    <a:pt x="7620" y="33528"/>
                  </a:lnTo>
                  <a:lnTo>
                    <a:pt x="0" y="25908"/>
                  </a:lnTo>
                  <a:lnTo>
                    <a:pt x="0" y="16764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1247393" y="5265420"/>
              <a:ext cx="368300" cy="78105"/>
            </a:xfrm>
            <a:custGeom>
              <a:avLst/>
              <a:gdLst/>
              <a:ahLst/>
              <a:cxnLst/>
              <a:rect l="l" t="t" r="r" b="b"/>
              <a:pathLst>
                <a:path w="368300" h="78104">
                  <a:moveTo>
                    <a:pt x="0" y="77724"/>
                  </a:moveTo>
                  <a:lnTo>
                    <a:pt x="368046" y="77724"/>
                  </a:lnTo>
                  <a:lnTo>
                    <a:pt x="368046" y="0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1253489" y="5994654"/>
              <a:ext cx="0" cy="60960"/>
            </a:xfrm>
            <a:custGeom>
              <a:avLst/>
              <a:gdLst/>
              <a:ahLst/>
              <a:cxnLst/>
              <a:rect l="l" t="t" r="r" b="b"/>
              <a:pathLst>
                <a:path h="60960">
                  <a:moveTo>
                    <a:pt x="0" y="60960"/>
                  </a:moveTo>
                  <a:lnTo>
                    <a:pt x="0" y="0"/>
                  </a:lnTo>
                </a:path>
              </a:pathLst>
            </a:custGeom>
            <a:ln w="131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1308353" y="134874"/>
              <a:ext cx="113664" cy="93980"/>
            </a:xfrm>
            <a:custGeom>
              <a:avLst/>
              <a:gdLst/>
              <a:ahLst/>
              <a:cxnLst/>
              <a:rect l="l" t="t" r="r" b="b"/>
              <a:pathLst>
                <a:path w="113665" h="93979">
                  <a:moveTo>
                    <a:pt x="0" y="93725"/>
                  </a:moveTo>
                  <a:lnTo>
                    <a:pt x="113538" y="93725"/>
                  </a:lnTo>
                  <a:lnTo>
                    <a:pt x="57149" y="0"/>
                  </a:lnTo>
                  <a:lnTo>
                    <a:pt x="0" y="93725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1308353" y="644652"/>
              <a:ext cx="113664" cy="93980"/>
            </a:xfrm>
            <a:custGeom>
              <a:avLst/>
              <a:gdLst/>
              <a:ahLst/>
              <a:cxnLst/>
              <a:rect l="l" t="t" r="r" b="b"/>
              <a:pathLst>
                <a:path w="113665" h="93979">
                  <a:moveTo>
                    <a:pt x="0" y="93725"/>
                  </a:moveTo>
                  <a:lnTo>
                    <a:pt x="113538" y="93725"/>
                  </a:lnTo>
                  <a:lnTo>
                    <a:pt x="57149" y="0"/>
                  </a:lnTo>
                  <a:lnTo>
                    <a:pt x="0" y="93725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3855719" y="3907536"/>
              <a:ext cx="113664" cy="93980"/>
            </a:xfrm>
            <a:custGeom>
              <a:avLst/>
              <a:gdLst/>
              <a:ahLst/>
              <a:cxnLst/>
              <a:rect l="l" t="t" r="r" b="b"/>
              <a:pathLst>
                <a:path w="113664" h="93979">
                  <a:moveTo>
                    <a:pt x="0" y="93725"/>
                  </a:moveTo>
                  <a:lnTo>
                    <a:pt x="113538" y="93725"/>
                  </a:lnTo>
                  <a:lnTo>
                    <a:pt x="56387" y="0"/>
                  </a:lnTo>
                  <a:lnTo>
                    <a:pt x="0" y="93725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1771649" y="6006083"/>
              <a:ext cx="33020" cy="33655"/>
            </a:xfrm>
            <a:custGeom>
              <a:avLst/>
              <a:gdLst/>
              <a:ahLst/>
              <a:cxnLst/>
              <a:rect l="l" t="t" r="r" b="b"/>
              <a:pathLst>
                <a:path w="33019" h="33654">
                  <a:moveTo>
                    <a:pt x="32766" y="25908"/>
                  </a:moveTo>
                  <a:lnTo>
                    <a:pt x="32766" y="7620"/>
                  </a:lnTo>
                  <a:lnTo>
                    <a:pt x="25907" y="0"/>
                  </a:lnTo>
                  <a:lnTo>
                    <a:pt x="7620" y="0"/>
                  </a:lnTo>
                  <a:lnTo>
                    <a:pt x="0" y="7620"/>
                  </a:lnTo>
                  <a:lnTo>
                    <a:pt x="0" y="16764"/>
                  </a:lnTo>
                  <a:lnTo>
                    <a:pt x="0" y="25908"/>
                  </a:lnTo>
                  <a:lnTo>
                    <a:pt x="7620" y="33528"/>
                  </a:lnTo>
                  <a:lnTo>
                    <a:pt x="25907" y="33528"/>
                  </a:lnTo>
                  <a:lnTo>
                    <a:pt x="32766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1771649" y="6006083"/>
              <a:ext cx="33020" cy="33655"/>
            </a:xfrm>
            <a:custGeom>
              <a:avLst/>
              <a:gdLst/>
              <a:ahLst/>
              <a:cxnLst/>
              <a:rect l="l" t="t" r="r" b="b"/>
              <a:pathLst>
                <a:path w="33019" h="33654">
                  <a:moveTo>
                    <a:pt x="0" y="16764"/>
                  </a:moveTo>
                  <a:lnTo>
                    <a:pt x="0" y="7620"/>
                  </a:lnTo>
                  <a:lnTo>
                    <a:pt x="7620" y="0"/>
                  </a:lnTo>
                  <a:lnTo>
                    <a:pt x="16764" y="0"/>
                  </a:lnTo>
                  <a:lnTo>
                    <a:pt x="25907" y="0"/>
                  </a:lnTo>
                  <a:lnTo>
                    <a:pt x="32766" y="7620"/>
                  </a:lnTo>
                  <a:lnTo>
                    <a:pt x="32766" y="16764"/>
                  </a:lnTo>
                  <a:lnTo>
                    <a:pt x="32766" y="25908"/>
                  </a:lnTo>
                  <a:lnTo>
                    <a:pt x="25907" y="33528"/>
                  </a:lnTo>
                  <a:lnTo>
                    <a:pt x="16764" y="33528"/>
                  </a:lnTo>
                  <a:lnTo>
                    <a:pt x="7620" y="33528"/>
                  </a:lnTo>
                  <a:lnTo>
                    <a:pt x="0" y="25908"/>
                  </a:lnTo>
                  <a:lnTo>
                    <a:pt x="0" y="16764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1770125" y="6297929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33528" y="25908"/>
                  </a:moveTo>
                  <a:lnTo>
                    <a:pt x="33528" y="7620"/>
                  </a:lnTo>
                  <a:lnTo>
                    <a:pt x="25907" y="0"/>
                  </a:lnTo>
                  <a:lnTo>
                    <a:pt x="7620" y="0"/>
                  </a:lnTo>
                  <a:lnTo>
                    <a:pt x="0" y="7620"/>
                  </a:lnTo>
                  <a:lnTo>
                    <a:pt x="0" y="16764"/>
                  </a:lnTo>
                  <a:lnTo>
                    <a:pt x="0" y="25908"/>
                  </a:lnTo>
                  <a:lnTo>
                    <a:pt x="7620" y="33528"/>
                  </a:lnTo>
                  <a:lnTo>
                    <a:pt x="25907" y="33528"/>
                  </a:lnTo>
                  <a:lnTo>
                    <a:pt x="33528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1770125" y="6297929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0" y="16764"/>
                  </a:moveTo>
                  <a:lnTo>
                    <a:pt x="0" y="7620"/>
                  </a:lnTo>
                  <a:lnTo>
                    <a:pt x="7620" y="0"/>
                  </a:lnTo>
                  <a:lnTo>
                    <a:pt x="16764" y="0"/>
                  </a:lnTo>
                  <a:lnTo>
                    <a:pt x="25907" y="0"/>
                  </a:lnTo>
                  <a:lnTo>
                    <a:pt x="33528" y="7620"/>
                  </a:lnTo>
                  <a:lnTo>
                    <a:pt x="33528" y="16764"/>
                  </a:lnTo>
                  <a:lnTo>
                    <a:pt x="33528" y="25908"/>
                  </a:lnTo>
                  <a:lnTo>
                    <a:pt x="25907" y="33528"/>
                  </a:lnTo>
                  <a:lnTo>
                    <a:pt x="16764" y="33528"/>
                  </a:lnTo>
                  <a:lnTo>
                    <a:pt x="7620" y="33528"/>
                  </a:lnTo>
                  <a:lnTo>
                    <a:pt x="0" y="25908"/>
                  </a:lnTo>
                  <a:lnTo>
                    <a:pt x="0" y="16764"/>
                  </a:lnTo>
                  <a:close/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9" name="object 329"/>
          <p:cNvSpPr txBox="1"/>
          <p:nvPr/>
        </p:nvSpPr>
        <p:spPr>
          <a:xfrm>
            <a:off x="570991" y="4247642"/>
            <a:ext cx="2927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600" spc="-5" dirty="0">
                <a:latin typeface="Arial MT"/>
                <a:cs typeface="Arial MT"/>
              </a:rPr>
              <a:t>Field </a:t>
            </a:r>
            <a:r>
              <a:rPr sz="600" dirty="0">
                <a:latin typeface="Arial MT"/>
                <a:cs typeface="Arial MT"/>
              </a:rPr>
              <a:t> </a:t>
            </a:r>
            <a:r>
              <a:rPr sz="600" spc="-5" dirty="0">
                <a:latin typeface="Arial MT"/>
                <a:cs typeface="Arial MT"/>
              </a:rPr>
              <a:t>B</a:t>
            </a:r>
            <a:r>
              <a:rPr sz="600" dirty="0">
                <a:latin typeface="Arial MT"/>
                <a:cs typeface="Arial MT"/>
              </a:rPr>
              <a:t>re</a:t>
            </a:r>
            <a:r>
              <a:rPr sz="600" spc="-5" dirty="0">
                <a:latin typeface="Arial MT"/>
                <a:cs typeface="Arial MT"/>
              </a:rPr>
              <a:t>a</a:t>
            </a:r>
            <a:r>
              <a:rPr sz="600" spc="5" dirty="0">
                <a:latin typeface="Arial MT"/>
                <a:cs typeface="Arial MT"/>
              </a:rPr>
              <a:t>k</a:t>
            </a:r>
            <a:r>
              <a:rPr sz="600" spc="-5" dirty="0">
                <a:latin typeface="Arial MT"/>
                <a:cs typeface="Arial MT"/>
              </a:rPr>
              <a:t>e</a:t>
            </a:r>
            <a:r>
              <a:rPr sz="600" dirty="0">
                <a:latin typeface="Arial MT"/>
                <a:cs typeface="Arial MT"/>
              </a:rPr>
              <a:t>r</a:t>
            </a:r>
            <a:endParaRPr sz="6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409"/>
              </a:spcBef>
            </a:pPr>
            <a:r>
              <a:rPr sz="650" spc="20" dirty="0">
                <a:latin typeface="Arial MT"/>
                <a:cs typeface="Arial MT"/>
              </a:rPr>
              <a:t>41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330" name="object 330"/>
          <p:cNvSpPr txBox="1"/>
          <p:nvPr/>
        </p:nvSpPr>
        <p:spPr>
          <a:xfrm>
            <a:off x="1475485" y="2631440"/>
            <a:ext cx="59626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" dirty="0">
                <a:latin typeface="Arial MT"/>
                <a:cs typeface="Arial MT"/>
              </a:rPr>
              <a:t>Overvoltage</a:t>
            </a:r>
            <a:r>
              <a:rPr sz="600" spc="360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59</a:t>
            </a:r>
            <a:endParaRPr sz="6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5967" y="1097025"/>
            <a:ext cx="685165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Arial MT"/>
                <a:cs typeface="Arial MT"/>
              </a:rPr>
              <a:t>IEEE</a:t>
            </a:r>
            <a:r>
              <a:rPr b="0" spc="-15" dirty="0">
                <a:latin typeface="Arial MT"/>
                <a:cs typeface="Arial MT"/>
              </a:rPr>
              <a:t> </a:t>
            </a:r>
            <a:r>
              <a:rPr b="0" dirty="0">
                <a:latin typeface="Arial MT"/>
                <a:cs typeface="Arial MT"/>
              </a:rPr>
              <a:t>Devices</a:t>
            </a:r>
            <a:r>
              <a:rPr b="0" spc="-15" dirty="0">
                <a:latin typeface="Arial MT"/>
                <a:cs typeface="Arial MT"/>
              </a:rPr>
              <a:t> </a:t>
            </a:r>
            <a:r>
              <a:rPr b="0" dirty="0">
                <a:latin typeface="Arial MT"/>
                <a:cs typeface="Arial MT"/>
              </a:rPr>
              <a:t>used</a:t>
            </a:r>
            <a:r>
              <a:rPr b="0" spc="-15" dirty="0">
                <a:latin typeface="Arial MT"/>
                <a:cs typeface="Arial MT"/>
              </a:rPr>
              <a:t> </a:t>
            </a:r>
            <a:r>
              <a:rPr b="0" dirty="0">
                <a:latin typeface="Arial MT"/>
                <a:cs typeface="Arial MT"/>
              </a:rPr>
              <a:t>in</a:t>
            </a:r>
            <a:r>
              <a:rPr b="0" spc="-10" dirty="0">
                <a:latin typeface="Arial MT"/>
                <a:cs typeface="Arial MT"/>
              </a:rPr>
              <a:t> </a:t>
            </a:r>
            <a:r>
              <a:rPr b="0" dirty="0">
                <a:latin typeface="Arial MT"/>
                <a:cs typeface="Arial MT"/>
              </a:rPr>
              <a:t>Generator</a:t>
            </a:r>
            <a:r>
              <a:rPr b="0" spc="-15" dirty="0">
                <a:latin typeface="Arial MT"/>
                <a:cs typeface="Arial MT"/>
              </a:rPr>
              <a:t> </a:t>
            </a:r>
            <a:r>
              <a:rPr b="0" dirty="0">
                <a:latin typeface="Arial MT"/>
                <a:cs typeface="Arial MT"/>
              </a:rPr>
              <a:t>Protection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3503" y="1996183"/>
            <a:ext cx="6398260" cy="426085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4965" algn="l"/>
                <a:tab pos="355600" algn="l"/>
                <a:tab pos="948055" algn="l"/>
              </a:tabLst>
            </a:pPr>
            <a:r>
              <a:rPr sz="2400" b="1" spc="-5" dirty="0">
                <a:latin typeface="Arial"/>
                <a:cs typeface="Arial"/>
              </a:rPr>
              <a:t>21</a:t>
            </a:r>
            <a:r>
              <a:rPr sz="2400" spc="-5" dirty="0">
                <a:latin typeface="Arial MT"/>
                <a:cs typeface="Arial MT"/>
              </a:rPr>
              <a:t>:	Phase distance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protection</a:t>
            </a:r>
            <a:endParaRPr sz="24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70"/>
              </a:spcBef>
              <a:buFont typeface="Arial MT"/>
              <a:buChar char="•"/>
              <a:tabLst>
                <a:tab pos="354965" algn="l"/>
                <a:tab pos="355600" algn="l"/>
                <a:tab pos="948055" algn="l"/>
              </a:tabLst>
            </a:pPr>
            <a:r>
              <a:rPr sz="2400" b="1" spc="-5" dirty="0">
                <a:latin typeface="Arial"/>
                <a:cs typeface="Arial"/>
              </a:rPr>
              <a:t>24</a:t>
            </a:r>
            <a:r>
              <a:rPr sz="2400" spc="-5" dirty="0">
                <a:latin typeface="Arial MT"/>
                <a:cs typeface="Arial MT"/>
              </a:rPr>
              <a:t>:	</a:t>
            </a:r>
            <a:r>
              <a:rPr sz="2400" dirty="0">
                <a:latin typeface="Arial MT"/>
                <a:cs typeface="Arial MT"/>
              </a:rPr>
              <a:t>Overexcitation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(V/Hz)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protection</a:t>
            </a:r>
            <a:endParaRPr sz="24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70"/>
              </a:spcBef>
              <a:buFont typeface="Arial MT"/>
              <a:buChar char="•"/>
              <a:tabLst>
                <a:tab pos="354965" algn="l"/>
                <a:tab pos="355600" algn="l"/>
                <a:tab pos="947419" algn="l"/>
              </a:tabLst>
            </a:pPr>
            <a:r>
              <a:rPr sz="2400" b="1" spc="-5" dirty="0">
                <a:latin typeface="Arial"/>
                <a:cs typeface="Arial"/>
              </a:rPr>
              <a:t>25</a:t>
            </a:r>
            <a:r>
              <a:rPr sz="2400" spc="-5" dirty="0">
                <a:latin typeface="Arial MT"/>
                <a:cs typeface="Arial MT"/>
              </a:rPr>
              <a:t>:	</a:t>
            </a:r>
            <a:r>
              <a:rPr sz="2400" dirty="0">
                <a:latin typeface="Arial MT"/>
                <a:cs typeface="Arial MT"/>
              </a:rPr>
              <a:t>Sync-check</a:t>
            </a:r>
            <a:endParaRPr sz="24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70"/>
              </a:spcBef>
              <a:buFont typeface="Arial MT"/>
              <a:buChar char="•"/>
              <a:tabLst>
                <a:tab pos="354965" algn="l"/>
                <a:tab pos="355600" algn="l"/>
                <a:tab pos="948055" algn="l"/>
              </a:tabLst>
            </a:pPr>
            <a:r>
              <a:rPr sz="2400" b="1" spc="-5" dirty="0">
                <a:latin typeface="Arial"/>
                <a:cs typeface="Arial"/>
              </a:rPr>
              <a:t>27</a:t>
            </a:r>
            <a:r>
              <a:rPr sz="2400" spc="-5" dirty="0">
                <a:latin typeface="Arial MT"/>
                <a:cs typeface="Arial MT"/>
              </a:rPr>
              <a:t>:	Phase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Undervoltage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protection</a:t>
            </a:r>
            <a:endParaRPr sz="2400">
              <a:latin typeface="Arial MT"/>
              <a:cs typeface="Arial MT"/>
            </a:endParaRPr>
          </a:p>
          <a:p>
            <a:pPr marL="355600" marR="71755" indent="-342900">
              <a:lnSpc>
                <a:spcPct val="100000"/>
              </a:lnSpc>
              <a:spcBef>
                <a:spcPts val="570"/>
              </a:spcBef>
              <a:buFont typeface="Arial MT"/>
              <a:buChar char="•"/>
              <a:tabLst>
                <a:tab pos="354965" algn="l"/>
                <a:tab pos="355600" algn="l"/>
                <a:tab pos="1355090" algn="l"/>
              </a:tabLst>
            </a:pPr>
            <a:r>
              <a:rPr sz="2400" b="1" spc="-5" dirty="0">
                <a:latin typeface="Arial"/>
                <a:cs typeface="Arial"/>
              </a:rPr>
              <a:t>27TN</a:t>
            </a:r>
            <a:r>
              <a:rPr sz="2400" spc="-5" dirty="0">
                <a:latin typeface="Arial MT"/>
                <a:cs typeface="Arial MT"/>
              </a:rPr>
              <a:t>:	100% </a:t>
            </a:r>
            <a:r>
              <a:rPr sz="2400" dirty="0">
                <a:latin typeface="Arial MT"/>
                <a:cs typeface="Arial MT"/>
              </a:rPr>
              <a:t>Stator </a:t>
            </a:r>
            <a:r>
              <a:rPr sz="2400" spc="-5" dirty="0">
                <a:latin typeface="Arial MT"/>
                <a:cs typeface="Arial MT"/>
              </a:rPr>
              <a:t>Ground </a:t>
            </a:r>
            <a:r>
              <a:rPr sz="2400" dirty="0">
                <a:latin typeface="Arial MT"/>
                <a:cs typeface="Arial MT"/>
              </a:rPr>
              <a:t>Fault </a:t>
            </a:r>
            <a:r>
              <a:rPr sz="2400" spc="-5" dirty="0">
                <a:latin typeface="Arial MT"/>
                <a:cs typeface="Arial MT"/>
              </a:rPr>
              <a:t>protection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using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third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harmonic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neutral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undervoltage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differential</a:t>
            </a:r>
            <a:endParaRPr sz="24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55"/>
              </a:spcBef>
              <a:buFont typeface="Arial MT"/>
              <a:buChar char="•"/>
              <a:tabLst>
                <a:tab pos="354965" algn="l"/>
                <a:tab pos="355600" algn="l"/>
                <a:tab pos="1169035" algn="l"/>
              </a:tabLst>
            </a:pPr>
            <a:r>
              <a:rPr sz="2400" b="1" spc="-5" dirty="0">
                <a:latin typeface="Arial"/>
                <a:cs typeface="Arial"/>
              </a:rPr>
              <a:t>32R</a:t>
            </a:r>
            <a:r>
              <a:rPr sz="2400" spc="-5" dirty="0">
                <a:latin typeface="Arial MT"/>
                <a:cs typeface="Arial MT"/>
              </a:rPr>
              <a:t>:	Reverse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Power</a:t>
            </a:r>
            <a:endParaRPr sz="24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70"/>
              </a:spcBef>
              <a:buFont typeface="Arial MT"/>
              <a:buChar char="•"/>
              <a:tabLst>
                <a:tab pos="354965" algn="l"/>
                <a:tab pos="355600" algn="l"/>
                <a:tab pos="2013585" algn="l"/>
              </a:tabLst>
            </a:pPr>
            <a:r>
              <a:rPr sz="2400" b="1" spc="-5" dirty="0">
                <a:latin typeface="Arial"/>
                <a:cs typeface="Arial"/>
              </a:rPr>
              <a:t>32F, 32LF</a:t>
            </a:r>
            <a:r>
              <a:rPr sz="2400" spc="-5" dirty="0">
                <a:latin typeface="Arial MT"/>
                <a:cs typeface="Arial MT"/>
              </a:rPr>
              <a:t>:	</a:t>
            </a:r>
            <a:r>
              <a:rPr sz="2400" dirty="0">
                <a:latin typeface="Arial MT"/>
                <a:cs typeface="Arial MT"/>
              </a:rPr>
              <a:t>Overpower,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Low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Forward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Power</a:t>
            </a:r>
            <a:endParaRPr sz="24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70"/>
              </a:spcBef>
              <a:buFont typeface="Arial MT"/>
              <a:buChar char="•"/>
              <a:tabLst>
                <a:tab pos="354965" algn="l"/>
                <a:tab pos="355600" algn="l"/>
                <a:tab pos="948690" algn="l"/>
              </a:tabLst>
            </a:pPr>
            <a:r>
              <a:rPr sz="2400" b="1" spc="-5" dirty="0">
                <a:latin typeface="Arial"/>
                <a:cs typeface="Arial"/>
              </a:rPr>
              <a:t>40</a:t>
            </a:r>
            <a:r>
              <a:rPr sz="2400" spc="-5" dirty="0">
                <a:latin typeface="Arial MT"/>
                <a:cs typeface="Arial MT"/>
              </a:rPr>
              <a:t>:	Loss-of-Field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protection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4063" y="1109725"/>
            <a:ext cx="685165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Arial MT"/>
                <a:cs typeface="Arial MT"/>
              </a:rPr>
              <a:t>IEEE</a:t>
            </a:r>
            <a:r>
              <a:rPr b="0" spc="-15" dirty="0">
                <a:latin typeface="Arial MT"/>
                <a:cs typeface="Arial MT"/>
              </a:rPr>
              <a:t> </a:t>
            </a:r>
            <a:r>
              <a:rPr b="0" dirty="0">
                <a:latin typeface="Arial MT"/>
                <a:cs typeface="Arial MT"/>
              </a:rPr>
              <a:t>Devices</a:t>
            </a:r>
            <a:r>
              <a:rPr b="0" spc="-15" dirty="0">
                <a:latin typeface="Arial MT"/>
                <a:cs typeface="Arial MT"/>
              </a:rPr>
              <a:t> </a:t>
            </a:r>
            <a:r>
              <a:rPr b="0" dirty="0">
                <a:latin typeface="Arial MT"/>
                <a:cs typeface="Arial MT"/>
              </a:rPr>
              <a:t>used</a:t>
            </a:r>
            <a:r>
              <a:rPr b="0" spc="-15" dirty="0">
                <a:latin typeface="Arial MT"/>
                <a:cs typeface="Arial MT"/>
              </a:rPr>
              <a:t> </a:t>
            </a:r>
            <a:r>
              <a:rPr b="0" dirty="0">
                <a:latin typeface="Arial MT"/>
                <a:cs typeface="Arial MT"/>
              </a:rPr>
              <a:t>in</a:t>
            </a:r>
            <a:r>
              <a:rPr b="0" spc="-10" dirty="0">
                <a:latin typeface="Arial MT"/>
                <a:cs typeface="Arial MT"/>
              </a:rPr>
              <a:t> </a:t>
            </a:r>
            <a:r>
              <a:rPr b="0" dirty="0">
                <a:latin typeface="Arial MT"/>
                <a:cs typeface="Arial MT"/>
              </a:rPr>
              <a:t>Generator</a:t>
            </a:r>
            <a:r>
              <a:rPr b="0" spc="-15" dirty="0">
                <a:latin typeface="Arial MT"/>
                <a:cs typeface="Arial MT"/>
              </a:rPr>
              <a:t> </a:t>
            </a:r>
            <a:r>
              <a:rPr b="0" dirty="0">
                <a:latin typeface="Arial MT"/>
                <a:cs typeface="Arial MT"/>
              </a:rPr>
              <a:t>Protection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41582" y="1794465"/>
            <a:ext cx="6823075" cy="459232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580"/>
              </a:spcBef>
              <a:buFont typeface="Arial MT"/>
              <a:buChar char="•"/>
              <a:tabLst>
                <a:tab pos="354965" algn="l"/>
                <a:tab pos="356235" algn="l"/>
                <a:tab pos="848994" algn="l"/>
              </a:tabLst>
            </a:pPr>
            <a:r>
              <a:rPr sz="2000" b="1" spc="-5" dirty="0">
                <a:latin typeface="Arial"/>
                <a:cs typeface="Arial"/>
              </a:rPr>
              <a:t>25</a:t>
            </a:r>
            <a:r>
              <a:rPr sz="2000" spc="-5" dirty="0">
                <a:latin typeface="Arial MT"/>
                <a:cs typeface="Arial MT"/>
              </a:rPr>
              <a:t>:	Syncheck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Relay</a:t>
            </a:r>
            <a:endParaRPr sz="2000">
              <a:latin typeface="Arial MT"/>
              <a:cs typeface="Arial MT"/>
            </a:endParaRPr>
          </a:p>
          <a:p>
            <a:pPr marL="355600" marR="55880" indent="-343535">
              <a:lnSpc>
                <a:spcPct val="100000"/>
              </a:lnSpc>
              <a:spcBef>
                <a:spcPts val="480"/>
              </a:spcBef>
              <a:buFont typeface="Arial MT"/>
              <a:buChar char="•"/>
              <a:tabLst>
                <a:tab pos="354965" algn="l"/>
                <a:tab pos="356235" algn="l"/>
                <a:tab pos="848994" algn="l"/>
              </a:tabLst>
            </a:pPr>
            <a:r>
              <a:rPr sz="2000" b="1" spc="-5" dirty="0">
                <a:latin typeface="Arial"/>
                <a:cs typeface="Arial"/>
              </a:rPr>
              <a:t>46</a:t>
            </a:r>
            <a:r>
              <a:rPr sz="2000" spc="-5" dirty="0">
                <a:latin typeface="Arial MT"/>
                <a:cs typeface="Arial MT"/>
              </a:rPr>
              <a:t>:	Sensitive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Negative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Sequence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Overcurrent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protection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and alarm</a:t>
            </a:r>
            <a:endParaRPr sz="20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475"/>
              </a:spcBef>
              <a:buFont typeface="Arial MT"/>
              <a:buChar char="•"/>
              <a:tabLst>
                <a:tab pos="354965" algn="l"/>
                <a:tab pos="356235" algn="l"/>
                <a:tab pos="847725" algn="l"/>
              </a:tabLst>
            </a:pPr>
            <a:r>
              <a:rPr sz="2000" b="1" spc="-5" dirty="0">
                <a:latin typeface="Arial"/>
                <a:cs typeface="Arial"/>
              </a:rPr>
              <a:t>50</a:t>
            </a:r>
            <a:r>
              <a:rPr sz="2000" spc="-5" dirty="0">
                <a:latin typeface="Arial MT"/>
                <a:cs typeface="Arial MT"/>
              </a:rPr>
              <a:t>:	</a:t>
            </a:r>
            <a:r>
              <a:rPr sz="2000" spc="-10" dirty="0">
                <a:latin typeface="Arial MT"/>
                <a:cs typeface="Arial MT"/>
              </a:rPr>
              <a:t>Instantaneous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Overcurrent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protection</a:t>
            </a:r>
            <a:endParaRPr sz="20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470"/>
              </a:spcBef>
              <a:buFont typeface="Arial MT"/>
              <a:buChar char="•"/>
              <a:tabLst>
                <a:tab pos="354965" algn="l"/>
                <a:tab pos="356235" algn="l"/>
                <a:tab pos="1201420" algn="l"/>
              </a:tabLst>
            </a:pPr>
            <a:r>
              <a:rPr sz="2000" b="1" spc="-10" dirty="0">
                <a:latin typeface="Arial"/>
                <a:cs typeface="Arial"/>
              </a:rPr>
              <a:t>50/27</a:t>
            </a:r>
            <a:r>
              <a:rPr sz="2000" spc="-10" dirty="0">
                <a:latin typeface="Arial MT"/>
                <a:cs typeface="Arial MT"/>
              </a:rPr>
              <a:t>:	Inadvertent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Generator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Energizing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protection</a:t>
            </a:r>
            <a:endParaRPr sz="20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475"/>
              </a:spcBef>
              <a:buFont typeface="Arial MT"/>
              <a:buChar char="•"/>
              <a:tabLst>
                <a:tab pos="354965" algn="l"/>
                <a:tab pos="356235" algn="l"/>
                <a:tab pos="1187450" algn="l"/>
              </a:tabLst>
            </a:pPr>
            <a:r>
              <a:rPr sz="2000" b="1" spc="-5" dirty="0">
                <a:latin typeface="Arial"/>
                <a:cs typeface="Arial"/>
              </a:rPr>
              <a:t>50BF</a:t>
            </a:r>
            <a:r>
              <a:rPr sz="2000" spc="-5" dirty="0">
                <a:latin typeface="Arial MT"/>
                <a:cs typeface="Arial MT"/>
              </a:rPr>
              <a:t>:	Generator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Breaker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Failure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protection</a:t>
            </a:r>
            <a:endParaRPr sz="2000">
              <a:latin typeface="Arial MT"/>
              <a:cs typeface="Arial MT"/>
            </a:endParaRPr>
          </a:p>
          <a:p>
            <a:pPr marL="355600" marR="593725" indent="-343535">
              <a:lnSpc>
                <a:spcPct val="100000"/>
              </a:lnSpc>
              <a:spcBef>
                <a:spcPts val="475"/>
              </a:spcBef>
              <a:buFont typeface="Arial MT"/>
              <a:buChar char="•"/>
              <a:tabLst>
                <a:tab pos="354965" algn="l"/>
                <a:tab pos="356235" algn="l"/>
                <a:tab pos="1187450" algn="l"/>
              </a:tabLst>
            </a:pPr>
            <a:r>
              <a:rPr sz="2000" b="1" spc="-5" dirty="0">
                <a:latin typeface="Arial"/>
                <a:cs typeface="Arial"/>
              </a:rPr>
              <a:t>50DT</a:t>
            </a:r>
            <a:r>
              <a:rPr sz="2000" spc="-5" dirty="0">
                <a:latin typeface="Arial MT"/>
                <a:cs typeface="Arial MT"/>
              </a:rPr>
              <a:t>:	Definite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Time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Overcurrent,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employed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for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split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phase differential</a:t>
            </a:r>
            <a:endParaRPr sz="20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475"/>
              </a:spcBef>
              <a:buFont typeface="Arial MT"/>
              <a:buChar char="•"/>
              <a:tabLst>
                <a:tab pos="354965" algn="l"/>
                <a:tab pos="356235" algn="l"/>
                <a:tab pos="1032510" algn="l"/>
              </a:tabLst>
            </a:pPr>
            <a:r>
              <a:rPr sz="2000" b="1" spc="-5" dirty="0">
                <a:latin typeface="Arial"/>
                <a:cs typeface="Arial"/>
              </a:rPr>
              <a:t>50N</a:t>
            </a:r>
            <a:r>
              <a:rPr sz="2000" spc="-5" dirty="0">
                <a:latin typeface="Arial MT"/>
                <a:cs typeface="Arial MT"/>
              </a:rPr>
              <a:t>:	</a:t>
            </a:r>
            <a:r>
              <a:rPr sz="2000" spc="-10" dirty="0">
                <a:latin typeface="Arial MT"/>
                <a:cs typeface="Arial MT"/>
              </a:rPr>
              <a:t>Instantaneous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Overcurrent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protection</a:t>
            </a:r>
            <a:endParaRPr sz="20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480"/>
              </a:spcBef>
              <a:buFont typeface="Arial MT"/>
              <a:buChar char="•"/>
              <a:tabLst>
                <a:tab pos="354965" algn="l"/>
                <a:tab pos="356235" algn="l"/>
                <a:tab pos="1031875" algn="l"/>
              </a:tabLst>
            </a:pPr>
            <a:r>
              <a:rPr sz="2000" b="1" spc="-5" dirty="0">
                <a:latin typeface="Arial"/>
                <a:cs typeface="Arial"/>
              </a:rPr>
              <a:t>51N</a:t>
            </a:r>
            <a:r>
              <a:rPr sz="2000" spc="-5" dirty="0">
                <a:latin typeface="Arial MT"/>
                <a:cs typeface="Arial MT"/>
              </a:rPr>
              <a:t>:	Neutral Inverse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Time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Overcurrent</a:t>
            </a:r>
            <a:endParaRPr sz="20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470"/>
              </a:spcBef>
              <a:buFont typeface="Arial MT"/>
              <a:buChar char="•"/>
              <a:tabLst>
                <a:tab pos="354965" algn="l"/>
                <a:tab pos="356235" algn="l"/>
                <a:tab pos="1018540" algn="l"/>
              </a:tabLst>
            </a:pPr>
            <a:r>
              <a:rPr sz="2000" b="1" spc="-5" dirty="0">
                <a:latin typeface="Arial"/>
                <a:cs typeface="Arial"/>
              </a:rPr>
              <a:t>51V</a:t>
            </a:r>
            <a:r>
              <a:rPr sz="2000" spc="-5" dirty="0">
                <a:latin typeface="Arial MT"/>
                <a:cs typeface="Arial MT"/>
              </a:rPr>
              <a:t>:	</a:t>
            </a:r>
            <a:r>
              <a:rPr sz="2000" spc="-10" dirty="0">
                <a:latin typeface="Arial MT"/>
                <a:cs typeface="Arial MT"/>
              </a:rPr>
              <a:t>Three-phase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Inverse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Time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Overcurrent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with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voltage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control/restraint</a:t>
            </a:r>
            <a:endParaRPr sz="20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475"/>
              </a:spcBef>
              <a:buFont typeface="Arial MT"/>
              <a:buChar char="•"/>
              <a:tabLst>
                <a:tab pos="354965" algn="l"/>
                <a:tab pos="356235" algn="l"/>
                <a:tab pos="848994" algn="l"/>
              </a:tabLst>
            </a:pPr>
            <a:r>
              <a:rPr sz="2000" b="1" spc="-5" dirty="0">
                <a:latin typeface="Arial"/>
                <a:cs typeface="Arial"/>
              </a:rPr>
              <a:t>59</a:t>
            </a:r>
            <a:r>
              <a:rPr sz="2000" spc="-5" dirty="0">
                <a:latin typeface="Arial MT"/>
                <a:cs typeface="Arial MT"/>
              </a:rPr>
              <a:t>:	</a:t>
            </a:r>
            <a:r>
              <a:rPr sz="2000" spc="-10" dirty="0">
                <a:latin typeface="Arial MT"/>
                <a:cs typeface="Arial MT"/>
              </a:rPr>
              <a:t>Phase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Overvoltage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5967" y="1211330"/>
            <a:ext cx="685165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Arial MT"/>
                <a:cs typeface="Arial MT"/>
              </a:rPr>
              <a:t>IEEE</a:t>
            </a:r>
            <a:r>
              <a:rPr b="0" spc="-15" dirty="0">
                <a:latin typeface="Arial MT"/>
                <a:cs typeface="Arial MT"/>
              </a:rPr>
              <a:t> </a:t>
            </a:r>
            <a:r>
              <a:rPr b="0" dirty="0">
                <a:latin typeface="Arial MT"/>
                <a:cs typeface="Arial MT"/>
              </a:rPr>
              <a:t>Devices</a:t>
            </a:r>
            <a:r>
              <a:rPr b="0" spc="-15" dirty="0">
                <a:latin typeface="Arial MT"/>
                <a:cs typeface="Arial MT"/>
              </a:rPr>
              <a:t> </a:t>
            </a:r>
            <a:r>
              <a:rPr b="0" dirty="0">
                <a:latin typeface="Arial MT"/>
                <a:cs typeface="Arial MT"/>
              </a:rPr>
              <a:t>used</a:t>
            </a:r>
            <a:r>
              <a:rPr b="0" spc="-15" dirty="0">
                <a:latin typeface="Arial MT"/>
                <a:cs typeface="Arial MT"/>
              </a:rPr>
              <a:t> </a:t>
            </a:r>
            <a:r>
              <a:rPr b="0" dirty="0">
                <a:latin typeface="Arial MT"/>
                <a:cs typeface="Arial MT"/>
              </a:rPr>
              <a:t>in</a:t>
            </a:r>
            <a:r>
              <a:rPr b="0" spc="-10" dirty="0">
                <a:latin typeface="Arial MT"/>
                <a:cs typeface="Arial MT"/>
              </a:rPr>
              <a:t> </a:t>
            </a:r>
            <a:r>
              <a:rPr b="0" dirty="0">
                <a:latin typeface="Arial MT"/>
                <a:cs typeface="Arial MT"/>
              </a:rPr>
              <a:t>Generator</a:t>
            </a:r>
            <a:r>
              <a:rPr b="0" spc="-15" dirty="0">
                <a:latin typeface="Arial MT"/>
                <a:cs typeface="Arial MT"/>
              </a:rPr>
              <a:t> </a:t>
            </a:r>
            <a:r>
              <a:rPr b="0" dirty="0">
                <a:latin typeface="Arial MT"/>
                <a:cs typeface="Arial MT"/>
              </a:rPr>
              <a:t>Protection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3478" y="1957323"/>
            <a:ext cx="6346190" cy="4225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549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  <a:tab pos="356235" algn="l"/>
              </a:tabLst>
            </a:pPr>
            <a:r>
              <a:rPr sz="2000" b="1" spc="-5" dirty="0">
                <a:latin typeface="Arial"/>
                <a:cs typeface="Arial"/>
              </a:rPr>
              <a:t>59D</a:t>
            </a:r>
            <a:r>
              <a:rPr sz="2000" spc="-5" dirty="0">
                <a:latin typeface="Arial MT"/>
                <a:cs typeface="Arial MT"/>
              </a:rPr>
              <a:t>: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100%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Stator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Ground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Fault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protection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using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third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harmonic voltage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comparison</a:t>
            </a:r>
            <a:endParaRPr sz="20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480"/>
              </a:spcBef>
              <a:buFont typeface="Arial MT"/>
              <a:buChar char="•"/>
              <a:tabLst>
                <a:tab pos="354965" algn="l"/>
                <a:tab pos="356235" algn="l"/>
                <a:tab pos="1031875" algn="l"/>
              </a:tabLst>
            </a:pPr>
            <a:r>
              <a:rPr sz="2000" b="1" spc="-5" dirty="0">
                <a:latin typeface="Arial"/>
                <a:cs typeface="Arial"/>
              </a:rPr>
              <a:t>59N</a:t>
            </a:r>
            <a:r>
              <a:rPr sz="2000" spc="-5" dirty="0">
                <a:latin typeface="Arial MT"/>
                <a:cs typeface="Arial MT"/>
              </a:rPr>
              <a:t>:	</a:t>
            </a:r>
            <a:r>
              <a:rPr sz="2000" spc="-10" dirty="0">
                <a:latin typeface="Arial MT"/>
                <a:cs typeface="Arial MT"/>
              </a:rPr>
              <a:t>Generator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Ground</a:t>
            </a:r>
            <a:r>
              <a:rPr sz="2000" spc="-5" dirty="0">
                <a:latin typeface="Arial MT"/>
                <a:cs typeface="Arial MT"/>
              </a:rPr>
              <a:t> Fault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protection</a:t>
            </a:r>
            <a:endParaRPr sz="20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475"/>
              </a:spcBef>
              <a:buFont typeface="Arial MT"/>
              <a:buChar char="•"/>
              <a:tabLst>
                <a:tab pos="354965" algn="l"/>
                <a:tab pos="356235" algn="l"/>
                <a:tab pos="1160145" algn="l"/>
              </a:tabLst>
            </a:pPr>
            <a:r>
              <a:rPr sz="2000" b="1" spc="-5" dirty="0">
                <a:latin typeface="Arial"/>
                <a:cs typeface="Arial"/>
              </a:rPr>
              <a:t>60FL</a:t>
            </a:r>
            <a:r>
              <a:rPr sz="2000" spc="-5" dirty="0">
                <a:latin typeface="Arial MT"/>
                <a:cs typeface="Arial MT"/>
              </a:rPr>
              <a:t>:	VT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Fuse-Loss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detection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and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blocking</a:t>
            </a:r>
            <a:endParaRPr sz="2000">
              <a:latin typeface="Arial MT"/>
              <a:cs typeface="Arial MT"/>
            </a:endParaRPr>
          </a:p>
          <a:p>
            <a:pPr marL="354965" marR="255904" indent="-354965">
              <a:lnSpc>
                <a:spcPct val="100000"/>
              </a:lnSpc>
              <a:spcBef>
                <a:spcPts val="475"/>
              </a:spcBef>
              <a:buFont typeface="Arial MT"/>
              <a:buChar char="•"/>
              <a:tabLst>
                <a:tab pos="354965" algn="l"/>
                <a:tab pos="356235" algn="l"/>
              </a:tabLst>
            </a:pPr>
            <a:r>
              <a:rPr sz="2000" b="1" spc="-5" dirty="0">
                <a:latin typeface="Arial"/>
                <a:cs typeface="Arial"/>
              </a:rPr>
              <a:t>64S</a:t>
            </a:r>
            <a:r>
              <a:rPr sz="2000" spc="-5" dirty="0">
                <a:latin typeface="Arial MT"/>
                <a:cs typeface="Arial MT"/>
              </a:rPr>
              <a:t>: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Stator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Ground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Protection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with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Low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Frequency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Injection</a:t>
            </a:r>
            <a:endParaRPr sz="20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475"/>
              </a:spcBef>
              <a:buFont typeface="Arial MT"/>
              <a:buChar char="•"/>
              <a:tabLst>
                <a:tab pos="354965" algn="l"/>
                <a:tab pos="356235" algn="l"/>
                <a:tab pos="1031875" algn="l"/>
              </a:tabLst>
            </a:pPr>
            <a:r>
              <a:rPr sz="2000" b="1" spc="-5" dirty="0">
                <a:latin typeface="Arial"/>
                <a:cs typeface="Arial"/>
              </a:rPr>
              <a:t>67N</a:t>
            </a:r>
            <a:r>
              <a:rPr sz="2000" spc="-5" dirty="0">
                <a:latin typeface="Arial MT"/>
                <a:cs typeface="Arial MT"/>
              </a:rPr>
              <a:t>:	Directional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Neutral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Overcurrent</a:t>
            </a:r>
            <a:endParaRPr sz="20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470"/>
              </a:spcBef>
              <a:buFont typeface="Arial MT"/>
              <a:buChar char="•"/>
              <a:tabLst>
                <a:tab pos="354965" algn="l"/>
                <a:tab pos="356235" algn="l"/>
                <a:tab pos="848360" algn="l"/>
              </a:tabLst>
            </a:pPr>
            <a:r>
              <a:rPr sz="2000" b="1" spc="-5" dirty="0">
                <a:latin typeface="Arial"/>
                <a:cs typeface="Arial"/>
              </a:rPr>
              <a:t>78</a:t>
            </a:r>
            <a:r>
              <a:rPr sz="2000" spc="-5" dirty="0">
                <a:latin typeface="Arial MT"/>
                <a:cs typeface="Arial MT"/>
              </a:rPr>
              <a:t>:	</a:t>
            </a:r>
            <a:r>
              <a:rPr sz="2000" spc="-10" dirty="0">
                <a:latin typeface="Arial MT"/>
                <a:cs typeface="Arial MT"/>
              </a:rPr>
              <a:t>Out-of-Step protection</a:t>
            </a:r>
            <a:endParaRPr sz="20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475"/>
              </a:spcBef>
              <a:buFont typeface="Arial MT"/>
              <a:buChar char="•"/>
              <a:tabLst>
                <a:tab pos="354965" algn="l"/>
                <a:tab pos="356235" algn="l"/>
                <a:tab pos="848360" algn="l"/>
              </a:tabLst>
            </a:pPr>
            <a:r>
              <a:rPr sz="2000" b="1" spc="-5" dirty="0">
                <a:latin typeface="Arial"/>
                <a:cs typeface="Arial"/>
              </a:rPr>
              <a:t>81</a:t>
            </a:r>
            <a:r>
              <a:rPr sz="2000" spc="-5" dirty="0">
                <a:latin typeface="Arial MT"/>
                <a:cs typeface="Arial MT"/>
              </a:rPr>
              <a:t>:	</a:t>
            </a:r>
            <a:r>
              <a:rPr sz="2000" spc="-10" dirty="0">
                <a:latin typeface="Arial MT"/>
                <a:cs typeface="Arial MT"/>
              </a:rPr>
              <a:t>Four-step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Over/Underfrequency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protection</a:t>
            </a:r>
            <a:endParaRPr sz="20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480"/>
              </a:spcBef>
              <a:buFont typeface="Arial MT"/>
              <a:buChar char="•"/>
              <a:tabLst>
                <a:tab pos="354965" algn="l"/>
                <a:tab pos="356235" algn="l"/>
                <a:tab pos="1032510" algn="l"/>
              </a:tabLst>
            </a:pPr>
            <a:r>
              <a:rPr sz="2000" b="1" spc="-5" dirty="0">
                <a:latin typeface="Arial"/>
                <a:cs typeface="Arial"/>
              </a:rPr>
              <a:t>81R</a:t>
            </a:r>
            <a:r>
              <a:rPr sz="2000" spc="-5" dirty="0">
                <a:latin typeface="Arial MT"/>
                <a:cs typeface="Arial MT"/>
              </a:rPr>
              <a:t>:	Two-step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Rate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of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Change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of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Frequency</a:t>
            </a:r>
            <a:endParaRPr sz="20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475"/>
              </a:spcBef>
              <a:buFont typeface="Arial MT"/>
              <a:buChar char="•"/>
              <a:tabLst>
                <a:tab pos="354965" algn="l"/>
                <a:tab pos="356235" algn="l"/>
                <a:tab pos="848994" algn="l"/>
              </a:tabLst>
            </a:pPr>
            <a:r>
              <a:rPr sz="2000" b="1" spc="-5" dirty="0">
                <a:latin typeface="Arial"/>
                <a:cs typeface="Arial"/>
              </a:rPr>
              <a:t>87</a:t>
            </a:r>
            <a:r>
              <a:rPr sz="2000" spc="-5" dirty="0">
                <a:latin typeface="Arial MT"/>
                <a:cs typeface="Arial MT"/>
              </a:rPr>
              <a:t>:	</a:t>
            </a:r>
            <a:r>
              <a:rPr sz="2000" spc="-10" dirty="0">
                <a:latin typeface="Arial MT"/>
                <a:cs typeface="Arial MT"/>
              </a:rPr>
              <a:t>Generator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Phase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Differential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protection</a:t>
            </a:r>
            <a:endParaRPr sz="20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475"/>
              </a:spcBef>
              <a:buFont typeface="Arial MT"/>
              <a:buChar char="•"/>
              <a:tabLst>
                <a:tab pos="354965" algn="l"/>
                <a:tab pos="356235" algn="l"/>
                <a:tab pos="1229995" algn="l"/>
              </a:tabLst>
            </a:pPr>
            <a:r>
              <a:rPr sz="2000" b="1" spc="-5" dirty="0">
                <a:latin typeface="Arial"/>
                <a:cs typeface="Arial"/>
              </a:rPr>
              <a:t>87GD</a:t>
            </a:r>
            <a:r>
              <a:rPr sz="2000" spc="-5" dirty="0">
                <a:latin typeface="Arial MT"/>
                <a:cs typeface="Arial MT"/>
              </a:rPr>
              <a:t>:	</a:t>
            </a:r>
            <a:r>
              <a:rPr sz="2000" spc="-10" dirty="0">
                <a:latin typeface="Arial MT"/>
                <a:cs typeface="Arial MT"/>
              </a:rPr>
              <a:t>Ground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Differential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protection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8301" y="833954"/>
            <a:ext cx="6135370" cy="1005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65400" marR="5080" indent="-2552700">
              <a:lnSpc>
                <a:spcPct val="114900"/>
              </a:lnSpc>
              <a:spcBef>
                <a:spcPts val="95"/>
              </a:spcBef>
              <a:tabLst>
                <a:tab pos="4461510" algn="l"/>
              </a:tabLst>
            </a:pPr>
            <a:r>
              <a:rPr b="0" spc="-5" dirty="0">
                <a:latin typeface="Arial MT"/>
                <a:cs typeface="Arial MT"/>
              </a:rPr>
              <a:t>Small</a:t>
            </a:r>
            <a:r>
              <a:rPr b="0" spc="5" dirty="0">
                <a:latin typeface="Arial MT"/>
                <a:cs typeface="Arial MT"/>
              </a:rPr>
              <a:t> </a:t>
            </a:r>
            <a:r>
              <a:rPr b="0" spc="-5" dirty="0">
                <a:latin typeface="Arial MT"/>
                <a:cs typeface="Arial MT"/>
              </a:rPr>
              <a:t>Machine</a:t>
            </a:r>
            <a:r>
              <a:rPr b="0" spc="10" dirty="0">
                <a:latin typeface="Arial MT"/>
                <a:cs typeface="Arial MT"/>
              </a:rPr>
              <a:t> </a:t>
            </a:r>
            <a:r>
              <a:rPr b="0" spc="-5" dirty="0">
                <a:latin typeface="Arial MT"/>
                <a:cs typeface="Arial MT"/>
              </a:rPr>
              <a:t>Protection</a:t>
            </a:r>
            <a:r>
              <a:rPr b="0" spc="10" dirty="0">
                <a:latin typeface="Arial MT"/>
                <a:cs typeface="Arial MT"/>
              </a:rPr>
              <a:t> </a:t>
            </a:r>
            <a:r>
              <a:rPr b="0" dirty="0">
                <a:latin typeface="Arial MT"/>
                <a:cs typeface="Arial MT"/>
              </a:rPr>
              <a:t>-	</a:t>
            </a:r>
            <a:r>
              <a:rPr b="0" spc="-5" dirty="0">
                <a:latin typeface="Arial MT"/>
                <a:cs typeface="Arial MT"/>
              </a:rPr>
              <a:t>IEEE</a:t>
            </a:r>
            <a:r>
              <a:rPr b="0" spc="-85" dirty="0">
                <a:latin typeface="Arial MT"/>
                <a:cs typeface="Arial MT"/>
              </a:rPr>
              <a:t> </a:t>
            </a:r>
            <a:r>
              <a:rPr b="0" spc="-5" dirty="0">
                <a:latin typeface="Arial MT"/>
                <a:cs typeface="Arial MT"/>
              </a:rPr>
              <a:t>“Buff </a:t>
            </a:r>
            <a:r>
              <a:rPr b="0" spc="-765" dirty="0">
                <a:latin typeface="Arial MT"/>
                <a:cs typeface="Arial MT"/>
              </a:rPr>
              <a:t> </a:t>
            </a:r>
            <a:r>
              <a:rPr b="0" dirty="0">
                <a:latin typeface="Arial MT"/>
                <a:cs typeface="Arial MT"/>
              </a:rPr>
              <a:t>Book”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0400" y="2247900"/>
            <a:ext cx="6324600" cy="414147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259847" y="6669294"/>
            <a:ext cx="53600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98219" algn="l"/>
              </a:tabLst>
            </a:pPr>
            <a:r>
              <a:rPr sz="2000" spc="-10" dirty="0">
                <a:latin typeface="Arial MT"/>
                <a:cs typeface="Arial MT"/>
              </a:rPr>
              <a:t>Small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–	up to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1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MW to</a:t>
            </a:r>
            <a:r>
              <a:rPr sz="2000" spc="-10" dirty="0">
                <a:latin typeface="Arial MT"/>
                <a:cs typeface="Arial MT"/>
              </a:rPr>
              <a:t> 600V, </a:t>
            </a:r>
            <a:r>
              <a:rPr sz="2000" spc="-5" dirty="0">
                <a:latin typeface="Arial MT"/>
                <a:cs typeface="Arial MT"/>
              </a:rPr>
              <a:t>500 kVA if</a:t>
            </a:r>
            <a:r>
              <a:rPr sz="2000" spc="-10" dirty="0">
                <a:latin typeface="Arial MT"/>
                <a:cs typeface="Arial MT"/>
              </a:rPr>
              <a:t> &gt;600V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38400" y="1371599"/>
            <a:ext cx="5715000" cy="521055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03504" y="893827"/>
            <a:ext cx="7065009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5" dirty="0">
                <a:latin typeface="Arial MT"/>
                <a:cs typeface="Arial MT"/>
              </a:rPr>
              <a:t>Small</a:t>
            </a:r>
            <a:r>
              <a:rPr b="0" spc="-10" dirty="0">
                <a:latin typeface="Arial MT"/>
                <a:cs typeface="Arial MT"/>
              </a:rPr>
              <a:t> </a:t>
            </a:r>
            <a:r>
              <a:rPr b="0" spc="-5" dirty="0">
                <a:latin typeface="Arial MT"/>
                <a:cs typeface="Arial MT"/>
              </a:rPr>
              <a:t>Machine Protection </a:t>
            </a:r>
            <a:r>
              <a:rPr b="0" dirty="0">
                <a:latin typeface="Arial MT"/>
                <a:cs typeface="Arial MT"/>
              </a:rPr>
              <a:t>-</a:t>
            </a:r>
            <a:r>
              <a:rPr b="0" spc="-10" dirty="0">
                <a:latin typeface="Arial MT"/>
                <a:cs typeface="Arial MT"/>
              </a:rPr>
              <a:t> </a:t>
            </a:r>
            <a:r>
              <a:rPr b="0" spc="-5" dirty="0">
                <a:latin typeface="Arial MT"/>
                <a:cs typeface="Arial MT"/>
              </a:rPr>
              <a:t>IEEE</a:t>
            </a:r>
            <a:r>
              <a:rPr b="0" spc="-10" dirty="0">
                <a:latin typeface="Arial MT"/>
                <a:cs typeface="Arial MT"/>
              </a:rPr>
              <a:t> </a:t>
            </a:r>
            <a:r>
              <a:rPr b="0" spc="-5" dirty="0">
                <a:latin typeface="Arial MT"/>
                <a:cs typeface="Arial MT"/>
              </a:rPr>
              <a:t>“Buff Book”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409443" y="6669294"/>
            <a:ext cx="28587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Arial MT"/>
                <a:cs typeface="Arial MT"/>
              </a:rPr>
              <a:t>Medium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–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up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to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12.5</a:t>
            </a:r>
            <a:r>
              <a:rPr sz="2000" spc="-10" dirty="0">
                <a:latin typeface="Arial MT"/>
                <a:cs typeface="Arial MT"/>
              </a:rPr>
              <a:t> MW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16764" y="1143000"/>
            <a:ext cx="5035189" cy="608152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661923" y="5462781"/>
            <a:ext cx="239268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Arial MT"/>
                <a:cs typeface="Arial MT"/>
              </a:rPr>
              <a:t>Large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–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up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to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50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MW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14606" y="589280"/>
            <a:ext cx="7065009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5" dirty="0">
                <a:latin typeface="Arial MT"/>
                <a:cs typeface="Arial MT"/>
              </a:rPr>
              <a:t>Small</a:t>
            </a:r>
            <a:r>
              <a:rPr b="0" spc="-10" dirty="0">
                <a:latin typeface="Arial MT"/>
                <a:cs typeface="Arial MT"/>
              </a:rPr>
              <a:t> </a:t>
            </a:r>
            <a:r>
              <a:rPr b="0" spc="-5" dirty="0">
                <a:latin typeface="Arial MT"/>
                <a:cs typeface="Arial MT"/>
              </a:rPr>
              <a:t>Machine Protection </a:t>
            </a:r>
            <a:r>
              <a:rPr b="0" dirty="0">
                <a:latin typeface="Arial MT"/>
                <a:cs typeface="Arial MT"/>
              </a:rPr>
              <a:t>-</a:t>
            </a:r>
            <a:r>
              <a:rPr b="0" spc="-10" dirty="0">
                <a:latin typeface="Arial MT"/>
                <a:cs typeface="Arial MT"/>
              </a:rPr>
              <a:t> </a:t>
            </a:r>
            <a:r>
              <a:rPr b="0" spc="-5" dirty="0">
                <a:latin typeface="Arial MT"/>
                <a:cs typeface="Arial MT"/>
              </a:rPr>
              <a:t>IEEE</a:t>
            </a:r>
            <a:r>
              <a:rPr b="0" spc="-10" dirty="0">
                <a:latin typeface="Arial MT"/>
                <a:cs typeface="Arial MT"/>
              </a:rPr>
              <a:t> </a:t>
            </a:r>
            <a:r>
              <a:rPr b="0" spc="-5" dirty="0">
                <a:latin typeface="Arial MT"/>
                <a:cs typeface="Arial MT"/>
              </a:rPr>
              <a:t>“Buff Book”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97591" y="457200"/>
            <a:ext cx="4408008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013708" y="5994907"/>
            <a:ext cx="1778635" cy="632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6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Unit </a:t>
            </a:r>
            <a:r>
              <a:rPr sz="1800" spc="-10" dirty="0">
                <a:latin typeface="Arial MT"/>
                <a:cs typeface="Arial MT"/>
              </a:rPr>
              <a:t>Connected, </a:t>
            </a:r>
            <a:r>
              <a:rPr sz="1800" spc="-5" dirty="0">
                <a:latin typeface="Arial MT"/>
                <a:cs typeface="Arial MT"/>
              </a:rPr>
              <a:t> High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Z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Grounded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284755" y="1443484"/>
            <a:ext cx="2708910" cy="14878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715" algn="r">
              <a:lnSpc>
                <a:spcPts val="3835"/>
              </a:lnSpc>
              <a:spcBef>
                <a:spcPts val="95"/>
              </a:spcBef>
            </a:pPr>
            <a:r>
              <a:rPr sz="3200" b="0" spc="-10" dirty="0">
                <a:latin typeface="Arial MT"/>
                <a:cs typeface="Arial MT"/>
              </a:rPr>
              <a:t>Large</a:t>
            </a:r>
            <a:r>
              <a:rPr sz="3200" b="0" spc="-60" dirty="0">
                <a:latin typeface="Arial MT"/>
                <a:cs typeface="Arial MT"/>
              </a:rPr>
              <a:t> </a:t>
            </a:r>
            <a:r>
              <a:rPr sz="3200" b="0" spc="-10" dirty="0">
                <a:latin typeface="Arial MT"/>
                <a:cs typeface="Arial MT"/>
              </a:rPr>
              <a:t>Machine</a:t>
            </a:r>
            <a:endParaRPr sz="3200">
              <a:latin typeface="Arial MT"/>
              <a:cs typeface="Arial MT"/>
            </a:endParaRPr>
          </a:p>
          <a:p>
            <a:pPr marL="121285" marR="5080" indent="746760" algn="r">
              <a:lnSpc>
                <a:spcPts val="3840"/>
              </a:lnSpc>
              <a:spcBef>
                <a:spcPts val="100"/>
              </a:spcBef>
            </a:pPr>
            <a:r>
              <a:rPr sz="3200" b="0" spc="-10" dirty="0">
                <a:latin typeface="Arial MT"/>
                <a:cs typeface="Arial MT"/>
              </a:rPr>
              <a:t>Protection  </a:t>
            </a:r>
            <a:r>
              <a:rPr sz="3200" b="0" spc="-5" dirty="0">
                <a:latin typeface="Arial MT"/>
                <a:cs typeface="Arial MT"/>
              </a:rPr>
              <a:t>IEEE</a:t>
            </a:r>
            <a:r>
              <a:rPr sz="3200" b="0" spc="-65" dirty="0">
                <a:latin typeface="Arial MT"/>
                <a:cs typeface="Arial MT"/>
              </a:rPr>
              <a:t> </a:t>
            </a:r>
            <a:r>
              <a:rPr sz="3200" b="0" spc="-5" dirty="0">
                <a:latin typeface="Arial MT"/>
                <a:cs typeface="Arial MT"/>
              </a:rPr>
              <a:t>C37.102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5539" y="4042400"/>
            <a:ext cx="501650" cy="487045"/>
          </a:xfrm>
          <a:custGeom>
            <a:avLst/>
            <a:gdLst/>
            <a:ahLst/>
            <a:cxnLst/>
            <a:rect l="l" t="t" r="r" b="b"/>
            <a:pathLst>
              <a:path w="501650" h="487045">
                <a:moveTo>
                  <a:pt x="0" y="243074"/>
                </a:moveTo>
                <a:lnTo>
                  <a:pt x="4612" y="195851"/>
                </a:lnTo>
                <a:lnTo>
                  <a:pt x="18354" y="151067"/>
                </a:lnTo>
                <a:lnTo>
                  <a:pt x="40464" y="109907"/>
                </a:lnTo>
                <a:lnTo>
                  <a:pt x="70182" y="73558"/>
                </a:lnTo>
                <a:lnTo>
                  <a:pt x="106748" y="43207"/>
                </a:lnTo>
                <a:lnTo>
                  <a:pt x="149403" y="20039"/>
                </a:lnTo>
                <a:lnTo>
                  <a:pt x="197384" y="5241"/>
                </a:lnTo>
                <a:lnTo>
                  <a:pt x="249934" y="0"/>
                </a:lnTo>
                <a:lnTo>
                  <a:pt x="301925" y="4589"/>
                </a:lnTo>
                <a:lnTo>
                  <a:pt x="349847" y="19295"/>
                </a:lnTo>
                <a:lnTo>
                  <a:pt x="392796" y="42744"/>
                </a:lnTo>
                <a:lnTo>
                  <a:pt x="429871" y="73563"/>
                </a:lnTo>
                <a:lnTo>
                  <a:pt x="460169" y="110378"/>
                </a:lnTo>
                <a:lnTo>
                  <a:pt x="482789" y="151818"/>
                </a:lnTo>
                <a:lnTo>
                  <a:pt x="496829" y="196507"/>
                </a:lnTo>
                <a:lnTo>
                  <a:pt x="501387" y="243074"/>
                </a:lnTo>
                <a:lnTo>
                  <a:pt x="496536" y="290371"/>
                </a:lnTo>
                <a:lnTo>
                  <a:pt x="482512" y="335281"/>
                </a:lnTo>
                <a:lnTo>
                  <a:pt x="460104" y="376595"/>
                </a:lnTo>
                <a:lnTo>
                  <a:pt x="430100" y="413103"/>
                </a:lnTo>
                <a:lnTo>
                  <a:pt x="393292" y="443598"/>
                </a:lnTo>
                <a:lnTo>
                  <a:pt x="350468" y="466871"/>
                </a:lnTo>
                <a:lnTo>
                  <a:pt x="302419" y="481712"/>
                </a:lnTo>
                <a:lnTo>
                  <a:pt x="249934" y="486912"/>
                </a:lnTo>
                <a:lnTo>
                  <a:pt x="197235" y="481310"/>
                </a:lnTo>
                <a:lnTo>
                  <a:pt x="149196" y="466379"/>
                </a:lnTo>
                <a:lnTo>
                  <a:pt x="106554" y="443229"/>
                </a:lnTo>
                <a:lnTo>
                  <a:pt x="70042" y="412972"/>
                </a:lnTo>
                <a:lnTo>
                  <a:pt x="40396" y="376717"/>
                </a:lnTo>
                <a:lnTo>
                  <a:pt x="18350" y="335575"/>
                </a:lnTo>
                <a:lnTo>
                  <a:pt x="4640" y="290658"/>
                </a:lnTo>
                <a:lnTo>
                  <a:pt x="0" y="243074"/>
                </a:lnTo>
              </a:path>
            </a:pathLst>
          </a:custGeom>
          <a:ln w="213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611122" y="4042828"/>
            <a:ext cx="501650" cy="487045"/>
          </a:xfrm>
          <a:custGeom>
            <a:avLst/>
            <a:gdLst/>
            <a:ahLst/>
            <a:cxnLst/>
            <a:rect l="l" t="t" r="r" b="b"/>
            <a:pathLst>
              <a:path w="501650" h="487045">
                <a:moveTo>
                  <a:pt x="0" y="242639"/>
                </a:moveTo>
                <a:lnTo>
                  <a:pt x="4730" y="200499"/>
                </a:lnTo>
                <a:lnTo>
                  <a:pt x="14591" y="162378"/>
                </a:lnTo>
                <a:lnTo>
                  <a:pt x="47660" y="98188"/>
                </a:lnTo>
                <a:lnTo>
                  <a:pt x="95113" y="50065"/>
                </a:lnTo>
                <a:lnTo>
                  <a:pt x="152856" y="18000"/>
                </a:lnTo>
                <a:lnTo>
                  <a:pt x="216798" y="1988"/>
                </a:lnTo>
                <a:lnTo>
                  <a:pt x="249814" y="0"/>
                </a:lnTo>
                <a:lnTo>
                  <a:pt x="282844" y="2022"/>
                </a:lnTo>
                <a:lnTo>
                  <a:pt x="346902" y="18094"/>
                </a:lnTo>
                <a:lnTo>
                  <a:pt x="404878" y="50199"/>
                </a:lnTo>
                <a:lnTo>
                  <a:pt x="452679" y="98329"/>
                </a:lnTo>
                <a:lnTo>
                  <a:pt x="486213" y="162478"/>
                </a:lnTo>
                <a:lnTo>
                  <a:pt x="496350" y="200558"/>
                </a:lnTo>
                <a:lnTo>
                  <a:pt x="501386" y="242639"/>
                </a:lnTo>
                <a:lnTo>
                  <a:pt x="496388" y="289788"/>
                </a:lnTo>
                <a:lnTo>
                  <a:pt x="482341" y="334623"/>
                </a:lnTo>
                <a:lnTo>
                  <a:pt x="459994" y="375920"/>
                </a:lnTo>
                <a:lnTo>
                  <a:pt x="430095" y="412455"/>
                </a:lnTo>
                <a:lnTo>
                  <a:pt x="393391" y="443003"/>
                </a:lnTo>
                <a:lnTo>
                  <a:pt x="350631" y="466339"/>
                </a:lnTo>
                <a:lnTo>
                  <a:pt x="302562" y="481238"/>
                </a:lnTo>
                <a:lnTo>
                  <a:pt x="249934" y="486477"/>
                </a:lnTo>
                <a:lnTo>
                  <a:pt x="197586" y="481159"/>
                </a:lnTo>
                <a:lnTo>
                  <a:pt x="149554" y="466243"/>
                </a:lnTo>
                <a:lnTo>
                  <a:pt x="106695" y="442935"/>
                </a:lnTo>
                <a:lnTo>
                  <a:pt x="69867" y="412437"/>
                </a:lnTo>
                <a:lnTo>
                  <a:pt x="39926" y="375954"/>
                </a:lnTo>
                <a:lnTo>
                  <a:pt x="17730" y="334691"/>
                </a:lnTo>
                <a:lnTo>
                  <a:pt x="4135" y="289851"/>
                </a:lnTo>
                <a:lnTo>
                  <a:pt x="0" y="242639"/>
                </a:lnTo>
              </a:path>
            </a:pathLst>
          </a:custGeom>
          <a:ln w="21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51839" y="4042388"/>
            <a:ext cx="501015" cy="487045"/>
          </a:xfrm>
          <a:custGeom>
            <a:avLst/>
            <a:gdLst/>
            <a:ahLst/>
            <a:cxnLst/>
            <a:rect l="l" t="t" r="r" b="b"/>
            <a:pathLst>
              <a:path w="501015" h="487045">
                <a:moveTo>
                  <a:pt x="0" y="243073"/>
                </a:moveTo>
                <a:lnTo>
                  <a:pt x="4255" y="196002"/>
                </a:lnTo>
                <a:lnTo>
                  <a:pt x="17932" y="151224"/>
                </a:lnTo>
                <a:lnTo>
                  <a:pt x="40174" y="109978"/>
                </a:lnTo>
                <a:lnTo>
                  <a:pt x="70127" y="73499"/>
                </a:lnTo>
                <a:lnTo>
                  <a:pt x="106934" y="43025"/>
                </a:lnTo>
                <a:lnTo>
                  <a:pt x="149741" y="19792"/>
                </a:lnTo>
                <a:lnTo>
                  <a:pt x="197693" y="5038"/>
                </a:lnTo>
                <a:lnTo>
                  <a:pt x="249933" y="0"/>
                </a:lnTo>
                <a:lnTo>
                  <a:pt x="301952" y="4813"/>
                </a:lnTo>
                <a:lnTo>
                  <a:pt x="349888" y="19545"/>
                </a:lnTo>
                <a:lnTo>
                  <a:pt x="392829" y="42889"/>
                </a:lnTo>
                <a:lnTo>
                  <a:pt x="429861" y="73540"/>
                </a:lnTo>
                <a:lnTo>
                  <a:pt x="460071" y="110190"/>
                </a:lnTo>
                <a:lnTo>
                  <a:pt x="482547" y="151533"/>
                </a:lnTo>
                <a:lnTo>
                  <a:pt x="496374" y="196263"/>
                </a:lnTo>
                <a:lnTo>
                  <a:pt x="500640" y="243073"/>
                </a:lnTo>
                <a:lnTo>
                  <a:pt x="496563" y="289893"/>
                </a:lnTo>
                <a:lnTo>
                  <a:pt x="482812" y="334653"/>
                </a:lnTo>
                <a:lnTo>
                  <a:pt x="460331" y="376049"/>
                </a:lnTo>
                <a:lnTo>
                  <a:pt x="430061" y="412775"/>
                </a:lnTo>
                <a:lnTo>
                  <a:pt x="392944" y="443529"/>
                </a:lnTo>
                <a:lnTo>
                  <a:pt x="349922" y="467006"/>
                </a:lnTo>
                <a:lnTo>
                  <a:pt x="301938" y="481901"/>
                </a:lnTo>
                <a:lnTo>
                  <a:pt x="249933" y="486911"/>
                </a:lnTo>
                <a:lnTo>
                  <a:pt x="197608" y="481608"/>
                </a:lnTo>
                <a:lnTo>
                  <a:pt x="149588" y="466690"/>
                </a:lnTo>
                <a:lnTo>
                  <a:pt x="106730" y="443368"/>
                </a:lnTo>
                <a:lnTo>
                  <a:pt x="69897" y="412852"/>
                </a:lnTo>
                <a:lnTo>
                  <a:pt x="39948" y="376354"/>
                </a:lnTo>
                <a:lnTo>
                  <a:pt x="17741" y="335084"/>
                </a:lnTo>
                <a:lnTo>
                  <a:pt x="4139" y="290253"/>
                </a:lnTo>
                <a:lnTo>
                  <a:pt x="0" y="243073"/>
                </a:lnTo>
              </a:path>
            </a:pathLst>
          </a:custGeom>
          <a:ln w="213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21712" y="3198094"/>
            <a:ext cx="170815" cy="153670"/>
          </a:xfrm>
          <a:custGeom>
            <a:avLst/>
            <a:gdLst/>
            <a:ahLst/>
            <a:cxnLst/>
            <a:rect l="l" t="t" r="r" b="b"/>
            <a:pathLst>
              <a:path w="170814" h="153670">
                <a:moveTo>
                  <a:pt x="0" y="144774"/>
                </a:moveTo>
                <a:lnTo>
                  <a:pt x="2963" y="104283"/>
                </a:lnTo>
                <a:lnTo>
                  <a:pt x="17400" y="57029"/>
                </a:lnTo>
                <a:lnTo>
                  <a:pt x="43903" y="17454"/>
                </a:lnTo>
                <a:lnTo>
                  <a:pt x="83062" y="0"/>
                </a:lnTo>
                <a:lnTo>
                  <a:pt x="125351" y="19232"/>
                </a:lnTo>
                <a:lnTo>
                  <a:pt x="152895" y="60571"/>
                </a:lnTo>
                <a:lnTo>
                  <a:pt x="167427" y="109916"/>
                </a:lnTo>
                <a:lnTo>
                  <a:pt x="170680" y="153165"/>
                </a:lnTo>
              </a:path>
            </a:pathLst>
          </a:custGeom>
          <a:ln w="212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87064" y="3189895"/>
            <a:ext cx="502920" cy="153035"/>
          </a:xfrm>
          <a:custGeom>
            <a:avLst/>
            <a:gdLst/>
            <a:ahLst/>
            <a:cxnLst/>
            <a:rect l="l" t="t" r="r" b="b"/>
            <a:pathLst>
              <a:path w="502919" h="153035">
                <a:moveTo>
                  <a:pt x="331464" y="143830"/>
                </a:moveTo>
                <a:lnTo>
                  <a:pt x="337704" y="93476"/>
                </a:lnTo>
                <a:lnTo>
                  <a:pt x="349937" y="54195"/>
                </a:lnTo>
                <a:lnTo>
                  <a:pt x="386881" y="7735"/>
                </a:lnTo>
                <a:lnTo>
                  <a:pt x="408844" y="0"/>
                </a:lnTo>
                <a:lnTo>
                  <a:pt x="431302" y="2223"/>
                </a:lnTo>
                <a:lnTo>
                  <a:pt x="452881" y="14126"/>
                </a:lnTo>
                <a:lnTo>
                  <a:pt x="472206" y="35431"/>
                </a:lnTo>
                <a:lnTo>
                  <a:pt x="487904" y="65860"/>
                </a:lnTo>
                <a:lnTo>
                  <a:pt x="498599" y="105133"/>
                </a:lnTo>
                <a:lnTo>
                  <a:pt x="502917" y="152972"/>
                </a:lnTo>
              </a:path>
              <a:path w="502919" h="153035">
                <a:moveTo>
                  <a:pt x="166111" y="143830"/>
                </a:moveTo>
                <a:lnTo>
                  <a:pt x="171963" y="93576"/>
                </a:lnTo>
                <a:lnTo>
                  <a:pt x="183990" y="54349"/>
                </a:lnTo>
                <a:lnTo>
                  <a:pt x="220914" y="7895"/>
                </a:lnTo>
                <a:lnTo>
                  <a:pt x="242983" y="129"/>
                </a:lnTo>
                <a:lnTo>
                  <a:pt x="265571" y="2310"/>
                </a:lnTo>
                <a:lnTo>
                  <a:pt x="287264" y="14168"/>
                </a:lnTo>
                <a:lnTo>
                  <a:pt x="306648" y="35433"/>
                </a:lnTo>
                <a:lnTo>
                  <a:pt x="322309" y="65835"/>
                </a:lnTo>
                <a:lnTo>
                  <a:pt x="332833" y="105105"/>
                </a:lnTo>
                <a:lnTo>
                  <a:pt x="336805" y="152972"/>
                </a:lnTo>
              </a:path>
              <a:path w="502919" h="153035">
                <a:moveTo>
                  <a:pt x="0" y="143830"/>
                </a:moveTo>
                <a:lnTo>
                  <a:pt x="5977" y="93583"/>
                </a:lnTo>
                <a:lnTo>
                  <a:pt x="18074" y="54357"/>
                </a:lnTo>
                <a:lnTo>
                  <a:pt x="55027" y="7896"/>
                </a:lnTo>
                <a:lnTo>
                  <a:pt x="77086" y="123"/>
                </a:lnTo>
                <a:lnTo>
                  <a:pt x="99667" y="2297"/>
                </a:lnTo>
                <a:lnTo>
                  <a:pt x="121372" y="14150"/>
                </a:lnTo>
                <a:lnTo>
                  <a:pt x="140803" y="35412"/>
                </a:lnTo>
                <a:lnTo>
                  <a:pt x="156559" y="65816"/>
                </a:lnTo>
                <a:lnTo>
                  <a:pt x="167242" y="105092"/>
                </a:lnTo>
                <a:lnTo>
                  <a:pt x="171453" y="152972"/>
                </a:lnTo>
              </a:path>
            </a:pathLst>
          </a:custGeom>
          <a:ln w="213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24111" y="2865099"/>
            <a:ext cx="170815" cy="152400"/>
          </a:xfrm>
          <a:custGeom>
            <a:avLst/>
            <a:gdLst/>
            <a:ahLst/>
            <a:cxnLst/>
            <a:rect l="l" t="t" r="r" b="b"/>
            <a:pathLst>
              <a:path w="170814" h="152400">
                <a:moveTo>
                  <a:pt x="170693" y="8379"/>
                </a:moveTo>
                <a:lnTo>
                  <a:pt x="164987" y="58298"/>
                </a:lnTo>
                <a:lnTo>
                  <a:pt x="153207" y="97378"/>
                </a:lnTo>
                <a:lnTo>
                  <a:pt x="116908" y="143954"/>
                </a:lnTo>
                <a:lnTo>
                  <a:pt x="95130" y="151920"/>
                </a:lnTo>
                <a:lnTo>
                  <a:pt x="72759" y="149984"/>
                </a:lnTo>
                <a:lnTo>
                  <a:pt x="51168" y="138382"/>
                </a:lnTo>
                <a:lnTo>
                  <a:pt x="31726" y="117348"/>
                </a:lnTo>
                <a:lnTo>
                  <a:pt x="15803" y="87116"/>
                </a:lnTo>
                <a:lnTo>
                  <a:pt x="4771" y="47922"/>
                </a:lnTo>
                <a:lnTo>
                  <a:pt x="0" y="0"/>
                </a:lnTo>
              </a:path>
            </a:pathLst>
          </a:custGeom>
          <a:ln w="212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26535" y="2873479"/>
            <a:ext cx="502920" cy="153670"/>
          </a:xfrm>
          <a:custGeom>
            <a:avLst/>
            <a:gdLst/>
            <a:ahLst/>
            <a:cxnLst/>
            <a:rect l="l" t="t" r="r" b="b"/>
            <a:pathLst>
              <a:path w="502920" h="153669">
                <a:moveTo>
                  <a:pt x="171439" y="9154"/>
                </a:moveTo>
                <a:lnTo>
                  <a:pt x="168083" y="49760"/>
                </a:lnTo>
                <a:lnTo>
                  <a:pt x="154230" y="97007"/>
                </a:lnTo>
                <a:lnTo>
                  <a:pt x="128219" y="136330"/>
                </a:lnTo>
                <a:lnTo>
                  <a:pt x="88390" y="153165"/>
                </a:lnTo>
                <a:lnTo>
                  <a:pt x="45838" y="134532"/>
                </a:lnTo>
                <a:lnTo>
                  <a:pt x="18391" y="93075"/>
                </a:lnTo>
                <a:lnTo>
                  <a:pt x="3845" y="43371"/>
                </a:lnTo>
                <a:lnTo>
                  <a:pt x="0" y="0"/>
                </a:lnTo>
              </a:path>
              <a:path w="502920" h="153669">
                <a:moveTo>
                  <a:pt x="336791" y="9154"/>
                </a:moveTo>
                <a:lnTo>
                  <a:pt x="331244" y="59505"/>
                </a:lnTo>
                <a:lnTo>
                  <a:pt x="319437" y="98736"/>
                </a:lnTo>
                <a:lnTo>
                  <a:pt x="282733" y="145016"/>
                </a:lnTo>
                <a:lnTo>
                  <a:pt x="260679" y="152654"/>
                </a:lnTo>
                <a:lnTo>
                  <a:pt x="238053" y="150349"/>
                </a:lnTo>
                <a:lnTo>
                  <a:pt x="216277" y="138397"/>
                </a:lnTo>
                <a:lnTo>
                  <a:pt x="196773" y="117092"/>
                </a:lnTo>
                <a:lnTo>
                  <a:pt x="180962" y="86727"/>
                </a:lnTo>
                <a:lnTo>
                  <a:pt x="170268" y="47598"/>
                </a:lnTo>
                <a:lnTo>
                  <a:pt x="166111" y="0"/>
                </a:lnTo>
              </a:path>
              <a:path w="502920" h="153669">
                <a:moveTo>
                  <a:pt x="502917" y="9154"/>
                </a:moveTo>
                <a:lnTo>
                  <a:pt x="497103" y="59476"/>
                </a:lnTo>
                <a:lnTo>
                  <a:pt x="485171" y="98713"/>
                </a:lnTo>
                <a:lnTo>
                  <a:pt x="448505" y="145070"/>
                </a:lnTo>
                <a:lnTo>
                  <a:pt x="426546" y="152760"/>
                </a:lnTo>
                <a:lnTo>
                  <a:pt x="404020" y="150504"/>
                </a:lnTo>
                <a:lnTo>
                  <a:pt x="382315" y="138587"/>
                </a:lnTo>
                <a:lnTo>
                  <a:pt x="362820" y="117293"/>
                </a:lnTo>
                <a:lnTo>
                  <a:pt x="346921" y="86907"/>
                </a:lnTo>
                <a:lnTo>
                  <a:pt x="336006" y="47714"/>
                </a:lnTo>
                <a:lnTo>
                  <a:pt x="331464" y="0"/>
                </a:lnTo>
              </a:path>
            </a:pathLst>
          </a:custGeom>
          <a:ln w="213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367258" y="3116565"/>
            <a:ext cx="171450" cy="153670"/>
          </a:xfrm>
          <a:custGeom>
            <a:avLst/>
            <a:gdLst/>
            <a:ahLst/>
            <a:cxnLst/>
            <a:rect l="l" t="t" r="r" b="b"/>
            <a:pathLst>
              <a:path w="171450" h="153670">
                <a:moveTo>
                  <a:pt x="0" y="144773"/>
                </a:moveTo>
                <a:lnTo>
                  <a:pt x="8393" y="82363"/>
                </a:lnTo>
                <a:lnTo>
                  <a:pt x="36576" y="25137"/>
                </a:lnTo>
                <a:lnTo>
                  <a:pt x="51887" y="11810"/>
                </a:lnTo>
                <a:lnTo>
                  <a:pt x="57914" y="7616"/>
                </a:lnTo>
                <a:lnTo>
                  <a:pt x="61724" y="4564"/>
                </a:lnTo>
                <a:lnTo>
                  <a:pt x="65533" y="3802"/>
                </a:lnTo>
                <a:lnTo>
                  <a:pt x="70861" y="2276"/>
                </a:lnTo>
                <a:lnTo>
                  <a:pt x="75443" y="1525"/>
                </a:lnTo>
                <a:lnTo>
                  <a:pt x="79253" y="1525"/>
                </a:lnTo>
                <a:lnTo>
                  <a:pt x="83062" y="0"/>
                </a:lnTo>
                <a:lnTo>
                  <a:pt x="128776" y="22861"/>
                </a:lnTo>
                <a:lnTo>
                  <a:pt x="161842" y="84315"/>
                </a:lnTo>
                <a:lnTo>
                  <a:pt x="169437" y="120785"/>
                </a:lnTo>
                <a:lnTo>
                  <a:pt x="171452" y="153153"/>
                </a:lnTo>
              </a:path>
            </a:pathLst>
          </a:custGeom>
          <a:ln w="212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533370" y="3108173"/>
            <a:ext cx="502284" cy="153670"/>
          </a:xfrm>
          <a:custGeom>
            <a:avLst/>
            <a:gdLst/>
            <a:ahLst/>
            <a:cxnLst/>
            <a:rect l="l" t="t" r="r" b="b"/>
            <a:pathLst>
              <a:path w="502284" h="153670">
                <a:moveTo>
                  <a:pt x="331477" y="144023"/>
                </a:moveTo>
                <a:lnTo>
                  <a:pt x="337393" y="93874"/>
                </a:lnTo>
                <a:lnTo>
                  <a:pt x="349433" y="54784"/>
                </a:lnTo>
                <a:lnTo>
                  <a:pt x="386281" y="8632"/>
                </a:lnTo>
                <a:lnTo>
                  <a:pt x="408285" y="993"/>
                </a:lnTo>
                <a:lnTo>
                  <a:pt x="430809" y="3263"/>
                </a:lnTo>
                <a:lnTo>
                  <a:pt x="452449" y="15154"/>
                </a:lnTo>
                <a:lnTo>
                  <a:pt x="471806" y="36377"/>
                </a:lnTo>
                <a:lnTo>
                  <a:pt x="487477" y="66645"/>
                </a:lnTo>
                <a:lnTo>
                  <a:pt x="498062" y="105670"/>
                </a:lnTo>
                <a:lnTo>
                  <a:pt x="502158" y="153165"/>
                </a:lnTo>
              </a:path>
              <a:path w="502284" h="153670">
                <a:moveTo>
                  <a:pt x="165352" y="144023"/>
                </a:moveTo>
                <a:lnTo>
                  <a:pt x="171531" y="93819"/>
                </a:lnTo>
                <a:lnTo>
                  <a:pt x="183715" y="54689"/>
                </a:lnTo>
                <a:lnTo>
                  <a:pt x="220604" y="8496"/>
                </a:lnTo>
                <a:lnTo>
                  <a:pt x="242558" y="855"/>
                </a:lnTo>
                <a:lnTo>
                  <a:pt x="265019" y="3132"/>
                </a:lnTo>
                <a:lnTo>
                  <a:pt x="286612" y="15037"/>
                </a:lnTo>
                <a:lnTo>
                  <a:pt x="305961" y="36282"/>
                </a:lnTo>
                <a:lnTo>
                  <a:pt x="321694" y="66578"/>
                </a:lnTo>
                <a:lnTo>
                  <a:pt x="332433" y="105635"/>
                </a:lnTo>
                <a:lnTo>
                  <a:pt x="336805" y="153165"/>
                </a:lnTo>
              </a:path>
              <a:path w="502284" h="153670">
                <a:moveTo>
                  <a:pt x="0" y="144023"/>
                </a:moveTo>
                <a:lnTo>
                  <a:pt x="2913" y="103887"/>
                </a:lnTo>
                <a:lnTo>
                  <a:pt x="17066" y="56731"/>
                </a:lnTo>
                <a:lnTo>
                  <a:pt x="43261" y="17216"/>
                </a:lnTo>
                <a:lnTo>
                  <a:pt x="82303" y="0"/>
                </a:lnTo>
                <a:lnTo>
                  <a:pt x="97435" y="1838"/>
                </a:lnTo>
                <a:lnTo>
                  <a:pt x="148767" y="50790"/>
                </a:lnTo>
                <a:lnTo>
                  <a:pt x="168669" y="118609"/>
                </a:lnTo>
                <a:lnTo>
                  <a:pt x="170693" y="153165"/>
                </a:lnTo>
              </a:path>
            </a:pathLst>
          </a:custGeom>
          <a:ln w="213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526535" y="3158553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0" y="143932"/>
                </a:moveTo>
                <a:lnTo>
                  <a:pt x="5930" y="93835"/>
                </a:lnTo>
                <a:lnTo>
                  <a:pt x="17956" y="54635"/>
                </a:lnTo>
                <a:lnTo>
                  <a:pt x="54744" y="7959"/>
                </a:lnTo>
                <a:lnTo>
                  <a:pt x="76729" y="0"/>
                </a:lnTo>
                <a:lnTo>
                  <a:pt x="99257" y="1970"/>
                </a:lnTo>
                <a:lnTo>
                  <a:pt x="120938" y="13629"/>
                </a:lnTo>
                <a:lnTo>
                  <a:pt x="140386" y="34734"/>
                </a:lnTo>
                <a:lnTo>
                  <a:pt x="156211" y="65044"/>
                </a:lnTo>
                <a:lnTo>
                  <a:pt x="167025" y="104317"/>
                </a:lnTo>
                <a:lnTo>
                  <a:pt x="171439" y="152311"/>
                </a:lnTo>
              </a:path>
            </a:pathLst>
          </a:custGeom>
          <a:ln w="21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92646" y="3149331"/>
            <a:ext cx="502284" cy="153670"/>
          </a:xfrm>
          <a:custGeom>
            <a:avLst/>
            <a:gdLst/>
            <a:ahLst/>
            <a:cxnLst/>
            <a:rect l="l" t="t" r="r" b="b"/>
            <a:pathLst>
              <a:path w="502285" h="153670">
                <a:moveTo>
                  <a:pt x="331464" y="143248"/>
                </a:moveTo>
                <a:lnTo>
                  <a:pt x="337628" y="93002"/>
                </a:lnTo>
                <a:lnTo>
                  <a:pt x="349842" y="53857"/>
                </a:lnTo>
                <a:lnTo>
                  <a:pt x="386851" y="7710"/>
                </a:lnTo>
                <a:lnTo>
                  <a:pt x="408858" y="125"/>
                </a:lnTo>
                <a:lnTo>
                  <a:pt x="431342" y="2479"/>
                </a:lnTo>
                <a:lnTo>
                  <a:pt x="452911" y="14481"/>
                </a:lnTo>
                <a:lnTo>
                  <a:pt x="472170" y="35840"/>
                </a:lnTo>
                <a:lnTo>
                  <a:pt x="487727" y="66266"/>
                </a:lnTo>
                <a:lnTo>
                  <a:pt x="498187" y="105467"/>
                </a:lnTo>
                <a:lnTo>
                  <a:pt x="502158" y="153153"/>
                </a:lnTo>
              </a:path>
              <a:path w="502285" h="153670">
                <a:moveTo>
                  <a:pt x="165352" y="143248"/>
                </a:moveTo>
                <a:lnTo>
                  <a:pt x="168572" y="103607"/>
                </a:lnTo>
                <a:lnTo>
                  <a:pt x="183277" y="55944"/>
                </a:lnTo>
                <a:lnTo>
                  <a:pt x="209786" y="16121"/>
                </a:lnTo>
                <a:lnTo>
                  <a:pt x="248415" y="0"/>
                </a:lnTo>
                <a:lnTo>
                  <a:pt x="290568" y="17093"/>
                </a:lnTo>
                <a:lnTo>
                  <a:pt x="318659" y="59398"/>
                </a:lnTo>
                <a:lnTo>
                  <a:pt x="333725" y="110293"/>
                </a:lnTo>
                <a:lnTo>
                  <a:pt x="336805" y="153153"/>
                </a:lnTo>
              </a:path>
              <a:path w="502285" h="153670">
                <a:moveTo>
                  <a:pt x="0" y="143248"/>
                </a:moveTo>
                <a:lnTo>
                  <a:pt x="5772" y="93235"/>
                </a:lnTo>
                <a:lnTo>
                  <a:pt x="17774" y="54201"/>
                </a:lnTo>
                <a:lnTo>
                  <a:pt x="54756" y="8006"/>
                </a:lnTo>
                <a:lnTo>
                  <a:pt x="76883" y="315"/>
                </a:lnTo>
                <a:lnTo>
                  <a:pt x="99533" y="2542"/>
                </a:lnTo>
                <a:lnTo>
                  <a:pt x="121278" y="14420"/>
                </a:lnTo>
                <a:lnTo>
                  <a:pt x="140691" y="35686"/>
                </a:lnTo>
                <a:lnTo>
                  <a:pt x="156347" y="66073"/>
                </a:lnTo>
                <a:lnTo>
                  <a:pt x="166819" y="105318"/>
                </a:lnTo>
                <a:lnTo>
                  <a:pt x="170680" y="153153"/>
                </a:lnTo>
              </a:path>
            </a:pathLst>
          </a:custGeom>
          <a:ln w="213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864847" y="2865099"/>
            <a:ext cx="170815" cy="153670"/>
          </a:xfrm>
          <a:custGeom>
            <a:avLst/>
            <a:gdLst/>
            <a:ahLst/>
            <a:cxnLst/>
            <a:rect l="l" t="t" r="r" b="b"/>
            <a:pathLst>
              <a:path w="170815" h="153669">
                <a:moveTo>
                  <a:pt x="170680" y="8379"/>
                </a:moveTo>
                <a:lnTo>
                  <a:pt x="167905" y="49283"/>
                </a:lnTo>
                <a:lnTo>
                  <a:pt x="153881" y="96247"/>
                </a:lnTo>
                <a:lnTo>
                  <a:pt x="127494" y="135473"/>
                </a:lnTo>
                <a:lnTo>
                  <a:pt x="87631" y="153165"/>
                </a:lnTo>
                <a:lnTo>
                  <a:pt x="45453" y="133549"/>
                </a:lnTo>
                <a:lnTo>
                  <a:pt x="18491" y="92362"/>
                </a:lnTo>
                <a:lnTo>
                  <a:pt x="4192" y="43284"/>
                </a:lnTo>
                <a:lnTo>
                  <a:pt x="0" y="0"/>
                </a:lnTo>
              </a:path>
            </a:pathLst>
          </a:custGeom>
          <a:ln w="212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367258" y="2873479"/>
            <a:ext cx="502920" cy="153035"/>
          </a:xfrm>
          <a:custGeom>
            <a:avLst/>
            <a:gdLst/>
            <a:ahLst/>
            <a:cxnLst/>
            <a:rect l="l" t="t" r="r" b="b"/>
            <a:pathLst>
              <a:path w="502920" h="153035">
                <a:moveTo>
                  <a:pt x="171452" y="9154"/>
                </a:moveTo>
                <a:lnTo>
                  <a:pt x="165565" y="59450"/>
                </a:lnTo>
                <a:lnTo>
                  <a:pt x="153569" y="98658"/>
                </a:lnTo>
                <a:lnTo>
                  <a:pt x="116806" y="144960"/>
                </a:lnTo>
                <a:lnTo>
                  <a:pt x="94820" y="152628"/>
                </a:lnTo>
                <a:lnTo>
                  <a:pt x="72283" y="150358"/>
                </a:lnTo>
                <a:lnTo>
                  <a:pt x="50587" y="138437"/>
                </a:lnTo>
                <a:lnTo>
                  <a:pt x="31120" y="117153"/>
                </a:lnTo>
                <a:lnTo>
                  <a:pt x="15273" y="86794"/>
                </a:lnTo>
                <a:lnTo>
                  <a:pt x="4437" y="47647"/>
                </a:lnTo>
                <a:lnTo>
                  <a:pt x="0" y="0"/>
                </a:lnTo>
              </a:path>
              <a:path w="502920" h="153035">
                <a:moveTo>
                  <a:pt x="336805" y="9154"/>
                </a:moveTo>
                <a:lnTo>
                  <a:pt x="331190" y="59424"/>
                </a:lnTo>
                <a:lnTo>
                  <a:pt x="319357" y="98635"/>
                </a:lnTo>
                <a:lnTo>
                  <a:pt x="282683" y="144997"/>
                </a:lnTo>
                <a:lnTo>
                  <a:pt x="260669" y="152707"/>
                </a:lnTo>
                <a:lnTo>
                  <a:pt x="238087" y="150476"/>
                </a:lnTo>
                <a:lnTo>
                  <a:pt x="216350" y="138585"/>
                </a:lnTo>
                <a:lnTo>
                  <a:pt x="196871" y="117311"/>
                </a:lnTo>
                <a:lnTo>
                  <a:pt x="181063" y="86936"/>
                </a:lnTo>
                <a:lnTo>
                  <a:pt x="170339" y="47739"/>
                </a:lnTo>
                <a:lnTo>
                  <a:pt x="166111" y="0"/>
                </a:lnTo>
              </a:path>
              <a:path w="502920" h="153035">
                <a:moveTo>
                  <a:pt x="502917" y="9154"/>
                </a:moveTo>
                <a:lnTo>
                  <a:pt x="496974" y="59443"/>
                </a:lnTo>
                <a:lnTo>
                  <a:pt x="485022" y="98701"/>
                </a:lnTo>
                <a:lnTo>
                  <a:pt x="448529" y="145202"/>
                </a:lnTo>
                <a:lnTo>
                  <a:pt x="426710" y="152981"/>
                </a:lnTo>
                <a:lnTo>
                  <a:pt x="404322" y="150806"/>
                </a:lnTo>
                <a:lnTo>
                  <a:pt x="382726" y="138943"/>
                </a:lnTo>
                <a:lnTo>
                  <a:pt x="363282" y="117662"/>
                </a:lnTo>
                <a:lnTo>
                  <a:pt x="347350" y="87232"/>
                </a:lnTo>
                <a:lnTo>
                  <a:pt x="336291" y="47922"/>
                </a:lnTo>
                <a:lnTo>
                  <a:pt x="331464" y="0"/>
                </a:lnTo>
              </a:path>
            </a:pathLst>
          </a:custGeom>
          <a:ln w="213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18529" y="2905482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171453" y="8391"/>
                </a:moveTo>
                <a:lnTo>
                  <a:pt x="165636" y="58544"/>
                </a:lnTo>
                <a:lnTo>
                  <a:pt x="153764" y="97755"/>
                </a:lnTo>
                <a:lnTo>
                  <a:pt x="117319" y="144363"/>
                </a:lnTo>
                <a:lnTo>
                  <a:pt x="95482" y="152265"/>
                </a:lnTo>
                <a:lnTo>
                  <a:pt x="73058" y="150237"/>
                </a:lnTo>
                <a:lnTo>
                  <a:pt x="51415" y="138532"/>
                </a:lnTo>
                <a:lnTo>
                  <a:pt x="31920" y="117403"/>
                </a:lnTo>
                <a:lnTo>
                  <a:pt x="15941" y="87102"/>
                </a:lnTo>
                <a:lnTo>
                  <a:pt x="4845" y="47883"/>
                </a:lnTo>
                <a:lnTo>
                  <a:pt x="0" y="0"/>
                </a:lnTo>
              </a:path>
            </a:pathLst>
          </a:custGeom>
          <a:ln w="212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521712" y="2913874"/>
            <a:ext cx="502284" cy="154305"/>
          </a:xfrm>
          <a:custGeom>
            <a:avLst/>
            <a:gdLst/>
            <a:ahLst/>
            <a:cxnLst/>
            <a:rect l="l" t="t" r="r" b="b"/>
            <a:pathLst>
              <a:path w="502285" h="154305">
                <a:moveTo>
                  <a:pt x="170680" y="9905"/>
                </a:moveTo>
                <a:lnTo>
                  <a:pt x="164635" y="60230"/>
                </a:lnTo>
                <a:lnTo>
                  <a:pt x="152587" y="99423"/>
                </a:lnTo>
                <a:lnTo>
                  <a:pt x="115960" y="145598"/>
                </a:lnTo>
                <a:lnTo>
                  <a:pt x="94120" y="153170"/>
                </a:lnTo>
                <a:lnTo>
                  <a:pt x="71755" y="150792"/>
                </a:lnTo>
                <a:lnTo>
                  <a:pt x="50235" y="138760"/>
                </a:lnTo>
                <a:lnTo>
                  <a:pt x="30930" y="117369"/>
                </a:lnTo>
                <a:lnTo>
                  <a:pt x="15209" y="86915"/>
                </a:lnTo>
                <a:lnTo>
                  <a:pt x="4443" y="47693"/>
                </a:lnTo>
                <a:lnTo>
                  <a:pt x="0" y="0"/>
                </a:lnTo>
              </a:path>
              <a:path w="502285" h="154305">
                <a:moveTo>
                  <a:pt x="336805" y="9905"/>
                </a:moveTo>
                <a:lnTo>
                  <a:pt x="330675" y="60254"/>
                </a:lnTo>
                <a:lnTo>
                  <a:pt x="318556" y="99450"/>
                </a:lnTo>
                <a:lnTo>
                  <a:pt x="281817" y="145589"/>
                </a:lnTo>
                <a:lnTo>
                  <a:pt x="259928" y="153133"/>
                </a:lnTo>
                <a:lnTo>
                  <a:pt x="237513" y="150729"/>
                </a:lnTo>
                <a:lnTo>
                  <a:pt x="215938" y="138676"/>
                </a:lnTo>
                <a:lnTo>
                  <a:pt x="196569" y="117275"/>
                </a:lnTo>
                <a:lnTo>
                  <a:pt x="180771" y="86829"/>
                </a:lnTo>
                <a:lnTo>
                  <a:pt x="169910" y="47636"/>
                </a:lnTo>
                <a:lnTo>
                  <a:pt x="165352" y="0"/>
                </a:lnTo>
              </a:path>
              <a:path w="502285" h="154305">
                <a:moveTo>
                  <a:pt x="502158" y="9905"/>
                </a:moveTo>
                <a:lnTo>
                  <a:pt x="499311" y="50044"/>
                </a:lnTo>
                <a:lnTo>
                  <a:pt x="484962" y="97222"/>
                </a:lnTo>
                <a:lnTo>
                  <a:pt x="458634" y="136744"/>
                </a:lnTo>
                <a:lnTo>
                  <a:pt x="419854" y="153916"/>
                </a:lnTo>
                <a:lnTo>
                  <a:pt x="377613" y="135080"/>
                </a:lnTo>
                <a:lnTo>
                  <a:pt x="349735" y="93241"/>
                </a:lnTo>
                <a:lnTo>
                  <a:pt x="334819" y="43260"/>
                </a:lnTo>
                <a:lnTo>
                  <a:pt x="331464" y="0"/>
                </a:lnTo>
              </a:path>
            </a:pathLst>
          </a:custGeom>
          <a:ln w="213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855467" y="3351259"/>
            <a:ext cx="13970" cy="691515"/>
          </a:xfrm>
          <a:custGeom>
            <a:avLst/>
            <a:gdLst/>
            <a:ahLst/>
            <a:cxnLst/>
            <a:rect l="l" t="t" r="r" b="b"/>
            <a:pathLst>
              <a:path w="13969" h="691514">
                <a:moveTo>
                  <a:pt x="0" y="0"/>
                </a:moveTo>
                <a:lnTo>
                  <a:pt x="13719" y="691128"/>
                </a:lnTo>
              </a:path>
            </a:pathLst>
          </a:custGeom>
          <a:ln w="223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3704192" y="3624927"/>
            <a:ext cx="313055" cy="224154"/>
            <a:chOff x="3704192" y="3624927"/>
            <a:chExt cx="313055" cy="224154"/>
          </a:xfrm>
        </p:grpSpPr>
        <p:sp>
          <p:nvSpPr>
            <p:cNvPr id="19" name="object 19"/>
            <p:cNvSpPr/>
            <p:nvPr/>
          </p:nvSpPr>
          <p:spPr>
            <a:xfrm>
              <a:off x="3714731" y="3635484"/>
              <a:ext cx="292100" cy="203200"/>
            </a:xfrm>
            <a:custGeom>
              <a:avLst/>
              <a:gdLst/>
              <a:ahLst/>
              <a:cxnLst/>
              <a:rect l="l" t="t" r="r" b="b"/>
              <a:pathLst>
                <a:path w="292100" h="203200">
                  <a:moveTo>
                    <a:pt x="291844" y="202691"/>
                  </a:moveTo>
                  <a:lnTo>
                    <a:pt x="291844" y="0"/>
                  </a:lnTo>
                  <a:lnTo>
                    <a:pt x="0" y="0"/>
                  </a:lnTo>
                  <a:lnTo>
                    <a:pt x="0" y="202691"/>
                  </a:lnTo>
                  <a:lnTo>
                    <a:pt x="291844" y="20269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714738" y="3635474"/>
              <a:ext cx="292100" cy="203200"/>
            </a:xfrm>
            <a:custGeom>
              <a:avLst/>
              <a:gdLst/>
              <a:ahLst/>
              <a:cxnLst/>
              <a:rect l="l" t="t" r="r" b="b"/>
              <a:pathLst>
                <a:path w="292100" h="203200">
                  <a:moveTo>
                    <a:pt x="0" y="202690"/>
                  </a:moveTo>
                  <a:lnTo>
                    <a:pt x="291850" y="202690"/>
                  </a:lnTo>
                  <a:lnTo>
                    <a:pt x="291850" y="0"/>
                  </a:lnTo>
                  <a:lnTo>
                    <a:pt x="0" y="0"/>
                  </a:lnTo>
                  <a:lnTo>
                    <a:pt x="0" y="202690"/>
                  </a:lnTo>
                  <a:close/>
                </a:path>
              </a:pathLst>
            </a:custGeom>
            <a:ln w="21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6544896" y="3624919"/>
            <a:ext cx="313055" cy="225425"/>
            <a:chOff x="6544896" y="3624919"/>
            <a:chExt cx="313055" cy="225425"/>
          </a:xfrm>
        </p:grpSpPr>
        <p:sp>
          <p:nvSpPr>
            <p:cNvPr id="22" name="object 22"/>
            <p:cNvSpPr/>
            <p:nvPr/>
          </p:nvSpPr>
          <p:spPr>
            <a:xfrm>
              <a:off x="6555442" y="3635478"/>
              <a:ext cx="292100" cy="204470"/>
            </a:xfrm>
            <a:custGeom>
              <a:avLst/>
              <a:gdLst/>
              <a:ahLst/>
              <a:cxnLst/>
              <a:rect l="l" t="t" r="r" b="b"/>
              <a:pathLst>
                <a:path w="292100" h="204470">
                  <a:moveTo>
                    <a:pt x="291844" y="204214"/>
                  </a:moveTo>
                  <a:lnTo>
                    <a:pt x="291844" y="0"/>
                  </a:lnTo>
                  <a:lnTo>
                    <a:pt x="0" y="0"/>
                  </a:lnTo>
                  <a:lnTo>
                    <a:pt x="0" y="204214"/>
                  </a:lnTo>
                  <a:lnTo>
                    <a:pt x="291844" y="20421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555446" y="3635468"/>
              <a:ext cx="292100" cy="204470"/>
            </a:xfrm>
            <a:custGeom>
              <a:avLst/>
              <a:gdLst/>
              <a:ahLst/>
              <a:cxnLst/>
              <a:rect l="l" t="t" r="r" b="b"/>
              <a:pathLst>
                <a:path w="292100" h="204470">
                  <a:moveTo>
                    <a:pt x="0" y="204215"/>
                  </a:moveTo>
                  <a:lnTo>
                    <a:pt x="291850" y="204215"/>
                  </a:lnTo>
                  <a:lnTo>
                    <a:pt x="291850" y="0"/>
                  </a:lnTo>
                  <a:lnTo>
                    <a:pt x="0" y="0"/>
                  </a:lnTo>
                  <a:lnTo>
                    <a:pt x="0" y="204215"/>
                  </a:lnTo>
                  <a:close/>
                </a:path>
              </a:pathLst>
            </a:custGeom>
            <a:ln w="210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3861037" y="3269708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23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861037" y="3838158"/>
            <a:ext cx="11430" cy="204470"/>
          </a:xfrm>
          <a:custGeom>
            <a:avLst/>
            <a:gdLst/>
            <a:ahLst/>
            <a:cxnLst/>
            <a:rect l="l" t="t" r="r" b="b"/>
            <a:pathLst>
              <a:path w="11429" h="204470">
                <a:moveTo>
                  <a:pt x="5713" y="-11185"/>
                </a:moveTo>
                <a:lnTo>
                  <a:pt x="5713" y="215402"/>
                </a:lnTo>
              </a:path>
            </a:pathLst>
          </a:custGeom>
          <a:ln w="337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701751" y="3269708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23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6690424" y="3868741"/>
            <a:ext cx="23495" cy="165100"/>
            <a:chOff x="6690424" y="3868741"/>
            <a:chExt cx="23495" cy="165100"/>
          </a:xfrm>
        </p:grpSpPr>
        <p:sp>
          <p:nvSpPr>
            <p:cNvPr id="28" name="object 28"/>
            <p:cNvSpPr/>
            <p:nvPr/>
          </p:nvSpPr>
          <p:spPr>
            <a:xfrm>
              <a:off x="6691082" y="3869399"/>
              <a:ext cx="22225" cy="163830"/>
            </a:xfrm>
            <a:custGeom>
              <a:avLst/>
              <a:gdLst/>
              <a:ahLst/>
              <a:cxnLst/>
              <a:rect l="l" t="t" r="r" b="b"/>
              <a:pathLst>
                <a:path w="22225" h="163829">
                  <a:moveTo>
                    <a:pt x="14478" y="1525"/>
                  </a:moveTo>
                  <a:lnTo>
                    <a:pt x="6859" y="1525"/>
                  </a:lnTo>
                  <a:lnTo>
                    <a:pt x="7618" y="0"/>
                  </a:lnTo>
                  <a:lnTo>
                    <a:pt x="12960" y="0"/>
                  </a:lnTo>
                  <a:lnTo>
                    <a:pt x="14478" y="1525"/>
                  </a:lnTo>
                  <a:close/>
                </a:path>
                <a:path w="22225" h="163829">
                  <a:moveTo>
                    <a:pt x="7618" y="162307"/>
                  </a:moveTo>
                  <a:lnTo>
                    <a:pt x="6859" y="162307"/>
                  </a:lnTo>
                  <a:lnTo>
                    <a:pt x="2291" y="160018"/>
                  </a:lnTo>
                  <a:lnTo>
                    <a:pt x="1531" y="158492"/>
                  </a:lnTo>
                  <a:lnTo>
                    <a:pt x="0" y="156204"/>
                  </a:lnTo>
                  <a:lnTo>
                    <a:pt x="0" y="6090"/>
                  </a:lnTo>
                  <a:lnTo>
                    <a:pt x="1531" y="5339"/>
                  </a:lnTo>
                  <a:lnTo>
                    <a:pt x="2291" y="2288"/>
                  </a:lnTo>
                  <a:lnTo>
                    <a:pt x="3809" y="1525"/>
                  </a:lnTo>
                  <a:lnTo>
                    <a:pt x="16769" y="1525"/>
                  </a:lnTo>
                  <a:lnTo>
                    <a:pt x="18287" y="2288"/>
                  </a:lnTo>
                  <a:lnTo>
                    <a:pt x="19819" y="5339"/>
                  </a:lnTo>
                  <a:lnTo>
                    <a:pt x="20578" y="6090"/>
                  </a:lnTo>
                  <a:lnTo>
                    <a:pt x="20578" y="8379"/>
                  </a:lnTo>
                  <a:lnTo>
                    <a:pt x="22097" y="9904"/>
                  </a:lnTo>
                  <a:lnTo>
                    <a:pt x="22097" y="152402"/>
                  </a:lnTo>
                  <a:lnTo>
                    <a:pt x="20578" y="154690"/>
                  </a:lnTo>
                  <a:lnTo>
                    <a:pt x="20578" y="156204"/>
                  </a:lnTo>
                  <a:lnTo>
                    <a:pt x="19819" y="158492"/>
                  </a:lnTo>
                  <a:lnTo>
                    <a:pt x="18287" y="160018"/>
                  </a:lnTo>
                  <a:lnTo>
                    <a:pt x="14375" y="162095"/>
                  </a:lnTo>
                  <a:lnTo>
                    <a:pt x="7618" y="162307"/>
                  </a:lnTo>
                  <a:close/>
                </a:path>
                <a:path w="22225" h="163829">
                  <a:moveTo>
                    <a:pt x="11561" y="163590"/>
                  </a:moveTo>
                  <a:lnTo>
                    <a:pt x="14375" y="162095"/>
                  </a:lnTo>
                  <a:lnTo>
                    <a:pt x="17315" y="162004"/>
                  </a:lnTo>
                  <a:lnTo>
                    <a:pt x="11561" y="1635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691082" y="3869399"/>
              <a:ext cx="22225" cy="163830"/>
            </a:xfrm>
            <a:custGeom>
              <a:avLst/>
              <a:gdLst/>
              <a:ahLst/>
              <a:cxnLst/>
              <a:rect l="l" t="t" r="r" b="b"/>
              <a:pathLst>
                <a:path w="22225" h="163829">
                  <a:moveTo>
                    <a:pt x="22097" y="9904"/>
                  </a:moveTo>
                  <a:lnTo>
                    <a:pt x="22097" y="152402"/>
                  </a:lnTo>
                  <a:lnTo>
                    <a:pt x="20578" y="154690"/>
                  </a:lnTo>
                  <a:lnTo>
                    <a:pt x="20578" y="156204"/>
                  </a:lnTo>
                  <a:lnTo>
                    <a:pt x="19819" y="158492"/>
                  </a:lnTo>
                  <a:lnTo>
                    <a:pt x="18287" y="160018"/>
                  </a:lnTo>
                  <a:lnTo>
                    <a:pt x="11561" y="163590"/>
                  </a:lnTo>
                  <a:lnTo>
                    <a:pt x="17315" y="162004"/>
                  </a:lnTo>
                  <a:lnTo>
                    <a:pt x="7618" y="162307"/>
                  </a:lnTo>
                  <a:lnTo>
                    <a:pt x="6859" y="162307"/>
                  </a:lnTo>
                  <a:lnTo>
                    <a:pt x="2291" y="160018"/>
                  </a:lnTo>
                  <a:lnTo>
                    <a:pt x="1531" y="158492"/>
                  </a:lnTo>
                  <a:lnTo>
                    <a:pt x="0" y="156204"/>
                  </a:lnTo>
                  <a:lnTo>
                    <a:pt x="0" y="118678"/>
                  </a:lnTo>
                  <a:lnTo>
                    <a:pt x="0" y="81151"/>
                  </a:lnTo>
                  <a:lnTo>
                    <a:pt x="0" y="43622"/>
                  </a:lnTo>
                  <a:lnTo>
                    <a:pt x="0" y="6090"/>
                  </a:lnTo>
                  <a:lnTo>
                    <a:pt x="1531" y="5339"/>
                  </a:lnTo>
                  <a:lnTo>
                    <a:pt x="2291" y="2288"/>
                  </a:lnTo>
                  <a:lnTo>
                    <a:pt x="3809" y="1525"/>
                  </a:lnTo>
                  <a:lnTo>
                    <a:pt x="6859" y="1525"/>
                  </a:lnTo>
                  <a:lnTo>
                    <a:pt x="7618" y="0"/>
                  </a:lnTo>
                  <a:lnTo>
                    <a:pt x="12960" y="0"/>
                  </a:lnTo>
                  <a:lnTo>
                    <a:pt x="14478" y="1525"/>
                  </a:lnTo>
                  <a:lnTo>
                    <a:pt x="16769" y="1525"/>
                  </a:lnTo>
                  <a:lnTo>
                    <a:pt x="18287" y="2288"/>
                  </a:lnTo>
                  <a:lnTo>
                    <a:pt x="19819" y="5339"/>
                  </a:lnTo>
                  <a:lnTo>
                    <a:pt x="20578" y="6090"/>
                  </a:lnTo>
                  <a:lnTo>
                    <a:pt x="20578" y="8379"/>
                  </a:lnTo>
                  <a:lnTo>
                    <a:pt x="22097" y="99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3861037" y="3473924"/>
            <a:ext cx="668655" cy="1380490"/>
          </a:xfrm>
          <a:custGeom>
            <a:avLst/>
            <a:gdLst/>
            <a:ahLst/>
            <a:cxnLst/>
            <a:rect l="l" t="t" r="r" b="b"/>
            <a:pathLst>
              <a:path w="668654" h="1380489">
                <a:moveTo>
                  <a:pt x="668267" y="0"/>
                </a:moveTo>
                <a:lnTo>
                  <a:pt x="0" y="0"/>
                </a:lnTo>
              </a:path>
              <a:path w="668654" h="1380489">
                <a:moveTo>
                  <a:pt x="668267" y="0"/>
                </a:moveTo>
                <a:lnTo>
                  <a:pt x="668267" y="1379974"/>
                </a:lnTo>
              </a:path>
            </a:pathLst>
          </a:custGeom>
          <a:ln w="213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701751" y="3433540"/>
            <a:ext cx="668655" cy="1420495"/>
          </a:xfrm>
          <a:custGeom>
            <a:avLst/>
            <a:gdLst/>
            <a:ahLst/>
            <a:cxnLst/>
            <a:rect l="l" t="t" r="r" b="b"/>
            <a:pathLst>
              <a:path w="668654" h="1420495">
                <a:moveTo>
                  <a:pt x="0" y="0"/>
                </a:moveTo>
                <a:lnTo>
                  <a:pt x="668267" y="0"/>
                </a:lnTo>
              </a:path>
              <a:path w="668654" h="1420495">
                <a:moveTo>
                  <a:pt x="668267" y="0"/>
                </a:moveTo>
                <a:lnTo>
                  <a:pt x="668267" y="1420357"/>
                </a:lnTo>
              </a:path>
            </a:pathLst>
          </a:custGeom>
          <a:ln w="213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92365" y="4853898"/>
            <a:ext cx="171450" cy="153670"/>
          </a:xfrm>
          <a:custGeom>
            <a:avLst/>
            <a:gdLst/>
            <a:ahLst/>
            <a:cxnLst/>
            <a:rect l="l" t="t" r="r" b="b"/>
            <a:pathLst>
              <a:path w="171450" h="153670">
                <a:moveTo>
                  <a:pt x="171452" y="9904"/>
                </a:moveTo>
                <a:lnTo>
                  <a:pt x="165212" y="60235"/>
                </a:lnTo>
                <a:lnTo>
                  <a:pt x="153062" y="99471"/>
                </a:lnTo>
                <a:lnTo>
                  <a:pt x="116423" y="145788"/>
                </a:lnTo>
                <a:lnTo>
                  <a:pt x="94627" y="153435"/>
                </a:lnTo>
                <a:lnTo>
                  <a:pt x="72307" y="151120"/>
                </a:lnTo>
                <a:lnTo>
                  <a:pt x="50812" y="139124"/>
                </a:lnTo>
                <a:lnTo>
                  <a:pt x="31487" y="117731"/>
                </a:lnTo>
                <a:lnTo>
                  <a:pt x="15679" y="87224"/>
                </a:lnTo>
                <a:lnTo>
                  <a:pt x="4734" y="47886"/>
                </a:lnTo>
                <a:lnTo>
                  <a:pt x="0" y="0"/>
                </a:lnTo>
              </a:path>
            </a:pathLst>
          </a:custGeom>
          <a:ln w="212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194791" y="4863803"/>
            <a:ext cx="502920" cy="153670"/>
          </a:xfrm>
          <a:custGeom>
            <a:avLst/>
            <a:gdLst/>
            <a:ahLst/>
            <a:cxnLst/>
            <a:rect l="l" t="t" r="r" b="b"/>
            <a:pathLst>
              <a:path w="502920" h="153670">
                <a:moveTo>
                  <a:pt x="171439" y="8379"/>
                </a:moveTo>
                <a:lnTo>
                  <a:pt x="168144" y="49492"/>
                </a:lnTo>
                <a:lnTo>
                  <a:pt x="154504" y="96132"/>
                </a:lnTo>
                <a:lnTo>
                  <a:pt x="128569" y="135088"/>
                </a:lnTo>
                <a:lnTo>
                  <a:pt x="88389" y="153153"/>
                </a:lnTo>
                <a:lnTo>
                  <a:pt x="46310" y="134310"/>
                </a:lnTo>
                <a:lnTo>
                  <a:pt x="18760" y="92542"/>
                </a:lnTo>
                <a:lnTo>
                  <a:pt x="3928" y="42790"/>
                </a:lnTo>
                <a:lnTo>
                  <a:pt x="0" y="0"/>
                </a:lnTo>
              </a:path>
              <a:path w="502920" h="153670">
                <a:moveTo>
                  <a:pt x="336804" y="8379"/>
                </a:moveTo>
                <a:lnTo>
                  <a:pt x="331230" y="58452"/>
                </a:lnTo>
                <a:lnTo>
                  <a:pt x="319476" y="97610"/>
                </a:lnTo>
                <a:lnTo>
                  <a:pt x="283021" y="144180"/>
                </a:lnTo>
                <a:lnTo>
                  <a:pt x="261113" y="152091"/>
                </a:lnTo>
                <a:lnTo>
                  <a:pt x="238612" y="150083"/>
                </a:lnTo>
                <a:lnTo>
                  <a:pt x="216916" y="138407"/>
                </a:lnTo>
                <a:lnTo>
                  <a:pt x="197421" y="117312"/>
                </a:lnTo>
                <a:lnTo>
                  <a:pt x="181524" y="87046"/>
                </a:lnTo>
                <a:lnTo>
                  <a:pt x="170622" y="47859"/>
                </a:lnTo>
                <a:lnTo>
                  <a:pt x="166110" y="0"/>
                </a:lnTo>
              </a:path>
              <a:path w="502920" h="153670">
                <a:moveTo>
                  <a:pt x="502915" y="8379"/>
                </a:moveTo>
                <a:lnTo>
                  <a:pt x="497024" y="58527"/>
                </a:lnTo>
                <a:lnTo>
                  <a:pt x="485111" y="97742"/>
                </a:lnTo>
                <a:lnTo>
                  <a:pt x="448662" y="144371"/>
                </a:lnTo>
                <a:lnTo>
                  <a:pt x="426849" y="152288"/>
                </a:lnTo>
                <a:lnTo>
                  <a:pt x="404458" y="150273"/>
                </a:lnTo>
                <a:lnTo>
                  <a:pt x="382849" y="138577"/>
                </a:lnTo>
                <a:lnTo>
                  <a:pt x="363384" y="117452"/>
                </a:lnTo>
                <a:lnTo>
                  <a:pt x="347425" y="87146"/>
                </a:lnTo>
                <a:lnTo>
                  <a:pt x="336330" y="47912"/>
                </a:lnTo>
                <a:lnTo>
                  <a:pt x="331463" y="0"/>
                </a:lnTo>
              </a:path>
            </a:pathLst>
          </a:custGeom>
          <a:ln w="213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194791" y="5107535"/>
            <a:ext cx="171450" cy="153670"/>
          </a:xfrm>
          <a:custGeom>
            <a:avLst/>
            <a:gdLst/>
            <a:ahLst/>
            <a:cxnLst/>
            <a:rect l="l" t="t" r="r" b="b"/>
            <a:pathLst>
              <a:path w="171450" h="153670">
                <a:moveTo>
                  <a:pt x="0" y="143352"/>
                </a:moveTo>
                <a:lnTo>
                  <a:pt x="6172" y="93095"/>
                </a:lnTo>
                <a:lnTo>
                  <a:pt x="18364" y="53913"/>
                </a:lnTo>
                <a:lnTo>
                  <a:pt x="55291" y="7645"/>
                </a:lnTo>
                <a:lnTo>
                  <a:pt x="77268" y="0"/>
                </a:lnTo>
                <a:lnTo>
                  <a:pt x="99748" y="2304"/>
                </a:lnTo>
                <a:lnTo>
                  <a:pt x="121353" y="14280"/>
                </a:lnTo>
                <a:lnTo>
                  <a:pt x="140704" y="35644"/>
                </a:lnTo>
                <a:lnTo>
                  <a:pt x="156421" y="66118"/>
                </a:lnTo>
                <a:lnTo>
                  <a:pt x="167126" y="105420"/>
                </a:lnTo>
                <a:lnTo>
                  <a:pt x="171439" y="153269"/>
                </a:lnTo>
              </a:path>
            </a:pathLst>
          </a:custGeom>
          <a:ln w="212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360902" y="5097734"/>
            <a:ext cx="502920" cy="569595"/>
          </a:xfrm>
          <a:custGeom>
            <a:avLst/>
            <a:gdLst/>
            <a:ahLst/>
            <a:cxnLst/>
            <a:rect l="l" t="t" r="r" b="b"/>
            <a:pathLst>
              <a:path w="502920" h="569595">
                <a:moveTo>
                  <a:pt x="331463" y="144773"/>
                </a:moveTo>
                <a:lnTo>
                  <a:pt x="339781" y="82394"/>
                </a:lnTo>
                <a:lnTo>
                  <a:pt x="368039" y="25137"/>
                </a:lnTo>
                <a:lnTo>
                  <a:pt x="400899" y="2402"/>
                </a:lnTo>
                <a:lnTo>
                  <a:pt x="414526" y="0"/>
                </a:lnTo>
                <a:lnTo>
                  <a:pt x="457008" y="18690"/>
                </a:lnTo>
                <a:lnTo>
                  <a:pt x="484789" y="60261"/>
                </a:lnTo>
                <a:lnTo>
                  <a:pt x="499536" y="109989"/>
                </a:lnTo>
                <a:lnTo>
                  <a:pt x="502915" y="153152"/>
                </a:lnTo>
              </a:path>
              <a:path w="502920" h="569595">
                <a:moveTo>
                  <a:pt x="165352" y="144773"/>
                </a:moveTo>
                <a:lnTo>
                  <a:pt x="171337" y="94779"/>
                </a:lnTo>
                <a:lnTo>
                  <a:pt x="183415" y="55645"/>
                </a:lnTo>
                <a:lnTo>
                  <a:pt x="220290" y="9014"/>
                </a:lnTo>
                <a:lnTo>
                  <a:pt x="242303" y="1043"/>
                </a:lnTo>
                <a:lnTo>
                  <a:pt x="264846" y="2988"/>
                </a:lnTo>
                <a:lnTo>
                  <a:pt x="286527" y="14610"/>
                </a:lnTo>
                <a:lnTo>
                  <a:pt x="305954" y="35674"/>
                </a:lnTo>
                <a:lnTo>
                  <a:pt x="321737" y="65944"/>
                </a:lnTo>
                <a:lnTo>
                  <a:pt x="332484" y="105182"/>
                </a:lnTo>
                <a:lnTo>
                  <a:pt x="336804" y="153152"/>
                </a:lnTo>
              </a:path>
              <a:path w="502920" h="569595">
                <a:moveTo>
                  <a:pt x="0" y="144773"/>
                </a:moveTo>
                <a:lnTo>
                  <a:pt x="5873" y="94640"/>
                </a:lnTo>
                <a:lnTo>
                  <a:pt x="17882" y="55448"/>
                </a:lnTo>
                <a:lnTo>
                  <a:pt x="54694" y="8873"/>
                </a:lnTo>
                <a:lnTo>
                  <a:pt x="76694" y="981"/>
                </a:lnTo>
                <a:lnTo>
                  <a:pt x="99220" y="3014"/>
                </a:lnTo>
                <a:lnTo>
                  <a:pt x="120872" y="14717"/>
                </a:lnTo>
                <a:lnTo>
                  <a:pt x="140247" y="35837"/>
                </a:lnTo>
                <a:lnTo>
                  <a:pt x="155944" y="66119"/>
                </a:lnTo>
                <a:lnTo>
                  <a:pt x="166560" y="105308"/>
                </a:lnTo>
                <a:lnTo>
                  <a:pt x="170693" y="153152"/>
                </a:lnTo>
              </a:path>
              <a:path w="502920" h="569595">
                <a:moveTo>
                  <a:pt x="168402" y="163069"/>
                </a:moveTo>
                <a:lnTo>
                  <a:pt x="168402" y="569201"/>
                </a:lnTo>
              </a:path>
            </a:pathLst>
          </a:custGeom>
          <a:ln w="213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533093" y="4853898"/>
            <a:ext cx="170815" cy="154305"/>
          </a:xfrm>
          <a:custGeom>
            <a:avLst/>
            <a:gdLst/>
            <a:ahLst/>
            <a:cxnLst/>
            <a:rect l="l" t="t" r="r" b="b"/>
            <a:pathLst>
              <a:path w="170815" h="154304">
                <a:moveTo>
                  <a:pt x="170679" y="9904"/>
                </a:moveTo>
                <a:lnTo>
                  <a:pt x="167751" y="50420"/>
                </a:lnTo>
                <a:lnTo>
                  <a:pt x="153955" y="97399"/>
                </a:lnTo>
                <a:lnTo>
                  <a:pt x="127948" y="136633"/>
                </a:lnTo>
                <a:lnTo>
                  <a:pt x="88390" y="153915"/>
                </a:lnTo>
                <a:lnTo>
                  <a:pt x="45808" y="134576"/>
                </a:lnTo>
                <a:lnTo>
                  <a:pt x="18541" y="93259"/>
                </a:lnTo>
                <a:lnTo>
                  <a:pt x="4100" y="43791"/>
                </a:lnTo>
                <a:lnTo>
                  <a:pt x="0" y="0"/>
                </a:lnTo>
              </a:path>
            </a:pathLst>
          </a:custGeom>
          <a:ln w="212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35506" y="4863803"/>
            <a:ext cx="502920" cy="153670"/>
          </a:xfrm>
          <a:custGeom>
            <a:avLst/>
            <a:gdLst/>
            <a:ahLst/>
            <a:cxnLst/>
            <a:rect l="l" t="t" r="r" b="b"/>
            <a:pathLst>
              <a:path w="502920" h="153670">
                <a:moveTo>
                  <a:pt x="171452" y="8379"/>
                </a:moveTo>
                <a:lnTo>
                  <a:pt x="165549" y="58555"/>
                </a:lnTo>
                <a:lnTo>
                  <a:pt x="153647" y="97786"/>
                </a:lnTo>
                <a:lnTo>
                  <a:pt x="117262" y="144425"/>
                </a:lnTo>
                <a:lnTo>
                  <a:pt x="95487" y="152337"/>
                </a:lnTo>
                <a:lnTo>
                  <a:pt x="73130" y="150314"/>
                </a:lnTo>
                <a:lnTo>
                  <a:pt x="51544" y="138608"/>
                </a:lnTo>
                <a:lnTo>
                  <a:pt x="32084" y="117471"/>
                </a:lnTo>
                <a:lnTo>
                  <a:pt x="16104" y="87156"/>
                </a:lnTo>
                <a:lnTo>
                  <a:pt x="4958" y="47915"/>
                </a:lnTo>
                <a:lnTo>
                  <a:pt x="0" y="0"/>
                </a:lnTo>
              </a:path>
              <a:path w="502920" h="153670">
                <a:moveTo>
                  <a:pt x="336804" y="8379"/>
                </a:moveTo>
                <a:lnTo>
                  <a:pt x="334027" y="48953"/>
                </a:lnTo>
                <a:lnTo>
                  <a:pt x="320224" y="95955"/>
                </a:lnTo>
                <a:lnTo>
                  <a:pt x="294138" y="135363"/>
                </a:lnTo>
                <a:lnTo>
                  <a:pt x="254514" y="153153"/>
                </a:lnTo>
                <a:lnTo>
                  <a:pt x="212234" y="134370"/>
                </a:lnTo>
                <a:lnTo>
                  <a:pt x="184828" y="92737"/>
                </a:lnTo>
                <a:lnTo>
                  <a:pt x="170165" y="43023"/>
                </a:lnTo>
                <a:lnTo>
                  <a:pt x="166110" y="0"/>
                </a:lnTo>
              </a:path>
              <a:path w="502920" h="153670">
                <a:moveTo>
                  <a:pt x="502915" y="8379"/>
                </a:moveTo>
                <a:lnTo>
                  <a:pt x="497099" y="58542"/>
                </a:lnTo>
                <a:lnTo>
                  <a:pt x="485249" y="97759"/>
                </a:lnTo>
                <a:lnTo>
                  <a:pt x="448890" y="144366"/>
                </a:lnTo>
                <a:lnTo>
                  <a:pt x="427099" y="152265"/>
                </a:lnTo>
                <a:lnTo>
                  <a:pt x="404715" y="150233"/>
                </a:lnTo>
                <a:lnTo>
                  <a:pt x="383097" y="138524"/>
                </a:lnTo>
                <a:lnTo>
                  <a:pt x="363604" y="117392"/>
                </a:lnTo>
                <a:lnTo>
                  <a:pt x="347596" y="87091"/>
                </a:lnTo>
                <a:lnTo>
                  <a:pt x="336434" y="47876"/>
                </a:lnTo>
                <a:lnTo>
                  <a:pt x="331476" y="0"/>
                </a:lnTo>
              </a:path>
            </a:pathLst>
          </a:custGeom>
          <a:ln w="213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035506" y="5107778"/>
            <a:ext cx="171450" cy="153035"/>
          </a:xfrm>
          <a:custGeom>
            <a:avLst/>
            <a:gdLst/>
            <a:ahLst/>
            <a:cxnLst/>
            <a:rect l="l" t="t" r="r" b="b"/>
            <a:pathLst>
              <a:path w="171450" h="153035">
                <a:moveTo>
                  <a:pt x="0" y="143108"/>
                </a:moveTo>
                <a:lnTo>
                  <a:pt x="6233" y="92801"/>
                </a:lnTo>
                <a:lnTo>
                  <a:pt x="18476" y="53637"/>
                </a:lnTo>
                <a:lnTo>
                  <a:pt x="55474" y="7537"/>
                </a:lnTo>
                <a:lnTo>
                  <a:pt x="77470" y="0"/>
                </a:lnTo>
                <a:lnTo>
                  <a:pt x="99956" y="2404"/>
                </a:lnTo>
                <a:lnTo>
                  <a:pt x="121553" y="14448"/>
                </a:lnTo>
                <a:lnTo>
                  <a:pt x="140881" y="35834"/>
                </a:lnTo>
                <a:lnTo>
                  <a:pt x="156560" y="66259"/>
                </a:lnTo>
                <a:lnTo>
                  <a:pt x="167210" y="105423"/>
                </a:lnTo>
                <a:lnTo>
                  <a:pt x="171452" y="153026"/>
                </a:lnTo>
              </a:path>
            </a:pathLst>
          </a:custGeom>
          <a:ln w="212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7190947" y="5088143"/>
            <a:ext cx="523875" cy="558800"/>
            <a:chOff x="7190947" y="5088143"/>
            <a:chExt cx="523875" cy="558800"/>
          </a:xfrm>
        </p:grpSpPr>
        <p:sp>
          <p:nvSpPr>
            <p:cNvPr id="40" name="object 40"/>
            <p:cNvSpPr/>
            <p:nvPr/>
          </p:nvSpPr>
          <p:spPr>
            <a:xfrm>
              <a:off x="7201616" y="5098810"/>
              <a:ext cx="502284" cy="152400"/>
            </a:xfrm>
            <a:custGeom>
              <a:avLst/>
              <a:gdLst/>
              <a:ahLst/>
              <a:cxnLst/>
              <a:rect l="l" t="t" r="r" b="b"/>
              <a:pathLst>
                <a:path w="502284" h="152400">
                  <a:moveTo>
                    <a:pt x="331477" y="143697"/>
                  </a:moveTo>
                  <a:lnTo>
                    <a:pt x="337462" y="93534"/>
                  </a:lnTo>
                  <a:lnTo>
                    <a:pt x="349529" y="54350"/>
                  </a:lnTo>
                  <a:lnTo>
                    <a:pt x="386339" y="7862"/>
                  </a:lnTo>
                  <a:lnTo>
                    <a:pt x="408299" y="27"/>
                  </a:lnTo>
                  <a:lnTo>
                    <a:pt x="430773" y="2113"/>
                  </a:lnTo>
                  <a:lnTo>
                    <a:pt x="452371" y="13855"/>
                  </a:lnTo>
                  <a:lnTo>
                    <a:pt x="471699" y="34986"/>
                  </a:lnTo>
                  <a:lnTo>
                    <a:pt x="487368" y="65244"/>
                  </a:lnTo>
                  <a:lnTo>
                    <a:pt x="497984" y="104362"/>
                  </a:lnTo>
                  <a:lnTo>
                    <a:pt x="502156" y="152076"/>
                  </a:lnTo>
                </a:path>
                <a:path w="502284" h="152400">
                  <a:moveTo>
                    <a:pt x="165365" y="143697"/>
                  </a:moveTo>
                  <a:lnTo>
                    <a:pt x="171562" y="93546"/>
                  </a:lnTo>
                  <a:lnTo>
                    <a:pt x="183734" y="54363"/>
                  </a:lnTo>
                  <a:lnTo>
                    <a:pt x="220541" y="7851"/>
                  </a:lnTo>
                  <a:lnTo>
                    <a:pt x="242443" y="0"/>
                  </a:lnTo>
                  <a:lnTo>
                    <a:pt x="264858" y="2069"/>
                  </a:lnTo>
                  <a:lnTo>
                    <a:pt x="286419" y="13798"/>
                  </a:lnTo>
                  <a:lnTo>
                    <a:pt x="305760" y="34925"/>
                  </a:lnTo>
                  <a:lnTo>
                    <a:pt x="321515" y="65188"/>
                  </a:lnTo>
                  <a:lnTo>
                    <a:pt x="332319" y="104325"/>
                  </a:lnTo>
                  <a:lnTo>
                    <a:pt x="336805" y="152076"/>
                  </a:lnTo>
                </a:path>
                <a:path w="502284" h="152400">
                  <a:moveTo>
                    <a:pt x="0" y="143697"/>
                  </a:moveTo>
                  <a:lnTo>
                    <a:pt x="5901" y="93600"/>
                  </a:lnTo>
                  <a:lnTo>
                    <a:pt x="17909" y="54455"/>
                  </a:lnTo>
                  <a:lnTo>
                    <a:pt x="54667" y="7977"/>
                  </a:lnTo>
                  <a:lnTo>
                    <a:pt x="76628" y="126"/>
                  </a:lnTo>
                  <a:lnTo>
                    <a:pt x="99118" y="2186"/>
                  </a:lnTo>
                  <a:lnTo>
                    <a:pt x="120743" y="13899"/>
                  </a:lnTo>
                  <a:lnTo>
                    <a:pt x="140107" y="35004"/>
                  </a:lnTo>
                  <a:lnTo>
                    <a:pt x="155816" y="65242"/>
                  </a:lnTo>
                  <a:lnTo>
                    <a:pt x="166477" y="104352"/>
                  </a:lnTo>
                  <a:lnTo>
                    <a:pt x="170694" y="152076"/>
                  </a:lnTo>
                </a:path>
              </a:pathLst>
            </a:custGeom>
            <a:ln w="213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370019" y="5260804"/>
              <a:ext cx="0" cy="386080"/>
            </a:xfrm>
            <a:custGeom>
              <a:avLst/>
              <a:gdLst/>
              <a:ahLst/>
              <a:cxnLst/>
              <a:rect l="l" t="t" r="r" b="b"/>
              <a:pathLst>
                <a:path h="386079">
                  <a:moveTo>
                    <a:pt x="0" y="0"/>
                  </a:moveTo>
                  <a:lnTo>
                    <a:pt x="0" y="385569"/>
                  </a:lnTo>
                </a:path>
              </a:pathLst>
            </a:custGeom>
            <a:ln w="223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/>
          <p:nvPr/>
        </p:nvSpPr>
        <p:spPr>
          <a:xfrm>
            <a:off x="4529298" y="5890202"/>
            <a:ext cx="0" cy="425450"/>
          </a:xfrm>
          <a:custGeom>
            <a:avLst/>
            <a:gdLst/>
            <a:ahLst/>
            <a:cxnLst/>
            <a:rect l="l" t="t" r="r" b="b"/>
            <a:pathLst>
              <a:path h="425450">
                <a:moveTo>
                  <a:pt x="0" y="0"/>
                </a:moveTo>
                <a:lnTo>
                  <a:pt x="0" y="425189"/>
                </a:lnTo>
              </a:path>
            </a:pathLst>
          </a:custGeom>
          <a:ln w="223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370007" y="5890202"/>
            <a:ext cx="0" cy="426720"/>
          </a:xfrm>
          <a:custGeom>
            <a:avLst/>
            <a:gdLst/>
            <a:ahLst/>
            <a:cxnLst/>
            <a:rect l="l" t="t" r="r" b="b"/>
            <a:pathLst>
              <a:path h="426720">
                <a:moveTo>
                  <a:pt x="0" y="0"/>
                </a:moveTo>
                <a:lnTo>
                  <a:pt x="0" y="426703"/>
                </a:lnTo>
              </a:path>
            </a:pathLst>
          </a:custGeom>
          <a:ln w="223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79026" y="6315381"/>
            <a:ext cx="4283710" cy="0"/>
          </a:xfrm>
          <a:custGeom>
            <a:avLst/>
            <a:gdLst/>
            <a:ahLst/>
            <a:cxnLst/>
            <a:rect l="l" t="t" r="r" b="b"/>
            <a:pathLst>
              <a:path w="4283710">
                <a:moveTo>
                  <a:pt x="0" y="0"/>
                </a:moveTo>
                <a:lnTo>
                  <a:pt x="4283168" y="0"/>
                </a:lnTo>
              </a:path>
            </a:pathLst>
          </a:custGeom>
          <a:ln w="203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075368" y="6316895"/>
            <a:ext cx="2464435" cy="0"/>
          </a:xfrm>
          <a:custGeom>
            <a:avLst/>
            <a:gdLst/>
            <a:ahLst/>
            <a:cxnLst/>
            <a:rect l="l" t="t" r="r" b="b"/>
            <a:pathLst>
              <a:path w="2464434">
                <a:moveTo>
                  <a:pt x="0" y="0"/>
                </a:moveTo>
                <a:lnTo>
                  <a:pt x="2464288" y="0"/>
                </a:lnTo>
              </a:path>
            </a:pathLst>
          </a:custGeom>
          <a:ln w="203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855455" y="2499303"/>
            <a:ext cx="0" cy="406400"/>
          </a:xfrm>
          <a:custGeom>
            <a:avLst/>
            <a:gdLst/>
            <a:ahLst/>
            <a:cxnLst/>
            <a:rect l="l" t="t" r="r" b="b"/>
            <a:pathLst>
              <a:path h="406400">
                <a:moveTo>
                  <a:pt x="0" y="0"/>
                </a:moveTo>
                <a:lnTo>
                  <a:pt x="0" y="406160"/>
                </a:lnTo>
              </a:path>
            </a:pathLst>
          </a:custGeom>
          <a:ln w="223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861025" y="2499303"/>
            <a:ext cx="0" cy="406400"/>
          </a:xfrm>
          <a:custGeom>
            <a:avLst/>
            <a:gdLst/>
            <a:ahLst/>
            <a:cxnLst/>
            <a:rect l="l" t="t" r="r" b="b"/>
            <a:pathLst>
              <a:path h="406400">
                <a:moveTo>
                  <a:pt x="0" y="0"/>
                </a:moveTo>
                <a:lnTo>
                  <a:pt x="0" y="406160"/>
                </a:lnTo>
              </a:path>
            </a:pathLst>
          </a:custGeom>
          <a:ln w="223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701730" y="2499303"/>
            <a:ext cx="0" cy="406400"/>
          </a:xfrm>
          <a:custGeom>
            <a:avLst/>
            <a:gdLst/>
            <a:ahLst/>
            <a:cxnLst/>
            <a:rect l="l" t="t" r="r" b="b"/>
            <a:pathLst>
              <a:path h="406400">
                <a:moveTo>
                  <a:pt x="0" y="0"/>
                </a:moveTo>
                <a:lnTo>
                  <a:pt x="0" y="406160"/>
                </a:lnTo>
              </a:path>
            </a:pathLst>
          </a:custGeom>
          <a:ln w="223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9" name="object 49"/>
          <p:cNvGrpSpPr/>
          <p:nvPr/>
        </p:nvGrpSpPr>
        <p:grpSpPr>
          <a:xfrm>
            <a:off x="2037455" y="6513362"/>
            <a:ext cx="305435" cy="215265"/>
            <a:chOff x="2037455" y="6513362"/>
            <a:chExt cx="305435" cy="215265"/>
          </a:xfrm>
        </p:grpSpPr>
        <p:sp>
          <p:nvSpPr>
            <p:cNvPr id="50" name="object 50"/>
            <p:cNvSpPr/>
            <p:nvPr/>
          </p:nvSpPr>
          <p:spPr>
            <a:xfrm>
              <a:off x="2043657" y="6519587"/>
              <a:ext cx="292735" cy="203200"/>
            </a:xfrm>
            <a:custGeom>
              <a:avLst/>
              <a:gdLst/>
              <a:ahLst/>
              <a:cxnLst/>
              <a:rect l="l" t="t" r="r" b="b"/>
              <a:pathLst>
                <a:path w="292735" h="203200">
                  <a:moveTo>
                    <a:pt x="292604" y="202689"/>
                  </a:moveTo>
                  <a:lnTo>
                    <a:pt x="292604" y="0"/>
                  </a:lnTo>
                  <a:lnTo>
                    <a:pt x="0" y="0"/>
                  </a:lnTo>
                  <a:lnTo>
                    <a:pt x="0" y="202689"/>
                  </a:lnTo>
                  <a:lnTo>
                    <a:pt x="292604" y="20268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043657" y="6519563"/>
              <a:ext cx="292735" cy="203200"/>
            </a:xfrm>
            <a:custGeom>
              <a:avLst/>
              <a:gdLst/>
              <a:ahLst/>
              <a:cxnLst/>
              <a:rect l="l" t="t" r="r" b="b"/>
              <a:pathLst>
                <a:path w="292735" h="203200">
                  <a:moveTo>
                    <a:pt x="0" y="202688"/>
                  </a:moveTo>
                  <a:lnTo>
                    <a:pt x="292607" y="202688"/>
                  </a:lnTo>
                  <a:lnTo>
                    <a:pt x="292607" y="0"/>
                  </a:lnTo>
                  <a:lnTo>
                    <a:pt x="0" y="0"/>
                  </a:lnTo>
                  <a:lnTo>
                    <a:pt x="0" y="202688"/>
                  </a:lnTo>
                  <a:close/>
                </a:path>
              </a:pathLst>
            </a:custGeom>
            <a:ln w="123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3395314" y="6513351"/>
            <a:ext cx="304800" cy="215265"/>
            <a:chOff x="3395314" y="6513351"/>
            <a:chExt cx="304800" cy="215265"/>
          </a:xfrm>
        </p:grpSpPr>
        <p:sp>
          <p:nvSpPr>
            <p:cNvPr id="53" name="object 53"/>
            <p:cNvSpPr/>
            <p:nvPr/>
          </p:nvSpPr>
          <p:spPr>
            <a:xfrm>
              <a:off x="3401518" y="6519576"/>
              <a:ext cx="292100" cy="203200"/>
            </a:xfrm>
            <a:custGeom>
              <a:avLst/>
              <a:gdLst/>
              <a:ahLst/>
              <a:cxnLst/>
              <a:rect l="l" t="t" r="r" b="b"/>
              <a:pathLst>
                <a:path w="292100" h="203200">
                  <a:moveTo>
                    <a:pt x="291841" y="202689"/>
                  </a:moveTo>
                  <a:lnTo>
                    <a:pt x="291841" y="0"/>
                  </a:lnTo>
                  <a:lnTo>
                    <a:pt x="0" y="0"/>
                  </a:lnTo>
                  <a:lnTo>
                    <a:pt x="0" y="202689"/>
                  </a:lnTo>
                  <a:lnTo>
                    <a:pt x="291841" y="20268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401517" y="6519553"/>
              <a:ext cx="292100" cy="203200"/>
            </a:xfrm>
            <a:custGeom>
              <a:avLst/>
              <a:gdLst/>
              <a:ahLst/>
              <a:cxnLst/>
              <a:rect l="l" t="t" r="r" b="b"/>
              <a:pathLst>
                <a:path w="292100" h="203200">
                  <a:moveTo>
                    <a:pt x="0" y="202688"/>
                  </a:moveTo>
                  <a:lnTo>
                    <a:pt x="291847" y="202688"/>
                  </a:lnTo>
                  <a:lnTo>
                    <a:pt x="291847" y="0"/>
                  </a:lnTo>
                  <a:lnTo>
                    <a:pt x="0" y="0"/>
                  </a:lnTo>
                  <a:lnTo>
                    <a:pt x="0" y="202688"/>
                  </a:lnTo>
                  <a:close/>
                </a:path>
              </a:pathLst>
            </a:custGeom>
            <a:ln w="123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4711265" y="6513341"/>
            <a:ext cx="304800" cy="215265"/>
            <a:chOff x="4711265" y="6513341"/>
            <a:chExt cx="304800" cy="215265"/>
          </a:xfrm>
        </p:grpSpPr>
        <p:sp>
          <p:nvSpPr>
            <p:cNvPr id="56" name="object 56"/>
            <p:cNvSpPr/>
            <p:nvPr/>
          </p:nvSpPr>
          <p:spPr>
            <a:xfrm>
              <a:off x="4717465" y="6519566"/>
              <a:ext cx="292100" cy="203200"/>
            </a:xfrm>
            <a:custGeom>
              <a:avLst/>
              <a:gdLst/>
              <a:ahLst/>
              <a:cxnLst/>
              <a:rect l="l" t="t" r="r" b="b"/>
              <a:pathLst>
                <a:path w="292100" h="203200">
                  <a:moveTo>
                    <a:pt x="291841" y="202688"/>
                  </a:moveTo>
                  <a:lnTo>
                    <a:pt x="291841" y="0"/>
                  </a:lnTo>
                  <a:lnTo>
                    <a:pt x="0" y="0"/>
                  </a:lnTo>
                  <a:lnTo>
                    <a:pt x="0" y="202688"/>
                  </a:lnTo>
                  <a:lnTo>
                    <a:pt x="291841" y="20268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717468" y="6519543"/>
              <a:ext cx="292100" cy="203200"/>
            </a:xfrm>
            <a:custGeom>
              <a:avLst/>
              <a:gdLst/>
              <a:ahLst/>
              <a:cxnLst/>
              <a:rect l="l" t="t" r="r" b="b"/>
              <a:pathLst>
                <a:path w="292100" h="203200">
                  <a:moveTo>
                    <a:pt x="0" y="202688"/>
                  </a:moveTo>
                  <a:lnTo>
                    <a:pt x="291847" y="202688"/>
                  </a:lnTo>
                  <a:lnTo>
                    <a:pt x="291847" y="0"/>
                  </a:lnTo>
                  <a:lnTo>
                    <a:pt x="0" y="0"/>
                  </a:lnTo>
                  <a:lnTo>
                    <a:pt x="0" y="202688"/>
                  </a:lnTo>
                  <a:close/>
                </a:path>
              </a:pathLst>
            </a:custGeom>
            <a:ln w="123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6737390" y="6533902"/>
            <a:ext cx="304800" cy="215265"/>
            <a:chOff x="6737390" y="6533902"/>
            <a:chExt cx="304800" cy="215265"/>
          </a:xfrm>
        </p:grpSpPr>
        <p:sp>
          <p:nvSpPr>
            <p:cNvPr id="59" name="object 59"/>
            <p:cNvSpPr/>
            <p:nvPr/>
          </p:nvSpPr>
          <p:spPr>
            <a:xfrm>
              <a:off x="6743580" y="6540129"/>
              <a:ext cx="292100" cy="203200"/>
            </a:xfrm>
            <a:custGeom>
              <a:avLst/>
              <a:gdLst/>
              <a:ahLst/>
              <a:cxnLst/>
              <a:rect l="l" t="t" r="r" b="b"/>
              <a:pathLst>
                <a:path w="292100" h="203200">
                  <a:moveTo>
                    <a:pt x="291840" y="202688"/>
                  </a:moveTo>
                  <a:lnTo>
                    <a:pt x="291840" y="0"/>
                  </a:lnTo>
                  <a:lnTo>
                    <a:pt x="0" y="0"/>
                  </a:lnTo>
                  <a:lnTo>
                    <a:pt x="0" y="202688"/>
                  </a:lnTo>
                  <a:lnTo>
                    <a:pt x="291840" y="20268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743592" y="6540104"/>
              <a:ext cx="292100" cy="203200"/>
            </a:xfrm>
            <a:custGeom>
              <a:avLst/>
              <a:gdLst/>
              <a:ahLst/>
              <a:cxnLst/>
              <a:rect l="l" t="t" r="r" b="b"/>
              <a:pathLst>
                <a:path w="292100" h="203200">
                  <a:moveTo>
                    <a:pt x="0" y="202687"/>
                  </a:moveTo>
                  <a:lnTo>
                    <a:pt x="291846" y="202687"/>
                  </a:lnTo>
                  <a:lnTo>
                    <a:pt x="291846" y="0"/>
                  </a:lnTo>
                  <a:lnTo>
                    <a:pt x="0" y="0"/>
                  </a:lnTo>
                  <a:lnTo>
                    <a:pt x="0" y="202687"/>
                  </a:lnTo>
                  <a:close/>
                </a:path>
              </a:pathLst>
            </a:custGeom>
            <a:ln w="123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1" name="object 61"/>
          <p:cNvGrpSpPr/>
          <p:nvPr/>
        </p:nvGrpSpPr>
        <p:grpSpPr>
          <a:xfrm>
            <a:off x="8053318" y="6553714"/>
            <a:ext cx="304800" cy="215265"/>
            <a:chOff x="8053318" y="6553714"/>
            <a:chExt cx="304800" cy="215265"/>
          </a:xfrm>
        </p:grpSpPr>
        <p:sp>
          <p:nvSpPr>
            <p:cNvPr id="62" name="object 62"/>
            <p:cNvSpPr/>
            <p:nvPr/>
          </p:nvSpPr>
          <p:spPr>
            <a:xfrm>
              <a:off x="8059517" y="6559930"/>
              <a:ext cx="292100" cy="203200"/>
            </a:xfrm>
            <a:custGeom>
              <a:avLst/>
              <a:gdLst/>
              <a:ahLst/>
              <a:cxnLst/>
              <a:rect l="l" t="t" r="r" b="b"/>
              <a:pathLst>
                <a:path w="292100" h="203200">
                  <a:moveTo>
                    <a:pt x="291840" y="202688"/>
                  </a:moveTo>
                  <a:lnTo>
                    <a:pt x="291840" y="0"/>
                  </a:lnTo>
                  <a:lnTo>
                    <a:pt x="0" y="0"/>
                  </a:lnTo>
                  <a:lnTo>
                    <a:pt x="0" y="202688"/>
                  </a:lnTo>
                  <a:lnTo>
                    <a:pt x="291840" y="20268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8059520" y="6559916"/>
              <a:ext cx="292100" cy="203200"/>
            </a:xfrm>
            <a:custGeom>
              <a:avLst/>
              <a:gdLst/>
              <a:ahLst/>
              <a:cxnLst/>
              <a:rect l="l" t="t" r="r" b="b"/>
              <a:pathLst>
                <a:path w="292100" h="203200">
                  <a:moveTo>
                    <a:pt x="0" y="202687"/>
                  </a:moveTo>
                  <a:lnTo>
                    <a:pt x="291846" y="202687"/>
                  </a:lnTo>
                  <a:lnTo>
                    <a:pt x="291846" y="0"/>
                  </a:lnTo>
                  <a:lnTo>
                    <a:pt x="0" y="0"/>
                  </a:lnTo>
                  <a:lnTo>
                    <a:pt x="0" y="202687"/>
                  </a:lnTo>
                  <a:close/>
                </a:path>
              </a:pathLst>
            </a:custGeom>
            <a:ln w="123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/>
          <p:nvPr/>
        </p:nvSpPr>
        <p:spPr>
          <a:xfrm>
            <a:off x="2189946" y="6315320"/>
            <a:ext cx="0" cy="204470"/>
          </a:xfrm>
          <a:custGeom>
            <a:avLst/>
            <a:gdLst/>
            <a:ahLst/>
            <a:cxnLst/>
            <a:rect l="l" t="t" r="r" b="b"/>
            <a:pathLst>
              <a:path h="204470">
                <a:moveTo>
                  <a:pt x="0" y="0"/>
                </a:moveTo>
                <a:lnTo>
                  <a:pt x="0" y="204201"/>
                </a:lnTo>
              </a:path>
            </a:pathLst>
          </a:custGeom>
          <a:ln w="39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526478" y="6315320"/>
            <a:ext cx="14604" cy="204470"/>
          </a:xfrm>
          <a:custGeom>
            <a:avLst/>
            <a:gdLst/>
            <a:ahLst/>
            <a:cxnLst/>
            <a:rect l="l" t="t" r="r" b="b"/>
            <a:pathLst>
              <a:path w="14604" h="204470">
                <a:moveTo>
                  <a:pt x="14464" y="0"/>
                </a:moveTo>
                <a:lnTo>
                  <a:pt x="0" y="204201"/>
                </a:lnTo>
              </a:path>
            </a:pathLst>
          </a:custGeom>
          <a:ln w="39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863755" y="6315320"/>
            <a:ext cx="0" cy="204470"/>
          </a:xfrm>
          <a:custGeom>
            <a:avLst/>
            <a:gdLst/>
            <a:ahLst/>
            <a:cxnLst/>
            <a:rect l="l" t="t" r="r" b="b"/>
            <a:pathLst>
              <a:path h="204470">
                <a:moveTo>
                  <a:pt x="0" y="0"/>
                </a:moveTo>
                <a:lnTo>
                  <a:pt x="0" y="204201"/>
                </a:lnTo>
              </a:path>
            </a:pathLst>
          </a:custGeom>
          <a:ln w="39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868545" y="6316833"/>
            <a:ext cx="0" cy="223520"/>
          </a:xfrm>
          <a:custGeom>
            <a:avLst/>
            <a:gdLst/>
            <a:ahLst/>
            <a:cxnLst/>
            <a:rect l="l" t="t" r="r" b="b"/>
            <a:pathLst>
              <a:path h="223520">
                <a:moveTo>
                  <a:pt x="0" y="0"/>
                </a:moveTo>
                <a:lnTo>
                  <a:pt x="0" y="223260"/>
                </a:lnTo>
              </a:path>
            </a:pathLst>
          </a:custGeom>
          <a:ln w="52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205064" y="6316833"/>
            <a:ext cx="0" cy="243204"/>
          </a:xfrm>
          <a:custGeom>
            <a:avLst/>
            <a:gdLst/>
            <a:ahLst/>
            <a:cxnLst/>
            <a:rect l="l" t="t" r="r" b="b"/>
            <a:pathLst>
              <a:path h="243204">
                <a:moveTo>
                  <a:pt x="0" y="0"/>
                </a:moveTo>
                <a:lnTo>
                  <a:pt x="0" y="243082"/>
                </a:lnTo>
              </a:path>
            </a:pathLst>
          </a:custGeom>
          <a:ln w="52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9" name="object 69"/>
          <p:cNvGrpSpPr/>
          <p:nvPr/>
        </p:nvGrpSpPr>
        <p:grpSpPr>
          <a:xfrm>
            <a:off x="2016774" y="6722198"/>
            <a:ext cx="346710" cy="534035"/>
            <a:chOff x="2016774" y="6722198"/>
            <a:chExt cx="346710" cy="534035"/>
          </a:xfrm>
        </p:grpSpPr>
        <p:sp>
          <p:nvSpPr>
            <p:cNvPr id="70" name="object 70"/>
            <p:cNvSpPr/>
            <p:nvPr/>
          </p:nvSpPr>
          <p:spPr>
            <a:xfrm>
              <a:off x="2023075" y="6925649"/>
              <a:ext cx="334010" cy="323850"/>
            </a:xfrm>
            <a:custGeom>
              <a:avLst/>
              <a:gdLst/>
              <a:ahLst/>
              <a:cxnLst/>
              <a:rect l="l" t="t" r="r" b="b"/>
              <a:pathLst>
                <a:path w="334010" h="323850">
                  <a:moveTo>
                    <a:pt x="0" y="162304"/>
                  </a:moveTo>
                  <a:lnTo>
                    <a:pt x="5218" y="120942"/>
                  </a:lnTo>
                  <a:lnTo>
                    <a:pt x="21376" y="82562"/>
                  </a:lnTo>
                  <a:lnTo>
                    <a:pt x="47046" y="49221"/>
                  </a:lnTo>
                  <a:lnTo>
                    <a:pt x="80802" y="22976"/>
                  </a:lnTo>
                  <a:lnTo>
                    <a:pt x="121218" y="5884"/>
                  </a:lnTo>
                  <a:lnTo>
                    <a:pt x="166868" y="0"/>
                  </a:lnTo>
                  <a:lnTo>
                    <a:pt x="212153" y="5731"/>
                  </a:lnTo>
                  <a:lnTo>
                    <a:pt x="252797" y="22885"/>
                  </a:lnTo>
                  <a:lnTo>
                    <a:pt x="287040" y="49289"/>
                  </a:lnTo>
                  <a:lnTo>
                    <a:pt x="313121" y="82774"/>
                  </a:lnTo>
                  <a:lnTo>
                    <a:pt x="329277" y="121169"/>
                  </a:lnTo>
                  <a:lnTo>
                    <a:pt x="333749" y="162304"/>
                  </a:lnTo>
                  <a:lnTo>
                    <a:pt x="329245" y="202909"/>
                  </a:lnTo>
                  <a:lnTo>
                    <a:pt x="312955" y="241308"/>
                  </a:lnTo>
                  <a:lnTo>
                    <a:pt x="286726" y="275051"/>
                  </a:lnTo>
                  <a:lnTo>
                    <a:pt x="252404" y="301689"/>
                  </a:lnTo>
                  <a:lnTo>
                    <a:pt x="211835" y="318770"/>
                  </a:lnTo>
                  <a:lnTo>
                    <a:pt x="166868" y="323846"/>
                  </a:lnTo>
                  <a:lnTo>
                    <a:pt x="121497" y="318538"/>
                  </a:lnTo>
                  <a:lnTo>
                    <a:pt x="81217" y="301638"/>
                  </a:lnTo>
                  <a:lnTo>
                    <a:pt x="47476" y="275356"/>
                  </a:lnTo>
                  <a:lnTo>
                    <a:pt x="21725" y="241900"/>
                  </a:lnTo>
                  <a:lnTo>
                    <a:pt x="5416" y="203480"/>
                  </a:lnTo>
                  <a:lnTo>
                    <a:pt x="0" y="162304"/>
                  </a:lnTo>
                </a:path>
              </a:pathLst>
            </a:custGeom>
            <a:ln w="12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189943" y="6722198"/>
              <a:ext cx="0" cy="203835"/>
            </a:xfrm>
            <a:custGeom>
              <a:avLst/>
              <a:gdLst/>
              <a:ahLst/>
              <a:cxnLst/>
              <a:rect l="l" t="t" r="r" b="b"/>
              <a:pathLst>
                <a:path h="203834">
                  <a:moveTo>
                    <a:pt x="0" y="0"/>
                  </a:moveTo>
                  <a:lnTo>
                    <a:pt x="0" y="203450"/>
                  </a:lnTo>
                </a:path>
              </a:pathLst>
            </a:custGeom>
            <a:ln w="52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1605497" y="1849332"/>
            <a:ext cx="6098540" cy="650240"/>
          </a:xfrm>
          <a:prstGeom prst="rect">
            <a:avLst/>
          </a:prstGeom>
          <a:solidFill>
            <a:srgbClr val="FFFF9A"/>
          </a:solidFill>
        </p:spPr>
        <p:txBody>
          <a:bodyPr vert="horz" wrap="square" lIns="0" tIns="173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65"/>
              </a:spcBef>
            </a:pPr>
            <a:r>
              <a:rPr sz="1700" spc="20" dirty="0">
                <a:latin typeface="Arial MT"/>
                <a:cs typeface="Arial MT"/>
              </a:rPr>
              <a:t>UTILITY</a:t>
            </a:r>
            <a:r>
              <a:rPr sz="1700" spc="35" dirty="0">
                <a:latin typeface="Arial MT"/>
                <a:cs typeface="Arial MT"/>
              </a:rPr>
              <a:t> </a:t>
            </a:r>
            <a:r>
              <a:rPr sz="1700" spc="25" dirty="0">
                <a:latin typeface="Arial MT"/>
                <a:cs typeface="Arial MT"/>
              </a:rPr>
              <a:t>TRANSMISSION</a:t>
            </a:r>
            <a:r>
              <a:rPr sz="1700" spc="40" dirty="0">
                <a:latin typeface="Arial MT"/>
                <a:cs typeface="Arial MT"/>
              </a:rPr>
              <a:t> </a:t>
            </a:r>
            <a:r>
              <a:rPr sz="1700" spc="35" dirty="0">
                <a:latin typeface="Arial MT"/>
                <a:cs typeface="Arial MT"/>
              </a:rPr>
              <a:t>SYSTEM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2159709" y="4140999"/>
            <a:ext cx="312420" cy="286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40" dirty="0">
                <a:latin typeface="Arial MT"/>
                <a:cs typeface="Arial MT"/>
              </a:rPr>
              <a:t>ST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010090" y="4161571"/>
            <a:ext cx="528320" cy="286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40" dirty="0">
                <a:latin typeface="Arial MT"/>
                <a:cs typeface="Arial MT"/>
              </a:rPr>
              <a:t>G</a:t>
            </a:r>
            <a:r>
              <a:rPr sz="1700" spc="25" dirty="0">
                <a:latin typeface="Arial MT"/>
                <a:cs typeface="Arial MT"/>
              </a:rPr>
              <a:t>T</a:t>
            </a:r>
            <a:r>
              <a:rPr sz="1700" spc="5" dirty="0">
                <a:latin typeface="Arial MT"/>
                <a:cs typeface="Arial MT"/>
              </a:rPr>
              <a:t>-</a:t>
            </a:r>
            <a:r>
              <a:rPr sz="1700" dirty="0">
                <a:latin typeface="Arial MT"/>
                <a:cs typeface="Arial MT"/>
              </a:rPr>
              <a:t>1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808511" y="4161571"/>
            <a:ext cx="529590" cy="286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40" dirty="0">
                <a:latin typeface="Arial MT"/>
                <a:cs typeface="Arial MT"/>
              </a:rPr>
              <a:t>G</a:t>
            </a:r>
            <a:r>
              <a:rPr sz="1700" spc="25" dirty="0">
                <a:latin typeface="Arial MT"/>
                <a:cs typeface="Arial MT"/>
              </a:rPr>
              <a:t>T</a:t>
            </a:r>
            <a:r>
              <a:rPr sz="1700" spc="10" dirty="0">
                <a:latin typeface="Arial MT"/>
                <a:cs typeface="Arial MT"/>
              </a:rPr>
              <a:t>-</a:t>
            </a:r>
            <a:r>
              <a:rPr sz="1700" dirty="0">
                <a:latin typeface="Arial MT"/>
                <a:cs typeface="Arial MT"/>
              </a:rPr>
              <a:t>2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1755864" y="4120420"/>
            <a:ext cx="194310" cy="286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5" dirty="0">
                <a:latin typeface="Arial MT"/>
                <a:cs typeface="Arial MT"/>
              </a:rPr>
              <a:t>G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3761399" y="4137173"/>
            <a:ext cx="194310" cy="286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5" dirty="0">
                <a:latin typeface="Arial MT"/>
                <a:cs typeface="Arial MT"/>
              </a:rPr>
              <a:t>G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6602078" y="4120420"/>
            <a:ext cx="194310" cy="286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5" dirty="0">
                <a:latin typeface="Arial MT"/>
                <a:cs typeface="Arial MT"/>
              </a:rPr>
              <a:t>G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1583621" y="4838979"/>
            <a:ext cx="2503170" cy="10039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351915">
              <a:lnSpc>
                <a:spcPct val="100000"/>
              </a:lnSpc>
              <a:spcBef>
                <a:spcPts val="130"/>
              </a:spcBef>
            </a:pPr>
            <a:r>
              <a:rPr sz="1100" spc="35" dirty="0">
                <a:latin typeface="Arial MT"/>
                <a:cs typeface="Arial MT"/>
              </a:rPr>
              <a:t>AUX.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35" dirty="0">
                <a:latin typeface="Arial MT"/>
                <a:cs typeface="Arial MT"/>
              </a:rPr>
              <a:t>TRANS.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35" dirty="0">
                <a:latin typeface="Arial MT"/>
                <a:cs typeface="Arial MT"/>
              </a:rPr>
              <a:t>#1</a:t>
            </a:r>
            <a:endParaRPr sz="1100">
              <a:latin typeface="Arial MT"/>
              <a:cs typeface="Arial MT"/>
            </a:endParaRPr>
          </a:p>
          <a:p>
            <a:pPr marL="12700" marR="800735">
              <a:lnSpc>
                <a:spcPct val="103200"/>
              </a:lnSpc>
              <a:spcBef>
                <a:spcPts val="894"/>
              </a:spcBef>
              <a:tabLst>
                <a:tab pos="365125" algn="l"/>
              </a:tabLst>
            </a:pPr>
            <a:r>
              <a:rPr sz="1100" spc="30" dirty="0">
                <a:latin typeface="Arial MT"/>
                <a:cs typeface="Arial MT"/>
              </a:rPr>
              <a:t>ST	</a:t>
            </a:r>
            <a:r>
              <a:rPr sz="1100" spc="15" dirty="0">
                <a:latin typeface="Arial MT"/>
                <a:cs typeface="Arial MT"/>
              </a:rPr>
              <a:t>= </a:t>
            </a:r>
            <a:r>
              <a:rPr sz="1100" spc="35" dirty="0">
                <a:latin typeface="Arial MT"/>
                <a:cs typeface="Arial MT"/>
              </a:rPr>
              <a:t>STEAM TURBINE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spc="35" dirty="0">
                <a:latin typeface="Arial MT"/>
                <a:cs typeface="Arial MT"/>
              </a:rPr>
              <a:t>GT	</a:t>
            </a:r>
            <a:r>
              <a:rPr sz="1100" spc="15" dirty="0">
                <a:latin typeface="Arial MT"/>
                <a:cs typeface="Arial MT"/>
              </a:rPr>
              <a:t>=</a:t>
            </a:r>
            <a:r>
              <a:rPr sz="1100" spc="30" dirty="0">
                <a:latin typeface="Arial MT"/>
                <a:cs typeface="Arial MT"/>
              </a:rPr>
              <a:t> </a:t>
            </a:r>
            <a:r>
              <a:rPr sz="1100" spc="35" dirty="0">
                <a:latin typeface="Arial MT"/>
                <a:cs typeface="Arial MT"/>
              </a:rPr>
              <a:t>GAS</a:t>
            </a:r>
            <a:r>
              <a:rPr sz="1100" spc="25" dirty="0">
                <a:latin typeface="Arial MT"/>
                <a:cs typeface="Arial MT"/>
              </a:rPr>
              <a:t> </a:t>
            </a:r>
            <a:r>
              <a:rPr sz="1100" spc="35" dirty="0">
                <a:latin typeface="Arial MT"/>
                <a:cs typeface="Arial MT"/>
              </a:rPr>
              <a:t>TURBINE</a:t>
            </a:r>
            <a:endParaRPr sz="1100">
              <a:latin typeface="Arial MT"/>
              <a:cs typeface="Arial MT"/>
            </a:endParaRPr>
          </a:p>
          <a:p>
            <a:pPr marL="502284" marR="559435" indent="-490220">
              <a:lnSpc>
                <a:spcPct val="102699"/>
              </a:lnSpc>
              <a:spcBef>
                <a:spcPts val="10"/>
              </a:spcBef>
            </a:pPr>
            <a:r>
              <a:rPr sz="1100" spc="35" dirty="0">
                <a:latin typeface="Arial MT"/>
                <a:cs typeface="Arial MT"/>
              </a:rPr>
              <a:t>GSU </a:t>
            </a:r>
            <a:r>
              <a:rPr sz="1100" spc="15" dirty="0">
                <a:latin typeface="Arial MT"/>
                <a:cs typeface="Arial MT"/>
              </a:rPr>
              <a:t>= </a:t>
            </a:r>
            <a:r>
              <a:rPr sz="1100" spc="35" dirty="0">
                <a:latin typeface="Arial MT"/>
                <a:cs typeface="Arial MT"/>
              </a:rPr>
              <a:t>GEN. STEP-UP </a:t>
            </a:r>
            <a:r>
              <a:rPr sz="1100" spc="30" dirty="0">
                <a:latin typeface="Arial MT"/>
                <a:cs typeface="Arial MT"/>
              </a:rPr>
              <a:t>UNIT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spc="40" dirty="0">
                <a:latin typeface="Arial MT"/>
                <a:cs typeface="Arial MT"/>
              </a:rPr>
              <a:t>TRANSFORMER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5847719" y="4857268"/>
            <a:ext cx="1163955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30" dirty="0">
                <a:latin typeface="Arial MT"/>
                <a:cs typeface="Arial MT"/>
              </a:rPr>
              <a:t>AUX.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35" dirty="0">
                <a:latin typeface="Arial MT"/>
                <a:cs typeface="Arial MT"/>
              </a:rPr>
              <a:t>TRANS.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35" dirty="0">
                <a:latin typeface="Arial MT"/>
                <a:cs typeface="Arial MT"/>
              </a:rPr>
              <a:t>#2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2115513" y="6974061"/>
            <a:ext cx="145415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25" dirty="0">
                <a:latin typeface="Arial MT"/>
                <a:cs typeface="Arial MT"/>
              </a:rPr>
              <a:t>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4382978" y="5685968"/>
            <a:ext cx="313690" cy="204470"/>
          </a:xfrm>
          <a:prstGeom prst="rect">
            <a:avLst/>
          </a:prstGeom>
          <a:solidFill>
            <a:srgbClr val="FF0000"/>
          </a:solidFill>
          <a:ln w="12407">
            <a:solidFill>
              <a:srgbClr val="000000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 marL="95885">
              <a:lnSpc>
                <a:spcPct val="100000"/>
              </a:lnSpc>
              <a:spcBef>
                <a:spcPts val="45"/>
              </a:spcBef>
            </a:pPr>
            <a:r>
              <a:rPr sz="1100" spc="20" dirty="0">
                <a:latin typeface="Arial MT"/>
                <a:cs typeface="Arial MT"/>
              </a:rPr>
              <a:t>A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223716" y="5646354"/>
            <a:ext cx="292735" cy="203200"/>
          </a:xfrm>
          <a:prstGeom prst="rect">
            <a:avLst/>
          </a:prstGeom>
          <a:solidFill>
            <a:srgbClr val="FF0000"/>
          </a:solidFill>
          <a:ln w="12403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"/>
              </a:spcBef>
            </a:pPr>
            <a:r>
              <a:rPr sz="1100" spc="20" dirty="0">
                <a:latin typeface="Arial MT"/>
                <a:cs typeface="Arial MT"/>
              </a:rPr>
              <a:t>C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84" name="object 84"/>
          <p:cNvGrpSpPr/>
          <p:nvPr/>
        </p:nvGrpSpPr>
        <p:grpSpPr>
          <a:xfrm>
            <a:off x="3374625" y="6719525"/>
            <a:ext cx="304800" cy="495300"/>
            <a:chOff x="3374625" y="6719525"/>
            <a:chExt cx="304800" cy="495300"/>
          </a:xfrm>
        </p:grpSpPr>
        <p:sp>
          <p:nvSpPr>
            <p:cNvPr id="85" name="object 85"/>
            <p:cNvSpPr/>
            <p:nvPr/>
          </p:nvSpPr>
          <p:spPr>
            <a:xfrm>
              <a:off x="3380923" y="6926781"/>
              <a:ext cx="292100" cy="281940"/>
            </a:xfrm>
            <a:custGeom>
              <a:avLst/>
              <a:gdLst/>
              <a:ahLst/>
              <a:cxnLst/>
              <a:rect l="l" t="t" r="r" b="b"/>
              <a:pathLst>
                <a:path w="292100" h="281940">
                  <a:moveTo>
                    <a:pt x="0" y="140588"/>
                  </a:moveTo>
                  <a:lnTo>
                    <a:pt x="6283" y="100385"/>
                  </a:lnTo>
                  <a:lnTo>
                    <a:pt x="41633" y="40115"/>
                  </a:lnTo>
                  <a:lnTo>
                    <a:pt x="97558" y="6671"/>
                  </a:lnTo>
                  <a:lnTo>
                    <a:pt x="129562" y="0"/>
                  </a:lnTo>
                  <a:lnTo>
                    <a:pt x="162300" y="24"/>
                  </a:lnTo>
                  <a:lnTo>
                    <a:pt x="224099" y="20146"/>
                  </a:lnTo>
                  <a:lnTo>
                    <a:pt x="271196" y="67010"/>
                  </a:lnTo>
                  <a:lnTo>
                    <a:pt x="291832" y="140588"/>
                  </a:lnTo>
                  <a:lnTo>
                    <a:pt x="285488" y="180797"/>
                  </a:lnTo>
                  <a:lnTo>
                    <a:pt x="250102" y="241133"/>
                  </a:lnTo>
                  <a:lnTo>
                    <a:pt x="194215" y="274679"/>
                  </a:lnTo>
                  <a:lnTo>
                    <a:pt x="129546" y="281415"/>
                  </a:lnTo>
                  <a:lnTo>
                    <a:pt x="97578" y="274724"/>
                  </a:lnTo>
                  <a:lnTo>
                    <a:pt x="41701" y="241213"/>
                  </a:lnTo>
                  <a:lnTo>
                    <a:pt x="6332" y="180847"/>
                  </a:lnTo>
                  <a:lnTo>
                    <a:pt x="0" y="140588"/>
                  </a:lnTo>
                </a:path>
              </a:pathLst>
            </a:custGeom>
            <a:ln w="125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526450" y="6722155"/>
              <a:ext cx="8890" cy="203835"/>
            </a:xfrm>
            <a:custGeom>
              <a:avLst/>
              <a:gdLst/>
              <a:ahLst/>
              <a:cxnLst/>
              <a:rect l="l" t="t" r="r" b="b"/>
              <a:pathLst>
                <a:path w="8889" h="203834">
                  <a:moveTo>
                    <a:pt x="0" y="0"/>
                  </a:moveTo>
                  <a:lnTo>
                    <a:pt x="8377" y="203448"/>
                  </a:lnTo>
                </a:path>
              </a:pathLst>
            </a:custGeom>
            <a:ln w="52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7" name="object 87"/>
          <p:cNvGrpSpPr/>
          <p:nvPr/>
        </p:nvGrpSpPr>
        <p:grpSpPr>
          <a:xfrm>
            <a:off x="4711131" y="6722155"/>
            <a:ext cx="304800" cy="492759"/>
            <a:chOff x="4711131" y="6722155"/>
            <a:chExt cx="304800" cy="492759"/>
          </a:xfrm>
        </p:grpSpPr>
        <p:sp>
          <p:nvSpPr>
            <p:cNvPr id="88" name="object 88"/>
            <p:cNvSpPr/>
            <p:nvPr/>
          </p:nvSpPr>
          <p:spPr>
            <a:xfrm>
              <a:off x="4717430" y="6926788"/>
              <a:ext cx="292100" cy="281940"/>
            </a:xfrm>
            <a:custGeom>
              <a:avLst/>
              <a:gdLst/>
              <a:ahLst/>
              <a:cxnLst/>
              <a:rect l="l" t="t" r="r" b="b"/>
              <a:pathLst>
                <a:path w="292100" h="281940">
                  <a:moveTo>
                    <a:pt x="0" y="140569"/>
                  </a:moveTo>
                  <a:lnTo>
                    <a:pt x="6328" y="100417"/>
                  </a:lnTo>
                  <a:lnTo>
                    <a:pt x="41752" y="40180"/>
                  </a:lnTo>
                  <a:lnTo>
                    <a:pt x="97730" y="6705"/>
                  </a:lnTo>
                  <a:lnTo>
                    <a:pt x="162493" y="0"/>
                  </a:lnTo>
                  <a:lnTo>
                    <a:pt x="194493" y="6687"/>
                  </a:lnTo>
                  <a:lnTo>
                    <a:pt x="250376" y="40149"/>
                  </a:lnTo>
                  <a:lnTo>
                    <a:pt x="285630" y="100398"/>
                  </a:lnTo>
                  <a:lnTo>
                    <a:pt x="291845" y="140569"/>
                  </a:lnTo>
                  <a:lnTo>
                    <a:pt x="285608" y="180803"/>
                  </a:lnTo>
                  <a:lnTo>
                    <a:pt x="250341" y="241141"/>
                  </a:lnTo>
                  <a:lnTo>
                    <a:pt x="194473" y="274651"/>
                  </a:lnTo>
                  <a:lnTo>
                    <a:pt x="162486" y="281347"/>
                  </a:lnTo>
                  <a:lnTo>
                    <a:pt x="129755" y="281340"/>
                  </a:lnTo>
                  <a:lnTo>
                    <a:pt x="67937" y="261216"/>
                  </a:lnTo>
                  <a:lnTo>
                    <a:pt x="20768" y="214290"/>
                  </a:lnTo>
                  <a:lnTo>
                    <a:pt x="0" y="140569"/>
                  </a:lnTo>
                </a:path>
              </a:pathLst>
            </a:custGeom>
            <a:ln w="125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863716" y="6722155"/>
              <a:ext cx="0" cy="203835"/>
            </a:xfrm>
            <a:custGeom>
              <a:avLst/>
              <a:gdLst/>
              <a:ahLst/>
              <a:cxnLst/>
              <a:rect l="l" t="t" r="r" b="b"/>
              <a:pathLst>
                <a:path h="203834">
                  <a:moveTo>
                    <a:pt x="0" y="0"/>
                  </a:moveTo>
                  <a:lnTo>
                    <a:pt x="0" y="203448"/>
                  </a:lnTo>
                </a:path>
              </a:pathLst>
            </a:custGeom>
            <a:ln w="52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0" name="object 90"/>
          <p:cNvGrpSpPr/>
          <p:nvPr/>
        </p:nvGrpSpPr>
        <p:grpSpPr>
          <a:xfrm>
            <a:off x="6737239" y="6742727"/>
            <a:ext cx="304800" cy="471805"/>
            <a:chOff x="6737239" y="6742727"/>
            <a:chExt cx="304800" cy="471805"/>
          </a:xfrm>
        </p:grpSpPr>
        <p:sp>
          <p:nvSpPr>
            <p:cNvPr id="91" name="object 91"/>
            <p:cNvSpPr/>
            <p:nvPr/>
          </p:nvSpPr>
          <p:spPr>
            <a:xfrm>
              <a:off x="6743538" y="6926779"/>
              <a:ext cx="292100" cy="281305"/>
            </a:xfrm>
            <a:custGeom>
              <a:avLst/>
              <a:gdLst/>
              <a:ahLst/>
              <a:cxnLst/>
              <a:rect l="l" t="t" r="r" b="b"/>
              <a:pathLst>
                <a:path w="292100" h="281304">
                  <a:moveTo>
                    <a:pt x="0" y="140567"/>
                  </a:moveTo>
                  <a:lnTo>
                    <a:pt x="6380" y="100402"/>
                  </a:lnTo>
                  <a:lnTo>
                    <a:pt x="41864" y="40157"/>
                  </a:lnTo>
                  <a:lnTo>
                    <a:pt x="97852" y="6691"/>
                  </a:lnTo>
                  <a:lnTo>
                    <a:pt x="129863" y="0"/>
                  </a:lnTo>
                  <a:lnTo>
                    <a:pt x="162593" y="2"/>
                  </a:lnTo>
                  <a:lnTo>
                    <a:pt x="224337" y="20086"/>
                  </a:lnTo>
                  <a:lnTo>
                    <a:pt x="271333" y="66942"/>
                  </a:lnTo>
                  <a:lnTo>
                    <a:pt x="291831" y="140567"/>
                  </a:lnTo>
                  <a:lnTo>
                    <a:pt x="285657" y="180779"/>
                  </a:lnTo>
                  <a:lnTo>
                    <a:pt x="250454" y="241093"/>
                  </a:lnTo>
                  <a:lnTo>
                    <a:pt x="194589" y="274598"/>
                  </a:lnTo>
                  <a:lnTo>
                    <a:pt x="162588" y="281297"/>
                  </a:lnTo>
                  <a:lnTo>
                    <a:pt x="129837" y="281295"/>
                  </a:lnTo>
                  <a:lnTo>
                    <a:pt x="67973" y="261187"/>
                  </a:lnTo>
                  <a:lnTo>
                    <a:pt x="20769" y="214277"/>
                  </a:lnTo>
                  <a:lnTo>
                    <a:pt x="0" y="140567"/>
                  </a:lnTo>
                </a:path>
              </a:pathLst>
            </a:custGeom>
            <a:ln w="125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889828" y="6742727"/>
              <a:ext cx="0" cy="182880"/>
            </a:xfrm>
            <a:custGeom>
              <a:avLst/>
              <a:gdLst/>
              <a:ahLst/>
              <a:cxnLst/>
              <a:rect l="l" t="t" r="r" b="b"/>
              <a:pathLst>
                <a:path h="182879">
                  <a:moveTo>
                    <a:pt x="0" y="0"/>
                  </a:moveTo>
                  <a:lnTo>
                    <a:pt x="0" y="182876"/>
                  </a:lnTo>
                </a:path>
              </a:pathLst>
            </a:custGeom>
            <a:ln w="52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3" name="object 93"/>
          <p:cNvGrpSpPr/>
          <p:nvPr/>
        </p:nvGrpSpPr>
        <p:grpSpPr>
          <a:xfrm>
            <a:off x="8053157" y="6762550"/>
            <a:ext cx="304800" cy="452120"/>
            <a:chOff x="8053157" y="6762550"/>
            <a:chExt cx="304800" cy="452120"/>
          </a:xfrm>
        </p:grpSpPr>
        <p:sp>
          <p:nvSpPr>
            <p:cNvPr id="94" name="object 94"/>
            <p:cNvSpPr/>
            <p:nvPr/>
          </p:nvSpPr>
          <p:spPr>
            <a:xfrm>
              <a:off x="8059455" y="6926742"/>
              <a:ext cx="292100" cy="281940"/>
            </a:xfrm>
            <a:custGeom>
              <a:avLst/>
              <a:gdLst/>
              <a:ahLst/>
              <a:cxnLst/>
              <a:rect l="l" t="t" r="r" b="b"/>
              <a:pathLst>
                <a:path w="292100" h="281940">
                  <a:moveTo>
                    <a:pt x="0" y="140593"/>
                  </a:moveTo>
                  <a:lnTo>
                    <a:pt x="6288" y="100411"/>
                  </a:lnTo>
                  <a:lnTo>
                    <a:pt x="41650" y="40151"/>
                  </a:lnTo>
                  <a:lnTo>
                    <a:pt x="97590" y="6686"/>
                  </a:lnTo>
                  <a:lnTo>
                    <a:pt x="129600" y="0"/>
                  </a:lnTo>
                  <a:lnTo>
                    <a:pt x="162343" y="8"/>
                  </a:lnTo>
                  <a:lnTo>
                    <a:pt x="224146" y="20106"/>
                  </a:lnTo>
                  <a:lnTo>
                    <a:pt x="271234" y="66970"/>
                  </a:lnTo>
                  <a:lnTo>
                    <a:pt x="291844" y="140593"/>
                  </a:lnTo>
                  <a:lnTo>
                    <a:pt x="285529" y="180808"/>
                  </a:lnTo>
                  <a:lnTo>
                    <a:pt x="250180" y="241151"/>
                  </a:lnTo>
                  <a:lnTo>
                    <a:pt x="194306" y="274695"/>
                  </a:lnTo>
                  <a:lnTo>
                    <a:pt x="129628" y="281427"/>
                  </a:lnTo>
                  <a:lnTo>
                    <a:pt x="97651" y="274733"/>
                  </a:lnTo>
                  <a:lnTo>
                    <a:pt x="41748" y="241217"/>
                  </a:lnTo>
                  <a:lnTo>
                    <a:pt x="6348" y="180850"/>
                  </a:lnTo>
                  <a:lnTo>
                    <a:pt x="0" y="140593"/>
                  </a:lnTo>
                </a:path>
              </a:pathLst>
            </a:custGeom>
            <a:ln w="125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8204998" y="6762550"/>
              <a:ext cx="0" cy="163195"/>
            </a:xfrm>
            <a:custGeom>
              <a:avLst/>
              <a:gdLst/>
              <a:ahLst/>
              <a:cxnLst/>
              <a:rect l="l" t="t" r="r" b="b"/>
              <a:pathLst>
                <a:path h="163195">
                  <a:moveTo>
                    <a:pt x="0" y="0"/>
                  </a:moveTo>
                  <a:lnTo>
                    <a:pt x="0" y="163054"/>
                  </a:lnTo>
                </a:path>
              </a:pathLst>
            </a:custGeom>
            <a:ln w="52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6" name="object 96"/>
          <p:cNvSpPr txBox="1"/>
          <p:nvPr/>
        </p:nvSpPr>
        <p:spPr>
          <a:xfrm>
            <a:off x="3452015" y="6973996"/>
            <a:ext cx="145415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25" dirty="0">
                <a:latin typeface="Arial MT"/>
                <a:cs typeface="Arial MT"/>
              </a:rPr>
              <a:t>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4788529" y="6973996"/>
            <a:ext cx="145415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25" dirty="0">
                <a:latin typeface="Arial MT"/>
                <a:cs typeface="Arial MT"/>
              </a:rPr>
              <a:t>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6828342" y="6961350"/>
            <a:ext cx="160655" cy="2197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spc="20" dirty="0">
                <a:latin typeface="Arial MT"/>
                <a:cs typeface="Arial MT"/>
              </a:rPr>
              <a:t>M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8130557" y="6973996"/>
            <a:ext cx="145415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25" dirty="0">
                <a:latin typeface="Arial MT"/>
                <a:cs typeface="Arial MT"/>
              </a:rPr>
              <a:t>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5239372" y="5829111"/>
            <a:ext cx="167640" cy="486409"/>
          </a:xfrm>
          <a:custGeom>
            <a:avLst/>
            <a:gdLst/>
            <a:ahLst/>
            <a:cxnLst/>
            <a:rect l="l" t="t" r="r" b="b"/>
            <a:pathLst>
              <a:path w="167639" h="486410">
                <a:moveTo>
                  <a:pt x="0" y="182113"/>
                </a:moveTo>
                <a:lnTo>
                  <a:pt x="3073" y="197766"/>
                </a:lnTo>
                <a:lnTo>
                  <a:pt x="12360" y="211245"/>
                </a:lnTo>
                <a:lnTo>
                  <a:pt x="26132" y="220253"/>
                </a:lnTo>
                <a:lnTo>
                  <a:pt x="42662" y="222495"/>
                </a:lnTo>
                <a:lnTo>
                  <a:pt x="58238" y="219940"/>
                </a:lnTo>
                <a:lnTo>
                  <a:pt x="71860" y="210645"/>
                </a:lnTo>
                <a:lnTo>
                  <a:pt x="80979" y="197180"/>
                </a:lnTo>
                <a:lnTo>
                  <a:pt x="83046" y="182113"/>
                </a:lnTo>
                <a:lnTo>
                  <a:pt x="84578" y="186690"/>
                </a:lnTo>
                <a:lnTo>
                  <a:pt x="84578" y="190492"/>
                </a:lnTo>
                <a:lnTo>
                  <a:pt x="86097" y="193543"/>
                </a:lnTo>
                <a:lnTo>
                  <a:pt x="86856" y="198883"/>
                </a:lnTo>
                <a:lnTo>
                  <a:pt x="124963" y="222495"/>
                </a:lnTo>
                <a:lnTo>
                  <a:pt x="134730" y="222435"/>
                </a:lnTo>
                <a:lnTo>
                  <a:pt x="139624" y="221157"/>
                </a:lnTo>
                <a:lnTo>
                  <a:pt x="143855" y="218452"/>
                </a:lnTo>
                <a:lnTo>
                  <a:pt x="151629" y="214116"/>
                </a:lnTo>
                <a:lnTo>
                  <a:pt x="157947" y="207683"/>
                </a:lnTo>
                <a:lnTo>
                  <a:pt x="162809" y="199526"/>
                </a:lnTo>
                <a:lnTo>
                  <a:pt x="166079" y="190663"/>
                </a:lnTo>
                <a:lnTo>
                  <a:pt x="167625" y="182113"/>
                </a:lnTo>
              </a:path>
              <a:path w="167639" h="486410">
                <a:moveTo>
                  <a:pt x="0" y="304034"/>
                </a:moveTo>
                <a:lnTo>
                  <a:pt x="13489" y="273932"/>
                </a:lnTo>
                <a:lnTo>
                  <a:pt x="41983" y="263885"/>
                </a:lnTo>
                <a:lnTo>
                  <a:pt x="70247" y="273912"/>
                </a:lnTo>
                <a:lnTo>
                  <a:pt x="83046" y="304034"/>
                </a:lnTo>
                <a:lnTo>
                  <a:pt x="87315" y="288124"/>
                </a:lnTo>
                <a:lnTo>
                  <a:pt x="95014" y="275877"/>
                </a:lnTo>
                <a:lnTo>
                  <a:pt x="107209" y="267610"/>
                </a:lnTo>
                <a:lnTo>
                  <a:pt x="124963" y="263640"/>
                </a:lnTo>
                <a:lnTo>
                  <a:pt x="142367" y="267079"/>
                </a:lnTo>
                <a:lnTo>
                  <a:pt x="155150" y="275777"/>
                </a:lnTo>
                <a:lnTo>
                  <a:pt x="163505" y="288505"/>
                </a:lnTo>
                <a:lnTo>
                  <a:pt x="167625" y="304034"/>
                </a:lnTo>
              </a:path>
              <a:path w="167639" h="486410">
                <a:moveTo>
                  <a:pt x="83046" y="0"/>
                </a:moveTo>
                <a:lnTo>
                  <a:pt x="83046" y="182113"/>
                </a:lnTo>
              </a:path>
              <a:path w="167639" h="486410">
                <a:moveTo>
                  <a:pt x="83046" y="486147"/>
                </a:moveTo>
                <a:lnTo>
                  <a:pt x="83046" y="304034"/>
                </a:lnTo>
              </a:path>
            </a:pathLst>
          </a:custGeom>
          <a:ln w="37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242130" y="5829111"/>
            <a:ext cx="167005" cy="486409"/>
          </a:xfrm>
          <a:custGeom>
            <a:avLst/>
            <a:gdLst/>
            <a:ahLst/>
            <a:cxnLst/>
            <a:rect l="l" t="t" r="r" b="b"/>
            <a:pathLst>
              <a:path w="167004" h="486410">
                <a:moveTo>
                  <a:pt x="0" y="182113"/>
                </a:moveTo>
                <a:lnTo>
                  <a:pt x="14128" y="213299"/>
                </a:lnTo>
                <a:lnTo>
                  <a:pt x="42589" y="222929"/>
                </a:lnTo>
                <a:lnTo>
                  <a:pt x="70520" y="212151"/>
                </a:lnTo>
                <a:lnTo>
                  <a:pt x="83060" y="182113"/>
                </a:lnTo>
                <a:lnTo>
                  <a:pt x="84897" y="190761"/>
                </a:lnTo>
                <a:lnTo>
                  <a:pt x="116674" y="222331"/>
                </a:lnTo>
                <a:lnTo>
                  <a:pt x="124963" y="222495"/>
                </a:lnTo>
                <a:lnTo>
                  <a:pt x="141640" y="220006"/>
                </a:lnTo>
                <a:lnTo>
                  <a:pt x="154955" y="210704"/>
                </a:lnTo>
                <a:lnTo>
                  <a:pt x="163750" y="197202"/>
                </a:lnTo>
                <a:lnTo>
                  <a:pt x="166866" y="182113"/>
                </a:lnTo>
              </a:path>
              <a:path w="167004" h="486410">
                <a:moveTo>
                  <a:pt x="0" y="304034"/>
                </a:moveTo>
                <a:lnTo>
                  <a:pt x="13433" y="273835"/>
                </a:lnTo>
                <a:lnTo>
                  <a:pt x="41834" y="263844"/>
                </a:lnTo>
                <a:lnTo>
                  <a:pt x="70083" y="273948"/>
                </a:lnTo>
                <a:lnTo>
                  <a:pt x="83060" y="304034"/>
                </a:lnTo>
                <a:lnTo>
                  <a:pt x="84809" y="295934"/>
                </a:lnTo>
                <a:lnTo>
                  <a:pt x="117013" y="264581"/>
                </a:lnTo>
                <a:lnTo>
                  <a:pt x="124963" y="263640"/>
                </a:lnTo>
                <a:lnTo>
                  <a:pt x="142235" y="267089"/>
                </a:lnTo>
                <a:lnTo>
                  <a:pt x="155085" y="275759"/>
                </a:lnTo>
                <a:lnTo>
                  <a:pt x="163349" y="288468"/>
                </a:lnTo>
                <a:lnTo>
                  <a:pt x="166866" y="304034"/>
                </a:lnTo>
              </a:path>
              <a:path w="167004" h="486410">
                <a:moveTo>
                  <a:pt x="83060" y="0"/>
                </a:moveTo>
                <a:lnTo>
                  <a:pt x="83060" y="182113"/>
                </a:lnTo>
              </a:path>
              <a:path w="167004" h="486410">
                <a:moveTo>
                  <a:pt x="83060" y="486147"/>
                </a:moveTo>
                <a:lnTo>
                  <a:pt x="83060" y="304034"/>
                </a:lnTo>
              </a:path>
            </a:pathLst>
          </a:custGeom>
          <a:ln w="37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 txBox="1"/>
          <p:nvPr/>
        </p:nvSpPr>
        <p:spPr>
          <a:xfrm>
            <a:off x="5762194" y="6214793"/>
            <a:ext cx="292100" cy="203200"/>
          </a:xfrm>
          <a:prstGeom prst="rect">
            <a:avLst/>
          </a:prstGeom>
          <a:solidFill>
            <a:srgbClr val="00FF00"/>
          </a:solidFill>
          <a:ln w="21092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 marL="95250">
              <a:lnSpc>
                <a:spcPct val="100000"/>
              </a:lnSpc>
              <a:spcBef>
                <a:spcPts val="30"/>
              </a:spcBef>
            </a:pPr>
            <a:r>
              <a:rPr sz="1100" spc="20" dirty="0">
                <a:latin typeface="Arial MT"/>
                <a:cs typeface="Arial MT"/>
              </a:rPr>
              <a:t>B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5784408" y="6446714"/>
            <a:ext cx="335280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50" dirty="0">
                <a:latin typeface="Arial MT"/>
                <a:cs typeface="Arial MT"/>
              </a:rPr>
              <a:t>N</a:t>
            </a:r>
            <a:r>
              <a:rPr sz="1100" spc="10" dirty="0">
                <a:latin typeface="Arial MT"/>
                <a:cs typeface="Arial MT"/>
              </a:rPr>
              <a:t>.</a:t>
            </a:r>
            <a:r>
              <a:rPr sz="1100" spc="45" dirty="0">
                <a:latin typeface="Arial MT"/>
                <a:cs typeface="Arial MT"/>
              </a:rPr>
              <a:t>O.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3196734" y="6040577"/>
            <a:ext cx="821055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25" dirty="0">
                <a:latin typeface="Arial MT"/>
                <a:cs typeface="Arial MT"/>
              </a:rPr>
              <a:t>Aux.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30" dirty="0">
                <a:latin typeface="Arial MT"/>
                <a:cs typeface="Arial MT"/>
              </a:rPr>
              <a:t>Bus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25" dirty="0">
                <a:latin typeface="Arial MT"/>
                <a:cs typeface="Arial MT"/>
              </a:rPr>
              <a:t>#1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6413808" y="6080965"/>
            <a:ext cx="823594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25" dirty="0">
                <a:latin typeface="Arial MT"/>
                <a:cs typeface="Arial MT"/>
              </a:rPr>
              <a:t>Aux.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25" dirty="0">
                <a:latin typeface="Arial MT"/>
                <a:cs typeface="Arial MT"/>
              </a:rPr>
              <a:t>Bus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30" dirty="0">
                <a:latin typeface="Arial MT"/>
                <a:cs typeface="Arial MT"/>
              </a:rPr>
              <a:t>#2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5240359" y="5553678"/>
            <a:ext cx="121920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b="1" spc="20" dirty="0">
                <a:latin typeface="Arial"/>
                <a:cs typeface="Arial"/>
              </a:rPr>
              <a:t>V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5338669" y="5649641"/>
            <a:ext cx="7937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1" dirty="0">
                <a:latin typeface="Arial"/>
                <a:cs typeface="Arial"/>
              </a:rPr>
              <a:t>1</a:t>
            </a:r>
            <a:endParaRPr sz="750">
              <a:latin typeface="Arial"/>
              <a:cs typeface="Arial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6236270" y="5553662"/>
            <a:ext cx="121920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b="1" spc="20" dirty="0">
                <a:latin typeface="Arial"/>
                <a:cs typeface="Arial"/>
              </a:rPr>
              <a:t>V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6334569" y="5649641"/>
            <a:ext cx="7937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b="1" dirty="0">
                <a:latin typeface="Arial"/>
                <a:cs typeface="Arial"/>
              </a:rPr>
              <a:t>2</a:t>
            </a:r>
            <a:endParaRPr sz="75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4335897" y="2953803"/>
            <a:ext cx="552450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40" dirty="0">
                <a:latin typeface="Arial MT"/>
                <a:cs typeface="Arial MT"/>
              </a:rPr>
              <a:t>GSU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spc="25" dirty="0">
                <a:latin typeface="Arial MT"/>
                <a:cs typeface="Arial MT"/>
              </a:rPr>
              <a:t>#1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7134990" y="2953803"/>
            <a:ext cx="551180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35" dirty="0">
                <a:latin typeface="Arial MT"/>
                <a:cs typeface="Arial MT"/>
              </a:rPr>
              <a:t>GSU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spc="25" dirty="0">
                <a:latin typeface="Arial MT"/>
                <a:cs typeface="Arial MT"/>
              </a:rPr>
              <a:t>#2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2266359" y="2994953"/>
            <a:ext cx="344170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55" dirty="0">
                <a:latin typeface="Arial MT"/>
                <a:cs typeface="Arial MT"/>
              </a:rPr>
              <a:t>G</a:t>
            </a:r>
            <a:r>
              <a:rPr sz="1100" spc="40" dirty="0">
                <a:latin typeface="Arial MT"/>
                <a:cs typeface="Arial MT"/>
              </a:rPr>
              <a:t>S</a:t>
            </a:r>
            <a:r>
              <a:rPr sz="1100" spc="20" dirty="0">
                <a:latin typeface="Arial MT"/>
                <a:cs typeface="Arial MT"/>
              </a:rPr>
              <a:t>U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1583621" y="5818837"/>
            <a:ext cx="1786889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25" dirty="0">
                <a:latin typeface="Arial MT"/>
                <a:cs typeface="Arial MT"/>
              </a:rPr>
              <a:t>N.0.</a:t>
            </a:r>
            <a:r>
              <a:rPr sz="1100" spc="10" dirty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= </a:t>
            </a:r>
            <a:r>
              <a:rPr sz="1100" spc="20" dirty="0">
                <a:latin typeface="Arial MT"/>
                <a:cs typeface="Arial MT"/>
              </a:rPr>
              <a:t> </a:t>
            </a:r>
            <a:r>
              <a:rPr sz="1100" spc="40" dirty="0">
                <a:latin typeface="Arial MT"/>
                <a:cs typeface="Arial MT"/>
              </a:rPr>
              <a:t>NORMALLY</a:t>
            </a:r>
            <a:r>
              <a:rPr sz="1100" spc="30" dirty="0">
                <a:latin typeface="Arial MT"/>
                <a:cs typeface="Arial MT"/>
              </a:rPr>
              <a:t> </a:t>
            </a:r>
            <a:r>
              <a:rPr sz="1100" spc="40" dirty="0">
                <a:latin typeface="Arial MT"/>
                <a:cs typeface="Arial MT"/>
              </a:rPr>
              <a:t>OPEN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14" name="object 114"/>
          <p:cNvSpPr txBox="1">
            <a:spLocks noGrp="1"/>
          </p:cNvSpPr>
          <p:nvPr>
            <p:ph type="title"/>
          </p:nvPr>
        </p:nvSpPr>
        <p:spPr>
          <a:xfrm>
            <a:off x="1508206" y="1243040"/>
            <a:ext cx="488886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EE3338"/>
                </a:solidFill>
              </a:rPr>
              <a:t>Typical</a:t>
            </a:r>
            <a:r>
              <a:rPr spc="-25" dirty="0">
                <a:solidFill>
                  <a:srgbClr val="EE3338"/>
                </a:solidFill>
              </a:rPr>
              <a:t> </a:t>
            </a:r>
            <a:r>
              <a:rPr spc="-5" dirty="0">
                <a:solidFill>
                  <a:srgbClr val="EE3338"/>
                </a:solidFill>
              </a:rPr>
              <a:t>Combine</a:t>
            </a:r>
            <a:r>
              <a:rPr spc="-25" dirty="0">
                <a:solidFill>
                  <a:srgbClr val="EE3338"/>
                </a:solidFill>
              </a:rPr>
              <a:t> </a:t>
            </a:r>
            <a:r>
              <a:rPr spc="-5" dirty="0">
                <a:solidFill>
                  <a:srgbClr val="EE3338"/>
                </a:solidFill>
              </a:rPr>
              <a:t>Cycle</a:t>
            </a:r>
            <a:r>
              <a:rPr spc="-25" dirty="0">
                <a:solidFill>
                  <a:srgbClr val="EE3338"/>
                </a:solidFill>
              </a:rPr>
              <a:t> </a:t>
            </a:r>
            <a:r>
              <a:rPr spc="-5" dirty="0">
                <a:solidFill>
                  <a:srgbClr val="EE3338"/>
                </a:solidFill>
              </a:rPr>
              <a:t>Plant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62024" y="893321"/>
            <a:ext cx="716343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66465" algn="l"/>
              </a:tabLst>
            </a:pPr>
            <a:r>
              <a:rPr sz="3600" b="0" spc="-5" dirty="0">
                <a:latin typeface="Arial MT"/>
                <a:cs typeface="Arial MT"/>
              </a:rPr>
              <a:t>Requerimientos	a</a:t>
            </a:r>
            <a:r>
              <a:rPr sz="3600" b="0" spc="-20" dirty="0">
                <a:latin typeface="Arial MT"/>
                <a:cs typeface="Arial MT"/>
              </a:rPr>
              <a:t> </a:t>
            </a:r>
            <a:r>
              <a:rPr sz="3600" b="0" spc="-5" dirty="0">
                <a:latin typeface="Arial MT"/>
                <a:cs typeface="Arial MT"/>
              </a:rPr>
              <a:t>las</a:t>
            </a:r>
            <a:r>
              <a:rPr sz="3600" b="0" spc="-15" dirty="0">
                <a:latin typeface="Arial MT"/>
                <a:cs typeface="Arial MT"/>
              </a:rPr>
              <a:t> </a:t>
            </a:r>
            <a:r>
              <a:rPr sz="3600" b="0" spc="-5" dirty="0">
                <a:latin typeface="Arial MT"/>
                <a:cs typeface="Arial MT"/>
              </a:rPr>
              <a:t>protecciones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08303" y="2008884"/>
            <a:ext cx="7157720" cy="426085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Reliability</a:t>
            </a:r>
            <a:endParaRPr sz="2400">
              <a:latin typeface="Arial MT"/>
              <a:cs typeface="Arial MT"/>
            </a:endParaRPr>
          </a:p>
          <a:p>
            <a:pPr marL="755015" lvl="1" indent="-285750">
              <a:lnSpc>
                <a:spcPct val="100000"/>
              </a:lnSpc>
              <a:spcBef>
                <a:spcPts val="570"/>
              </a:spcBef>
              <a:buChar char="–"/>
              <a:tabLst>
                <a:tab pos="755650" algn="l"/>
              </a:tabLst>
            </a:pPr>
            <a:r>
              <a:rPr sz="2400" spc="-5" dirty="0">
                <a:latin typeface="Arial MT"/>
                <a:cs typeface="Arial MT"/>
              </a:rPr>
              <a:t>Ability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operate </a:t>
            </a:r>
            <a:r>
              <a:rPr sz="2400" dirty="0">
                <a:latin typeface="Arial MT"/>
                <a:cs typeface="Arial MT"/>
              </a:rPr>
              <a:t>correctly</a:t>
            </a:r>
            <a:endParaRPr sz="2400">
              <a:latin typeface="Arial MT"/>
              <a:cs typeface="Arial MT"/>
            </a:endParaRPr>
          </a:p>
          <a:p>
            <a:pPr marL="1155700" lvl="2" indent="-229235">
              <a:lnSpc>
                <a:spcPct val="100000"/>
              </a:lnSpc>
              <a:spcBef>
                <a:spcPts val="495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spc="-5" dirty="0">
                <a:latin typeface="Arial MT"/>
                <a:cs typeface="Arial MT"/>
              </a:rPr>
              <a:t>Dependability</a:t>
            </a:r>
            <a:endParaRPr sz="2000">
              <a:latin typeface="Arial MT"/>
              <a:cs typeface="Arial MT"/>
            </a:endParaRPr>
          </a:p>
          <a:p>
            <a:pPr marL="1155700" lvl="2" indent="-228600">
              <a:lnSpc>
                <a:spcPct val="100000"/>
              </a:lnSpc>
              <a:spcBef>
                <a:spcPts val="475"/>
              </a:spcBef>
              <a:buChar char="•"/>
              <a:tabLst>
                <a:tab pos="1155065" algn="l"/>
                <a:tab pos="1155700" algn="l"/>
              </a:tabLst>
            </a:pPr>
            <a:r>
              <a:rPr sz="2000" spc="-5" dirty="0">
                <a:latin typeface="Arial MT"/>
                <a:cs typeface="Arial MT"/>
              </a:rPr>
              <a:t>Security</a:t>
            </a:r>
            <a:endParaRPr sz="2000">
              <a:latin typeface="Arial MT"/>
              <a:cs typeface="Arial MT"/>
            </a:endParaRPr>
          </a:p>
          <a:p>
            <a:pPr marL="354965" indent="-342900">
              <a:lnSpc>
                <a:spcPct val="100000"/>
              </a:lnSpc>
              <a:spcBef>
                <a:spcPts val="54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Speed</a:t>
            </a:r>
            <a:endParaRPr sz="2400">
              <a:latin typeface="Arial MT"/>
              <a:cs typeface="Arial MT"/>
            </a:endParaRPr>
          </a:p>
          <a:p>
            <a:pPr marL="755015" lvl="1" indent="-285750">
              <a:lnSpc>
                <a:spcPct val="100000"/>
              </a:lnSpc>
              <a:spcBef>
                <a:spcPts val="570"/>
              </a:spcBef>
              <a:buChar char="–"/>
              <a:tabLst>
                <a:tab pos="755650" algn="l"/>
              </a:tabLst>
            </a:pPr>
            <a:r>
              <a:rPr sz="2400" spc="-5" dirty="0">
                <a:latin typeface="Arial MT"/>
                <a:cs typeface="Arial MT"/>
              </a:rPr>
              <a:t>Minimum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operating </a:t>
            </a:r>
            <a:r>
              <a:rPr sz="2400" dirty="0">
                <a:latin typeface="Arial MT"/>
                <a:cs typeface="Arial MT"/>
              </a:rPr>
              <a:t>time </a:t>
            </a:r>
            <a:r>
              <a:rPr sz="2400" spc="-5" dirty="0">
                <a:latin typeface="Arial MT"/>
                <a:cs typeface="Arial MT"/>
              </a:rPr>
              <a:t>clear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</a:t>
            </a:r>
            <a:r>
              <a:rPr sz="2400" dirty="0">
                <a:latin typeface="Arial MT"/>
                <a:cs typeface="Arial MT"/>
              </a:rPr>
              <a:t> fault</a:t>
            </a:r>
            <a:endParaRPr sz="24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570"/>
              </a:spcBef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latin typeface="Arial MT"/>
                <a:cs typeface="Arial MT"/>
              </a:rPr>
              <a:t>Selectivity</a:t>
            </a:r>
            <a:endParaRPr sz="2400">
              <a:latin typeface="Arial MT"/>
              <a:cs typeface="Arial MT"/>
            </a:endParaRPr>
          </a:p>
          <a:p>
            <a:pPr marL="755015" lvl="1" indent="-285750">
              <a:lnSpc>
                <a:spcPct val="100000"/>
              </a:lnSpc>
              <a:spcBef>
                <a:spcPts val="570"/>
              </a:spcBef>
              <a:buChar char="–"/>
              <a:tabLst>
                <a:tab pos="755650" algn="l"/>
              </a:tabLst>
            </a:pPr>
            <a:r>
              <a:rPr sz="2400" spc="-5" dirty="0">
                <a:latin typeface="Arial MT"/>
                <a:cs typeface="Arial MT"/>
              </a:rPr>
              <a:t>Maintaining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continuity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supply</a:t>
            </a:r>
            <a:endParaRPr sz="2400">
              <a:latin typeface="Arial MT"/>
              <a:cs typeface="Arial MT"/>
            </a:endParaRPr>
          </a:p>
          <a:p>
            <a:pPr marL="354965" indent="-342900">
              <a:lnSpc>
                <a:spcPct val="100000"/>
              </a:lnSpc>
              <a:spcBef>
                <a:spcPts val="57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Cost</a:t>
            </a:r>
            <a:endParaRPr sz="2400">
              <a:latin typeface="Arial MT"/>
              <a:cs typeface="Arial MT"/>
            </a:endParaRPr>
          </a:p>
          <a:p>
            <a:pPr marL="755015" lvl="1" indent="-285750">
              <a:lnSpc>
                <a:spcPct val="100000"/>
              </a:lnSpc>
              <a:spcBef>
                <a:spcPts val="570"/>
              </a:spcBef>
              <a:buChar char="–"/>
              <a:tabLst>
                <a:tab pos="755650" algn="l"/>
              </a:tabLst>
            </a:pPr>
            <a:r>
              <a:rPr sz="2400" spc="-5" dirty="0">
                <a:latin typeface="Arial MT"/>
                <a:cs typeface="Arial MT"/>
              </a:rPr>
              <a:t>Maximum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protection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at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lowest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cost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possible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9998" y="1236221"/>
            <a:ext cx="74434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5" dirty="0">
                <a:latin typeface="Arial MT"/>
                <a:cs typeface="Arial MT"/>
              </a:rPr>
              <a:t>Desarrollo</a:t>
            </a:r>
            <a:r>
              <a:rPr sz="3600" b="0" spc="-10" dirty="0">
                <a:latin typeface="Arial MT"/>
                <a:cs typeface="Arial MT"/>
              </a:rPr>
              <a:t> </a:t>
            </a:r>
            <a:r>
              <a:rPr sz="3600" b="0" spc="-5" dirty="0">
                <a:latin typeface="Arial MT"/>
                <a:cs typeface="Arial MT"/>
              </a:rPr>
              <a:t>de los</a:t>
            </a:r>
            <a:r>
              <a:rPr sz="3600" b="0" spc="-10" dirty="0">
                <a:latin typeface="Arial MT"/>
                <a:cs typeface="Arial MT"/>
              </a:rPr>
              <a:t> </a:t>
            </a:r>
            <a:r>
              <a:rPr sz="3600" b="0" spc="-5" dirty="0">
                <a:latin typeface="Arial MT"/>
                <a:cs typeface="Arial MT"/>
              </a:rPr>
              <a:t>reles de</a:t>
            </a:r>
            <a:r>
              <a:rPr sz="3600" b="0" spc="-10" dirty="0">
                <a:latin typeface="Arial MT"/>
                <a:cs typeface="Arial MT"/>
              </a:rPr>
              <a:t> proteccion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15112" y="2666960"/>
            <a:ext cx="7054215" cy="2947035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343535" indent="-331470">
              <a:lnSpc>
                <a:spcPct val="100000"/>
              </a:lnSpc>
              <a:spcBef>
                <a:spcPts val="860"/>
              </a:spcBef>
              <a:buChar char="•"/>
              <a:tabLst>
                <a:tab pos="343535" algn="l"/>
                <a:tab pos="344170" algn="l"/>
              </a:tabLst>
            </a:pPr>
            <a:r>
              <a:rPr sz="3200" spc="-10" dirty="0">
                <a:latin typeface="Arial MT"/>
                <a:cs typeface="Arial MT"/>
              </a:rPr>
              <a:t>Electromagnetic</a:t>
            </a:r>
            <a:endParaRPr sz="3200">
              <a:latin typeface="Arial MT"/>
              <a:cs typeface="Arial MT"/>
            </a:endParaRPr>
          </a:p>
          <a:p>
            <a:pPr marL="343535" indent="-331470">
              <a:lnSpc>
                <a:spcPct val="100000"/>
              </a:lnSpc>
              <a:spcBef>
                <a:spcPts val="765"/>
              </a:spcBef>
              <a:buChar char="•"/>
              <a:tabLst>
                <a:tab pos="343535" algn="l"/>
                <a:tab pos="344170" algn="l"/>
              </a:tabLst>
            </a:pPr>
            <a:r>
              <a:rPr sz="3200" spc="-5" dirty="0">
                <a:latin typeface="Arial MT"/>
                <a:cs typeface="Arial MT"/>
              </a:rPr>
              <a:t>Solid</a:t>
            </a:r>
            <a:r>
              <a:rPr sz="3200" spc="-4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state</a:t>
            </a:r>
            <a:endParaRPr sz="3200">
              <a:latin typeface="Arial MT"/>
              <a:cs typeface="Arial MT"/>
            </a:endParaRPr>
          </a:p>
          <a:p>
            <a:pPr marL="343535" indent="-331470">
              <a:lnSpc>
                <a:spcPct val="100000"/>
              </a:lnSpc>
              <a:spcBef>
                <a:spcPts val="755"/>
              </a:spcBef>
              <a:buChar char="•"/>
              <a:tabLst>
                <a:tab pos="343535" algn="l"/>
                <a:tab pos="344170" algn="l"/>
              </a:tabLst>
            </a:pPr>
            <a:r>
              <a:rPr sz="3200" spc="-10" dirty="0">
                <a:latin typeface="Arial MT"/>
                <a:cs typeface="Arial MT"/>
              </a:rPr>
              <a:t>Microprocessor</a:t>
            </a:r>
            <a:endParaRPr sz="3200">
              <a:latin typeface="Arial MT"/>
              <a:cs typeface="Arial MT"/>
            </a:endParaRPr>
          </a:p>
          <a:p>
            <a:pPr marL="343535" indent="-331470">
              <a:lnSpc>
                <a:spcPct val="100000"/>
              </a:lnSpc>
              <a:spcBef>
                <a:spcPts val="760"/>
              </a:spcBef>
              <a:buChar char="•"/>
              <a:tabLst>
                <a:tab pos="343535" algn="l"/>
                <a:tab pos="344170" algn="l"/>
              </a:tabLst>
            </a:pPr>
            <a:r>
              <a:rPr sz="3200" spc="-10" dirty="0">
                <a:latin typeface="Arial MT"/>
                <a:cs typeface="Arial MT"/>
              </a:rPr>
              <a:t>Computerized</a:t>
            </a:r>
            <a:endParaRPr sz="3200">
              <a:latin typeface="Arial MT"/>
              <a:cs typeface="Arial MT"/>
            </a:endParaRPr>
          </a:p>
          <a:p>
            <a:pPr marL="343535" indent="-331470">
              <a:lnSpc>
                <a:spcPct val="100000"/>
              </a:lnSpc>
              <a:spcBef>
                <a:spcPts val="760"/>
              </a:spcBef>
              <a:buChar char="•"/>
              <a:tabLst>
                <a:tab pos="343535" algn="l"/>
                <a:tab pos="344170" algn="l"/>
              </a:tabLst>
            </a:pPr>
            <a:r>
              <a:rPr sz="3200" spc="-10" dirty="0">
                <a:latin typeface="Arial MT"/>
                <a:cs typeface="Arial MT"/>
              </a:rPr>
              <a:t>Non-electric</a:t>
            </a:r>
            <a:r>
              <a:rPr sz="3200" spc="1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(thermal,</a:t>
            </a:r>
            <a:r>
              <a:rPr sz="3200" spc="1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pressure,</a:t>
            </a:r>
            <a:r>
              <a:rPr sz="3200" spc="1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etc.,)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6352" y="734822"/>
            <a:ext cx="321881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16785" algn="l"/>
              </a:tabLst>
            </a:pPr>
            <a:r>
              <a:rPr sz="4000" b="0" dirty="0">
                <a:latin typeface="Arial MT"/>
                <a:cs typeface="Arial MT"/>
              </a:rPr>
              <a:t>Induction	Disk</a:t>
            </a:r>
            <a:endParaRPr sz="40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303335" y="2288857"/>
            <a:ext cx="4495165" cy="4320540"/>
            <a:chOff x="2303335" y="2288857"/>
            <a:chExt cx="4495165" cy="4320540"/>
          </a:xfrm>
        </p:grpSpPr>
        <p:sp>
          <p:nvSpPr>
            <p:cNvPr id="4" name="object 4"/>
            <p:cNvSpPr/>
            <p:nvPr/>
          </p:nvSpPr>
          <p:spPr>
            <a:xfrm>
              <a:off x="4490720" y="4405121"/>
              <a:ext cx="17780" cy="1983105"/>
            </a:xfrm>
            <a:custGeom>
              <a:avLst/>
              <a:gdLst/>
              <a:ahLst/>
              <a:cxnLst/>
              <a:rect l="l" t="t" r="r" b="b"/>
              <a:pathLst>
                <a:path w="17779" h="1983104">
                  <a:moveTo>
                    <a:pt x="17780" y="0"/>
                  </a:moveTo>
                  <a:lnTo>
                    <a:pt x="8890" y="0"/>
                  </a:lnTo>
                  <a:lnTo>
                    <a:pt x="0" y="0"/>
                  </a:lnTo>
                  <a:lnTo>
                    <a:pt x="0" y="1982724"/>
                  </a:lnTo>
                  <a:lnTo>
                    <a:pt x="8890" y="1982724"/>
                  </a:lnTo>
                  <a:lnTo>
                    <a:pt x="17780" y="1982724"/>
                  </a:lnTo>
                  <a:lnTo>
                    <a:pt x="1778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91227" y="4405121"/>
              <a:ext cx="17780" cy="1983105"/>
            </a:xfrm>
            <a:custGeom>
              <a:avLst/>
              <a:gdLst/>
              <a:ahLst/>
              <a:cxnLst/>
              <a:rect l="l" t="t" r="r" b="b"/>
              <a:pathLst>
                <a:path w="17779" h="1983104">
                  <a:moveTo>
                    <a:pt x="8763" y="-4762"/>
                  </a:moveTo>
                  <a:lnTo>
                    <a:pt x="8763" y="1987486"/>
                  </a:lnTo>
                </a:path>
              </a:pathLst>
            </a:custGeom>
            <a:ln w="27051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36707" y="5430583"/>
              <a:ext cx="1067180" cy="50787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177790" y="5598413"/>
              <a:ext cx="19050" cy="1005205"/>
            </a:xfrm>
            <a:custGeom>
              <a:avLst/>
              <a:gdLst/>
              <a:ahLst/>
              <a:cxnLst/>
              <a:rect l="l" t="t" r="r" b="b"/>
              <a:pathLst>
                <a:path w="19050" h="1005204">
                  <a:moveTo>
                    <a:pt x="19050" y="0"/>
                  </a:moveTo>
                  <a:lnTo>
                    <a:pt x="10160" y="0"/>
                  </a:lnTo>
                  <a:lnTo>
                    <a:pt x="0" y="0"/>
                  </a:lnTo>
                  <a:lnTo>
                    <a:pt x="0" y="1005078"/>
                  </a:lnTo>
                  <a:lnTo>
                    <a:pt x="10160" y="1005078"/>
                  </a:lnTo>
                  <a:lnTo>
                    <a:pt x="19050" y="1005078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78551" y="5599176"/>
              <a:ext cx="19050" cy="1005205"/>
            </a:xfrm>
            <a:custGeom>
              <a:avLst/>
              <a:gdLst/>
              <a:ahLst/>
              <a:cxnLst/>
              <a:rect l="l" t="t" r="r" b="b"/>
              <a:pathLst>
                <a:path w="19050" h="1005204">
                  <a:moveTo>
                    <a:pt x="9525" y="-4762"/>
                  </a:moveTo>
                  <a:lnTo>
                    <a:pt x="9525" y="1009839"/>
                  </a:lnTo>
                </a:path>
              </a:pathLst>
            </a:custGeom>
            <a:ln w="285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70741" y="5569267"/>
              <a:ext cx="206121" cy="16802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70741" y="5865685"/>
              <a:ext cx="210692" cy="16192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73789" y="6156007"/>
              <a:ext cx="210693" cy="16192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73789" y="6451663"/>
              <a:ext cx="216027" cy="15201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328670" y="4489703"/>
              <a:ext cx="17780" cy="403225"/>
            </a:xfrm>
            <a:custGeom>
              <a:avLst/>
              <a:gdLst/>
              <a:ahLst/>
              <a:cxnLst/>
              <a:rect l="l" t="t" r="r" b="b"/>
              <a:pathLst>
                <a:path w="17779" h="403225">
                  <a:moveTo>
                    <a:pt x="17780" y="13957"/>
                  </a:moveTo>
                  <a:lnTo>
                    <a:pt x="10160" y="13957"/>
                  </a:lnTo>
                  <a:lnTo>
                    <a:pt x="10160" y="4572"/>
                  </a:lnTo>
                  <a:lnTo>
                    <a:pt x="5067" y="4572"/>
                  </a:lnTo>
                  <a:lnTo>
                    <a:pt x="9639" y="0"/>
                  </a:lnTo>
                  <a:lnTo>
                    <a:pt x="495" y="0"/>
                  </a:lnTo>
                  <a:lnTo>
                    <a:pt x="495" y="4572"/>
                  </a:lnTo>
                  <a:lnTo>
                    <a:pt x="0" y="4572"/>
                  </a:lnTo>
                  <a:lnTo>
                    <a:pt x="0" y="403098"/>
                  </a:lnTo>
                  <a:lnTo>
                    <a:pt x="10160" y="403098"/>
                  </a:lnTo>
                  <a:lnTo>
                    <a:pt x="17780" y="403098"/>
                  </a:lnTo>
                  <a:lnTo>
                    <a:pt x="17780" y="13957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329177" y="4489703"/>
              <a:ext cx="17780" cy="403225"/>
            </a:xfrm>
            <a:custGeom>
              <a:avLst/>
              <a:gdLst/>
              <a:ahLst/>
              <a:cxnLst/>
              <a:rect l="l" t="t" r="r" b="b"/>
              <a:pathLst>
                <a:path w="17779" h="403225">
                  <a:moveTo>
                    <a:pt x="9144" y="0"/>
                  </a:moveTo>
                  <a:lnTo>
                    <a:pt x="0" y="9143"/>
                  </a:lnTo>
                  <a:lnTo>
                    <a:pt x="0" y="403097"/>
                  </a:lnTo>
                  <a:lnTo>
                    <a:pt x="17526" y="403097"/>
                  </a:lnTo>
                  <a:lnTo>
                    <a:pt x="17526" y="9143"/>
                  </a:lnTo>
                  <a:lnTo>
                    <a:pt x="9144" y="19050"/>
                  </a:lnTo>
                  <a:lnTo>
                    <a:pt x="9144" y="0"/>
                  </a:lnTo>
                  <a:lnTo>
                    <a:pt x="0" y="0"/>
                  </a:lnTo>
                  <a:lnTo>
                    <a:pt x="0" y="9143"/>
                  </a:lnTo>
                  <a:lnTo>
                    <a:pt x="9144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338321" y="4489703"/>
              <a:ext cx="429259" cy="19050"/>
            </a:xfrm>
            <a:custGeom>
              <a:avLst/>
              <a:gdLst/>
              <a:ahLst/>
              <a:cxnLst/>
              <a:rect l="l" t="t" r="r" b="b"/>
              <a:pathLst>
                <a:path w="429260" h="19050">
                  <a:moveTo>
                    <a:pt x="429005" y="9143"/>
                  </a:moveTo>
                  <a:lnTo>
                    <a:pt x="420623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412242" y="19050"/>
                  </a:lnTo>
                  <a:lnTo>
                    <a:pt x="412242" y="9143"/>
                  </a:lnTo>
                  <a:lnTo>
                    <a:pt x="429005" y="9143"/>
                  </a:lnTo>
                  <a:close/>
                </a:path>
                <a:path w="429260" h="19050">
                  <a:moveTo>
                    <a:pt x="420623" y="19050"/>
                  </a:moveTo>
                  <a:lnTo>
                    <a:pt x="412242" y="9143"/>
                  </a:lnTo>
                  <a:lnTo>
                    <a:pt x="412242" y="19050"/>
                  </a:lnTo>
                  <a:lnTo>
                    <a:pt x="420623" y="19050"/>
                  </a:lnTo>
                  <a:close/>
                </a:path>
                <a:path w="429260" h="19050">
                  <a:moveTo>
                    <a:pt x="429005" y="9143"/>
                  </a:moveTo>
                  <a:lnTo>
                    <a:pt x="429005" y="0"/>
                  </a:lnTo>
                  <a:lnTo>
                    <a:pt x="420623" y="0"/>
                  </a:lnTo>
                  <a:lnTo>
                    <a:pt x="429005" y="914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338321" y="4489703"/>
              <a:ext cx="429259" cy="19050"/>
            </a:xfrm>
            <a:custGeom>
              <a:avLst/>
              <a:gdLst/>
              <a:ahLst/>
              <a:cxnLst/>
              <a:rect l="l" t="t" r="r" b="b"/>
              <a:pathLst>
                <a:path w="429260" h="19050">
                  <a:moveTo>
                    <a:pt x="429005" y="9143"/>
                  </a:moveTo>
                  <a:lnTo>
                    <a:pt x="420623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420623" y="19050"/>
                  </a:lnTo>
                  <a:lnTo>
                    <a:pt x="412242" y="9143"/>
                  </a:lnTo>
                  <a:lnTo>
                    <a:pt x="429005" y="9143"/>
                  </a:lnTo>
                  <a:lnTo>
                    <a:pt x="429005" y="0"/>
                  </a:lnTo>
                  <a:lnTo>
                    <a:pt x="420623" y="0"/>
                  </a:lnTo>
                  <a:lnTo>
                    <a:pt x="429005" y="9143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51580" y="4498847"/>
              <a:ext cx="15875" cy="410209"/>
            </a:xfrm>
            <a:custGeom>
              <a:avLst/>
              <a:gdLst/>
              <a:ahLst/>
              <a:cxnLst/>
              <a:rect l="l" t="t" r="r" b="b"/>
              <a:pathLst>
                <a:path w="15875" h="410210">
                  <a:moveTo>
                    <a:pt x="15735" y="393954"/>
                  </a:moveTo>
                  <a:lnTo>
                    <a:pt x="15240" y="394906"/>
                  </a:lnTo>
                  <a:lnTo>
                    <a:pt x="15240" y="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388670"/>
                  </a:lnTo>
                  <a:lnTo>
                    <a:pt x="7620" y="388670"/>
                  </a:lnTo>
                  <a:lnTo>
                    <a:pt x="7620" y="402209"/>
                  </a:lnTo>
                  <a:lnTo>
                    <a:pt x="11404" y="402209"/>
                  </a:lnTo>
                  <a:lnTo>
                    <a:pt x="7353" y="409956"/>
                  </a:lnTo>
                  <a:lnTo>
                    <a:pt x="15735" y="409956"/>
                  </a:lnTo>
                  <a:lnTo>
                    <a:pt x="15735" y="393954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751325" y="4498847"/>
              <a:ext cx="16510" cy="410209"/>
            </a:xfrm>
            <a:custGeom>
              <a:avLst/>
              <a:gdLst/>
              <a:ahLst/>
              <a:cxnLst/>
              <a:rect l="l" t="t" r="r" b="b"/>
              <a:pathLst>
                <a:path w="16510" h="410210">
                  <a:moveTo>
                    <a:pt x="7619" y="409956"/>
                  </a:moveTo>
                  <a:lnTo>
                    <a:pt x="16001" y="393953"/>
                  </a:lnTo>
                  <a:lnTo>
                    <a:pt x="16001" y="0"/>
                  </a:lnTo>
                  <a:lnTo>
                    <a:pt x="0" y="0"/>
                  </a:lnTo>
                  <a:lnTo>
                    <a:pt x="0" y="393953"/>
                  </a:lnTo>
                  <a:lnTo>
                    <a:pt x="7619" y="384047"/>
                  </a:lnTo>
                  <a:lnTo>
                    <a:pt x="7619" y="409956"/>
                  </a:lnTo>
                  <a:lnTo>
                    <a:pt x="16001" y="409956"/>
                  </a:lnTo>
                  <a:lnTo>
                    <a:pt x="16001" y="393953"/>
                  </a:lnTo>
                  <a:lnTo>
                    <a:pt x="7619" y="409956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308097" y="4882895"/>
              <a:ext cx="1450975" cy="26034"/>
            </a:xfrm>
            <a:custGeom>
              <a:avLst/>
              <a:gdLst/>
              <a:ahLst/>
              <a:cxnLst/>
              <a:rect l="l" t="t" r="r" b="b"/>
              <a:pathLst>
                <a:path w="1450975" h="26035">
                  <a:moveTo>
                    <a:pt x="16764" y="25908"/>
                  </a:moveTo>
                  <a:lnTo>
                    <a:pt x="16764" y="9905"/>
                  </a:lnTo>
                  <a:lnTo>
                    <a:pt x="0" y="9905"/>
                  </a:lnTo>
                  <a:lnTo>
                    <a:pt x="8382" y="25908"/>
                  </a:lnTo>
                  <a:lnTo>
                    <a:pt x="16764" y="25908"/>
                  </a:lnTo>
                  <a:close/>
                </a:path>
                <a:path w="1450975" h="26035">
                  <a:moveTo>
                    <a:pt x="8382" y="25908"/>
                  </a:moveTo>
                  <a:lnTo>
                    <a:pt x="0" y="9905"/>
                  </a:lnTo>
                  <a:lnTo>
                    <a:pt x="0" y="25908"/>
                  </a:lnTo>
                  <a:lnTo>
                    <a:pt x="8382" y="25908"/>
                  </a:lnTo>
                  <a:close/>
                </a:path>
                <a:path w="1450975" h="26035">
                  <a:moveTo>
                    <a:pt x="1450847" y="25908"/>
                  </a:moveTo>
                  <a:lnTo>
                    <a:pt x="1450847" y="0"/>
                  </a:lnTo>
                  <a:lnTo>
                    <a:pt x="8382" y="0"/>
                  </a:lnTo>
                  <a:lnTo>
                    <a:pt x="16764" y="9905"/>
                  </a:lnTo>
                  <a:lnTo>
                    <a:pt x="16764" y="25908"/>
                  </a:lnTo>
                  <a:lnTo>
                    <a:pt x="1450847" y="2590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308097" y="4882895"/>
              <a:ext cx="1450975" cy="26034"/>
            </a:xfrm>
            <a:custGeom>
              <a:avLst/>
              <a:gdLst/>
              <a:ahLst/>
              <a:cxnLst/>
              <a:rect l="l" t="t" r="r" b="b"/>
              <a:pathLst>
                <a:path w="1450975" h="26035">
                  <a:moveTo>
                    <a:pt x="0" y="9905"/>
                  </a:moveTo>
                  <a:lnTo>
                    <a:pt x="8382" y="25908"/>
                  </a:lnTo>
                  <a:lnTo>
                    <a:pt x="1450847" y="25908"/>
                  </a:lnTo>
                  <a:lnTo>
                    <a:pt x="1450847" y="0"/>
                  </a:lnTo>
                  <a:lnTo>
                    <a:pt x="8382" y="0"/>
                  </a:lnTo>
                  <a:lnTo>
                    <a:pt x="16764" y="9905"/>
                  </a:lnTo>
                  <a:lnTo>
                    <a:pt x="0" y="9905"/>
                  </a:lnTo>
                  <a:lnTo>
                    <a:pt x="0" y="25908"/>
                  </a:lnTo>
                  <a:lnTo>
                    <a:pt x="8382" y="25908"/>
                  </a:lnTo>
                  <a:lnTo>
                    <a:pt x="0" y="9905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307590" y="2871977"/>
              <a:ext cx="17780" cy="2021205"/>
            </a:xfrm>
            <a:custGeom>
              <a:avLst/>
              <a:gdLst/>
              <a:ahLst/>
              <a:cxnLst/>
              <a:rect l="l" t="t" r="r" b="b"/>
              <a:pathLst>
                <a:path w="17780" h="2021204">
                  <a:moveTo>
                    <a:pt x="17780" y="13957"/>
                  </a:moveTo>
                  <a:lnTo>
                    <a:pt x="10160" y="13957"/>
                  </a:lnTo>
                  <a:lnTo>
                    <a:pt x="10160" y="4572"/>
                  </a:lnTo>
                  <a:lnTo>
                    <a:pt x="5067" y="4572"/>
                  </a:lnTo>
                  <a:lnTo>
                    <a:pt x="9639" y="0"/>
                  </a:lnTo>
                  <a:lnTo>
                    <a:pt x="495" y="0"/>
                  </a:lnTo>
                  <a:lnTo>
                    <a:pt x="495" y="4572"/>
                  </a:lnTo>
                  <a:lnTo>
                    <a:pt x="0" y="4572"/>
                  </a:lnTo>
                  <a:lnTo>
                    <a:pt x="0" y="2020824"/>
                  </a:lnTo>
                  <a:lnTo>
                    <a:pt x="10160" y="2020824"/>
                  </a:lnTo>
                  <a:lnTo>
                    <a:pt x="17780" y="2020824"/>
                  </a:lnTo>
                  <a:lnTo>
                    <a:pt x="17780" y="13957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308097" y="2871977"/>
              <a:ext cx="17780" cy="2021205"/>
            </a:xfrm>
            <a:custGeom>
              <a:avLst/>
              <a:gdLst/>
              <a:ahLst/>
              <a:cxnLst/>
              <a:rect l="l" t="t" r="r" b="b"/>
              <a:pathLst>
                <a:path w="17780" h="2021204">
                  <a:moveTo>
                    <a:pt x="8763" y="-4762"/>
                  </a:moveTo>
                  <a:lnTo>
                    <a:pt x="8763" y="2025586"/>
                  </a:lnTo>
                </a:path>
              </a:pathLst>
            </a:custGeom>
            <a:ln w="27051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318003" y="2871977"/>
              <a:ext cx="1449705" cy="19050"/>
            </a:xfrm>
            <a:custGeom>
              <a:avLst/>
              <a:gdLst/>
              <a:ahLst/>
              <a:cxnLst/>
              <a:rect l="l" t="t" r="r" b="b"/>
              <a:pathLst>
                <a:path w="1449704" h="19050">
                  <a:moveTo>
                    <a:pt x="1449323" y="9143"/>
                  </a:moveTo>
                  <a:lnTo>
                    <a:pt x="1440941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1432560" y="19049"/>
                  </a:lnTo>
                  <a:lnTo>
                    <a:pt x="1432560" y="9143"/>
                  </a:lnTo>
                  <a:lnTo>
                    <a:pt x="1449323" y="9143"/>
                  </a:lnTo>
                  <a:close/>
                </a:path>
                <a:path w="1449704" h="19050">
                  <a:moveTo>
                    <a:pt x="1440941" y="19049"/>
                  </a:moveTo>
                  <a:lnTo>
                    <a:pt x="1432560" y="9143"/>
                  </a:lnTo>
                  <a:lnTo>
                    <a:pt x="1432560" y="19049"/>
                  </a:lnTo>
                  <a:lnTo>
                    <a:pt x="1440941" y="19049"/>
                  </a:lnTo>
                  <a:close/>
                </a:path>
                <a:path w="1449704" h="19050">
                  <a:moveTo>
                    <a:pt x="1449323" y="9143"/>
                  </a:moveTo>
                  <a:lnTo>
                    <a:pt x="1449323" y="0"/>
                  </a:lnTo>
                  <a:lnTo>
                    <a:pt x="1440941" y="0"/>
                  </a:lnTo>
                  <a:lnTo>
                    <a:pt x="1449323" y="914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318003" y="2871977"/>
              <a:ext cx="1449705" cy="19050"/>
            </a:xfrm>
            <a:custGeom>
              <a:avLst/>
              <a:gdLst/>
              <a:ahLst/>
              <a:cxnLst/>
              <a:rect l="l" t="t" r="r" b="b"/>
              <a:pathLst>
                <a:path w="1449704" h="19050">
                  <a:moveTo>
                    <a:pt x="-4762" y="9525"/>
                  </a:moveTo>
                  <a:lnTo>
                    <a:pt x="1454086" y="9525"/>
                  </a:lnTo>
                </a:path>
              </a:pathLst>
            </a:custGeom>
            <a:ln w="285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751580" y="2881121"/>
              <a:ext cx="15875" cy="400050"/>
            </a:xfrm>
            <a:custGeom>
              <a:avLst/>
              <a:gdLst/>
              <a:ahLst/>
              <a:cxnLst/>
              <a:rect l="l" t="t" r="r" b="b"/>
              <a:pathLst>
                <a:path w="15875" h="400050">
                  <a:moveTo>
                    <a:pt x="15735" y="384060"/>
                  </a:moveTo>
                  <a:lnTo>
                    <a:pt x="15240" y="385013"/>
                  </a:lnTo>
                  <a:lnTo>
                    <a:pt x="15240" y="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379171"/>
                  </a:lnTo>
                  <a:lnTo>
                    <a:pt x="7620" y="379171"/>
                  </a:lnTo>
                  <a:lnTo>
                    <a:pt x="7620" y="392303"/>
                  </a:lnTo>
                  <a:lnTo>
                    <a:pt x="11404" y="392303"/>
                  </a:lnTo>
                  <a:lnTo>
                    <a:pt x="7353" y="400050"/>
                  </a:lnTo>
                  <a:lnTo>
                    <a:pt x="15735" y="400050"/>
                  </a:lnTo>
                  <a:lnTo>
                    <a:pt x="15735" y="38406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751325" y="2881121"/>
              <a:ext cx="16510" cy="400050"/>
            </a:xfrm>
            <a:custGeom>
              <a:avLst/>
              <a:gdLst/>
              <a:ahLst/>
              <a:cxnLst/>
              <a:rect l="l" t="t" r="r" b="b"/>
              <a:pathLst>
                <a:path w="16510" h="400050">
                  <a:moveTo>
                    <a:pt x="7619" y="400049"/>
                  </a:moveTo>
                  <a:lnTo>
                    <a:pt x="16001" y="384048"/>
                  </a:lnTo>
                  <a:lnTo>
                    <a:pt x="16001" y="0"/>
                  </a:lnTo>
                  <a:lnTo>
                    <a:pt x="0" y="0"/>
                  </a:lnTo>
                  <a:lnTo>
                    <a:pt x="0" y="384048"/>
                  </a:lnTo>
                  <a:lnTo>
                    <a:pt x="7619" y="374903"/>
                  </a:lnTo>
                  <a:lnTo>
                    <a:pt x="7619" y="400049"/>
                  </a:lnTo>
                  <a:lnTo>
                    <a:pt x="16001" y="400049"/>
                  </a:lnTo>
                  <a:lnTo>
                    <a:pt x="16001" y="384048"/>
                  </a:lnTo>
                  <a:lnTo>
                    <a:pt x="7619" y="400049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329177" y="3256025"/>
              <a:ext cx="429895" cy="25400"/>
            </a:xfrm>
            <a:custGeom>
              <a:avLst/>
              <a:gdLst/>
              <a:ahLst/>
              <a:cxnLst/>
              <a:rect l="l" t="t" r="r" b="b"/>
              <a:pathLst>
                <a:path w="429895" h="25400">
                  <a:moveTo>
                    <a:pt x="18288" y="25145"/>
                  </a:moveTo>
                  <a:lnTo>
                    <a:pt x="18288" y="9144"/>
                  </a:lnTo>
                  <a:lnTo>
                    <a:pt x="0" y="9144"/>
                  </a:lnTo>
                  <a:lnTo>
                    <a:pt x="9906" y="25145"/>
                  </a:lnTo>
                  <a:lnTo>
                    <a:pt x="18288" y="25145"/>
                  </a:lnTo>
                  <a:close/>
                </a:path>
                <a:path w="429895" h="25400">
                  <a:moveTo>
                    <a:pt x="9906" y="25145"/>
                  </a:moveTo>
                  <a:lnTo>
                    <a:pt x="0" y="9144"/>
                  </a:lnTo>
                  <a:lnTo>
                    <a:pt x="0" y="25145"/>
                  </a:lnTo>
                  <a:lnTo>
                    <a:pt x="9906" y="25145"/>
                  </a:lnTo>
                  <a:close/>
                </a:path>
                <a:path w="429895" h="25400">
                  <a:moveTo>
                    <a:pt x="429768" y="25145"/>
                  </a:moveTo>
                  <a:lnTo>
                    <a:pt x="429768" y="0"/>
                  </a:lnTo>
                  <a:lnTo>
                    <a:pt x="9906" y="0"/>
                  </a:lnTo>
                  <a:lnTo>
                    <a:pt x="18288" y="9144"/>
                  </a:lnTo>
                  <a:lnTo>
                    <a:pt x="18288" y="25145"/>
                  </a:lnTo>
                  <a:lnTo>
                    <a:pt x="429768" y="2514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329177" y="3256025"/>
              <a:ext cx="429895" cy="25400"/>
            </a:xfrm>
            <a:custGeom>
              <a:avLst/>
              <a:gdLst/>
              <a:ahLst/>
              <a:cxnLst/>
              <a:rect l="l" t="t" r="r" b="b"/>
              <a:pathLst>
                <a:path w="429895" h="25400">
                  <a:moveTo>
                    <a:pt x="0" y="9144"/>
                  </a:moveTo>
                  <a:lnTo>
                    <a:pt x="9906" y="25145"/>
                  </a:lnTo>
                  <a:lnTo>
                    <a:pt x="429768" y="25145"/>
                  </a:lnTo>
                  <a:lnTo>
                    <a:pt x="429768" y="0"/>
                  </a:lnTo>
                  <a:lnTo>
                    <a:pt x="9906" y="0"/>
                  </a:lnTo>
                  <a:lnTo>
                    <a:pt x="18288" y="9144"/>
                  </a:lnTo>
                  <a:lnTo>
                    <a:pt x="0" y="9144"/>
                  </a:lnTo>
                  <a:lnTo>
                    <a:pt x="0" y="25145"/>
                  </a:lnTo>
                  <a:lnTo>
                    <a:pt x="9906" y="25145"/>
                  </a:lnTo>
                  <a:lnTo>
                    <a:pt x="0" y="9144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328670" y="2881121"/>
              <a:ext cx="17780" cy="384175"/>
            </a:xfrm>
            <a:custGeom>
              <a:avLst/>
              <a:gdLst/>
              <a:ahLst/>
              <a:cxnLst/>
              <a:rect l="l" t="t" r="r" b="b"/>
              <a:pathLst>
                <a:path w="17779" h="384175">
                  <a:moveTo>
                    <a:pt x="17780" y="0"/>
                  </a:moveTo>
                  <a:lnTo>
                    <a:pt x="10160" y="0"/>
                  </a:lnTo>
                  <a:lnTo>
                    <a:pt x="0" y="0"/>
                  </a:lnTo>
                  <a:lnTo>
                    <a:pt x="0" y="384060"/>
                  </a:lnTo>
                  <a:lnTo>
                    <a:pt x="10160" y="384060"/>
                  </a:lnTo>
                  <a:lnTo>
                    <a:pt x="17780" y="384060"/>
                  </a:lnTo>
                  <a:lnTo>
                    <a:pt x="1778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329177" y="2881121"/>
              <a:ext cx="17780" cy="384175"/>
            </a:xfrm>
            <a:custGeom>
              <a:avLst/>
              <a:gdLst/>
              <a:ahLst/>
              <a:cxnLst/>
              <a:rect l="l" t="t" r="r" b="b"/>
              <a:pathLst>
                <a:path w="17779" h="384175">
                  <a:moveTo>
                    <a:pt x="9144" y="0"/>
                  </a:moveTo>
                  <a:lnTo>
                    <a:pt x="0" y="0"/>
                  </a:lnTo>
                  <a:lnTo>
                    <a:pt x="0" y="384048"/>
                  </a:lnTo>
                  <a:lnTo>
                    <a:pt x="17526" y="384048"/>
                  </a:lnTo>
                  <a:lnTo>
                    <a:pt x="17526" y="0"/>
                  </a:lnTo>
                  <a:lnTo>
                    <a:pt x="9144" y="0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54095" y="3365753"/>
              <a:ext cx="2933699" cy="102489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054095" y="3365753"/>
              <a:ext cx="2933700" cy="1024890"/>
            </a:xfrm>
            <a:custGeom>
              <a:avLst/>
              <a:gdLst/>
              <a:ahLst/>
              <a:cxnLst/>
              <a:rect l="l" t="t" r="r" b="b"/>
              <a:pathLst>
                <a:path w="2933700" h="1024889">
                  <a:moveTo>
                    <a:pt x="1469136" y="0"/>
                  </a:moveTo>
                  <a:lnTo>
                    <a:pt x="1618487" y="4572"/>
                  </a:lnTo>
                  <a:lnTo>
                    <a:pt x="1762505" y="9143"/>
                  </a:lnTo>
                  <a:lnTo>
                    <a:pt x="1903475" y="23622"/>
                  </a:lnTo>
                  <a:lnTo>
                    <a:pt x="2035301" y="39623"/>
                  </a:lnTo>
                  <a:lnTo>
                    <a:pt x="2166366" y="63246"/>
                  </a:lnTo>
                  <a:lnTo>
                    <a:pt x="2284475" y="88391"/>
                  </a:lnTo>
                  <a:lnTo>
                    <a:pt x="2398775" y="117347"/>
                  </a:lnTo>
                  <a:lnTo>
                    <a:pt x="2503169" y="152400"/>
                  </a:lnTo>
                  <a:lnTo>
                    <a:pt x="2596895" y="186690"/>
                  </a:lnTo>
                  <a:lnTo>
                    <a:pt x="2684525" y="227075"/>
                  </a:lnTo>
                  <a:lnTo>
                    <a:pt x="2753105" y="271272"/>
                  </a:lnTo>
                  <a:lnTo>
                    <a:pt x="2819399" y="315467"/>
                  </a:lnTo>
                  <a:lnTo>
                    <a:pt x="2867405" y="358140"/>
                  </a:lnTo>
                  <a:lnTo>
                    <a:pt x="2903219" y="409193"/>
                  </a:lnTo>
                  <a:lnTo>
                    <a:pt x="2925317" y="458723"/>
                  </a:lnTo>
                  <a:lnTo>
                    <a:pt x="2933699" y="512825"/>
                  </a:lnTo>
                  <a:lnTo>
                    <a:pt x="2929889" y="536447"/>
                  </a:lnTo>
                  <a:lnTo>
                    <a:pt x="2915411" y="590549"/>
                  </a:lnTo>
                  <a:lnTo>
                    <a:pt x="2885694" y="640841"/>
                  </a:lnTo>
                  <a:lnTo>
                    <a:pt x="2846069" y="685799"/>
                  </a:lnTo>
                  <a:lnTo>
                    <a:pt x="2753105" y="753617"/>
                  </a:lnTo>
                  <a:lnTo>
                    <a:pt x="2684525" y="798576"/>
                  </a:lnTo>
                  <a:lnTo>
                    <a:pt x="2596895" y="838200"/>
                  </a:lnTo>
                  <a:lnTo>
                    <a:pt x="2503169" y="872490"/>
                  </a:lnTo>
                  <a:lnTo>
                    <a:pt x="2398775" y="906017"/>
                  </a:lnTo>
                  <a:lnTo>
                    <a:pt x="2284475" y="936497"/>
                  </a:lnTo>
                  <a:lnTo>
                    <a:pt x="2166366" y="960120"/>
                  </a:lnTo>
                  <a:lnTo>
                    <a:pt x="2035301" y="980693"/>
                  </a:lnTo>
                  <a:lnTo>
                    <a:pt x="1903475" y="999743"/>
                  </a:lnTo>
                  <a:lnTo>
                    <a:pt x="1762505" y="1011173"/>
                  </a:lnTo>
                  <a:lnTo>
                    <a:pt x="1618487" y="1020317"/>
                  </a:lnTo>
                  <a:lnTo>
                    <a:pt x="1469136" y="1024890"/>
                  </a:lnTo>
                  <a:lnTo>
                    <a:pt x="1315211" y="1020317"/>
                  </a:lnTo>
                  <a:lnTo>
                    <a:pt x="1171194" y="1011173"/>
                  </a:lnTo>
                  <a:lnTo>
                    <a:pt x="1030224" y="999743"/>
                  </a:lnTo>
                  <a:lnTo>
                    <a:pt x="899159" y="980693"/>
                  </a:lnTo>
                  <a:lnTo>
                    <a:pt x="768095" y="960120"/>
                  </a:lnTo>
                  <a:lnTo>
                    <a:pt x="649224" y="936497"/>
                  </a:lnTo>
                  <a:lnTo>
                    <a:pt x="534924" y="906017"/>
                  </a:lnTo>
                  <a:lnTo>
                    <a:pt x="430529" y="872490"/>
                  </a:lnTo>
                  <a:lnTo>
                    <a:pt x="339089" y="838200"/>
                  </a:lnTo>
                  <a:lnTo>
                    <a:pt x="251459" y="798576"/>
                  </a:lnTo>
                  <a:lnTo>
                    <a:pt x="180594" y="753617"/>
                  </a:lnTo>
                  <a:lnTo>
                    <a:pt x="114300" y="709422"/>
                  </a:lnTo>
                  <a:lnTo>
                    <a:pt x="89154" y="685800"/>
                  </a:lnTo>
                  <a:lnTo>
                    <a:pt x="66293" y="665226"/>
                  </a:lnTo>
                  <a:lnTo>
                    <a:pt x="49529" y="640841"/>
                  </a:lnTo>
                  <a:lnTo>
                    <a:pt x="31241" y="615696"/>
                  </a:lnTo>
                  <a:lnTo>
                    <a:pt x="18287" y="590550"/>
                  </a:lnTo>
                  <a:lnTo>
                    <a:pt x="9905" y="561593"/>
                  </a:lnTo>
                  <a:lnTo>
                    <a:pt x="6095" y="536447"/>
                  </a:lnTo>
                  <a:lnTo>
                    <a:pt x="0" y="512825"/>
                  </a:lnTo>
                  <a:lnTo>
                    <a:pt x="6095" y="486917"/>
                  </a:lnTo>
                  <a:lnTo>
                    <a:pt x="9905" y="458723"/>
                  </a:lnTo>
                  <a:lnTo>
                    <a:pt x="18287" y="432816"/>
                  </a:lnTo>
                  <a:lnTo>
                    <a:pt x="31241" y="409193"/>
                  </a:lnTo>
                  <a:lnTo>
                    <a:pt x="49529" y="384047"/>
                  </a:lnTo>
                  <a:lnTo>
                    <a:pt x="66293" y="358140"/>
                  </a:lnTo>
                  <a:lnTo>
                    <a:pt x="114300" y="315467"/>
                  </a:lnTo>
                  <a:lnTo>
                    <a:pt x="180594" y="271272"/>
                  </a:lnTo>
                  <a:lnTo>
                    <a:pt x="251459" y="227075"/>
                  </a:lnTo>
                  <a:lnTo>
                    <a:pt x="339089" y="186690"/>
                  </a:lnTo>
                  <a:lnTo>
                    <a:pt x="430529" y="152400"/>
                  </a:lnTo>
                  <a:lnTo>
                    <a:pt x="534924" y="117347"/>
                  </a:lnTo>
                  <a:lnTo>
                    <a:pt x="649224" y="88391"/>
                  </a:lnTo>
                  <a:lnTo>
                    <a:pt x="768095" y="63246"/>
                  </a:lnTo>
                  <a:lnTo>
                    <a:pt x="899159" y="39623"/>
                  </a:lnTo>
                  <a:lnTo>
                    <a:pt x="1030224" y="23622"/>
                  </a:lnTo>
                  <a:lnTo>
                    <a:pt x="1171194" y="9143"/>
                  </a:lnTo>
                  <a:lnTo>
                    <a:pt x="1315211" y="4572"/>
                  </a:lnTo>
                  <a:lnTo>
                    <a:pt x="1469136" y="0"/>
                  </a:lnTo>
                </a:path>
              </a:pathLst>
            </a:custGeom>
            <a:ln w="4762">
              <a:solidFill>
                <a:srgbClr val="1315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524243" y="2822447"/>
              <a:ext cx="238760" cy="1597660"/>
            </a:xfrm>
            <a:custGeom>
              <a:avLst/>
              <a:gdLst/>
              <a:ahLst/>
              <a:cxnLst/>
              <a:rect l="l" t="t" r="r" b="b"/>
              <a:pathLst>
                <a:path w="238759" h="1597660">
                  <a:moveTo>
                    <a:pt x="238506" y="714755"/>
                  </a:moveTo>
                  <a:lnTo>
                    <a:pt x="233934" y="606552"/>
                  </a:lnTo>
                  <a:lnTo>
                    <a:pt x="220218" y="503681"/>
                  </a:lnTo>
                  <a:lnTo>
                    <a:pt x="202692" y="398526"/>
                  </a:lnTo>
                  <a:lnTo>
                    <a:pt x="185928" y="344424"/>
                  </a:lnTo>
                  <a:lnTo>
                    <a:pt x="172212" y="295656"/>
                  </a:lnTo>
                  <a:lnTo>
                    <a:pt x="150876" y="246126"/>
                  </a:lnTo>
                  <a:lnTo>
                    <a:pt x="128016" y="192024"/>
                  </a:lnTo>
                  <a:lnTo>
                    <a:pt x="106680" y="143256"/>
                  </a:lnTo>
                  <a:lnTo>
                    <a:pt x="80009" y="93726"/>
                  </a:lnTo>
                  <a:lnTo>
                    <a:pt x="48768" y="44196"/>
                  </a:lnTo>
                  <a:lnTo>
                    <a:pt x="12954" y="0"/>
                  </a:lnTo>
                  <a:lnTo>
                    <a:pt x="0" y="9906"/>
                  </a:lnTo>
                  <a:lnTo>
                    <a:pt x="35814" y="58674"/>
                  </a:lnTo>
                  <a:lnTo>
                    <a:pt x="62484" y="108203"/>
                  </a:lnTo>
                  <a:lnTo>
                    <a:pt x="88392" y="152400"/>
                  </a:lnTo>
                  <a:lnTo>
                    <a:pt x="115062" y="201930"/>
                  </a:lnTo>
                  <a:lnTo>
                    <a:pt x="136397" y="250698"/>
                  </a:lnTo>
                  <a:lnTo>
                    <a:pt x="154686" y="304800"/>
                  </a:lnTo>
                  <a:lnTo>
                    <a:pt x="172212" y="354330"/>
                  </a:lnTo>
                  <a:lnTo>
                    <a:pt x="185928" y="403098"/>
                  </a:lnTo>
                  <a:lnTo>
                    <a:pt x="202692" y="508253"/>
                  </a:lnTo>
                  <a:lnTo>
                    <a:pt x="215646" y="611123"/>
                  </a:lnTo>
                  <a:lnTo>
                    <a:pt x="220218" y="714755"/>
                  </a:lnTo>
                  <a:lnTo>
                    <a:pt x="215646" y="817626"/>
                  </a:lnTo>
                  <a:lnTo>
                    <a:pt x="207264" y="915923"/>
                  </a:lnTo>
                  <a:lnTo>
                    <a:pt x="190500" y="1021079"/>
                  </a:lnTo>
                  <a:lnTo>
                    <a:pt x="167640" y="1119378"/>
                  </a:lnTo>
                  <a:lnTo>
                    <a:pt x="140970" y="1217676"/>
                  </a:lnTo>
                  <a:lnTo>
                    <a:pt x="111252" y="1315973"/>
                  </a:lnTo>
                  <a:lnTo>
                    <a:pt x="75438" y="1409699"/>
                  </a:lnTo>
                  <a:lnTo>
                    <a:pt x="40386" y="1498853"/>
                  </a:lnTo>
                  <a:lnTo>
                    <a:pt x="0" y="1587246"/>
                  </a:lnTo>
                  <a:lnTo>
                    <a:pt x="17526" y="1597152"/>
                  </a:lnTo>
                  <a:lnTo>
                    <a:pt x="57150" y="1507997"/>
                  </a:lnTo>
                  <a:lnTo>
                    <a:pt x="92202" y="1419605"/>
                  </a:lnTo>
                  <a:lnTo>
                    <a:pt x="128016" y="1320546"/>
                  </a:lnTo>
                  <a:lnTo>
                    <a:pt x="159258" y="1227581"/>
                  </a:lnTo>
                  <a:lnTo>
                    <a:pt x="185928" y="1123949"/>
                  </a:lnTo>
                  <a:lnTo>
                    <a:pt x="207264" y="1025652"/>
                  </a:lnTo>
                  <a:lnTo>
                    <a:pt x="224028" y="922781"/>
                  </a:lnTo>
                  <a:lnTo>
                    <a:pt x="233934" y="817626"/>
                  </a:lnTo>
                  <a:lnTo>
                    <a:pt x="238506" y="71475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524243" y="2822447"/>
              <a:ext cx="238760" cy="1597660"/>
            </a:xfrm>
            <a:custGeom>
              <a:avLst/>
              <a:gdLst/>
              <a:ahLst/>
              <a:cxnLst/>
              <a:rect l="l" t="t" r="r" b="b"/>
              <a:pathLst>
                <a:path w="238759" h="1597660">
                  <a:moveTo>
                    <a:pt x="17526" y="1597152"/>
                  </a:moveTo>
                  <a:lnTo>
                    <a:pt x="57150" y="1507997"/>
                  </a:lnTo>
                  <a:lnTo>
                    <a:pt x="92202" y="1419605"/>
                  </a:lnTo>
                  <a:lnTo>
                    <a:pt x="128016" y="1320546"/>
                  </a:lnTo>
                  <a:lnTo>
                    <a:pt x="159258" y="1227581"/>
                  </a:lnTo>
                  <a:lnTo>
                    <a:pt x="185928" y="1123949"/>
                  </a:lnTo>
                  <a:lnTo>
                    <a:pt x="207264" y="1025652"/>
                  </a:lnTo>
                  <a:lnTo>
                    <a:pt x="224028" y="922781"/>
                  </a:lnTo>
                  <a:lnTo>
                    <a:pt x="233934" y="817626"/>
                  </a:lnTo>
                  <a:lnTo>
                    <a:pt x="238506" y="714755"/>
                  </a:lnTo>
                  <a:lnTo>
                    <a:pt x="233934" y="606552"/>
                  </a:lnTo>
                  <a:lnTo>
                    <a:pt x="220218" y="503681"/>
                  </a:lnTo>
                  <a:lnTo>
                    <a:pt x="202692" y="398526"/>
                  </a:lnTo>
                  <a:lnTo>
                    <a:pt x="185928" y="344424"/>
                  </a:lnTo>
                  <a:lnTo>
                    <a:pt x="172212" y="295656"/>
                  </a:lnTo>
                  <a:lnTo>
                    <a:pt x="150876" y="246126"/>
                  </a:lnTo>
                  <a:lnTo>
                    <a:pt x="128016" y="192024"/>
                  </a:lnTo>
                  <a:lnTo>
                    <a:pt x="106680" y="143256"/>
                  </a:lnTo>
                  <a:lnTo>
                    <a:pt x="80009" y="93726"/>
                  </a:lnTo>
                  <a:lnTo>
                    <a:pt x="48768" y="44196"/>
                  </a:lnTo>
                  <a:lnTo>
                    <a:pt x="12954" y="0"/>
                  </a:lnTo>
                  <a:lnTo>
                    <a:pt x="0" y="9906"/>
                  </a:lnTo>
                  <a:lnTo>
                    <a:pt x="35814" y="58674"/>
                  </a:lnTo>
                  <a:lnTo>
                    <a:pt x="62484" y="108203"/>
                  </a:lnTo>
                  <a:lnTo>
                    <a:pt x="88392" y="152400"/>
                  </a:lnTo>
                  <a:lnTo>
                    <a:pt x="115062" y="201930"/>
                  </a:lnTo>
                  <a:lnTo>
                    <a:pt x="136397" y="250698"/>
                  </a:lnTo>
                  <a:lnTo>
                    <a:pt x="154686" y="304800"/>
                  </a:lnTo>
                  <a:lnTo>
                    <a:pt x="172212" y="354330"/>
                  </a:lnTo>
                  <a:lnTo>
                    <a:pt x="185928" y="403098"/>
                  </a:lnTo>
                  <a:lnTo>
                    <a:pt x="202692" y="508253"/>
                  </a:lnTo>
                  <a:lnTo>
                    <a:pt x="215646" y="611123"/>
                  </a:lnTo>
                  <a:lnTo>
                    <a:pt x="220218" y="714755"/>
                  </a:lnTo>
                  <a:lnTo>
                    <a:pt x="215646" y="817626"/>
                  </a:lnTo>
                  <a:lnTo>
                    <a:pt x="207264" y="915923"/>
                  </a:lnTo>
                  <a:lnTo>
                    <a:pt x="190500" y="1021079"/>
                  </a:lnTo>
                  <a:lnTo>
                    <a:pt x="167640" y="1119378"/>
                  </a:lnTo>
                  <a:lnTo>
                    <a:pt x="140970" y="1217676"/>
                  </a:lnTo>
                  <a:lnTo>
                    <a:pt x="111252" y="1315973"/>
                  </a:lnTo>
                  <a:lnTo>
                    <a:pt x="75438" y="1409699"/>
                  </a:lnTo>
                  <a:lnTo>
                    <a:pt x="40386" y="1498853"/>
                  </a:lnTo>
                  <a:lnTo>
                    <a:pt x="0" y="1587246"/>
                  </a:lnTo>
                  <a:lnTo>
                    <a:pt x="17526" y="1597152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76809" y="4375213"/>
              <a:ext cx="114681" cy="152019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4481321" y="2359151"/>
              <a:ext cx="2228850" cy="1538605"/>
            </a:xfrm>
            <a:custGeom>
              <a:avLst/>
              <a:gdLst/>
              <a:ahLst/>
              <a:cxnLst/>
              <a:rect l="l" t="t" r="r" b="b"/>
              <a:pathLst>
                <a:path w="2228850" h="1538604">
                  <a:moveTo>
                    <a:pt x="2228850" y="19050"/>
                  </a:moveTo>
                  <a:lnTo>
                    <a:pt x="2218944" y="0"/>
                  </a:lnTo>
                  <a:lnTo>
                    <a:pt x="14478" y="1517142"/>
                  </a:lnTo>
                  <a:lnTo>
                    <a:pt x="0" y="1528572"/>
                  </a:lnTo>
                  <a:lnTo>
                    <a:pt x="14478" y="1538478"/>
                  </a:lnTo>
                  <a:lnTo>
                    <a:pt x="22860" y="1517142"/>
                  </a:lnTo>
                  <a:lnTo>
                    <a:pt x="22860" y="1533143"/>
                  </a:lnTo>
                  <a:lnTo>
                    <a:pt x="2228850" y="1905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481321" y="2359151"/>
              <a:ext cx="2228850" cy="1538605"/>
            </a:xfrm>
            <a:custGeom>
              <a:avLst/>
              <a:gdLst/>
              <a:ahLst/>
              <a:cxnLst/>
              <a:rect l="l" t="t" r="r" b="b"/>
              <a:pathLst>
                <a:path w="2228850" h="1538604">
                  <a:moveTo>
                    <a:pt x="22860" y="1517142"/>
                  </a:moveTo>
                  <a:lnTo>
                    <a:pt x="22860" y="1533143"/>
                  </a:lnTo>
                  <a:lnTo>
                    <a:pt x="2228850" y="19050"/>
                  </a:lnTo>
                  <a:lnTo>
                    <a:pt x="2218944" y="0"/>
                  </a:lnTo>
                  <a:lnTo>
                    <a:pt x="14478" y="1517142"/>
                  </a:lnTo>
                  <a:lnTo>
                    <a:pt x="14478" y="1538478"/>
                  </a:lnTo>
                  <a:lnTo>
                    <a:pt x="14478" y="1517142"/>
                  </a:lnTo>
                  <a:lnTo>
                    <a:pt x="0" y="1528572"/>
                  </a:lnTo>
                  <a:lnTo>
                    <a:pt x="14478" y="1538478"/>
                  </a:lnTo>
                  <a:lnTo>
                    <a:pt x="22860" y="1517142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495800" y="3876293"/>
              <a:ext cx="2297430" cy="1100455"/>
            </a:xfrm>
            <a:custGeom>
              <a:avLst/>
              <a:gdLst/>
              <a:ahLst/>
              <a:cxnLst/>
              <a:rect l="l" t="t" r="r" b="b"/>
              <a:pathLst>
                <a:path w="2297429" h="1100454">
                  <a:moveTo>
                    <a:pt x="2297430" y="1081277"/>
                  </a:moveTo>
                  <a:lnTo>
                    <a:pt x="8382" y="0"/>
                  </a:lnTo>
                  <a:lnTo>
                    <a:pt x="0" y="21335"/>
                  </a:lnTo>
                  <a:lnTo>
                    <a:pt x="2291333" y="1100327"/>
                  </a:lnTo>
                  <a:lnTo>
                    <a:pt x="2291333" y="1091183"/>
                  </a:lnTo>
                  <a:lnTo>
                    <a:pt x="2297430" y="1081277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495800" y="3876293"/>
              <a:ext cx="2297430" cy="1100455"/>
            </a:xfrm>
            <a:custGeom>
              <a:avLst/>
              <a:gdLst/>
              <a:ahLst/>
              <a:cxnLst/>
              <a:rect l="l" t="t" r="r" b="b"/>
              <a:pathLst>
                <a:path w="2297429" h="1100454">
                  <a:moveTo>
                    <a:pt x="2291333" y="1091183"/>
                  </a:moveTo>
                  <a:lnTo>
                    <a:pt x="2297430" y="1081277"/>
                  </a:lnTo>
                  <a:lnTo>
                    <a:pt x="8382" y="0"/>
                  </a:lnTo>
                  <a:lnTo>
                    <a:pt x="0" y="21335"/>
                  </a:lnTo>
                  <a:lnTo>
                    <a:pt x="2291333" y="1100327"/>
                  </a:lnTo>
                  <a:lnTo>
                    <a:pt x="2291333" y="1091183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490720" y="2293632"/>
              <a:ext cx="17780" cy="1588770"/>
            </a:xfrm>
            <a:custGeom>
              <a:avLst/>
              <a:gdLst/>
              <a:ahLst/>
              <a:cxnLst/>
              <a:rect l="l" t="t" r="r" b="b"/>
              <a:pathLst>
                <a:path w="17779" h="1588770">
                  <a:moveTo>
                    <a:pt x="17780" y="0"/>
                  </a:moveTo>
                  <a:lnTo>
                    <a:pt x="8890" y="0"/>
                  </a:lnTo>
                  <a:lnTo>
                    <a:pt x="0" y="0"/>
                  </a:lnTo>
                  <a:lnTo>
                    <a:pt x="0" y="1588770"/>
                  </a:lnTo>
                  <a:lnTo>
                    <a:pt x="8890" y="1588770"/>
                  </a:lnTo>
                  <a:lnTo>
                    <a:pt x="17780" y="1588770"/>
                  </a:lnTo>
                  <a:lnTo>
                    <a:pt x="1778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491227" y="2293620"/>
              <a:ext cx="17780" cy="1590040"/>
            </a:xfrm>
            <a:custGeom>
              <a:avLst/>
              <a:gdLst/>
              <a:ahLst/>
              <a:cxnLst/>
              <a:rect l="l" t="t" r="r" b="b"/>
              <a:pathLst>
                <a:path w="17779" h="1590039">
                  <a:moveTo>
                    <a:pt x="8763" y="-4762"/>
                  </a:moveTo>
                  <a:lnTo>
                    <a:pt x="8763" y="1594294"/>
                  </a:lnTo>
                </a:path>
              </a:pathLst>
            </a:custGeom>
            <a:ln w="27051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4227385" y="1558861"/>
            <a:ext cx="676275" cy="553085"/>
            <a:chOff x="4227385" y="1558861"/>
            <a:chExt cx="676275" cy="553085"/>
          </a:xfrm>
        </p:grpSpPr>
        <p:sp>
          <p:nvSpPr>
            <p:cNvPr id="43" name="object 43"/>
            <p:cNvSpPr/>
            <p:nvPr/>
          </p:nvSpPr>
          <p:spPr>
            <a:xfrm>
              <a:off x="4232147" y="1563624"/>
              <a:ext cx="666750" cy="494030"/>
            </a:xfrm>
            <a:custGeom>
              <a:avLst/>
              <a:gdLst/>
              <a:ahLst/>
              <a:cxnLst/>
              <a:rect l="l" t="t" r="r" b="b"/>
              <a:pathLst>
                <a:path w="666750" h="494030">
                  <a:moveTo>
                    <a:pt x="666750" y="227075"/>
                  </a:moveTo>
                  <a:lnTo>
                    <a:pt x="661415" y="198119"/>
                  </a:lnTo>
                  <a:lnTo>
                    <a:pt x="656844" y="168401"/>
                  </a:lnTo>
                  <a:lnTo>
                    <a:pt x="648462" y="144779"/>
                  </a:lnTo>
                  <a:lnTo>
                    <a:pt x="635508" y="118871"/>
                  </a:lnTo>
                  <a:lnTo>
                    <a:pt x="617220" y="93725"/>
                  </a:lnTo>
                  <a:lnTo>
                    <a:pt x="600456" y="70103"/>
                  </a:lnTo>
                  <a:lnTo>
                    <a:pt x="544068" y="35051"/>
                  </a:lnTo>
                  <a:lnTo>
                    <a:pt x="477774" y="11429"/>
                  </a:lnTo>
                  <a:lnTo>
                    <a:pt x="394715" y="0"/>
                  </a:lnTo>
                  <a:lnTo>
                    <a:pt x="346709" y="0"/>
                  </a:lnTo>
                  <a:lnTo>
                    <a:pt x="298703" y="6096"/>
                  </a:lnTo>
                  <a:lnTo>
                    <a:pt x="245364" y="16001"/>
                  </a:lnTo>
                  <a:lnTo>
                    <a:pt x="127253" y="55625"/>
                  </a:lnTo>
                  <a:lnTo>
                    <a:pt x="0" y="114299"/>
                  </a:lnTo>
                  <a:lnTo>
                    <a:pt x="9906" y="133349"/>
                  </a:lnTo>
                  <a:lnTo>
                    <a:pt x="74676" y="99821"/>
                  </a:lnTo>
                  <a:lnTo>
                    <a:pt x="137159" y="74675"/>
                  </a:lnTo>
                  <a:lnTo>
                    <a:pt x="193547" y="55625"/>
                  </a:lnTo>
                  <a:lnTo>
                    <a:pt x="249935" y="39624"/>
                  </a:lnTo>
                  <a:lnTo>
                    <a:pt x="298703" y="25146"/>
                  </a:lnTo>
                  <a:lnTo>
                    <a:pt x="351282" y="20574"/>
                  </a:lnTo>
                  <a:lnTo>
                    <a:pt x="394715" y="20574"/>
                  </a:lnTo>
                  <a:lnTo>
                    <a:pt x="434340" y="25146"/>
                  </a:lnTo>
                  <a:lnTo>
                    <a:pt x="473964" y="30479"/>
                  </a:lnTo>
                  <a:lnTo>
                    <a:pt x="565403" y="70103"/>
                  </a:lnTo>
                  <a:lnTo>
                    <a:pt x="605028" y="109727"/>
                  </a:lnTo>
                  <a:lnTo>
                    <a:pt x="621792" y="128777"/>
                  </a:lnTo>
                  <a:lnTo>
                    <a:pt x="635508" y="153923"/>
                  </a:lnTo>
                  <a:lnTo>
                    <a:pt x="640079" y="172973"/>
                  </a:lnTo>
                  <a:lnTo>
                    <a:pt x="644652" y="203453"/>
                  </a:lnTo>
                  <a:lnTo>
                    <a:pt x="644652" y="252221"/>
                  </a:lnTo>
                  <a:lnTo>
                    <a:pt x="608838" y="325373"/>
                  </a:lnTo>
                  <a:lnTo>
                    <a:pt x="560832" y="376427"/>
                  </a:lnTo>
                  <a:lnTo>
                    <a:pt x="499109" y="414527"/>
                  </a:lnTo>
                  <a:lnTo>
                    <a:pt x="459485" y="430529"/>
                  </a:lnTo>
                  <a:lnTo>
                    <a:pt x="421385" y="444246"/>
                  </a:lnTo>
                  <a:lnTo>
                    <a:pt x="372618" y="458723"/>
                  </a:lnTo>
                  <a:lnTo>
                    <a:pt x="320040" y="463296"/>
                  </a:lnTo>
                  <a:lnTo>
                    <a:pt x="263652" y="470153"/>
                  </a:lnTo>
                  <a:lnTo>
                    <a:pt x="263652" y="493775"/>
                  </a:lnTo>
                  <a:lnTo>
                    <a:pt x="320040" y="489203"/>
                  </a:lnTo>
                  <a:lnTo>
                    <a:pt x="376428" y="479297"/>
                  </a:lnTo>
                  <a:lnTo>
                    <a:pt x="425958" y="463296"/>
                  </a:lnTo>
                  <a:lnTo>
                    <a:pt x="469392" y="449579"/>
                  </a:lnTo>
                  <a:lnTo>
                    <a:pt x="509015" y="435101"/>
                  </a:lnTo>
                  <a:lnTo>
                    <a:pt x="544068" y="414527"/>
                  </a:lnTo>
                  <a:lnTo>
                    <a:pt x="600456" y="364997"/>
                  </a:lnTo>
                  <a:lnTo>
                    <a:pt x="640079" y="310896"/>
                  </a:lnTo>
                  <a:lnTo>
                    <a:pt x="661415" y="257556"/>
                  </a:lnTo>
                  <a:lnTo>
                    <a:pt x="666750" y="22707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232147" y="1563624"/>
              <a:ext cx="666750" cy="494030"/>
            </a:xfrm>
            <a:custGeom>
              <a:avLst/>
              <a:gdLst/>
              <a:ahLst/>
              <a:cxnLst/>
              <a:rect l="l" t="t" r="r" b="b"/>
              <a:pathLst>
                <a:path w="666750" h="494030">
                  <a:moveTo>
                    <a:pt x="263652" y="493775"/>
                  </a:moveTo>
                  <a:lnTo>
                    <a:pt x="320040" y="489203"/>
                  </a:lnTo>
                  <a:lnTo>
                    <a:pt x="376428" y="479297"/>
                  </a:lnTo>
                  <a:lnTo>
                    <a:pt x="425958" y="463296"/>
                  </a:lnTo>
                  <a:lnTo>
                    <a:pt x="469392" y="449579"/>
                  </a:lnTo>
                  <a:lnTo>
                    <a:pt x="509015" y="435101"/>
                  </a:lnTo>
                  <a:lnTo>
                    <a:pt x="544068" y="414527"/>
                  </a:lnTo>
                  <a:lnTo>
                    <a:pt x="600456" y="364997"/>
                  </a:lnTo>
                  <a:lnTo>
                    <a:pt x="640079" y="310896"/>
                  </a:lnTo>
                  <a:lnTo>
                    <a:pt x="661415" y="257556"/>
                  </a:lnTo>
                  <a:lnTo>
                    <a:pt x="666750" y="227075"/>
                  </a:lnTo>
                  <a:lnTo>
                    <a:pt x="661415" y="198119"/>
                  </a:lnTo>
                  <a:lnTo>
                    <a:pt x="656844" y="168401"/>
                  </a:lnTo>
                  <a:lnTo>
                    <a:pt x="648462" y="144779"/>
                  </a:lnTo>
                  <a:lnTo>
                    <a:pt x="635508" y="118871"/>
                  </a:lnTo>
                  <a:lnTo>
                    <a:pt x="617220" y="93725"/>
                  </a:lnTo>
                  <a:lnTo>
                    <a:pt x="600456" y="70103"/>
                  </a:lnTo>
                  <a:lnTo>
                    <a:pt x="544068" y="35051"/>
                  </a:lnTo>
                  <a:lnTo>
                    <a:pt x="477774" y="11429"/>
                  </a:lnTo>
                  <a:lnTo>
                    <a:pt x="438150" y="6096"/>
                  </a:lnTo>
                  <a:lnTo>
                    <a:pt x="394715" y="0"/>
                  </a:lnTo>
                  <a:lnTo>
                    <a:pt x="346709" y="0"/>
                  </a:lnTo>
                  <a:lnTo>
                    <a:pt x="298703" y="6096"/>
                  </a:lnTo>
                  <a:lnTo>
                    <a:pt x="245364" y="16001"/>
                  </a:lnTo>
                  <a:lnTo>
                    <a:pt x="188976" y="35051"/>
                  </a:lnTo>
                  <a:lnTo>
                    <a:pt x="127253" y="55625"/>
                  </a:lnTo>
                  <a:lnTo>
                    <a:pt x="66294" y="83819"/>
                  </a:lnTo>
                  <a:lnTo>
                    <a:pt x="0" y="114299"/>
                  </a:lnTo>
                  <a:lnTo>
                    <a:pt x="9906" y="133349"/>
                  </a:lnTo>
                  <a:lnTo>
                    <a:pt x="74676" y="99821"/>
                  </a:lnTo>
                  <a:lnTo>
                    <a:pt x="137159" y="74675"/>
                  </a:lnTo>
                  <a:lnTo>
                    <a:pt x="193547" y="55625"/>
                  </a:lnTo>
                  <a:lnTo>
                    <a:pt x="249935" y="39624"/>
                  </a:lnTo>
                  <a:lnTo>
                    <a:pt x="298703" y="25146"/>
                  </a:lnTo>
                  <a:lnTo>
                    <a:pt x="351282" y="20574"/>
                  </a:lnTo>
                  <a:lnTo>
                    <a:pt x="394715" y="20574"/>
                  </a:lnTo>
                  <a:lnTo>
                    <a:pt x="434340" y="25146"/>
                  </a:lnTo>
                  <a:lnTo>
                    <a:pt x="473964" y="30479"/>
                  </a:lnTo>
                  <a:lnTo>
                    <a:pt x="538734" y="55625"/>
                  </a:lnTo>
                  <a:lnTo>
                    <a:pt x="588264" y="83819"/>
                  </a:lnTo>
                  <a:lnTo>
                    <a:pt x="605028" y="109727"/>
                  </a:lnTo>
                  <a:lnTo>
                    <a:pt x="621792" y="128777"/>
                  </a:lnTo>
                  <a:lnTo>
                    <a:pt x="635508" y="153923"/>
                  </a:lnTo>
                  <a:lnTo>
                    <a:pt x="640079" y="172973"/>
                  </a:lnTo>
                  <a:lnTo>
                    <a:pt x="644652" y="203453"/>
                  </a:lnTo>
                  <a:lnTo>
                    <a:pt x="644652" y="252221"/>
                  </a:lnTo>
                  <a:lnTo>
                    <a:pt x="621792" y="301751"/>
                  </a:lnTo>
                  <a:lnTo>
                    <a:pt x="588264" y="350519"/>
                  </a:lnTo>
                  <a:lnTo>
                    <a:pt x="534162" y="395477"/>
                  </a:lnTo>
                  <a:lnTo>
                    <a:pt x="499109" y="414527"/>
                  </a:lnTo>
                  <a:lnTo>
                    <a:pt x="459485" y="430529"/>
                  </a:lnTo>
                  <a:lnTo>
                    <a:pt x="421385" y="444246"/>
                  </a:lnTo>
                  <a:lnTo>
                    <a:pt x="372618" y="458723"/>
                  </a:lnTo>
                  <a:lnTo>
                    <a:pt x="320040" y="463296"/>
                  </a:lnTo>
                  <a:lnTo>
                    <a:pt x="263652" y="470153"/>
                  </a:lnTo>
                  <a:lnTo>
                    <a:pt x="263652" y="493775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84357" y="1977961"/>
              <a:ext cx="123825" cy="133731"/>
            </a:xfrm>
            <a:prstGeom prst="rect">
              <a:avLst/>
            </a:prstGeom>
          </p:spPr>
        </p:pic>
      </p:grpSp>
      <p:sp>
        <p:nvSpPr>
          <p:cNvPr id="46" name="object 46"/>
          <p:cNvSpPr txBox="1"/>
          <p:nvPr/>
        </p:nvSpPr>
        <p:spPr>
          <a:xfrm>
            <a:off x="6871982" y="3375926"/>
            <a:ext cx="1100455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spc="-5" dirty="0">
                <a:latin typeface="Arial"/>
                <a:cs typeface="Arial"/>
              </a:rPr>
              <a:t>Torque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34157" y="804164"/>
            <a:ext cx="25152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5" dirty="0">
                <a:latin typeface="Arial MT"/>
                <a:cs typeface="Arial MT"/>
              </a:rPr>
              <a:t>Static</a:t>
            </a:r>
            <a:r>
              <a:rPr sz="3600" b="0" spc="-60" dirty="0">
                <a:latin typeface="Arial MT"/>
                <a:cs typeface="Arial MT"/>
              </a:rPr>
              <a:t> </a:t>
            </a:r>
            <a:r>
              <a:rPr sz="3600" b="0" spc="-10" dirty="0">
                <a:latin typeface="Arial MT"/>
                <a:cs typeface="Arial MT"/>
              </a:rPr>
              <a:t>relays</a:t>
            </a:r>
            <a:endParaRPr sz="36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814387" y="2981515"/>
            <a:ext cx="7084695" cy="1443355"/>
            <a:chOff x="814387" y="2981515"/>
            <a:chExt cx="7084695" cy="1443355"/>
          </a:xfrm>
        </p:grpSpPr>
        <p:sp>
          <p:nvSpPr>
            <p:cNvPr id="4" name="object 4"/>
            <p:cNvSpPr/>
            <p:nvPr/>
          </p:nvSpPr>
          <p:spPr>
            <a:xfrm>
              <a:off x="3859529" y="2986277"/>
              <a:ext cx="630555" cy="702310"/>
            </a:xfrm>
            <a:custGeom>
              <a:avLst/>
              <a:gdLst/>
              <a:ahLst/>
              <a:cxnLst/>
              <a:rect l="l" t="t" r="r" b="b"/>
              <a:pathLst>
                <a:path w="630554" h="702310">
                  <a:moveTo>
                    <a:pt x="630174" y="31242"/>
                  </a:moveTo>
                  <a:lnTo>
                    <a:pt x="630174" y="10667"/>
                  </a:lnTo>
                  <a:lnTo>
                    <a:pt x="549402" y="0"/>
                  </a:lnTo>
                  <a:lnTo>
                    <a:pt x="473202" y="0"/>
                  </a:lnTo>
                  <a:lnTo>
                    <a:pt x="406908" y="10667"/>
                  </a:lnTo>
                  <a:lnTo>
                    <a:pt x="345186" y="31242"/>
                  </a:lnTo>
                  <a:lnTo>
                    <a:pt x="288797" y="58673"/>
                  </a:lnTo>
                  <a:lnTo>
                    <a:pt x="236220" y="96773"/>
                  </a:lnTo>
                  <a:lnTo>
                    <a:pt x="194310" y="139445"/>
                  </a:lnTo>
                  <a:lnTo>
                    <a:pt x="156210" y="187452"/>
                  </a:lnTo>
                  <a:lnTo>
                    <a:pt x="122682" y="240792"/>
                  </a:lnTo>
                  <a:lnTo>
                    <a:pt x="94488" y="299466"/>
                  </a:lnTo>
                  <a:lnTo>
                    <a:pt x="70103" y="358901"/>
                  </a:lnTo>
                  <a:lnTo>
                    <a:pt x="47244" y="422148"/>
                  </a:lnTo>
                  <a:lnTo>
                    <a:pt x="33527" y="492251"/>
                  </a:lnTo>
                  <a:lnTo>
                    <a:pt x="19050" y="561593"/>
                  </a:lnTo>
                  <a:lnTo>
                    <a:pt x="9905" y="631698"/>
                  </a:lnTo>
                  <a:lnTo>
                    <a:pt x="0" y="701801"/>
                  </a:lnTo>
                  <a:lnTo>
                    <a:pt x="23621" y="701801"/>
                  </a:lnTo>
                  <a:lnTo>
                    <a:pt x="28194" y="631698"/>
                  </a:lnTo>
                  <a:lnTo>
                    <a:pt x="38100" y="561593"/>
                  </a:lnTo>
                  <a:lnTo>
                    <a:pt x="51815" y="496823"/>
                  </a:lnTo>
                  <a:lnTo>
                    <a:pt x="66294" y="432816"/>
                  </a:lnTo>
                  <a:lnTo>
                    <a:pt x="85344" y="369569"/>
                  </a:lnTo>
                  <a:lnTo>
                    <a:pt x="108203" y="310896"/>
                  </a:lnTo>
                  <a:lnTo>
                    <a:pt x="137921" y="250697"/>
                  </a:lnTo>
                  <a:lnTo>
                    <a:pt x="169926" y="198119"/>
                  </a:lnTo>
                  <a:lnTo>
                    <a:pt x="208026" y="155447"/>
                  </a:lnTo>
                  <a:lnTo>
                    <a:pt x="250697" y="112775"/>
                  </a:lnTo>
                  <a:lnTo>
                    <a:pt x="298703" y="80771"/>
                  </a:lnTo>
                  <a:lnTo>
                    <a:pt x="350520" y="54102"/>
                  </a:lnTo>
                  <a:lnTo>
                    <a:pt x="411480" y="31242"/>
                  </a:lnTo>
                  <a:lnTo>
                    <a:pt x="479297" y="22097"/>
                  </a:lnTo>
                  <a:lnTo>
                    <a:pt x="549402" y="22097"/>
                  </a:lnTo>
                  <a:lnTo>
                    <a:pt x="630174" y="3124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59529" y="2986277"/>
              <a:ext cx="630555" cy="702310"/>
            </a:xfrm>
            <a:custGeom>
              <a:avLst/>
              <a:gdLst/>
              <a:ahLst/>
              <a:cxnLst/>
              <a:rect l="l" t="t" r="r" b="b"/>
              <a:pathLst>
                <a:path w="630554" h="702310">
                  <a:moveTo>
                    <a:pt x="23621" y="701801"/>
                  </a:moveTo>
                  <a:lnTo>
                    <a:pt x="28194" y="631698"/>
                  </a:lnTo>
                  <a:lnTo>
                    <a:pt x="38100" y="561593"/>
                  </a:lnTo>
                  <a:lnTo>
                    <a:pt x="51815" y="496823"/>
                  </a:lnTo>
                  <a:lnTo>
                    <a:pt x="66294" y="432816"/>
                  </a:lnTo>
                  <a:lnTo>
                    <a:pt x="85344" y="369569"/>
                  </a:lnTo>
                  <a:lnTo>
                    <a:pt x="108203" y="310896"/>
                  </a:lnTo>
                  <a:lnTo>
                    <a:pt x="137921" y="250697"/>
                  </a:lnTo>
                  <a:lnTo>
                    <a:pt x="169926" y="198119"/>
                  </a:lnTo>
                  <a:lnTo>
                    <a:pt x="208026" y="155447"/>
                  </a:lnTo>
                  <a:lnTo>
                    <a:pt x="250697" y="112775"/>
                  </a:lnTo>
                  <a:lnTo>
                    <a:pt x="298703" y="80771"/>
                  </a:lnTo>
                  <a:lnTo>
                    <a:pt x="350520" y="54102"/>
                  </a:lnTo>
                  <a:lnTo>
                    <a:pt x="411480" y="31242"/>
                  </a:lnTo>
                  <a:lnTo>
                    <a:pt x="479297" y="22097"/>
                  </a:lnTo>
                  <a:lnTo>
                    <a:pt x="549402" y="22097"/>
                  </a:lnTo>
                  <a:lnTo>
                    <a:pt x="630174" y="31242"/>
                  </a:lnTo>
                  <a:lnTo>
                    <a:pt x="630174" y="10667"/>
                  </a:lnTo>
                  <a:lnTo>
                    <a:pt x="549402" y="0"/>
                  </a:lnTo>
                  <a:lnTo>
                    <a:pt x="473202" y="0"/>
                  </a:lnTo>
                  <a:lnTo>
                    <a:pt x="406908" y="10667"/>
                  </a:lnTo>
                  <a:lnTo>
                    <a:pt x="345186" y="31242"/>
                  </a:lnTo>
                  <a:lnTo>
                    <a:pt x="288797" y="58673"/>
                  </a:lnTo>
                  <a:lnTo>
                    <a:pt x="236220" y="96773"/>
                  </a:lnTo>
                  <a:lnTo>
                    <a:pt x="194310" y="139445"/>
                  </a:lnTo>
                  <a:lnTo>
                    <a:pt x="156210" y="187452"/>
                  </a:lnTo>
                  <a:lnTo>
                    <a:pt x="122682" y="240792"/>
                  </a:lnTo>
                  <a:lnTo>
                    <a:pt x="94488" y="299466"/>
                  </a:lnTo>
                  <a:lnTo>
                    <a:pt x="70103" y="358901"/>
                  </a:lnTo>
                  <a:lnTo>
                    <a:pt x="47244" y="422148"/>
                  </a:lnTo>
                  <a:lnTo>
                    <a:pt x="33527" y="492251"/>
                  </a:lnTo>
                  <a:lnTo>
                    <a:pt x="19050" y="561593"/>
                  </a:lnTo>
                  <a:lnTo>
                    <a:pt x="9905" y="631698"/>
                  </a:lnTo>
                  <a:lnTo>
                    <a:pt x="0" y="701801"/>
                  </a:lnTo>
                  <a:lnTo>
                    <a:pt x="23621" y="701801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06761" y="3665791"/>
              <a:ext cx="128396" cy="15354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19150" y="3906773"/>
              <a:ext cx="1865630" cy="20955"/>
            </a:xfrm>
            <a:custGeom>
              <a:avLst/>
              <a:gdLst/>
              <a:ahLst/>
              <a:cxnLst/>
              <a:rect l="l" t="t" r="r" b="b"/>
              <a:pathLst>
                <a:path w="1865630" h="20954">
                  <a:moveTo>
                    <a:pt x="1855470" y="0"/>
                  </a:moveTo>
                  <a:lnTo>
                    <a:pt x="1845310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1845310" y="20574"/>
                  </a:lnTo>
                  <a:lnTo>
                    <a:pt x="1845310" y="2349"/>
                  </a:lnTo>
                  <a:lnTo>
                    <a:pt x="1855470" y="2349"/>
                  </a:lnTo>
                  <a:lnTo>
                    <a:pt x="1855470" y="0"/>
                  </a:lnTo>
                  <a:close/>
                </a:path>
                <a:path w="1865630" h="20954">
                  <a:moveTo>
                    <a:pt x="1865363" y="16002"/>
                  </a:moveTo>
                  <a:lnTo>
                    <a:pt x="1845551" y="4572"/>
                  </a:lnTo>
                  <a:lnTo>
                    <a:pt x="1845551" y="20574"/>
                  </a:lnTo>
                  <a:lnTo>
                    <a:pt x="1855470" y="20574"/>
                  </a:lnTo>
                  <a:lnTo>
                    <a:pt x="1859280" y="20574"/>
                  </a:lnTo>
                  <a:lnTo>
                    <a:pt x="1865363" y="1600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19150" y="3906774"/>
              <a:ext cx="1865630" cy="20955"/>
            </a:xfrm>
            <a:custGeom>
              <a:avLst/>
              <a:gdLst/>
              <a:ahLst/>
              <a:cxnLst/>
              <a:rect l="l" t="t" r="r" b="b"/>
              <a:pathLst>
                <a:path w="1865630" h="20954">
                  <a:moveTo>
                    <a:pt x="-4762" y="10286"/>
                  </a:moveTo>
                  <a:lnTo>
                    <a:pt x="1870138" y="10286"/>
                  </a:lnTo>
                </a:path>
              </a:pathLst>
            </a:custGeom>
            <a:ln w="30098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59189" y="3762565"/>
              <a:ext cx="100203" cy="16497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737103" y="3783329"/>
              <a:ext cx="107950" cy="283845"/>
            </a:xfrm>
            <a:custGeom>
              <a:avLst/>
              <a:gdLst/>
              <a:ahLst/>
              <a:cxnLst/>
              <a:rect l="l" t="t" r="r" b="b"/>
              <a:pathLst>
                <a:path w="107950" h="283845">
                  <a:moveTo>
                    <a:pt x="107442" y="256794"/>
                  </a:moveTo>
                  <a:lnTo>
                    <a:pt x="18287" y="0"/>
                  </a:lnTo>
                  <a:lnTo>
                    <a:pt x="0" y="10667"/>
                  </a:lnTo>
                  <a:lnTo>
                    <a:pt x="88392" y="261365"/>
                  </a:lnTo>
                  <a:lnTo>
                    <a:pt x="88392" y="256794"/>
                  </a:lnTo>
                  <a:lnTo>
                    <a:pt x="107442" y="256794"/>
                  </a:lnTo>
                  <a:close/>
                </a:path>
                <a:path w="107950" h="283845">
                  <a:moveTo>
                    <a:pt x="107442" y="268224"/>
                  </a:moveTo>
                  <a:lnTo>
                    <a:pt x="88392" y="256794"/>
                  </a:lnTo>
                  <a:lnTo>
                    <a:pt x="88392" y="261365"/>
                  </a:lnTo>
                  <a:lnTo>
                    <a:pt x="107442" y="268224"/>
                  </a:lnTo>
                  <a:close/>
                </a:path>
                <a:path w="107950" h="283845">
                  <a:moveTo>
                    <a:pt x="107442" y="268224"/>
                  </a:moveTo>
                  <a:lnTo>
                    <a:pt x="88392" y="261365"/>
                  </a:lnTo>
                  <a:lnTo>
                    <a:pt x="97536" y="283464"/>
                  </a:lnTo>
                  <a:lnTo>
                    <a:pt x="107442" y="268224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737103" y="3783329"/>
              <a:ext cx="107950" cy="283845"/>
            </a:xfrm>
            <a:custGeom>
              <a:avLst/>
              <a:gdLst/>
              <a:ahLst/>
              <a:cxnLst/>
              <a:rect l="l" t="t" r="r" b="b"/>
              <a:pathLst>
                <a:path w="107950" h="283845">
                  <a:moveTo>
                    <a:pt x="88392" y="256794"/>
                  </a:moveTo>
                  <a:lnTo>
                    <a:pt x="107442" y="256794"/>
                  </a:lnTo>
                  <a:lnTo>
                    <a:pt x="18287" y="0"/>
                  </a:lnTo>
                  <a:lnTo>
                    <a:pt x="0" y="10667"/>
                  </a:lnTo>
                  <a:lnTo>
                    <a:pt x="88392" y="261365"/>
                  </a:lnTo>
                  <a:lnTo>
                    <a:pt x="107442" y="268224"/>
                  </a:lnTo>
                  <a:lnTo>
                    <a:pt x="88392" y="261365"/>
                  </a:lnTo>
                  <a:lnTo>
                    <a:pt x="97536" y="283464"/>
                  </a:lnTo>
                  <a:lnTo>
                    <a:pt x="107442" y="268224"/>
                  </a:lnTo>
                  <a:lnTo>
                    <a:pt x="88392" y="256794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825495" y="3771900"/>
              <a:ext cx="139065" cy="280035"/>
            </a:xfrm>
            <a:custGeom>
              <a:avLst/>
              <a:gdLst/>
              <a:ahLst/>
              <a:cxnLst/>
              <a:rect l="l" t="t" r="r" b="b"/>
              <a:pathLst>
                <a:path w="139064" h="280035">
                  <a:moveTo>
                    <a:pt x="138684" y="26670"/>
                  </a:moveTo>
                  <a:lnTo>
                    <a:pt x="118872" y="22097"/>
                  </a:lnTo>
                  <a:lnTo>
                    <a:pt x="0" y="268224"/>
                  </a:lnTo>
                  <a:lnTo>
                    <a:pt x="19811" y="279653"/>
                  </a:lnTo>
                  <a:lnTo>
                    <a:pt x="118872" y="74548"/>
                  </a:lnTo>
                  <a:lnTo>
                    <a:pt x="118872" y="33527"/>
                  </a:lnTo>
                  <a:lnTo>
                    <a:pt x="138684" y="26670"/>
                  </a:lnTo>
                  <a:close/>
                </a:path>
                <a:path w="139064" h="280035">
                  <a:moveTo>
                    <a:pt x="138684" y="26670"/>
                  </a:moveTo>
                  <a:lnTo>
                    <a:pt x="134111" y="0"/>
                  </a:lnTo>
                  <a:lnTo>
                    <a:pt x="118872" y="22097"/>
                  </a:lnTo>
                  <a:lnTo>
                    <a:pt x="138684" y="26670"/>
                  </a:lnTo>
                  <a:close/>
                </a:path>
                <a:path w="139064" h="280035">
                  <a:moveTo>
                    <a:pt x="138684" y="33527"/>
                  </a:moveTo>
                  <a:lnTo>
                    <a:pt x="118872" y="33527"/>
                  </a:lnTo>
                  <a:lnTo>
                    <a:pt x="118872" y="74548"/>
                  </a:lnTo>
                  <a:lnTo>
                    <a:pt x="138684" y="33527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825495" y="3771900"/>
              <a:ext cx="139065" cy="280035"/>
            </a:xfrm>
            <a:custGeom>
              <a:avLst/>
              <a:gdLst/>
              <a:ahLst/>
              <a:cxnLst/>
              <a:rect l="l" t="t" r="r" b="b"/>
              <a:pathLst>
                <a:path w="139064" h="280035">
                  <a:moveTo>
                    <a:pt x="138684" y="26670"/>
                  </a:moveTo>
                  <a:lnTo>
                    <a:pt x="118872" y="22097"/>
                  </a:lnTo>
                  <a:lnTo>
                    <a:pt x="0" y="268224"/>
                  </a:lnTo>
                  <a:lnTo>
                    <a:pt x="19811" y="279653"/>
                  </a:lnTo>
                  <a:lnTo>
                    <a:pt x="138684" y="33527"/>
                  </a:lnTo>
                  <a:lnTo>
                    <a:pt x="118872" y="33527"/>
                  </a:lnTo>
                  <a:lnTo>
                    <a:pt x="138684" y="26670"/>
                  </a:lnTo>
                  <a:lnTo>
                    <a:pt x="134111" y="0"/>
                  </a:lnTo>
                  <a:lnTo>
                    <a:pt x="118872" y="22097"/>
                  </a:lnTo>
                  <a:lnTo>
                    <a:pt x="138684" y="2667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942844" y="3798570"/>
              <a:ext cx="97790" cy="273685"/>
            </a:xfrm>
            <a:custGeom>
              <a:avLst/>
              <a:gdLst/>
              <a:ahLst/>
              <a:cxnLst/>
              <a:rect l="l" t="t" r="r" b="b"/>
              <a:pathLst>
                <a:path w="97789" h="273685">
                  <a:moveTo>
                    <a:pt x="97536" y="246125"/>
                  </a:moveTo>
                  <a:lnTo>
                    <a:pt x="20574" y="0"/>
                  </a:lnTo>
                  <a:lnTo>
                    <a:pt x="0" y="6857"/>
                  </a:lnTo>
                  <a:lnTo>
                    <a:pt x="76962" y="252983"/>
                  </a:lnTo>
                  <a:lnTo>
                    <a:pt x="76962" y="241553"/>
                  </a:lnTo>
                  <a:lnTo>
                    <a:pt x="97536" y="246125"/>
                  </a:lnTo>
                  <a:close/>
                </a:path>
                <a:path w="97789" h="273685">
                  <a:moveTo>
                    <a:pt x="97536" y="252983"/>
                  </a:moveTo>
                  <a:lnTo>
                    <a:pt x="76962" y="241553"/>
                  </a:lnTo>
                  <a:lnTo>
                    <a:pt x="76962" y="252983"/>
                  </a:lnTo>
                  <a:lnTo>
                    <a:pt x="97536" y="252983"/>
                  </a:lnTo>
                  <a:close/>
                </a:path>
                <a:path w="97789" h="273685">
                  <a:moveTo>
                    <a:pt x="97536" y="252983"/>
                  </a:moveTo>
                  <a:lnTo>
                    <a:pt x="76962" y="252983"/>
                  </a:lnTo>
                  <a:lnTo>
                    <a:pt x="86868" y="273557"/>
                  </a:lnTo>
                  <a:lnTo>
                    <a:pt x="97536" y="25298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42844" y="3798570"/>
              <a:ext cx="97790" cy="273685"/>
            </a:xfrm>
            <a:custGeom>
              <a:avLst/>
              <a:gdLst/>
              <a:ahLst/>
              <a:cxnLst/>
              <a:rect l="l" t="t" r="r" b="b"/>
              <a:pathLst>
                <a:path w="97789" h="273685">
                  <a:moveTo>
                    <a:pt x="76962" y="241553"/>
                  </a:moveTo>
                  <a:lnTo>
                    <a:pt x="97536" y="246125"/>
                  </a:lnTo>
                  <a:lnTo>
                    <a:pt x="20574" y="0"/>
                  </a:lnTo>
                  <a:lnTo>
                    <a:pt x="0" y="6857"/>
                  </a:lnTo>
                  <a:lnTo>
                    <a:pt x="76962" y="252983"/>
                  </a:lnTo>
                  <a:lnTo>
                    <a:pt x="97536" y="252983"/>
                  </a:lnTo>
                  <a:lnTo>
                    <a:pt x="76962" y="252983"/>
                  </a:lnTo>
                  <a:lnTo>
                    <a:pt x="86868" y="273557"/>
                  </a:lnTo>
                  <a:lnTo>
                    <a:pt x="97536" y="252983"/>
                  </a:lnTo>
                  <a:lnTo>
                    <a:pt x="76962" y="241553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14281" y="3902011"/>
              <a:ext cx="95631" cy="15430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099816" y="3906774"/>
              <a:ext cx="2482215" cy="20955"/>
            </a:xfrm>
            <a:custGeom>
              <a:avLst/>
              <a:gdLst/>
              <a:ahLst/>
              <a:cxnLst/>
              <a:rect l="l" t="t" r="r" b="b"/>
              <a:pathLst>
                <a:path w="2482215" h="20954">
                  <a:moveTo>
                    <a:pt x="2481833" y="20573"/>
                  </a:moveTo>
                  <a:lnTo>
                    <a:pt x="2481833" y="9143"/>
                  </a:lnTo>
                  <a:lnTo>
                    <a:pt x="2481833" y="0"/>
                  </a:lnTo>
                  <a:lnTo>
                    <a:pt x="0" y="0"/>
                  </a:lnTo>
                  <a:lnTo>
                    <a:pt x="0" y="20573"/>
                  </a:lnTo>
                  <a:lnTo>
                    <a:pt x="2481833" y="2057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095815" y="3902011"/>
              <a:ext cx="2491105" cy="30480"/>
            </a:xfrm>
            <a:custGeom>
              <a:avLst/>
              <a:gdLst/>
              <a:ahLst/>
              <a:cxnLst/>
              <a:rect l="l" t="t" r="r" b="b"/>
              <a:pathLst>
                <a:path w="2491104" h="30479">
                  <a:moveTo>
                    <a:pt x="0" y="30098"/>
                  </a:moveTo>
                  <a:lnTo>
                    <a:pt x="2490597" y="30098"/>
                  </a:lnTo>
                  <a:lnTo>
                    <a:pt x="2490597" y="0"/>
                  </a:lnTo>
                  <a:lnTo>
                    <a:pt x="0" y="0"/>
                  </a:lnTo>
                  <a:lnTo>
                    <a:pt x="0" y="3009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990344" y="3739895"/>
              <a:ext cx="346710" cy="379730"/>
            </a:xfrm>
            <a:custGeom>
              <a:avLst/>
              <a:gdLst/>
              <a:ahLst/>
              <a:cxnLst/>
              <a:rect l="l" t="t" r="r" b="b"/>
              <a:pathLst>
                <a:path w="346710" h="379729">
                  <a:moveTo>
                    <a:pt x="326885" y="171450"/>
                  </a:moveTo>
                  <a:lnTo>
                    <a:pt x="0" y="171450"/>
                  </a:lnTo>
                  <a:lnTo>
                    <a:pt x="0" y="214122"/>
                  </a:lnTo>
                  <a:lnTo>
                    <a:pt x="326885" y="214122"/>
                  </a:lnTo>
                  <a:lnTo>
                    <a:pt x="326885" y="171450"/>
                  </a:lnTo>
                  <a:close/>
                </a:path>
                <a:path w="346710" h="379729">
                  <a:moveTo>
                    <a:pt x="338328" y="214122"/>
                  </a:moveTo>
                  <a:lnTo>
                    <a:pt x="326885" y="214122"/>
                  </a:lnTo>
                  <a:lnTo>
                    <a:pt x="326885" y="379476"/>
                  </a:lnTo>
                  <a:lnTo>
                    <a:pt x="338328" y="379476"/>
                  </a:lnTo>
                  <a:lnTo>
                    <a:pt x="338328" y="214122"/>
                  </a:lnTo>
                  <a:close/>
                </a:path>
                <a:path w="346710" h="379729">
                  <a:moveTo>
                    <a:pt x="346456" y="0"/>
                  </a:moveTo>
                  <a:lnTo>
                    <a:pt x="338836" y="0"/>
                  </a:lnTo>
                  <a:lnTo>
                    <a:pt x="327406" y="0"/>
                  </a:lnTo>
                  <a:lnTo>
                    <a:pt x="327406" y="171450"/>
                  </a:lnTo>
                  <a:lnTo>
                    <a:pt x="338836" y="171450"/>
                  </a:lnTo>
                  <a:lnTo>
                    <a:pt x="338836" y="379476"/>
                  </a:lnTo>
                  <a:lnTo>
                    <a:pt x="346456" y="379476"/>
                  </a:lnTo>
                  <a:lnTo>
                    <a:pt x="346456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318003" y="3739895"/>
              <a:ext cx="19050" cy="379730"/>
            </a:xfrm>
            <a:custGeom>
              <a:avLst/>
              <a:gdLst/>
              <a:ahLst/>
              <a:cxnLst/>
              <a:rect l="l" t="t" r="r" b="b"/>
              <a:pathLst>
                <a:path w="19050" h="379729">
                  <a:moveTo>
                    <a:pt x="9906" y="0"/>
                  </a:moveTo>
                  <a:lnTo>
                    <a:pt x="0" y="0"/>
                  </a:lnTo>
                  <a:lnTo>
                    <a:pt x="0" y="379476"/>
                  </a:lnTo>
                  <a:lnTo>
                    <a:pt x="19050" y="379476"/>
                  </a:lnTo>
                  <a:lnTo>
                    <a:pt x="19050" y="0"/>
                  </a:lnTo>
                  <a:lnTo>
                    <a:pt x="9906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854450" y="3911345"/>
              <a:ext cx="19050" cy="502920"/>
            </a:xfrm>
            <a:custGeom>
              <a:avLst/>
              <a:gdLst/>
              <a:ahLst/>
              <a:cxnLst/>
              <a:rect l="l" t="t" r="r" b="b"/>
              <a:pathLst>
                <a:path w="19050" h="502920">
                  <a:moveTo>
                    <a:pt x="19050" y="0"/>
                  </a:moveTo>
                  <a:lnTo>
                    <a:pt x="7620" y="0"/>
                  </a:lnTo>
                  <a:lnTo>
                    <a:pt x="0" y="0"/>
                  </a:lnTo>
                  <a:lnTo>
                    <a:pt x="0" y="502920"/>
                  </a:lnTo>
                  <a:lnTo>
                    <a:pt x="7620" y="502920"/>
                  </a:lnTo>
                  <a:lnTo>
                    <a:pt x="19050" y="50292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54195" y="3911345"/>
              <a:ext cx="19050" cy="504190"/>
            </a:xfrm>
            <a:custGeom>
              <a:avLst/>
              <a:gdLst/>
              <a:ahLst/>
              <a:cxnLst/>
              <a:rect l="l" t="t" r="r" b="b"/>
              <a:pathLst>
                <a:path w="19050" h="504189">
                  <a:moveTo>
                    <a:pt x="9144" y="0"/>
                  </a:moveTo>
                  <a:lnTo>
                    <a:pt x="0" y="0"/>
                  </a:lnTo>
                  <a:lnTo>
                    <a:pt x="0" y="503681"/>
                  </a:lnTo>
                  <a:lnTo>
                    <a:pt x="19050" y="503681"/>
                  </a:lnTo>
                  <a:lnTo>
                    <a:pt x="19050" y="0"/>
                  </a:lnTo>
                  <a:lnTo>
                    <a:pt x="9144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192773" y="3992117"/>
              <a:ext cx="1701800" cy="20955"/>
            </a:xfrm>
            <a:custGeom>
              <a:avLst/>
              <a:gdLst/>
              <a:ahLst/>
              <a:cxnLst/>
              <a:rect l="l" t="t" r="r" b="b"/>
              <a:pathLst>
                <a:path w="1701800" h="20954">
                  <a:moveTo>
                    <a:pt x="1701546" y="20573"/>
                  </a:moveTo>
                  <a:lnTo>
                    <a:pt x="1701546" y="9906"/>
                  </a:lnTo>
                  <a:lnTo>
                    <a:pt x="1701546" y="0"/>
                  </a:lnTo>
                  <a:lnTo>
                    <a:pt x="0" y="0"/>
                  </a:lnTo>
                  <a:lnTo>
                    <a:pt x="0" y="20573"/>
                  </a:lnTo>
                  <a:lnTo>
                    <a:pt x="1701546" y="2057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188011" y="3988117"/>
              <a:ext cx="1711325" cy="30480"/>
            </a:xfrm>
            <a:custGeom>
              <a:avLst/>
              <a:gdLst/>
              <a:ahLst/>
              <a:cxnLst/>
              <a:rect l="l" t="t" r="r" b="b"/>
              <a:pathLst>
                <a:path w="1711325" h="30479">
                  <a:moveTo>
                    <a:pt x="0" y="30099"/>
                  </a:moveTo>
                  <a:lnTo>
                    <a:pt x="1711071" y="30099"/>
                  </a:lnTo>
                  <a:lnTo>
                    <a:pt x="1711071" y="0"/>
                  </a:lnTo>
                  <a:lnTo>
                    <a:pt x="0" y="0"/>
                  </a:lnTo>
                  <a:lnTo>
                    <a:pt x="0" y="30099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952244" y="3633977"/>
              <a:ext cx="4245610" cy="513080"/>
            </a:xfrm>
            <a:custGeom>
              <a:avLst/>
              <a:gdLst/>
              <a:ahLst/>
              <a:cxnLst/>
              <a:rect l="l" t="t" r="r" b="b"/>
              <a:pathLst>
                <a:path w="4245610" h="513079">
                  <a:moveTo>
                    <a:pt x="376428" y="293370"/>
                  </a:moveTo>
                  <a:lnTo>
                    <a:pt x="0" y="79248"/>
                  </a:lnTo>
                  <a:lnTo>
                    <a:pt x="0" y="512826"/>
                  </a:lnTo>
                  <a:lnTo>
                    <a:pt x="376428" y="293370"/>
                  </a:lnTo>
                  <a:close/>
                </a:path>
                <a:path w="4245610" h="513079">
                  <a:moveTo>
                    <a:pt x="3643121" y="10668"/>
                  </a:moveTo>
                  <a:lnTo>
                    <a:pt x="3624833" y="0"/>
                  </a:lnTo>
                  <a:lnTo>
                    <a:pt x="3624833" y="16002"/>
                  </a:lnTo>
                  <a:lnTo>
                    <a:pt x="3643121" y="10668"/>
                  </a:lnTo>
                  <a:close/>
                </a:path>
                <a:path w="4245610" h="513079">
                  <a:moveTo>
                    <a:pt x="4245101" y="358902"/>
                  </a:moveTo>
                  <a:lnTo>
                    <a:pt x="3643121" y="10668"/>
                  </a:lnTo>
                  <a:lnTo>
                    <a:pt x="3624833" y="16002"/>
                  </a:lnTo>
                  <a:lnTo>
                    <a:pt x="3648455" y="16002"/>
                  </a:lnTo>
                  <a:lnTo>
                    <a:pt x="3648455" y="35601"/>
                  </a:lnTo>
                  <a:lnTo>
                    <a:pt x="4235196" y="379476"/>
                  </a:lnTo>
                  <a:lnTo>
                    <a:pt x="4245101" y="358902"/>
                  </a:lnTo>
                  <a:close/>
                </a:path>
                <a:path w="4245610" h="513079">
                  <a:moveTo>
                    <a:pt x="3648455" y="35601"/>
                  </a:moveTo>
                  <a:lnTo>
                    <a:pt x="3648455" y="16002"/>
                  </a:lnTo>
                  <a:lnTo>
                    <a:pt x="3633216" y="26670"/>
                  </a:lnTo>
                  <a:lnTo>
                    <a:pt x="3648455" y="3560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577077" y="3633977"/>
              <a:ext cx="620395" cy="379730"/>
            </a:xfrm>
            <a:custGeom>
              <a:avLst/>
              <a:gdLst/>
              <a:ahLst/>
              <a:cxnLst/>
              <a:rect l="l" t="t" r="r" b="b"/>
              <a:pathLst>
                <a:path w="620395" h="379729">
                  <a:moveTo>
                    <a:pt x="23622" y="16002"/>
                  </a:moveTo>
                  <a:lnTo>
                    <a:pt x="8382" y="26670"/>
                  </a:lnTo>
                  <a:lnTo>
                    <a:pt x="610362" y="379476"/>
                  </a:lnTo>
                  <a:lnTo>
                    <a:pt x="620268" y="358902"/>
                  </a:lnTo>
                  <a:lnTo>
                    <a:pt x="18288" y="10668"/>
                  </a:lnTo>
                  <a:lnTo>
                    <a:pt x="0" y="16002"/>
                  </a:lnTo>
                  <a:lnTo>
                    <a:pt x="18288" y="10668"/>
                  </a:lnTo>
                  <a:lnTo>
                    <a:pt x="0" y="0"/>
                  </a:lnTo>
                  <a:lnTo>
                    <a:pt x="0" y="16002"/>
                  </a:lnTo>
                  <a:lnTo>
                    <a:pt x="23622" y="16002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576570" y="3649979"/>
              <a:ext cx="24130" cy="727075"/>
            </a:xfrm>
            <a:custGeom>
              <a:avLst/>
              <a:gdLst/>
              <a:ahLst/>
              <a:cxnLst/>
              <a:rect l="l" t="t" r="r" b="b"/>
              <a:pathLst>
                <a:path w="24129" h="727075">
                  <a:moveTo>
                    <a:pt x="24130" y="0"/>
                  </a:moveTo>
                  <a:lnTo>
                    <a:pt x="8890" y="0"/>
                  </a:lnTo>
                  <a:lnTo>
                    <a:pt x="8890" y="708342"/>
                  </a:lnTo>
                  <a:lnTo>
                    <a:pt x="8890" y="710577"/>
                  </a:lnTo>
                  <a:lnTo>
                    <a:pt x="4432" y="708342"/>
                  </a:lnTo>
                  <a:lnTo>
                    <a:pt x="8890" y="708342"/>
                  </a:lnTo>
                  <a:lnTo>
                    <a:pt x="8890" y="0"/>
                  </a:lnTo>
                  <a:lnTo>
                    <a:pt x="0" y="0"/>
                  </a:lnTo>
                  <a:lnTo>
                    <a:pt x="0" y="708342"/>
                  </a:lnTo>
                  <a:lnTo>
                    <a:pt x="495" y="708342"/>
                  </a:lnTo>
                  <a:lnTo>
                    <a:pt x="495" y="726948"/>
                  </a:lnTo>
                  <a:lnTo>
                    <a:pt x="18783" y="715518"/>
                  </a:lnTo>
                  <a:lnTo>
                    <a:pt x="11633" y="700659"/>
                  </a:lnTo>
                  <a:lnTo>
                    <a:pt x="24130" y="700659"/>
                  </a:lnTo>
                  <a:lnTo>
                    <a:pt x="2413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577077" y="3649979"/>
              <a:ext cx="24130" cy="727075"/>
            </a:xfrm>
            <a:custGeom>
              <a:avLst/>
              <a:gdLst/>
              <a:ahLst/>
              <a:cxnLst/>
              <a:rect l="l" t="t" r="r" b="b"/>
              <a:pathLst>
                <a:path w="24129" h="727075">
                  <a:moveTo>
                    <a:pt x="8382" y="694944"/>
                  </a:moveTo>
                  <a:lnTo>
                    <a:pt x="23622" y="706374"/>
                  </a:lnTo>
                  <a:lnTo>
                    <a:pt x="23622" y="0"/>
                  </a:lnTo>
                  <a:lnTo>
                    <a:pt x="0" y="0"/>
                  </a:lnTo>
                  <a:lnTo>
                    <a:pt x="0" y="706374"/>
                  </a:lnTo>
                  <a:lnTo>
                    <a:pt x="18288" y="715517"/>
                  </a:lnTo>
                  <a:lnTo>
                    <a:pt x="0" y="706374"/>
                  </a:lnTo>
                  <a:lnTo>
                    <a:pt x="0" y="726947"/>
                  </a:lnTo>
                  <a:lnTo>
                    <a:pt x="18288" y="715517"/>
                  </a:lnTo>
                  <a:lnTo>
                    <a:pt x="8382" y="694944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584697" y="3992879"/>
              <a:ext cx="627380" cy="372745"/>
            </a:xfrm>
            <a:custGeom>
              <a:avLst/>
              <a:gdLst/>
              <a:ahLst/>
              <a:cxnLst/>
              <a:rect l="l" t="t" r="r" b="b"/>
              <a:pathLst>
                <a:path w="627379" h="372745">
                  <a:moveTo>
                    <a:pt x="627126" y="9144"/>
                  </a:moveTo>
                  <a:lnTo>
                    <a:pt x="613409" y="0"/>
                  </a:lnTo>
                  <a:lnTo>
                    <a:pt x="603503" y="20574"/>
                  </a:lnTo>
                  <a:lnTo>
                    <a:pt x="603503" y="0"/>
                  </a:lnTo>
                  <a:lnTo>
                    <a:pt x="0" y="352044"/>
                  </a:lnTo>
                  <a:lnTo>
                    <a:pt x="9906" y="372618"/>
                  </a:lnTo>
                  <a:lnTo>
                    <a:pt x="613409" y="20574"/>
                  </a:lnTo>
                  <a:lnTo>
                    <a:pt x="627126" y="9144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584697" y="3992879"/>
              <a:ext cx="627380" cy="372745"/>
            </a:xfrm>
            <a:custGeom>
              <a:avLst/>
              <a:gdLst/>
              <a:ahLst/>
              <a:cxnLst/>
              <a:rect l="l" t="t" r="r" b="b"/>
              <a:pathLst>
                <a:path w="627379" h="372745">
                  <a:moveTo>
                    <a:pt x="603503" y="20574"/>
                  </a:moveTo>
                  <a:lnTo>
                    <a:pt x="603503" y="0"/>
                  </a:lnTo>
                  <a:lnTo>
                    <a:pt x="0" y="352044"/>
                  </a:lnTo>
                  <a:lnTo>
                    <a:pt x="9906" y="372618"/>
                  </a:lnTo>
                  <a:lnTo>
                    <a:pt x="613409" y="20574"/>
                  </a:lnTo>
                  <a:lnTo>
                    <a:pt x="613409" y="0"/>
                  </a:lnTo>
                  <a:lnTo>
                    <a:pt x="613409" y="20574"/>
                  </a:lnTo>
                  <a:lnTo>
                    <a:pt x="627126" y="9144"/>
                  </a:lnTo>
                  <a:lnTo>
                    <a:pt x="613409" y="0"/>
                  </a:lnTo>
                  <a:lnTo>
                    <a:pt x="603503" y="20574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70185" y="3800665"/>
              <a:ext cx="179451" cy="206121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617214" y="4398264"/>
              <a:ext cx="506730" cy="21590"/>
            </a:xfrm>
            <a:custGeom>
              <a:avLst/>
              <a:gdLst/>
              <a:ahLst/>
              <a:cxnLst/>
              <a:rect l="l" t="t" r="r" b="b"/>
              <a:pathLst>
                <a:path w="506729" h="21589">
                  <a:moveTo>
                    <a:pt x="506729" y="21335"/>
                  </a:moveTo>
                  <a:lnTo>
                    <a:pt x="506729" y="9905"/>
                  </a:lnTo>
                  <a:lnTo>
                    <a:pt x="506729" y="0"/>
                  </a:lnTo>
                  <a:lnTo>
                    <a:pt x="0" y="0"/>
                  </a:lnTo>
                  <a:lnTo>
                    <a:pt x="0" y="21335"/>
                  </a:lnTo>
                  <a:lnTo>
                    <a:pt x="506729" y="2133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617976" y="4399025"/>
              <a:ext cx="506095" cy="20955"/>
            </a:xfrm>
            <a:custGeom>
              <a:avLst/>
              <a:gdLst/>
              <a:ahLst/>
              <a:cxnLst/>
              <a:rect l="l" t="t" r="r" b="b"/>
              <a:pathLst>
                <a:path w="506095" h="20954">
                  <a:moveTo>
                    <a:pt x="505968" y="9144"/>
                  </a:moveTo>
                  <a:lnTo>
                    <a:pt x="505968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505968" y="20574"/>
                  </a:lnTo>
                  <a:lnTo>
                    <a:pt x="505968" y="9144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087873" y="4078224"/>
              <a:ext cx="506095" cy="20955"/>
            </a:xfrm>
            <a:custGeom>
              <a:avLst/>
              <a:gdLst/>
              <a:ahLst/>
              <a:cxnLst/>
              <a:rect l="l" t="t" r="r" b="b"/>
              <a:pathLst>
                <a:path w="506095" h="20954">
                  <a:moveTo>
                    <a:pt x="505967" y="20573"/>
                  </a:moveTo>
                  <a:lnTo>
                    <a:pt x="505967" y="9143"/>
                  </a:lnTo>
                  <a:lnTo>
                    <a:pt x="505967" y="0"/>
                  </a:lnTo>
                  <a:lnTo>
                    <a:pt x="0" y="0"/>
                  </a:lnTo>
                  <a:lnTo>
                    <a:pt x="0" y="20573"/>
                  </a:lnTo>
                  <a:lnTo>
                    <a:pt x="505967" y="2057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087873" y="4078224"/>
              <a:ext cx="506730" cy="20955"/>
            </a:xfrm>
            <a:custGeom>
              <a:avLst/>
              <a:gdLst/>
              <a:ahLst/>
              <a:cxnLst/>
              <a:rect l="l" t="t" r="r" b="b"/>
              <a:pathLst>
                <a:path w="506729" h="20954">
                  <a:moveTo>
                    <a:pt x="506729" y="9905"/>
                  </a:moveTo>
                  <a:lnTo>
                    <a:pt x="506729" y="0"/>
                  </a:lnTo>
                  <a:lnTo>
                    <a:pt x="0" y="0"/>
                  </a:lnTo>
                  <a:lnTo>
                    <a:pt x="0" y="20573"/>
                  </a:lnTo>
                  <a:lnTo>
                    <a:pt x="506729" y="20573"/>
                  </a:lnTo>
                  <a:lnTo>
                    <a:pt x="506729" y="9905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330705" y="2718305"/>
            <a:ext cx="1995805" cy="1724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5745">
              <a:lnSpc>
                <a:spcPct val="100000"/>
              </a:lnSpc>
              <a:spcBef>
                <a:spcPts val="95"/>
              </a:spcBef>
            </a:pPr>
            <a:r>
              <a:rPr sz="3200" spc="-10" dirty="0">
                <a:latin typeface="Arial MT"/>
                <a:cs typeface="Arial MT"/>
              </a:rPr>
              <a:t>Averaged</a:t>
            </a:r>
            <a:endParaRPr sz="3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9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200" spc="-10" dirty="0">
                <a:latin typeface="Arial MT"/>
                <a:cs typeface="Arial MT"/>
              </a:rPr>
              <a:t>Ref</a:t>
            </a:r>
            <a:endParaRPr sz="3200">
              <a:latin typeface="Arial MT"/>
              <a:cs typeface="Arial MT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157287" y="4473511"/>
            <a:ext cx="1602105" cy="636905"/>
            <a:chOff x="1157287" y="4473511"/>
            <a:chExt cx="1602105" cy="636905"/>
          </a:xfrm>
        </p:grpSpPr>
        <p:sp>
          <p:nvSpPr>
            <p:cNvPr id="38" name="object 38"/>
            <p:cNvSpPr/>
            <p:nvPr/>
          </p:nvSpPr>
          <p:spPr>
            <a:xfrm>
              <a:off x="2228850" y="4478273"/>
              <a:ext cx="16510" cy="627380"/>
            </a:xfrm>
            <a:custGeom>
              <a:avLst/>
              <a:gdLst/>
              <a:ahLst/>
              <a:cxnLst/>
              <a:rect l="l" t="t" r="r" b="b"/>
              <a:pathLst>
                <a:path w="16510" h="627379">
                  <a:moveTo>
                    <a:pt x="16510" y="0"/>
                  </a:moveTo>
                  <a:lnTo>
                    <a:pt x="8890" y="0"/>
                  </a:lnTo>
                  <a:lnTo>
                    <a:pt x="0" y="0"/>
                  </a:lnTo>
                  <a:lnTo>
                    <a:pt x="0" y="627126"/>
                  </a:lnTo>
                  <a:lnTo>
                    <a:pt x="8890" y="627126"/>
                  </a:lnTo>
                  <a:lnTo>
                    <a:pt x="16510" y="627126"/>
                  </a:lnTo>
                  <a:lnTo>
                    <a:pt x="1651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228850" y="4478273"/>
              <a:ext cx="17780" cy="627380"/>
            </a:xfrm>
            <a:custGeom>
              <a:avLst/>
              <a:gdLst/>
              <a:ahLst/>
              <a:cxnLst/>
              <a:rect l="l" t="t" r="r" b="b"/>
              <a:pathLst>
                <a:path w="17780" h="627379">
                  <a:moveTo>
                    <a:pt x="9143" y="0"/>
                  </a:moveTo>
                  <a:lnTo>
                    <a:pt x="0" y="0"/>
                  </a:lnTo>
                  <a:lnTo>
                    <a:pt x="0" y="627126"/>
                  </a:lnTo>
                  <a:lnTo>
                    <a:pt x="17525" y="627126"/>
                  </a:lnTo>
                  <a:lnTo>
                    <a:pt x="17525" y="0"/>
                  </a:lnTo>
                  <a:lnTo>
                    <a:pt x="9143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157222" y="5007863"/>
              <a:ext cx="596900" cy="21590"/>
            </a:xfrm>
            <a:custGeom>
              <a:avLst/>
              <a:gdLst/>
              <a:ahLst/>
              <a:cxnLst/>
              <a:rect l="l" t="t" r="r" b="b"/>
              <a:pathLst>
                <a:path w="596900" h="21589">
                  <a:moveTo>
                    <a:pt x="596645" y="21336"/>
                  </a:moveTo>
                  <a:lnTo>
                    <a:pt x="596645" y="11430"/>
                  </a:lnTo>
                  <a:lnTo>
                    <a:pt x="596645" y="0"/>
                  </a:lnTo>
                  <a:lnTo>
                    <a:pt x="0" y="0"/>
                  </a:lnTo>
                  <a:lnTo>
                    <a:pt x="0" y="21336"/>
                  </a:lnTo>
                  <a:lnTo>
                    <a:pt x="596645" y="21336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157222" y="5008625"/>
              <a:ext cx="597535" cy="20955"/>
            </a:xfrm>
            <a:custGeom>
              <a:avLst/>
              <a:gdLst/>
              <a:ahLst/>
              <a:cxnLst/>
              <a:rect l="l" t="t" r="r" b="b"/>
              <a:pathLst>
                <a:path w="597535" h="20954">
                  <a:moveTo>
                    <a:pt x="597408" y="10668"/>
                  </a:moveTo>
                  <a:lnTo>
                    <a:pt x="597408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597408" y="20574"/>
                  </a:lnTo>
                  <a:lnTo>
                    <a:pt x="597408" y="10668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777745" y="4719065"/>
              <a:ext cx="269875" cy="20955"/>
            </a:xfrm>
            <a:custGeom>
              <a:avLst/>
              <a:gdLst/>
              <a:ahLst/>
              <a:cxnLst/>
              <a:rect l="l" t="t" r="r" b="b"/>
              <a:pathLst>
                <a:path w="269875" h="20954">
                  <a:moveTo>
                    <a:pt x="269748" y="20574"/>
                  </a:moveTo>
                  <a:lnTo>
                    <a:pt x="269748" y="11429"/>
                  </a:lnTo>
                  <a:lnTo>
                    <a:pt x="269748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269748" y="20574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777745" y="4719827"/>
              <a:ext cx="269875" cy="20955"/>
            </a:xfrm>
            <a:custGeom>
              <a:avLst/>
              <a:gdLst/>
              <a:ahLst/>
              <a:cxnLst/>
              <a:rect l="l" t="t" r="r" b="b"/>
              <a:pathLst>
                <a:path w="269875" h="20954">
                  <a:moveTo>
                    <a:pt x="269748" y="10668"/>
                  </a:moveTo>
                  <a:lnTo>
                    <a:pt x="269748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269748" y="20574"/>
                  </a:lnTo>
                  <a:lnTo>
                    <a:pt x="269748" y="10668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162050" y="4602479"/>
              <a:ext cx="971550" cy="250825"/>
            </a:xfrm>
            <a:custGeom>
              <a:avLst/>
              <a:gdLst/>
              <a:ahLst/>
              <a:cxnLst/>
              <a:rect l="l" t="t" r="r" b="b"/>
              <a:pathLst>
                <a:path w="971550" h="250825">
                  <a:moveTo>
                    <a:pt x="971550" y="128015"/>
                  </a:moveTo>
                  <a:lnTo>
                    <a:pt x="876300" y="69341"/>
                  </a:lnTo>
                  <a:lnTo>
                    <a:pt x="876300" y="186690"/>
                  </a:lnTo>
                  <a:lnTo>
                    <a:pt x="971550" y="128015"/>
                  </a:lnTo>
                  <a:close/>
                </a:path>
                <a:path w="971550" h="250825">
                  <a:moveTo>
                    <a:pt x="282701" y="250697"/>
                  </a:moveTo>
                  <a:lnTo>
                    <a:pt x="278130" y="192024"/>
                  </a:lnTo>
                  <a:lnTo>
                    <a:pt x="268224" y="144017"/>
                  </a:lnTo>
                  <a:lnTo>
                    <a:pt x="254508" y="101346"/>
                  </a:lnTo>
                  <a:lnTo>
                    <a:pt x="240030" y="63246"/>
                  </a:lnTo>
                  <a:lnTo>
                    <a:pt x="194309" y="15240"/>
                  </a:lnTo>
                  <a:lnTo>
                    <a:pt x="141731" y="0"/>
                  </a:lnTo>
                  <a:lnTo>
                    <a:pt x="112775" y="4571"/>
                  </a:lnTo>
                  <a:lnTo>
                    <a:pt x="66293" y="35814"/>
                  </a:lnTo>
                  <a:lnTo>
                    <a:pt x="23621" y="95250"/>
                  </a:lnTo>
                  <a:lnTo>
                    <a:pt x="13715" y="137921"/>
                  </a:lnTo>
                  <a:lnTo>
                    <a:pt x="4571" y="186690"/>
                  </a:lnTo>
                  <a:lnTo>
                    <a:pt x="0" y="245364"/>
                  </a:lnTo>
                  <a:lnTo>
                    <a:pt x="18287" y="245364"/>
                  </a:lnTo>
                  <a:lnTo>
                    <a:pt x="23621" y="192024"/>
                  </a:lnTo>
                  <a:lnTo>
                    <a:pt x="32003" y="144017"/>
                  </a:lnTo>
                  <a:lnTo>
                    <a:pt x="41909" y="105917"/>
                  </a:lnTo>
                  <a:lnTo>
                    <a:pt x="76200" y="51815"/>
                  </a:lnTo>
                  <a:lnTo>
                    <a:pt x="118109" y="26670"/>
                  </a:lnTo>
                  <a:lnTo>
                    <a:pt x="141731" y="20574"/>
                  </a:lnTo>
                  <a:lnTo>
                    <a:pt x="160020" y="26670"/>
                  </a:lnTo>
                  <a:lnTo>
                    <a:pt x="202692" y="51815"/>
                  </a:lnTo>
                  <a:lnTo>
                    <a:pt x="240030" y="112014"/>
                  </a:lnTo>
                  <a:lnTo>
                    <a:pt x="259842" y="196596"/>
                  </a:lnTo>
                  <a:lnTo>
                    <a:pt x="264414" y="250697"/>
                  </a:lnTo>
                  <a:lnTo>
                    <a:pt x="282701" y="250697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162050" y="4602479"/>
              <a:ext cx="283210" cy="250825"/>
            </a:xfrm>
            <a:custGeom>
              <a:avLst/>
              <a:gdLst/>
              <a:ahLst/>
              <a:cxnLst/>
              <a:rect l="l" t="t" r="r" b="b"/>
              <a:pathLst>
                <a:path w="283209" h="250825">
                  <a:moveTo>
                    <a:pt x="282701" y="250697"/>
                  </a:moveTo>
                  <a:lnTo>
                    <a:pt x="278130" y="192024"/>
                  </a:lnTo>
                  <a:lnTo>
                    <a:pt x="268224" y="144017"/>
                  </a:lnTo>
                  <a:lnTo>
                    <a:pt x="254508" y="101346"/>
                  </a:lnTo>
                  <a:lnTo>
                    <a:pt x="240030" y="63246"/>
                  </a:lnTo>
                  <a:lnTo>
                    <a:pt x="194309" y="15240"/>
                  </a:lnTo>
                  <a:lnTo>
                    <a:pt x="141731" y="0"/>
                  </a:lnTo>
                  <a:lnTo>
                    <a:pt x="112775" y="4571"/>
                  </a:lnTo>
                  <a:lnTo>
                    <a:pt x="66293" y="35814"/>
                  </a:lnTo>
                  <a:lnTo>
                    <a:pt x="23621" y="95250"/>
                  </a:lnTo>
                  <a:lnTo>
                    <a:pt x="13715" y="137921"/>
                  </a:lnTo>
                  <a:lnTo>
                    <a:pt x="4571" y="186690"/>
                  </a:lnTo>
                  <a:lnTo>
                    <a:pt x="0" y="245364"/>
                  </a:lnTo>
                  <a:lnTo>
                    <a:pt x="18287" y="245364"/>
                  </a:lnTo>
                  <a:lnTo>
                    <a:pt x="23621" y="192024"/>
                  </a:lnTo>
                  <a:lnTo>
                    <a:pt x="32003" y="144017"/>
                  </a:lnTo>
                  <a:lnTo>
                    <a:pt x="41909" y="105917"/>
                  </a:lnTo>
                  <a:lnTo>
                    <a:pt x="76200" y="51815"/>
                  </a:lnTo>
                  <a:lnTo>
                    <a:pt x="118109" y="26670"/>
                  </a:lnTo>
                  <a:lnTo>
                    <a:pt x="141731" y="20574"/>
                  </a:lnTo>
                  <a:lnTo>
                    <a:pt x="160020" y="26670"/>
                  </a:lnTo>
                  <a:lnTo>
                    <a:pt x="202692" y="51815"/>
                  </a:lnTo>
                  <a:lnTo>
                    <a:pt x="240030" y="112014"/>
                  </a:lnTo>
                  <a:lnTo>
                    <a:pt x="259842" y="196596"/>
                  </a:lnTo>
                  <a:lnTo>
                    <a:pt x="264414" y="250697"/>
                  </a:lnTo>
                  <a:lnTo>
                    <a:pt x="282701" y="250697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427225" y="4853177"/>
              <a:ext cx="303530" cy="241300"/>
            </a:xfrm>
            <a:custGeom>
              <a:avLst/>
              <a:gdLst/>
              <a:ahLst/>
              <a:cxnLst/>
              <a:rect l="l" t="t" r="r" b="b"/>
              <a:pathLst>
                <a:path w="303530" h="241300">
                  <a:moveTo>
                    <a:pt x="303275" y="0"/>
                  </a:moveTo>
                  <a:lnTo>
                    <a:pt x="284987" y="0"/>
                  </a:lnTo>
                  <a:lnTo>
                    <a:pt x="278892" y="47244"/>
                  </a:lnTo>
                  <a:lnTo>
                    <a:pt x="270509" y="85344"/>
                  </a:lnTo>
                  <a:lnTo>
                    <a:pt x="255269" y="123444"/>
                  </a:lnTo>
                  <a:lnTo>
                    <a:pt x="236981" y="155448"/>
                  </a:lnTo>
                  <a:lnTo>
                    <a:pt x="218694" y="182118"/>
                  </a:lnTo>
                  <a:lnTo>
                    <a:pt x="194310" y="198120"/>
                  </a:lnTo>
                  <a:lnTo>
                    <a:pt x="170688" y="214122"/>
                  </a:lnTo>
                  <a:lnTo>
                    <a:pt x="146304" y="218694"/>
                  </a:lnTo>
                  <a:lnTo>
                    <a:pt x="122682" y="218694"/>
                  </a:lnTo>
                  <a:lnTo>
                    <a:pt x="104394" y="209550"/>
                  </a:lnTo>
                  <a:lnTo>
                    <a:pt x="80010" y="198120"/>
                  </a:lnTo>
                  <a:lnTo>
                    <a:pt x="41910" y="144018"/>
                  </a:lnTo>
                  <a:lnTo>
                    <a:pt x="23622" y="58674"/>
                  </a:lnTo>
                  <a:lnTo>
                    <a:pt x="18288" y="0"/>
                  </a:lnTo>
                  <a:lnTo>
                    <a:pt x="0" y="0"/>
                  </a:lnTo>
                  <a:lnTo>
                    <a:pt x="3810" y="58674"/>
                  </a:lnTo>
                  <a:lnTo>
                    <a:pt x="13716" y="112776"/>
                  </a:lnTo>
                  <a:lnTo>
                    <a:pt x="28194" y="155448"/>
                  </a:lnTo>
                  <a:lnTo>
                    <a:pt x="70104" y="214122"/>
                  </a:lnTo>
                  <a:lnTo>
                    <a:pt x="122682" y="240792"/>
                  </a:lnTo>
                  <a:lnTo>
                    <a:pt x="152400" y="240792"/>
                  </a:lnTo>
                  <a:lnTo>
                    <a:pt x="208787" y="218694"/>
                  </a:lnTo>
                  <a:lnTo>
                    <a:pt x="255269" y="166116"/>
                  </a:lnTo>
                  <a:lnTo>
                    <a:pt x="275081" y="133350"/>
                  </a:lnTo>
                  <a:lnTo>
                    <a:pt x="288798" y="96774"/>
                  </a:lnTo>
                  <a:lnTo>
                    <a:pt x="298704" y="47244"/>
                  </a:lnTo>
                  <a:lnTo>
                    <a:pt x="303275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427225" y="4853177"/>
              <a:ext cx="303530" cy="241300"/>
            </a:xfrm>
            <a:custGeom>
              <a:avLst/>
              <a:gdLst/>
              <a:ahLst/>
              <a:cxnLst/>
              <a:rect l="l" t="t" r="r" b="b"/>
              <a:pathLst>
                <a:path w="303530" h="241300">
                  <a:moveTo>
                    <a:pt x="284987" y="0"/>
                  </a:moveTo>
                  <a:lnTo>
                    <a:pt x="278892" y="47244"/>
                  </a:lnTo>
                  <a:lnTo>
                    <a:pt x="270509" y="85344"/>
                  </a:lnTo>
                  <a:lnTo>
                    <a:pt x="255269" y="123444"/>
                  </a:lnTo>
                  <a:lnTo>
                    <a:pt x="218694" y="182118"/>
                  </a:lnTo>
                  <a:lnTo>
                    <a:pt x="194310" y="198120"/>
                  </a:lnTo>
                  <a:lnTo>
                    <a:pt x="170688" y="214122"/>
                  </a:lnTo>
                  <a:lnTo>
                    <a:pt x="146304" y="218694"/>
                  </a:lnTo>
                  <a:lnTo>
                    <a:pt x="122682" y="218694"/>
                  </a:lnTo>
                  <a:lnTo>
                    <a:pt x="104394" y="209550"/>
                  </a:lnTo>
                  <a:lnTo>
                    <a:pt x="80010" y="198120"/>
                  </a:lnTo>
                  <a:lnTo>
                    <a:pt x="41910" y="144018"/>
                  </a:lnTo>
                  <a:lnTo>
                    <a:pt x="23622" y="58674"/>
                  </a:lnTo>
                  <a:lnTo>
                    <a:pt x="18288" y="0"/>
                  </a:lnTo>
                  <a:lnTo>
                    <a:pt x="0" y="0"/>
                  </a:lnTo>
                  <a:lnTo>
                    <a:pt x="3810" y="58674"/>
                  </a:lnTo>
                  <a:lnTo>
                    <a:pt x="13716" y="112776"/>
                  </a:lnTo>
                  <a:lnTo>
                    <a:pt x="28194" y="155448"/>
                  </a:lnTo>
                  <a:lnTo>
                    <a:pt x="70104" y="214122"/>
                  </a:lnTo>
                  <a:lnTo>
                    <a:pt x="122682" y="240792"/>
                  </a:lnTo>
                  <a:lnTo>
                    <a:pt x="152400" y="240792"/>
                  </a:lnTo>
                  <a:lnTo>
                    <a:pt x="208787" y="218694"/>
                  </a:lnTo>
                  <a:lnTo>
                    <a:pt x="255269" y="166116"/>
                  </a:lnTo>
                  <a:lnTo>
                    <a:pt x="275081" y="133350"/>
                  </a:lnTo>
                  <a:lnTo>
                    <a:pt x="288798" y="96774"/>
                  </a:lnTo>
                  <a:lnTo>
                    <a:pt x="298704" y="47244"/>
                  </a:lnTo>
                  <a:lnTo>
                    <a:pt x="303275" y="0"/>
                  </a:lnTo>
                  <a:lnTo>
                    <a:pt x="284987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228850" y="4586477"/>
              <a:ext cx="508634" cy="85725"/>
            </a:xfrm>
            <a:custGeom>
              <a:avLst/>
              <a:gdLst/>
              <a:ahLst/>
              <a:cxnLst/>
              <a:rect l="l" t="t" r="r" b="b"/>
              <a:pathLst>
                <a:path w="508635" h="85725">
                  <a:moveTo>
                    <a:pt x="508253" y="63246"/>
                  </a:moveTo>
                  <a:lnTo>
                    <a:pt x="508253" y="42672"/>
                  </a:lnTo>
                  <a:lnTo>
                    <a:pt x="432053" y="36576"/>
                  </a:lnTo>
                  <a:lnTo>
                    <a:pt x="355853" y="26670"/>
                  </a:lnTo>
                  <a:lnTo>
                    <a:pt x="284988" y="16002"/>
                  </a:lnTo>
                  <a:lnTo>
                    <a:pt x="218694" y="4572"/>
                  </a:lnTo>
                  <a:lnTo>
                    <a:pt x="156972" y="0"/>
                  </a:lnTo>
                  <a:lnTo>
                    <a:pt x="99822" y="9144"/>
                  </a:lnTo>
                  <a:lnTo>
                    <a:pt x="70866" y="16002"/>
                  </a:lnTo>
                  <a:lnTo>
                    <a:pt x="23622" y="47244"/>
                  </a:lnTo>
                  <a:lnTo>
                    <a:pt x="0" y="67818"/>
                  </a:lnTo>
                  <a:lnTo>
                    <a:pt x="13716" y="85344"/>
                  </a:lnTo>
                  <a:lnTo>
                    <a:pt x="32766" y="63246"/>
                  </a:lnTo>
                  <a:lnTo>
                    <a:pt x="56387" y="47244"/>
                  </a:lnTo>
                  <a:lnTo>
                    <a:pt x="80772" y="36576"/>
                  </a:lnTo>
                  <a:lnTo>
                    <a:pt x="104393" y="31242"/>
                  </a:lnTo>
                  <a:lnTo>
                    <a:pt x="156972" y="26670"/>
                  </a:lnTo>
                  <a:lnTo>
                    <a:pt x="218694" y="26670"/>
                  </a:lnTo>
                  <a:lnTo>
                    <a:pt x="432053" y="58674"/>
                  </a:lnTo>
                  <a:lnTo>
                    <a:pt x="508253" y="63246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228850" y="4586477"/>
              <a:ext cx="508634" cy="85725"/>
            </a:xfrm>
            <a:custGeom>
              <a:avLst/>
              <a:gdLst/>
              <a:ahLst/>
              <a:cxnLst/>
              <a:rect l="l" t="t" r="r" b="b"/>
              <a:pathLst>
                <a:path w="508635" h="85725">
                  <a:moveTo>
                    <a:pt x="508253" y="42672"/>
                  </a:moveTo>
                  <a:lnTo>
                    <a:pt x="432053" y="36576"/>
                  </a:lnTo>
                  <a:lnTo>
                    <a:pt x="355853" y="26670"/>
                  </a:lnTo>
                  <a:lnTo>
                    <a:pt x="284988" y="16002"/>
                  </a:lnTo>
                  <a:lnTo>
                    <a:pt x="218694" y="4572"/>
                  </a:lnTo>
                  <a:lnTo>
                    <a:pt x="156972" y="0"/>
                  </a:lnTo>
                  <a:lnTo>
                    <a:pt x="99822" y="9144"/>
                  </a:lnTo>
                  <a:lnTo>
                    <a:pt x="70866" y="16002"/>
                  </a:lnTo>
                  <a:lnTo>
                    <a:pt x="48006" y="31242"/>
                  </a:lnTo>
                  <a:lnTo>
                    <a:pt x="23622" y="47244"/>
                  </a:lnTo>
                  <a:lnTo>
                    <a:pt x="0" y="67818"/>
                  </a:lnTo>
                  <a:lnTo>
                    <a:pt x="13716" y="85344"/>
                  </a:lnTo>
                  <a:lnTo>
                    <a:pt x="32766" y="63246"/>
                  </a:lnTo>
                  <a:lnTo>
                    <a:pt x="56387" y="47244"/>
                  </a:lnTo>
                  <a:lnTo>
                    <a:pt x="80772" y="36576"/>
                  </a:lnTo>
                  <a:lnTo>
                    <a:pt x="104393" y="31242"/>
                  </a:lnTo>
                  <a:lnTo>
                    <a:pt x="156972" y="26670"/>
                  </a:lnTo>
                  <a:lnTo>
                    <a:pt x="218694" y="26670"/>
                  </a:lnTo>
                  <a:lnTo>
                    <a:pt x="284988" y="36576"/>
                  </a:lnTo>
                  <a:lnTo>
                    <a:pt x="355853" y="47244"/>
                  </a:lnTo>
                  <a:lnTo>
                    <a:pt x="432053" y="58674"/>
                  </a:lnTo>
                  <a:lnTo>
                    <a:pt x="508253" y="63246"/>
                  </a:lnTo>
                  <a:lnTo>
                    <a:pt x="508253" y="42672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3613213" y="4548187"/>
            <a:ext cx="525780" cy="535305"/>
            <a:chOff x="3613213" y="4548187"/>
            <a:chExt cx="525780" cy="535305"/>
          </a:xfrm>
        </p:grpSpPr>
        <p:pic>
          <p:nvPicPr>
            <p:cNvPr id="51" name="object 5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16667" y="4965763"/>
              <a:ext cx="113919" cy="117728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3863340" y="4575047"/>
              <a:ext cx="19050" cy="401955"/>
            </a:xfrm>
            <a:custGeom>
              <a:avLst/>
              <a:gdLst/>
              <a:ahLst/>
              <a:cxnLst/>
              <a:rect l="l" t="t" r="r" b="b"/>
              <a:pathLst>
                <a:path w="19050" h="401954">
                  <a:moveTo>
                    <a:pt x="19050" y="0"/>
                  </a:moveTo>
                  <a:lnTo>
                    <a:pt x="10160" y="0"/>
                  </a:lnTo>
                  <a:lnTo>
                    <a:pt x="0" y="0"/>
                  </a:lnTo>
                  <a:lnTo>
                    <a:pt x="0" y="401574"/>
                  </a:lnTo>
                  <a:lnTo>
                    <a:pt x="10160" y="401574"/>
                  </a:lnTo>
                  <a:lnTo>
                    <a:pt x="19050" y="401574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864101" y="4575047"/>
              <a:ext cx="19050" cy="401955"/>
            </a:xfrm>
            <a:custGeom>
              <a:avLst/>
              <a:gdLst/>
              <a:ahLst/>
              <a:cxnLst/>
              <a:rect l="l" t="t" r="r" b="b"/>
              <a:pathLst>
                <a:path w="19050" h="401954">
                  <a:moveTo>
                    <a:pt x="9144" y="0"/>
                  </a:moveTo>
                  <a:lnTo>
                    <a:pt x="0" y="0"/>
                  </a:lnTo>
                  <a:lnTo>
                    <a:pt x="0" y="401574"/>
                  </a:lnTo>
                  <a:lnTo>
                    <a:pt x="19050" y="401574"/>
                  </a:lnTo>
                  <a:lnTo>
                    <a:pt x="19050" y="0"/>
                  </a:lnTo>
                  <a:lnTo>
                    <a:pt x="9144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617976" y="4552950"/>
              <a:ext cx="516255" cy="101600"/>
            </a:xfrm>
            <a:custGeom>
              <a:avLst/>
              <a:gdLst/>
              <a:ahLst/>
              <a:cxnLst/>
              <a:rect l="l" t="t" r="r" b="b"/>
              <a:pathLst>
                <a:path w="516254" h="101600">
                  <a:moveTo>
                    <a:pt x="515874" y="85344"/>
                  </a:moveTo>
                  <a:lnTo>
                    <a:pt x="445007" y="49529"/>
                  </a:lnTo>
                  <a:lnTo>
                    <a:pt x="379475" y="22097"/>
                  </a:lnTo>
                  <a:lnTo>
                    <a:pt x="316991" y="6095"/>
                  </a:lnTo>
                  <a:lnTo>
                    <a:pt x="250698" y="0"/>
                  </a:lnTo>
                  <a:lnTo>
                    <a:pt x="188975" y="6095"/>
                  </a:lnTo>
                  <a:lnTo>
                    <a:pt x="126491" y="22097"/>
                  </a:lnTo>
                  <a:lnTo>
                    <a:pt x="66294" y="49529"/>
                  </a:lnTo>
                  <a:lnTo>
                    <a:pt x="0" y="85344"/>
                  </a:lnTo>
                  <a:lnTo>
                    <a:pt x="8382" y="101345"/>
                  </a:lnTo>
                  <a:lnTo>
                    <a:pt x="70103" y="70103"/>
                  </a:lnTo>
                  <a:lnTo>
                    <a:pt x="132588" y="42671"/>
                  </a:lnTo>
                  <a:lnTo>
                    <a:pt x="192786" y="26670"/>
                  </a:lnTo>
                  <a:lnTo>
                    <a:pt x="250698" y="22097"/>
                  </a:lnTo>
                  <a:lnTo>
                    <a:pt x="311657" y="26670"/>
                  </a:lnTo>
                  <a:lnTo>
                    <a:pt x="373379" y="42671"/>
                  </a:lnTo>
                  <a:lnTo>
                    <a:pt x="439674" y="70103"/>
                  </a:lnTo>
                  <a:lnTo>
                    <a:pt x="505968" y="101345"/>
                  </a:lnTo>
                  <a:lnTo>
                    <a:pt x="515874" y="85344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617976" y="4552950"/>
              <a:ext cx="516255" cy="101600"/>
            </a:xfrm>
            <a:custGeom>
              <a:avLst/>
              <a:gdLst/>
              <a:ahLst/>
              <a:cxnLst/>
              <a:rect l="l" t="t" r="r" b="b"/>
              <a:pathLst>
                <a:path w="516254" h="101600">
                  <a:moveTo>
                    <a:pt x="515874" y="85344"/>
                  </a:moveTo>
                  <a:lnTo>
                    <a:pt x="445007" y="49529"/>
                  </a:lnTo>
                  <a:lnTo>
                    <a:pt x="379475" y="22097"/>
                  </a:lnTo>
                  <a:lnTo>
                    <a:pt x="316991" y="6095"/>
                  </a:lnTo>
                  <a:lnTo>
                    <a:pt x="250698" y="0"/>
                  </a:lnTo>
                  <a:lnTo>
                    <a:pt x="188975" y="6095"/>
                  </a:lnTo>
                  <a:lnTo>
                    <a:pt x="126491" y="22097"/>
                  </a:lnTo>
                  <a:lnTo>
                    <a:pt x="66294" y="49529"/>
                  </a:lnTo>
                  <a:lnTo>
                    <a:pt x="0" y="85344"/>
                  </a:lnTo>
                  <a:lnTo>
                    <a:pt x="8382" y="101345"/>
                  </a:lnTo>
                  <a:lnTo>
                    <a:pt x="70103" y="70103"/>
                  </a:lnTo>
                  <a:lnTo>
                    <a:pt x="132588" y="42671"/>
                  </a:lnTo>
                  <a:lnTo>
                    <a:pt x="192786" y="26670"/>
                  </a:lnTo>
                  <a:lnTo>
                    <a:pt x="250698" y="22097"/>
                  </a:lnTo>
                  <a:lnTo>
                    <a:pt x="311657" y="26670"/>
                  </a:lnTo>
                  <a:lnTo>
                    <a:pt x="373379" y="42671"/>
                  </a:lnTo>
                  <a:lnTo>
                    <a:pt x="439674" y="70103"/>
                  </a:lnTo>
                  <a:lnTo>
                    <a:pt x="505968" y="101345"/>
                  </a:lnTo>
                  <a:lnTo>
                    <a:pt x="515874" y="85344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7990140" y="3527107"/>
            <a:ext cx="1185545" cy="358140"/>
            <a:chOff x="7990140" y="3527107"/>
            <a:chExt cx="1185545" cy="358140"/>
          </a:xfrm>
        </p:grpSpPr>
        <p:sp>
          <p:nvSpPr>
            <p:cNvPr id="57" name="object 57"/>
            <p:cNvSpPr/>
            <p:nvPr/>
          </p:nvSpPr>
          <p:spPr>
            <a:xfrm>
              <a:off x="7994141" y="3852671"/>
              <a:ext cx="381000" cy="26670"/>
            </a:xfrm>
            <a:custGeom>
              <a:avLst/>
              <a:gdLst/>
              <a:ahLst/>
              <a:cxnLst/>
              <a:rect l="l" t="t" r="r" b="b"/>
              <a:pathLst>
                <a:path w="381000" h="26670">
                  <a:moveTo>
                    <a:pt x="381000" y="26670"/>
                  </a:moveTo>
                  <a:lnTo>
                    <a:pt x="381000" y="16002"/>
                  </a:lnTo>
                  <a:lnTo>
                    <a:pt x="381000" y="0"/>
                  </a:lnTo>
                  <a:lnTo>
                    <a:pt x="0" y="0"/>
                  </a:lnTo>
                  <a:lnTo>
                    <a:pt x="0" y="26670"/>
                  </a:lnTo>
                  <a:lnTo>
                    <a:pt x="381000" y="2667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994903" y="3852671"/>
              <a:ext cx="381000" cy="27940"/>
            </a:xfrm>
            <a:custGeom>
              <a:avLst/>
              <a:gdLst/>
              <a:ahLst/>
              <a:cxnLst/>
              <a:rect l="l" t="t" r="r" b="b"/>
              <a:pathLst>
                <a:path w="381000" h="27939">
                  <a:moveTo>
                    <a:pt x="381000" y="16002"/>
                  </a:moveTo>
                  <a:lnTo>
                    <a:pt x="381000" y="0"/>
                  </a:lnTo>
                  <a:lnTo>
                    <a:pt x="0" y="0"/>
                  </a:lnTo>
                  <a:lnTo>
                    <a:pt x="0" y="27432"/>
                  </a:lnTo>
                  <a:lnTo>
                    <a:pt x="381000" y="27432"/>
                  </a:lnTo>
                  <a:lnTo>
                    <a:pt x="381000" y="16002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8184641" y="3531870"/>
              <a:ext cx="986155" cy="20955"/>
            </a:xfrm>
            <a:custGeom>
              <a:avLst/>
              <a:gdLst/>
              <a:ahLst/>
              <a:cxnLst/>
              <a:rect l="l" t="t" r="r" b="b"/>
              <a:pathLst>
                <a:path w="986154" h="20954">
                  <a:moveTo>
                    <a:pt x="986029" y="20573"/>
                  </a:moveTo>
                  <a:lnTo>
                    <a:pt x="986029" y="11429"/>
                  </a:lnTo>
                  <a:lnTo>
                    <a:pt x="986029" y="0"/>
                  </a:lnTo>
                  <a:lnTo>
                    <a:pt x="0" y="0"/>
                  </a:lnTo>
                  <a:lnTo>
                    <a:pt x="0" y="20573"/>
                  </a:lnTo>
                  <a:lnTo>
                    <a:pt x="986029" y="2057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8185403" y="3531870"/>
              <a:ext cx="985519" cy="20955"/>
            </a:xfrm>
            <a:custGeom>
              <a:avLst/>
              <a:gdLst/>
              <a:ahLst/>
              <a:cxnLst/>
              <a:rect l="l" t="t" r="r" b="b"/>
              <a:pathLst>
                <a:path w="985520" h="20954">
                  <a:moveTo>
                    <a:pt x="985267" y="11429"/>
                  </a:moveTo>
                  <a:lnTo>
                    <a:pt x="985267" y="0"/>
                  </a:lnTo>
                  <a:lnTo>
                    <a:pt x="0" y="0"/>
                  </a:lnTo>
                  <a:lnTo>
                    <a:pt x="0" y="20573"/>
                  </a:lnTo>
                  <a:lnTo>
                    <a:pt x="985267" y="20573"/>
                  </a:lnTo>
                  <a:lnTo>
                    <a:pt x="985267" y="11429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8169910" y="3536441"/>
              <a:ext cx="19050" cy="332740"/>
            </a:xfrm>
            <a:custGeom>
              <a:avLst/>
              <a:gdLst/>
              <a:ahLst/>
              <a:cxnLst/>
              <a:rect l="l" t="t" r="r" b="b"/>
              <a:pathLst>
                <a:path w="19050" h="332739">
                  <a:moveTo>
                    <a:pt x="19050" y="0"/>
                  </a:moveTo>
                  <a:lnTo>
                    <a:pt x="10160" y="0"/>
                  </a:lnTo>
                  <a:lnTo>
                    <a:pt x="0" y="0"/>
                  </a:lnTo>
                  <a:lnTo>
                    <a:pt x="0" y="332232"/>
                  </a:lnTo>
                  <a:lnTo>
                    <a:pt x="10160" y="332232"/>
                  </a:lnTo>
                  <a:lnTo>
                    <a:pt x="19050" y="332232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8170925" y="3537203"/>
              <a:ext cx="19050" cy="331470"/>
            </a:xfrm>
            <a:custGeom>
              <a:avLst/>
              <a:gdLst/>
              <a:ahLst/>
              <a:cxnLst/>
              <a:rect l="l" t="t" r="r" b="b"/>
              <a:pathLst>
                <a:path w="19050" h="331470">
                  <a:moveTo>
                    <a:pt x="9144" y="331470"/>
                  </a:moveTo>
                  <a:lnTo>
                    <a:pt x="19050" y="331470"/>
                  </a:lnTo>
                  <a:lnTo>
                    <a:pt x="19050" y="0"/>
                  </a:lnTo>
                  <a:lnTo>
                    <a:pt x="0" y="0"/>
                  </a:lnTo>
                  <a:lnTo>
                    <a:pt x="0" y="331470"/>
                  </a:lnTo>
                  <a:lnTo>
                    <a:pt x="9144" y="33147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7994713" y="4098607"/>
            <a:ext cx="1176655" cy="380365"/>
            <a:chOff x="7994713" y="4098607"/>
            <a:chExt cx="1176655" cy="380365"/>
          </a:xfrm>
        </p:grpSpPr>
        <p:sp>
          <p:nvSpPr>
            <p:cNvPr id="64" name="object 64"/>
            <p:cNvSpPr/>
            <p:nvPr/>
          </p:nvSpPr>
          <p:spPr>
            <a:xfrm>
              <a:off x="7998714" y="4103370"/>
              <a:ext cx="379730" cy="26670"/>
            </a:xfrm>
            <a:custGeom>
              <a:avLst/>
              <a:gdLst/>
              <a:ahLst/>
              <a:cxnLst/>
              <a:rect l="l" t="t" r="r" b="b"/>
              <a:pathLst>
                <a:path w="379729" h="26670">
                  <a:moveTo>
                    <a:pt x="379475" y="26670"/>
                  </a:moveTo>
                  <a:lnTo>
                    <a:pt x="379475" y="11429"/>
                  </a:lnTo>
                  <a:lnTo>
                    <a:pt x="379475" y="0"/>
                  </a:lnTo>
                  <a:lnTo>
                    <a:pt x="0" y="0"/>
                  </a:lnTo>
                  <a:lnTo>
                    <a:pt x="0" y="26670"/>
                  </a:lnTo>
                  <a:lnTo>
                    <a:pt x="379475" y="2667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999476" y="4103370"/>
              <a:ext cx="379730" cy="27940"/>
            </a:xfrm>
            <a:custGeom>
              <a:avLst/>
              <a:gdLst/>
              <a:ahLst/>
              <a:cxnLst/>
              <a:rect l="l" t="t" r="r" b="b"/>
              <a:pathLst>
                <a:path w="379729" h="27939">
                  <a:moveTo>
                    <a:pt x="379476" y="11429"/>
                  </a:moveTo>
                  <a:lnTo>
                    <a:pt x="379476" y="0"/>
                  </a:lnTo>
                  <a:lnTo>
                    <a:pt x="0" y="0"/>
                  </a:lnTo>
                  <a:lnTo>
                    <a:pt x="0" y="27431"/>
                  </a:lnTo>
                  <a:lnTo>
                    <a:pt x="379476" y="27431"/>
                  </a:lnTo>
                  <a:lnTo>
                    <a:pt x="379476" y="11429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170926" y="4446270"/>
              <a:ext cx="995680" cy="27940"/>
            </a:xfrm>
            <a:custGeom>
              <a:avLst/>
              <a:gdLst/>
              <a:ahLst/>
              <a:cxnLst/>
              <a:rect l="l" t="t" r="r" b="b"/>
              <a:pathLst>
                <a:path w="995679" h="27939">
                  <a:moveTo>
                    <a:pt x="19812" y="27431"/>
                  </a:moveTo>
                  <a:lnTo>
                    <a:pt x="19812" y="16001"/>
                  </a:lnTo>
                  <a:lnTo>
                    <a:pt x="0" y="16001"/>
                  </a:lnTo>
                  <a:lnTo>
                    <a:pt x="9905" y="27431"/>
                  </a:lnTo>
                  <a:lnTo>
                    <a:pt x="19812" y="27431"/>
                  </a:lnTo>
                  <a:close/>
                </a:path>
                <a:path w="995679" h="27939">
                  <a:moveTo>
                    <a:pt x="9905" y="27431"/>
                  </a:moveTo>
                  <a:lnTo>
                    <a:pt x="0" y="16001"/>
                  </a:lnTo>
                  <a:lnTo>
                    <a:pt x="0" y="27431"/>
                  </a:lnTo>
                  <a:lnTo>
                    <a:pt x="9905" y="27431"/>
                  </a:lnTo>
                  <a:close/>
                </a:path>
                <a:path w="995679" h="27939">
                  <a:moveTo>
                    <a:pt x="995171" y="27431"/>
                  </a:moveTo>
                  <a:lnTo>
                    <a:pt x="995171" y="0"/>
                  </a:lnTo>
                  <a:lnTo>
                    <a:pt x="9905" y="0"/>
                  </a:lnTo>
                  <a:lnTo>
                    <a:pt x="19812" y="16001"/>
                  </a:lnTo>
                  <a:lnTo>
                    <a:pt x="19812" y="27431"/>
                  </a:lnTo>
                  <a:lnTo>
                    <a:pt x="995171" y="2743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8170926" y="4446270"/>
              <a:ext cx="995680" cy="27940"/>
            </a:xfrm>
            <a:custGeom>
              <a:avLst/>
              <a:gdLst/>
              <a:ahLst/>
              <a:cxnLst/>
              <a:rect l="l" t="t" r="r" b="b"/>
              <a:pathLst>
                <a:path w="995679" h="27939">
                  <a:moveTo>
                    <a:pt x="0" y="16001"/>
                  </a:moveTo>
                  <a:lnTo>
                    <a:pt x="9905" y="27431"/>
                  </a:lnTo>
                  <a:lnTo>
                    <a:pt x="995171" y="27431"/>
                  </a:lnTo>
                  <a:lnTo>
                    <a:pt x="995171" y="0"/>
                  </a:lnTo>
                  <a:lnTo>
                    <a:pt x="9905" y="0"/>
                  </a:lnTo>
                  <a:lnTo>
                    <a:pt x="19812" y="16001"/>
                  </a:lnTo>
                  <a:lnTo>
                    <a:pt x="0" y="16001"/>
                  </a:lnTo>
                  <a:lnTo>
                    <a:pt x="0" y="27431"/>
                  </a:lnTo>
                  <a:lnTo>
                    <a:pt x="9905" y="27431"/>
                  </a:lnTo>
                  <a:lnTo>
                    <a:pt x="0" y="16001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8169910" y="4130052"/>
              <a:ext cx="19050" cy="332740"/>
            </a:xfrm>
            <a:custGeom>
              <a:avLst/>
              <a:gdLst/>
              <a:ahLst/>
              <a:cxnLst/>
              <a:rect l="l" t="t" r="r" b="b"/>
              <a:pathLst>
                <a:path w="19050" h="332739">
                  <a:moveTo>
                    <a:pt x="19050" y="0"/>
                  </a:moveTo>
                  <a:lnTo>
                    <a:pt x="10160" y="0"/>
                  </a:lnTo>
                  <a:lnTo>
                    <a:pt x="0" y="0"/>
                  </a:lnTo>
                  <a:lnTo>
                    <a:pt x="0" y="332219"/>
                  </a:lnTo>
                  <a:lnTo>
                    <a:pt x="10160" y="332219"/>
                  </a:lnTo>
                  <a:lnTo>
                    <a:pt x="19050" y="332219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8170926" y="4130801"/>
              <a:ext cx="19050" cy="331470"/>
            </a:xfrm>
            <a:custGeom>
              <a:avLst/>
              <a:gdLst/>
              <a:ahLst/>
              <a:cxnLst/>
              <a:rect l="l" t="t" r="r" b="b"/>
              <a:pathLst>
                <a:path w="19050" h="331470">
                  <a:moveTo>
                    <a:pt x="9144" y="0"/>
                  </a:moveTo>
                  <a:lnTo>
                    <a:pt x="0" y="0"/>
                  </a:lnTo>
                  <a:lnTo>
                    <a:pt x="0" y="331470"/>
                  </a:lnTo>
                  <a:lnTo>
                    <a:pt x="19050" y="331470"/>
                  </a:lnTo>
                  <a:lnTo>
                    <a:pt x="19050" y="0"/>
                  </a:lnTo>
                  <a:lnTo>
                    <a:pt x="9144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63393" y="771396"/>
            <a:ext cx="635000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4130" marR="5080" indent="-2552065">
              <a:lnSpc>
                <a:spcPct val="100000"/>
              </a:lnSpc>
              <a:spcBef>
                <a:spcPts val="100"/>
              </a:spcBef>
            </a:pPr>
            <a:r>
              <a:rPr sz="3600" b="0" spc="-5" dirty="0">
                <a:latin typeface="Arial MT"/>
                <a:cs typeface="Arial MT"/>
              </a:rPr>
              <a:t>Generator protection with static </a:t>
            </a:r>
            <a:r>
              <a:rPr sz="3600" b="0" spc="-990" dirty="0">
                <a:latin typeface="Arial MT"/>
                <a:cs typeface="Arial MT"/>
              </a:rPr>
              <a:t> </a:t>
            </a:r>
            <a:r>
              <a:rPr sz="3600" b="0" spc="-10" dirty="0">
                <a:latin typeface="Arial MT"/>
                <a:cs typeface="Arial MT"/>
              </a:rPr>
              <a:t>relays</a:t>
            </a:r>
            <a:endParaRPr sz="36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86200" y="2057400"/>
            <a:ext cx="302133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05939" y="811025"/>
            <a:ext cx="508190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0" dirty="0">
                <a:latin typeface="Arial MT"/>
                <a:cs typeface="Arial MT"/>
              </a:rPr>
              <a:t>Microprocessor</a:t>
            </a:r>
            <a:r>
              <a:rPr sz="4000" b="0" spc="-75" dirty="0">
                <a:latin typeface="Arial MT"/>
                <a:cs typeface="Arial MT"/>
              </a:rPr>
              <a:t> </a:t>
            </a:r>
            <a:r>
              <a:rPr sz="4000" b="0" dirty="0">
                <a:latin typeface="Arial MT"/>
                <a:cs typeface="Arial MT"/>
              </a:rPr>
              <a:t>Based</a:t>
            </a:r>
            <a:endParaRPr sz="40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49261" y="2816161"/>
            <a:ext cx="6745605" cy="1381125"/>
            <a:chOff x="949261" y="2816161"/>
            <a:chExt cx="6745605" cy="1381125"/>
          </a:xfrm>
        </p:grpSpPr>
        <p:sp>
          <p:nvSpPr>
            <p:cNvPr id="4" name="object 4"/>
            <p:cNvSpPr/>
            <p:nvPr/>
          </p:nvSpPr>
          <p:spPr>
            <a:xfrm>
              <a:off x="3867150" y="2820923"/>
              <a:ext cx="598170" cy="669925"/>
            </a:xfrm>
            <a:custGeom>
              <a:avLst/>
              <a:gdLst/>
              <a:ahLst/>
              <a:cxnLst/>
              <a:rect l="l" t="t" r="r" b="b"/>
              <a:pathLst>
                <a:path w="598170" h="669925">
                  <a:moveTo>
                    <a:pt x="598170" y="32003"/>
                  </a:moveTo>
                  <a:lnTo>
                    <a:pt x="598170" y="11429"/>
                  </a:lnTo>
                  <a:lnTo>
                    <a:pt x="521970" y="0"/>
                  </a:lnTo>
                  <a:lnTo>
                    <a:pt x="448817" y="0"/>
                  </a:lnTo>
                  <a:lnTo>
                    <a:pt x="385571" y="11429"/>
                  </a:lnTo>
                  <a:lnTo>
                    <a:pt x="326135" y="32003"/>
                  </a:lnTo>
                  <a:lnTo>
                    <a:pt x="272033" y="57149"/>
                  </a:lnTo>
                  <a:lnTo>
                    <a:pt x="227075" y="92201"/>
                  </a:lnTo>
                  <a:lnTo>
                    <a:pt x="182117" y="133349"/>
                  </a:lnTo>
                  <a:lnTo>
                    <a:pt x="145541" y="179069"/>
                  </a:lnTo>
                  <a:lnTo>
                    <a:pt x="112775" y="230123"/>
                  </a:lnTo>
                  <a:lnTo>
                    <a:pt x="86105" y="287273"/>
                  </a:lnTo>
                  <a:lnTo>
                    <a:pt x="63245" y="342899"/>
                  </a:lnTo>
                  <a:lnTo>
                    <a:pt x="41147" y="404621"/>
                  </a:lnTo>
                  <a:lnTo>
                    <a:pt x="26670" y="471677"/>
                  </a:lnTo>
                  <a:lnTo>
                    <a:pt x="13715" y="537971"/>
                  </a:lnTo>
                  <a:lnTo>
                    <a:pt x="4571" y="603503"/>
                  </a:lnTo>
                  <a:lnTo>
                    <a:pt x="0" y="669797"/>
                  </a:lnTo>
                  <a:lnTo>
                    <a:pt x="18287" y="669797"/>
                  </a:lnTo>
                  <a:lnTo>
                    <a:pt x="22860" y="603503"/>
                  </a:lnTo>
                  <a:lnTo>
                    <a:pt x="31241" y="537971"/>
                  </a:lnTo>
                  <a:lnTo>
                    <a:pt x="44957" y="476250"/>
                  </a:lnTo>
                  <a:lnTo>
                    <a:pt x="59435" y="414527"/>
                  </a:lnTo>
                  <a:lnTo>
                    <a:pt x="77724" y="354329"/>
                  </a:lnTo>
                  <a:lnTo>
                    <a:pt x="99821" y="297179"/>
                  </a:lnTo>
                  <a:lnTo>
                    <a:pt x="127253" y="241553"/>
                  </a:lnTo>
                  <a:lnTo>
                    <a:pt x="157733" y="190499"/>
                  </a:lnTo>
                  <a:lnTo>
                    <a:pt x="195071" y="149351"/>
                  </a:lnTo>
                  <a:lnTo>
                    <a:pt x="235457" y="108203"/>
                  </a:lnTo>
                  <a:lnTo>
                    <a:pt x="281177" y="77723"/>
                  </a:lnTo>
                  <a:lnTo>
                    <a:pt x="331470" y="52577"/>
                  </a:lnTo>
                  <a:lnTo>
                    <a:pt x="389382" y="32003"/>
                  </a:lnTo>
                  <a:lnTo>
                    <a:pt x="454151" y="20573"/>
                  </a:lnTo>
                  <a:lnTo>
                    <a:pt x="521970" y="20573"/>
                  </a:lnTo>
                  <a:lnTo>
                    <a:pt x="598170" y="3200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67150" y="2820923"/>
              <a:ext cx="598170" cy="669925"/>
            </a:xfrm>
            <a:custGeom>
              <a:avLst/>
              <a:gdLst/>
              <a:ahLst/>
              <a:cxnLst/>
              <a:rect l="l" t="t" r="r" b="b"/>
              <a:pathLst>
                <a:path w="598170" h="669925">
                  <a:moveTo>
                    <a:pt x="18287" y="669797"/>
                  </a:moveTo>
                  <a:lnTo>
                    <a:pt x="22860" y="603503"/>
                  </a:lnTo>
                  <a:lnTo>
                    <a:pt x="31241" y="537971"/>
                  </a:lnTo>
                  <a:lnTo>
                    <a:pt x="44957" y="476250"/>
                  </a:lnTo>
                  <a:lnTo>
                    <a:pt x="59435" y="414527"/>
                  </a:lnTo>
                  <a:lnTo>
                    <a:pt x="77724" y="354329"/>
                  </a:lnTo>
                  <a:lnTo>
                    <a:pt x="99821" y="297179"/>
                  </a:lnTo>
                  <a:lnTo>
                    <a:pt x="127253" y="241553"/>
                  </a:lnTo>
                  <a:lnTo>
                    <a:pt x="157733" y="190499"/>
                  </a:lnTo>
                  <a:lnTo>
                    <a:pt x="195071" y="149351"/>
                  </a:lnTo>
                  <a:lnTo>
                    <a:pt x="235457" y="108203"/>
                  </a:lnTo>
                  <a:lnTo>
                    <a:pt x="281177" y="77723"/>
                  </a:lnTo>
                  <a:lnTo>
                    <a:pt x="331470" y="52577"/>
                  </a:lnTo>
                  <a:lnTo>
                    <a:pt x="389382" y="32003"/>
                  </a:lnTo>
                  <a:lnTo>
                    <a:pt x="454151" y="20573"/>
                  </a:lnTo>
                  <a:lnTo>
                    <a:pt x="521970" y="20573"/>
                  </a:lnTo>
                  <a:lnTo>
                    <a:pt x="598170" y="32003"/>
                  </a:lnTo>
                  <a:lnTo>
                    <a:pt x="598170" y="11429"/>
                  </a:lnTo>
                  <a:lnTo>
                    <a:pt x="521970" y="0"/>
                  </a:lnTo>
                  <a:lnTo>
                    <a:pt x="448817" y="0"/>
                  </a:lnTo>
                  <a:lnTo>
                    <a:pt x="385571" y="11429"/>
                  </a:lnTo>
                  <a:lnTo>
                    <a:pt x="326135" y="32003"/>
                  </a:lnTo>
                  <a:lnTo>
                    <a:pt x="272033" y="57149"/>
                  </a:lnTo>
                  <a:lnTo>
                    <a:pt x="227075" y="92201"/>
                  </a:lnTo>
                  <a:lnTo>
                    <a:pt x="182117" y="133349"/>
                  </a:lnTo>
                  <a:lnTo>
                    <a:pt x="145541" y="179069"/>
                  </a:lnTo>
                  <a:lnTo>
                    <a:pt x="112775" y="230123"/>
                  </a:lnTo>
                  <a:lnTo>
                    <a:pt x="86105" y="287273"/>
                  </a:lnTo>
                  <a:lnTo>
                    <a:pt x="63245" y="342899"/>
                  </a:lnTo>
                  <a:lnTo>
                    <a:pt x="41147" y="404621"/>
                  </a:lnTo>
                  <a:lnTo>
                    <a:pt x="26670" y="471677"/>
                  </a:lnTo>
                  <a:lnTo>
                    <a:pt x="13715" y="537971"/>
                  </a:lnTo>
                  <a:lnTo>
                    <a:pt x="4571" y="603503"/>
                  </a:lnTo>
                  <a:lnTo>
                    <a:pt x="0" y="669797"/>
                  </a:lnTo>
                  <a:lnTo>
                    <a:pt x="18287" y="669797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2857" y="3471481"/>
              <a:ext cx="127634" cy="1482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53770" y="3700271"/>
              <a:ext cx="1783714" cy="20955"/>
            </a:xfrm>
            <a:custGeom>
              <a:avLst/>
              <a:gdLst/>
              <a:ahLst/>
              <a:cxnLst/>
              <a:rect l="l" t="t" r="r" b="b"/>
              <a:pathLst>
                <a:path w="1783714" h="20954">
                  <a:moveTo>
                    <a:pt x="1783321" y="16002"/>
                  </a:moveTo>
                  <a:lnTo>
                    <a:pt x="1765300" y="6997"/>
                  </a:lnTo>
                  <a:lnTo>
                    <a:pt x="1765300" y="3175"/>
                  </a:lnTo>
                  <a:lnTo>
                    <a:pt x="1775460" y="3175"/>
                  </a:lnTo>
                  <a:lnTo>
                    <a:pt x="1775460" y="0"/>
                  </a:lnTo>
                  <a:lnTo>
                    <a:pt x="1765300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1765046" y="20574"/>
                  </a:lnTo>
                  <a:lnTo>
                    <a:pt x="1765300" y="20574"/>
                  </a:lnTo>
                  <a:lnTo>
                    <a:pt x="1774952" y="20574"/>
                  </a:lnTo>
                  <a:lnTo>
                    <a:pt x="1778749" y="20574"/>
                  </a:lnTo>
                  <a:lnTo>
                    <a:pt x="1783321" y="1600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54024" y="3700271"/>
              <a:ext cx="1783080" cy="20955"/>
            </a:xfrm>
            <a:custGeom>
              <a:avLst/>
              <a:gdLst/>
              <a:ahLst/>
              <a:cxnLst/>
              <a:rect l="l" t="t" r="r" b="b"/>
              <a:pathLst>
                <a:path w="1783080" h="20954">
                  <a:moveTo>
                    <a:pt x="-4762" y="10286"/>
                  </a:moveTo>
                  <a:lnTo>
                    <a:pt x="1787842" y="10286"/>
                  </a:lnTo>
                </a:path>
              </a:pathLst>
            </a:custGeom>
            <a:ln w="30098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14815" y="3563683"/>
              <a:ext cx="94869" cy="15735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787396" y="3582923"/>
              <a:ext cx="104139" cy="271780"/>
            </a:xfrm>
            <a:custGeom>
              <a:avLst/>
              <a:gdLst/>
              <a:ahLst/>
              <a:cxnLst/>
              <a:rect l="l" t="t" r="r" b="b"/>
              <a:pathLst>
                <a:path w="104139" h="271779">
                  <a:moveTo>
                    <a:pt x="103631" y="246125"/>
                  </a:moveTo>
                  <a:lnTo>
                    <a:pt x="18287" y="0"/>
                  </a:lnTo>
                  <a:lnTo>
                    <a:pt x="0" y="11429"/>
                  </a:lnTo>
                  <a:lnTo>
                    <a:pt x="86867" y="250697"/>
                  </a:lnTo>
                  <a:lnTo>
                    <a:pt x="86867" y="246125"/>
                  </a:lnTo>
                  <a:lnTo>
                    <a:pt x="103631" y="246125"/>
                  </a:lnTo>
                  <a:close/>
                </a:path>
                <a:path w="104139" h="271779">
                  <a:moveTo>
                    <a:pt x="103631" y="255270"/>
                  </a:moveTo>
                  <a:lnTo>
                    <a:pt x="86867" y="246125"/>
                  </a:lnTo>
                  <a:lnTo>
                    <a:pt x="86867" y="250697"/>
                  </a:lnTo>
                  <a:lnTo>
                    <a:pt x="103631" y="255270"/>
                  </a:lnTo>
                  <a:close/>
                </a:path>
                <a:path w="104139" h="271779">
                  <a:moveTo>
                    <a:pt x="103631" y="255270"/>
                  </a:moveTo>
                  <a:lnTo>
                    <a:pt x="86867" y="250697"/>
                  </a:lnTo>
                  <a:lnTo>
                    <a:pt x="95250" y="271271"/>
                  </a:lnTo>
                  <a:lnTo>
                    <a:pt x="103631" y="25527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787396" y="3582923"/>
              <a:ext cx="104139" cy="271780"/>
            </a:xfrm>
            <a:custGeom>
              <a:avLst/>
              <a:gdLst/>
              <a:ahLst/>
              <a:cxnLst/>
              <a:rect l="l" t="t" r="r" b="b"/>
              <a:pathLst>
                <a:path w="104139" h="271779">
                  <a:moveTo>
                    <a:pt x="86867" y="246125"/>
                  </a:moveTo>
                  <a:lnTo>
                    <a:pt x="103631" y="246125"/>
                  </a:lnTo>
                  <a:lnTo>
                    <a:pt x="18287" y="0"/>
                  </a:lnTo>
                  <a:lnTo>
                    <a:pt x="0" y="11429"/>
                  </a:lnTo>
                  <a:lnTo>
                    <a:pt x="86867" y="250697"/>
                  </a:lnTo>
                  <a:lnTo>
                    <a:pt x="103631" y="255270"/>
                  </a:lnTo>
                  <a:lnTo>
                    <a:pt x="86867" y="250697"/>
                  </a:lnTo>
                  <a:lnTo>
                    <a:pt x="95250" y="271271"/>
                  </a:lnTo>
                  <a:lnTo>
                    <a:pt x="103631" y="255270"/>
                  </a:lnTo>
                  <a:lnTo>
                    <a:pt x="86867" y="246125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875025" y="3573779"/>
              <a:ext cx="130810" cy="264795"/>
            </a:xfrm>
            <a:custGeom>
              <a:avLst/>
              <a:gdLst/>
              <a:ahLst/>
              <a:cxnLst/>
              <a:rect l="l" t="t" r="r" b="b"/>
              <a:pathLst>
                <a:path w="130810" h="264795">
                  <a:moveTo>
                    <a:pt x="130302" y="20574"/>
                  </a:moveTo>
                  <a:lnTo>
                    <a:pt x="112014" y="20574"/>
                  </a:lnTo>
                  <a:lnTo>
                    <a:pt x="0" y="255270"/>
                  </a:lnTo>
                  <a:lnTo>
                    <a:pt x="16764" y="264414"/>
                  </a:lnTo>
                  <a:lnTo>
                    <a:pt x="112014" y="67521"/>
                  </a:lnTo>
                  <a:lnTo>
                    <a:pt x="112014" y="29717"/>
                  </a:lnTo>
                  <a:lnTo>
                    <a:pt x="130302" y="20574"/>
                  </a:lnTo>
                  <a:close/>
                </a:path>
                <a:path w="130810" h="264795">
                  <a:moveTo>
                    <a:pt x="130302" y="20574"/>
                  </a:moveTo>
                  <a:lnTo>
                    <a:pt x="125730" y="0"/>
                  </a:lnTo>
                  <a:lnTo>
                    <a:pt x="112014" y="20574"/>
                  </a:lnTo>
                  <a:lnTo>
                    <a:pt x="130302" y="20574"/>
                  </a:lnTo>
                  <a:close/>
                </a:path>
                <a:path w="130810" h="264795">
                  <a:moveTo>
                    <a:pt x="130302" y="29717"/>
                  </a:moveTo>
                  <a:lnTo>
                    <a:pt x="112014" y="29717"/>
                  </a:lnTo>
                  <a:lnTo>
                    <a:pt x="112014" y="67521"/>
                  </a:lnTo>
                  <a:lnTo>
                    <a:pt x="130302" y="29717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875025" y="3573779"/>
              <a:ext cx="130810" cy="264795"/>
            </a:xfrm>
            <a:custGeom>
              <a:avLst/>
              <a:gdLst/>
              <a:ahLst/>
              <a:cxnLst/>
              <a:rect l="l" t="t" r="r" b="b"/>
              <a:pathLst>
                <a:path w="130810" h="264795">
                  <a:moveTo>
                    <a:pt x="130302" y="20574"/>
                  </a:moveTo>
                  <a:lnTo>
                    <a:pt x="112014" y="20574"/>
                  </a:lnTo>
                  <a:lnTo>
                    <a:pt x="0" y="255270"/>
                  </a:lnTo>
                  <a:lnTo>
                    <a:pt x="16764" y="264414"/>
                  </a:lnTo>
                  <a:lnTo>
                    <a:pt x="130302" y="29717"/>
                  </a:lnTo>
                  <a:lnTo>
                    <a:pt x="112014" y="29717"/>
                  </a:lnTo>
                  <a:lnTo>
                    <a:pt x="130302" y="20574"/>
                  </a:lnTo>
                  <a:lnTo>
                    <a:pt x="125730" y="0"/>
                  </a:lnTo>
                  <a:lnTo>
                    <a:pt x="112014" y="20574"/>
                  </a:lnTo>
                  <a:lnTo>
                    <a:pt x="130302" y="20574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987801" y="3594353"/>
              <a:ext cx="90805" cy="265430"/>
            </a:xfrm>
            <a:custGeom>
              <a:avLst/>
              <a:gdLst/>
              <a:ahLst/>
              <a:cxnLst/>
              <a:rect l="l" t="t" r="r" b="b"/>
              <a:pathLst>
                <a:path w="90805" h="265429">
                  <a:moveTo>
                    <a:pt x="90678" y="239267"/>
                  </a:moveTo>
                  <a:lnTo>
                    <a:pt x="18288" y="0"/>
                  </a:lnTo>
                  <a:lnTo>
                    <a:pt x="0" y="9143"/>
                  </a:lnTo>
                  <a:lnTo>
                    <a:pt x="71628" y="243840"/>
                  </a:lnTo>
                  <a:lnTo>
                    <a:pt x="71628" y="234696"/>
                  </a:lnTo>
                  <a:lnTo>
                    <a:pt x="90678" y="239267"/>
                  </a:lnTo>
                  <a:close/>
                </a:path>
                <a:path w="90805" h="265429">
                  <a:moveTo>
                    <a:pt x="90678" y="243840"/>
                  </a:moveTo>
                  <a:lnTo>
                    <a:pt x="71628" y="234696"/>
                  </a:lnTo>
                  <a:lnTo>
                    <a:pt x="71628" y="243840"/>
                  </a:lnTo>
                  <a:lnTo>
                    <a:pt x="90678" y="243840"/>
                  </a:lnTo>
                  <a:close/>
                </a:path>
                <a:path w="90805" h="265429">
                  <a:moveTo>
                    <a:pt x="90678" y="243840"/>
                  </a:moveTo>
                  <a:lnTo>
                    <a:pt x="71628" y="243840"/>
                  </a:lnTo>
                  <a:lnTo>
                    <a:pt x="81534" y="265175"/>
                  </a:lnTo>
                  <a:lnTo>
                    <a:pt x="90678" y="24384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87801" y="3594353"/>
              <a:ext cx="90805" cy="265430"/>
            </a:xfrm>
            <a:custGeom>
              <a:avLst/>
              <a:gdLst/>
              <a:ahLst/>
              <a:cxnLst/>
              <a:rect l="l" t="t" r="r" b="b"/>
              <a:pathLst>
                <a:path w="90805" h="265429">
                  <a:moveTo>
                    <a:pt x="71628" y="234696"/>
                  </a:moveTo>
                  <a:lnTo>
                    <a:pt x="90678" y="239267"/>
                  </a:lnTo>
                  <a:lnTo>
                    <a:pt x="18288" y="0"/>
                  </a:lnTo>
                  <a:lnTo>
                    <a:pt x="0" y="9143"/>
                  </a:lnTo>
                  <a:lnTo>
                    <a:pt x="71628" y="243840"/>
                  </a:lnTo>
                  <a:lnTo>
                    <a:pt x="90678" y="243840"/>
                  </a:lnTo>
                  <a:lnTo>
                    <a:pt x="71628" y="243840"/>
                  </a:lnTo>
                  <a:lnTo>
                    <a:pt x="81534" y="265175"/>
                  </a:lnTo>
                  <a:lnTo>
                    <a:pt x="90678" y="243840"/>
                  </a:lnTo>
                  <a:lnTo>
                    <a:pt x="71628" y="234696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54667" y="3695509"/>
              <a:ext cx="91820" cy="14744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136391" y="3700271"/>
              <a:ext cx="1807210" cy="20955"/>
            </a:xfrm>
            <a:custGeom>
              <a:avLst/>
              <a:gdLst/>
              <a:ahLst/>
              <a:cxnLst/>
              <a:rect l="l" t="t" r="r" b="b"/>
              <a:pathLst>
                <a:path w="1807210" h="20954">
                  <a:moveTo>
                    <a:pt x="0" y="20573"/>
                  </a:moveTo>
                  <a:lnTo>
                    <a:pt x="1806702" y="20573"/>
                  </a:lnTo>
                  <a:lnTo>
                    <a:pt x="1806702" y="0"/>
                  </a:lnTo>
                  <a:lnTo>
                    <a:pt x="0" y="0"/>
                  </a:lnTo>
                  <a:lnTo>
                    <a:pt x="0" y="2057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32391" y="3695509"/>
              <a:ext cx="1811020" cy="30480"/>
            </a:xfrm>
            <a:custGeom>
              <a:avLst/>
              <a:gdLst/>
              <a:ahLst/>
              <a:cxnLst/>
              <a:rect l="l" t="t" r="r" b="b"/>
              <a:pathLst>
                <a:path w="1811020" h="30479">
                  <a:moveTo>
                    <a:pt x="0" y="30098"/>
                  </a:moveTo>
                  <a:lnTo>
                    <a:pt x="1810702" y="30098"/>
                  </a:lnTo>
                  <a:lnTo>
                    <a:pt x="1810702" y="0"/>
                  </a:lnTo>
                  <a:lnTo>
                    <a:pt x="0" y="0"/>
                  </a:lnTo>
                  <a:lnTo>
                    <a:pt x="0" y="3009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074163" y="3700271"/>
              <a:ext cx="322580" cy="45720"/>
            </a:xfrm>
            <a:custGeom>
              <a:avLst/>
              <a:gdLst/>
              <a:ahLst/>
              <a:cxnLst/>
              <a:rect l="l" t="t" r="r" b="b"/>
              <a:pathLst>
                <a:path w="322580" h="45720">
                  <a:moveTo>
                    <a:pt x="322326" y="45720"/>
                  </a:moveTo>
                  <a:lnTo>
                    <a:pt x="322326" y="0"/>
                  </a:lnTo>
                  <a:lnTo>
                    <a:pt x="0" y="0"/>
                  </a:lnTo>
                  <a:lnTo>
                    <a:pt x="0" y="26670"/>
                  </a:lnTo>
                  <a:lnTo>
                    <a:pt x="0" y="45720"/>
                  </a:lnTo>
                  <a:lnTo>
                    <a:pt x="322326" y="4572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074925" y="3700271"/>
              <a:ext cx="322580" cy="46990"/>
            </a:xfrm>
            <a:custGeom>
              <a:avLst/>
              <a:gdLst/>
              <a:ahLst/>
              <a:cxnLst/>
              <a:rect l="l" t="t" r="r" b="b"/>
              <a:pathLst>
                <a:path w="322580" h="46989">
                  <a:moveTo>
                    <a:pt x="0" y="27432"/>
                  </a:moveTo>
                  <a:lnTo>
                    <a:pt x="0" y="46482"/>
                  </a:lnTo>
                  <a:lnTo>
                    <a:pt x="322325" y="46482"/>
                  </a:lnTo>
                  <a:lnTo>
                    <a:pt x="322325" y="0"/>
                  </a:lnTo>
                  <a:lnTo>
                    <a:pt x="0" y="0"/>
                  </a:lnTo>
                  <a:lnTo>
                    <a:pt x="0" y="27432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387600" y="3543299"/>
              <a:ext cx="19050" cy="361950"/>
            </a:xfrm>
            <a:custGeom>
              <a:avLst/>
              <a:gdLst/>
              <a:ahLst/>
              <a:cxnLst/>
              <a:rect l="l" t="t" r="r" b="b"/>
              <a:pathLst>
                <a:path w="19050" h="361950">
                  <a:moveTo>
                    <a:pt x="19050" y="0"/>
                  </a:moveTo>
                  <a:lnTo>
                    <a:pt x="10160" y="0"/>
                  </a:lnTo>
                  <a:lnTo>
                    <a:pt x="0" y="0"/>
                  </a:lnTo>
                  <a:lnTo>
                    <a:pt x="0" y="361950"/>
                  </a:lnTo>
                  <a:lnTo>
                    <a:pt x="10160" y="361950"/>
                  </a:lnTo>
                  <a:lnTo>
                    <a:pt x="19050" y="3619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387346" y="3543299"/>
              <a:ext cx="19050" cy="361950"/>
            </a:xfrm>
            <a:custGeom>
              <a:avLst/>
              <a:gdLst/>
              <a:ahLst/>
              <a:cxnLst/>
              <a:rect l="l" t="t" r="r" b="b"/>
              <a:pathLst>
                <a:path w="19050" h="361950">
                  <a:moveTo>
                    <a:pt x="10667" y="0"/>
                  </a:moveTo>
                  <a:lnTo>
                    <a:pt x="0" y="0"/>
                  </a:lnTo>
                  <a:lnTo>
                    <a:pt x="0" y="361950"/>
                  </a:lnTo>
                  <a:lnTo>
                    <a:pt x="19050" y="361950"/>
                  </a:lnTo>
                  <a:lnTo>
                    <a:pt x="19050" y="0"/>
                  </a:lnTo>
                  <a:lnTo>
                    <a:pt x="10667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856990" y="3706367"/>
              <a:ext cx="19050" cy="481330"/>
            </a:xfrm>
            <a:custGeom>
              <a:avLst/>
              <a:gdLst/>
              <a:ahLst/>
              <a:cxnLst/>
              <a:rect l="l" t="t" r="r" b="b"/>
              <a:pathLst>
                <a:path w="19050" h="481329">
                  <a:moveTo>
                    <a:pt x="19050" y="0"/>
                  </a:moveTo>
                  <a:lnTo>
                    <a:pt x="10160" y="0"/>
                  </a:lnTo>
                  <a:lnTo>
                    <a:pt x="0" y="0"/>
                  </a:lnTo>
                  <a:lnTo>
                    <a:pt x="0" y="480834"/>
                  </a:lnTo>
                  <a:lnTo>
                    <a:pt x="10160" y="480834"/>
                  </a:lnTo>
                  <a:lnTo>
                    <a:pt x="19050" y="480834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857244" y="3707129"/>
              <a:ext cx="19050" cy="481330"/>
            </a:xfrm>
            <a:custGeom>
              <a:avLst/>
              <a:gdLst/>
              <a:ahLst/>
              <a:cxnLst/>
              <a:rect l="l" t="t" r="r" b="b"/>
              <a:pathLst>
                <a:path w="19050" h="481329">
                  <a:moveTo>
                    <a:pt x="10667" y="0"/>
                  </a:moveTo>
                  <a:lnTo>
                    <a:pt x="0" y="0"/>
                  </a:lnTo>
                  <a:lnTo>
                    <a:pt x="0" y="480821"/>
                  </a:lnTo>
                  <a:lnTo>
                    <a:pt x="19050" y="480821"/>
                  </a:lnTo>
                  <a:lnTo>
                    <a:pt x="19050" y="0"/>
                  </a:lnTo>
                  <a:lnTo>
                    <a:pt x="10667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038350" y="3516629"/>
              <a:ext cx="359410" cy="414020"/>
            </a:xfrm>
            <a:custGeom>
              <a:avLst/>
              <a:gdLst/>
              <a:ahLst/>
              <a:cxnLst/>
              <a:rect l="l" t="t" r="r" b="b"/>
              <a:pathLst>
                <a:path w="359410" h="414020">
                  <a:moveTo>
                    <a:pt x="358901" y="204215"/>
                  </a:moveTo>
                  <a:lnTo>
                    <a:pt x="0" y="0"/>
                  </a:lnTo>
                  <a:lnTo>
                    <a:pt x="0" y="413765"/>
                  </a:lnTo>
                  <a:lnTo>
                    <a:pt x="358901" y="20421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038350" y="3516629"/>
              <a:ext cx="359410" cy="414020"/>
            </a:xfrm>
            <a:custGeom>
              <a:avLst/>
              <a:gdLst/>
              <a:ahLst/>
              <a:cxnLst/>
              <a:rect l="l" t="t" r="r" b="b"/>
              <a:pathLst>
                <a:path w="359410" h="414020">
                  <a:moveTo>
                    <a:pt x="358901" y="204215"/>
                  </a:moveTo>
                  <a:lnTo>
                    <a:pt x="0" y="0"/>
                  </a:lnTo>
                  <a:lnTo>
                    <a:pt x="0" y="413765"/>
                  </a:lnTo>
                  <a:lnTo>
                    <a:pt x="358901" y="204215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76281" y="3598735"/>
              <a:ext cx="173354" cy="198501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631691" y="4171949"/>
              <a:ext cx="486409" cy="20955"/>
            </a:xfrm>
            <a:custGeom>
              <a:avLst/>
              <a:gdLst/>
              <a:ahLst/>
              <a:cxnLst/>
              <a:rect l="l" t="t" r="r" b="b"/>
              <a:pathLst>
                <a:path w="486410" h="20954">
                  <a:moveTo>
                    <a:pt x="486155" y="20574"/>
                  </a:moveTo>
                  <a:lnTo>
                    <a:pt x="486155" y="9144"/>
                  </a:lnTo>
                  <a:lnTo>
                    <a:pt x="486155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486155" y="20574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632453" y="4171949"/>
              <a:ext cx="485775" cy="20955"/>
            </a:xfrm>
            <a:custGeom>
              <a:avLst/>
              <a:gdLst/>
              <a:ahLst/>
              <a:cxnLst/>
              <a:rect l="l" t="t" r="r" b="b"/>
              <a:pathLst>
                <a:path w="485775" h="20954">
                  <a:moveTo>
                    <a:pt x="485393" y="9144"/>
                  </a:moveTo>
                  <a:lnTo>
                    <a:pt x="485393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485393" y="20574"/>
                  </a:lnTo>
                  <a:lnTo>
                    <a:pt x="485393" y="9144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943094" y="3342893"/>
              <a:ext cx="871855" cy="21590"/>
            </a:xfrm>
            <a:custGeom>
              <a:avLst/>
              <a:gdLst/>
              <a:ahLst/>
              <a:cxnLst/>
              <a:rect l="l" t="t" r="r" b="b"/>
              <a:pathLst>
                <a:path w="871854" h="21589">
                  <a:moveTo>
                    <a:pt x="871727" y="9905"/>
                  </a:moveTo>
                  <a:lnTo>
                    <a:pt x="861821" y="0"/>
                  </a:lnTo>
                  <a:lnTo>
                    <a:pt x="0" y="0"/>
                  </a:lnTo>
                  <a:lnTo>
                    <a:pt x="0" y="21335"/>
                  </a:lnTo>
                  <a:lnTo>
                    <a:pt x="853439" y="21335"/>
                  </a:lnTo>
                  <a:lnTo>
                    <a:pt x="853439" y="9905"/>
                  </a:lnTo>
                  <a:lnTo>
                    <a:pt x="871727" y="9905"/>
                  </a:lnTo>
                  <a:close/>
                </a:path>
                <a:path w="871854" h="21589">
                  <a:moveTo>
                    <a:pt x="861821" y="21335"/>
                  </a:moveTo>
                  <a:lnTo>
                    <a:pt x="853439" y="9905"/>
                  </a:lnTo>
                  <a:lnTo>
                    <a:pt x="853439" y="21335"/>
                  </a:lnTo>
                  <a:lnTo>
                    <a:pt x="861821" y="21335"/>
                  </a:lnTo>
                  <a:close/>
                </a:path>
                <a:path w="871854" h="21589">
                  <a:moveTo>
                    <a:pt x="871727" y="9905"/>
                  </a:moveTo>
                  <a:lnTo>
                    <a:pt x="871727" y="0"/>
                  </a:lnTo>
                  <a:lnTo>
                    <a:pt x="861821" y="0"/>
                  </a:lnTo>
                  <a:lnTo>
                    <a:pt x="871727" y="990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943094" y="3342893"/>
              <a:ext cx="871855" cy="21590"/>
            </a:xfrm>
            <a:custGeom>
              <a:avLst/>
              <a:gdLst/>
              <a:ahLst/>
              <a:cxnLst/>
              <a:rect l="l" t="t" r="r" b="b"/>
              <a:pathLst>
                <a:path w="871854" h="21589">
                  <a:moveTo>
                    <a:pt x="871727" y="9905"/>
                  </a:moveTo>
                  <a:lnTo>
                    <a:pt x="861821" y="0"/>
                  </a:lnTo>
                  <a:lnTo>
                    <a:pt x="0" y="0"/>
                  </a:lnTo>
                  <a:lnTo>
                    <a:pt x="0" y="21335"/>
                  </a:lnTo>
                  <a:lnTo>
                    <a:pt x="861821" y="21335"/>
                  </a:lnTo>
                  <a:lnTo>
                    <a:pt x="853439" y="9905"/>
                  </a:lnTo>
                  <a:lnTo>
                    <a:pt x="871727" y="9905"/>
                  </a:lnTo>
                  <a:lnTo>
                    <a:pt x="871727" y="0"/>
                  </a:lnTo>
                  <a:lnTo>
                    <a:pt x="861821" y="0"/>
                  </a:lnTo>
                  <a:lnTo>
                    <a:pt x="871727" y="9905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804915" y="3700271"/>
              <a:ext cx="501015" cy="20955"/>
            </a:xfrm>
            <a:custGeom>
              <a:avLst/>
              <a:gdLst/>
              <a:ahLst/>
              <a:cxnLst/>
              <a:rect l="l" t="t" r="r" b="b"/>
              <a:pathLst>
                <a:path w="501014" h="20954">
                  <a:moveTo>
                    <a:pt x="0" y="20573"/>
                  </a:moveTo>
                  <a:lnTo>
                    <a:pt x="500633" y="20573"/>
                  </a:lnTo>
                  <a:lnTo>
                    <a:pt x="500633" y="0"/>
                  </a:lnTo>
                  <a:lnTo>
                    <a:pt x="0" y="0"/>
                  </a:lnTo>
                  <a:lnTo>
                    <a:pt x="0" y="2057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804915" y="3695509"/>
              <a:ext cx="501015" cy="30480"/>
            </a:xfrm>
            <a:custGeom>
              <a:avLst/>
              <a:gdLst/>
              <a:ahLst/>
              <a:cxnLst/>
              <a:rect l="l" t="t" r="r" b="b"/>
              <a:pathLst>
                <a:path w="501014" h="30479">
                  <a:moveTo>
                    <a:pt x="0" y="30098"/>
                  </a:moveTo>
                  <a:lnTo>
                    <a:pt x="500633" y="30098"/>
                  </a:lnTo>
                  <a:lnTo>
                    <a:pt x="500633" y="0"/>
                  </a:lnTo>
                  <a:lnTo>
                    <a:pt x="0" y="0"/>
                  </a:lnTo>
                  <a:lnTo>
                    <a:pt x="0" y="3009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797550" y="3352799"/>
              <a:ext cx="17780" cy="773430"/>
            </a:xfrm>
            <a:custGeom>
              <a:avLst/>
              <a:gdLst/>
              <a:ahLst/>
              <a:cxnLst/>
              <a:rect l="l" t="t" r="r" b="b"/>
              <a:pathLst>
                <a:path w="17779" h="773429">
                  <a:moveTo>
                    <a:pt x="17780" y="0"/>
                  </a:moveTo>
                  <a:lnTo>
                    <a:pt x="7620" y="0"/>
                  </a:lnTo>
                  <a:lnTo>
                    <a:pt x="0" y="0"/>
                  </a:lnTo>
                  <a:lnTo>
                    <a:pt x="0" y="754989"/>
                  </a:lnTo>
                  <a:lnTo>
                    <a:pt x="7620" y="754989"/>
                  </a:lnTo>
                  <a:lnTo>
                    <a:pt x="7620" y="767715"/>
                  </a:lnTo>
                  <a:lnTo>
                    <a:pt x="12687" y="767715"/>
                  </a:lnTo>
                  <a:lnTo>
                    <a:pt x="8115" y="773430"/>
                  </a:lnTo>
                  <a:lnTo>
                    <a:pt x="17259" y="773430"/>
                  </a:lnTo>
                  <a:lnTo>
                    <a:pt x="17259" y="767715"/>
                  </a:lnTo>
                  <a:lnTo>
                    <a:pt x="17780" y="767715"/>
                  </a:lnTo>
                  <a:lnTo>
                    <a:pt x="1778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797295" y="3352799"/>
              <a:ext cx="17780" cy="773430"/>
            </a:xfrm>
            <a:custGeom>
              <a:avLst/>
              <a:gdLst/>
              <a:ahLst/>
              <a:cxnLst/>
              <a:rect l="l" t="t" r="r" b="b"/>
              <a:pathLst>
                <a:path w="17779" h="773429">
                  <a:moveTo>
                    <a:pt x="8381" y="773429"/>
                  </a:moveTo>
                  <a:lnTo>
                    <a:pt x="17526" y="762000"/>
                  </a:lnTo>
                  <a:lnTo>
                    <a:pt x="17526" y="0"/>
                  </a:lnTo>
                  <a:lnTo>
                    <a:pt x="0" y="0"/>
                  </a:lnTo>
                  <a:lnTo>
                    <a:pt x="0" y="762000"/>
                  </a:lnTo>
                  <a:lnTo>
                    <a:pt x="8381" y="747521"/>
                  </a:lnTo>
                  <a:lnTo>
                    <a:pt x="8381" y="773429"/>
                  </a:lnTo>
                  <a:lnTo>
                    <a:pt x="17526" y="773429"/>
                  </a:lnTo>
                  <a:lnTo>
                    <a:pt x="17526" y="762000"/>
                  </a:lnTo>
                  <a:lnTo>
                    <a:pt x="8381" y="773429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929377" y="4100321"/>
              <a:ext cx="876300" cy="26034"/>
            </a:xfrm>
            <a:custGeom>
              <a:avLst/>
              <a:gdLst/>
              <a:ahLst/>
              <a:cxnLst/>
              <a:rect l="l" t="t" r="r" b="b"/>
              <a:pathLst>
                <a:path w="876300" h="26035">
                  <a:moveTo>
                    <a:pt x="23622" y="25908"/>
                  </a:moveTo>
                  <a:lnTo>
                    <a:pt x="23622" y="14478"/>
                  </a:lnTo>
                  <a:lnTo>
                    <a:pt x="0" y="14478"/>
                  </a:lnTo>
                  <a:lnTo>
                    <a:pt x="13716" y="25908"/>
                  </a:lnTo>
                  <a:lnTo>
                    <a:pt x="23622" y="25908"/>
                  </a:lnTo>
                  <a:close/>
                </a:path>
                <a:path w="876300" h="26035">
                  <a:moveTo>
                    <a:pt x="13716" y="25908"/>
                  </a:moveTo>
                  <a:lnTo>
                    <a:pt x="0" y="14478"/>
                  </a:lnTo>
                  <a:lnTo>
                    <a:pt x="0" y="25908"/>
                  </a:lnTo>
                  <a:lnTo>
                    <a:pt x="13716" y="25908"/>
                  </a:lnTo>
                  <a:close/>
                </a:path>
                <a:path w="876300" h="26035">
                  <a:moveTo>
                    <a:pt x="876300" y="25908"/>
                  </a:moveTo>
                  <a:lnTo>
                    <a:pt x="876300" y="0"/>
                  </a:lnTo>
                  <a:lnTo>
                    <a:pt x="13716" y="0"/>
                  </a:lnTo>
                  <a:lnTo>
                    <a:pt x="23622" y="14478"/>
                  </a:lnTo>
                  <a:lnTo>
                    <a:pt x="23622" y="25908"/>
                  </a:lnTo>
                  <a:lnTo>
                    <a:pt x="876300" y="2590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929377" y="4100321"/>
              <a:ext cx="876300" cy="26034"/>
            </a:xfrm>
            <a:custGeom>
              <a:avLst/>
              <a:gdLst/>
              <a:ahLst/>
              <a:cxnLst/>
              <a:rect l="l" t="t" r="r" b="b"/>
              <a:pathLst>
                <a:path w="876300" h="26035">
                  <a:moveTo>
                    <a:pt x="0" y="14478"/>
                  </a:moveTo>
                  <a:lnTo>
                    <a:pt x="13716" y="25908"/>
                  </a:lnTo>
                  <a:lnTo>
                    <a:pt x="876300" y="25908"/>
                  </a:lnTo>
                  <a:lnTo>
                    <a:pt x="876300" y="0"/>
                  </a:lnTo>
                  <a:lnTo>
                    <a:pt x="13716" y="0"/>
                  </a:lnTo>
                  <a:lnTo>
                    <a:pt x="23622" y="14478"/>
                  </a:lnTo>
                  <a:lnTo>
                    <a:pt x="0" y="14478"/>
                  </a:lnTo>
                  <a:lnTo>
                    <a:pt x="0" y="25908"/>
                  </a:lnTo>
                  <a:lnTo>
                    <a:pt x="13716" y="25908"/>
                  </a:lnTo>
                  <a:lnTo>
                    <a:pt x="0" y="14478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928870" y="3342893"/>
              <a:ext cx="24130" cy="772160"/>
            </a:xfrm>
            <a:custGeom>
              <a:avLst/>
              <a:gdLst/>
              <a:ahLst/>
              <a:cxnLst/>
              <a:rect l="l" t="t" r="r" b="b"/>
              <a:pathLst>
                <a:path w="24129" h="772160">
                  <a:moveTo>
                    <a:pt x="24130" y="15773"/>
                  </a:moveTo>
                  <a:lnTo>
                    <a:pt x="13970" y="15773"/>
                  </a:lnTo>
                  <a:lnTo>
                    <a:pt x="13970" y="5232"/>
                  </a:lnTo>
                  <a:lnTo>
                    <a:pt x="6972" y="5232"/>
                  </a:lnTo>
                  <a:lnTo>
                    <a:pt x="14224" y="0"/>
                  </a:lnTo>
                  <a:lnTo>
                    <a:pt x="495" y="0"/>
                  </a:lnTo>
                  <a:lnTo>
                    <a:pt x="495" y="5232"/>
                  </a:lnTo>
                  <a:lnTo>
                    <a:pt x="0" y="5232"/>
                  </a:lnTo>
                  <a:lnTo>
                    <a:pt x="0" y="771906"/>
                  </a:lnTo>
                  <a:lnTo>
                    <a:pt x="13970" y="771906"/>
                  </a:lnTo>
                  <a:lnTo>
                    <a:pt x="24130" y="771906"/>
                  </a:lnTo>
                  <a:lnTo>
                    <a:pt x="24130" y="1577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929377" y="3342893"/>
              <a:ext cx="24130" cy="772160"/>
            </a:xfrm>
            <a:custGeom>
              <a:avLst/>
              <a:gdLst/>
              <a:ahLst/>
              <a:cxnLst/>
              <a:rect l="l" t="t" r="r" b="b"/>
              <a:pathLst>
                <a:path w="24129" h="772160">
                  <a:moveTo>
                    <a:pt x="13716" y="0"/>
                  </a:moveTo>
                  <a:lnTo>
                    <a:pt x="0" y="9905"/>
                  </a:lnTo>
                  <a:lnTo>
                    <a:pt x="0" y="771905"/>
                  </a:lnTo>
                  <a:lnTo>
                    <a:pt x="23622" y="771905"/>
                  </a:lnTo>
                  <a:lnTo>
                    <a:pt x="23622" y="9905"/>
                  </a:lnTo>
                  <a:lnTo>
                    <a:pt x="13716" y="21335"/>
                  </a:lnTo>
                  <a:lnTo>
                    <a:pt x="13716" y="0"/>
                  </a:lnTo>
                  <a:lnTo>
                    <a:pt x="0" y="0"/>
                  </a:lnTo>
                  <a:lnTo>
                    <a:pt x="0" y="9905"/>
                  </a:lnTo>
                  <a:lnTo>
                    <a:pt x="13716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305550" y="3342893"/>
              <a:ext cx="876300" cy="21590"/>
            </a:xfrm>
            <a:custGeom>
              <a:avLst/>
              <a:gdLst/>
              <a:ahLst/>
              <a:cxnLst/>
              <a:rect l="l" t="t" r="r" b="b"/>
              <a:pathLst>
                <a:path w="876300" h="21589">
                  <a:moveTo>
                    <a:pt x="876300" y="9905"/>
                  </a:moveTo>
                  <a:lnTo>
                    <a:pt x="866393" y="0"/>
                  </a:lnTo>
                  <a:lnTo>
                    <a:pt x="0" y="0"/>
                  </a:lnTo>
                  <a:lnTo>
                    <a:pt x="0" y="21335"/>
                  </a:lnTo>
                  <a:lnTo>
                    <a:pt x="853440" y="21335"/>
                  </a:lnTo>
                  <a:lnTo>
                    <a:pt x="853440" y="9905"/>
                  </a:lnTo>
                  <a:lnTo>
                    <a:pt x="876300" y="9905"/>
                  </a:lnTo>
                  <a:close/>
                </a:path>
                <a:path w="876300" h="21589">
                  <a:moveTo>
                    <a:pt x="866393" y="21335"/>
                  </a:moveTo>
                  <a:lnTo>
                    <a:pt x="853440" y="9905"/>
                  </a:lnTo>
                  <a:lnTo>
                    <a:pt x="853440" y="21335"/>
                  </a:lnTo>
                  <a:lnTo>
                    <a:pt x="866393" y="21335"/>
                  </a:lnTo>
                  <a:close/>
                </a:path>
                <a:path w="876300" h="21589">
                  <a:moveTo>
                    <a:pt x="876300" y="9905"/>
                  </a:moveTo>
                  <a:lnTo>
                    <a:pt x="876300" y="0"/>
                  </a:lnTo>
                  <a:lnTo>
                    <a:pt x="866393" y="0"/>
                  </a:lnTo>
                  <a:lnTo>
                    <a:pt x="876300" y="990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305550" y="3342893"/>
              <a:ext cx="876300" cy="21590"/>
            </a:xfrm>
            <a:custGeom>
              <a:avLst/>
              <a:gdLst/>
              <a:ahLst/>
              <a:cxnLst/>
              <a:rect l="l" t="t" r="r" b="b"/>
              <a:pathLst>
                <a:path w="876300" h="21589">
                  <a:moveTo>
                    <a:pt x="876300" y="9905"/>
                  </a:moveTo>
                  <a:lnTo>
                    <a:pt x="866393" y="0"/>
                  </a:lnTo>
                  <a:lnTo>
                    <a:pt x="0" y="0"/>
                  </a:lnTo>
                  <a:lnTo>
                    <a:pt x="0" y="21335"/>
                  </a:lnTo>
                  <a:lnTo>
                    <a:pt x="866393" y="21335"/>
                  </a:lnTo>
                  <a:lnTo>
                    <a:pt x="853440" y="9905"/>
                  </a:lnTo>
                  <a:lnTo>
                    <a:pt x="876300" y="9905"/>
                  </a:lnTo>
                  <a:lnTo>
                    <a:pt x="876300" y="0"/>
                  </a:lnTo>
                  <a:lnTo>
                    <a:pt x="866393" y="0"/>
                  </a:lnTo>
                  <a:lnTo>
                    <a:pt x="876300" y="9905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170420" y="3700271"/>
              <a:ext cx="519430" cy="20955"/>
            </a:xfrm>
            <a:custGeom>
              <a:avLst/>
              <a:gdLst/>
              <a:ahLst/>
              <a:cxnLst/>
              <a:rect l="l" t="t" r="r" b="b"/>
              <a:pathLst>
                <a:path w="519429" h="20954">
                  <a:moveTo>
                    <a:pt x="0" y="20573"/>
                  </a:moveTo>
                  <a:lnTo>
                    <a:pt x="518921" y="20573"/>
                  </a:lnTo>
                  <a:lnTo>
                    <a:pt x="518921" y="0"/>
                  </a:lnTo>
                  <a:lnTo>
                    <a:pt x="0" y="0"/>
                  </a:lnTo>
                  <a:lnTo>
                    <a:pt x="0" y="2057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170420" y="3695509"/>
              <a:ext cx="524510" cy="30480"/>
            </a:xfrm>
            <a:custGeom>
              <a:avLst/>
              <a:gdLst/>
              <a:ahLst/>
              <a:cxnLst/>
              <a:rect l="l" t="t" r="r" b="b"/>
              <a:pathLst>
                <a:path w="524509" h="30479">
                  <a:moveTo>
                    <a:pt x="0" y="30098"/>
                  </a:moveTo>
                  <a:lnTo>
                    <a:pt x="524445" y="30098"/>
                  </a:lnTo>
                  <a:lnTo>
                    <a:pt x="524445" y="0"/>
                  </a:lnTo>
                  <a:lnTo>
                    <a:pt x="0" y="0"/>
                  </a:lnTo>
                  <a:lnTo>
                    <a:pt x="0" y="3009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158228" y="3352799"/>
              <a:ext cx="24130" cy="773430"/>
            </a:xfrm>
            <a:custGeom>
              <a:avLst/>
              <a:gdLst/>
              <a:ahLst/>
              <a:cxnLst/>
              <a:rect l="l" t="t" r="r" b="b"/>
              <a:pathLst>
                <a:path w="24129" h="773429">
                  <a:moveTo>
                    <a:pt x="23621" y="762000"/>
                  </a:moveTo>
                  <a:lnTo>
                    <a:pt x="23621" y="0"/>
                  </a:lnTo>
                  <a:lnTo>
                    <a:pt x="0" y="0"/>
                  </a:lnTo>
                  <a:lnTo>
                    <a:pt x="0" y="762000"/>
                  </a:lnTo>
                  <a:lnTo>
                    <a:pt x="12953" y="747521"/>
                  </a:lnTo>
                  <a:lnTo>
                    <a:pt x="12953" y="773429"/>
                  </a:lnTo>
                  <a:lnTo>
                    <a:pt x="23621" y="762000"/>
                  </a:lnTo>
                  <a:close/>
                </a:path>
                <a:path w="24129" h="773429">
                  <a:moveTo>
                    <a:pt x="23621" y="773429"/>
                  </a:moveTo>
                  <a:lnTo>
                    <a:pt x="23621" y="762000"/>
                  </a:lnTo>
                  <a:lnTo>
                    <a:pt x="12953" y="773429"/>
                  </a:lnTo>
                  <a:lnTo>
                    <a:pt x="23621" y="773429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158228" y="3352799"/>
              <a:ext cx="24130" cy="773430"/>
            </a:xfrm>
            <a:custGeom>
              <a:avLst/>
              <a:gdLst/>
              <a:ahLst/>
              <a:cxnLst/>
              <a:rect l="l" t="t" r="r" b="b"/>
              <a:pathLst>
                <a:path w="24129" h="773429">
                  <a:moveTo>
                    <a:pt x="12953" y="773429"/>
                  </a:moveTo>
                  <a:lnTo>
                    <a:pt x="23621" y="762000"/>
                  </a:lnTo>
                  <a:lnTo>
                    <a:pt x="23621" y="0"/>
                  </a:lnTo>
                  <a:lnTo>
                    <a:pt x="0" y="0"/>
                  </a:lnTo>
                  <a:lnTo>
                    <a:pt x="0" y="762000"/>
                  </a:lnTo>
                  <a:lnTo>
                    <a:pt x="12953" y="747521"/>
                  </a:lnTo>
                  <a:lnTo>
                    <a:pt x="12953" y="773429"/>
                  </a:lnTo>
                  <a:lnTo>
                    <a:pt x="23621" y="773429"/>
                  </a:lnTo>
                  <a:lnTo>
                    <a:pt x="23621" y="762000"/>
                  </a:lnTo>
                  <a:lnTo>
                    <a:pt x="12953" y="773429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295644" y="4100321"/>
              <a:ext cx="875030" cy="26034"/>
            </a:xfrm>
            <a:custGeom>
              <a:avLst/>
              <a:gdLst/>
              <a:ahLst/>
              <a:cxnLst/>
              <a:rect l="l" t="t" r="r" b="b"/>
              <a:pathLst>
                <a:path w="875029" h="26035">
                  <a:moveTo>
                    <a:pt x="17526" y="25908"/>
                  </a:moveTo>
                  <a:lnTo>
                    <a:pt x="17526" y="14478"/>
                  </a:lnTo>
                  <a:lnTo>
                    <a:pt x="0" y="14478"/>
                  </a:lnTo>
                  <a:lnTo>
                    <a:pt x="9143" y="25908"/>
                  </a:lnTo>
                  <a:lnTo>
                    <a:pt x="17526" y="25908"/>
                  </a:lnTo>
                  <a:close/>
                </a:path>
                <a:path w="875029" h="26035">
                  <a:moveTo>
                    <a:pt x="9143" y="25908"/>
                  </a:moveTo>
                  <a:lnTo>
                    <a:pt x="0" y="14478"/>
                  </a:lnTo>
                  <a:lnTo>
                    <a:pt x="0" y="25908"/>
                  </a:lnTo>
                  <a:lnTo>
                    <a:pt x="9143" y="25908"/>
                  </a:lnTo>
                  <a:close/>
                </a:path>
                <a:path w="875029" h="26035">
                  <a:moveTo>
                    <a:pt x="874776" y="25908"/>
                  </a:moveTo>
                  <a:lnTo>
                    <a:pt x="874776" y="0"/>
                  </a:lnTo>
                  <a:lnTo>
                    <a:pt x="9143" y="0"/>
                  </a:lnTo>
                  <a:lnTo>
                    <a:pt x="17526" y="14478"/>
                  </a:lnTo>
                  <a:lnTo>
                    <a:pt x="17526" y="25908"/>
                  </a:lnTo>
                  <a:lnTo>
                    <a:pt x="874776" y="2590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295644" y="4100321"/>
              <a:ext cx="875030" cy="26034"/>
            </a:xfrm>
            <a:custGeom>
              <a:avLst/>
              <a:gdLst/>
              <a:ahLst/>
              <a:cxnLst/>
              <a:rect l="l" t="t" r="r" b="b"/>
              <a:pathLst>
                <a:path w="875029" h="26035">
                  <a:moveTo>
                    <a:pt x="0" y="14478"/>
                  </a:moveTo>
                  <a:lnTo>
                    <a:pt x="9143" y="25908"/>
                  </a:lnTo>
                  <a:lnTo>
                    <a:pt x="874776" y="25908"/>
                  </a:lnTo>
                  <a:lnTo>
                    <a:pt x="874776" y="0"/>
                  </a:lnTo>
                  <a:lnTo>
                    <a:pt x="9143" y="0"/>
                  </a:lnTo>
                  <a:lnTo>
                    <a:pt x="17526" y="14478"/>
                  </a:lnTo>
                  <a:lnTo>
                    <a:pt x="0" y="14478"/>
                  </a:lnTo>
                  <a:lnTo>
                    <a:pt x="0" y="25908"/>
                  </a:lnTo>
                  <a:lnTo>
                    <a:pt x="9143" y="25908"/>
                  </a:lnTo>
                  <a:lnTo>
                    <a:pt x="0" y="14478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295390" y="3342893"/>
              <a:ext cx="17780" cy="772160"/>
            </a:xfrm>
            <a:custGeom>
              <a:avLst/>
              <a:gdLst/>
              <a:ahLst/>
              <a:cxnLst/>
              <a:rect l="l" t="t" r="r" b="b"/>
              <a:pathLst>
                <a:path w="17779" h="772160">
                  <a:moveTo>
                    <a:pt x="17780" y="15976"/>
                  </a:moveTo>
                  <a:lnTo>
                    <a:pt x="8890" y="15976"/>
                  </a:lnTo>
                  <a:lnTo>
                    <a:pt x="8890" y="5372"/>
                  </a:lnTo>
                  <a:lnTo>
                    <a:pt x="4432" y="5372"/>
                  </a:lnTo>
                  <a:lnTo>
                    <a:pt x="9398" y="0"/>
                  </a:lnTo>
                  <a:lnTo>
                    <a:pt x="254" y="0"/>
                  </a:lnTo>
                  <a:lnTo>
                    <a:pt x="254" y="5372"/>
                  </a:lnTo>
                  <a:lnTo>
                    <a:pt x="0" y="5372"/>
                  </a:lnTo>
                  <a:lnTo>
                    <a:pt x="0" y="771906"/>
                  </a:lnTo>
                  <a:lnTo>
                    <a:pt x="8890" y="771906"/>
                  </a:lnTo>
                  <a:lnTo>
                    <a:pt x="17780" y="771906"/>
                  </a:lnTo>
                  <a:lnTo>
                    <a:pt x="17780" y="15976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295644" y="3342893"/>
              <a:ext cx="17780" cy="772160"/>
            </a:xfrm>
            <a:custGeom>
              <a:avLst/>
              <a:gdLst/>
              <a:ahLst/>
              <a:cxnLst/>
              <a:rect l="l" t="t" r="r" b="b"/>
              <a:pathLst>
                <a:path w="17779" h="772160">
                  <a:moveTo>
                    <a:pt x="9143" y="0"/>
                  </a:moveTo>
                  <a:lnTo>
                    <a:pt x="0" y="9905"/>
                  </a:lnTo>
                  <a:lnTo>
                    <a:pt x="0" y="771905"/>
                  </a:lnTo>
                  <a:lnTo>
                    <a:pt x="17526" y="771905"/>
                  </a:lnTo>
                  <a:lnTo>
                    <a:pt x="17526" y="9905"/>
                  </a:lnTo>
                  <a:lnTo>
                    <a:pt x="9143" y="21335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9905"/>
                  </a:lnTo>
                  <a:lnTo>
                    <a:pt x="9143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98920" y="3675125"/>
              <a:ext cx="146303" cy="225551"/>
            </a:xfrm>
            <a:prstGeom prst="rect">
              <a:avLst/>
            </a:prstGeom>
          </p:spPr>
        </p:pic>
      </p:grpSp>
      <p:grpSp>
        <p:nvGrpSpPr>
          <p:cNvPr id="51" name="object 51"/>
          <p:cNvGrpSpPr/>
          <p:nvPr/>
        </p:nvGrpSpPr>
        <p:grpSpPr>
          <a:xfrm>
            <a:off x="1276159" y="4243387"/>
            <a:ext cx="1533525" cy="607695"/>
            <a:chOff x="1276159" y="4243387"/>
            <a:chExt cx="1533525" cy="607695"/>
          </a:xfrm>
        </p:grpSpPr>
        <p:sp>
          <p:nvSpPr>
            <p:cNvPr id="52" name="object 52"/>
            <p:cNvSpPr/>
            <p:nvPr/>
          </p:nvSpPr>
          <p:spPr>
            <a:xfrm>
              <a:off x="2301240" y="4248149"/>
              <a:ext cx="17780" cy="598805"/>
            </a:xfrm>
            <a:custGeom>
              <a:avLst/>
              <a:gdLst/>
              <a:ahLst/>
              <a:cxnLst/>
              <a:rect l="l" t="t" r="r" b="b"/>
              <a:pathLst>
                <a:path w="17780" h="598804">
                  <a:moveTo>
                    <a:pt x="17780" y="0"/>
                  </a:moveTo>
                  <a:lnTo>
                    <a:pt x="10160" y="0"/>
                  </a:lnTo>
                  <a:lnTo>
                    <a:pt x="0" y="0"/>
                  </a:lnTo>
                  <a:lnTo>
                    <a:pt x="0" y="598182"/>
                  </a:lnTo>
                  <a:lnTo>
                    <a:pt x="10160" y="598182"/>
                  </a:lnTo>
                  <a:lnTo>
                    <a:pt x="17780" y="598182"/>
                  </a:lnTo>
                  <a:lnTo>
                    <a:pt x="1778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302001" y="4248150"/>
              <a:ext cx="17780" cy="598170"/>
            </a:xfrm>
            <a:custGeom>
              <a:avLst/>
              <a:gdLst/>
              <a:ahLst/>
              <a:cxnLst/>
              <a:rect l="l" t="t" r="r" b="b"/>
              <a:pathLst>
                <a:path w="17780" h="598170">
                  <a:moveTo>
                    <a:pt x="9144" y="0"/>
                  </a:moveTo>
                  <a:lnTo>
                    <a:pt x="0" y="0"/>
                  </a:lnTo>
                  <a:lnTo>
                    <a:pt x="0" y="598170"/>
                  </a:lnTo>
                  <a:lnTo>
                    <a:pt x="17526" y="598170"/>
                  </a:lnTo>
                  <a:lnTo>
                    <a:pt x="17526" y="0"/>
                  </a:lnTo>
                  <a:lnTo>
                    <a:pt x="9144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233422" y="4754118"/>
              <a:ext cx="571500" cy="20955"/>
            </a:xfrm>
            <a:custGeom>
              <a:avLst/>
              <a:gdLst/>
              <a:ahLst/>
              <a:cxnLst/>
              <a:rect l="l" t="t" r="r" b="b"/>
              <a:pathLst>
                <a:path w="571500" h="20954">
                  <a:moveTo>
                    <a:pt x="571500" y="20573"/>
                  </a:moveTo>
                  <a:lnTo>
                    <a:pt x="571500" y="11429"/>
                  </a:lnTo>
                  <a:lnTo>
                    <a:pt x="571500" y="0"/>
                  </a:lnTo>
                  <a:lnTo>
                    <a:pt x="0" y="0"/>
                  </a:lnTo>
                  <a:lnTo>
                    <a:pt x="0" y="20573"/>
                  </a:lnTo>
                  <a:lnTo>
                    <a:pt x="571500" y="2057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233422" y="4754879"/>
              <a:ext cx="571500" cy="20955"/>
            </a:xfrm>
            <a:custGeom>
              <a:avLst/>
              <a:gdLst/>
              <a:ahLst/>
              <a:cxnLst/>
              <a:rect l="l" t="t" r="r" b="b"/>
              <a:pathLst>
                <a:path w="571500" h="20954">
                  <a:moveTo>
                    <a:pt x="571500" y="10667"/>
                  </a:moveTo>
                  <a:lnTo>
                    <a:pt x="571500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571500" y="20574"/>
                  </a:lnTo>
                  <a:lnTo>
                    <a:pt x="571500" y="10667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871472" y="4478274"/>
              <a:ext cx="257175" cy="20955"/>
            </a:xfrm>
            <a:custGeom>
              <a:avLst/>
              <a:gdLst/>
              <a:ahLst/>
              <a:cxnLst/>
              <a:rect l="l" t="t" r="r" b="b"/>
              <a:pathLst>
                <a:path w="257175" h="20954">
                  <a:moveTo>
                    <a:pt x="256794" y="20573"/>
                  </a:moveTo>
                  <a:lnTo>
                    <a:pt x="256794" y="10667"/>
                  </a:lnTo>
                  <a:lnTo>
                    <a:pt x="256794" y="0"/>
                  </a:lnTo>
                  <a:lnTo>
                    <a:pt x="0" y="0"/>
                  </a:lnTo>
                  <a:lnTo>
                    <a:pt x="0" y="20573"/>
                  </a:lnTo>
                  <a:lnTo>
                    <a:pt x="256794" y="2057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871472" y="4478274"/>
              <a:ext cx="257810" cy="20955"/>
            </a:xfrm>
            <a:custGeom>
              <a:avLst/>
              <a:gdLst/>
              <a:ahLst/>
              <a:cxnLst/>
              <a:rect l="l" t="t" r="r" b="b"/>
              <a:pathLst>
                <a:path w="257810" h="20954">
                  <a:moveTo>
                    <a:pt x="257555" y="11429"/>
                  </a:moveTo>
                  <a:lnTo>
                    <a:pt x="257555" y="0"/>
                  </a:lnTo>
                  <a:lnTo>
                    <a:pt x="0" y="0"/>
                  </a:lnTo>
                  <a:lnTo>
                    <a:pt x="0" y="20573"/>
                  </a:lnTo>
                  <a:lnTo>
                    <a:pt x="257555" y="20573"/>
                  </a:lnTo>
                  <a:lnTo>
                    <a:pt x="257555" y="11429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15883" y="4427791"/>
              <a:ext cx="100203" cy="122300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1280922" y="4365497"/>
              <a:ext cx="273685" cy="241935"/>
            </a:xfrm>
            <a:custGeom>
              <a:avLst/>
              <a:gdLst/>
              <a:ahLst/>
              <a:cxnLst/>
              <a:rect l="l" t="t" r="r" b="b"/>
              <a:pathLst>
                <a:path w="273684" h="241935">
                  <a:moveTo>
                    <a:pt x="273558" y="241553"/>
                  </a:moveTo>
                  <a:lnTo>
                    <a:pt x="267462" y="184403"/>
                  </a:lnTo>
                  <a:lnTo>
                    <a:pt x="259079" y="137922"/>
                  </a:lnTo>
                  <a:lnTo>
                    <a:pt x="250698" y="96774"/>
                  </a:lnTo>
                  <a:lnTo>
                    <a:pt x="232409" y="61722"/>
                  </a:lnTo>
                  <a:lnTo>
                    <a:pt x="186689" y="16002"/>
                  </a:lnTo>
                  <a:lnTo>
                    <a:pt x="135636" y="0"/>
                  </a:lnTo>
                  <a:lnTo>
                    <a:pt x="108965" y="4572"/>
                  </a:lnTo>
                  <a:lnTo>
                    <a:pt x="64008" y="36576"/>
                  </a:lnTo>
                  <a:lnTo>
                    <a:pt x="22859" y="92202"/>
                  </a:lnTo>
                  <a:lnTo>
                    <a:pt x="12953" y="133350"/>
                  </a:lnTo>
                  <a:lnTo>
                    <a:pt x="4571" y="179832"/>
                  </a:lnTo>
                  <a:lnTo>
                    <a:pt x="0" y="234696"/>
                  </a:lnTo>
                  <a:lnTo>
                    <a:pt x="18287" y="234696"/>
                  </a:lnTo>
                  <a:lnTo>
                    <a:pt x="22859" y="184403"/>
                  </a:lnTo>
                  <a:lnTo>
                    <a:pt x="31242" y="137922"/>
                  </a:lnTo>
                  <a:lnTo>
                    <a:pt x="57912" y="71628"/>
                  </a:lnTo>
                  <a:lnTo>
                    <a:pt x="113537" y="25146"/>
                  </a:lnTo>
                  <a:lnTo>
                    <a:pt x="135636" y="20574"/>
                  </a:lnTo>
                  <a:lnTo>
                    <a:pt x="154686" y="25146"/>
                  </a:lnTo>
                  <a:lnTo>
                    <a:pt x="195071" y="51053"/>
                  </a:lnTo>
                  <a:lnTo>
                    <a:pt x="232409" y="108203"/>
                  </a:lnTo>
                  <a:lnTo>
                    <a:pt x="250698" y="188976"/>
                  </a:lnTo>
                  <a:lnTo>
                    <a:pt x="254508" y="241553"/>
                  </a:lnTo>
                  <a:lnTo>
                    <a:pt x="273558" y="24155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280922" y="4365497"/>
              <a:ext cx="273685" cy="241935"/>
            </a:xfrm>
            <a:custGeom>
              <a:avLst/>
              <a:gdLst/>
              <a:ahLst/>
              <a:cxnLst/>
              <a:rect l="l" t="t" r="r" b="b"/>
              <a:pathLst>
                <a:path w="273684" h="241935">
                  <a:moveTo>
                    <a:pt x="273558" y="241553"/>
                  </a:moveTo>
                  <a:lnTo>
                    <a:pt x="267462" y="184403"/>
                  </a:lnTo>
                  <a:lnTo>
                    <a:pt x="259079" y="137922"/>
                  </a:lnTo>
                  <a:lnTo>
                    <a:pt x="250698" y="96774"/>
                  </a:lnTo>
                  <a:lnTo>
                    <a:pt x="232409" y="61722"/>
                  </a:lnTo>
                  <a:lnTo>
                    <a:pt x="186689" y="16002"/>
                  </a:lnTo>
                  <a:lnTo>
                    <a:pt x="135636" y="0"/>
                  </a:lnTo>
                  <a:lnTo>
                    <a:pt x="108965" y="4572"/>
                  </a:lnTo>
                  <a:lnTo>
                    <a:pt x="64008" y="36576"/>
                  </a:lnTo>
                  <a:lnTo>
                    <a:pt x="22859" y="92202"/>
                  </a:lnTo>
                  <a:lnTo>
                    <a:pt x="12953" y="133350"/>
                  </a:lnTo>
                  <a:lnTo>
                    <a:pt x="4571" y="179832"/>
                  </a:lnTo>
                  <a:lnTo>
                    <a:pt x="0" y="234696"/>
                  </a:lnTo>
                  <a:lnTo>
                    <a:pt x="18287" y="234696"/>
                  </a:lnTo>
                  <a:lnTo>
                    <a:pt x="22859" y="184403"/>
                  </a:lnTo>
                  <a:lnTo>
                    <a:pt x="31242" y="137922"/>
                  </a:lnTo>
                  <a:lnTo>
                    <a:pt x="57912" y="71628"/>
                  </a:lnTo>
                  <a:lnTo>
                    <a:pt x="95249" y="36576"/>
                  </a:lnTo>
                  <a:lnTo>
                    <a:pt x="135636" y="20574"/>
                  </a:lnTo>
                  <a:lnTo>
                    <a:pt x="154686" y="25146"/>
                  </a:lnTo>
                  <a:lnTo>
                    <a:pt x="195071" y="51053"/>
                  </a:lnTo>
                  <a:lnTo>
                    <a:pt x="232409" y="108203"/>
                  </a:lnTo>
                  <a:lnTo>
                    <a:pt x="250698" y="188976"/>
                  </a:lnTo>
                  <a:lnTo>
                    <a:pt x="254508" y="241553"/>
                  </a:lnTo>
                  <a:lnTo>
                    <a:pt x="273558" y="241553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535430" y="4607051"/>
              <a:ext cx="290830" cy="230504"/>
            </a:xfrm>
            <a:custGeom>
              <a:avLst/>
              <a:gdLst/>
              <a:ahLst/>
              <a:cxnLst/>
              <a:rect l="l" t="t" r="r" b="b"/>
              <a:pathLst>
                <a:path w="290830" h="230504">
                  <a:moveTo>
                    <a:pt x="290321" y="0"/>
                  </a:moveTo>
                  <a:lnTo>
                    <a:pt x="272033" y="0"/>
                  </a:lnTo>
                  <a:lnTo>
                    <a:pt x="267461" y="45720"/>
                  </a:lnTo>
                  <a:lnTo>
                    <a:pt x="257555" y="80772"/>
                  </a:lnTo>
                  <a:lnTo>
                    <a:pt x="243840" y="117348"/>
                  </a:lnTo>
                  <a:lnTo>
                    <a:pt x="208025" y="172974"/>
                  </a:lnTo>
                  <a:lnTo>
                    <a:pt x="163067" y="204978"/>
                  </a:lnTo>
                  <a:lnTo>
                    <a:pt x="139445" y="209550"/>
                  </a:lnTo>
                  <a:lnTo>
                    <a:pt x="116585" y="209550"/>
                  </a:lnTo>
                  <a:lnTo>
                    <a:pt x="99821" y="198120"/>
                  </a:lnTo>
                  <a:lnTo>
                    <a:pt x="75437" y="188975"/>
                  </a:lnTo>
                  <a:lnTo>
                    <a:pt x="44957" y="137922"/>
                  </a:lnTo>
                  <a:lnTo>
                    <a:pt x="30479" y="101346"/>
                  </a:lnTo>
                  <a:lnTo>
                    <a:pt x="22097" y="55625"/>
                  </a:lnTo>
                  <a:lnTo>
                    <a:pt x="18287" y="0"/>
                  </a:lnTo>
                  <a:lnTo>
                    <a:pt x="0" y="0"/>
                  </a:lnTo>
                  <a:lnTo>
                    <a:pt x="3810" y="55625"/>
                  </a:lnTo>
                  <a:lnTo>
                    <a:pt x="12191" y="105918"/>
                  </a:lnTo>
                  <a:lnTo>
                    <a:pt x="26669" y="147828"/>
                  </a:lnTo>
                  <a:lnTo>
                    <a:pt x="67056" y="204978"/>
                  </a:lnTo>
                  <a:lnTo>
                    <a:pt x="116585" y="230124"/>
                  </a:lnTo>
                  <a:lnTo>
                    <a:pt x="144779" y="230124"/>
                  </a:lnTo>
                  <a:lnTo>
                    <a:pt x="171450" y="218694"/>
                  </a:lnTo>
                  <a:lnTo>
                    <a:pt x="198881" y="209550"/>
                  </a:lnTo>
                  <a:lnTo>
                    <a:pt x="243840" y="158496"/>
                  </a:lnTo>
                  <a:lnTo>
                    <a:pt x="275843" y="92202"/>
                  </a:lnTo>
                  <a:lnTo>
                    <a:pt x="284225" y="45720"/>
                  </a:lnTo>
                  <a:lnTo>
                    <a:pt x="290321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535430" y="4607051"/>
              <a:ext cx="290830" cy="230504"/>
            </a:xfrm>
            <a:custGeom>
              <a:avLst/>
              <a:gdLst/>
              <a:ahLst/>
              <a:cxnLst/>
              <a:rect l="l" t="t" r="r" b="b"/>
              <a:pathLst>
                <a:path w="290830" h="230504">
                  <a:moveTo>
                    <a:pt x="272033" y="0"/>
                  </a:moveTo>
                  <a:lnTo>
                    <a:pt x="267461" y="45720"/>
                  </a:lnTo>
                  <a:lnTo>
                    <a:pt x="243840" y="117348"/>
                  </a:lnTo>
                  <a:lnTo>
                    <a:pt x="208025" y="172974"/>
                  </a:lnTo>
                  <a:lnTo>
                    <a:pt x="163067" y="204978"/>
                  </a:lnTo>
                  <a:lnTo>
                    <a:pt x="139445" y="209550"/>
                  </a:lnTo>
                  <a:lnTo>
                    <a:pt x="116585" y="209550"/>
                  </a:lnTo>
                  <a:lnTo>
                    <a:pt x="99821" y="198120"/>
                  </a:lnTo>
                  <a:lnTo>
                    <a:pt x="75437" y="188975"/>
                  </a:lnTo>
                  <a:lnTo>
                    <a:pt x="44957" y="137922"/>
                  </a:lnTo>
                  <a:lnTo>
                    <a:pt x="30479" y="101346"/>
                  </a:lnTo>
                  <a:lnTo>
                    <a:pt x="22097" y="55625"/>
                  </a:lnTo>
                  <a:lnTo>
                    <a:pt x="18287" y="0"/>
                  </a:lnTo>
                  <a:lnTo>
                    <a:pt x="0" y="0"/>
                  </a:lnTo>
                  <a:lnTo>
                    <a:pt x="3810" y="55625"/>
                  </a:lnTo>
                  <a:lnTo>
                    <a:pt x="12191" y="105918"/>
                  </a:lnTo>
                  <a:lnTo>
                    <a:pt x="26669" y="147828"/>
                  </a:lnTo>
                  <a:lnTo>
                    <a:pt x="67056" y="204978"/>
                  </a:lnTo>
                  <a:lnTo>
                    <a:pt x="116585" y="230124"/>
                  </a:lnTo>
                  <a:lnTo>
                    <a:pt x="144779" y="230124"/>
                  </a:lnTo>
                  <a:lnTo>
                    <a:pt x="171450" y="218694"/>
                  </a:lnTo>
                  <a:lnTo>
                    <a:pt x="198881" y="209550"/>
                  </a:lnTo>
                  <a:lnTo>
                    <a:pt x="243840" y="158496"/>
                  </a:lnTo>
                  <a:lnTo>
                    <a:pt x="275843" y="92202"/>
                  </a:lnTo>
                  <a:lnTo>
                    <a:pt x="284225" y="45720"/>
                  </a:lnTo>
                  <a:lnTo>
                    <a:pt x="290321" y="0"/>
                  </a:lnTo>
                  <a:lnTo>
                    <a:pt x="272033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311146" y="4411979"/>
              <a:ext cx="481965" cy="25400"/>
            </a:xfrm>
            <a:custGeom>
              <a:avLst/>
              <a:gdLst/>
              <a:ahLst/>
              <a:cxnLst/>
              <a:rect l="l" t="t" r="r" b="b"/>
              <a:pathLst>
                <a:path w="481964" h="25400">
                  <a:moveTo>
                    <a:pt x="481584" y="20574"/>
                  </a:moveTo>
                  <a:lnTo>
                    <a:pt x="481584" y="10667"/>
                  </a:lnTo>
                  <a:lnTo>
                    <a:pt x="481584" y="0"/>
                  </a:lnTo>
                  <a:lnTo>
                    <a:pt x="0" y="0"/>
                  </a:lnTo>
                  <a:lnTo>
                    <a:pt x="0" y="25146"/>
                  </a:lnTo>
                  <a:lnTo>
                    <a:pt x="481584" y="20574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311146" y="4411979"/>
              <a:ext cx="481965" cy="25400"/>
            </a:xfrm>
            <a:custGeom>
              <a:avLst/>
              <a:gdLst/>
              <a:ahLst/>
              <a:cxnLst/>
              <a:rect l="l" t="t" r="r" b="b"/>
              <a:pathLst>
                <a:path w="481964" h="25400">
                  <a:moveTo>
                    <a:pt x="481584" y="10667"/>
                  </a:moveTo>
                  <a:lnTo>
                    <a:pt x="481584" y="0"/>
                  </a:lnTo>
                  <a:lnTo>
                    <a:pt x="0" y="0"/>
                  </a:lnTo>
                  <a:lnTo>
                    <a:pt x="0" y="25146"/>
                  </a:lnTo>
                  <a:lnTo>
                    <a:pt x="481584" y="20574"/>
                  </a:lnTo>
                  <a:lnTo>
                    <a:pt x="481584" y="10667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5" name="object 65"/>
          <p:cNvGrpSpPr/>
          <p:nvPr/>
        </p:nvGrpSpPr>
        <p:grpSpPr>
          <a:xfrm>
            <a:off x="3627691" y="4315015"/>
            <a:ext cx="503555" cy="511175"/>
            <a:chOff x="3627691" y="4315015"/>
            <a:chExt cx="503555" cy="511175"/>
          </a:xfrm>
        </p:grpSpPr>
        <p:pic>
          <p:nvPicPr>
            <p:cNvPr id="66" name="object 6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22763" y="4715065"/>
              <a:ext cx="109346" cy="110871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3867150" y="4339602"/>
              <a:ext cx="19050" cy="384810"/>
            </a:xfrm>
            <a:custGeom>
              <a:avLst/>
              <a:gdLst/>
              <a:ahLst/>
              <a:cxnLst/>
              <a:rect l="l" t="t" r="r" b="b"/>
              <a:pathLst>
                <a:path w="19050" h="384810">
                  <a:moveTo>
                    <a:pt x="19050" y="0"/>
                  </a:moveTo>
                  <a:lnTo>
                    <a:pt x="8890" y="0"/>
                  </a:lnTo>
                  <a:lnTo>
                    <a:pt x="0" y="0"/>
                  </a:lnTo>
                  <a:lnTo>
                    <a:pt x="0" y="384797"/>
                  </a:lnTo>
                  <a:lnTo>
                    <a:pt x="8890" y="384797"/>
                  </a:lnTo>
                  <a:lnTo>
                    <a:pt x="19050" y="384797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867149" y="4340351"/>
              <a:ext cx="19050" cy="384175"/>
            </a:xfrm>
            <a:custGeom>
              <a:avLst/>
              <a:gdLst/>
              <a:ahLst/>
              <a:cxnLst/>
              <a:rect l="l" t="t" r="r" b="b"/>
              <a:pathLst>
                <a:path w="19050" h="384175">
                  <a:moveTo>
                    <a:pt x="9144" y="0"/>
                  </a:moveTo>
                  <a:lnTo>
                    <a:pt x="0" y="0"/>
                  </a:lnTo>
                  <a:lnTo>
                    <a:pt x="0" y="384048"/>
                  </a:lnTo>
                  <a:lnTo>
                    <a:pt x="19050" y="384048"/>
                  </a:lnTo>
                  <a:lnTo>
                    <a:pt x="19050" y="0"/>
                  </a:lnTo>
                  <a:lnTo>
                    <a:pt x="9144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632453" y="4319777"/>
              <a:ext cx="494030" cy="97155"/>
            </a:xfrm>
            <a:custGeom>
              <a:avLst/>
              <a:gdLst/>
              <a:ahLst/>
              <a:cxnLst/>
              <a:rect l="l" t="t" r="r" b="b"/>
              <a:pathLst>
                <a:path w="494029" h="97154">
                  <a:moveTo>
                    <a:pt x="493775" y="82296"/>
                  </a:moveTo>
                  <a:lnTo>
                    <a:pt x="425958" y="45720"/>
                  </a:lnTo>
                  <a:lnTo>
                    <a:pt x="361950" y="20574"/>
                  </a:lnTo>
                  <a:lnTo>
                    <a:pt x="303275" y="4572"/>
                  </a:lnTo>
                  <a:lnTo>
                    <a:pt x="239267" y="0"/>
                  </a:lnTo>
                  <a:lnTo>
                    <a:pt x="180593" y="4572"/>
                  </a:lnTo>
                  <a:lnTo>
                    <a:pt x="121158" y="20574"/>
                  </a:lnTo>
                  <a:lnTo>
                    <a:pt x="63246" y="45720"/>
                  </a:lnTo>
                  <a:lnTo>
                    <a:pt x="0" y="82296"/>
                  </a:lnTo>
                  <a:lnTo>
                    <a:pt x="8381" y="96774"/>
                  </a:lnTo>
                  <a:lnTo>
                    <a:pt x="67056" y="66294"/>
                  </a:lnTo>
                  <a:lnTo>
                    <a:pt x="126491" y="41148"/>
                  </a:lnTo>
                  <a:lnTo>
                    <a:pt x="185928" y="25146"/>
                  </a:lnTo>
                  <a:lnTo>
                    <a:pt x="239267" y="20574"/>
                  </a:lnTo>
                  <a:lnTo>
                    <a:pt x="298703" y="25146"/>
                  </a:lnTo>
                  <a:lnTo>
                    <a:pt x="358140" y="41148"/>
                  </a:lnTo>
                  <a:lnTo>
                    <a:pt x="421386" y="66294"/>
                  </a:lnTo>
                  <a:lnTo>
                    <a:pt x="484631" y="96774"/>
                  </a:lnTo>
                  <a:lnTo>
                    <a:pt x="493775" y="82296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632453" y="4319777"/>
              <a:ext cx="494030" cy="97155"/>
            </a:xfrm>
            <a:custGeom>
              <a:avLst/>
              <a:gdLst/>
              <a:ahLst/>
              <a:cxnLst/>
              <a:rect l="l" t="t" r="r" b="b"/>
              <a:pathLst>
                <a:path w="494029" h="97154">
                  <a:moveTo>
                    <a:pt x="493775" y="82296"/>
                  </a:moveTo>
                  <a:lnTo>
                    <a:pt x="425958" y="45720"/>
                  </a:lnTo>
                  <a:lnTo>
                    <a:pt x="361950" y="20574"/>
                  </a:lnTo>
                  <a:lnTo>
                    <a:pt x="303275" y="4572"/>
                  </a:lnTo>
                  <a:lnTo>
                    <a:pt x="239267" y="0"/>
                  </a:lnTo>
                  <a:lnTo>
                    <a:pt x="180593" y="4572"/>
                  </a:lnTo>
                  <a:lnTo>
                    <a:pt x="121158" y="20574"/>
                  </a:lnTo>
                  <a:lnTo>
                    <a:pt x="63246" y="45720"/>
                  </a:lnTo>
                  <a:lnTo>
                    <a:pt x="0" y="82296"/>
                  </a:lnTo>
                  <a:lnTo>
                    <a:pt x="8381" y="96774"/>
                  </a:lnTo>
                  <a:lnTo>
                    <a:pt x="67056" y="66294"/>
                  </a:lnTo>
                  <a:lnTo>
                    <a:pt x="126491" y="41148"/>
                  </a:lnTo>
                  <a:lnTo>
                    <a:pt x="185928" y="25146"/>
                  </a:lnTo>
                  <a:lnTo>
                    <a:pt x="239267" y="20574"/>
                  </a:lnTo>
                  <a:lnTo>
                    <a:pt x="298703" y="25146"/>
                  </a:lnTo>
                  <a:lnTo>
                    <a:pt x="358140" y="41148"/>
                  </a:lnTo>
                  <a:lnTo>
                    <a:pt x="421386" y="66294"/>
                  </a:lnTo>
                  <a:lnTo>
                    <a:pt x="484631" y="96774"/>
                  </a:lnTo>
                  <a:lnTo>
                    <a:pt x="493775" y="82296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1" name="object 71"/>
          <p:cNvGrpSpPr/>
          <p:nvPr/>
        </p:nvGrpSpPr>
        <p:grpSpPr>
          <a:xfrm>
            <a:off x="7837740" y="3267265"/>
            <a:ext cx="1136650" cy="336550"/>
            <a:chOff x="7837740" y="3267265"/>
            <a:chExt cx="1136650" cy="336550"/>
          </a:xfrm>
        </p:grpSpPr>
        <p:sp>
          <p:nvSpPr>
            <p:cNvPr id="72" name="object 72"/>
            <p:cNvSpPr/>
            <p:nvPr/>
          </p:nvSpPr>
          <p:spPr>
            <a:xfrm>
              <a:off x="7841741" y="3577590"/>
              <a:ext cx="365125" cy="20955"/>
            </a:xfrm>
            <a:custGeom>
              <a:avLst/>
              <a:gdLst/>
              <a:ahLst/>
              <a:cxnLst/>
              <a:rect l="l" t="t" r="r" b="b"/>
              <a:pathLst>
                <a:path w="365125" h="20954">
                  <a:moveTo>
                    <a:pt x="364998" y="20574"/>
                  </a:moveTo>
                  <a:lnTo>
                    <a:pt x="364998" y="11429"/>
                  </a:lnTo>
                  <a:lnTo>
                    <a:pt x="364998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364998" y="20574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7842503" y="3578351"/>
              <a:ext cx="365125" cy="20955"/>
            </a:xfrm>
            <a:custGeom>
              <a:avLst/>
              <a:gdLst/>
              <a:ahLst/>
              <a:cxnLst/>
              <a:rect l="l" t="t" r="r" b="b"/>
              <a:pathLst>
                <a:path w="365125" h="20954">
                  <a:moveTo>
                    <a:pt x="364998" y="10668"/>
                  </a:moveTo>
                  <a:lnTo>
                    <a:pt x="364998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364998" y="20574"/>
                  </a:lnTo>
                  <a:lnTo>
                    <a:pt x="364998" y="10668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8024621" y="3271265"/>
              <a:ext cx="944244" cy="20955"/>
            </a:xfrm>
            <a:custGeom>
              <a:avLst/>
              <a:gdLst/>
              <a:ahLst/>
              <a:cxnLst/>
              <a:rect l="l" t="t" r="r" b="b"/>
              <a:pathLst>
                <a:path w="944245" h="20954">
                  <a:moveTo>
                    <a:pt x="944118" y="20574"/>
                  </a:moveTo>
                  <a:lnTo>
                    <a:pt x="944118" y="9905"/>
                  </a:lnTo>
                  <a:lnTo>
                    <a:pt x="944118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944118" y="20574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8024621" y="3272027"/>
              <a:ext cx="944880" cy="20955"/>
            </a:xfrm>
            <a:custGeom>
              <a:avLst/>
              <a:gdLst/>
              <a:ahLst/>
              <a:cxnLst/>
              <a:rect l="l" t="t" r="r" b="b"/>
              <a:pathLst>
                <a:path w="944879" h="20954">
                  <a:moveTo>
                    <a:pt x="944880" y="9144"/>
                  </a:moveTo>
                  <a:lnTo>
                    <a:pt x="944880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944880" y="20574"/>
                  </a:lnTo>
                  <a:lnTo>
                    <a:pt x="944880" y="9144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8009890" y="3276599"/>
              <a:ext cx="19050" cy="317500"/>
            </a:xfrm>
            <a:custGeom>
              <a:avLst/>
              <a:gdLst/>
              <a:ahLst/>
              <a:cxnLst/>
              <a:rect l="l" t="t" r="r" b="b"/>
              <a:pathLst>
                <a:path w="19050" h="317500">
                  <a:moveTo>
                    <a:pt x="19050" y="0"/>
                  </a:moveTo>
                  <a:lnTo>
                    <a:pt x="10160" y="0"/>
                  </a:lnTo>
                  <a:lnTo>
                    <a:pt x="0" y="0"/>
                  </a:lnTo>
                  <a:lnTo>
                    <a:pt x="0" y="316992"/>
                  </a:lnTo>
                  <a:lnTo>
                    <a:pt x="10160" y="316992"/>
                  </a:lnTo>
                  <a:lnTo>
                    <a:pt x="19050" y="316992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8010143" y="3276600"/>
              <a:ext cx="19050" cy="318135"/>
            </a:xfrm>
            <a:custGeom>
              <a:avLst/>
              <a:gdLst/>
              <a:ahLst/>
              <a:cxnLst/>
              <a:rect l="l" t="t" r="r" b="b"/>
              <a:pathLst>
                <a:path w="19050" h="318135">
                  <a:moveTo>
                    <a:pt x="10668" y="317753"/>
                  </a:moveTo>
                  <a:lnTo>
                    <a:pt x="19050" y="317753"/>
                  </a:lnTo>
                  <a:lnTo>
                    <a:pt x="19050" y="0"/>
                  </a:lnTo>
                  <a:lnTo>
                    <a:pt x="0" y="0"/>
                  </a:lnTo>
                  <a:lnTo>
                    <a:pt x="0" y="317753"/>
                  </a:lnTo>
                  <a:lnTo>
                    <a:pt x="10668" y="317753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8" name="object 78"/>
          <p:cNvGrpSpPr/>
          <p:nvPr/>
        </p:nvGrpSpPr>
        <p:grpSpPr>
          <a:xfrm>
            <a:off x="7843837" y="3814381"/>
            <a:ext cx="1125855" cy="358140"/>
            <a:chOff x="7843837" y="3814381"/>
            <a:chExt cx="1125855" cy="358140"/>
          </a:xfrm>
        </p:grpSpPr>
        <p:sp>
          <p:nvSpPr>
            <p:cNvPr id="79" name="object 79"/>
            <p:cNvSpPr/>
            <p:nvPr/>
          </p:nvSpPr>
          <p:spPr>
            <a:xfrm>
              <a:off x="7848600" y="3819144"/>
              <a:ext cx="361950" cy="19050"/>
            </a:xfrm>
            <a:custGeom>
              <a:avLst/>
              <a:gdLst/>
              <a:ahLst/>
              <a:cxnLst/>
              <a:rect l="l" t="t" r="r" b="b"/>
              <a:pathLst>
                <a:path w="361950" h="19050">
                  <a:moveTo>
                    <a:pt x="361950" y="19050"/>
                  </a:moveTo>
                  <a:lnTo>
                    <a:pt x="361950" y="9905"/>
                  </a:lnTo>
                  <a:lnTo>
                    <a:pt x="361950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361950" y="1905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7848600" y="3819144"/>
              <a:ext cx="361950" cy="19050"/>
            </a:xfrm>
            <a:custGeom>
              <a:avLst/>
              <a:gdLst/>
              <a:ahLst/>
              <a:cxnLst/>
              <a:rect l="l" t="t" r="r" b="b"/>
              <a:pathLst>
                <a:path w="361950" h="19050">
                  <a:moveTo>
                    <a:pt x="361950" y="9905"/>
                  </a:moveTo>
                  <a:lnTo>
                    <a:pt x="361950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361950" y="19050"/>
                  </a:lnTo>
                  <a:lnTo>
                    <a:pt x="361950" y="9905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8010143" y="4146803"/>
              <a:ext cx="955040" cy="20955"/>
            </a:xfrm>
            <a:custGeom>
              <a:avLst/>
              <a:gdLst/>
              <a:ahLst/>
              <a:cxnLst/>
              <a:rect l="l" t="t" r="r" b="b"/>
              <a:pathLst>
                <a:path w="955040" h="20954">
                  <a:moveTo>
                    <a:pt x="19050" y="20573"/>
                  </a:moveTo>
                  <a:lnTo>
                    <a:pt x="19050" y="9143"/>
                  </a:lnTo>
                  <a:lnTo>
                    <a:pt x="0" y="9143"/>
                  </a:lnTo>
                  <a:lnTo>
                    <a:pt x="9906" y="20573"/>
                  </a:lnTo>
                  <a:lnTo>
                    <a:pt x="19050" y="20573"/>
                  </a:lnTo>
                  <a:close/>
                </a:path>
                <a:path w="955040" h="20954">
                  <a:moveTo>
                    <a:pt x="9906" y="20573"/>
                  </a:moveTo>
                  <a:lnTo>
                    <a:pt x="0" y="9143"/>
                  </a:lnTo>
                  <a:lnTo>
                    <a:pt x="0" y="20573"/>
                  </a:lnTo>
                  <a:lnTo>
                    <a:pt x="9906" y="20573"/>
                  </a:lnTo>
                  <a:close/>
                </a:path>
                <a:path w="955040" h="20954">
                  <a:moveTo>
                    <a:pt x="954786" y="20573"/>
                  </a:moveTo>
                  <a:lnTo>
                    <a:pt x="954786" y="0"/>
                  </a:lnTo>
                  <a:lnTo>
                    <a:pt x="9906" y="0"/>
                  </a:lnTo>
                  <a:lnTo>
                    <a:pt x="19050" y="9143"/>
                  </a:lnTo>
                  <a:lnTo>
                    <a:pt x="19050" y="20573"/>
                  </a:lnTo>
                  <a:lnTo>
                    <a:pt x="954786" y="2057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8010143" y="4146803"/>
              <a:ext cx="955040" cy="20955"/>
            </a:xfrm>
            <a:custGeom>
              <a:avLst/>
              <a:gdLst/>
              <a:ahLst/>
              <a:cxnLst/>
              <a:rect l="l" t="t" r="r" b="b"/>
              <a:pathLst>
                <a:path w="955040" h="20954">
                  <a:moveTo>
                    <a:pt x="0" y="9143"/>
                  </a:moveTo>
                  <a:lnTo>
                    <a:pt x="9906" y="20573"/>
                  </a:lnTo>
                  <a:lnTo>
                    <a:pt x="954786" y="20573"/>
                  </a:lnTo>
                  <a:lnTo>
                    <a:pt x="954786" y="0"/>
                  </a:lnTo>
                  <a:lnTo>
                    <a:pt x="9906" y="0"/>
                  </a:lnTo>
                  <a:lnTo>
                    <a:pt x="19050" y="9143"/>
                  </a:lnTo>
                  <a:lnTo>
                    <a:pt x="0" y="9143"/>
                  </a:lnTo>
                  <a:lnTo>
                    <a:pt x="0" y="20573"/>
                  </a:lnTo>
                  <a:lnTo>
                    <a:pt x="9906" y="20573"/>
                  </a:lnTo>
                  <a:lnTo>
                    <a:pt x="0" y="9143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8009890" y="3838193"/>
              <a:ext cx="19050" cy="318135"/>
            </a:xfrm>
            <a:custGeom>
              <a:avLst/>
              <a:gdLst/>
              <a:ahLst/>
              <a:cxnLst/>
              <a:rect l="l" t="t" r="r" b="b"/>
              <a:pathLst>
                <a:path w="19050" h="318135">
                  <a:moveTo>
                    <a:pt x="19050" y="0"/>
                  </a:moveTo>
                  <a:lnTo>
                    <a:pt x="10160" y="0"/>
                  </a:lnTo>
                  <a:lnTo>
                    <a:pt x="0" y="0"/>
                  </a:lnTo>
                  <a:lnTo>
                    <a:pt x="0" y="317754"/>
                  </a:lnTo>
                  <a:lnTo>
                    <a:pt x="10160" y="317754"/>
                  </a:lnTo>
                  <a:lnTo>
                    <a:pt x="19050" y="317754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8010143" y="3838194"/>
              <a:ext cx="19050" cy="318135"/>
            </a:xfrm>
            <a:custGeom>
              <a:avLst/>
              <a:gdLst/>
              <a:ahLst/>
              <a:cxnLst/>
              <a:rect l="l" t="t" r="r" b="b"/>
              <a:pathLst>
                <a:path w="19050" h="318135">
                  <a:moveTo>
                    <a:pt x="10668" y="0"/>
                  </a:moveTo>
                  <a:lnTo>
                    <a:pt x="0" y="0"/>
                  </a:lnTo>
                  <a:lnTo>
                    <a:pt x="0" y="317753"/>
                  </a:lnTo>
                  <a:lnTo>
                    <a:pt x="19050" y="317753"/>
                  </a:lnTo>
                  <a:lnTo>
                    <a:pt x="19050" y="0"/>
                  </a:lnTo>
                  <a:lnTo>
                    <a:pt x="10668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5" name="object 85"/>
          <p:cNvSpPr txBox="1"/>
          <p:nvPr/>
        </p:nvSpPr>
        <p:spPr>
          <a:xfrm>
            <a:off x="4535697" y="2442467"/>
            <a:ext cx="1712595" cy="498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dirty="0">
                <a:latin typeface="Arial MT"/>
                <a:cs typeface="Arial MT"/>
              </a:rPr>
              <a:t>Averaged</a:t>
            </a:r>
            <a:endParaRPr sz="3100">
              <a:latin typeface="Arial MT"/>
              <a:cs typeface="Arial MT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6750066" y="3409442"/>
            <a:ext cx="3308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Arial MT"/>
                <a:cs typeface="Arial MT"/>
              </a:rPr>
              <a:t>P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5135360" y="3536709"/>
            <a:ext cx="555625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dirty="0">
                <a:latin typeface="Arial MT"/>
                <a:cs typeface="Arial MT"/>
              </a:rPr>
              <a:t>A/D</a:t>
            </a:r>
            <a:endParaRPr sz="25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0" y="918464"/>
            <a:ext cx="172656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10" dirty="0">
                <a:latin typeface="Arial MT"/>
                <a:cs typeface="Arial MT"/>
              </a:rPr>
              <a:t>Numeric</a:t>
            </a:r>
            <a:endParaRPr sz="36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7841" y="2592133"/>
            <a:ext cx="6800468" cy="2022729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964233" y="3046285"/>
            <a:ext cx="1144905" cy="338455"/>
            <a:chOff x="7964233" y="3046285"/>
            <a:chExt cx="1144905" cy="338455"/>
          </a:xfrm>
        </p:grpSpPr>
        <p:sp>
          <p:nvSpPr>
            <p:cNvPr id="5" name="object 5"/>
            <p:cNvSpPr/>
            <p:nvPr/>
          </p:nvSpPr>
          <p:spPr>
            <a:xfrm>
              <a:off x="7968995" y="3358895"/>
              <a:ext cx="367030" cy="20955"/>
            </a:xfrm>
            <a:custGeom>
              <a:avLst/>
              <a:gdLst/>
              <a:ahLst/>
              <a:cxnLst/>
              <a:rect l="l" t="t" r="r" b="b"/>
              <a:pathLst>
                <a:path w="367029" h="20954">
                  <a:moveTo>
                    <a:pt x="366521" y="20574"/>
                  </a:moveTo>
                  <a:lnTo>
                    <a:pt x="366521" y="10668"/>
                  </a:lnTo>
                  <a:lnTo>
                    <a:pt x="366521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366521" y="20574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968995" y="3358895"/>
              <a:ext cx="367665" cy="20955"/>
            </a:xfrm>
            <a:custGeom>
              <a:avLst/>
              <a:gdLst/>
              <a:ahLst/>
              <a:cxnLst/>
              <a:rect l="l" t="t" r="r" b="b"/>
              <a:pathLst>
                <a:path w="367665" h="20954">
                  <a:moveTo>
                    <a:pt x="367284" y="11430"/>
                  </a:moveTo>
                  <a:lnTo>
                    <a:pt x="367284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367284" y="20574"/>
                  </a:lnTo>
                  <a:lnTo>
                    <a:pt x="367284" y="11430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151114" y="3051047"/>
              <a:ext cx="952500" cy="20955"/>
            </a:xfrm>
            <a:custGeom>
              <a:avLst/>
              <a:gdLst/>
              <a:ahLst/>
              <a:cxnLst/>
              <a:rect l="l" t="t" r="r" b="b"/>
              <a:pathLst>
                <a:path w="952500" h="20955">
                  <a:moveTo>
                    <a:pt x="952500" y="20574"/>
                  </a:moveTo>
                  <a:lnTo>
                    <a:pt x="952500" y="9144"/>
                  </a:lnTo>
                  <a:lnTo>
                    <a:pt x="952500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952500" y="20574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151876" y="3051047"/>
              <a:ext cx="952500" cy="20955"/>
            </a:xfrm>
            <a:custGeom>
              <a:avLst/>
              <a:gdLst/>
              <a:ahLst/>
              <a:cxnLst/>
              <a:rect l="l" t="t" r="r" b="b"/>
              <a:pathLst>
                <a:path w="952500" h="20955">
                  <a:moveTo>
                    <a:pt x="952500" y="9906"/>
                  </a:moveTo>
                  <a:lnTo>
                    <a:pt x="952500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952500" y="20574"/>
                  </a:lnTo>
                  <a:lnTo>
                    <a:pt x="952500" y="9906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136890" y="3055632"/>
              <a:ext cx="19050" cy="319405"/>
            </a:xfrm>
            <a:custGeom>
              <a:avLst/>
              <a:gdLst/>
              <a:ahLst/>
              <a:cxnLst/>
              <a:rect l="l" t="t" r="r" b="b"/>
              <a:pathLst>
                <a:path w="19050" h="319404">
                  <a:moveTo>
                    <a:pt x="19050" y="0"/>
                  </a:moveTo>
                  <a:lnTo>
                    <a:pt x="10160" y="0"/>
                  </a:lnTo>
                  <a:lnTo>
                    <a:pt x="0" y="0"/>
                  </a:lnTo>
                  <a:lnTo>
                    <a:pt x="0" y="319265"/>
                  </a:lnTo>
                  <a:lnTo>
                    <a:pt x="10160" y="319265"/>
                  </a:lnTo>
                  <a:lnTo>
                    <a:pt x="19050" y="319265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137397" y="3055620"/>
              <a:ext cx="19050" cy="319405"/>
            </a:xfrm>
            <a:custGeom>
              <a:avLst/>
              <a:gdLst/>
              <a:ahLst/>
              <a:cxnLst/>
              <a:rect l="l" t="t" r="r" b="b"/>
              <a:pathLst>
                <a:path w="19050" h="319404">
                  <a:moveTo>
                    <a:pt x="10667" y="319277"/>
                  </a:moveTo>
                  <a:lnTo>
                    <a:pt x="19050" y="319277"/>
                  </a:lnTo>
                  <a:lnTo>
                    <a:pt x="19050" y="0"/>
                  </a:lnTo>
                  <a:lnTo>
                    <a:pt x="0" y="0"/>
                  </a:lnTo>
                  <a:lnTo>
                    <a:pt x="0" y="319277"/>
                  </a:lnTo>
                  <a:lnTo>
                    <a:pt x="10667" y="319277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7969567" y="3597211"/>
            <a:ext cx="1135380" cy="363855"/>
            <a:chOff x="7969567" y="3597211"/>
            <a:chExt cx="1135380" cy="363855"/>
          </a:xfrm>
        </p:grpSpPr>
        <p:sp>
          <p:nvSpPr>
            <p:cNvPr id="12" name="object 12"/>
            <p:cNvSpPr/>
            <p:nvPr/>
          </p:nvSpPr>
          <p:spPr>
            <a:xfrm>
              <a:off x="7973567" y="3601973"/>
              <a:ext cx="365125" cy="19050"/>
            </a:xfrm>
            <a:custGeom>
              <a:avLst/>
              <a:gdLst/>
              <a:ahLst/>
              <a:cxnLst/>
              <a:rect l="l" t="t" r="r" b="b"/>
              <a:pathLst>
                <a:path w="365125" h="19050">
                  <a:moveTo>
                    <a:pt x="364997" y="19050"/>
                  </a:moveTo>
                  <a:lnTo>
                    <a:pt x="364997" y="9143"/>
                  </a:lnTo>
                  <a:lnTo>
                    <a:pt x="364997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364997" y="1905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974330" y="3601973"/>
              <a:ext cx="365125" cy="19050"/>
            </a:xfrm>
            <a:custGeom>
              <a:avLst/>
              <a:gdLst/>
              <a:ahLst/>
              <a:cxnLst/>
              <a:rect l="l" t="t" r="r" b="b"/>
              <a:pathLst>
                <a:path w="365125" h="19050">
                  <a:moveTo>
                    <a:pt x="364997" y="9905"/>
                  </a:moveTo>
                  <a:lnTo>
                    <a:pt x="364997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364997" y="19050"/>
                  </a:lnTo>
                  <a:lnTo>
                    <a:pt x="364997" y="9905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137397" y="3930395"/>
              <a:ext cx="962660" cy="26034"/>
            </a:xfrm>
            <a:custGeom>
              <a:avLst/>
              <a:gdLst/>
              <a:ahLst/>
              <a:cxnLst/>
              <a:rect l="l" t="t" r="r" b="b"/>
              <a:pathLst>
                <a:path w="962659" h="26035">
                  <a:moveTo>
                    <a:pt x="18287" y="25908"/>
                  </a:moveTo>
                  <a:lnTo>
                    <a:pt x="18287" y="9905"/>
                  </a:lnTo>
                  <a:lnTo>
                    <a:pt x="0" y="9905"/>
                  </a:lnTo>
                  <a:lnTo>
                    <a:pt x="9905" y="25908"/>
                  </a:lnTo>
                  <a:lnTo>
                    <a:pt x="18287" y="25908"/>
                  </a:lnTo>
                  <a:close/>
                </a:path>
                <a:path w="962659" h="26035">
                  <a:moveTo>
                    <a:pt x="9905" y="25908"/>
                  </a:moveTo>
                  <a:lnTo>
                    <a:pt x="0" y="9905"/>
                  </a:lnTo>
                  <a:lnTo>
                    <a:pt x="0" y="25908"/>
                  </a:lnTo>
                  <a:lnTo>
                    <a:pt x="9905" y="25908"/>
                  </a:lnTo>
                  <a:close/>
                </a:path>
                <a:path w="962659" h="26035">
                  <a:moveTo>
                    <a:pt x="962405" y="25908"/>
                  </a:moveTo>
                  <a:lnTo>
                    <a:pt x="962405" y="0"/>
                  </a:lnTo>
                  <a:lnTo>
                    <a:pt x="9905" y="0"/>
                  </a:lnTo>
                  <a:lnTo>
                    <a:pt x="18287" y="9905"/>
                  </a:lnTo>
                  <a:lnTo>
                    <a:pt x="18287" y="25908"/>
                  </a:lnTo>
                  <a:lnTo>
                    <a:pt x="962405" y="2590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137397" y="3930395"/>
              <a:ext cx="962660" cy="26034"/>
            </a:xfrm>
            <a:custGeom>
              <a:avLst/>
              <a:gdLst/>
              <a:ahLst/>
              <a:cxnLst/>
              <a:rect l="l" t="t" r="r" b="b"/>
              <a:pathLst>
                <a:path w="962659" h="26035">
                  <a:moveTo>
                    <a:pt x="0" y="9905"/>
                  </a:moveTo>
                  <a:lnTo>
                    <a:pt x="9905" y="25908"/>
                  </a:lnTo>
                  <a:lnTo>
                    <a:pt x="962405" y="25908"/>
                  </a:lnTo>
                  <a:lnTo>
                    <a:pt x="962405" y="0"/>
                  </a:lnTo>
                  <a:lnTo>
                    <a:pt x="9905" y="0"/>
                  </a:lnTo>
                  <a:lnTo>
                    <a:pt x="18287" y="9905"/>
                  </a:lnTo>
                  <a:lnTo>
                    <a:pt x="0" y="9905"/>
                  </a:lnTo>
                  <a:lnTo>
                    <a:pt x="0" y="25908"/>
                  </a:lnTo>
                  <a:lnTo>
                    <a:pt x="9905" y="25908"/>
                  </a:lnTo>
                  <a:lnTo>
                    <a:pt x="0" y="9905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136890" y="3627132"/>
              <a:ext cx="19050" cy="312420"/>
            </a:xfrm>
            <a:custGeom>
              <a:avLst/>
              <a:gdLst/>
              <a:ahLst/>
              <a:cxnLst/>
              <a:rect l="l" t="t" r="r" b="b"/>
              <a:pathLst>
                <a:path w="19050" h="312420">
                  <a:moveTo>
                    <a:pt x="19050" y="0"/>
                  </a:moveTo>
                  <a:lnTo>
                    <a:pt x="10160" y="0"/>
                  </a:lnTo>
                  <a:lnTo>
                    <a:pt x="0" y="0"/>
                  </a:lnTo>
                  <a:lnTo>
                    <a:pt x="0" y="312420"/>
                  </a:lnTo>
                  <a:lnTo>
                    <a:pt x="10160" y="312420"/>
                  </a:lnTo>
                  <a:lnTo>
                    <a:pt x="19050" y="31242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137397" y="3627120"/>
              <a:ext cx="19050" cy="313690"/>
            </a:xfrm>
            <a:custGeom>
              <a:avLst/>
              <a:gdLst/>
              <a:ahLst/>
              <a:cxnLst/>
              <a:rect l="l" t="t" r="r" b="b"/>
              <a:pathLst>
                <a:path w="19050" h="313689">
                  <a:moveTo>
                    <a:pt x="10667" y="0"/>
                  </a:moveTo>
                  <a:lnTo>
                    <a:pt x="0" y="0"/>
                  </a:lnTo>
                  <a:lnTo>
                    <a:pt x="0" y="313181"/>
                  </a:lnTo>
                  <a:lnTo>
                    <a:pt x="19050" y="313181"/>
                  </a:lnTo>
                  <a:lnTo>
                    <a:pt x="19050" y="0"/>
                  </a:lnTo>
                  <a:lnTo>
                    <a:pt x="10667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633987" y="2371594"/>
            <a:ext cx="2695575" cy="498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-5" dirty="0">
                <a:latin typeface="Arial MT"/>
                <a:cs typeface="Arial MT"/>
              </a:rPr>
              <a:t>Direct</a:t>
            </a:r>
            <a:r>
              <a:rPr sz="3100" spc="-80" dirty="0">
                <a:latin typeface="Arial MT"/>
                <a:cs typeface="Arial MT"/>
              </a:rPr>
              <a:t> </a:t>
            </a:r>
            <a:r>
              <a:rPr sz="3100" spc="-5" dirty="0">
                <a:latin typeface="Arial MT"/>
                <a:cs typeface="Arial MT"/>
              </a:rPr>
              <a:t>Samples</a:t>
            </a:r>
            <a:endParaRPr sz="31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67392" y="3186938"/>
            <a:ext cx="339090" cy="589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00" dirty="0">
                <a:latin typeface="Arial MT"/>
                <a:cs typeface="Arial MT"/>
              </a:rPr>
              <a:t>P</a:t>
            </a:r>
            <a:endParaRPr sz="370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39013" y="3321051"/>
            <a:ext cx="555625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dirty="0">
                <a:latin typeface="Arial MT"/>
                <a:cs typeface="Arial MT"/>
              </a:rPr>
              <a:t>A/D</a:t>
            </a:r>
            <a:endParaRPr sz="25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65423" y="1045719"/>
            <a:ext cx="48787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5" dirty="0">
                <a:latin typeface="Arial MT"/>
                <a:cs typeface="Arial MT"/>
              </a:rPr>
              <a:t>Continuous</a:t>
            </a:r>
            <a:r>
              <a:rPr sz="3600" b="0" spc="-20" dirty="0">
                <a:latin typeface="Arial MT"/>
                <a:cs typeface="Arial MT"/>
              </a:rPr>
              <a:t> </a:t>
            </a:r>
            <a:r>
              <a:rPr sz="3600" b="0" dirty="0">
                <a:latin typeface="Arial MT"/>
                <a:cs typeface="Arial MT"/>
              </a:rPr>
              <a:t>Time</a:t>
            </a:r>
            <a:r>
              <a:rPr sz="3600" b="0" spc="-20" dirty="0">
                <a:latin typeface="Arial MT"/>
                <a:cs typeface="Arial MT"/>
              </a:rPr>
              <a:t> </a:t>
            </a:r>
            <a:r>
              <a:rPr sz="3600" b="0" spc="-5" dirty="0">
                <a:latin typeface="Arial MT"/>
                <a:cs typeface="Arial MT"/>
              </a:rPr>
              <a:t>Signal</a:t>
            </a:r>
            <a:endParaRPr sz="36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611947" y="2521203"/>
            <a:ext cx="5284470" cy="3037840"/>
            <a:chOff x="1611947" y="2521203"/>
            <a:chExt cx="5284470" cy="3037840"/>
          </a:xfrm>
        </p:grpSpPr>
        <p:sp>
          <p:nvSpPr>
            <p:cNvPr id="4" name="object 4"/>
            <p:cNvSpPr/>
            <p:nvPr/>
          </p:nvSpPr>
          <p:spPr>
            <a:xfrm>
              <a:off x="1668780" y="2527553"/>
              <a:ext cx="5221605" cy="3025140"/>
            </a:xfrm>
            <a:custGeom>
              <a:avLst/>
              <a:gdLst/>
              <a:ahLst/>
              <a:cxnLst/>
              <a:rect l="l" t="t" r="r" b="b"/>
              <a:pathLst>
                <a:path w="5221605" h="3025140">
                  <a:moveTo>
                    <a:pt x="0" y="0"/>
                  </a:moveTo>
                  <a:lnTo>
                    <a:pt x="0" y="3025140"/>
                  </a:lnTo>
                  <a:lnTo>
                    <a:pt x="5221223" y="3025139"/>
                  </a:lnTo>
                  <a:lnTo>
                    <a:pt x="5221223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70304" y="2913125"/>
              <a:ext cx="5219700" cy="2255520"/>
            </a:xfrm>
            <a:custGeom>
              <a:avLst/>
              <a:gdLst/>
              <a:ahLst/>
              <a:cxnLst/>
              <a:rect l="l" t="t" r="r" b="b"/>
              <a:pathLst>
                <a:path w="5219700" h="2255520">
                  <a:moveTo>
                    <a:pt x="12191" y="0"/>
                  </a:moveTo>
                  <a:lnTo>
                    <a:pt x="5215889" y="0"/>
                  </a:lnTo>
                </a:path>
                <a:path w="5219700" h="2255520">
                  <a:moveTo>
                    <a:pt x="15239" y="744474"/>
                  </a:moveTo>
                  <a:lnTo>
                    <a:pt x="5219699" y="744474"/>
                  </a:lnTo>
                </a:path>
                <a:path w="5219700" h="2255520">
                  <a:moveTo>
                    <a:pt x="15239" y="1512569"/>
                  </a:moveTo>
                  <a:lnTo>
                    <a:pt x="5219699" y="1512569"/>
                  </a:lnTo>
                </a:path>
                <a:path w="5219700" h="2255520">
                  <a:moveTo>
                    <a:pt x="0" y="1893569"/>
                  </a:moveTo>
                  <a:lnTo>
                    <a:pt x="5202174" y="1893569"/>
                  </a:lnTo>
                </a:path>
                <a:path w="5219700" h="2255520">
                  <a:moveTo>
                    <a:pt x="15239" y="2255519"/>
                  </a:moveTo>
                  <a:lnTo>
                    <a:pt x="5219699" y="2255519"/>
                  </a:lnTo>
                </a:path>
              </a:pathLst>
            </a:custGeom>
            <a:ln w="12700">
              <a:solidFill>
                <a:srgbClr val="010101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70304" y="2538221"/>
              <a:ext cx="1905" cy="3005455"/>
            </a:xfrm>
            <a:custGeom>
              <a:avLst/>
              <a:gdLst/>
              <a:ahLst/>
              <a:cxnLst/>
              <a:rect l="l" t="t" r="r" b="b"/>
              <a:pathLst>
                <a:path w="1905" h="3005454">
                  <a:moveTo>
                    <a:pt x="0" y="0"/>
                  </a:moveTo>
                  <a:lnTo>
                    <a:pt x="1524" y="3005328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12900" y="4426457"/>
              <a:ext cx="58419" cy="1123950"/>
            </a:xfrm>
            <a:custGeom>
              <a:avLst/>
              <a:gdLst/>
              <a:ahLst/>
              <a:cxnLst/>
              <a:rect l="l" t="t" r="r" b="b"/>
              <a:pathLst>
                <a:path w="58419" h="1123950">
                  <a:moveTo>
                    <a:pt x="0" y="1123950"/>
                  </a:moveTo>
                  <a:lnTo>
                    <a:pt x="58420" y="1123950"/>
                  </a:lnTo>
                </a:path>
                <a:path w="58419" h="1123950">
                  <a:moveTo>
                    <a:pt x="0" y="742950"/>
                  </a:moveTo>
                  <a:lnTo>
                    <a:pt x="58420" y="742950"/>
                  </a:lnTo>
                </a:path>
                <a:path w="58419" h="1123950">
                  <a:moveTo>
                    <a:pt x="0" y="381000"/>
                  </a:moveTo>
                  <a:lnTo>
                    <a:pt x="58420" y="381000"/>
                  </a:lnTo>
                </a:path>
                <a:path w="58419" h="1123950">
                  <a:moveTo>
                    <a:pt x="0" y="0"/>
                  </a:moveTo>
                  <a:lnTo>
                    <a:pt x="58420" y="0"/>
                  </a:lnTo>
                </a:path>
              </a:pathLst>
            </a:custGeom>
            <a:ln w="142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12900" y="3293363"/>
              <a:ext cx="58419" cy="742950"/>
            </a:xfrm>
            <a:custGeom>
              <a:avLst/>
              <a:gdLst/>
              <a:ahLst/>
              <a:cxnLst/>
              <a:rect l="l" t="t" r="r" b="b"/>
              <a:pathLst>
                <a:path w="58419" h="742950">
                  <a:moveTo>
                    <a:pt x="0" y="742950"/>
                  </a:moveTo>
                  <a:lnTo>
                    <a:pt x="58420" y="742950"/>
                  </a:lnTo>
                </a:path>
                <a:path w="58419" h="742950">
                  <a:moveTo>
                    <a:pt x="0" y="361950"/>
                  </a:moveTo>
                  <a:lnTo>
                    <a:pt x="58420" y="361950"/>
                  </a:lnTo>
                </a:path>
                <a:path w="58419" h="742950">
                  <a:moveTo>
                    <a:pt x="0" y="0"/>
                  </a:moveTo>
                  <a:lnTo>
                    <a:pt x="58420" y="0"/>
                  </a:lnTo>
                </a:path>
              </a:pathLst>
            </a:custGeom>
            <a:ln w="142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12900" y="2531363"/>
              <a:ext cx="58419" cy="381000"/>
            </a:xfrm>
            <a:custGeom>
              <a:avLst/>
              <a:gdLst/>
              <a:ahLst/>
              <a:cxnLst/>
              <a:rect l="l" t="t" r="r" b="b"/>
              <a:pathLst>
                <a:path w="58419" h="381000">
                  <a:moveTo>
                    <a:pt x="0" y="381000"/>
                  </a:moveTo>
                  <a:lnTo>
                    <a:pt x="58420" y="381000"/>
                  </a:lnTo>
                </a:path>
                <a:path w="58419" h="381000">
                  <a:moveTo>
                    <a:pt x="0" y="0"/>
                  </a:moveTo>
                  <a:lnTo>
                    <a:pt x="58420" y="0"/>
                  </a:lnTo>
                </a:path>
              </a:pathLst>
            </a:custGeom>
            <a:ln w="142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70304" y="3973829"/>
              <a:ext cx="5215890" cy="135255"/>
            </a:xfrm>
            <a:custGeom>
              <a:avLst/>
              <a:gdLst/>
              <a:ahLst/>
              <a:cxnLst/>
              <a:rect l="l" t="t" r="r" b="b"/>
              <a:pathLst>
                <a:path w="5215890" h="135254">
                  <a:moveTo>
                    <a:pt x="7619" y="61721"/>
                  </a:moveTo>
                  <a:lnTo>
                    <a:pt x="5209793" y="63246"/>
                  </a:lnTo>
                </a:path>
                <a:path w="5215890" h="135254">
                  <a:moveTo>
                    <a:pt x="0" y="134874"/>
                  </a:moveTo>
                  <a:lnTo>
                    <a:pt x="0" y="0"/>
                  </a:lnTo>
                </a:path>
                <a:path w="5215890" h="135254">
                  <a:moveTo>
                    <a:pt x="228600" y="134874"/>
                  </a:moveTo>
                  <a:lnTo>
                    <a:pt x="228600" y="0"/>
                  </a:lnTo>
                </a:path>
                <a:path w="5215890" h="135254">
                  <a:moveTo>
                    <a:pt x="457199" y="134874"/>
                  </a:moveTo>
                  <a:lnTo>
                    <a:pt x="457199" y="0"/>
                  </a:lnTo>
                </a:path>
                <a:path w="5215890" h="135254">
                  <a:moveTo>
                    <a:pt x="685799" y="134874"/>
                  </a:moveTo>
                  <a:lnTo>
                    <a:pt x="685799" y="0"/>
                  </a:lnTo>
                </a:path>
                <a:path w="5215890" h="135254">
                  <a:moveTo>
                    <a:pt x="914399" y="134874"/>
                  </a:moveTo>
                  <a:lnTo>
                    <a:pt x="914399" y="0"/>
                  </a:lnTo>
                </a:path>
                <a:path w="5215890" h="135254">
                  <a:moveTo>
                    <a:pt x="1134618" y="134874"/>
                  </a:moveTo>
                  <a:lnTo>
                    <a:pt x="1134618" y="0"/>
                  </a:lnTo>
                </a:path>
                <a:path w="5215890" h="135254">
                  <a:moveTo>
                    <a:pt x="1363218" y="134874"/>
                  </a:moveTo>
                  <a:lnTo>
                    <a:pt x="1363218" y="0"/>
                  </a:lnTo>
                </a:path>
                <a:path w="5215890" h="135254">
                  <a:moveTo>
                    <a:pt x="1591817" y="134874"/>
                  </a:moveTo>
                  <a:lnTo>
                    <a:pt x="1591817" y="0"/>
                  </a:lnTo>
                </a:path>
                <a:path w="5215890" h="135254">
                  <a:moveTo>
                    <a:pt x="1820417" y="134874"/>
                  </a:moveTo>
                  <a:lnTo>
                    <a:pt x="1820417" y="0"/>
                  </a:lnTo>
                </a:path>
                <a:path w="5215890" h="135254">
                  <a:moveTo>
                    <a:pt x="2049017" y="134874"/>
                  </a:moveTo>
                  <a:lnTo>
                    <a:pt x="2049017" y="0"/>
                  </a:lnTo>
                </a:path>
                <a:path w="5215890" h="135254">
                  <a:moveTo>
                    <a:pt x="2277617" y="134874"/>
                  </a:moveTo>
                  <a:lnTo>
                    <a:pt x="2277617" y="0"/>
                  </a:lnTo>
                </a:path>
                <a:path w="5215890" h="135254">
                  <a:moveTo>
                    <a:pt x="2506217" y="134874"/>
                  </a:moveTo>
                  <a:lnTo>
                    <a:pt x="2506217" y="0"/>
                  </a:lnTo>
                </a:path>
                <a:path w="5215890" h="135254">
                  <a:moveTo>
                    <a:pt x="2709671" y="134874"/>
                  </a:moveTo>
                  <a:lnTo>
                    <a:pt x="2709671" y="0"/>
                  </a:lnTo>
                </a:path>
                <a:path w="5215890" h="135254">
                  <a:moveTo>
                    <a:pt x="2938271" y="134874"/>
                  </a:moveTo>
                  <a:lnTo>
                    <a:pt x="2938271" y="0"/>
                  </a:lnTo>
                </a:path>
                <a:path w="5215890" h="135254">
                  <a:moveTo>
                    <a:pt x="3166871" y="134874"/>
                  </a:moveTo>
                  <a:lnTo>
                    <a:pt x="3166871" y="0"/>
                  </a:lnTo>
                </a:path>
                <a:path w="5215890" h="135254">
                  <a:moveTo>
                    <a:pt x="3395471" y="134874"/>
                  </a:moveTo>
                  <a:lnTo>
                    <a:pt x="3395471" y="0"/>
                  </a:lnTo>
                </a:path>
                <a:path w="5215890" h="135254">
                  <a:moveTo>
                    <a:pt x="3624071" y="134874"/>
                  </a:moveTo>
                  <a:lnTo>
                    <a:pt x="3624071" y="0"/>
                  </a:lnTo>
                </a:path>
                <a:path w="5215890" h="135254">
                  <a:moveTo>
                    <a:pt x="3852671" y="134874"/>
                  </a:moveTo>
                  <a:lnTo>
                    <a:pt x="3852671" y="0"/>
                  </a:lnTo>
                </a:path>
                <a:path w="5215890" h="135254">
                  <a:moveTo>
                    <a:pt x="4081271" y="134874"/>
                  </a:moveTo>
                  <a:lnTo>
                    <a:pt x="4081271" y="0"/>
                  </a:lnTo>
                </a:path>
                <a:path w="5215890" h="135254">
                  <a:moveTo>
                    <a:pt x="4301490" y="134874"/>
                  </a:moveTo>
                  <a:lnTo>
                    <a:pt x="4301490" y="0"/>
                  </a:lnTo>
                </a:path>
                <a:path w="5215890" h="135254">
                  <a:moveTo>
                    <a:pt x="4530090" y="134874"/>
                  </a:moveTo>
                  <a:lnTo>
                    <a:pt x="4530090" y="0"/>
                  </a:lnTo>
                </a:path>
                <a:path w="5215890" h="135254">
                  <a:moveTo>
                    <a:pt x="4758690" y="134874"/>
                  </a:moveTo>
                  <a:lnTo>
                    <a:pt x="4758690" y="0"/>
                  </a:lnTo>
                </a:path>
                <a:path w="5215890" h="135254">
                  <a:moveTo>
                    <a:pt x="4987289" y="134874"/>
                  </a:moveTo>
                  <a:lnTo>
                    <a:pt x="4987289" y="0"/>
                  </a:lnTo>
                </a:path>
                <a:path w="5215890" h="135254">
                  <a:moveTo>
                    <a:pt x="5215889" y="134874"/>
                  </a:moveTo>
                  <a:lnTo>
                    <a:pt x="5215889" y="0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61922" y="3692651"/>
              <a:ext cx="246379" cy="352425"/>
            </a:xfrm>
            <a:custGeom>
              <a:avLst/>
              <a:gdLst/>
              <a:ahLst/>
              <a:cxnLst/>
              <a:rect l="l" t="t" r="r" b="b"/>
              <a:pathLst>
                <a:path w="246380" h="352425">
                  <a:moveTo>
                    <a:pt x="246125" y="19050"/>
                  </a:moveTo>
                  <a:lnTo>
                    <a:pt x="229361" y="0"/>
                  </a:lnTo>
                  <a:lnTo>
                    <a:pt x="0" y="342900"/>
                  </a:lnTo>
                  <a:lnTo>
                    <a:pt x="17525" y="352044"/>
                  </a:lnTo>
                  <a:lnTo>
                    <a:pt x="246125" y="1905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61922" y="3692651"/>
              <a:ext cx="246379" cy="352425"/>
            </a:xfrm>
            <a:custGeom>
              <a:avLst/>
              <a:gdLst/>
              <a:ahLst/>
              <a:cxnLst/>
              <a:rect l="l" t="t" r="r" b="b"/>
              <a:pathLst>
                <a:path w="246380" h="352425">
                  <a:moveTo>
                    <a:pt x="229361" y="0"/>
                  </a:moveTo>
                  <a:lnTo>
                    <a:pt x="0" y="342900"/>
                  </a:lnTo>
                  <a:lnTo>
                    <a:pt x="17525" y="352044"/>
                  </a:lnTo>
                  <a:lnTo>
                    <a:pt x="246125" y="19050"/>
                  </a:lnTo>
                  <a:lnTo>
                    <a:pt x="229361" y="0"/>
                  </a:lnTo>
                </a:path>
              </a:pathLst>
            </a:custGeom>
            <a:ln w="254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890522" y="3368801"/>
              <a:ext cx="246379" cy="342900"/>
            </a:xfrm>
            <a:custGeom>
              <a:avLst/>
              <a:gdLst/>
              <a:ahLst/>
              <a:cxnLst/>
              <a:rect l="l" t="t" r="r" b="b"/>
              <a:pathLst>
                <a:path w="246380" h="342900">
                  <a:moveTo>
                    <a:pt x="246125" y="19050"/>
                  </a:moveTo>
                  <a:lnTo>
                    <a:pt x="229361" y="0"/>
                  </a:lnTo>
                  <a:lnTo>
                    <a:pt x="0" y="323850"/>
                  </a:lnTo>
                  <a:lnTo>
                    <a:pt x="17525" y="342900"/>
                  </a:lnTo>
                  <a:lnTo>
                    <a:pt x="246125" y="1905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890522" y="3368801"/>
              <a:ext cx="246379" cy="342900"/>
            </a:xfrm>
            <a:custGeom>
              <a:avLst/>
              <a:gdLst/>
              <a:ahLst/>
              <a:cxnLst/>
              <a:rect l="l" t="t" r="r" b="b"/>
              <a:pathLst>
                <a:path w="246380" h="342900">
                  <a:moveTo>
                    <a:pt x="229361" y="0"/>
                  </a:moveTo>
                  <a:lnTo>
                    <a:pt x="0" y="323850"/>
                  </a:lnTo>
                  <a:lnTo>
                    <a:pt x="17525" y="342900"/>
                  </a:lnTo>
                  <a:lnTo>
                    <a:pt x="246125" y="19050"/>
                  </a:lnTo>
                  <a:lnTo>
                    <a:pt x="229361" y="0"/>
                  </a:lnTo>
                </a:path>
              </a:pathLst>
            </a:custGeom>
            <a:ln w="254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119122" y="3092195"/>
              <a:ext cx="246379" cy="295910"/>
            </a:xfrm>
            <a:custGeom>
              <a:avLst/>
              <a:gdLst/>
              <a:ahLst/>
              <a:cxnLst/>
              <a:rect l="l" t="t" r="r" b="b"/>
              <a:pathLst>
                <a:path w="246380" h="295910">
                  <a:moveTo>
                    <a:pt x="246125" y="19049"/>
                  </a:moveTo>
                  <a:lnTo>
                    <a:pt x="229361" y="0"/>
                  </a:lnTo>
                  <a:lnTo>
                    <a:pt x="0" y="276605"/>
                  </a:lnTo>
                  <a:lnTo>
                    <a:pt x="17525" y="295655"/>
                  </a:lnTo>
                  <a:lnTo>
                    <a:pt x="246125" y="19049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119122" y="3092195"/>
              <a:ext cx="246379" cy="295910"/>
            </a:xfrm>
            <a:custGeom>
              <a:avLst/>
              <a:gdLst/>
              <a:ahLst/>
              <a:cxnLst/>
              <a:rect l="l" t="t" r="r" b="b"/>
              <a:pathLst>
                <a:path w="246380" h="295910">
                  <a:moveTo>
                    <a:pt x="229361" y="0"/>
                  </a:moveTo>
                  <a:lnTo>
                    <a:pt x="0" y="276605"/>
                  </a:lnTo>
                  <a:lnTo>
                    <a:pt x="17525" y="295655"/>
                  </a:lnTo>
                  <a:lnTo>
                    <a:pt x="246125" y="19049"/>
                  </a:lnTo>
                  <a:lnTo>
                    <a:pt x="229361" y="0"/>
                  </a:lnTo>
                </a:path>
              </a:pathLst>
            </a:custGeom>
            <a:ln w="254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47722" y="2882645"/>
              <a:ext cx="237490" cy="228600"/>
            </a:xfrm>
            <a:custGeom>
              <a:avLst/>
              <a:gdLst/>
              <a:ahLst/>
              <a:cxnLst/>
              <a:rect l="l" t="t" r="r" b="b"/>
              <a:pathLst>
                <a:path w="237489" h="228600">
                  <a:moveTo>
                    <a:pt x="236981" y="19049"/>
                  </a:moveTo>
                  <a:lnTo>
                    <a:pt x="228599" y="0"/>
                  </a:lnTo>
                  <a:lnTo>
                    <a:pt x="0" y="209549"/>
                  </a:lnTo>
                  <a:lnTo>
                    <a:pt x="16763" y="228599"/>
                  </a:lnTo>
                  <a:lnTo>
                    <a:pt x="236981" y="19049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347722" y="2882645"/>
              <a:ext cx="237490" cy="228600"/>
            </a:xfrm>
            <a:custGeom>
              <a:avLst/>
              <a:gdLst/>
              <a:ahLst/>
              <a:cxnLst/>
              <a:rect l="l" t="t" r="r" b="b"/>
              <a:pathLst>
                <a:path w="237489" h="228600">
                  <a:moveTo>
                    <a:pt x="228599" y="0"/>
                  </a:moveTo>
                  <a:lnTo>
                    <a:pt x="0" y="209549"/>
                  </a:lnTo>
                  <a:lnTo>
                    <a:pt x="16763" y="228599"/>
                  </a:lnTo>
                  <a:lnTo>
                    <a:pt x="236981" y="19049"/>
                  </a:lnTo>
                  <a:lnTo>
                    <a:pt x="228599" y="0"/>
                  </a:lnTo>
                </a:path>
              </a:pathLst>
            </a:custGeom>
            <a:ln w="254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576322" y="2730245"/>
              <a:ext cx="237490" cy="171450"/>
            </a:xfrm>
            <a:custGeom>
              <a:avLst/>
              <a:gdLst/>
              <a:ahLst/>
              <a:cxnLst/>
              <a:rect l="l" t="t" r="r" b="b"/>
              <a:pathLst>
                <a:path w="237489" h="171450">
                  <a:moveTo>
                    <a:pt x="236981" y="19049"/>
                  </a:moveTo>
                  <a:lnTo>
                    <a:pt x="228600" y="0"/>
                  </a:lnTo>
                  <a:lnTo>
                    <a:pt x="0" y="152399"/>
                  </a:lnTo>
                  <a:lnTo>
                    <a:pt x="8381" y="171449"/>
                  </a:lnTo>
                  <a:lnTo>
                    <a:pt x="236981" y="19049"/>
                  </a:lnTo>
                  <a:close/>
                </a:path>
              </a:pathLst>
            </a:custGeom>
            <a:solidFill>
              <a:srgbClr val="FF0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576322" y="2730245"/>
              <a:ext cx="237490" cy="171450"/>
            </a:xfrm>
            <a:custGeom>
              <a:avLst/>
              <a:gdLst/>
              <a:ahLst/>
              <a:cxnLst/>
              <a:rect l="l" t="t" r="r" b="b"/>
              <a:pathLst>
                <a:path w="237489" h="171450">
                  <a:moveTo>
                    <a:pt x="228600" y="0"/>
                  </a:moveTo>
                  <a:lnTo>
                    <a:pt x="0" y="152399"/>
                  </a:lnTo>
                  <a:lnTo>
                    <a:pt x="8381" y="171449"/>
                  </a:lnTo>
                  <a:lnTo>
                    <a:pt x="236981" y="19049"/>
                  </a:lnTo>
                  <a:lnTo>
                    <a:pt x="228600" y="0"/>
                  </a:lnTo>
                </a:path>
              </a:pathLst>
            </a:custGeom>
            <a:ln w="25399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04922" y="2683001"/>
              <a:ext cx="236981" cy="6629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804922" y="2683001"/>
              <a:ext cx="237490" cy="66675"/>
            </a:xfrm>
            <a:custGeom>
              <a:avLst/>
              <a:gdLst/>
              <a:ahLst/>
              <a:cxnLst/>
              <a:rect l="l" t="t" r="r" b="b"/>
              <a:pathLst>
                <a:path w="237489" h="66675">
                  <a:moveTo>
                    <a:pt x="236981" y="0"/>
                  </a:moveTo>
                  <a:lnTo>
                    <a:pt x="228600" y="0"/>
                  </a:lnTo>
                  <a:lnTo>
                    <a:pt x="0" y="47244"/>
                  </a:lnTo>
                  <a:lnTo>
                    <a:pt x="8381" y="66294"/>
                  </a:lnTo>
                  <a:lnTo>
                    <a:pt x="236981" y="28194"/>
                  </a:lnTo>
                  <a:lnTo>
                    <a:pt x="228600" y="28194"/>
                  </a:lnTo>
                  <a:lnTo>
                    <a:pt x="236981" y="0"/>
                  </a:lnTo>
                </a:path>
              </a:pathLst>
            </a:custGeom>
            <a:ln w="254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262122" y="2730245"/>
              <a:ext cx="237490" cy="171450"/>
            </a:xfrm>
            <a:custGeom>
              <a:avLst/>
              <a:gdLst/>
              <a:ahLst/>
              <a:cxnLst/>
              <a:rect l="l" t="t" r="r" b="b"/>
              <a:pathLst>
                <a:path w="237489" h="171450">
                  <a:moveTo>
                    <a:pt x="236982" y="152400"/>
                  </a:moveTo>
                  <a:lnTo>
                    <a:pt x="8382" y="0"/>
                  </a:lnTo>
                  <a:lnTo>
                    <a:pt x="0" y="19050"/>
                  </a:lnTo>
                  <a:lnTo>
                    <a:pt x="220218" y="171450"/>
                  </a:lnTo>
                  <a:lnTo>
                    <a:pt x="236982" y="15240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262122" y="2730245"/>
              <a:ext cx="237490" cy="171450"/>
            </a:xfrm>
            <a:custGeom>
              <a:avLst/>
              <a:gdLst/>
              <a:ahLst/>
              <a:cxnLst/>
              <a:rect l="l" t="t" r="r" b="b"/>
              <a:pathLst>
                <a:path w="237489" h="171450">
                  <a:moveTo>
                    <a:pt x="236982" y="152400"/>
                  </a:moveTo>
                  <a:lnTo>
                    <a:pt x="8382" y="0"/>
                  </a:lnTo>
                  <a:lnTo>
                    <a:pt x="0" y="19050"/>
                  </a:lnTo>
                  <a:lnTo>
                    <a:pt x="220218" y="171450"/>
                  </a:lnTo>
                  <a:lnTo>
                    <a:pt x="236982" y="152400"/>
                  </a:lnTo>
                </a:path>
              </a:pathLst>
            </a:custGeom>
            <a:ln w="254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483101" y="2866643"/>
              <a:ext cx="245110" cy="228600"/>
            </a:xfrm>
            <a:custGeom>
              <a:avLst/>
              <a:gdLst/>
              <a:ahLst/>
              <a:cxnLst/>
              <a:rect l="l" t="t" r="r" b="b"/>
              <a:pathLst>
                <a:path w="245110" h="228600">
                  <a:moveTo>
                    <a:pt x="244602" y="209550"/>
                  </a:moveTo>
                  <a:lnTo>
                    <a:pt x="16764" y="0"/>
                  </a:lnTo>
                  <a:lnTo>
                    <a:pt x="0" y="19050"/>
                  </a:lnTo>
                  <a:lnTo>
                    <a:pt x="227838" y="228600"/>
                  </a:lnTo>
                  <a:lnTo>
                    <a:pt x="244602" y="20955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483101" y="2866643"/>
              <a:ext cx="245110" cy="228600"/>
            </a:xfrm>
            <a:custGeom>
              <a:avLst/>
              <a:gdLst/>
              <a:ahLst/>
              <a:cxnLst/>
              <a:rect l="l" t="t" r="r" b="b"/>
              <a:pathLst>
                <a:path w="245110" h="228600">
                  <a:moveTo>
                    <a:pt x="244602" y="209550"/>
                  </a:moveTo>
                  <a:lnTo>
                    <a:pt x="16764" y="0"/>
                  </a:lnTo>
                  <a:lnTo>
                    <a:pt x="0" y="19050"/>
                  </a:lnTo>
                  <a:lnTo>
                    <a:pt x="227838" y="228600"/>
                  </a:lnTo>
                  <a:lnTo>
                    <a:pt x="244602" y="209550"/>
                  </a:lnTo>
                </a:path>
              </a:pathLst>
            </a:custGeom>
            <a:ln w="25399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711701" y="3076193"/>
              <a:ext cx="245110" cy="295910"/>
            </a:xfrm>
            <a:custGeom>
              <a:avLst/>
              <a:gdLst/>
              <a:ahLst/>
              <a:cxnLst/>
              <a:rect l="l" t="t" r="r" b="b"/>
              <a:pathLst>
                <a:path w="245110" h="295910">
                  <a:moveTo>
                    <a:pt x="244602" y="276606"/>
                  </a:moveTo>
                  <a:lnTo>
                    <a:pt x="16764" y="0"/>
                  </a:lnTo>
                  <a:lnTo>
                    <a:pt x="0" y="19050"/>
                  </a:lnTo>
                  <a:lnTo>
                    <a:pt x="227838" y="295656"/>
                  </a:lnTo>
                  <a:lnTo>
                    <a:pt x="244602" y="276606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711701" y="3076193"/>
              <a:ext cx="245110" cy="295910"/>
            </a:xfrm>
            <a:custGeom>
              <a:avLst/>
              <a:gdLst/>
              <a:ahLst/>
              <a:cxnLst/>
              <a:rect l="l" t="t" r="r" b="b"/>
              <a:pathLst>
                <a:path w="245110" h="295910">
                  <a:moveTo>
                    <a:pt x="244602" y="276606"/>
                  </a:moveTo>
                  <a:lnTo>
                    <a:pt x="16764" y="0"/>
                  </a:lnTo>
                  <a:lnTo>
                    <a:pt x="0" y="19050"/>
                  </a:lnTo>
                  <a:lnTo>
                    <a:pt x="227838" y="295656"/>
                  </a:lnTo>
                  <a:lnTo>
                    <a:pt x="244602" y="276606"/>
                  </a:lnTo>
                </a:path>
              </a:pathLst>
            </a:custGeom>
            <a:ln w="25399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940301" y="3368801"/>
              <a:ext cx="245110" cy="342900"/>
            </a:xfrm>
            <a:custGeom>
              <a:avLst/>
              <a:gdLst/>
              <a:ahLst/>
              <a:cxnLst/>
              <a:rect l="l" t="t" r="r" b="b"/>
              <a:pathLst>
                <a:path w="245110" h="342900">
                  <a:moveTo>
                    <a:pt x="244602" y="323850"/>
                  </a:moveTo>
                  <a:lnTo>
                    <a:pt x="16764" y="0"/>
                  </a:lnTo>
                  <a:lnTo>
                    <a:pt x="0" y="19050"/>
                  </a:lnTo>
                  <a:lnTo>
                    <a:pt x="227838" y="342900"/>
                  </a:lnTo>
                  <a:lnTo>
                    <a:pt x="227838" y="332994"/>
                  </a:lnTo>
                  <a:lnTo>
                    <a:pt x="244602" y="32385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940301" y="3368801"/>
              <a:ext cx="245110" cy="342900"/>
            </a:xfrm>
            <a:custGeom>
              <a:avLst/>
              <a:gdLst/>
              <a:ahLst/>
              <a:cxnLst/>
              <a:rect l="l" t="t" r="r" b="b"/>
              <a:pathLst>
                <a:path w="245110" h="342900">
                  <a:moveTo>
                    <a:pt x="244602" y="323850"/>
                  </a:moveTo>
                  <a:lnTo>
                    <a:pt x="16764" y="0"/>
                  </a:lnTo>
                  <a:lnTo>
                    <a:pt x="0" y="19050"/>
                  </a:lnTo>
                  <a:lnTo>
                    <a:pt x="227838" y="342900"/>
                  </a:lnTo>
                  <a:lnTo>
                    <a:pt x="227838" y="332994"/>
                  </a:lnTo>
                  <a:lnTo>
                    <a:pt x="244602" y="323850"/>
                  </a:lnTo>
                </a:path>
              </a:pathLst>
            </a:custGeom>
            <a:ln w="25399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168901" y="3692651"/>
              <a:ext cx="219710" cy="352425"/>
            </a:xfrm>
            <a:custGeom>
              <a:avLst/>
              <a:gdLst/>
              <a:ahLst/>
              <a:cxnLst/>
              <a:rect l="l" t="t" r="r" b="b"/>
              <a:pathLst>
                <a:path w="219710" h="352425">
                  <a:moveTo>
                    <a:pt x="219456" y="342900"/>
                  </a:moveTo>
                  <a:lnTo>
                    <a:pt x="16764" y="0"/>
                  </a:lnTo>
                  <a:lnTo>
                    <a:pt x="0" y="9144"/>
                  </a:lnTo>
                  <a:lnTo>
                    <a:pt x="201930" y="352044"/>
                  </a:lnTo>
                  <a:lnTo>
                    <a:pt x="219456" y="342900"/>
                  </a:lnTo>
                  <a:close/>
                </a:path>
              </a:pathLst>
            </a:custGeom>
            <a:solidFill>
              <a:srgbClr val="FF0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168901" y="3692651"/>
              <a:ext cx="219710" cy="352425"/>
            </a:xfrm>
            <a:custGeom>
              <a:avLst/>
              <a:gdLst/>
              <a:ahLst/>
              <a:cxnLst/>
              <a:rect l="l" t="t" r="r" b="b"/>
              <a:pathLst>
                <a:path w="219710" h="352425">
                  <a:moveTo>
                    <a:pt x="219456" y="342900"/>
                  </a:moveTo>
                  <a:lnTo>
                    <a:pt x="16764" y="0"/>
                  </a:lnTo>
                  <a:lnTo>
                    <a:pt x="0" y="9144"/>
                  </a:lnTo>
                  <a:lnTo>
                    <a:pt x="201930" y="352044"/>
                  </a:lnTo>
                  <a:lnTo>
                    <a:pt x="219456" y="342900"/>
                  </a:lnTo>
                </a:path>
              </a:pathLst>
            </a:custGeom>
            <a:ln w="254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371594" y="4035551"/>
              <a:ext cx="245745" cy="352425"/>
            </a:xfrm>
            <a:custGeom>
              <a:avLst/>
              <a:gdLst/>
              <a:ahLst/>
              <a:cxnLst/>
              <a:rect l="l" t="t" r="r" b="b"/>
              <a:pathLst>
                <a:path w="245745" h="352425">
                  <a:moveTo>
                    <a:pt x="245363" y="332994"/>
                  </a:moveTo>
                  <a:lnTo>
                    <a:pt x="17526" y="0"/>
                  </a:lnTo>
                  <a:lnTo>
                    <a:pt x="0" y="9144"/>
                  </a:lnTo>
                  <a:lnTo>
                    <a:pt x="227837" y="352044"/>
                  </a:lnTo>
                  <a:lnTo>
                    <a:pt x="245363" y="332994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371594" y="4035551"/>
              <a:ext cx="245745" cy="352425"/>
            </a:xfrm>
            <a:custGeom>
              <a:avLst/>
              <a:gdLst/>
              <a:ahLst/>
              <a:cxnLst/>
              <a:rect l="l" t="t" r="r" b="b"/>
              <a:pathLst>
                <a:path w="245745" h="352425">
                  <a:moveTo>
                    <a:pt x="245363" y="332994"/>
                  </a:moveTo>
                  <a:lnTo>
                    <a:pt x="17526" y="0"/>
                  </a:lnTo>
                  <a:lnTo>
                    <a:pt x="0" y="9144"/>
                  </a:lnTo>
                  <a:lnTo>
                    <a:pt x="227837" y="352044"/>
                  </a:lnTo>
                  <a:lnTo>
                    <a:pt x="245363" y="332994"/>
                  </a:lnTo>
                </a:path>
              </a:pathLst>
            </a:custGeom>
            <a:ln w="25399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600194" y="4368545"/>
              <a:ext cx="245745" cy="342900"/>
            </a:xfrm>
            <a:custGeom>
              <a:avLst/>
              <a:gdLst/>
              <a:ahLst/>
              <a:cxnLst/>
              <a:rect l="l" t="t" r="r" b="b"/>
              <a:pathLst>
                <a:path w="245745" h="342900">
                  <a:moveTo>
                    <a:pt x="245363" y="323850"/>
                  </a:moveTo>
                  <a:lnTo>
                    <a:pt x="17526" y="0"/>
                  </a:lnTo>
                  <a:lnTo>
                    <a:pt x="0" y="19050"/>
                  </a:lnTo>
                  <a:lnTo>
                    <a:pt x="227837" y="342900"/>
                  </a:lnTo>
                  <a:lnTo>
                    <a:pt x="245363" y="32385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600194" y="4368545"/>
              <a:ext cx="245745" cy="342900"/>
            </a:xfrm>
            <a:custGeom>
              <a:avLst/>
              <a:gdLst/>
              <a:ahLst/>
              <a:cxnLst/>
              <a:rect l="l" t="t" r="r" b="b"/>
              <a:pathLst>
                <a:path w="245745" h="342900">
                  <a:moveTo>
                    <a:pt x="245363" y="323850"/>
                  </a:moveTo>
                  <a:lnTo>
                    <a:pt x="17526" y="0"/>
                  </a:lnTo>
                  <a:lnTo>
                    <a:pt x="0" y="19050"/>
                  </a:lnTo>
                  <a:lnTo>
                    <a:pt x="227837" y="342900"/>
                  </a:lnTo>
                  <a:lnTo>
                    <a:pt x="245363" y="323850"/>
                  </a:lnTo>
                </a:path>
              </a:pathLst>
            </a:custGeom>
            <a:ln w="254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828794" y="4692395"/>
              <a:ext cx="245745" cy="295910"/>
            </a:xfrm>
            <a:custGeom>
              <a:avLst/>
              <a:gdLst/>
              <a:ahLst/>
              <a:cxnLst/>
              <a:rect l="l" t="t" r="r" b="b"/>
              <a:pathLst>
                <a:path w="245745" h="295910">
                  <a:moveTo>
                    <a:pt x="245363" y="276605"/>
                  </a:moveTo>
                  <a:lnTo>
                    <a:pt x="17526" y="0"/>
                  </a:lnTo>
                  <a:lnTo>
                    <a:pt x="0" y="19050"/>
                  </a:lnTo>
                  <a:lnTo>
                    <a:pt x="227837" y="295655"/>
                  </a:lnTo>
                  <a:lnTo>
                    <a:pt x="245363" y="27660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828794" y="4692395"/>
              <a:ext cx="245745" cy="295910"/>
            </a:xfrm>
            <a:custGeom>
              <a:avLst/>
              <a:gdLst/>
              <a:ahLst/>
              <a:cxnLst/>
              <a:rect l="l" t="t" r="r" b="b"/>
              <a:pathLst>
                <a:path w="245745" h="295910">
                  <a:moveTo>
                    <a:pt x="245363" y="276605"/>
                  </a:moveTo>
                  <a:lnTo>
                    <a:pt x="17526" y="0"/>
                  </a:lnTo>
                  <a:lnTo>
                    <a:pt x="0" y="19050"/>
                  </a:lnTo>
                  <a:lnTo>
                    <a:pt x="227837" y="295655"/>
                  </a:lnTo>
                  <a:lnTo>
                    <a:pt x="245363" y="276605"/>
                  </a:lnTo>
                </a:path>
              </a:pathLst>
            </a:custGeom>
            <a:ln w="254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033522" y="2666999"/>
              <a:ext cx="237490" cy="66675"/>
            </a:xfrm>
            <a:custGeom>
              <a:avLst/>
              <a:gdLst/>
              <a:ahLst/>
              <a:cxnLst/>
              <a:rect l="l" t="t" r="r" b="b"/>
              <a:pathLst>
                <a:path w="237489" h="66675">
                  <a:moveTo>
                    <a:pt x="236981" y="47243"/>
                  </a:moveTo>
                  <a:lnTo>
                    <a:pt x="228599" y="47243"/>
                  </a:lnTo>
                  <a:lnTo>
                    <a:pt x="8381" y="0"/>
                  </a:lnTo>
                  <a:lnTo>
                    <a:pt x="0" y="28193"/>
                  </a:lnTo>
                  <a:lnTo>
                    <a:pt x="228599" y="66293"/>
                  </a:lnTo>
                  <a:lnTo>
                    <a:pt x="236981" y="4724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033522" y="2666999"/>
              <a:ext cx="237490" cy="66675"/>
            </a:xfrm>
            <a:custGeom>
              <a:avLst/>
              <a:gdLst/>
              <a:ahLst/>
              <a:cxnLst/>
              <a:rect l="l" t="t" r="r" b="b"/>
              <a:pathLst>
                <a:path w="237489" h="66675">
                  <a:moveTo>
                    <a:pt x="236981" y="47243"/>
                  </a:moveTo>
                  <a:lnTo>
                    <a:pt x="228599" y="47243"/>
                  </a:lnTo>
                  <a:lnTo>
                    <a:pt x="8381" y="0"/>
                  </a:lnTo>
                  <a:lnTo>
                    <a:pt x="0" y="28193"/>
                  </a:lnTo>
                  <a:lnTo>
                    <a:pt x="228599" y="66293"/>
                  </a:lnTo>
                  <a:lnTo>
                    <a:pt x="236981" y="47243"/>
                  </a:lnTo>
                </a:path>
              </a:pathLst>
            </a:custGeom>
            <a:ln w="254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682496" y="3294125"/>
              <a:ext cx="5203825" cy="0"/>
            </a:xfrm>
            <a:custGeom>
              <a:avLst/>
              <a:gdLst/>
              <a:ahLst/>
              <a:cxnLst/>
              <a:rect l="l" t="t" r="r" b="b"/>
              <a:pathLst>
                <a:path w="5203825">
                  <a:moveTo>
                    <a:pt x="0" y="0"/>
                  </a:moveTo>
                  <a:lnTo>
                    <a:pt x="5203697" y="0"/>
                  </a:lnTo>
                </a:path>
              </a:pathLst>
            </a:custGeom>
            <a:ln w="12700">
              <a:solidFill>
                <a:srgbClr val="010101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7346695" y="4012945"/>
            <a:ext cx="534035" cy="54610"/>
            <a:chOff x="7346695" y="4012945"/>
            <a:chExt cx="534035" cy="54610"/>
          </a:xfrm>
        </p:grpSpPr>
        <p:sp>
          <p:nvSpPr>
            <p:cNvPr id="43" name="object 43"/>
            <p:cNvSpPr/>
            <p:nvPr/>
          </p:nvSpPr>
          <p:spPr>
            <a:xfrm>
              <a:off x="7359395" y="4025645"/>
              <a:ext cx="508634" cy="28575"/>
            </a:xfrm>
            <a:custGeom>
              <a:avLst/>
              <a:gdLst/>
              <a:ahLst/>
              <a:cxnLst/>
              <a:rect l="l" t="t" r="r" b="b"/>
              <a:pathLst>
                <a:path w="508634" h="28575">
                  <a:moveTo>
                    <a:pt x="508254" y="28194"/>
                  </a:moveTo>
                  <a:lnTo>
                    <a:pt x="508254" y="9144"/>
                  </a:lnTo>
                  <a:lnTo>
                    <a:pt x="508254" y="0"/>
                  </a:lnTo>
                  <a:lnTo>
                    <a:pt x="0" y="0"/>
                  </a:lnTo>
                  <a:lnTo>
                    <a:pt x="0" y="28194"/>
                  </a:lnTo>
                  <a:lnTo>
                    <a:pt x="508254" y="28194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359395" y="4025645"/>
              <a:ext cx="508634" cy="29209"/>
            </a:xfrm>
            <a:custGeom>
              <a:avLst/>
              <a:gdLst/>
              <a:ahLst/>
              <a:cxnLst/>
              <a:rect l="l" t="t" r="r" b="b"/>
              <a:pathLst>
                <a:path w="508634" h="29210">
                  <a:moveTo>
                    <a:pt x="508254" y="9905"/>
                  </a:moveTo>
                  <a:lnTo>
                    <a:pt x="508254" y="0"/>
                  </a:lnTo>
                  <a:lnTo>
                    <a:pt x="0" y="0"/>
                  </a:lnTo>
                  <a:lnTo>
                    <a:pt x="0" y="28955"/>
                  </a:lnTo>
                  <a:lnTo>
                    <a:pt x="508254" y="28955"/>
                  </a:lnTo>
                  <a:lnTo>
                    <a:pt x="508254" y="9905"/>
                  </a:lnTo>
                </a:path>
              </a:pathLst>
            </a:custGeom>
            <a:ln w="254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3670042" y="2084324"/>
            <a:ext cx="12960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Sine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Wave</a:t>
            </a:r>
            <a:endParaRPr sz="20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870198" y="3836924"/>
            <a:ext cx="12960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Sine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Wave</a:t>
            </a:r>
            <a:endParaRPr sz="20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332229" y="2232182"/>
            <a:ext cx="229235" cy="3436620"/>
          </a:xfrm>
          <a:prstGeom prst="rect">
            <a:avLst/>
          </a:prstGeom>
        </p:spPr>
        <p:txBody>
          <a:bodyPr vert="horz" wrap="square" lIns="0" tIns="123190" rIns="0" bIns="0" rtlCol="0">
            <a:spAutoFit/>
          </a:bodyPr>
          <a:lstStyle/>
          <a:p>
            <a:pPr marL="88265">
              <a:lnSpc>
                <a:spcPct val="100000"/>
              </a:lnSpc>
              <a:spcBef>
                <a:spcPts val="970"/>
              </a:spcBef>
            </a:pPr>
            <a:r>
              <a:rPr sz="1800" b="1" spc="-5" dirty="0">
                <a:latin typeface="Arial"/>
                <a:cs typeface="Arial"/>
              </a:rPr>
              <a:t>8</a:t>
            </a:r>
            <a:endParaRPr sz="1800">
              <a:latin typeface="Arial"/>
              <a:cs typeface="Arial"/>
            </a:endParaRPr>
          </a:p>
          <a:p>
            <a:pPr marL="88265">
              <a:lnSpc>
                <a:spcPct val="100000"/>
              </a:lnSpc>
              <a:spcBef>
                <a:spcPts val="870"/>
              </a:spcBef>
            </a:pPr>
            <a:r>
              <a:rPr sz="1800" b="1" spc="-5" dirty="0"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  <a:p>
            <a:pPr marL="88265">
              <a:lnSpc>
                <a:spcPct val="100000"/>
              </a:lnSpc>
              <a:spcBef>
                <a:spcPts val="840"/>
              </a:spcBef>
            </a:pPr>
            <a:r>
              <a:rPr sz="1800" b="1" spc="-5" dirty="0"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  <a:p>
            <a:pPr marL="88265">
              <a:lnSpc>
                <a:spcPct val="100000"/>
              </a:lnSpc>
              <a:spcBef>
                <a:spcPts val="690"/>
              </a:spcBef>
            </a:pPr>
            <a:r>
              <a:rPr sz="1800" b="1" spc="-5" dirty="0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  <a:p>
            <a:pPr marL="88265">
              <a:lnSpc>
                <a:spcPct val="100000"/>
              </a:lnSpc>
              <a:spcBef>
                <a:spcPts val="860"/>
              </a:spcBef>
            </a:pPr>
            <a:r>
              <a:rPr sz="1800" b="1" spc="-5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800" b="1" spc="-5" dirty="0">
                <a:latin typeface="Arial"/>
                <a:cs typeface="Arial"/>
              </a:rPr>
              <a:t>-2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800" b="1" spc="-5" dirty="0">
                <a:latin typeface="Arial"/>
                <a:cs typeface="Arial"/>
              </a:rPr>
              <a:t>-4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1800" b="1" spc="-5" dirty="0">
                <a:latin typeface="Arial"/>
                <a:cs typeface="Arial"/>
              </a:rPr>
              <a:t>-6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800" b="1" spc="-5" dirty="0">
                <a:latin typeface="Arial"/>
                <a:cs typeface="Arial"/>
              </a:rPr>
              <a:t>-8</a:t>
            </a:r>
            <a:endParaRPr sz="18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67549" y="3530882"/>
            <a:ext cx="281305" cy="8496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 spc="-10" dirty="0">
                <a:latin typeface="Arial"/>
                <a:cs typeface="Arial"/>
              </a:rPr>
              <a:t>Current</a:t>
            </a:r>
            <a:endParaRPr sz="18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679702" y="4049522"/>
            <a:ext cx="51822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2430" algn="l"/>
                <a:tab pos="838835" algn="l"/>
                <a:tab pos="1282700" algn="l"/>
                <a:tab pos="1727200" algn="l"/>
                <a:tab pos="2107565" algn="l"/>
                <a:tab pos="2615565" algn="l"/>
                <a:tab pos="3060700" algn="l"/>
                <a:tab pos="3943985" algn="l"/>
                <a:tab pos="4401185" algn="l"/>
                <a:tab pos="4914265" algn="l"/>
              </a:tabLst>
            </a:pPr>
            <a:r>
              <a:rPr sz="1800" b="1" spc="-5" dirty="0">
                <a:latin typeface="Arial"/>
                <a:cs typeface="Arial"/>
              </a:rPr>
              <a:t>0	2	4	6	8	10	12	14 </a:t>
            </a:r>
            <a:r>
              <a:rPr sz="1800" b="1" spc="-10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16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5" dirty="0">
                <a:latin typeface="Arial"/>
                <a:cs typeface="Arial"/>
              </a:rPr>
              <a:t>18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5" dirty="0">
                <a:latin typeface="Arial"/>
                <a:cs typeface="Arial"/>
              </a:rPr>
              <a:t>20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5" dirty="0">
                <a:latin typeface="Arial"/>
                <a:cs typeface="Arial"/>
              </a:rPr>
              <a:t>22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5044694" y="4355845"/>
            <a:ext cx="1863089" cy="1054100"/>
            <a:chOff x="5044694" y="4355845"/>
            <a:chExt cx="1863089" cy="1054100"/>
          </a:xfrm>
        </p:grpSpPr>
        <p:sp>
          <p:nvSpPr>
            <p:cNvPr id="51" name="object 51"/>
            <p:cNvSpPr/>
            <p:nvPr/>
          </p:nvSpPr>
          <p:spPr>
            <a:xfrm>
              <a:off x="5057394" y="4969001"/>
              <a:ext cx="245745" cy="228600"/>
            </a:xfrm>
            <a:custGeom>
              <a:avLst/>
              <a:gdLst/>
              <a:ahLst/>
              <a:cxnLst/>
              <a:rect l="l" t="t" r="r" b="b"/>
              <a:pathLst>
                <a:path w="245745" h="228600">
                  <a:moveTo>
                    <a:pt x="245363" y="209550"/>
                  </a:moveTo>
                  <a:lnTo>
                    <a:pt x="17526" y="0"/>
                  </a:lnTo>
                  <a:lnTo>
                    <a:pt x="0" y="19050"/>
                  </a:lnTo>
                  <a:lnTo>
                    <a:pt x="227837" y="228600"/>
                  </a:lnTo>
                  <a:lnTo>
                    <a:pt x="236219" y="209550"/>
                  </a:lnTo>
                  <a:lnTo>
                    <a:pt x="245363" y="20955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057394" y="4969001"/>
              <a:ext cx="245745" cy="228600"/>
            </a:xfrm>
            <a:custGeom>
              <a:avLst/>
              <a:gdLst/>
              <a:ahLst/>
              <a:cxnLst/>
              <a:rect l="l" t="t" r="r" b="b"/>
              <a:pathLst>
                <a:path w="245745" h="228600">
                  <a:moveTo>
                    <a:pt x="236219" y="209550"/>
                  </a:moveTo>
                  <a:lnTo>
                    <a:pt x="245363" y="209550"/>
                  </a:lnTo>
                  <a:lnTo>
                    <a:pt x="17526" y="0"/>
                  </a:lnTo>
                  <a:lnTo>
                    <a:pt x="0" y="19050"/>
                  </a:lnTo>
                  <a:lnTo>
                    <a:pt x="227837" y="228600"/>
                  </a:lnTo>
                  <a:lnTo>
                    <a:pt x="236219" y="209550"/>
                  </a:lnTo>
                </a:path>
              </a:pathLst>
            </a:custGeom>
            <a:ln w="254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285994" y="5178551"/>
              <a:ext cx="237490" cy="171450"/>
            </a:xfrm>
            <a:custGeom>
              <a:avLst/>
              <a:gdLst/>
              <a:ahLst/>
              <a:cxnLst/>
              <a:rect l="l" t="t" r="r" b="b"/>
              <a:pathLst>
                <a:path w="237489" h="171450">
                  <a:moveTo>
                    <a:pt x="236981" y="152400"/>
                  </a:moveTo>
                  <a:lnTo>
                    <a:pt x="9143" y="0"/>
                  </a:lnTo>
                  <a:lnTo>
                    <a:pt x="0" y="19050"/>
                  </a:lnTo>
                  <a:lnTo>
                    <a:pt x="228600" y="171450"/>
                  </a:lnTo>
                  <a:lnTo>
                    <a:pt x="236981" y="152400"/>
                  </a:lnTo>
                  <a:close/>
                </a:path>
              </a:pathLst>
            </a:custGeom>
            <a:solidFill>
              <a:srgbClr val="FF0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285994" y="5178551"/>
              <a:ext cx="237490" cy="171450"/>
            </a:xfrm>
            <a:custGeom>
              <a:avLst/>
              <a:gdLst/>
              <a:ahLst/>
              <a:cxnLst/>
              <a:rect l="l" t="t" r="r" b="b"/>
              <a:pathLst>
                <a:path w="237489" h="171450">
                  <a:moveTo>
                    <a:pt x="236981" y="152400"/>
                  </a:moveTo>
                  <a:lnTo>
                    <a:pt x="9143" y="0"/>
                  </a:lnTo>
                  <a:lnTo>
                    <a:pt x="0" y="19050"/>
                  </a:lnTo>
                  <a:lnTo>
                    <a:pt x="228600" y="171450"/>
                  </a:lnTo>
                  <a:lnTo>
                    <a:pt x="236981" y="152400"/>
                  </a:lnTo>
                </a:path>
              </a:pathLst>
            </a:custGeom>
            <a:ln w="25399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14594" y="5330951"/>
              <a:ext cx="236981" cy="66294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5514594" y="5330951"/>
              <a:ext cx="237490" cy="66675"/>
            </a:xfrm>
            <a:custGeom>
              <a:avLst/>
              <a:gdLst/>
              <a:ahLst/>
              <a:cxnLst/>
              <a:rect l="l" t="t" r="r" b="b"/>
              <a:pathLst>
                <a:path w="237489" h="66675">
                  <a:moveTo>
                    <a:pt x="228600" y="38100"/>
                  </a:moveTo>
                  <a:lnTo>
                    <a:pt x="236981" y="38100"/>
                  </a:lnTo>
                  <a:lnTo>
                    <a:pt x="9143" y="0"/>
                  </a:lnTo>
                  <a:lnTo>
                    <a:pt x="0" y="19050"/>
                  </a:lnTo>
                  <a:lnTo>
                    <a:pt x="228600" y="66294"/>
                  </a:lnTo>
                  <a:lnTo>
                    <a:pt x="236981" y="66294"/>
                  </a:lnTo>
                  <a:lnTo>
                    <a:pt x="228600" y="38100"/>
                  </a:lnTo>
                </a:path>
              </a:pathLst>
            </a:custGeom>
            <a:ln w="25399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743194" y="5330951"/>
              <a:ext cx="237490" cy="66675"/>
            </a:xfrm>
            <a:custGeom>
              <a:avLst/>
              <a:gdLst/>
              <a:ahLst/>
              <a:cxnLst/>
              <a:rect l="l" t="t" r="r" b="b"/>
              <a:pathLst>
                <a:path w="237489" h="66675">
                  <a:moveTo>
                    <a:pt x="236981" y="19050"/>
                  </a:moveTo>
                  <a:lnTo>
                    <a:pt x="228600" y="0"/>
                  </a:lnTo>
                  <a:lnTo>
                    <a:pt x="0" y="38100"/>
                  </a:lnTo>
                  <a:lnTo>
                    <a:pt x="9143" y="66294"/>
                  </a:lnTo>
                  <a:lnTo>
                    <a:pt x="236981" y="1905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743194" y="5330951"/>
              <a:ext cx="237490" cy="66675"/>
            </a:xfrm>
            <a:custGeom>
              <a:avLst/>
              <a:gdLst/>
              <a:ahLst/>
              <a:cxnLst/>
              <a:rect l="l" t="t" r="r" b="b"/>
              <a:pathLst>
                <a:path w="237489" h="66675">
                  <a:moveTo>
                    <a:pt x="228600" y="0"/>
                  </a:moveTo>
                  <a:lnTo>
                    <a:pt x="0" y="38100"/>
                  </a:lnTo>
                  <a:lnTo>
                    <a:pt x="9143" y="66294"/>
                  </a:lnTo>
                  <a:lnTo>
                    <a:pt x="236981" y="19050"/>
                  </a:lnTo>
                  <a:lnTo>
                    <a:pt x="228600" y="0"/>
                  </a:lnTo>
                </a:path>
              </a:pathLst>
            </a:custGeom>
            <a:ln w="254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971794" y="5178551"/>
              <a:ext cx="237490" cy="171450"/>
            </a:xfrm>
            <a:custGeom>
              <a:avLst/>
              <a:gdLst/>
              <a:ahLst/>
              <a:cxnLst/>
              <a:rect l="l" t="t" r="r" b="b"/>
              <a:pathLst>
                <a:path w="237489" h="171450">
                  <a:moveTo>
                    <a:pt x="236981" y="19050"/>
                  </a:moveTo>
                  <a:lnTo>
                    <a:pt x="220217" y="0"/>
                  </a:lnTo>
                  <a:lnTo>
                    <a:pt x="228600" y="0"/>
                  </a:lnTo>
                  <a:lnTo>
                    <a:pt x="0" y="152400"/>
                  </a:lnTo>
                  <a:lnTo>
                    <a:pt x="9143" y="171450"/>
                  </a:lnTo>
                  <a:lnTo>
                    <a:pt x="236981" y="19050"/>
                  </a:lnTo>
                  <a:close/>
                </a:path>
              </a:pathLst>
            </a:custGeom>
            <a:solidFill>
              <a:srgbClr val="FF0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971794" y="5178551"/>
              <a:ext cx="237490" cy="171450"/>
            </a:xfrm>
            <a:custGeom>
              <a:avLst/>
              <a:gdLst/>
              <a:ahLst/>
              <a:cxnLst/>
              <a:rect l="l" t="t" r="r" b="b"/>
              <a:pathLst>
                <a:path w="237489" h="171450">
                  <a:moveTo>
                    <a:pt x="220217" y="0"/>
                  </a:moveTo>
                  <a:lnTo>
                    <a:pt x="228600" y="0"/>
                  </a:lnTo>
                  <a:lnTo>
                    <a:pt x="0" y="152400"/>
                  </a:lnTo>
                  <a:lnTo>
                    <a:pt x="9143" y="171450"/>
                  </a:lnTo>
                  <a:lnTo>
                    <a:pt x="236981" y="19050"/>
                  </a:lnTo>
                  <a:lnTo>
                    <a:pt x="220217" y="0"/>
                  </a:lnTo>
                </a:path>
              </a:pathLst>
            </a:custGeom>
            <a:ln w="254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191250" y="4969001"/>
              <a:ext cx="246379" cy="228600"/>
            </a:xfrm>
            <a:custGeom>
              <a:avLst/>
              <a:gdLst/>
              <a:ahLst/>
              <a:cxnLst/>
              <a:rect l="l" t="t" r="r" b="b"/>
              <a:pathLst>
                <a:path w="246379" h="228600">
                  <a:moveTo>
                    <a:pt x="246125" y="19050"/>
                  </a:moveTo>
                  <a:lnTo>
                    <a:pt x="229362" y="0"/>
                  </a:lnTo>
                  <a:lnTo>
                    <a:pt x="0" y="209550"/>
                  </a:lnTo>
                  <a:lnTo>
                    <a:pt x="16763" y="228600"/>
                  </a:lnTo>
                  <a:lnTo>
                    <a:pt x="246125" y="1905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191250" y="4969001"/>
              <a:ext cx="246379" cy="228600"/>
            </a:xfrm>
            <a:custGeom>
              <a:avLst/>
              <a:gdLst/>
              <a:ahLst/>
              <a:cxnLst/>
              <a:rect l="l" t="t" r="r" b="b"/>
              <a:pathLst>
                <a:path w="246379" h="228600">
                  <a:moveTo>
                    <a:pt x="229362" y="0"/>
                  </a:moveTo>
                  <a:lnTo>
                    <a:pt x="0" y="209550"/>
                  </a:lnTo>
                  <a:lnTo>
                    <a:pt x="16763" y="228600"/>
                  </a:lnTo>
                  <a:lnTo>
                    <a:pt x="246125" y="19050"/>
                  </a:lnTo>
                  <a:lnTo>
                    <a:pt x="229362" y="0"/>
                  </a:lnTo>
                </a:path>
              </a:pathLst>
            </a:custGeom>
            <a:ln w="25399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419850" y="4692395"/>
              <a:ext cx="246379" cy="295910"/>
            </a:xfrm>
            <a:custGeom>
              <a:avLst/>
              <a:gdLst/>
              <a:ahLst/>
              <a:cxnLst/>
              <a:rect l="l" t="t" r="r" b="b"/>
              <a:pathLst>
                <a:path w="246379" h="295910">
                  <a:moveTo>
                    <a:pt x="246125" y="19050"/>
                  </a:moveTo>
                  <a:lnTo>
                    <a:pt x="229361" y="0"/>
                  </a:lnTo>
                  <a:lnTo>
                    <a:pt x="0" y="276605"/>
                  </a:lnTo>
                  <a:lnTo>
                    <a:pt x="16763" y="295655"/>
                  </a:lnTo>
                  <a:lnTo>
                    <a:pt x="246125" y="1905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419850" y="4692395"/>
              <a:ext cx="246379" cy="295910"/>
            </a:xfrm>
            <a:custGeom>
              <a:avLst/>
              <a:gdLst/>
              <a:ahLst/>
              <a:cxnLst/>
              <a:rect l="l" t="t" r="r" b="b"/>
              <a:pathLst>
                <a:path w="246379" h="295910">
                  <a:moveTo>
                    <a:pt x="229361" y="0"/>
                  </a:moveTo>
                  <a:lnTo>
                    <a:pt x="0" y="276605"/>
                  </a:lnTo>
                  <a:lnTo>
                    <a:pt x="16763" y="295655"/>
                  </a:lnTo>
                  <a:lnTo>
                    <a:pt x="246125" y="19050"/>
                  </a:lnTo>
                  <a:lnTo>
                    <a:pt x="229361" y="0"/>
                  </a:lnTo>
                </a:path>
              </a:pathLst>
            </a:custGeom>
            <a:ln w="254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648450" y="4368545"/>
              <a:ext cx="246379" cy="342900"/>
            </a:xfrm>
            <a:custGeom>
              <a:avLst/>
              <a:gdLst/>
              <a:ahLst/>
              <a:cxnLst/>
              <a:rect l="l" t="t" r="r" b="b"/>
              <a:pathLst>
                <a:path w="246379" h="342900">
                  <a:moveTo>
                    <a:pt x="246125" y="19050"/>
                  </a:moveTo>
                  <a:lnTo>
                    <a:pt x="237743" y="9905"/>
                  </a:lnTo>
                  <a:lnTo>
                    <a:pt x="229361" y="0"/>
                  </a:lnTo>
                  <a:lnTo>
                    <a:pt x="0" y="323850"/>
                  </a:lnTo>
                  <a:lnTo>
                    <a:pt x="16764" y="342900"/>
                  </a:lnTo>
                  <a:lnTo>
                    <a:pt x="246125" y="1905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648450" y="4368545"/>
              <a:ext cx="246379" cy="342900"/>
            </a:xfrm>
            <a:custGeom>
              <a:avLst/>
              <a:gdLst/>
              <a:ahLst/>
              <a:cxnLst/>
              <a:rect l="l" t="t" r="r" b="b"/>
              <a:pathLst>
                <a:path w="246379" h="342900">
                  <a:moveTo>
                    <a:pt x="237743" y="9905"/>
                  </a:moveTo>
                  <a:lnTo>
                    <a:pt x="229361" y="0"/>
                  </a:lnTo>
                  <a:lnTo>
                    <a:pt x="0" y="323850"/>
                  </a:lnTo>
                  <a:lnTo>
                    <a:pt x="16764" y="342900"/>
                  </a:lnTo>
                  <a:lnTo>
                    <a:pt x="246125" y="19050"/>
                  </a:lnTo>
                  <a:lnTo>
                    <a:pt x="237743" y="9905"/>
                  </a:lnTo>
                </a:path>
              </a:pathLst>
            </a:custGeom>
            <a:ln w="254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54580" y="2501645"/>
            <a:ext cx="3905250" cy="0"/>
          </a:xfrm>
          <a:custGeom>
            <a:avLst/>
            <a:gdLst/>
            <a:ahLst/>
            <a:cxnLst/>
            <a:rect l="l" t="t" r="r" b="b"/>
            <a:pathLst>
              <a:path w="3905250">
                <a:moveTo>
                  <a:pt x="0" y="0"/>
                </a:moveTo>
                <a:lnTo>
                  <a:pt x="3905249" y="0"/>
                </a:lnTo>
              </a:path>
            </a:pathLst>
          </a:custGeom>
          <a:ln w="25400">
            <a:solidFill>
              <a:srgbClr val="010101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359151" y="2873501"/>
            <a:ext cx="3907154" cy="0"/>
          </a:xfrm>
          <a:custGeom>
            <a:avLst/>
            <a:gdLst/>
            <a:ahLst/>
            <a:cxnLst/>
            <a:rect l="l" t="t" r="r" b="b"/>
            <a:pathLst>
              <a:path w="3907154">
                <a:moveTo>
                  <a:pt x="0" y="0"/>
                </a:moveTo>
                <a:lnTo>
                  <a:pt x="3906773" y="0"/>
                </a:lnTo>
              </a:path>
            </a:pathLst>
          </a:custGeom>
          <a:ln w="25400">
            <a:solidFill>
              <a:srgbClr val="010101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56103" y="3263645"/>
            <a:ext cx="3905250" cy="0"/>
          </a:xfrm>
          <a:custGeom>
            <a:avLst/>
            <a:gdLst/>
            <a:ahLst/>
            <a:cxnLst/>
            <a:rect l="l" t="t" r="r" b="b"/>
            <a:pathLst>
              <a:path w="3905250">
                <a:moveTo>
                  <a:pt x="0" y="0"/>
                </a:moveTo>
                <a:lnTo>
                  <a:pt x="3905250" y="0"/>
                </a:lnTo>
              </a:path>
            </a:pathLst>
          </a:custGeom>
          <a:ln w="25400">
            <a:solidFill>
              <a:srgbClr val="010101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56103" y="4028694"/>
            <a:ext cx="3905250" cy="0"/>
          </a:xfrm>
          <a:custGeom>
            <a:avLst/>
            <a:gdLst/>
            <a:ahLst/>
            <a:cxnLst/>
            <a:rect l="l" t="t" r="r" b="b"/>
            <a:pathLst>
              <a:path w="3905250">
                <a:moveTo>
                  <a:pt x="0" y="0"/>
                </a:moveTo>
                <a:lnTo>
                  <a:pt x="3905250" y="0"/>
                </a:lnTo>
              </a:path>
            </a:pathLst>
          </a:custGeom>
          <a:ln w="25400">
            <a:solidFill>
              <a:srgbClr val="010101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305050" y="4403597"/>
            <a:ext cx="3907154" cy="0"/>
          </a:xfrm>
          <a:custGeom>
            <a:avLst/>
            <a:gdLst/>
            <a:ahLst/>
            <a:cxnLst/>
            <a:rect l="l" t="t" r="r" b="b"/>
            <a:pathLst>
              <a:path w="3907154">
                <a:moveTo>
                  <a:pt x="0" y="0"/>
                </a:moveTo>
                <a:lnTo>
                  <a:pt x="3906774" y="0"/>
                </a:lnTo>
              </a:path>
            </a:pathLst>
          </a:custGeom>
          <a:ln w="25400">
            <a:solidFill>
              <a:srgbClr val="010101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2279395" y="2098294"/>
            <a:ext cx="4009390" cy="3075305"/>
            <a:chOff x="2279395" y="2098294"/>
            <a:chExt cx="4009390" cy="3075305"/>
          </a:xfrm>
        </p:grpSpPr>
        <p:sp>
          <p:nvSpPr>
            <p:cNvPr id="8" name="object 8"/>
            <p:cNvSpPr/>
            <p:nvPr/>
          </p:nvSpPr>
          <p:spPr>
            <a:xfrm>
              <a:off x="2341625" y="4778501"/>
              <a:ext cx="3905250" cy="0"/>
            </a:xfrm>
            <a:custGeom>
              <a:avLst/>
              <a:gdLst/>
              <a:ahLst/>
              <a:cxnLst/>
              <a:rect l="l" t="t" r="r" b="b"/>
              <a:pathLst>
                <a:path w="3905250">
                  <a:moveTo>
                    <a:pt x="0" y="0"/>
                  </a:moveTo>
                  <a:lnTo>
                    <a:pt x="3905249" y="0"/>
                  </a:lnTo>
                </a:path>
              </a:pathLst>
            </a:custGeom>
            <a:ln w="25400">
              <a:solidFill>
                <a:srgbClr val="01010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337053" y="2104644"/>
              <a:ext cx="3937000" cy="3062605"/>
            </a:xfrm>
            <a:custGeom>
              <a:avLst/>
              <a:gdLst/>
              <a:ahLst/>
              <a:cxnLst/>
              <a:rect l="l" t="t" r="r" b="b"/>
              <a:pathLst>
                <a:path w="3937000" h="3062604">
                  <a:moveTo>
                    <a:pt x="0" y="0"/>
                  </a:moveTo>
                  <a:lnTo>
                    <a:pt x="0" y="3062478"/>
                  </a:lnTo>
                  <a:lnTo>
                    <a:pt x="3936491" y="3062478"/>
                  </a:lnTo>
                  <a:lnTo>
                    <a:pt x="3936491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340101" y="2116074"/>
              <a:ext cx="1905" cy="3042285"/>
            </a:xfrm>
            <a:custGeom>
              <a:avLst/>
              <a:gdLst/>
              <a:ahLst/>
              <a:cxnLst/>
              <a:rect l="l" t="t" r="r" b="b"/>
              <a:pathLst>
                <a:path w="1905" h="3042285">
                  <a:moveTo>
                    <a:pt x="0" y="0"/>
                  </a:moveTo>
                  <a:lnTo>
                    <a:pt x="1524" y="3041903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300477" y="5164073"/>
              <a:ext cx="33020" cy="1905"/>
            </a:xfrm>
            <a:custGeom>
              <a:avLst/>
              <a:gdLst/>
              <a:ahLst/>
              <a:cxnLst/>
              <a:rect l="l" t="t" r="r" b="b"/>
              <a:pathLst>
                <a:path w="33019" h="1904">
                  <a:moveTo>
                    <a:pt x="-6350" y="761"/>
                  </a:moveTo>
                  <a:lnTo>
                    <a:pt x="39116" y="761"/>
                  </a:lnTo>
                </a:path>
              </a:pathLst>
            </a:custGeom>
            <a:ln w="14223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00477" y="4790694"/>
              <a:ext cx="33020" cy="2540"/>
            </a:xfrm>
            <a:custGeom>
              <a:avLst/>
              <a:gdLst/>
              <a:ahLst/>
              <a:cxnLst/>
              <a:rect l="l" t="t" r="r" b="b"/>
              <a:pathLst>
                <a:path w="33019" h="2539">
                  <a:moveTo>
                    <a:pt x="-6350" y="1142"/>
                  </a:moveTo>
                  <a:lnTo>
                    <a:pt x="39116" y="1142"/>
                  </a:lnTo>
                </a:path>
              </a:pathLst>
            </a:custGeom>
            <a:ln w="1498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300477" y="4402073"/>
              <a:ext cx="33020" cy="1905"/>
            </a:xfrm>
            <a:custGeom>
              <a:avLst/>
              <a:gdLst/>
              <a:ahLst/>
              <a:cxnLst/>
              <a:rect l="l" t="t" r="r" b="b"/>
              <a:pathLst>
                <a:path w="33019" h="1904">
                  <a:moveTo>
                    <a:pt x="-6350" y="761"/>
                  </a:moveTo>
                  <a:lnTo>
                    <a:pt x="39116" y="761"/>
                  </a:lnTo>
                </a:path>
              </a:pathLst>
            </a:custGeom>
            <a:ln w="14223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300477" y="4027170"/>
              <a:ext cx="33020" cy="1905"/>
            </a:xfrm>
            <a:custGeom>
              <a:avLst/>
              <a:gdLst/>
              <a:ahLst/>
              <a:cxnLst/>
              <a:rect l="l" t="t" r="r" b="b"/>
              <a:pathLst>
                <a:path w="33019" h="1904">
                  <a:moveTo>
                    <a:pt x="-6350" y="761"/>
                  </a:moveTo>
                  <a:lnTo>
                    <a:pt x="39116" y="761"/>
                  </a:lnTo>
                </a:path>
              </a:pathLst>
            </a:custGeom>
            <a:ln w="14223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00477" y="3637026"/>
              <a:ext cx="33020" cy="1905"/>
            </a:xfrm>
            <a:custGeom>
              <a:avLst/>
              <a:gdLst/>
              <a:ahLst/>
              <a:cxnLst/>
              <a:rect l="l" t="t" r="r" b="b"/>
              <a:pathLst>
                <a:path w="33019" h="1904">
                  <a:moveTo>
                    <a:pt x="-6350" y="762"/>
                  </a:moveTo>
                  <a:lnTo>
                    <a:pt x="39116" y="762"/>
                  </a:lnTo>
                </a:path>
              </a:pathLst>
            </a:custGeom>
            <a:ln w="142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300477" y="3262121"/>
              <a:ext cx="33020" cy="1905"/>
            </a:xfrm>
            <a:custGeom>
              <a:avLst/>
              <a:gdLst/>
              <a:ahLst/>
              <a:cxnLst/>
              <a:rect l="l" t="t" r="r" b="b"/>
              <a:pathLst>
                <a:path w="33019" h="1904">
                  <a:moveTo>
                    <a:pt x="-6350" y="761"/>
                  </a:moveTo>
                  <a:lnTo>
                    <a:pt x="39116" y="761"/>
                  </a:lnTo>
                </a:path>
              </a:pathLst>
            </a:custGeom>
            <a:ln w="14223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294127" y="2500884"/>
              <a:ext cx="45720" cy="373380"/>
            </a:xfrm>
            <a:custGeom>
              <a:avLst/>
              <a:gdLst/>
              <a:ahLst/>
              <a:cxnLst/>
              <a:rect l="l" t="t" r="r" b="b"/>
              <a:pathLst>
                <a:path w="45719" h="373380">
                  <a:moveTo>
                    <a:pt x="0" y="373379"/>
                  </a:moveTo>
                  <a:lnTo>
                    <a:pt x="45466" y="373379"/>
                  </a:lnTo>
                </a:path>
                <a:path w="45719" h="373380">
                  <a:moveTo>
                    <a:pt x="0" y="0"/>
                  </a:moveTo>
                  <a:lnTo>
                    <a:pt x="45466" y="0"/>
                  </a:lnTo>
                </a:path>
              </a:pathLst>
            </a:custGeom>
            <a:ln w="142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300477" y="2108453"/>
              <a:ext cx="33020" cy="1905"/>
            </a:xfrm>
            <a:custGeom>
              <a:avLst/>
              <a:gdLst/>
              <a:ahLst/>
              <a:cxnLst/>
              <a:rect l="l" t="t" r="r" b="b"/>
              <a:pathLst>
                <a:path w="33019" h="1905">
                  <a:moveTo>
                    <a:pt x="-6350" y="762"/>
                  </a:moveTo>
                  <a:lnTo>
                    <a:pt x="39116" y="762"/>
                  </a:lnTo>
                </a:path>
              </a:pathLst>
            </a:custGeom>
            <a:ln w="142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340101" y="3576827"/>
              <a:ext cx="3930650" cy="117475"/>
            </a:xfrm>
            <a:custGeom>
              <a:avLst/>
              <a:gdLst/>
              <a:ahLst/>
              <a:cxnLst/>
              <a:rect l="l" t="t" r="r" b="b"/>
              <a:pathLst>
                <a:path w="3930650" h="117475">
                  <a:moveTo>
                    <a:pt x="6096" y="60198"/>
                  </a:moveTo>
                  <a:lnTo>
                    <a:pt x="3925823" y="61722"/>
                  </a:lnTo>
                </a:path>
                <a:path w="3930650" h="117475">
                  <a:moveTo>
                    <a:pt x="0" y="117348"/>
                  </a:moveTo>
                  <a:lnTo>
                    <a:pt x="0" y="0"/>
                  </a:lnTo>
                </a:path>
                <a:path w="3930650" h="117475">
                  <a:moveTo>
                    <a:pt x="172974" y="117348"/>
                  </a:moveTo>
                  <a:lnTo>
                    <a:pt x="172974" y="0"/>
                  </a:lnTo>
                </a:path>
                <a:path w="3930650" h="117475">
                  <a:moveTo>
                    <a:pt x="345948" y="117348"/>
                  </a:moveTo>
                  <a:lnTo>
                    <a:pt x="345948" y="0"/>
                  </a:lnTo>
                </a:path>
                <a:path w="3930650" h="117475">
                  <a:moveTo>
                    <a:pt x="505968" y="117348"/>
                  </a:moveTo>
                  <a:lnTo>
                    <a:pt x="505968" y="0"/>
                  </a:lnTo>
                </a:path>
                <a:path w="3930650" h="117475">
                  <a:moveTo>
                    <a:pt x="678942" y="117348"/>
                  </a:moveTo>
                  <a:lnTo>
                    <a:pt x="678942" y="0"/>
                  </a:lnTo>
                </a:path>
                <a:path w="3930650" h="117475">
                  <a:moveTo>
                    <a:pt x="852678" y="117348"/>
                  </a:moveTo>
                  <a:lnTo>
                    <a:pt x="852678" y="0"/>
                  </a:lnTo>
                </a:path>
                <a:path w="3930650" h="117475">
                  <a:moveTo>
                    <a:pt x="1025651" y="117348"/>
                  </a:moveTo>
                  <a:lnTo>
                    <a:pt x="1025651" y="0"/>
                  </a:lnTo>
                </a:path>
                <a:path w="3930650" h="117475">
                  <a:moveTo>
                    <a:pt x="1198625" y="117348"/>
                  </a:moveTo>
                  <a:lnTo>
                    <a:pt x="1198625" y="0"/>
                  </a:lnTo>
                </a:path>
                <a:path w="3930650" h="117475">
                  <a:moveTo>
                    <a:pt x="1373124" y="117348"/>
                  </a:moveTo>
                  <a:lnTo>
                    <a:pt x="1373124" y="0"/>
                  </a:lnTo>
                </a:path>
                <a:path w="3930650" h="117475">
                  <a:moveTo>
                    <a:pt x="1531619" y="117348"/>
                  </a:moveTo>
                  <a:lnTo>
                    <a:pt x="1531619" y="0"/>
                  </a:lnTo>
                </a:path>
                <a:path w="3930650" h="117475">
                  <a:moveTo>
                    <a:pt x="1704593" y="117348"/>
                  </a:moveTo>
                  <a:lnTo>
                    <a:pt x="1704593" y="0"/>
                  </a:lnTo>
                </a:path>
                <a:path w="3930650" h="117475">
                  <a:moveTo>
                    <a:pt x="1879092" y="117348"/>
                  </a:moveTo>
                  <a:lnTo>
                    <a:pt x="1879092" y="0"/>
                  </a:lnTo>
                </a:path>
                <a:path w="3930650" h="117475">
                  <a:moveTo>
                    <a:pt x="2050542" y="117348"/>
                  </a:moveTo>
                  <a:lnTo>
                    <a:pt x="2050542" y="0"/>
                  </a:lnTo>
                </a:path>
                <a:path w="3930650" h="117475">
                  <a:moveTo>
                    <a:pt x="2225802" y="117348"/>
                  </a:moveTo>
                  <a:lnTo>
                    <a:pt x="2225802" y="0"/>
                  </a:lnTo>
                </a:path>
                <a:path w="3930650" h="117475">
                  <a:moveTo>
                    <a:pt x="2401824" y="117348"/>
                  </a:moveTo>
                  <a:lnTo>
                    <a:pt x="2401824" y="0"/>
                  </a:lnTo>
                </a:path>
                <a:path w="3930650" h="117475">
                  <a:moveTo>
                    <a:pt x="2557272" y="117348"/>
                  </a:moveTo>
                  <a:lnTo>
                    <a:pt x="2557272" y="0"/>
                  </a:lnTo>
                </a:path>
                <a:path w="3930650" h="117475">
                  <a:moveTo>
                    <a:pt x="2731769" y="117348"/>
                  </a:moveTo>
                  <a:lnTo>
                    <a:pt x="2731769" y="0"/>
                  </a:lnTo>
                </a:path>
                <a:path w="3930650" h="117475">
                  <a:moveTo>
                    <a:pt x="2904743" y="117348"/>
                  </a:moveTo>
                  <a:lnTo>
                    <a:pt x="2904743" y="0"/>
                  </a:lnTo>
                </a:path>
                <a:path w="3930650" h="117475">
                  <a:moveTo>
                    <a:pt x="3077718" y="117348"/>
                  </a:moveTo>
                  <a:lnTo>
                    <a:pt x="3077718" y="0"/>
                  </a:lnTo>
                </a:path>
                <a:path w="3930650" h="117475">
                  <a:moveTo>
                    <a:pt x="3250692" y="117348"/>
                  </a:moveTo>
                  <a:lnTo>
                    <a:pt x="3250692" y="0"/>
                  </a:lnTo>
                </a:path>
                <a:path w="3930650" h="117475">
                  <a:moveTo>
                    <a:pt x="3427475" y="117348"/>
                  </a:moveTo>
                  <a:lnTo>
                    <a:pt x="3427475" y="0"/>
                  </a:lnTo>
                </a:path>
                <a:path w="3930650" h="117475">
                  <a:moveTo>
                    <a:pt x="3584448" y="117348"/>
                  </a:moveTo>
                  <a:lnTo>
                    <a:pt x="3584448" y="0"/>
                  </a:lnTo>
                </a:path>
                <a:path w="3930650" h="117475">
                  <a:moveTo>
                    <a:pt x="3757422" y="117348"/>
                  </a:moveTo>
                  <a:lnTo>
                    <a:pt x="3757422" y="0"/>
                  </a:lnTo>
                </a:path>
                <a:path w="3930650" h="117475">
                  <a:moveTo>
                    <a:pt x="3930395" y="117348"/>
                  </a:moveTo>
                  <a:lnTo>
                    <a:pt x="3930395" y="0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328671" y="3275076"/>
              <a:ext cx="196215" cy="368300"/>
            </a:xfrm>
            <a:custGeom>
              <a:avLst/>
              <a:gdLst/>
              <a:ahLst/>
              <a:cxnLst/>
              <a:rect l="l" t="t" r="r" b="b"/>
              <a:pathLst>
                <a:path w="196214" h="368300">
                  <a:moveTo>
                    <a:pt x="195833" y="12953"/>
                  </a:moveTo>
                  <a:lnTo>
                    <a:pt x="176021" y="0"/>
                  </a:lnTo>
                  <a:lnTo>
                    <a:pt x="0" y="355853"/>
                  </a:lnTo>
                  <a:lnTo>
                    <a:pt x="22859" y="368045"/>
                  </a:lnTo>
                  <a:lnTo>
                    <a:pt x="195833" y="12953"/>
                  </a:lnTo>
                  <a:close/>
                </a:path>
              </a:pathLst>
            </a:custGeom>
            <a:solidFill>
              <a:srgbClr val="FAFD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328671" y="3275076"/>
              <a:ext cx="196215" cy="368300"/>
            </a:xfrm>
            <a:custGeom>
              <a:avLst/>
              <a:gdLst/>
              <a:ahLst/>
              <a:cxnLst/>
              <a:rect l="l" t="t" r="r" b="b"/>
              <a:pathLst>
                <a:path w="196214" h="368300">
                  <a:moveTo>
                    <a:pt x="176021" y="0"/>
                  </a:moveTo>
                  <a:lnTo>
                    <a:pt x="0" y="355853"/>
                  </a:lnTo>
                  <a:lnTo>
                    <a:pt x="22859" y="368045"/>
                  </a:lnTo>
                  <a:lnTo>
                    <a:pt x="195833" y="12953"/>
                  </a:lnTo>
                  <a:lnTo>
                    <a:pt x="176021" y="0"/>
                  </a:lnTo>
                </a:path>
              </a:pathLst>
            </a:custGeom>
            <a:ln w="254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504693" y="2954274"/>
              <a:ext cx="193040" cy="334010"/>
            </a:xfrm>
            <a:custGeom>
              <a:avLst/>
              <a:gdLst/>
              <a:ahLst/>
              <a:cxnLst/>
              <a:rect l="l" t="t" r="r" b="b"/>
              <a:pathLst>
                <a:path w="193039" h="334010">
                  <a:moveTo>
                    <a:pt x="192786" y="12953"/>
                  </a:moveTo>
                  <a:lnTo>
                    <a:pt x="174497" y="0"/>
                  </a:lnTo>
                  <a:lnTo>
                    <a:pt x="0" y="320801"/>
                  </a:lnTo>
                  <a:lnTo>
                    <a:pt x="19812" y="333755"/>
                  </a:lnTo>
                  <a:lnTo>
                    <a:pt x="192786" y="12953"/>
                  </a:lnTo>
                  <a:close/>
                </a:path>
              </a:pathLst>
            </a:custGeom>
            <a:solidFill>
              <a:srgbClr val="FAFD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504693" y="2954274"/>
              <a:ext cx="193040" cy="334010"/>
            </a:xfrm>
            <a:custGeom>
              <a:avLst/>
              <a:gdLst/>
              <a:ahLst/>
              <a:cxnLst/>
              <a:rect l="l" t="t" r="r" b="b"/>
              <a:pathLst>
                <a:path w="193039" h="334010">
                  <a:moveTo>
                    <a:pt x="174497" y="0"/>
                  </a:moveTo>
                  <a:lnTo>
                    <a:pt x="0" y="320801"/>
                  </a:lnTo>
                  <a:lnTo>
                    <a:pt x="19812" y="333755"/>
                  </a:lnTo>
                  <a:lnTo>
                    <a:pt x="192786" y="12953"/>
                  </a:lnTo>
                  <a:lnTo>
                    <a:pt x="174497" y="0"/>
                  </a:lnTo>
                </a:path>
              </a:pathLst>
            </a:custGeom>
            <a:ln w="254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678430" y="2668524"/>
              <a:ext cx="176530" cy="299085"/>
            </a:xfrm>
            <a:custGeom>
              <a:avLst/>
              <a:gdLst/>
              <a:ahLst/>
              <a:cxnLst/>
              <a:rect l="l" t="t" r="r" b="b"/>
              <a:pathLst>
                <a:path w="176530" h="299085">
                  <a:moveTo>
                    <a:pt x="176021" y="17525"/>
                  </a:moveTo>
                  <a:lnTo>
                    <a:pt x="159257" y="0"/>
                  </a:lnTo>
                  <a:lnTo>
                    <a:pt x="156209" y="3048"/>
                  </a:lnTo>
                  <a:lnTo>
                    <a:pt x="0" y="285750"/>
                  </a:lnTo>
                  <a:lnTo>
                    <a:pt x="18287" y="298703"/>
                  </a:lnTo>
                  <a:lnTo>
                    <a:pt x="176021" y="16001"/>
                  </a:lnTo>
                  <a:lnTo>
                    <a:pt x="176021" y="17525"/>
                  </a:lnTo>
                  <a:close/>
                </a:path>
              </a:pathLst>
            </a:custGeom>
            <a:solidFill>
              <a:srgbClr val="FAFD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678430" y="2668524"/>
              <a:ext cx="176530" cy="299085"/>
            </a:xfrm>
            <a:custGeom>
              <a:avLst/>
              <a:gdLst/>
              <a:ahLst/>
              <a:cxnLst/>
              <a:rect l="l" t="t" r="r" b="b"/>
              <a:pathLst>
                <a:path w="176530" h="299085">
                  <a:moveTo>
                    <a:pt x="159257" y="0"/>
                  </a:moveTo>
                  <a:lnTo>
                    <a:pt x="156209" y="3048"/>
                  </a:lnTo>
                  <a:lnTo>
                    <a:pt x="0" y="285750"/>
                  </a:lnTo>
                  <a:lnTo>
                    <a:pt x="18287" y="298703"/>
                  </a:lnTo>
                  <a:lnTo>
                    <a:pt x="176021" y="16001"/>
                  </a:lnTo>
                  <a:lnTo>
                    <a:pt x="176021" y="17525"/>
                  </a:lnTo>
                  <a:lnTo>
                    <a:pt x="159257" y="0"/>
                  </a:lnTo>
                </a:path>
              </a:pathLst>
            </a:custGeom>
            <a:ln w="254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38449" y="2452878"/>
              <a:ext cx="188975" cy="23317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838449" y="2452878"/>
              <a:ext cx="189230" cy="233679"/>
            </a:xfrm>
            <a:custGeom>
              <a:avLst/>
              <a:gdLst/>
              <a:ahLst/>
              <a:cxnLst/>
              <a:rect l="l" t="t" r="r" b="b"/>
              <a:pathLst>
                <a:path w="189230" h="233680">
                  <a:moveTo>
                    <a:pt x="176022" y="0"/>
                  </a:moveTo>
                  <a:lnTo>
                    <a:pt x="173735" y="3047"/>
                  </a:lnTo>
                  <a:lnTo>
                    <a:pt x="0" y="215646"/>
                  </a:lnTo>
                  <a:lnTo>
                    <a:pt x="16763" y="233172"/>
                  </a:lnTo>
                  <a:lnTo>
                    <a:pt x="188975" y="20573"/>
                  </a:lnTo>
                  <a:lnTo>
                    <a:pt x="187451" y="20573"/>
                  </a:lnTo>
                  <a:lnTo>
                    <a:pt x="176022" y="0"/>
                  </a:lnTo>
                </a:path>
              </a:pathLst>
            </a:custGeom>
            <a:ln w="254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014471" y="2327147"/>
              <a:ext cx="182880" cy="146685"/>
            </a:xfrm>
            <a:custGeom>
              <a:avLst/>
              <a:gdLst/>
              <a:ahLst/>
              <a:cxnLst/>
              <a:rect l="l" t="t" r="r" b="b"/>
              <a:pathLst>
                <a:path w="182880" h="146685">
                  <a:moveTo>
                    <a:pt x="182879" y="23622"/>
                  </a:moveTo>
                  <a:lnTo>
                    <a:pt x="179831" y="23622"/>
                  </a:lnTo>
                  <a:lnTo>
                    <a:pt x="176021" y="0"/>
                  </a:lnTo>
                  <a:lnTo>
                    <a:pt x="172973" y="3048"/>
                  </a:lnTo>
                  <a:lnTo>
                    <a:pt x="0" y="125730"/>
                  </a:lnTo>
                  <a:lnTo>
                    <a:pt x="11429" y="146303"/>
                  </a:lnTo>
                  <a:lnTo>
                    <a:pt x="182879" y="23622"/>
                  </a:lnTo>
                  <a:close/>
                </a:path>
              </a:pathLst>
            </a:custGeom>
            <a:solidFill>
              <a:srgbClr val="FAFD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014471" y="2327147"/>
              <a:ext cx="182880" cy="146685"/>
            </a:xfrm>
            <a:custGeom>
              <a:avLst/>
              <a:gdLst/>
              <a:ahLst/>
              <a:cxnLst/>
              <a:rect l="l" t="t" r="r" b="b"/>
              <a:pathLst>
                <a:path w="182880" h="146685">
                  <a:moveTo>
                    <a:pt x="176021" y="0"/>
                  </a:moveTo>
                  <a:lnTo>
                    <a:pt x="172973" y="3048"/>
                  </a:lnTo>
                  <a:lnTo>
                    <a:pt x="0" y="125730"/>
                  </a:lnTo>
                  <a:lnTo>
                    <a:pt x="11429" y="146303"/>
                  </a:lnTo>
                  <a:lnTo>
                    <a:pt x="182879" y="23622"/>
                  </a:lnTo>
                  <a:lnTo>
                    <a:pt x="179831" y="23622"/>
                  </a:lnTo>
                  <a:lnTo>
                    <a:pt x="176021" y="0"/>
                  </a:lnTo>
                </a:path>
              </a:pathLst>
            </a:custGeom>
            <a:ln w="254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190493" y="2274570"/>
              <a:ext cx="178435" cy="76200"/>
            </a:xfrm>
            <a:custGeom>
              <a:avLst/>
              <a:gdLst/>
              <a:ahLst/>
              <a:cxnLst/>
              <a:rect l="l" t="t" r="r" b="b"/>
              <a:pathLst>
                <a:path w="178435" h="76200">
                  <a:moveTo>
                    <a:pt x="178307" y="25907"/>
                  </a:moveTo>
                  <a:lnTo>
                    <a:pt x="172973" y="25907"/>
                  </a:lnTo>
                  <a:lnTo>
                    <a:pt x="178307" y="0"/>
                  </a:lnTo>
                  <a:lnTo>
                    <a:pt x="172973" y="0"/>
                  </a:lnTo>
                  <a:lnTo>
                    <a:pt x="0" y="52577"/>
                  </a:lnTo>
                  <a:lnTo>
                    <a:pt x="4572" y="76199"/>
                  </a:lnTo>
                  <a:lnTo>
                    <a:pt x="178307" y="25907"/>
                  </a:lnTo>
                  <a:close/>
                </a:path>
              </a:pathLst>
            </a:custGeom>
            <a:solidFill>
              <a:srgbClr val="FAFD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190493" y="2274570"/>
              <a:ext cx="178435" cy="76200"/>
            </a:xfrm>
            <a:custGeom>
              <a:avLst/>
              <a:gdLst/>
              <a:ahLst/>
              <a:cxnLst/>
              <a:rect l="l" t="t" r="r" b="b"/>
              <a:pathLst>
                <a:path w="178435" h="76200">
                  <a:moveTo>
                    <a:pt x="178307" y="0"/>
                  </a:moveTo>
                  <a:lnTo>
                    <a:pt x="172973" y="0"/>
                  </a:lnTo>
                  <a:lnTo>
                    <a:pt x="0" y="52577"/>
                  </a:lnTo>
                  <a:lnTo>
                    <a:pt x="4572" y="76199"/>
                  </a:lnTo>
                  <a:lnTo>
                    <a:pt x="178307" y="25907"/>
                  </a:lnTo>
                  <a:lnTo>
                    <a:pt x="172973" y="25907"/>
                  </a:lnTo>
                  <a:lnTo>
                    <a:pt x="178307" y="0"/>
                  </a:lnTo>
                </a:path>
              </a:pathLst>
            </a:custGeom>
            <a:ln w="254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361943" y="2274570"/>
              <a:ext cx="186055" cy="76200"/>
            </a:xfrm>
            <a:custGeom>
              <a:avLst/>
              <a:gdLst/>
              <a:ahLst/>
              <a:cxnLst/>
              <a:rect l="l" t="t" r="r" b="b"/>
              <a:pathLst>
                <a:path w="186054" h="76200">
                  <a:moveTo>
                    <a:pt x="185927" y="55625"/>
                  </a:moveTo>
                  <a:lnTo>
                    <a:pt x="180593" y="52577"/>
                  </a:lnTo>
                  <a:lnTo>
                    <a:pt x="6096" y="0"/>
                  </a:lnTo>
                  <a:lnTo>
                    <a:pt x="0" y="25907"/>
                  </a:lnTo>
                  <a:lnTo>
                    <a:pt x="175259" y="76199"/>
                  </a:lnTo>
                  <a:lnTo>
                    <a:pt x="172211" y="76199"/>
                  </a:lnTo>
                  <a:lnTo>
                    <a:pt x="185927" y="55625"/>
                  </a:lnTo>
                  <a:close/>
                </a:path>
              </a:pathLst>
            </a:custGeom>
            <a:solidFill>
              <a:srgbClr val="FAFD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361943" y="2274570"/>
              <a:ext cx="186055" cy="76200"/>
            </a:xfrm>
            <a:custGeom>
              <a:avLst/>
              <a:gdLst/>
              <a:ahLst/>
              <a:cxnLst/>
              <a:rect l="l" t="t" r="r" b="b"/>
              <a:pathLst>
                <a:path w="186054" h="76200">
                  <a:moveTo>
                    <a:pt x="185927" y="55625"/>
                  </a:moveTo>
                  <a:lnTo>
                    <a:pt x="180593" y="52577"/>
                  </a:lnTo>
                  <a:lnTo>
                    <a:pt x="6096" y="0"/>
                  </a:lnTo>
                  <a:lnTo>
                    <a:pt x="0" y="25907"/>
                  </a:lnTo>
                  <a:lnTo>
                    <a:pt x="175259" y="76199"/>
                  </a:lnTo>
                  <a:lnTo>
                    <a:pt x="172211" y="76199"/>
                  </a:lnTo>
                  <a:lnTo>
                    <a:pt x="185927" y="55625"/>
                  </a:lnTo>
                </a:path>
              </a:pathLst>
            </a:custGeom>
            <a:ln w="254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533393" y="2330196"/>
              <a:ext cx="191770" cy="143510"/>
            </a:xfrm>
            <a:custGeom>
              <a:avLst/>
              <a:gdLst/>
              <a:ahLst/>
              <a:cxnLst/>
              <a:rect l="l" t="t" r="r" b="b"/>
              <a:pathLst>
                <a:path w="191770" h="143510">
                  <a:moveTo>
                    <a:pt x="191261" y="125729"/>
                  </a:moveTo>
                  <a:lnTo>
                    <a:pt x="188214" y="122681"/>
                  </a:lnTo>
                  <a:lnTo>
                    <a:pt x="14477" y="0"/>
                  </a:lnTo>
                  <a:lnTo>
                    <a:pt x="0" y="20574"/>
                  </a:lnTo>
                  <a:lnTo>
                    <a:pt x="173735" y="143255"/>
                  </a:lnTo>
                  <a:lnTo>
                    <a:pt x="171450" y="143255"/>
                  </a:lnTo>
                  <a:lnTo>
                    <a:pt x="191261" y="125729"/>
                  </a:lnTo>
                  <a:close/>
                </a:path>
              </a:pathLst>
            </a:custGeom>
            <a:solidFill>
              <a:srgbClr val="FAFD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533393" y="2330196"/>
              <a:ext cx="191770" cy="143510"/>
            </a:xfrm>
            <a:custGeom>
              <a:avLst/>
              <a:gdLst/>
              <a:ahLst/>
              <a:cxnLst/>
              <a:rect l="l" t="t" r="r" b="b"/>
              <a:pathLst>
                <a:path w="191770" h="143510">
                  <a:moveTo>
                    <a:pt x="191261" y="125729"/>
                  </a:moveTo>
                  <a:lnTo>
                    <a:pt x="188214" y="122681"/>
                  </a:lnTo>
                  <a:lnTo>
                    <a:pt x="14477" y="0"/>
                  </a:lnTo>
                  <a:lnTo>
                    <a:pt x="0" y="20574"/>
                  </a:lnTo>
                  <a:lnTo>
                    <a:pt x="173735" y="143255"/>
                  </a:lnTo>
                  <a:lnTo>
                    <a:pt x="171450" y="143255"/>
                  </a:lnTo>
                  <a:lnTo>
                    <a:pt x="191261" y="125729"/>
                  </a:lnTo>
                </a:path>
              </a:pathLst>
            </a:custGeom>
            <a:ln w="254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703320" y="2455925"/>
              <a:ext cx="177165" cy="230504"/>
            </a:xfrm>
            <a:custGeom>
              <a:avLst/>
              <a:gdLst/>
              <a:ahLst/>
              <a:cxnLst/>
              <a:rect l="l" t="t" r="r" b="b"/>
              <a:pathLst>
                <a:path w="177164" h="230505">
                  <a:moveTo>
                    <a:pt x="176783" y="215646"/>
                  </a:moveTo>
                  <a:lnTo>
                    <a:pt x="176783" y="212598"/>
                  </a:lnTo>
                  <a:lnTo>
                    <a:pt x="19811" y="0"/>
                  </a:lnTo>
                  <a:lnTo>
                    <a:pt x="0" y="17525"/>
                  </a:lnTo>
                  <a:lnTo>
                    <a:pt x="160020" y="230124"/>
                  </a:lnTo>
                  <a:lnTo>
                    <a:pt x="156971" y="228600"/>
                  </a:lnTo>
                  <a:lnTo>
                    <a:pt x="176783" y="215646"/>
                  </a:lnTo>
                  <a:close/>
                </a:path>
              </a:pathLst>
            </a:custGeom>
            <a:solidFill>
              <a:srgbClr val="FAFD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703320" y="2455925"/>
              <a:ext cx="177165" cy="230504"/>
            </a:xfrm>
            <a:custGeom>
              <a:avLst/>
              <a:gdLst/>
              <a:ahLst/>
              <a:cxnLst/>
              <a:rect l="l" t="t" r="r" b="b"/>
              <a:pathLst>
                <a:path w="177164" h="230505">
                  <a:moveTo>
                    <a:pt x="176783" y="215646"/>
                  </a:moveTo>
                  <a:lnTo>
                    <a:pt x="176783" y="212598"/>
                  </a:lnTo>
                  <a:lnTo>
                    <a:pt x="19811" y="0"/>
                  </a:lnTo>
                  <a:lnTo>
                    <a:pt x="0" y="17525"/>
                  </a:lnTo>
                  <a:lnTo>
                    <a:pt x="160020" y="230124"/>
                  </a:lnTo>
                  <a:lnTo>
                    <a:pt x="156971" y="228600"/>
                  </a:lnTo>
                  <a:lnTo>
                    <a:pt x="176783" y="215646"/>
                  </a:lnTo>
                </a:path>
              </a:pathLst>
            </a:custGeom>
            <a:ln w="254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861053" y="2671572"/>
              <a:ext cx="193675" cy="299085"/>
            </a:xfrm>
            <a:custGeom>
              <a:avLst/>
              <a:gdLst/>
              <a:ahLst/>
              <a:cxnLst/>
              <a:rect l="l" t="t" r="r" b="b"/>
              <a:pathLst>
                <a:path w="193675" h="299085">
                  <a:moveTo>
                    <a:pt x="193547" y="282701"/>
                  </a:moveTo>
                  <a:lnTo>
                    <a:pt x="19812" y="0"/>
                  </a:lnTo>
                  <a:lnTo>
                    <a:pt x="0" y="12953"/>
                  </a:lnTo>
                  <a:lnTo>
                    <a:pt x="176784" y="298703"/>
                  </a:lnTo>
                  <a:lnTo>
                    <a:pt x="173736" y="295655"/>
                  </a:lnTo>
                  <a:lnTo>
                    <a:pt x="193547" y="282701"/>
                  </a:lnTo>
                  <a:close/>
                </a:path>
              </a:pathLst>
            </a:custGeom>
            <a:solidFill>
              <a:srgbClr val="FAFD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861053" y="2671572"/>
              <a:ext cx="193675" cy="299085"/>
            </a:xfrm>
            <a:custGeom>
              <a:avLst/>
              <a:gdLst/>
              <a:ahLst/>
              <a:cxnLst/>
              <a:rect l="l" t="t" r="r" b="b"/>
              <a:pathLst>
                <a:path w="193675" h="299085">
                  <a:moveTo>
                    <a:pt x="193547" y="282701"/>
                  </a:moveTo>
                  <a:lnTo>
                    <a:pt x="19812" y="0"/>
                  </a:lnTo>
                  <a:lnTo>
                    <a:pt x="0" y="12953"/>
                  </a:lnTo>
                  <a:lnTo>
                    <a:pt x="176784" y="298703"/>
                  </a:lnTo>
                  <a:lnTo>
                    <a:pt x="173736" y="295655"/>
                  </a:lnTo>
                  <a:lnTo>
                    <a:pt x="193547" y="282701"/>
                  </a:lnTo>
                </a:path>
              </a:pathLst>
            </a:custGeom>
            <a:ln w="254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034027" y="2954274"/>
              <a:ext cx="195580" cy="334010"/>
            </a:xfrm>
            <a:custGeom>
              <a:avLst/>
              <a:gdLst/>
              <a:ahLst/>
              <a:cxnLst/>
              <a:rect l="l" t="t" r="r" b="b"/>
              <a:pathLst>
                <a:path w="195579" h="334010">
                  <a:moveTo>
                    <a:pt x="195072" y="320801"/>
                  </a:moveTo>
                  <a:lnTo>
                    <a:pt x="19812" y="0"/>
                  </a:lnTo>
                  <a:lnTo>
                    <a:pt x="0" y="12953"/>
                  </a:lnTo>
                  <a:lnTo>
                    <a:pt x="176784" y="333755"/>
                  </a:lnTo>
                  <a:lnTo>
                    <a:pt x="173736" y="333755"/>
                  </a:lnTo>
                  <a:lnTo>
                    <a:pt x="195072" y="320801"/>
                  </a:lnTo>
                  <a:close/>
                </a:path>
              </a:pathLst>
            </a:custGeom>
            <a:solidFill>
              <a:srgbClr val="FAFD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034027" y="2954274"/>
              <a:ext cx="195580" cy="334010"/>
            </a:xfrm>
            <a:custGeom>
              <a:avLst/>
              <a:gdLst/>
              <a:ahLst/>
              <a:cxnLst/>
              <a:rect l="l" t="t" r="r" b="b"/>
              <a:pathLst>
                <a:path w="195579" h="334010">
                  <a:moveTo>
                    <a:pt x="195072" y="320801"/>
                  </a:moveTo>
                  <a:lnTo>
                    <a:pt x="19812" y="0"/>
                  </a:lnTo>
                  <a:lnTo>
                    <a:pt x="0" y="12953"/>
                  </a:lnTo>
                  <a:lnTo>
                    <a:pt x="176784" y="333755"/>
                  </a:lnTo>
                  <a:lnTo>
                    <a:pt x="173736" y="333755"/>
                  </a:lnTo>
                  <a:lnTo>
                    <a:pt x="195072" y="320801"/>
                  </a:lnTo>
                </a:path>
              </a:pathLst>
            </a:custGeom>
            <a:ln w="254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208525" y="3275076"/>
              <a:ext cx="193675" cy="368300"/>
            </a:xfrm>
            <a:custGeom>
              <a:avLst/>
              <a:gdLst/>
              <a:ahLst/>
              <a:cxnLst/>
              <a:rect l="l" t="t" r="r" b="b"/>
              <a:pathLst>
                <a:path w="193675" h="368300">
                  <a:moveTo>
                    <a:pt x="193548" y="355853"/>
                  </a:moveTo>
                  <a:lnTo>
                    <a:pt x="21336" y="0"/>
                  </a:lnTo>
                  <a:lnTo>
                    <a:pt x="0" y="12953"/>
                  </a:lnTo>
                  <a:lnTo>
                    <a:pt x="175259" y="368045"/>
                  </a:lnTo>
                  <a:lnTo>
                    <a:pt x="193548" y="355853"/>
                  </a:lnTo>
                  <a:close/>
                </a:path>
              </a:pathLst>
            </a:custGeom>
            <a:solidFill>
              <a:srgbClr val="FAFD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208525" y="3275076"/>
              <a:ext cx="193675" cy="368300"/>
            </a:xfrm>
            <a:custGeom>
              <a:avLst/>
              <a:gdLst/>
              <a:ahLst/>
              <a:cxnLst/>
              <a:rect l="l" t="t" r="r" b="b"/>
              <a:pathLst>
                <a:path w="193675" h="368300">
                  <a:moveTo>
                    <a:pt x="193548" y="355853"/>
                  </a:moveTo>
                  <a:lnTo>
                    <a:pt x="21336" y="0"/>
                  </a:lnTo>
                  <a:lnTo>
                    <a:pt x="0" y="12953"/>
                  </a:lnTo>
                  <a:lnTo>
                    <a:pt x="175259" y="368045"/>
                  </a:lnTo>
                  <a:lnTo>
                    <a:pt x="193548" y="355853"/>
                  </a:lnTo>
                </a:path>
              </a:pathLst>
            </a:custGeom>
            <a:ln w="254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384547" y="3630929"/>
              <a:ext cx="192405" cy="369570"/>
            </a:xfrm>
            <a:custGeom>
              <a:avLst/>
              <a:gdLst/>
              <a:ahLst/>
              <a:cxnLst/>
              <a:rect l="l" t="t" r="r" b="b"/>
              <a:pathLst>
                <a:path w="192404" h="369570">
                  <a:moveTo>
                    <a:pt x="192024" y="353567"/>
                  </a:moveTo>
                  <a:lnTo>
                    <a:pt x="18287" y="0"/>
                  </a:lnTo>
                  <a:lnTo>
                    <a:pt x="0" y="12191"/>
                  </a:lnTo>
                  <a:lnTo>
                    <a:pt x="173735" y="366521"/>
                  </a:lnTo>
                  <a:lnTo>
                    <a:pt x="173735" y="369570"/>
                  </a:lnTo>
                  <a:lnTo>
                    <a:pt x="192024" y="353567"/>
                  </a:lnTo>
                  <a:close/>
                </a:path>
              </a:pathLst>
            </a:custGeom>
            <a:solidFill>
              <a:srgbClr val="FAFD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384547" y="3630929"/>
              <a:ext cx="192405" cy="369570"/>
            </a:xfrm>
            <a:custGeom>
              <a:avLst/>
              <a:gdLst/>
              <a:ahLst/>
              <a:cxnLst/>
              <a:rect l="l" t="t" r="r" b="b"/>
              <a:pathLst>
                <a:path w="192404" h="369570">
                  <a:moveTo>
                    <a:pt x="192024" y="353567"/>
                  </a:moveTo>
                  <a:lnTo>
                    <a:pt x="18287" y="0"/>
                  </a:lnTo>
                  <a:lnTo>
                    <a:pt x="0" y="12191"/>
                  </a:lnTo>
                  <a:lnTo>
                    <a:pt x="173735" y="366521"/>
                  </a:lnTo>
                  <a:lnTo>
                    <a:pt x="173735" y="369570"/>
                  </a:lnTo>
                  <a:lnTo>
                    <a:pt x="192024" y="353567"/>
                  </a:lnTo>
                </a:path>
              </a:pathLst>
            </a:custGeom>
            <a:ln w="254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557521" y="3984497"/>
              <a:ext cx="193040" cy="335280"/>
            </a:xfrm>
            <a:custGeom>
              <a:avLst/>
              <a:gdLst/>
              <a:ahLst/>
              <a:cxnLst/>
              <a:rect l="l" t="t" r="r" b="b"/>
              <a:pathLst>
                <a:path w="193039" h="335279">
                  <a:moveTo>
                    <a:pt x="192785" y="319278"/>
                  </a:moveTo>
                  <a:lnTo>
                    <a:pt x="18288" y="0"/>
                  </a:lnTo>
                  <a:lnTo>
                    <a:pt x="0" y="16002"/>
                  </a:lnTo>
                  <a:lnTo>
                    <a:pt x="172973" y="335279"/>
                  </a:lnTo>
                  <a:lnTo>
                    <a:pt x="192785" y="31927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557521" y="3984497"/>
              <a:ext cx="193040" cy="335280"/>
            </a:xfrm>
            <a:custGeom>
              <a:avLst/>
              <a:gdLst/>
              <a:ahLst/>
              <a:cxnLst/>
              <a:rect l="l" t="t" r="r" b="b"/>
              <a:pathLst>
                <a:path w="193039" h="335279">
                  <a:moveTo>
                    <a:pt x="192785" y="319278"/>
                  </a:moveTo>
                  <a:lnTo>
                    <a:pt x="18288" y="0"/>
                  </a:lnTo>
                  <a:lnTo>
                    <a:pt x="0" y="16002"/>
                  </a:lnTo>
                  <a:lnTo>
                    <a:pt x="172973" y="335279"/>
                  </a:lnTo>
                  <a:lnTo>
                    <a:pt x="192785" y="319278"/>
                  </a:lnTo>
                </a:path>
              </a:pathLst>
            </a:custGeom>
            <a:ln w="127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730495" y="4303776"/>
              <a:ext cx="177165" cy="302260"/>
            </a:xfrm>
            <a:custGeom>
              <a:avLst/>
              <a:gdLst/>
              <a:ahLst/>
              <a:cxnLst/>
              <a:rect l="l" t="t" r="r" b="b"/>
              <a:pathLst>
                <a:path w="177164" h="302260">
                  <a:moveTo>
                    <a:pt x="176784" y="287274"/>
                  </a:moveTo>
                  <a:lnTo>
                    <a:pt x="19812" y="0"/>
                  </a:lnTo>
                  <a:lnTo>
                    <a:pt x="0" y="16001"/>
                  </a:lnTo>
                  <a:lnTo>
                    <a:pt x="158496" y="300227"/>
                  </a:lnTo>
                  <a:lnTo>
                    <a:pt x="160781" y="301751"/>
                  </a:lnTo>
                  <a:lnTo>
                    <a:pt x="176784" y="284225"/>
                  </a:lnTo>
                  <a:lnTo>
                    <a:pt x="176784" y="287274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730495" y="4303776"/>
              <a:ext cx="177165" cy="302260"/>
            </a:xfrm>
            <a:custGeom>
              <a:avLst/>
              <a:gdLst/>
              <a:ahLst/>
              <a:cxnLst/>
              <a:rect l="l" t="t" r="r" b="b"/>
              <a:pathLst>
                <a:path w="177164" h="302260">
                  <a:moveTo>
                    <a:pt x="176784" y="284225"/>
                  </a:moveTo>
                  <a:lnTo>
                    <a:pt x="176784" y="287274"/>
                  </a:lnTo>
                  <a:lnTo>
                    <a:pt x="19812" y="0"/>
                  </a:lnTo>
                  <a:lnTo>
                    <a:pt x="0" y="16001"/>
                  </a:lnTo>
                  <a:lnTo>
                    <a:pt x="158496" y="300227"/>
                  </a:lnTo>
                  <a:lnTo>
                    <a:pt x="160781" y="301751"/>
                  </a:lnTo>
                  <a:lnTo>
                    <a:pt x="176784" y="284225"/>
                  </a:lnTo>
                </a:path>
              </a:pathLst>
            </a:custGeom>
            <a:ln w="127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891277" y="4588001"/>
              <a:ext cx="189230" cy="231775"/>
            </a:xfrm>
            <a:custGeom>
              <a:avLst/>
              <a:gdLst/>
              <a:ahLst/>
              <a:cxnLst/>
              <a:rect l="l" t="t" r="r" b="b"/>
              <a:pathLst>
                <a:path w="189229" h="231775">
                  <a:moveTo>
                    <a:pt x="188976" y="212598"/>
                  </a:moveTo>
                  <a:lnTo>
                    <a:pt x="15240" y="0"/>
                  </a:lnTo>
                  <a:lnTo>
                    <a:pt x="0" y="17525"/>
                  </a:lnTo>
                  <a:lnTo>
                    <a:pt x="172212" y="231648"/>
                  </a:lnTo>
                  <a:lnTo>
                    <a:pt x="174498" y="231648"/>
                  </a:lnTo>
                  <a:lnTo>
                    <a:pt x="185928" y="209550"/>
                  </a:lnTo>
                  <a:lnTo>
                    <a:pt x="188976" y="21259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891277" y="4588001"/>
              <a:ext cx="189230" cy="231775"/>
            </a:xfrm>
            <a:custGeom>
              <a:avLst/>
              <a:gdLst/>
              <a:ahLst/>
              <a:cxnLst/>
              <a:rect l="l" t="t" r="r" b="b"/>
              <a:pathLst>
                <a:path w="189229" h="231775">
                  <a:moveTo>
                    <a:pt x="185928" y="209550"/>
                  </a:moveTo>
                  <a:lnTo>
                    <a:pt x="188976" y="212598"/>
                  </a:lnTo>
                  <a:lnTo>
                    <a:pt x="15240" y="0"/>
                  </a:lnTo>
                  <a:lnTo>
                    <a:pt x="0" y="17525"/>
                  </a:lnTo>
                  <a:lnTo>
                    <a:pt x="172212" y="231648"/>
                  </a:lnTo>
                  <a:lnTo>
                    <a:pt x="174498" y="231648"/>
                  </a:lnTo>
                  <a:lnTo>
                    <a:pt x="185928" y="209550"/>
                  </a:lnTo>
                </a:path>
              </a:pathLst>
            </a:custGeom>
            <a:ln w="127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065775" y="4797551"/>
              <a:ext cx="184785" cy="149860"/>
            </a:xfrm>
            <a:custGeom>
              <a:avLst/>
              <a:gdLst/>
              <a:ahLst/>
              <a:cxnLst/>
              <a:rect l="l" t="t" r="r" b="b"/>
              <a:pathLst>
                <a:path w="184785" h="149860">
                  <a:moveTo>
                    <a:pt x="184403" y="124968"/>
                  </a:moveTo>
                  <a:lnTo>
                    <a:pt x="11429" y="0"/>
                  </a:lnTo>
                  <a:lnTo>
                    <a:pt x="0" y="22098"/>
                  </a:lnTo>
                  <a:lnTo>
                    <a:pt x="172974" y="145542"/>
                  </a:lnTo>
                  <a:lnTo>
                    <a:pt x="176021" y="149352"/>
                  </a:lnTo>
                  <a:lnTo>
                    <a:pt x="181356" y="124968"/>
                  </a:lnTo>
                  <a:lnTo>
                    <a:pt x="184403" y="12496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065775" y="4797551"/>
              <a:ext cx="184785" cy="149860"/>
            </a:xfrm>
            <a:custGeom>
              <a:avLst/>
              <a:gdLst/>
              <a:ahLst/>
              <a:cxnLst/>
              <a:rect l="l" t="t" r="r" b="b"/>
              <a:pathLst>
                <a:path w="184785" h="149860">
                  <a:moveTo>
                    <a:pt x="181356" y="124968"/>
                  </a:moveTo>
                  <a:lnTo>
                    <a:pt x="184403" y="124968"/>
                  </a:lnTo>
                  <a:lnTo>
                    <a:pt x="11429" y="0"/>
                  </a:lnTo>
                  <a:lnTo>
                    <a:pt x="0" y="22098"/>
                  </a:lnTo>
                  <a:lnTo>
                    <a:pt x="172974" y="145542"/>
                  </a:lnTo>
                  <a:lnTo>
                    <a:pt x="176021" y="149352"/>
                  </a:lnTo>
                  <a:lnTo>
                    <a:pt x="181356" y="124968"/>
                  </a:lnTo>
                </a:path>
              </a:pathLst>
            </a:custGeom>
            <a:ln w="127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241797" y="4922520"/>
              <a:ext cx="180340" cy="76200"/>
            </a:xfrm>
            <a:custGeom>
              <a:avLst/>
              <a:gdLst/>
              <a:ahLst/>
              <a:cxnLst/>
              <a:rect l="l" t="t" r="r" b="b"/>
              <a:pathLst>
                <a:path w="180339" h="76200">
                  <a:moveTo>
                    <a:pt x="179832" y="76200"/>
                  </a:moveTo>
                  <a:lnTo>
                    <a:pt x="173735" y="52577"/>
                  </a:lnTo>
                  <a:lnTo>
                    <a:pt x="179832" y="52577"/>
                  </a:lnTo>
                  <a:lnTo>
                    <a:pt x="6096" y="0"/>
                  </a:lnTo>
                  <a:lnTo>
                    <a:pt x="0" y="24383"/>
                  </a:lnTo>
                  <a:lnTo>
                    <a:pt x="173735" y="76200"/>
                  </a:lnTo>
                  <a:lnTo>
                    <a:pt x="179832" y="7620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241797" y="4922520"/>
              <a:ext cx="180340" cy="76200"/>
            </a:xfrm>
            <a:custGeom>
              <a:avLst/>
              <a:gdLst/>
              <a:ahLst/>
              <a:cxnLst/>
              <a:rect l="l" t="t" r="r" b="b"/>
              <a:pathLst>
                <a:path w="180339" h="76200">
                  <a:moveTo>
                    <a:pt x="173735" y="52577"/>
                  </a:moveTo>
                  <a:lnTo>
                    <a:pt x="179832" y="52577"/>
                  </a:lnTo>
                  <a:lnTo>
                    <a:pt x="6096" y="0"/>
                  </a:lnTo>
                  <a:lnTo>
                    <a:pt x="0" y="24383"/>
                  </a:lnTo>
                  <a:lnTo>
                    <a:pt x="173735" y="76200"/>
                  </a:lnTo>
                  <a:lnTo>
                    <a:pt x="179832" y="76200"/>
                  </a:lnTo>
                  <a:lnTo>
                    <a:pt x="173735" y="52577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416295" y="4922520"/>
              <a:ext cx="182880" cy="76200"/>
            </a:xfrm>
            <a:custGeom>
              <a:avLst/>
              <a:gdLst/>
              <a:ahLst/>
              <a:cxnLst/>
              <a:rect l="l" t="t" r="r" b="b"/>
              <a:pathLst>
                <a:path w="182879" h="76200">
                  <a:moveTo>
                    <a:pt x="182880" y="20573"/>
                  </a:moveTo>
                  <a:lnTo>
                    <a:pt x="170687" y="0"/>
                  </a:lnTo>
                  <a:lnTo>
                    <a:pt x="172974" y="0"/>
                  </a:lnTo>
                  <a:lnTo>
                    <a:pt x="0" y="52577"/>
                  </a:lnTo>
                  <a:lnTo>
                    <a:pt x="6096" y="76200"/>
                  </a:lnTo>
                  <a:lnTo>
                    <a:pt x="179831" y="24383"/>
                  </a:lnTo>
                  <a:lnTo>
                    <a:pt x="182880" y="2057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416295" y="4922520"/>
              <a:ext cx="182880" cy="76200"/>
            </a:xfrm>
            <a:custGeom>
              <a:avLst/>
              <a:gdLst/>
              <a:ahLst/>
              <a:cxnLst/>
              <a:rect l="l" t="t" r="r" b="b"/>
              <a:pathLst>
                <a:path w="182879" h="76200">
                  <a:moveTo>
                    <a:pt x="170687" y="0"/>
                  </a:moveTo>
                  <a:lnTo>
                    <a:pt x="172974" y="0"/>
                  </a:lnTo>
                  <a:lnTo>
                    <a:pt x="0" y="52577"/>
                  </a:lnTo>
                  <a:lnTo>
                    <a:pt x="6096" y="76200"/>
                  </a:lnTo>
                  <a:lnTo>
                    <a:pt x="179831" y="24383"/>
                  </a:lnTo>
                  <a:lnTo>
                    <a:pt x="182880" y="20573"/>
                  </a:lnTo>
                  <a:lnTo>
                    <a:pt x="170687" y="0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586222" y="4797551"/>
              <a:ext cx="189230" cy="146050"/>
            </a:xfrm>
            <a:custGeom>
              <a:avLst/>
              <a:gdLst/>
              <a:ahLst/>
              <a:cxnLst/>
              <a:rect l="l" t="t" r="r" b="b"/>
              <a:pathLst>
                <a:path w="189229" h="146050">
                  <a:moveTo>
                    <a:pt x="188975" y="19050"/>
                  </a:moveTo>
                  <a:lnTo>
                    <a:pt x="170688" y="3048"/>
                  </a:lnTo>
                  <a:lnTo>
                    <a:pt x="172211" y="0"/>
                  </a:lnTo>
                  <a:lnTo>
                    <a:pt x="0" y="124968"/>
                  </a:lnTo>
                  <a:lnTo>
                    <a:pt x="12954" y="145542"/>
                  </a:lnTo>
                  <a:lnTo>
                    <a:pt x="186690" y="22098"/>
                  </a:lnTo>
                  <a:lnTo>
                    <a:pt x="188975" y="1905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586222" y="4797551"/>
              <a:ext cx="189230" cy="146050"/>
            </a:xfrm>
            <a:custGeom>
              <a:avLst/>
              <a:gdLst/>
              <a:ahLst/>
              <a:cxnLst/>
              <a:rect l="l" t="t" r="r" b="b"/>
              <a:pathLst>
                <a:path w="189229" h="146050">
                  <a:moveTo>
                    <a:pt x="170688" y="3048"/>
                  </a:moveTo>
                  <a:lnTo>
                    <a:pt x="172211" y="0"/>
                  </a:lnTo>
                  <a:lnTo>
                    <a:pt x="0" y="124968"/>
                  </a:lnTo>
                  <a:lnTo>
                    <a:pt x="12954" y="145542"/>
                  </a:lnTo>
                  <a:lnTo>
                    <a:pt x="186690" y="22098"/>
                  </a:lnTo>
                  <a:lnTo>
                    <a:pt x="188975" y="19050"/>
                  </a:lnTo>
                  <a:lnTo>
                    <a:pt x="170688" y="3048"/>
                  </a:lnTo>
                </a:path>
              </a:pathLst>
            </a:custGeom>
            <a:ln w="127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757672" y="4588001"/>
              <a:ext cx="175260" cy="228600"/>
            </a:xfrm>
            <a:custGeom>
              <a:avLst/>
              <a:gdLst/>
              <a:ahLst/>
              <a:cxnLst/>
              <a:rect l="l" t="t" r="r" b="b"/>
              <a:pathLst>
                <a:path w="175260" h="228600">
                  <a:moveTo>
                    <a:pt x="175260" y="16002"/>
                  </a:moveTo>
                  <a:lnTo>
                    <a:pt x="156972" y="0"/>
                  </a:lnTo>
                  <a:lnTo>
                    <a:pt x="159258" y="0"/>
                  </a:lnTo>
                  <a:lnTo>
                    <a:pt x="0" y="212598"/>
                  </a:lnTo>
                  <a:lnTo>
                    <a:pt x="18288" y="228600"/>
                  </a:lnTo>
                  <a:lnTo>
                    <a:pt x="175260" y="1600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757672" y="4588001"/>
              <a:ext cx="175260" cy="228600"/>
            </a:xfrm>
            <a:custGeom>
              <a:avLst/>
              <a:gdLst/>
              <a:ahLst/>
              <a:cxnLst/>
              <a:rect l="l" t="t" r="r" b="b"/>
              <a:pathLst>
                <a:path w="175260" h="228600">
                  <a:moveTo>
                    <a:pt x="156972" y="0"/>
                  </a:moveTo>
                  <a:lnTo>
                    <a:pt x="159258" y="0"/>
                  </a:lnTo>
                  <a:lnTo>
                    <a:pt x="0" y="212598"/>
                  </a:lnTo>
                  <a:lnTo>
                    <a:pt x="18288" y="228600"/>
                  </a:lnTo>
                  <a:lnTo>
                    <a:pt x="175260" y="16002"/>
                  </a:lnTo>
                  <a:lnTo>
                    <a:pt x="156972" y="0"/>
                  </a:lnTo>
                </a:path>
              </a:pathLst>
            </a:custGeom>
            <a:ln w="127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913119" y="4303776"/>
              <a:ext cx="196215" cy="300355"/>
            </a:xfrm>
            <a:custGeom>
              <a:avLst/>
              <a:gdLst/>
              <a:ahLst/>
              <a:cxnLst/>
              <a:rect l="l" t="t" r="r" b="b"/>
              <a:pathLst>
                <a:path w="196214" h="300354">
                  <a:moveTo>
                    <a:pt x="195833" y="16001"/>
                  </a:moveTo>
                  <a:lnTo>
                    <a:pt x="177545" y="0"/>
                  </a:lnTo>
                  <a:lnTo>
                    <a:pt x="0" y="284225"/>
                  </a:lnTo>
                  <a:lnTo>
                    <a:pt x="19050" y="300227"/>
                  </a:lnTo>
                  <a:lnTo>
                    <a:pt x="192785" y="16001"/>
                  </a:lnTo>
                  <a:lnTo>
                    <a:pt x="195833" y="1600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913119" y="4303776"/>
              <a:ext cx="196215" cy="300355"/>
            </a:xfrm>
            <a:custGeom>
              <a:avLst/>
              <a:gdLst/>
              <a:ahLst/>
              <a:cxnLst/>
              <a:rect l="l" t="t" r="r" b="b"/>
              <a:pathLst>
                <a:path w="196214" h="300354">
                  <a:moveTo>
                    <a:pt x="177545" y="0"/>
                  </a:moveTo>
                  <a:lnTo>
                    <a:pt x="0" y="284225"/>
                  </a:lnTo>
                  <a:lnTo>
                    <a:pt x="19050" y="300227"/>
                  </a:lnTo>
                  <a:lnTo>
                    <a:pt x="192785" y="16001"/>
                  </a:lnTo>
                  <a:lnTo>
                    <a:pt x="195833" y="16001"/>
                  </a:lnTo>
                  <a:lnTo>
                    <a:pt x="177545" y="0"/>
                  </a:lnTo>
                </a:path>
              </a:pathLst>
            </a:custGeom>
            <a:ln w="127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089903" y="3984497"/>
              <a:ext cx="192405" cy="335280"/>
            </a:xfrm>
            <a:custGeom>
              <a:avLst/>
              <a:gdLst/>
              <a:ahLst/>
              <a:cxnLst/>
              <a:rect l="l" t="t" r="r" b="b"/>
              <a:pathLst>
                <a:path w="192404" h="335279">
                  <a:moveTo>
                    <a:pt x="192023" y="16002"/>
                  </a:moveTo>
                  <a:lnTo>
                    <a:pt x="180593" y="6096"/>
                  </a:lnTo>
                  <a:lnTo>
                    <a:pt x="172212" y="0"/>
                  </a:lnTo>
                  <a:lnTo>
                    <a:pt x="0" y="319278"/>
                  </a:lnTo>
                  <a:lnTo>
                    <a:pt x="18287" y="335279"/>
                  </a:lnTo>
                  <a:lnTo>
                    <a:pt x="192023" y="1600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089903" y="3984497"/>
              <a:ext cx="192405" cy="335280"/>
            </a:xfrm>
            <a:custGeom>
              <a:avLst/>
              <a:gdLst/>
              <a:ahLst/>
              <a:cxnLst/>
              <a:rect l="l" t="t" r="r" b="b"/>
              <a:pathLst>
                <a:path w="192404" h="335279">
                  <a:moveTo>
                    <a:pt x="180593" y="6096"/>
                  </a:moveTo>
                  <a:lnTo>
                    <a:pt x="172212" y="0"/>
                  </a:lnTo>
                  <a:lnTo>
                    <a:pt x="0" y="319278"/>
                  </a:lnTo>
                  <a:lnTo>
                    <a:pt x="18287" y="335279"/>
                  </a:lnTo>
                  <a:lnTo>
                    <a:pt x="192023" y="16002"/>
                  </a:lnTo>
                  <a:lnTo>
                    <a:pt x="180593" y="6096"/>
                  </a:lnTo>
                </a:path>
              </a:pathLst>
            </a:custGeom>
            <a:ln w="12700">
              <a:solidFill>
                <a:srgbClr val="FAFD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79395" y="3570224"/>
              <a:ext cx="122935" cy="132079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08095" y="2220722"/>
              <a:ext cx="119126" cy="132079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33747" y="3570224"/>
              <a:ext cx="119126" cy="132079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59400" y="4924297"/>
              <a:ext cx="119125" cy="132079"/>
            </a:xfrm>
            <a:prstGeom prst="rect">
              <a:avLst/>
            </a:prstGeom>
          </p:spPr>
        </p:pic>
      </p:grpSp>
      <p:sp>
        <p:nvSpPr>
          <p:cNvPr id="70" name="object 70"/>
          <p:cNvSpPr txBox="1">
            <a:spLocks noGrp="1"/>
          </p:cNvSpPr>
          <p:nvPr>
            <p:ph type="title"/>
          </p:nvPr>
        </p:nvSpPr>
        <p:spPr>
          <a:xfrm>
            <a:off x="3138171" y="988568"/>
            <a:ext cx="448691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0" spc="-5" dirty="0">
                <a:latin typeface="Arial MT"/>
                <a:cs typeface="Arial MT"/>
              </a:rPr>
              <a:t>Sampled</a:t>
            </a:r>
            <a:r>
              <a:rPr sz="4000" b="0" spc="-80" dirty="0">
                <a:latin typeface="Arial MT"/>
                <a:cs typeface="Arial MT"/>
              </a:rPr>
              <a:t> </a:t>
            </a:r>
            <a:r>
              <a:rPr sz="4000" b="0" spc="-5" dirty="0">
                <a:latin typeface="Arial MT"/>
                <a:cs typeface="Arial MT"/>
              </a:rPr>
              <a:t>Waveform</a:t>
            </a:r>
            <a:endParaRPr sz="4000">
              <a:latin typeface="Arial MT"/>
              <a:cs typeface="Arial MT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2547620" y="3337051"/>
            <a:ext cx="1314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latin typeface="Arial"/>
                <a:cs typeface="Arial"/>
              </a:rPr>
              <a:t>0</a:t>
            </a:r>
            <a:endParaRPr sz="15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3521456" y="2104897"/>
            <a:ext cx="1314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latin typeface="Arial"/>
                <a:cs typeface="Arial"/>
              </a:rPr>
              <a:t>1</a:t>
            </a:r>
            <a:endParaRPr sz="15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4427474" y="3319527"/>
            <a:ext cx="1314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latin typeface="Arial"/>
                <a:cs typeface="Arial"/>
              </a:rPr>
              <a:t>2</a:t>
            </a:r>
            <a:endParaRPr sz="150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359396" y="4559301"/>
            <a:ext cx="1314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latin typeface="Arial"/>
                <a:cs typeface="Arial"/>
              </a:rPr>
              <a:t>3</a:t>
            </a:r>
            <a:endParaRPr sz="15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043172" y="3141979"/>
            <a:ext cx="194945" cy="2156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295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latin typeface="Arial"/>
                <a:cs typeface="Arial"/>
              </a:rPr>
              <a:t>2</a:t>
            </a:r>
            <a:endParaRPr sz="1500">
              <a:latin typeface="Arial"/>
              <a:cs typeface="Arial"/>
            </a:endParaRPr>
          </a:p>
          <a:p>
            <a:pPr marL="74295">
              <a:lnSpc>
                <a:spcPct val="100000"/>
              </a:lnSpc>
              <a:spcBef>
                <a:spcPts val="1120"/>
              </a:spcBef>
            </a:pPr>
            <a:r>
              <a:rPr sz="1500" b="1" spc="-5" dirty="0">
                <a:latin typeface="Arial"/>
                <a:cs typeface="Arial"/>
              </a:rPr>
              <a:t>0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80"/>
              </a:spcBef>
            </a:pPr>
            <a:r>
              <a:rPr sz="1500" b="1" spc="-10" dirty="0">
                <a:latin typeface="Arial"/>
                <a:cs typeface="Arial"/>
              </a:rPr>
              <a:t>-2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sz="1500" b="1" spc="-10" dirty="0">
                <a:latin typeface="Arial"/>
                <a:cs typeface="Arial"/>
              </a:rPr>
              <a:t>-4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70"/>
              </a:spcBef>
            </a:pPr>
            <a:r>
              <a:rPr sz="1500" b="1" spc="-10" dirty="0">
                <a:latin typeface="Arial"/>
                <a:cs typeface="Arial"/>
              </a:rPr>
              <a:t>-6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sz="1500" b="1" spc="-10" dirty="0">
                <a:latin typeface="Arial"/>
                <a:cs typeface="Arial"/>
              </a:rPr>
              <a:t>-8</a:t>
            </a:r>
            <a:endParaRPr sz="150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2104896" y="2378455"/>
            <a:ext cx="131445" cy="625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latin typeface="Arial"/>
                <a:cs typeface="Arial"/>
              </a:rPr>
              <a:t>6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1500" b="1" spc="-5" dirty="0">
                <a:latin typeface="Arial"/>
                <a:cs typeface="Arial"/>
              </a:rPr>
              <a:t>4</a:t>
            </a:r>
            <a:endParaRPr sz="15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2104896" y="1987550"/>
            <a:ext cx="1314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latin typeface="Arial"/>
                <a:cs typeface="Arial"/>
              </a:rPr>
              <a:t>8</a:t>
            </a:r>
            <a:endParaRPr sz="150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3970265" y="5387587"/>
            <a:ext cx="838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1788222" y="3101113"/>
            <a:ext cx="281305" cy="8496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 spc="-10" dirty="0">
                <a:latin typeface="Arial"/>
                <a:cs typeface="Arial"/>
              </a:rPr>
              <a:t>Current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80" name="object 80"/>
          <p:cNvGrpSpPr/>
          <p:nvPr/>
        </p:nvGrpSpPr>
        <p:grpSpPr>
          <a:xfrm>
            <a:off x="6659626" y="3438651"/>
            <a:ext cx="438150" cy="41275"/>
            <a:chOff x="6659626" y="3438651"/>
            <a:chExt cx="438150" cy="41275"/>
          </a:xfrm>
        </p:grpSpPr>
        <p:sp>
          <p:nvSpPr>
            <p:cNvPr id="81" name="object 81"/>
            <p:cNvSpPr/>
            <p:nvPr/>
          </p:nvSpPr>
          <p:spPr>
            <a:xfrm>
              <a:off x="6665214" y="3444240"/>
              <a:ext cx="426084" cy="29209"/>
            </a:xfrm>
            <a:custGeom>
              <a:avLst/>
              <a:gdLst/>
              <a:ahLst/>
              <a:cxnLst/>
              <a:rect l="l" t="t" r="r" b="b"/>
              <a:pathLst>
                <a:path w="426084" h="29210">
                  <a:moveTo>
                    <a:pt x="425957" y="28955"/>
                  </a:moveTo>
                  <a:lnTo>
                    <a:pt x="425957" y="16001"/>
                  </a:lnTo>
                  <a:lnTo>
                    <a:pt x="425957" y="0"/>
                  </a:lnTo>
                  <a:lnTo>
                    <a:pt x="0" y="0"/>
                  </a:lnTo>
                  <a:lnTo>
                    <a:pt x="0" y="28955"/>
                  </a:lnTo>
                  <a:lnTo>
                    <a:pt x="425957" y="2895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6665976" y="3445001"/>
              <a:ext cx="425450" cy="28575"/>
            </a:xfrm>
            <a:custGeom>
              <a:avLst/>
              <a:gdLst/>
              <a:ahLst/>
              <a:cxnLst/>
              <a:rect l="l" t="t" r="r" b="b"/>
              <a:pathLst>
                <a:path w="425450" h="28575">
                  <a:moveTo>
                    <a:pt x="425195" y="16002"/>
                  </a:moveTo>
                  <a:lnTo>
                    <a:pt x="425195" y="0"/>
                  </a:lnTo>
                  <a:lnTo>
                    <a:pt x="0" y="0"/>
                  </a:lnTo>
                  <a:lnTo>
                    <a:pt x="0" y="28194"/>
                  </a:lnTo>
                  <a:lnTo>
                    <a:pt x="425195" y="28194"/>
                  </a:lnTo>
                  <a:lnTo>
                    <a:pt x="425195" y="16002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3" name="object 83"/>
          <p:cNvSpPr txBox="1"/>
          <p:nvPr/>
        </p:nvSpPr>
        <p:spPr>
          <a:xfrm>
            <a:off x="7128008" y="3272302"/>
            <a:ext cx="1765935" cy="70104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1800" b="1" dirty="0">
                <a:latin typeface="Arial"/>
                <a:cs typeface="Arial"/>
              </a:rPr>
              <a:t>Sine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Wave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1800" b="1" spc="-5" dirty="0">
                <a:latin typeface="Arial"/>
                <a:cs typeface="Arial"/>
              </a:rPr>
              <a:t>4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samples/cycle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84" name="object 84"/>
          <p:cNvGrpSpPr/>
          <p:nvPr/>
        </p:nvGrpSpPr>
        <p:grpSpPr>
          <a:xfrm>
            <a:off x="6667245" y="3736594"/>
            <a:ext cx="424180" cy="121285"/>
            <a:chOff x="6667245" y="3736594"/>
            <a:chExt cx="424180" cy="121285"/>
          </a:xfrm>
        </p:grpSpPr>
        <p:sp>
          <p:nvSpPr>
            <p:cNvPr id="85" name="object 85"/>
            <p:cNvSpPr/>
            <p:nvPr/>
          </p:nvSpPr>
          <p:spPr>
            <a:xfrm>
              <a:off x="6673595" y="3795521"/>
              <a:ext cx="411480" cy="1905"/>
            </a:xfrm>
            <a:custGeom>
              <a:avLst/>
              <a:gdLst/>
              <a:ahLst/>
              <a:cxnLst/>
              <a:rect l="l" t="t" r="r" b="b"/>
              <a:pathLst>
                <a:path w="411479" h="1904">
                  <a:moveTo>
                    <a:pt x="0" y="0"/>
                  </a:moveTo>
                  <a:lnTo>
                    <a:pt x="411480" y="1523"/>
                  </a:lnTo>
                </a:path>
              </a:pathLst>
            </a:custGeom>
            <a:ln w="12700">
              <a:solidFill>
                <a:srgbClr val="CCCC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16597" y="3736594"/>
              <a:ext cx="107950" cy="120903"/>
            </a:xfrm>
            <a:prstGeom prst="rect">
              <a:avLst/>
            </a:prstGeom>
          </p:spPr>
        </p:pic>
      </p:grpSp>
      <p:sp>
        <p:nvSpPr>
          <p:cNvPr id="87" name="object 87"/>
          <p:cNvSpPr txBox="1"/>
          <p:nvPr/>
        </p:nvSpPr>
        <p:spPr>
          <a:xfrm rot="10800000">
            <a:off x="2267954" y="3741883"/>
            <a:ext cx="247015" cy="215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sz="1700" b="1" spc="-5" dirty="0">
                <a:latin typeface="Arial"/>
                <a:cs typeface="Arial"/>
              </a:rPr>
              <a:t>0</a:t>
            </a:r>
            <a:endParaRPr sz="170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2600197" y="3730265"/>
            <a:ext cx="3669665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81000" algn="l"/>
                <a:tab pos="727075" algn="l"/>
                <a:tab pos="1059815" algn="l"/>
              </a:tabLst>
            </a:pPr>
            <a:r>
              <a:rPr sz="1700" b="1" spc="-5" dirty="0">
                <a:latin typeface="Arial"/>
                <a:cs typeface="Arial"/>
              </a:rPr>
              <a:t>2	</a:t>
            </a:r>
            <a:r>
              <a:rPr sz="2550" b="1" spc="-7" baseline="1633" dirty="0">
                <a:latin typeface="Arial"/>
                <a:cs typeface="Arial"/>
              </a:rPr>
              <a:t>4	6	</a:t>
            </a:r>
            <a:r>
              <a:rPr sz="1700" b="1" spc="-5" dirty="0">
                <a:latin typeface="Arial"/>
                <a:cs typeface="Arial"/>
              </a:rPr>
              <a:t>8</a:t>
            </a:r>
            <a:r>
              <a:rPr sz="1700" b="1" spc="480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10</a:t>
            </a:r>
            <a:r>
              <a:rPr sz="1700" b="1" spc="480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12</a:t>
            </a:r>
            <a:r>
              <a:rPr sz="1700" b="1" spc="480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14</a:t>
            </a:r>
            <a:r>
              <a:rPr sz="1700" b="1" spc="5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16</a:t>
            </a:r>
            <a:r>
              <a:rPr sz="1700" b="1" spc="480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18</a:t>
            </a:r>
            <a:r>
              <a:rPr sz="1700" b="1" spc="480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20</a:t>
            </a:r>
            <a:r>
              <a:rPr sz="1700" b="1" spc="480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22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34008" y="1014479"/>
            <a:ext cx="316166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0" dirty="0">
                <a:latin typeface="Arial MT"/>
                <a:cs typeface="Arial MT"/>
              </a:rPr>
              <a:t>General</a:t>
            </a:r>
            <a:r>
              <a:rPr sz="4000" b="0" spc="-90" dirty="0">
                <a:latin typeface="Arial MT"/>
                <a:cs typeface="Arial MT"/>
              </a:rPr>
              <a:t> </a:t>
            </a:r>
            <a:r>
              <a:rPr sz="4000" b="0" dirty="0">
                <a:latin typeface="Arial MT"/>
                <a:cs typeface="Arial MT"/>
              </a:rPr>
              <a:t>Case</a:t>
            </a:r>
            <a:endParaRPr sz="40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044063" y="1850897"/>
            <a:ext cx="3586479" cy="4704080"/>
            <a:chOff x="3044063" y="1850897"/>
            <a:chExt cx="3586479" cy="4704080"/>
          </a:xfrm>
        </p:grpSpPr>
        <p:sp>
          <p:nvSpPr>
            <p:cNvPr id="4" name="object 4"/>
            <p:cNvSpPr/>
            <p:nvPr/>
          </p:nvSpPr>
          <p:spPr>
            <a:xfrm>
              <a:off x="3061716" y="2079497"/>
              <a:ext cx="3550285" cy="4022725"/>
            </a:xfrm>
            <a:custGeom>
              <a:avLst/>
              <a:gdLst/>
              <a:ahLst/>
              <a:cxnLst/>
              <a:rect l="l" t="t" r="r" b="b"/>
              <a:pathLst>
                <a:path w="3550284" h="4022725">
                  <a:moveTo>
                    <a:pt x="1239133" y="552450"/>
                  </a:moveTo>
                  <a:lnTo>
                    <a:pt x="1235591" y="534924"/>
                  </a:lnTo>
                  <a:lnTo>
                    <a:pt x="0" y="534924"/>
                  </a:lnTo>
                  <a:lnTo>
                    <a:pt x="0" y="552450"/>
                  </a:lnTo>
                  <a:lnTo>
                    <a:pt x="1239133" y="552450"/>
                  </a:lnTo>
                  <a:close/>
                </a:path>
                <a:path w="3550284" h="4022725">
                  <a:moveTo>
                    <a:pt x="1254624" y="534924"/>
                  </a:moveTo>
                  <a:lnTo>
                    <a:pt x="1246631" y="490727"/>
                  </a:lnTo>
                  <a:lnTo>
                    <a:pt x="1224533" y="423672"/>
                  </a:lnTo>
                  <a:lnTo>
                    <a:pt x="1202435" y="364998"/>
                  </a:lnTo>
                  <a:lnTo>
                    <a:pt x="1175004" y="310896"/>
                  </a:lnTo>
                  <a:lnTo>
                    <a:pt x="1148333" y="263652"/>
                  </a:lnTo>
                  <a:lnTo>
                    <a:pt x="1111758" y="217932"/>
                  </a:lnTo>
                  <a:lnTo>
                    <a:pt x="1081278" y="182880"/>
                  </a:lnTo>
                  <a:lnTo>
                    <a:pt x="1040129" y="146303"/>
                  </a:lnTo>
                  <a:lnTo>
                    <a:pt x="1000505" y="120396"/>
                  </a:lnTo>
                  <a:lnTo>
                    <a:pt x="960881" y="96774"/>
                  </a:lnTo>
                  <a:lnTo>
                    <a:pt x="916685" y="79248"/>
                  </a:lnTo>
                  <a:lnTo>
                    <a:pt x="867155" y="67056"/>
                  </a:lnTo>
                  <a:lnTo>
                    <a:pt x="821435" y="52577"/>
                  </a:lnTo>
                  <a:lnTo>
                    <a:pt x="773429" y="48006"/>
                  </a:lnTo>
                  <a:lnTo>
                    <a:pt x="724661" y="44196"/>
                  </a:lnTo>
                  <a:lnTo>
                    <a:pt x="719328" y="61722"/>
                  </a:lnTo>
                  <a:lnTo>
                    <a:pt x="768857" y="67056"/>
                  </a:lnTo>
                  <a:lnTo>
                    <a:pt x="818387" y="71627"/>
                  </a:lnTo>
                  <a:lnTo>
                    <a:pt x="862583" y="84582"/>
                  </a:lnTo>
                  <a:lnTo>
                    <a:pt x="906779" y="96774"/>
                  </a:lnTo>
                  <a:lnTo>
                    <a:pt x="951737" y="115824"/>
                  </a:lnTo>
                  <a:lnTo>
                    <a:pt x="991361" y="137922"/>
                  </a:lnTo>
                  <a:lnTo>
                    <a:pt x="1067561" y="195072"/>
                  </a:lnTo>
                  <a:lnTo>
                    <a:pt x="1098804" y="231648"/>
                  </a:lnTo>
                  <a:lnTo>
                    <a:pt x="1130808" y="271272"/>
                  </a:lnTo>
                  <a:lnTo>
                    <a:pt x="1161287" y="320802"/>
                  </a:lnTo>
                  <a:lnTo>
                    <a:pt x="1183385" y="370332"/>
                  </a:lnTo>
                  <a:lnTo>
                    <a:pt x="1227581" y="495300"/>
                  </a:lnTo>
                  <a:lnTo>
                    <a:pt x="1235591" y="534924"/>
                  </a:lnTo>
                  <a:lnTo>
                    <a:pt x="1254624" y="534924"/>
                  </a:lnTo>
                  <a:close/>
                </a:path>
                <a:path w="3550284" h="4022725">
                  <a:moveTo>
                    <a:pt x="1274063" y="638556"/>
                  </a:moveTo>
                  <a:lnTo>
                    <a:pt x="1257794" y="552450"/>
                  </a:lnTo>
                  <a:lnTo>
                    <a:pt x="1239133" y="552450"/>
                  </a:lnTo>
                  <a:lnTo>
                    <a:pt x="1242059" y="566927"/>
                  </a:lnTo>
                  <a:lnTo>
                    <a:pt x="1255013" y="643127"/>
                  </a:lnTo>
                  <a:lnTo>
                    <a:pt x="1274063" y="638556"/>
                  </a:lnTo>
                  <a:close/>
                </a:path>
                <a:path w="3550284" h="4022725">
                  <a:moveTo>
                    <a:pt x="2411729" y="534924"/>
                  </a:moveTo>
                  <a:lnTo>
                    <a:pt x="1254624" y="534924"/>
                  </a:lnTo>
                  <a:lnTo>
                    <a:pt x="1257794" y="552450"/>
                  </a:lnTo>
                  <a:lnTo>
                    <a:pt x="2407632" y="552450"/>
                  </a:lnTo>
                  <a:lnTo>
                    <a:pt x="2411729" y="534924"/>
                  </a:lnTo>
                  <a:close/>
                </a:path>
                <a:path w="3550284" h="4022725">
                  <a:moveTo>
                    <a:pt x="2426598" y="552450"/>
                  </a:moveTo>
                  <a:lnTo>
                    <a:pt x="2407632" y="552450"/>
                  </a:lnTo>
                  <a:lnTo>
                    <a:pt x="2398013" y="593598"/>
                  </a:lnTo>
                  <a:lnTo>
                    <a:pt x="2380487" y="650748"/>
                  </a:lnTo>
                  <a:lnTo>
                    <a:pt x="2357628" y="704850"/>
                  </a:lnTo>
                  <a:lnTo>
                    <a:pt x="2330958" y="754380"/>
                  </a:lnTo>
                  <a:lnTo>
                    <a:pt x="2304287" y="798576"/>
                  </a:lnTo>
                  <a:lnTo>
                    <a:pt x="2273808" y="838200"/>
                  </a:lnTo>
                  <a:lnTo>
                    <a:pt x="2241804" y="874776"/>
                  </a:lnTo>
                  <a:lnTo>
                    <a:pt x="2205228" y="909827"/>
                  </a:lnTo>
                  <a:lnTo>
                    <a:pt x="2170937" y="941832"/>
                  </a:lnTo>
                  <a:lnTo>
                    <a:pt x="2131313" y="968502"/>
                  </a:lnTo>
                  <a:lnTo>
                    <a:pt x="2089404" y="990600"/>
                  </a:lnTo>
                  <a:lnTo>
                    <a:pt x="2045208" y="1008126"/>
                  </a:lnTo>
                  <a:lnTo>
                    <a:pt x="2005583" y="1022603"/>
                  </a:lnTo>
                  <a:lnTo>
                    <a:pt x="1961387" y="1034796"/>
                  </a:lnTo>
                  <a:lnTo>
                    <a:pt x="1916429" y="1044702"/>
                  </a:lnTo>
                  <a:lnTo>
                    <a:pt x="1872233" y="1049274"/>
                  </a:lnTo>
                  <a:lnTo>
                    <a:pt x="1781555" y="1049274"/>
                  </a:lnTo>
                  <a:lnTo>
                    <a:pt x="1732787" y="1040130"/>
                  </a:lnTo>
                  <a:lnTo>
                    <a:pt x="1687829" y="1030224"/>
                  </a:lnTo>
                  <a:lnTo>
                    <a:pt x="1648205" y="1018032"/>
                  </a:lnTo>
                  <a:lnTo>
                    <a:pt x="1604009" y="1000506"/>
                  </a:lnTo>
                  <a:lnTo>
                    <a:pt x="1562861" y="981456"/>
                  </a:lnTo>
                  <a:lnTo>
                    <a:pt x="1523237" y="955548"/>
                  </a:lnTo>
                  <a:lnTo>
                    <a:pt x="1483613" y="928877"/>
                  </a:lnTo>
                  <a:lnTo>
                    <a:pt x="1441704" y="896874"/>
                  </a:lnTo>
                  <a:lnTo>
                    <a:pt x="1411985" y="865632"/>
                  </a:lnTo>
                  <a:lnTo>
                    <a:pt x="1375409" y="825246"/>
                  </a:lnTo>
                  <a:lnTo>
                    <a:pt x="1344929" y="785622"/>
                  </a:lnTo>
                  <a:lnTo>
                    <a:pt x="1318259" y="741426"/>
                  </a:lnTo>
                  <a:lnTo>
                    <a:pt x="1296161" y="691896"/>
                  </a:lnTo>
                  <a:lnTo>
                    <a:pt x="1274063" y="638556"/>
                  </a:lnTo>
                  <a:lnTo>
                    <a:pt x="1255013" y="643127"/>
                  </a:lnTo>
                  <a:lnTo>
                    <a:pt x="1277111" y="695706"/>
                  </a:lnTo>
                  <a:lnTo>
                    <a:pt x="1303781" y="749046"/>
                  </a:lnTo>
                  <a:lnTo>
                    <a:pt x="1331213" y="794003"/>
                  </a:lnTo>
                  <a:lnTo>
                    <a:pt x="1362455" y="838200"/>
                  </a:lnTo>
                  <a:lnTo>
                    <a:pt x="1397508" y="874776"/>
                  </a:lnTo>
                  <a:lnTo>
                    <a:pt x="1434083" y="909827"/>
                  </a:lnTo>
                  <a:lnTo>
                    <a:pt x="1469135" y="946403"/>
                  </a:lnTo>
                  <a:lnTo>
                    <a:pt x="1510283" y="973074"/>
                  </a:lnTo>
                  <a:lnTo>
                    <a:pt x="1554479" y="995172"/>
                  </a:lnTo>
                  <a:lnTo>
                    <a:pt x="1594104" y="1018032"/>
                  </a:lnTo>
                  <a:lnTo>
                    <a:pt x="1639061" y="1034796"/>
                  </a:lnTo>
                  <a:lnTo>
                    <a:pt x="1683258" y="1049274"/>
                  </a:lnTo>
                  <a:lnTo>
                    <a:pt x="1732787" y="1057656"/>
                  </a:lnTo>
                  <a:lnTo>
                    <a:pt x="1776983" y="1066800"/>
                  </a:lnTo>
                  <a:lnTo>
                    <a:pt x="1872233" y="1066800"/>
                  </a:lnTo>
                  <a:lnTo>
                    <a:pt x="1916429" y="1062227"/>
                  </a:lnTo>
                  <a:lnTo>
                    <a:pt x="1965959" y="1053846"/>
                  </a:lnTo>
                  <a:lnTo>
                    <a:pt x="2010155" y="1040130"/>
                  </a:lnTo>
                  <a:lnTo>
                    <a:pt x="2055113" y="1027176"/>
                  </a:lnTo>
                  <a:lnTo>
                    <a:pt x="2099310" y="1005077"/>
                  </a:lnTo>
                  <a:lnTo>
                    <a:pt x="2138934" y="981456"/>
                  </a:lnTo>
                  <a:lnTo>
                    <a:pt x="2180081" y="955548"/>
                  </a:lnTo>
                  <a:lnTo>
                    <a:pt x="2219705" y="924306"/>
                  </a:lnTo>
                  <a:lnTo>
                    <a:pt x="2254758" y="887730"/>
                  </a:lnTo>
                  <a:lnTo>
                    <a:pt x="2286761" y="852677"/>
                  </a:lnTo>
                  <a:lnTo>
                    <a:pt x="2350008" y="763524"/>
                  </a:lnTo>
                  <a:lnTo>
                    <a:pt x="2375154" y="709422"/>
                  </a:lnTo>
                  <a:lnTo>
                    <a:pt x="2398013" y="656082"/>
                  </a:lnTo>
                  <a:lnTo>
                    <a:pt x="2417063" y="598932"/>
                  </a:lnTo>
                  <a:lnTo>
                    <a:pt x="2426598" y="552450"/>
                  </a:lnTo>
                  <a:close/>
                </a:path>
                <a:path w="3550284" h="4022725">
                  <a:moveTo>
                    <a:pt x="2413507" y="534924"/>
                  </a:moveTo>
                  <a:lnTo>
                    <a:pt x="2411729" y="534924"/>
                  </a:lnTo>
                  <a:lnTo>
                    <a:pt x="2413461" y="535376"/>
                  </a:lnTo>
                  <a:lnTo>
                    <a:pt x="2413507" y="534924"/>
                  </a:lnTo>
                  <a:close/>
                </a:path>
                <a:path w="3550284" h="4022725">
                  <a:moveTo>
                    <a:pt x="2429255" y="539496"/>
                  </a:moveTo>
                  <a:lnTo>
                    <a:pt x="2413461" y="535376"/>
                  </a:lnTo>
                  <a:lnTo>
                    <a:pt x="2411729" y="552450"/>
                  </a:lnTo>
                  <a:lnTo>
                    <a:pt x="2426598" y="552450"/>
                  </a:lnTo>
                  <a:lnTo>
                    <a:pt x="2429255" y="539496"/>
                  </a:lnTo>
                  <a:close/>
                </a:path>
                <a:path w="3550284" h="4022725">
                  <a:moveTo>
                    <a:pt x="3010661" y="17526"/>
                  </a:moveTo>
                  <a:lnTo>
                    <a:pt x="3010661" y="0"/>
                  </a:lnTo>
                  <a:lnTo>
                    <a:pt x="2929128" y="12953"/>
                  </a:lnTo>
                  <a:lnTo>
                    <a:pt x="2858261" y="25146"/>
                  </a:lnTo>
                  <a:lnTo>
                    <a:pt x="2791205" y="48006"/>
                  </a:lnTo>
                  <a:lnTo>
                    <a:pt x="2732531" y="71627"/>
                  </a:lnTo>
                  <a:lnTo>
                    <a:pt x="2679954" y="96774"/>
                  </a:lnTo>
                  <a:lnTo>
                    <a:pt x="2631185" y="124206"/>
                  </a:lnTo>
                  <a:lnTo>
                    <a:pt x="2586228" y="160782"/>
                  </a:lnTo>
                  <a:lnTo>
                    <a:pt x="2550413" y="195072"/>
                  </a:lnTo>
                  <a:lnTo>
                    <a:pt x="2518410" y="231648"/>
                  </a:lnTo>
                  <a:lnTo>
                    <a:pt x="2487929" y="271272"/>
                  </a:lnTo>
                  <a:lnTo>
                    <a:pt x="2465831" y="316230"/>
                  </a:lnTo>
                  <a:lnTo>
                    <a:pt x="2446781" y="357377"/>
                  </a:lnTo>
                  <a:lnTo>
                    <a:pt x="2421635" y="451103"/>
                  </a:lnTo>
                  <a:lnTo>
                    <a:pt x="2413507" y="534924"/>
                  </a:lnTo>
                  <a:lnTo>
                    <a:pt x="2433828" y="534924"/>
                  </a:lnTo>
                  <a:lnTo>
                    <a:pt x="2433828" y="503682"/>
                  </a:lnTo>
                  <a:lnTo>
                    <a:pt x="2439161" y="455676"/>
                  </a:lnTo>
                  <a:lnTo>
                    <a:pt x="2451354" y="409956"/>
                  </a:lnTo>
                  <a:lnTo>
                    <a:pt x="2465831" y="364998"/>
                  </a:lnTo>
                  <a:lnTo>
                    <a:pt x="2483358" y="320802"/>
                  </a:lnTo>
                  <a:lnTo>
                    <a:pt x="2505455" y="281177"/>
                  </a:lnTo>
                  <a:lnTo>
                    <a:pt x="2532887" y="244602"/>
                  </a:lnTo>
                  <a:lnTo>
                    <a:pt x="2564129" y="204977"/>
                  </a:lnTo>
                  <a:lnTo>
                    <a:pt x="2599181" y="172974"/>
                  </a:lnTo>
                  <a:lnTo>
                    <a:pt x="2638805" y="143256"/>
                  </a:lnTo>
                  <a:lnTo>
                    <a:pt x="2688335" y="111252"/>
                  </a:lnTo>
                  <a:lnTo>
                    <a:pt x="2742437" y="89153"/>
                  </a:lnTo>
                  <a:lnTo>
                    <a:pt x="2801111" y="67056"/>
                  </a:lnTo>
                  <a:lnTo>
                    <a:pt x="2862834" y="44196"/>
                  </a:lnTo>
                  <a:lnTo>
                    <a:pt x="2934461" y="30480"/>
                  </a:lnTo>
                  <a:lnTo>
                    <a:pt x="3010661" y="17526"/>
                  </a:lnTo>
                  <a:close/>
                </a:path>
                <a:path w="3550284" h="4022725">
                  <a:moveTo>
                    <a:pt x="3550157" y="552450"/>
                  </a:moveTo>
                  <a:lnTo>
                    <a:pt x="3550157" y="534924"/>
                  </a:lnTo>
                  <a:lnTo>
                    <a:pt x="2433828" y="534924"/>
                  </a:lnTo>
                  <a:lnTo>
                    <a:pt x="2433828" y="552450"/>
                  </a:lnTo>
                  <a:lnTo>
                    <a:pt x="3550157" y="552450"/>
                  </a:lnTo>
                  <a:close/>
                </a:path>
                <a:path w="3550284" h="4022725">
                  <a:moveTo>
                    <a:pt x="1835658" y="2209800"/>
                  </a:moveTo>
                  <a:lnTo>
                    <a:pt x="1818131" y="2155697"/>
                  </a:lnTo>
                  <a:lnTo>
                    <a:pt x="1791461" y="2106929"/>
                  </a:lnTo>
                  <a:lnTo>
                    <a:pt x="1764029" y="2061972"/>
                  </a:lnTo>
                  <a:lnTo>
                    <a:pt x="1732787" y="2017776"/>
                  </a:lnTo>
                  <a:lnTo>
                    <a:pt x="1702308" y="1978152"/>
                  </a:lnTo>
                  <a:lnTo>
                    <a:pt x="1665731" y="1941576"/>
                  </a:lnTo>
                  <a:lnTo>
                    <a:pt x="1630679" y="1911096"/>
                  </a:lnTo>
                  <a:lnTo>
                    <a:pt x="1594104" y="1884426"/>
                  </a:lnTo>
                  <a:lnTo>
                    <a:pt x="1554479" y="1857756"/>
                  </a:lnTo>
                  <a:lnTo>
                    <a:pt x="1510283" y="1834896"/>
                  </a:lnTo>
                  <a:lnTo>
                    <a:pt x="1469135" y="1818132"/>
                  </a:lnTo>
                  <a:lnTo>
                    <a:pt x="1424178" y="1803653"/>
                  </a:lnTo>
                  <a:lnTo>
                    <a:pt x="1379981" y="1795272"/>
                  </a:lnTo>
                  <a:lnTo>
                    <a:pt x="1335785" y="1790700"/>
                  </a:lnTo>
                  <a:lnTo>
                    <a:pt x="1290828" y="1786128"/>
                  </a:lnTo>
                  <a:lnTo>
                    <a:pt x="1246631" y="1786128"/>
                  </a:lnTo>
                  <a:lnTo>
                    <a:pt x="1202435" y="1790700"/>
                  </a:lnTo>
                  <a:lnTo>
                    <a:pt x="1155954" y="1799082"/>
                  </a:lnTo>
                  <a:lnTo>
                    <a:pt x="1116329" y="1812797"/>
                  </a:lnTo>
                  <a:lnTo>
                    <a:pt x="1072133" y="1830324"/>
                  </a:lnTo>
                  <a:lnTo>
                    <a:pt x="1032509" y="1847850"/>
                  </a:lnTo>
                  <a:lnTo>
                    <a:pt x="991361" y="1869947"/>
                  </a:lnTo>
                  <a:lnTo>
                    <a:pt x="951737" y="1901952"/>
                  </a:lnTo>
                  <a:lnTo>
                    <a:pt x="916685" y="1933956"/>
                  </a:lnTo>
                  <a:lnTo>
                    <a:pt x="880109" y="1963674"/>
                  </a:lnTo>
                  <a:lnTo>
                    <a:pt x="848105" y="2004822"/>
                  </a:lnTo>
                  <a:lnTo>
                    <a:pt x="818387" y="2049779"/>
                  </a:lnTo>
                  <a:lnTo>
                    <a:pt x="790955" y="2093976"/>
                  </a:lnTo>
                  <a:lnTo>
                    <a:pt x="764285" y="2143506"/>
                  </a:lnTo>
                  <a:lnTo>
                    <a:pt x="727709" y="2253996"/>
                  </a:lnTo>
                  <a:lnTo>
                    <a:pt x="710183" y="2318003"/>
                  </a:lnTo>
                  <a:lnTo>
                    <a:pt x="732281" y="2322576"/>
                  </a:lnTo>
                  <a:lnTo>
                    <a:pt x="746759" y="2259329"/>
                  </a:lnTo>
                  <a:lnTo>
                    <a:pt x="781811" y="2152650"/>
                  </a:lnTo>
                  <a:lnTo>
                    <a:pt x="808481" y="2103882"/>
                  </a:lnTo>
                  <a:lnTo>
                    <a:pt x="835913" y="2058924"/>
                  </a:lnTo>
                  <a:lnTo>
                    <a:pt x="862583" y="2017776"/>
                  </a:lnTo>
                  <a:lnTo>
                    <a:pt x="893063" y="1978152"/>
                  </a:lnTo>
                  <a:lnTo>
                    <a:pt x="963929" y="1914906"/>
                  </a:lnTo>
                  <a:lnTo>
                    <a:pt x="1000505" y="1888997"/>
                  </a:lnTo>
                  <a:lnTo>
                    <a:pt x="1040129" y="1866900"/>
                  </a:lnTo>
                  <a:lnTo>
                    <a:pt x="1081278" y="1847850"/>
                  </a:lnTo>
                  <a:lnTo>
                    <a:pt x="1121663" y="1830324"/>
                  </a:lnTo>
                  <a:lnTo>
                    <a:pt x="1161287" y="1818132"/>
                  </a:lnTo>
                  <a:lnTo>
                    <a:pt x="1205483" y="1812797"/>
                  </a:lnTo>
                  <a:lnTo>
                    <a:pt x="1246631" y="1808226"/>
                  </a:lnTo>
                  <a:lnTo>
                    <a:pt x="1290828" y="1803653"/>
                  </a:lnTo>
                  <a:lnTo>
                    <a:pt x="1335785" y="1808226"/>
                  </a:lnTo>
                  <a:lnTo>
                    <a:pt x="1375409" y="1812797"/>
                  </a:lnTo>
                  <a:lnTo>
                    <a:pt x="1419605" y="1821179"/>
                  </a:lnTo>
                  <a:lnTo>
                    <a:pt x="1460754" y="1834896"/>
                  </a:lnTo>
                  <a:lnTo>
                    <a:pt x="1505711" y="1852422"/>
                  </a:lnTo>
                  <a:lnTo>
                    <a:pt x="1545335" y="1875282"/>
                  </a:lnTo>
                  <a:lnTo>
                    <a:pt x="1581911" y="1897379"/>
                  </a:lnTo>
                  <a:lnTo>
                    <a:pt x="1621535" y="1924050"/>
                  </a:lnTo>
                  <a:lnTo>
                    <a:pt x="1658111" y="1956053"/>
                  </a:lnTo>
                  <a:lnTo>
                    <a:pt x="1687829" y="1991106"/>
                  </a:lnTo>
                  <a:lnTo>
                    <a:pt x="1719833" y="2032253"/>
                  </a:lnTo>
                  <a:lnTo>
                    <a:pt x="1751837" y="2071878"/>
                  </a:lnTo>
                  <a:lnTo>
                    <a:pt x="1776983" y="2116074"/>
                  </a:lnTo>
                  <a:lnTo>
                    <a:pt x="1800605" y="2165603"/>
                  </a:lnTo>
                  <a:lnTo>
                    <a:pt x="1818131" y="2219706"/>
                  </a:lnTo>
                  <a:lnTo>
                    <a:pt x="1818131" y="2214372"/>
                  </a:lnTo>
                  <a:lnTo>
                    <a:pt x="1818909" y="2219266"/>
                  </a:lnTo>
                  <a:lnTo>
                    <a:pt x="1835658" y="2209800"/>
                  </a:lnTo>
                  <a:close/>
                </a:path>
                <a:path w="3550284" h="4022725">
                  <a:moveTo>
                    <a:pt x="2394204" y="2822447"/>
                  </a:moveTo>
                  <a:lnTo>
                    <a:pt x="2394204" y="2803397"/>
                  </a:lnTo>
                  <a:lnTo>
                    <a:pt x="2372105" y="2803397"/>
                  </a:lnTo>
                  <a:lnTo>
                    <a:pt x="2323337" y="2795778"/>
                  </a:lnTo>
                  <a:lnTo>
                    <a:pt x="2273808" y="2785872"/>
                  </a:lnTo>
                  <a:lnTo>
                    <a:pt x="2229611" y="2768346"/>
                  </a:lnTo>
                  <a:lnTo>
                    <a:pt x="2180081" y="2751582"/>
                  </a:lnTo>
                  <a:lnTo>
                    <a:pt x="2134361" y="2728722"/>
                  </a:lnTo>
                  <a:lnTo>
                    <a:pt x="2094737" y="2702052"/>
                  </a:lnTo>
                  <a:lnTo>
                    <a:pt x="2055113" y="2665476"/>
                  </a:lnTo>
                  <a:lnTo>
                    <a:pt x="2014728" y="2630424"/>
                  </a:lnTo>
                  <a:lnTo>
                    <a:pt x="1978913" y="2584703"/>
                  </a:lnTo>
                  <a:lnTo>
                    <a:pt x="1943861" y="2536697"/>
                  </a:lnTo>
                  <a:lnTo>
                    <a:pt x="1916429" y="2482596"/>
                  </a:lnTo>
                  <a:lnTo>
                    <a:pt x="1889759" y="2423922"/>
                  </a:lnTo>
                  <a:lnTo>
                    <a:pt x="1867661" y="2362200"/>
                  </a:lnTo>
                  <a:lnTo>
                    <a:pt x="1848611" y="2290572"/>
                  </a:lnTo>
                  <a:lnTo>
                    <a:pt x="1835658" y="2214372"/>
                  </a:lnTo>
                  <a:lnTo>
                    <a:pt x="1835658" y="2209800"/>
                  </a:lnTo>
                  <a:lnTo>
                    <a:pt x="1818909" y="2219266"/>
                  </a:lnTo>
                  <a:lnTo>
                    <a:pt x="1831085" y="2295906"/>
                  </a:lnTo>
                  <a:lnTo>
                    <a:pt x="1848611" y="2366772"/>
                  </a:lnTo>
                  <a:lnTo>
                    <a:pt x="1872233" y="2433828"/>
                  </a:lnTo>
                  <a:lnTo>
                    <a:pt x="1897379" y="2490978"/>
                  </a:lnTo>
                  <a:lnTo>
                    <a:pt x="1929383" y="2549652"/>
                  </a:lnTo>
                  <a:lnTo>
                    <a:pt x="1961387" y="2599182"/>
                  </a:lnTo>
                  <a:lnTo>
                    <a:pt x="2001011" y="2643378"/>
                  </a:lnTo>
                  <a:lnTo>
                    <a:pt x="2040635" y="2679953"/>
                  </a:lnTo>
                  <a:lnTo>
                    <a:pt x="2081783" y="2715006"/>
                  </a:lnTo>
                  <a:lnTo>
                    <a:pt x="2125979" y="2746247"/>
                  </a:lnTo>
                  <a:lnTo>
                    <a:pt x="2175510" y="2768346"/>
                  </a:lnTo>
                  <a:lnTo>
                    <a:pt x="2219705" y="2785872"/>
                  </a:lnTo>
                  <a:lnTo>
                    <a:pt x="2269235" y="2803397"/>
                  </a:lnTo>
                  <a:lnTo>
                    <a:pt x="2318004" y="2813303"/>
                  </a:lnTo>
                  <a:lnTo>
                    <a:pt x="2367534" y="2822447"/>
                  </a:lnTo>
                  <a:lnTo>
                    <a:pt x="2394204" y="2822447"/>
                  </a:lnTo>
                  <a:close/>
                </a:path>
                <a:path w="3550284" h="4022725">
                  <a:moveTo>
                    <a:pt x="2988563" y="2322576"/>
                  </a:moveTo>
                  <a:lnTo>
                    <a:pt x="2988563" y="2273046"/>
                  </a:lnTo>
                  <a:lnTo>
                    <a:pt x="2971037" y="2273046"/>
                  </a:lnTo>
                  <a:lnTo>
                    <a:pt x="2961131" y="2366772"/>
                  </a:lnTo>
                  <a:lnTo>
                    <a:pt x="2951987" y="2411729"/>
                  </a:lnTo>
                  <a:lnTo>
                    <a:pt x="2939034" y="2455926"/>
                  </a:lnTo>
                  <a:lnTo>
                    <a:pt x="2921508" y="2500122"/>
                  </a:lnTo>
                  <a:lnTo>
                    <a:pt x="2897885" y="2539746"/>
                  </a:lnTo>
                  <a:lnTo>
                    <a:pt x="2871978" y="2581655"/>
                  </a:lnTo>
                  <a:lnTo>
                    <a:pt x="2840735" y="2615946"/>
                  </a:lnTo>
                  <a:lnTo>
                    <a:pt x="2804160" y="2647950"/>
                  </a:lnTo>
                  <a:lnTo>
                    <a:pt x="2759963" y="2679953"/>
                  </a:lnTo>
                  <a:lnTo>
                    <a:pt x="2715005" y="2709672"/>
                  </a:lnTo>
                  <a:lnTo>
                    <a:pt x="2660904" y="2737103"/>
                  </a:lnTo>
                  <a:lnTo>
                    <a:pt x="2603754" y="2759202"/>
                  </a:lnTo>
                  <a:lnTo>
                    <a:pt x="2540508" y="2776728"/>
                  </a:lnTo>
                  <a:lnTo>
                    <a:pt x="2468879" y="2791206"/>
                  </a:lnTo>
                  <a:lnTo>
                    <a:pt x="2394204" y="2803397"/>
                  </a:lnTo>
                  <a:lnTo>
                    <a:pt x="2417063" y="2803397"/>
                  </a:lnTo>
                  <a:lnTo>
                    <a:pt x="2417063" y="2819835"/>
                  </a:lnTo>
                  <a:lnTo>
                    <a:pt x="2474213" y="2813303"/>
                  </a:lnTo>
                  <a:lnTo>
                    <a:pt x="2545079" y="2795778"/>
                  </a:lnTo>
                  <a:lnTo>
                    <a:pt x="2609087" y="2776728"/>
                  </a:lnTo>
                  <a:lnTo>
                    <a:pt x="2670810" y="2751582"/>
                  </a:lnTo>
                  <a:lnTo>
                    <a:pt x="2724911" y="2728722"/>
                  </a:lnTo>
                  <a:lnTo>
                    <a:pt x="2773679" y="2697479"/>
                  </a:lnTo>
                  <a:lnTo>
                    <a:pt x="2813304" y="2665476"/>
                  </a:lnTo>
                  <a:lnTo>
                    <a:pt x="2852928" y="2630423"/>
                  </a:lnTo>
                  <a:lnTo>
                    <a:pt x="2884931" y="2589276"/>
                  </a:lnTo>
                  <a:lnTo>
                    <a:pt x="2912363" y="2549652"/>
                  </a:lnTo>
                  <a:lnTo>
                    <a:pt x="2939034" y="2510028"/>
                  </a:lnTo>
                  <a:lnTo>
                    <a:pt x="2956559" y="2465831"/>
                  </a:lnTo>
                  <a:lnTo>
                    <a:pt x="2971037" y="2419349"/>
                  </a:lnTo>
                  <a:lnTo>
                    <a:pt x="2978658" y="2370581"/>
                  </a:lnTo>
                  <a:lnTo>
                    <a:pt x="2988563" y="2322576"/>
                  </a:lnTo>
                  <a:close/>
                </a:path>
                <a:path w="3550284" h="4022725">
                  <a:moveTo>
                    <a:pt x="2417063" y="2822447"/>
                  </a:moveTo>
                  <a:lnTo>
                    <a:pt x="2417063" y="2819835"/>
                  </a:lnTo>
                  <a:lnTo>
                    <a:pt x="2394204" y="2822447"/>
                  </a:lnTo>
                  <a:lnTo>
                    <a:pt x="2417063" y="2822447"/>
                  </a:lnTo>
                  <a:close/>
                </a:path>
                <a:path w="3550284" h="4022725">
                  <a:moveTo>
                    <a:pt x="1429511" y="3911346"/>
                  </a:moveTo>
                  <a:lnTo>
                    <a:pt x="1407413" y="3858006"/>
                  </a:lnTo>
                  <a:lnTo>
                    <a:pt x="1384554" y="3808476"/>
                  </a:lnTo>
                  <a:lnTo>
                    <a:pt x="1357883" y="3764279"/>
                  </a:lnTo>
                  <a:lnTo>
                    <a:pt x="1325879" y="3719322"/>
                  </a:lnTo>
                  <a:lnTo>
                    <a:pt x="1296161" y="3679697"/>
                  </a:lnTo>
                  <a:lnTo>
                    <a:pt x="1259585" y="3643122"/>
                  </a:lnTo>
                  <a:lnTo>
                    <a:pt x="1224533" y="3613403"/>
                  </a:lnTo>
                  <a:lnTo>
                    <a:pt x="1183385" y="3585972"/>
                  </a:lnTo>
                  <a:lnTo>
                    <a:pt x="1143761" y="3559302"/>
                  </a:lnTo>
                  <a:lnTo>
                    <a:pt x="1104137" y="3537203"/>
                  </a:lnTo>
                  <a:lnTo>
                    <a:pt x="1059179" y="3518153"/>
                  </a:lnTo>
                  <a:lnTo>
                    <a:pt x="1018031" y="3505200"/>
                  </a:lnTo>
                  <a:lnTo>
                    <a:pt x="973835" y="3496056"/>
                  </a:lnTo>
                  <a:lnTo>
                    <a:pt x="928878" y="3492246"/>
                  </a:lnTo>
                  <a:lnTo>
                    <a:pt x="884681" y="3487674"/>
                  </a:lnTo>
                  <a:lnTo>
                    <a:pt x="840485" y="3487674"/>
                  </a:lnTo>
                  <a:lnTo>
                    <a:pt x="795528" y="3492246"/>
                  </a:lnTo>
                  <a:lnTo>
                    <a:pt x="749807" y="3500628"/>
                  </a:lnTo>
                  <a:lnTo>
                    <a:pt x="705611" y="3515106"/>
                  </a:lnTo>
                  <a:lnTo>
                    <a:pt x="660654" y="3532632"/>
                  </a:lnTo>
                  <a:lnTo>
                    <a:pt x="621029" y="3549396"/>
                  </a:lnTo>
                  <a:lnTo>
                    <a:pt x="581405" y="3572256"/>
                  </a:lnTo>
                  <a:lnTo>
                    <a:pt x="544829" y="3603497"/>
                  </a:lnTo>
                  <a:lnTo>
                    <a:pt x="505205" y="3635502"/>
                  </a:lnTo>
                  <a:lnTo>
                    <a:pt x="473963" y="3665982"/>
                  </a:lnTo>
                  <a:lnTo>
                    <a:pt x="438911" y="3707129"/>
                  </a:lnTo>
                  <a:lnTo>
                    <a:pt x="411479" y="3751326"/>
                  </a:lnTo>
                  <a:lnTo>
                    <a:pt x="380237" y="3795522"/>
                  </a:lnTo>
                  <a:lnTo>
                    <a:pt x="357378" y="3845052"/>
                  </a:lnTo>
                  <a:lnTo>
                    <a:pt x="335279" y="3899153"/>
                  </a:lnTo>
                  <a:lnTo>
                    <a:pt x="317754" y="3956303"/>
                  </a:lnTo>
                  <a:lnTo>
                    <a:pt x="304037" y="4019550"/>
                  </a:lnTo>
                  <a:lnTo>
                    <a:pt x="321563" y="4022597"/>
                  </a:lnTo>
                  <a:lnTo>
                    <a:pt x="335279" y="3960876"/>
                  </a:lnTo>
                  <a:lnTo>
                    <a:pt x="352805" y="3906774"/>
                  </a:lnTo>
                  <a:lnTo>
                    <a:pt x="374904" y="3852672"/>
                  </a:lnTo>
                  <a:lnTo>
                    <a:pt x="397763" y="3805428"/>
                  </a:lnTo>
                  <a:lnTo>
                    <a:pt x="424433" y="3758946"/>
                  </a:lnTo>
                  <a:lnTo>
                    <a:pt x="456437" y="3719322"/>
                  </a:lnTo>
                  <a:lnTo>
                    <a:pt x="487679" y="3679697"/>
                  </a:lnTo>
                  <a:lnTo>
                    <a:pt x="518159" y="3648456"/>
                  </a:lnTo>
                  <a:lnTo>
                    <a:pt x="554735" y="3616452"/>
                  </a:lnTo>
                  <a:lnTo>
                    <a:pt x="589787" y="3589782"/>
                  </a:lnTo>
                  <a:lnTo>
                    <a:pt x="630935" y="3566922"/>
                  </a:lnTo>
                  <a:lnTo>
                    <a:pt x="670559" y="3549396"/>
                  </a:lnTo>
                  <a:lnTo>
                    <a:pt x="710183" y="3532632"/>
                  </a:lnTo>
                  <a:lnTo>
                    <a:pt x="754379" y="3518153"/>
                  </a:lnTo>
                  <a:lnTo>
                    <a:pt x="795528" y="3515106"/>
                  </a:lnTo>
                  <a:lnTo>
                    <a:pt x="840485" y="3509772"/>
                  </a:lnTo>
                  <a:lnTo>
                    <a:pt x="884681" y="3505200"/>
                  </a:lnTo>
                  <a:lnTo>
                    <a:pt x="924305" y="3509772"/>
                  </a:lnTo>
                  <a:lnTo>
                    <a:pt x="969263" y="3515106"/>
                  </a:lnTo>
                  <a:lnTo>
                    <a:pt x="1013459" y="3522726"/>
                  </a:lnTo>
                  <a:lnTo>
                    <a:pt x="1054608" y="3537203"/>
                  </a:lnTo>
                  <a:lnTo>
                    <a:pt x="1094231" y="3554729"/>
                  </a:lnTo>
                  <a:lnTo>
                    <a:pt x="1133855" y="3576828"/>
                  </a:lnTo>
                  <a:lnTo>
                    <a:pt x="1175004" y="3598926"/>
                  </a:lnTo>
                  <a:lnTo>
                    <a:pt x="1210055" y="3625596"/>
                  </a:lnTo>
                  <a:lnTo>
                    <a:pt x="1246631" y="3657600"/>
                  </a:lnTo>
                  <a:lnTo>
                    <a:pt x="1281683" y="3692652"/>
                  </a:lnTo>
                  <a:lnTo>
                    <a:pt x="1313687" y="3733800"/>
                  </a:lnTo>
                  <a:lnTo>
                    <a:pt x="1340358" y="3773424"/>
                  </a:lnTo>
                  <a:lnTo>
                    <a:pt x="1367028" y="3818382"/>
                  </a:lnTo>
                  <a:lnTo>
                    <a:pt x="1389887" y="3867150"/>
                  </a:lnTo>
                  <a:lnTo>
                    <a:pt x="1411985" y="3921252"/>
                  </a:lnTo>
                  <a:lnTo>
                    <a:pt x="1429511" y="3911346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62478" y="2614422"/>
              <a:ext cx="3549650" cy="17780"/>
            </a:xfrm>
            <a:custGeom>
              <a:avLst/>
              <a:gdLst/>
              <a:ahLst/>
              <a:cxnLst/>
              <a:rect l="l" t="t" r="r" b="b"/>
              <a:pathLst>
                <a:path w="3549650" h="17780">
                  <a:moveTo>
                    <a:pt x="-9525" y="8762"/>
                  </a:moveTo>
                  <a:lnTo>
                    <a:pt x="3558921" y="8762"/>
                  </a:lnTo>
                </a:path>
              </a:pathLst>
            </a:custGeom>
            <a:ln w="365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61716" y="6099047"/>
              <a:ext cx="3550285" cy="17780"/>
            </a:xfrm>
            <a:custGeom>
              <a:avLst/>
              <a:gdLst/>
              <a:ahLst/>
              <a:cxnLst/>
              <a:rect l="l" t="t" r="r" b="b"/>
              <a:pathLst>
                <a:path w="3550284" h="17779">
                  <a:moveTo>
                    <a:pt x="1823262" y="0"/>
                  </a:moveTo>
                  <a:lnTo>
                    <a:pt x="0" y="0"/>
                  </a:lnTo>
                  <a:lnTo>
                    <a:pt x="0" y="17526"/>
                  </a:lnTo>
                  <a:lnTo>
                    <a:pt x="1823262" y="17526"/>
                  </a:lnTo>
                  <a:lnTo>
                    <a:pt x="1823262" y="0"/>
                  </a:lnTo>
                  <a:close/>
                </a:path>
                <a:path w="3550284" h="17779">
                  <a:moveTo>
                    <a:pt x="3550158" y="0"/>
                  </a:moveTo>
                  <a:lnTo>
                    <a:pt x="1841931" y="0"/>
                  </a:lnTo>
                  <a:lnTo>
                    <a:pt x="1841931" y="17526"/>
                  </a:lnTo>
                  <a:lnTo>
                    <a:pt x="3550158" y="17526"/>
                  </a:lnTo>
                  <a:lnTo>
                    <a:pt x="3550158" y="0"/>
                  </a:lnTo>
                  <a:close/>
                </a:path>
              </a:pathLst>
            </a:custGeom>
            <a:solidFill>
              <a:srgbClr val="201B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62478" y="6099047"/>
              <a:ext cx="3549650" cy="17780"/>
            </a:xfrm>
            <a:custGeom>
              <a:avLst/>
              <a:gdLst/>
              <a:ahLst/>
              <a:cxnLst/>
              <a:rect l="l" t="t" r="r" b="b"/>
              <a:pathLst>
                <a:path w="3549650" h="17779">
                  <a:moveTo>
                    <a:pt x="-9525" y="8763"/>
                  </a:moveTo>
                  <a:lnTo>
                    <a:pt x="3558921" y="8763"/>
                  </a:lnTo>
                </a:path>
              </a:pathLst>
            </a:custGeom>
            <a:ln w="36576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61716" y="1850897"/>
              <a:ext cx="3496310" cy="4704080"/>
            </a:xfrm>
            <a:custGeom>
              <a:avLst/>
              <a:gdLst/>
              <a:ahLst/>
              <a:cxnLst/>
              <a:rect l="l" t="t" r="r" b="b"/>
              <a:pathLst>
                <a:path w="3496309" h="4704080">
                  <a:moveTo>
                    <a:pt x="726948" y="2504694"/>
                  </a:moveTo>
                  <a:lnTo>
                    <a:pt x="0" y="2504694"/>
                  </a:lnTo>
                  <a:lnTo>
                    <a:pt x="0" y="2523744"/>
                  </a:lnTo>
                  <a:lnTo>
                    <a:pt x="726948" y="2523744"/>
                  </a:lnTo>
                  <a:lnTo>
                    <a:pt x="726948" y="2504694"/>
                  </a:lnTo>
                  <a:close/>
                </a:path>
                <a:path w="3496309" h="4704080">
                  <a:moveTo>
                    <a:pt x="745998" y="2523744"/>
                  </a:moveTo>
                  <a:lnTo>
                    <a:pt x="726948" y="2523744"/>
                  </a:lnTo>
                  <a:lnTo>
                    <a:pt x="726948" y="4703826"/>
                  </a:lnTo>
                  <a:lnTo>
                    <a:pt x="745998" y="4703826"/>
                  </a:lnTo>
                  <a:lnTo>
                    <a:pt x="745998" y="2523744"/>
                  </a:lnTo>
                  <a:close/>
                </a:path>
                <a:path w="3496309" h="4704080">
                  <a:moveTo>
                    <a:pt x="745998" y="0"/>
                  </a:moveTo>
                  <a:lnTo>
                    <a:pt x="726948" y="0"/>
                  </a:lnTo>
                  <a:lnTo>
                    <a:pt x="726948" y="2504694"/>
                  </a:lnTo>
                  <a:lnTo>
                    <a:pt x="745998" y="2504694"/>
                  </a:lnTo>
                  <a:lnTo>
                    <a:pt x="745998" y="0"/>
                  </a:lnTo>
                  <a:close/>
                </a:path>
                <a:path w="3496309" h="4704080">
                  <a:moveTo>
                    <a:pt x="3496043" y="2504694"/>
                  </a:moveTo>
                  <a:lnTo>
                    <a:pt x="745998" y="2504694"/>
                  </a:lnTo>
                  <a:lnTo>
                    <a:pt x="745998" y="2523744"/>
                  </a:lnTo>
                  <a:lnTo>
                    <a:pt x="3496043" y="2523744"/>
                  </a:lnTo>
                  <a:lnTo>
                    <a:pt x="3496043" y="2504694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47420" y="2085498"/>
              <a:ext cx="98488" cy="9772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42848" y="4318920"/>
              <a:ext cx="97726" cy="9848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93796" y="4314348"/>
              <a:ext cx="98488" cy="9772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61770" y="2572416"/>
              <a:ext cx="98488" cy="9848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47292" y="3826668"/>
              <a:ext cx="103060" cy="9848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40276" y="5535548"/>
              <a:ext cx="112775" cy="11277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254245" y="5682995"/>
              <a:ext cx="93980" cy="93980"/>
            </a:xfrm>
            <a:custGeom>
              <a:avLst/>
              <a:gdLst/>
              <a:ahLst/>
              <a:cxnLst/>
              <a:rect l="l" t="t" r="r" b="b"/>
              <a:pathLst>
                <a:path w="93979" h="93979">
                  <a:moveTo>
                    <a:pt x="44958" y="0"/>
                  </a:moveTo>
                  <a:lnTo>
                    <a:pt x="54102" y="0"/>
                  </a:lnTo>
                  <a:lnTo>
                    <a:pt x="62484" y="5334"/>
                  </a:lnTo>
                  <a:lnTo>
                    <a:pt x="71628" y="9905"/>
                  </a:lnTo>
                  <a:lnTo>
                    <a:pt x="81534" y="12954"/>
                  </a:lnTo>
                  <a:lnTo>
                    <a:pt x="84581" y="17526"/>
                  </a:lnTo>
                  <a:lnTo>
                    <a:pt x="89154" y="27431"/>
                  </a:lnTo>
                  <a:lnTo>
                    <a:pt x="93726" y="35052"/>
                  </a:lnTo>
                  <a:lnTo>
                    <a:pt x="93726" y="54102"/>
                  </a:lnTo>
                  <a:lnTo>
                    <a:pt x="89154" y="62484"/>
                  </a:lnTo>
                  <a:lnTo>
                    <a:pt x="84581" y="71628"/>
                  </a:lnTo>
                  <a:lnTo>
                    <a:pt x="81534" y="81534"/>
                  </a:lnTo>
                  <a:lnTo>
                    <a:pt x="71628" y="84581"/>
                  </a:lnTo>
                  <a:lnTo>
                    <a:pt x="62484" y="89154"/>
                  </a:lnTo>
                  <a:lnTo>
                    <a:pt x="54102" y="93726"/>
                  </a:lnTo>
                  <a:lnTo>
                    <a:pt x="35052" y="93726"/>
                  </a:lnTo>
                  <a:lnTo>
                    <a:pt x="27431" y="89154"/>
                  </a:lnTo>
                  <a:lnTo>
                    <a:pt x="17526" y="84581"/>
                  </a:lnTo>
                  <a:lnTo>
                    <a:pt x="12954" y="81534"/>
                  </a:lnTo>
                  <a:lnTo>
                    <a:pt x="9905" y="71628"/>
                  </a:lnTo>
                  <a:lnTo>
                    <a:pt x="5334" y="62484"/>
                  </a:lnTo>
                  <a:lnTo>
                    <a:pt x="0" y="54102"/>
                  </a:lnTo>
                  <a:lnTo>
                    <a:pt x="0" y="35052"/>
                  </a:lnTo>
                  <a:lnTo>
                    <a:pt x="5334" y="27431"/>
                  </a:lnTo>
                  <a:lnTo>
                    <a:pt x="9905" y="17526"/>
                  </a:lnTo>
                  <a:lnTo>
                    <a:pt x="12954" y="12954"/>
                  </a:lnTo>
                  <a:lnTo>
                    <a:pt x="17526" y="9905"/>
                  </a:lnTo>
                  <a:lnTo>
                    <a:pt x="27431" y="5334"/>
                  </a:lnTo>
                  <a:lnTo>
                    <a:pt x="35052" y="0"/>
                  </a:lnTo>
                  <a:lnTo>
                    <a:pt x="44958" y="0"/>
                  </a:lnTo>
                </a:path>
              </a:pathLst>
            </a:custGeom>
            <a:ln w="1905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39822" y="2554890"/>
              <a:ext cx="103060" cy="10153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59940" y="4309014"/>
              <a:ext cx="98488" cy="9848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50796" y="3085242"/>
              <a:ext cx="98488" cy="9848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44394" y="4828698"/>
              <a:ext cx="98488" cy="97726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6702819" y="2415032"/>
            <a:ext cx="129222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spc="-5" dirty="0">
                <a:latin typeface="Arial MT"/>
                <a:cs typeface="Arial MT"/>
              </a:rPr>
              <a:t>COSINE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643396" y="4156223"/>
            <a:ext cx="797560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spc="-5" dirty="0">
                <a:latin typeface="Arial MT"/>
                <a:cs typeface="Arial MT"/>
              </a:rPr>
              <a:t>SINE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468890" y="1957832"/>
            <a:ext cx="20891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latin typeface="Arial"/>
                <a:cs typeface="Arial"/>
              </a:rPr>
              <a:t>1</a:t>
            </a:r>
            <a:endParaRPr sz="2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335295" y="3002220"/>
            <a:ext cx="908050" cy="953769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601345">
              <a:lnSpc>
                <a:spcPct val="100000"/>
              </a:lnSpc>
              <a:spcBef>
                <a:spcPts val="635"/>
              </a:spcBef>
            </a:pPr>
            <a:r>
              <a:rPr sz="2600" b="1" spc="-10" dirty="0">
                <a:latin typeface="Arial"/>
                <a:cs typeface="Arial"/>
              </a:rPr>
              <a:t>-1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2600" b="1" spc="-5" dirty="0">
                <a:latin typeface="Arial"/>
                <a:cs typeface="Arial"/>
              </a:rPr>
              <a:t>1</a:t>
            </a:r>
            <a:endParaRPr sz="2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66814" y="4711353"/>
            <a:ext cx="3752215" cy="176974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890"/>
              </a:spcBef>
            </a:pPr>
            <a:r>
              <a:rPr sz="2600" b="1" spc="-10" dirty="0">
                <a:latin typeface="Arial"/>
                <a:cs typeface="Arial"/>
              </a:rPr>
              <a:t>-1</a:t>
            </a:r>
            <a:endParaRPr sz="2600">
              <a:latin typeface="Arial"/>
              <a:cs typeface="Arial"/>
            </a:endParaRPr>
          </a:p>
          <a:p>
            <a:pPr marL="12700" marR="2150745">
              <a:lnSpc>
                <a:spcPct val="94700"/>
              </a:lnSpc>
              <a:spcBef>
                <a:spcPts val="960"/>
              </a:spcBef>
            </a:pPr>
            <a:r>
              <a:rPr sz="2600" spc="-5" dirty="0">
                <a:latin typeface="Arial MT"/>
                <a:cs typeface="Arial MT"/>
              </a:rPr>
              <a:t>SAMPLED  INPUT </a:t>
            </a:r>
            <a:r>
              <a:rPr sz="2600" dirty="0">
                <a:latin typeface="Arial MT"/>
                <a:cs typeface="Arial MT"/>
              </a:rPr>
              <a:t> </a:t>
            </a:r>
            <a:r>
              <a:rPr sz="2600" spc="-5" dirty="0">
                <a:latin typeface="Arial MT"/>
                <a:cs typeface="Arial MT"/>
              </a:rPr>
              <a:t>SIGNAL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348262" y="2243565"/>
            <a:ext cx="20891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latin typeface="Arial"/>
                <a:cs typeface="Arial"/>
              </a:rPr>
              <a:t>0</a:t>
            </a:r>
            <a:endParaRPr sz="26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594138" y="2258050"/>
            <a:ext cx="20891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latin typeface="Arial"/>
                <a:cs typeface="Arial"/>
              </a:rPr>
              <a:t>0</a:t>
            </a:r>
            <a:endParaRPr sz="26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924347" y="3959581"/>
            <a:ext cx="20891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latin typeface="Arial"/>
                <a:cs typeface="Arial"/>
              </a:rPr>
              <a:t>0</a:t>
            </a:r>
            <a:endParaRPr sz="26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131293" y="3959581"/>
            <a:ext cx="20891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latin typeface="Arial"/>
                <a:cs typeface="Arial"/>
              </a:rPr>
              <a:t>0</a:t>
            </a:r>
            <a:endParaRPr sz="26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3745229" y="4027804"/>
            <a:ext cx="1910080" cy="2633345"/>
            <a:chOff x="3745229" y="4027804"/>
            <a:chExt cx="1910080" cy="2633345"/>
          </a:xfrm>
        </p:grpSpPr>
        <p:sp>
          <p:nvSpPr>
            <p:cNvPr id="30" name="object 30"/>
            <p:cNvSpPr/>
            <p:nvPr/>
          </p:nvSpPr>
          <p:spPr>
            <a:xfrm>
              <a:off x="4293870" y="4030218"/>
              <a:ext cx="9525" cy="44450"/>
            </a:xfrm>
            <a:custGeom>
              <a:avLst/>
              <a:gdLst/>
              <a:ahLst/>
              <a:cxnLst/>
              <a:rect l="l" t="t" r="r" b="b"/>
              <a:pathLst>
                <a:path w="9525" h="44450">
                  <a:moveTo>
                    <a:pt x="9144" y="44196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44196"/>
                  </a:lnTo>
                  <a:lnTo>
                    <a:pt x="9144" y="44196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293870" y="4030979"/>
              <a:ext cx="10160" cy="116205"/>
            </a:xfrm>
            <a:custGeom>
              <a:avLst/>
              <a:gdLst/>
              <a:ahLst/>
              <a:cxnLst/>
              <a:rect l="l" t="t" r="r" b="b"/>
              <a:pathLst>
                <a:path w="10160" h="116204">
                  <a:moveTo>
                    <a:pt x="0" y="0"/>
                  </a:moveTo>
                  <a:lnTo>
                    <a:pt x="0" y="44196"/>
                  </a:lnTo>
                  <a:lnTo>
                    <a:pt x="9905" y="44196"/>
                  </a:lnTo>
                  <a:lnTo>
                    <a:pt x="9905" y="0"/>
                  </a:lnTo>
                  <a:lnTo>
                    <a:pt x="0" y="0"/>
                  </a:lnTo>
                  <a:close/>
                </a:path>
                <a:path w="10160" h="116204">
                  <a:moveTo>
                    <a:pt x="0" y="70865"/>
                  </a:moveTo>
                  <a:lnTo>
                    <a:pt x="0" y="115824"/>
                  </a:lnTo>
                  <a:lnTo>
                    <a:pt x="9905" y="115824"/>
                  </a:lnTo>
                  <a:lnTo>
                    <a:pt x="9905" y="70865"/>
                  </a:lnTo>
                  <a:lnTo>
                    <a:pt x="0" y="70865"/>
                  </a:lnTo>
                  <a:close/>
                </a:path>
              </a:pathLst>
            </a:custGeom>
            <a:ln w="635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293870" y="4173474"/>
              <a:ext cx="9525" cy="44450"/>
            </a:xfrm>
            <a:custGeom>
              <a:avLst/>
              <a:gdLst/>
              <a:ahLst/>
              <a:cxnLst/>
              <a:rect l="l" t="t" r="r" b="b"/>
              <a:pathLst>
                <a:path w="9525" h="44450">
                  <a:moveTo>
                    <a:pt x="9144" y="44196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44196"/>
                  </a:lnTo>
                  <a:lnTo>
                    <a:pt x="9144" y="44196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293870" y="4173474"/>
              <a:ext cx="10160" cy="44450"/>
            </a:xfrm>
            <a:custGeom>
              <a:avLst/>
              <a:gdLst/>
              <a:ahLst/>
              <a:cxnLst/>
              <a:rect l="l" t="t" r="r" b="b"/>
              <a:pathLst>
                <a:path w="10160" h="44450">
                  <a:moveTo>
                    <a:pt x="0" y="0"/>
                  </a:moveTo>
                  <a:lnTo>
                    <a:pt x="0" y="44196"/>
                  </a:lnTo>
                  <a:lnTo>
                    <a:pt x="9905" y="44196"/>
                  </a:lnTo>
                  <a:lnTo>
                    <a:pt x="9905" y="0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293870" y="4244340"/>
              <a:ext cx="9525" cy="40005"/>
            </a:xfrm>
            <a:custGeom>
              <a:avLst/>
              <a:gdLst/>
              <a:ahLst/>
              <a:cxnLst/>
              <a:rect l="l" t="t" r="r" b="b"/>
              <a:pathLst>
                <a:path w="9525" h="40004">
                  <a:moveTo>
                    <a:pt x="9144" y="39624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39624"/>
                  </a:lnTo>
                  <a:lnTo>
                    <a:pt x="9144" y="39624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293870" y="4245101"/>
              <a:ext cx="10160" cy="111760"/>
            </a:xfrm>
            <a:custGeom>
              <a:avLst/>
              <a:gdLst/>
              <a:ahLst/>
              <a:cxnLst/>
              <a:rect l="l" t="t" r="r" b="b"/>
              <a:pathLst>
                <a:path w="10160" h="111760">
                  <a:moveTo>
                    <a:pt x="0" y="0"/>
                  </a:moveTo>
                  <a:lnTo>
                    <a:pt x="0" y="39624"/>
                  </a:lnTo>
                  <a:lnTo>
                    <a:pt x="9905" y="39624"/>
                  </a:lnTo>
                  <a:lnTo>
                    <a:pt x="9905" y="0"/>
                  </a:lnTo>
                  <a:lnTo>
                    <a:pt x="0" y="0"/>
                  </a:lnTo>
                  <a:close/>
                </a:path>
                <a:path w="10160" h="111760">
                  <a:moveTo>
                    <a:pt x="0" y="66294"/>
                  </a:moveTo>
                  <a:lnTo>
                    <a:pt x="0" y="111252"/>
                  </a:lnTo>
                  <a:lnTo>
                    <a:pt x="9905" y="111252"/>
                  </a:lnTo>
                  <a:lnTo>
                    <a:pt x="9905" y="66294"/>
                  </a:lnTo>
                  <a:lnTo>
                    <a:pt x="0" y="66294"/>
                  </a:lnTo>
                  <a:close/>
                </a:path>
              </a:pathLst>
            </a:custGeom>
            <a:ln w="635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293870" y="4383024"/>
              <a:ext cx="9525" cy="44450"/>
            </a:xfrm>
            <a:custGeom>
              <a:avLst/>
              <a:gdLst/>
              <a:ahLst/>
              <a:cxnLst/>
              <a:rect l="l" t="t" r="r" b="b"/>
              <a:pathLst>
                <a:path w="9525" h="44450">
                  <a:moveTo>
                    <a:pt x="9144" y="44196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44196"/>
                  </a:lnTo>
                  <a:lnTo>
                    <a:pt x="9144" y="44196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293870" y="4383024"/>
              <a:ext cx="10160" cy="44450"/>
            </a:xfrm>
            <a:custGeom>
              <a:avLst/>
              <a:gdLst/>
              <a:ahLst/>
              <a:cxnLst/>
              <a:rect l="l" t="t" r="r" b="b"/>
              <a:pathLst>
                <a:path w="10160" h="44450">
                  <a:moveTo>
                    <a:pt x="0" y="0"/>
                  </a:moveTo>
                  <a:lnTo>
                    <a:pt x="0" y="44196"/>
                  </a:lnTo>
                  <a:lnTo>
                    <a:pt x="9905" y="44196"/>
                  </a:lnTo>
                  <a:lnTo>
                    <a:pt x="9905" y="0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293870" y="4453890"/>
              <a:ext cx="9525" cy="45085"/>
            </a:xfrm>
            <a:custGeom>
              <a:avLst/>
              <a:gdLst/>
              <a:ahLst/>
              <a:cxnLst/>
              <a:rect l="l" t="t" r="r" b="b"/>
              <a:pathLst>
                <a:path w="9525" h="45085">
                  <a:moveTo>
                    <a:pt x="9144" y="44958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44958"/>
                  </a:lnTo>
                  <a:lnTo>
                    <a:pt x="9144" y="4495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293870" y="4454651"/>
              <a:ext cx="10160" cy="44450"/>
            </a:xfrm>
            <a:custGeom>
              <a:avLst/>
              <a:gdLst/>
              <a:ahLst/>
              <a:cxnLst/>
              <a:rect l="l" t="t" r="r" b="b"/>
              <a:pathLst>
                <a:path w="10160" h="44450">
                  <a:moveTo>
                    <a:pt x="0" y="0"/>
                  </a:moveTo>
                  <a:lnTo>
                    <a:pt x="0" y="44196"/>
                  </a:lnTo>
                  <a:lnTo>
                    <a:pt x="9905" y="44196"/>
                  </a:lnTo>
                  <a:lnTo>
                    <a:pt x="9905" y="0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293870" y="4525518"/>
              <a:ext cx="9525" cy="44450"/>
            </a:xfrm>
            <a:custGeom>
              <a:avLst/>
              <a:gdLst/>
              <a:ahLst/>
              <a:cxnLst/>
              <a:rect l="l" t="t" r="r" b="b"/>
              <a:pathLst>
                <a:path w="9525" h="44450">
                  <a:moveTo>
                    <a:pt x="9144" y="44196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44196"/>
                  </a:lnTo>
                  <a:lnTo>
                    <a:pt x="9144" y="44196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293870" y="4526279"/>
              <a:ext cx="10160" cy="116205"/>
            </a:xfrm>
            <a:custGeom>
              <a:avLst/>
              <a:gdLst/>
              <a:ahLst/>
              <a:cxnLst/>
              <a:rect l="l" t="t" r="r" b="b"/>
              <a:pathLst>
                <a:path w="10160" h="116204">
                  <a:moveTo>
                    <a:pt x="0" y="0"/>
                  </a:moveTo>
                  <a:lnTo>
                    <a:pt x="0" y="44196"/>
                  </a:lnTo>
                  <a:lnTo>
                    <a:pt x="9905" y="44196"/>
                  </a:lnTo>
                  <a:lnTo>
                    <a:pt x="9905" y="0"/>
                  </a:lnTo>
                  <a:lnTo>
                    <a:pt x="0" y="0"/>
                  </a:lnTo>
                  <a:close/>
                </a:path>
                <a:path w="10160" h="116204">
                  <a:moveTo>
                    <a:pt x="0" y="70865"/>
                  </a:moveTo>
                  <a:lnTo>
                    <a:pt x="0" y="115824"/>
                  </a:lnTo>
                  <a:lnTo>
                    <a:pt x="9905" y="115824"/>
                  </a:lnTo>
                  <a:lnTo>
                    <a:pt x="9905" y="70865"/>
                  </a:lnTo>
                  <a:lnTo>
                    <a:pt x="0" y="70865"/>
                  </a:lnTo>
                  <a:close/>
                </a:path>
              </a:pathLst>
            </a:custGeom>
            <a:ln w="635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293870" y="4668774"/>
              <a:ext cx="9525" cy="41275"/>
            </a:xfrm>
            <a:custGeom>
              <a:avLst/>
              <a:gdLst/>
              <a:ahLst/>
              <a:cxnLst/>
              <a:rect l="l" t="t" r="r" b="b"/>
              <a:pathLst>
                <a:path w="9525" h="41275">
                  <a:moveTo>
                    <a:pt x="9144" y="41147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41147"/>
                  </a:lnTo>
                  <a:lnTo>
                    <a:pt x="9144" y="41147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293870" y="4668774"/>
              <a:ext cx="10160" cy="41275"/>
            </a:xfrm>
            <a:custGeom>
              <a:avLst/>
              <a:gdLst/>
              <a:ahLst/>
              <a:cxnLst/>
              <a:rect l="l" t="t" r="r" b="b"/>
              <a:pathLst>
                <a:path w="10160" h="41275">
                  <a:moveTo>
                    <a:pt x="0" y="0"/>
                  </a:moveTo>
                  <a:lnTo>
                    <a:pt x="0" y="41147"/>
                  </a:lnTo>
                  <a:lnTo>
                    <a:pt x="9905" y="41147"/>
                  </a:lnTo>
                  <a:lnTo>
                    <a:pt x="9905" y="0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293870" y="4736591"/>
              <a:ext cx="9525" cy="45085"/>
            </a:xfrm>
            <a:custGeom>
              <a:avLst/>
              <a:gdLst/>
              <a:ahLst/>
              <a:cxnLst/>
              <a:rect l="l" t="t" r="r" b="b"/>
              <a:pathLst>
                <a:path w="9525" h="45085">
                  <a:moveTo>
                    <a:pt x="9144" y="44958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44958"/>
                  </a:lnTo>
                  <a:lnTo>
                    <a:pt x="9144" y="4495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293870" y="4737353"/>
              <a:ext cx="10160" cy="116205"/>
            </a:xfrm>
            <a:custGeom>
              <a:avLst/>
              <a:gdLst/>
              <a:ahLst/>
              <a:cxnLst/>
              <a:rect l="l" t="t" r="r" b="b"/>
              <a:pathLst>
                <a:path w="10160" h="116204">
                  <a:moveTo>
                    <a:pt x="0" y="0"/>
                  </a:moveTo>
                  <a:lnTo>
                    <a:pt x="0" y="44196"/>
                  </a:lnTo>
                  <a:lnTo>
                    <a:pt x="9905" y="44196"/>
                  </a:lnTo>
                  <a:lnTo>
                    <a:pt x="9905" y="0"/>
                  </a:lnTo>
                  <a:lnTo>
                    <a:pt x="0" y="0"/>
                  </a:lnTo>
                  <a:close/>
                </a:path>
                <a:path w="10160" h="116204">
                  <a:moveTo>
                    <a:pt x="0" y="70866"/>
                  </a:moveTo>
                  <a:lnTo>
                    <a:pt x="0" y="115824"/>
                  </a:lnTo>
                  <a:lnTo>
                    <a:pt x="9905" y="115824"/>
                  </a:lnTo>
                  <a:lnTo>
                    <a:pt x="9905" y="70866"/>
                  </a:lnTo>
                  <a:lnTo>
                    <a:pt x="0" y="70866"/>
                  </a:lnTo>
                  <a:close/>
                </a:path>
              </a:pathLst>
            </a:custGeom>
            <a:ln w="635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293870" y="4879847"/>
              <a:ext cx="9525" cy="44450"/>
            </a:xfrm>
            <a:custGeom>
              <a:avLst/>
              <a:gdLst/>
              <a:ahLst/>
              <a:cxnLst/>
              <a:rect l="l" t="t" r="r" b="b"/>
              <a:pathLst>
                <a:path w="9525" h="44450">
                  <a:moveTo>
                    <a:pt x="9144" y="44196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44196"/>
                  </a:lnTo>
                  <a:lnTo>
                    <a:pt x="9144" y="44196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293870" y="4879847"/>
              <a:ext cx="10160" cy="44450"/>
            </a:xfrm>
            <a:custGeom>
              <a:avLst/>
              <a:gdLst/>
              <a:ahLst/>
              <a:cxnLst/>
              <a:rect l="l" t="t" r="r" b="b"/>
              <a:pathLst>
                <a:path w="10160" h="44450">
                  <a:moveTo>
                    <a:pt x="0" y="0"/>
                  </a:moveTo>
                  <a:lnTo>
                    <a:pt x="0" y="44196"/>
                  </a:lnTo>
                  <a:lnTo>
                    <a:pt x="9905" y="44196"/>
                  </a:lnTo>
                  <a:lnTo>
                    <a:pt x="9905" y="0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293870" y="4950713"/>
              <a:ext cx="9525" cy="45085"/>
            </a:xfrm>
            <a:custGeom>
              <a:avLst/>
              <a:gdLst/>
              <a:ahLst/>
              <a:cxnLst/>
              <a:rect l="l" t="t" r="r" b="b"/>
              <a:pathLst>
                <a:path w="9525" h="45085">
                  <a:moveTo>
                    <a:pt x="9144" y="44958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44958"/>
                  </a:lnTo>
                  <a:lnTo>
                    <a:pt x="9144" y="4495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293870" y="4951476"/>
              <a:ext cx="10160" cy="44450"/>
            </a:xfrm>
            <a:custGeom>
              <a:avLst/>
              <a:gdLst/>
              <a:ahLst/>
              <a:cxnLst/>
              <a:rect l="l" t="t" r="r" b="b"/>
              <a:pathLst>
                <a:path w="10160" h="44450">
                  <a:moveTo>
                    <a:pt x="0" y="0"/>
                  </a:moveTo>
                  <a:lnTo>
                    <a:pt x="0" y="44196"/>
                  </a:lnTo>
                  <a:lnTo>
                    <a:pt x="9905" y="44196"/>
                  </a:lnTo>
                  <a:lnTo>
                    <a:pt x="9905" y="0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293870" y="5022341"/>
              <a:ext cx="9525" cy="45085"/>
            </a:xfrm>
            <a:custGeom>
              <a:avLst/>
              <a:gdLst/>
              <a:ahLst/>
              <a:cxnLst/>
              <a:rect l="l" t="t" r="r" b="b"/>
              <a:pathLst>
                <a:path w="9525" h="45085">
                  <a:moveTo>
                    <a:pt x="9144" y="44958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44958"/>
                  </a:lnTo>
                  <a:lnTo>
                    <a:pt x="9144" y="4495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293870" y="5023103"/>
              <a:ext cx="10160" cy="44450"/>
            </a:xfrm>
            <a:custGeom>
              <a:avLst/>
              <a:gdLst/>
              <a:ahLst/>
              <a:cxnLst/>
              <a:rect l="l" t="t" r="r" b="b"/>
              <a:pathLst>
                <a:path w="10160" h="44450">
                  <a:moveTo>
                    <a:pt x="0" y="0"/>
                  </a:moveTo>
                  <a:lnTo>
                    <a:pt x="0" y="44196"/>
                  </a:lnTo>
                  <a:lnTo>
                    <a:pt x="9905" y="44196"/>
                  </a:lnTo>
                  <a:lnTo>
                    <a:pt x="9905" y="0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293870" y="5093970"/>
              <a:ext cx="9525" cy="40005"/>
            </a:xfrm>
            <a:custGeom>
              <a:avLst/>
              <a:gdLst/>
              <a:ahLst/>
              <a:cxnLst/>
              <a:rect l="l" t="t" r="r" b="b"/>
              <a:pathLst>
                <a:path w="9525" h="40004">
                  <a:moveTo>
                    <a:pt x="9144" y="39624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39624"/>
                  </a:lnTo>
                  <a:lnTo>
                    <a:pt x="9144" y="39624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293870" y="5093970"/>
              <a:ext cx="10160" cy="40005"/>
            </a:xfrm>
            <a:custGeom>
              <a:avLst/>
              <a:gdLst/>
              <a:ahLst/>
              <a:cxnLst/>
              <a:rect l="l" t="t" r="r" b="b"/>
              <a:pathLst>
                <a:path w="10160" h="40004">
                  <a:moveTo>
                    <a:pt x="0" y="0"/>
                  </a:moveTo>
                  <a:lnTo>
                    <a:pt x="0" y="39624"/>
                  </a:lnTo>
                  <a:lnTo>
                    <a:pt x="9905" y="39624"/>
                  </a:lnTo>
                  <a:lnTo>
                    <a:pt x="9905" y="0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293870" y="5160263"/>
              <a:ext cx="9525" cy="45085"/>
            </a:xfrm>
            <a:custGeom>
              <a:avLst/>
              <a:gdLst/>
              <a:ahLst/>
              <a:cxnLst/>
              <a:rect l="l" t="t" r="r" b="b"/>
              <a:pathLst>
                <a:path w="9525" h="45085">
                  <a:moveTo>
                    <a:pt x="9144" y="44958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44958"/>
                  </a:lnTo>
                  <a:lnTo>
                    <a:pt x="9144" y="4495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293870" y="5161026"/>
              <a:ext cx="10160" cy="44450"/>
            </a:xfrm>
            <a:custGeom>
              <a:avLst/>
              <a:gdLst/>
              <a:ahLst/>
              <a:cxnLst/>
              <a:rect l="l" t="t" r="r" b="b"/>
              <a:pathLst>
                <a:path w="10160" h="44450">
                  <a:moveTo>
                    <a:pt x="0" y="0"/>
                  </a:moveTo>
                  <a:lnTo>
                    <a:pt x="0" y="44196"/>
                  </a:lnTo>
                  <a:lnTo>
                    <a:pt x="9905" y="44196"/>
                  </a:lnTo>
                  <a:lnTo>
                    <a:pt x="9905" y="0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293870" y="5231891"/>
              <a:ext cx="9525" cy="45085"/>
            </a:xfrm>
            <a:custGeom>
              <a:avLst/>
              <a:gdLst/>
              <a:ahLst/>
              <a:cxnLst/>
              <a:rect l="l" t="t" r="r" b="b"/>
              <a:pathLst>
                <a:path w="9525" h="45085">
                  <a:moveTo>
                    <a:pt x="9144" y="44958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44958"/>
                  </a:lnTo>
                  <a:lnTo>
                    <a:pt x="9144" y="4495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293870" y="5232653"/>
              <a:ext cx="10160" cy="116205"/>
            </a:xfrm>
            <a:custGeom>
              <a:avLst/>
              <a:gdLst/>
              <a:ahLst/>
              <a:cxnLst/>
              <a:rect l="l" t="t" r="r" b="b"/>
              <a:pathLst>
                <a:path w="10160" h="116204">
                  <a:moveTo>
                    <a:pt x="0" y="0"/>
                  </a:moveTo>
                  <a:lnTo>
                    <a:pt x="0" y="44196"/>
                  </a:lnTo>
                  <a:lnTo>
                    <a:pt x="9905" y="44196"/>
                  </a:lnTo>
                  <a:lnTo>
                    <a:pt x="9905" y="0"/>
                  </a:lnTo>
                  <a:lnTo>
                    <a:pt x="0" y="0"/>
                  </a:lnTo>
                  <a:close/>
                </a:path>
                <a:path w="10160" h="116204">
                  <a:moveTo>
                    <a:pt x="0" y="70866"/>
                  </a:moveTo>
                  <a:lnTo>
                    <a:pt x="0" y="115824"/>
                  </a:lnTo>
                  <a:lnTo>
                    <a:pt x="9905" y="115824"/>
                  </a:lnTo>
                  <a:lnTo>
                    <a:pt x="9905" y="70866"/>
                  </a:lnTo>
                  <a:lnTo>
                    <a:pt x="0" y="70866"/>
                  </a:lnTo>
                  <a:close/>
                </a:path>
              </a:pathLst>
            </a:custGeom>
            <a:ln w="635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293870" y="5375147"/>
              <a:ext cx="9525" cy="44450"/>
            </a:xfrm>
            <a:custGeom>
              <a:avLst/>
              <a:gdLst/>
              <a:ahLst/>
              <a:cxnLst/>
              <a:rect l="l" t="t" r="r" b="b"/>
              <a:pathLst>
                <a:path w="9525" h="44450">
                  <a:moveTo>
                    <a:pt x="9144" y="44196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44196"/>
                  </a:lnTo>
                  <a:lnTo>
                    <a:pt x="9144" y="44196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293870" y="5375147"/>
              <a:ext cx="10160" cy="44450"/>
            </a:xfrm>
            <a:custGeom>
              <a:avLst/>
              <a:gdLst/>
              <a:ahLst/>
              <a:cxnLst/>
              <a:rect l="l" t="t" r="r" b="b"/>
              <a:pathLst>
                <a:path w="10160" h="44450">
                  <a:moveTo>
                    <a:pt x="0" y="0"/>
                  </a:moveTo>
                  <a:lnTo>
                    <a:pt x="0" y="44196"/>
                  </a:lnTo>
                  <a:lnTo>
                    <a:pt x="9905" y="44196"/>
                  </a:lnTo>
                  <a:lnTo>
                    <a:pt x="9905" y="0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293870" y="5446013"/>
              <a:ext cx="9525" cy="45085"/>
            </a:xfrm>
            <a:custGeom>
              <a:avLst/>
              <a:gdLst/>
              <a:ahLst/>
              <a:cxnLst/>
              <a:rect l="l" t="t" r="r" b="b"/>
              <a:pathLst>
                <a:path w="9525" h="45085">
                  <a:moveTo>
                    <a:pt x="9144" y="44958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44958"/>
                  </a:lnTo>
                  <a:lnTo>
                    <a:pt x="9144" y="4495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293870" y="5446776"/>
              <a:ext cx="10160" cy="44450"/>
            </a:xfrm>
            <a:custGeom>
              <a:avLst/>
              <a:gdLst/>
              <a:ahLst/>
              <a:cxnLst/>
              <a:rect l="l" t="t" r="r" b="b"/>
              <a:pathLst>
                <a:path w="10160" h="44450">
                  <a:moveTo>
                    <a:pt x="0" y="0"/>
                  </a:moveTo>
                  <a:lnTo>
                    <a:pt x="0" y="44196"/>
                  </a:lnTo>
                  <a:lnTo>
                    <a:pt x="9905" y="44196"/>
                  </a:lnTo>
                  <a:lnTo>
                    <a:pt x="9905" y="0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293870" y="5517641"/>
              <a:ext cx="9525" cy="40005"/>
            </a:xfrm>
            <a:custGeom>
              <a:avLst/>
              <a:gdLst/>
              <a:ahLst/>
              <a:cxnLst/>
              <a:rect l="l" t="t" r="r" b="b"/>
              <a:pathLst>
                <a:path w="9525" h="40004">
                  <a:moveTo>
                    <a:pt x="9144" y="39624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39624"/>
                  </a:lnTo>
                  <a:lnTo>
                    <a:pt x="9144" y="39624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293870" y="5518403"/>
              <a:ext cx="10160" cy="40005"/>
            </a:xfrm>
            <a:custGeom>
              <a:avLst/>
              <a:gdLst/>
              <a:ahLst/>
              <a:cxnLst/>
              <a:rect l="l" t="t" r="r" b="b"/>
              <a:pathLst>
                <a:path w="10160" h="40004">
                  <a:moveTo>
                    <a:pt x="0" y="0"/>
                  </a:moveTo>
                  <a:lnTo>
                    <a:pt x="0" y="39624"/>
                  </a:lnTo>
                  <a:lnTo>
                    <a:pt x="9905" y="39624"/>
                  </a:lnTo>
                  <a:lnTo>
                    <a:pt x="9905" y="0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249674" y="5567171"/>
              <a:ext cx="98425" cy="89535"/>
            </a:xfrm>
            <a:custGeom>
              <a:avLst/>
              <a:gdLst/>
              <a:ahLst/>
              <a:cxnLst/>
              <a:rect l="l" t="t" r="r" b="b"/>
              <a:pathLst>
                <a:path w="98425" h="89535">
                  <a:moveTo>
                    <a:pt x="98297" y="0"/>
                  </a:moveTo>
                  <a:lnTo>
                    <a:pt x="0" y="0"/>
                  </a:lnTo>
                  <a:lnTo>
                    <a:pt x="49529" y="89154"/>
                  </a:lnTo>
                  <a:lnTo>
                    <a:pt x="98297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788410" y="4512563"/>
              <a:ext cx="10160" cy="929005"/>
            </a:xfrm>
            <a:custGeom>
              <a:avLst/>
              <a:gdLst/>
              <a:ahLst/>
              <a:cxnLst/>
              <a:rect l="l" t="t" r="r" b="b"/>
              <a:pathLst>
                <a:path w="10160" h="929004">
                  <a:moveTo>
                    <a:pt x="10160" y="0"/>
                  </a:moveTo>
                  <a:lnTo>
                    <a:pt x="5080" y="0"/>
                  </a:lnTo>
                  <a:lnTo>
                    <a:pt x="0" y="0"/>
                  </a:lnTo>
                  <a:lnTo>
                    <a:pt x="0" y="928878"/>
                  </a:lnTo>
                  <a:lnTo>
                    <a:pt x="5080" y="928878"/>
                  </a:lnTo>
                  <a:lnTo>
                    <a:pt x="10160" y="928878"/>
                  </a:lnTo>
                  <a:lnTo>
                    <a:pt x="10160" y="0"/>
                  </a:lnTo>
                  <a:close/>
                </a:path>
              </a:pathLst>
            </a:custGeom>
            <a:solidFill>
              <a:srgbClr val="201B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789426" y="4513326"/>
              <a:ext cx="9525" cy="929005"/>
            </a:xfrm>
            <a:custGeom>
              <a:avLst/>
              <a:gdLst/>
              <a:ahLst/>
              <a:cxnLst/>
              <a:rect l="l" t="t" r="r" b="b"/>
              <a:pathLst>
                <a:path w="9525" h="929004">
                  <a:moveTo>
                    <a:pt x="4572" y="-9525"/>
                  </a:moveTo>
                  <a:lnTo>
                    <a:pt x="4572" y="938402"/>
                  </a:lnTo>
                </a:path>
              </a:pathLst>
            </a:custGeom>
            <a:ln w="2819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745229" y="5436870"/>
              <a:ext cx="1910080" cy="1219200"/>
            </a:xfrm>
            <a:custGeom>
              <a:avLst/>
              <a:gdLst/>
              <a:ahLst/>
              <a:cxnLst/>
              <a:rect l="l" t="t" r="r" b="b"/>
              <a:pathLst>
                <a:path w="1910079" h="1219200">
                  <a:moveTo>
                    <a:pt x="98297" y="0"/>
                  </a:moveTo>
                  <a:lnTo>
                    <a:pt x="0" y="0"/>
                  </a:lnTo>
                  <a:lnTo>
                    <a:pt x="48767" y="89153"/>
                  </a:lnTo>
                  <a:lnTo>
                    <a:pt x="98297" y="0"/>
                  </a:lnTo>
                  <a:close/>
                </a:path>
                <a:path w="1910079" h="1219200">
                  <a:moveTo>
                    <a:pt x="736944" y="596964"/>
                  </a:moveTo>
                  <a:lnTo>
                    <a:pt x="736092" y="592073"/>
                  </a:lnTo>
                  <a:lnTo>
                    <a:pt x="736092" y="597407"/>
                  </a:lnTo>
                  <a:lnTo>
                    <a:pt x="736944" y="596964"/>
                  </a:lnTo>
                  <a:close/>
                </a:path>
                <a:path w="1910079" h="1219200">
                  <a:moveTo>
                    <a:pt x="1336547" y="1219200"/>
                  </a:moveTo>
                  <a:lnTo>
                    <a:pt x="1336547" y="1211975"/>
                  </a:lnTo>
                  <a:lnTo>
                    <a:pt x="1314450" y="1214627"/>
                  </a:lnTo>
                  <a:lnTo>
                    <a:pt x="1309115" y="1195577"/>
                  </a:lnTo>
                  <a:lnTo>
                    <a:pt x="1287018" y="1195577"/>
                  </a:lnTo>
                  <a:lnTo>
                    <a:pt x="1238250" y="1186433"/>
                  </a:lnTo>
                  <a:lnTo>
                    <a:pt x="1193292" y="1178051"/>
                  </a:lnTo>
                  <a:lnTo>
                    <a:pt x="1144524" y="1163573"/>
                  </a:lnTo>
                  <a:lnTo>
                    <a:pt x="1099565" y="1141475"/>
                  </a:lnTo>
                  <a:lnTo>
                    <a:pt x="1055370" y="1117853"/>
                  </a:lnTo>
                  <a:lnTo>
                    <a:pt x="1009650" y="1091183"/>
                  </a:lnTo>
                  <a:lnTo>
                    <a:pt x="969264" y="1054607"/>
                  </a:lnTo>
                  <a:lnTo>
                    <a:pt x="929640" y="1018031"/>
                  </a:lnTo>
                  <a:lnTo>
                    <a:pt x="893064" y="971550"/>
                  </a:lnTo>
                  <a:lnTo>
                    <a:pt x="861821" y="925829"/>
                  </a:lnTo>
                  <a:lnTo>
                    <a:pt x="831342" y="871727"/>
                  </a:lnTo>
                  <a:lnTo>
                    <a:pt x="809244" y="806957"/>
                  </a:lnTo>
                  <a:lnTo>
                    <a:pt x="785621" y="742950"/>
                  </a:lnTo>
                  <a:lnTo>
                    <a:pt x="768096" y="670559"/>
                  </a:lnTo>
                  <a:lnTo>
                    <a:pt x="755142" y="592073"/>
                  </a:lnTo>
                  <a:lnTo>
                    <a:pt x="755142" y="587501"/>
                  </a:lnTo>
                  <a:lnTo>
                    <a:pt x="736944" y="596964"/>
                  </a:lnTo>
                  <a:lnTo>
                    <a:pt x="750570" y="675131"/>
                  </a:lnTo>
                  <a:lnTo>
                    <a:pt x="768096" y="748283"/>
                  </a:lnTo>
                  <a:lnTo>
                    <a:pt x="790194" y="816101"/>
                  </a:lnTo>
                  <a:lnTo>
                    <a:pt x="816864" y="880109"/>
                  </a:lnTo>
                  <a:lnTo>
                    <a:pt x="844296" y="934973"/>
                  </a:lnTo>
                  <a:lnTo>
                    <a:pt x="880871" y="986027"/>
                  </a:lnTo>
                  <a:lnTo>
                    <a:pt x="915924" y="1030223"/>
                  </a:lnTo>
                  <a:lnTo>
                    <a:pt x="957071" y="1072133"/>
                  </a:lnTo>
                  <a:lnTo>
                    <a:pt x="1001268" y="1104900"/>
                  </a:lnTo>
                  <a:lnTo>
                    <a:pt x="1045464" y="1136903"/>
                  </a:lnTo>
                  <a:lnTo>
                    <a:pt x="1090421" y="1159001"/>
                  </a:lnTo>
                  <a:lnTo>
                    <a:pt x="1139190" y="1182623"/>
                  </a:lnTo>
                  <a:lnTo>
                    <a:pt x="1188720" y="1195577"/>
                  </a:lnTo>
                  <a:lnTo>
                    <a:pt x="1238250" y="1205483"/>
                  </a:lnTo>
                  <a:lnTo>
                    <a:pt x="1287018" y="1214627"/>
                  </a:lnTo>
                  <a:lnTo>
                    <a:pt x="1336547" y="1219200"/>
                  </a:lnTo>
                  <a:close/>
                </a:path>
                <a:path w="1910079" h="1219200">
                  <a:moveTo>
                    <a:pt x="1909571" y="651509"/>
                  </a:moveTo>
                  <a:lnTo>
                    <a:pt x="1892046" y="651509"/>
                  </a:lnTo>
                  <a:lnTo>
                    <a:pt x="1887474" y="701801"/>
                  </a:lnTo>
                  <a:lnTo>
                    <a:pt x="1882140" y="748283"/>
                  </a:lnTo>
                  <a:lnTo>
                    <a:pt x="1869947" y="797051"/>
                  </a:lnTo>
                  <a:lnTo>
                    <a:pt x="1855470" y="843533"/>
                  </a:lnTo>
                  <a:lnTo>
                    <a:pt x="1837944" y="884681"/>
                  </a:lnTo>
                  <a:lnTo>
                    <a:pt x="1815846" y="925829"/>
                  </a:lnTo>
                  <a:lnTo>
                    <a:pt x="1788414" y="966977"/>
                  </a:lnTo>
                  <a:lnTo>
                    <a:pt x="1757171" y="1003553"/>
                  </a:lnTo>
                  <a:lnTo>
                    <a:pt x="1722120" y="1040129"/>
                  </a:lnTo>
                  <a:lnTo>
                    <a:pt x="1680971" y="1072133"/>
                  </a:lnTo>
                  <a:lnTo>
                    <a:pt x="1631442" y="1100327"/>
                  </a:lnTo>
                  <a:lnTo>
                    <a:pt x="1582674" y="1127760"/>
                  </a:lnTo>
                  <a:lnTo>
                    <a:pt x="1520190" y="1149857"/>
                  </a:lnTo>
                  <a:lnTo>
                    <a:pt x="1456944" y="1168907"/>
                  </a:lnTo>
                  <a:lnTo>
                    <a:pt x="1385315" y="1186433"/>
                  </a:lnTo>
                  <a:lnTo>
                    <a:pt x="1309115" y="1195577"/>
                  </a:lnTo>
                  <a:lnTo>
                    <a:pt x="1336547" y="1195577"/>
                  </a:lnTo>
                  <a:lnTo>
                    <a:pt x="1336547" y="1211975"/>
                  </a:lnTo>
                  <a:lnTo>
                    <a:pt x="1390650" y="1205483"/>
                  </a:lnTo>
                  <a:lnTo>
                    <a:pt x="1461515" y="1186433"/>
                  </a:lnTo>
                  <a:lnTo>
                    <a:pt x="1528571" y="1168907"/>
                  </a:lnTo>
                  <a:lnTo>
                    <a:pt x="1587246" y="1144523"/>
                  </a:lnTo>
                  <a:lnTo>
                    <a:pt x="1641347" y="1117853"/>
                  </a:lnTo>
                  <a:lnTo>
                    <a:pt x="1690115" y="1085850"/>
                  </a:lnTo>
                  <a:lnTo>
                    <a:pt x="1735074" y="1054607"/>
                  </a:lnTo>
                  <a:lnTo>
                    <a:pt x="1771650" y="1018031"/>
                  </a:lnTo>
                  <a:lnTo>
                    <a:pt x="1805940" y="976883"/>
                  </a:lnTo>
                  <a:lnTo>
                    <a:pt x="1833371" y="934973"/>
                  </a:lnTo>
                  <a:lnTo>
                    <a:pt x="1855470" y="893825"/>
                  </a:lnTo>
                  <a:lnTo>
                    <a:pt x="1872996" y="848105"/>
                  </a:lnTo>
                  <a:lnTo>
                    <a:pt x="1887474" y="801623"/>
                  </a:lnTo>
                  <a:lnTo>
                    <a:pt x="1899665" y="752855"/>
                  </a:lnTo>
                  <a:lnTo>
                    <a:pt x="1905000" y="701801"/>
                  </a:lnTo>
                  <a:lnTo>
                    <a:pt x="1909571" y="651509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38775" y="6385178"/>
              <a:ext cx="112775" cy="115823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21554" y="6545199"/>
              <a:ext cx="117347" cy="115823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4889753" y="4555997"/>
              <a:ext cx="9525" cy="338455"/>
            </a:xfrm>
            <a:custGeom>
              <a:avLst/>
              <a:gdLst/>
              <a:ahLst/>
              <a:cxnLst/>
              <a:rect l="l" t="t" r="r" b="b"/>
              <a:pathLst>
                <a:path w="9525" h="338454">
                  <a:moveTo>
                    <a:pt x="0" y="0"/>
                  </a:moveTo>
                  <a:lnTo>
                    <a:pt x="0" y="46482"/>
                  </a:lnTo>
                  <a:lnTo>
                    <a:pt x="9144" y="46482"/>
                  </a:lnTo>
                  <a:lnTo>
                    <a:pt x="9144" y="0"/>
                  </a:lnTo>
                  <a:lnTo>
                    <a:pt x="0" y="0"/>
                  </a:lnTo>
                  <a:close/>
                </a:path>
                <a:path w="9525" h="338454">
                  <a:moveTo>
                    <a:pt x="0" y="73152"/>
                  </a:moveTo>
                  <a:lnTo>
                    <a:pt x="0" y="118872"/>
                  </a:lnTo>
                  <a:lnTo>
                    <a:pt x="9144" y="118872"/>
                  </a:lnTo>
                  <a:lnTo>
                    <a:pt x="9144" y="73152"/>
                  </a:lnTo>
                  <a:lnTo>
                    <a:pt x="0" y="73152"/>
                  </a:lnTo>
                  <a:close/>
                </a:path>
                <a:path w="9525" h="338454">
                  <a:moveTo>
                    <a:pt x="0" y="146303"/>
                  </a:moveTo>
                  <a:lnTo>
                    <a:pt x="0" y="192024"/>
                  </a:lnTo>
                  <a:lnTo>
                    <a:pt x="9144" y="192024"/>
                  </a:lnTo>
                  <a:lnTo>
                    <a:pt x="9144" y="146303"/>
                  </a:lnTo>
                  <a:lnTo>
                    <a:pt x="0" y="146303"/>
                  </a:lnTo>
                  <a:close/>
                </a:path>
                <a:path w="9525" h="338454">
                  <a:moveTo>
                    <a:pt x="0" y="219456"/>
                  </a:moveTo>
                  <a:lnTo>
                    <a:pt x="0" y="265176"/>
                  </a:lnTo>
                  <a:lnTo>
                    <a:pt x="9144" y="265176"/>
                  </a:lnTo>
                  <a:lnTo>
                    <a:pt x="9144" y="219456"/>
                  </a:lnTo>
                  <a:lnTo>
                    <a:pt x="0" y="219456"/>
                  </a:lnTo>
                  <a:close/>
                </a:path>
                <a:path w="9525" h="338454">
                  <a:moveTo>
                    <a:pt x="0" y="291846"/>
                  </a:moveTo>
                  <a:lnTo>
                    <a:pt x="0" y="338328"/>
                  </a:lnTo>
                  <a:lnTo>
                    <a:pt x="9144" y="338328"/>
                  </a:lnTo>
                  <a:lnTo>
                    <a:pt x="9144" y="291846"/>
                  </a:lnTo>
                  <a:lnTo>
                    <a:pt x="0" y="291846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888991" y="4922520"/>
              <a:ext cx="10160" cy="40005"/>
            </a:xfrm>
            <a:custGeom>
              <a:avLst/>
              <a:gdLst/>
              <a:ahLst/>
              <a:cxnLst/>
              <a:rect l="l" t="t" r="r" b="b"/>
              <a:pathLst>
                <a:path w="10160" h="40004">
                  <a:moveTo>
                    <a:pt x="9905" y="39624"/>
                  </a:moveTo>
                  <a:lnTo>
                    <a:pt x="9905" y="0"/>
                  </a:lnTo>
                  <a:lnTo>
                    <a:pt x="0" y="0"/>
                  </a:lnTo>
                  <a:lnTo>
                    <a:pt x="0" y="39624"/>
                  </a:lnTo>
                  <a:lnTo>
                    <a:pt x="9905" y="39624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889753" y="4922520"/>
              <a:ext cx="9525" cy="699135"/>
            </a:xfrm>
            <a:custGeom>
              <a:avLst/>
              <a:gdLst/>
              <a:ahLst/>
              <a:cxnLst/>
              <a:rect l="l" t="t" r="r" b="b"/>
              <a:pathLst>
                <a:path w="9525" h="699135">
                  <a:moveTo>
                    <a:pt x="0" y="0"/>
                  </a:moveTo>
                  <a:lnTo>
                    <a:pt x="0" y="39624"/>
                  </a:lnTo>
                  <a:lnTo>
                    <a:pt x="9144" y="39624"/>
                  </a:lnTo>
                  <a:lnTo>
                    <a:pt x="9144" y="0"/>
                  </a:lnTo>
                  <a:lnTo>
                    <a:pt x="0" y="0"/>
                  </a:lnTo>
                  <a:close/>
                </a:path>
                <a:path w="9525" h="699135">
                  <a:moveTo>
                    <a:pt x="0" y="68579"/>
                  </a:moveTo>
                  <a:lnTo>
                    <a:pt x="0" y="114300"/>
                  </a:lnTo>
                  <a:lnTo>
                    <a:pt x="9144" y="114300"/>
                  </a:lnTo>
                  <a:lnTo>
                    <a:pt x="9144" y="68579"/>
                  </a:lnTo>
                  <a:lnTo>
                    <a:pt x="0" y="68579"/>
                  </a:lnTo>
                  <a:close/>
                </a:path>
                <a:path w="9525" h="699135">
                  <a:moveTo>
                    <a:pt x="0" y="141731"/>
                  </a:moveTo>
                  <a:lnTo>
                    <a:pt x="0" y="187451"/>
                  </a:lnTo>
                  <a:lnTo>
                    <a:pt x="9144" y="187451"/>
                  </a:lnTo>
                  <a:lnTo>
                    <a:pt x="9144" y="141731"/>
                  </a:lnTo>
                  <a:lnTo>
                    <a:pt x="0" y="141731"/>
                  </a:lnTo>
                  <a:close/>
                </a:path>
                <a:path w="9525" h="699135">
                  <a:moveTo>
                    <a:pt x="0" y="214883"/>
                  </a:moveTo>
                  <a:lnTo>
                    <a:pt x="0" y="260603"/>
                  </a:lnTo>
                  <a:lnTo>
                    <a:pt x="9144" y="260603"/>
                  </a:lnTo>
                  <a:lnTo>
                    <a:pt x="9144" y="214883"/>
                  </a:lnTo>
                  <a:lnTo>
                    <a:pt x="0" y="214883"/>
                  </a:lnTo>
                  <a:close/>
                </a:path>
                <a:path w="9525" h="699135">
                  <a:moveTo>
                    <a:pt x="0" y="287273"/>
                  </a:moveTo>
                  <a:lnTo>
                    <a:pt x="0" y="333755"/>
                  </a:lnTo>
                  <a:lnTo>
                    <a:pt x="9144" y="333755"/>
                  </a:lnTo>
                  <a:lnTo>
                    <a:pt x="9144" y="287273"/>
                  </a:lnTo>
                  <a:lnTo>
                    <a:pt x="0" y="287273"/>
                  </a:lnTo>
                  <a:close/>
                </a:path>
                <a:path w="9525" h="699135">
                  <a:moveTo>
                    <a:pt x="0" y="360425"/>
                  </a:moveTo>
                  <a:lnTo>
                    <a:pt x="0" y="406907"/>
                  </a:lnTo>
                  <a:lnTo>
                    <a:pt x="9144" y="406907"/>
                  </a:lnTo>
                  <a:lnTo>
                    <a:pt x="9144" y="360425"/>
                  </a:lnTo>
                  <a:lnTo>
                    <a:pt x="0" y="360425"/>
                  </a:lnTo>
                  <a:close/>
                </a:path>
                <a:path w="9525" h="699135">
                  <a:moveTo>
                    <a:pt x="0" y="433577"/>
                  </a:moveTo>
                  <a:lnTo>
                    <a:pt x="0" y="480059"/>
                  </a:lnTo>
                  <a:lnTo>
                    <a:pt x="9144" y="480059"/>
                  </a:lnTo>
                  <a:lnTo>
                    <a:pt x="9144" y="433577"/>
                  </a:lnTo>
                  <a:lnTo>
                    <a:pt x="0" y="433577"/>
                  </a:lnTo>
                  <a:close/>
                </a:path>
                <a:path w="9525" h="699135">
                  <a:moveTo>
                    <a:pt x="0" y="506729"/>
                  </a:moveTo>
                  <a:lnTo>
                    <a:pt x="0" y="552450"/>
                  </a:lnTo>
                  <a:lnTo>
                    <a:pt x="9144" y="552450"/>
                  </a:lnTo>
                  <a:lnTo>
                    <a:pt x="9144" y="506729"/>
                  </a:lnTo>
                  <a:lnTo>
                    <a:pt x="0" y="506729"/>
                  </a:lnTo>
                  <a:close/>
                </a:path>
                <a:path w="9525" h="699135">
                  <a:moveTo>
                    <a:pt x="0" y="579881"/>
                  </a:moveTo>
                  <a:lnTo>
                    <a:pt x="0" y="625601"/>
                  </a:lnTo>
                  <a:lnTo>
                    <a:pt x="9144" y="625601"/>
                  </a:lnTo>
                  <a:lnTo>
                    <a:pt x="9144" y="579881"/>
                  </a:lnTo>
                  <a:lnTo>
                    <a:pt x="0" y="579881"/>
                  </a:lnTo>
                  <a:close/>
                </a:path>
                <a:path w="9525" h="699135">
                  <a:moveTo>
                    <a:pt x="0" y="654557"/>
                  </a:moveTo>
                  <a:lnTo>
                    <a:pt x="0" y="698753"/>
                  </a:lnTo>
                  <a:lnTo>
                    <a:pt x="9144" y="698753"/>
                  </a:lnTo>
                  <a:lnTo>
                    <a:pt x="9144" y="654557"/>
                  </a:lnTo>
                  <a:lnTo>
                    <a:pt x="0" y="654557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894325" y="5645467"/>
              <a:ext cx="0" cy="712470"/>
            </a:xfrm>
            <a:custGeom>
              <a:avLst/>
              <a:gdLst/>
              <a:ahLst/>
              <a:cxnLst/>
              <a:rect l="l" t="t" r="r" b="b"/>
              <a:pathLst>
                <a:path h="712470">
                  <a:moveTo>
                    <a:pt x="0" y="0"/>
                  </a:moveTo>
                  <a:lnTo>
                    <a:pt x="0" y="712089"/>
                  </a:lnTo>
                </a:path>
              </a:pathLst>
            </a:custGeom>
            <a:ln w="18669">
              <a:solidFill>
                <a:srgbClr val="010101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889753" y="6381750"/>
              <a:ext cx="9525" cy="45720"/>
            </a:xfrm>
            <a:custGeom>
              <a:avLst/>
              <a:gdLst/>
              <a:ahLst/>
              <a:cxnLst/>
              <a:rect l="l" t="t" r="r" b="b"/>
              <a:pathLst>
                <a:path w="9525" h="45720">
                  <a:moveTo>
                    <a:pt x="0" y="0"/>
                  </a:moveTo>
                  <a:lnTo>
                    <a:pt x="0" y="45720"/>
                  </a:lnTo>
                  <a:lnTo>
                    <a:pt x="9144" y="45720"/>
                  </a:lnTo>
                  <a:lnTo>
                    <a:pt x="9144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844783" y="4985765"/>
              <a:ext cx="657225" cy="1532890"/>
            </a:xfrm>
            <a:custGeom>
              <a:avLst/>
              <a:gdLst/>
              <a:ahLst/>
              <a:cxnLst/>
              <a:rect l="l" t="t" r="r" b="b"/>
              <a:pathLst>
                <a:path w="657225" h="1532890">
                  <a:moveTo>
                    <a:pt x="98310" y="1441716"/>
                  </a:moveTo>
                  <a:lnTo>
                    <a:pt x="0" y="1441716"/>
                  </a:lnTo>
                  <a:lnTo>
                    <a:pt x="49542" y="1532382"/>
                  </a:lnTo>
                  <a:lnTo>
                    <a:pt x="98310" y="1441716"/>
                  </a:lnTo>
                  <a:close/>
                </a:path>
                <a:path w="657225" h="1532890">
                  <a:moveTo>
                    <a:pt x="656844" y="0"/>
                  </a:moveTo>
                  <a:lnTo>
                    <a:pt x="647700" y="0"/>
                  </a:lnTo>
                  <a:lnTo>
                    <a:pt x="647700" y="41148"/>
                  </a:lnTo>
                  <a:lnTo>
                    <a:pt x="656844" y="41148"/>
                  </a:lnTo>
                  <a:lnTo>
                    <a:pt x="656844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492495" y="4986527"/>
              <a:ext cx="10160" cy="187960"/>
            </a:xfrm>
            <a:custGeom>
              <a:avLst/>
              <a:gdLst/>
              <a:ahLst/>
              <a:cxnLst/>
              <a:rect l="l" t="t" r="r" b="b"/>
              <a:pathLst>
                <a:path w="10160" h="187960">
                  <a:moveTo>
                    <a:pt x="0" y="0"/>
                  </a:moveTo>
                  <a:lnTo>
                    <a:pt x="0" y="41147"/>
                  </a:lnTo>
                  <a:lnTo>
                    <a:pt x="9905" y="41147"/>
                  </a:lnTo>
                  <a:lnTo>
                    <a:pt x="9905" y="0"/>
                  </a:lnTo>
                  <a:lnTo>
                    <a:pt x="0" y="0"/>
                  </a:lnTo>
                  <a:close/>
                </a:path>
                <a:path w="10160" h="187960">
                  <a:moveTo>
                    <a:pt x="0" y="67818"/>
                  </a:moveTo>
                  <a:lnTo>
                    <a:pt x="0" y="114300"/>
                  </a:lnTo>
                  <a:lnTo>
                    <a:pt x="9905" y="114300"/>
                  </a:lnTo>
                  <a:lnTo>
                    <a:pt x="9905" y="67818"/>
                  </a:lnTo>
                  <a:lnTo>
                    <a:pt x="0" y="67818"/>
                  </a:lnTo>
                  <a:close/>
                </a:path>
                <a:path w="10160" h="187960">
                  <a:moveTo>
                    <a:pt x="0" y="140970"/>
                  </a:moveTo>
                  <a:lnTo>
                    <a:pt x="0" y="187452"/>
                  </a:lnTo>
                  <a:lnTo>
                    <a:pt x="9905" y="187452"/>
                  </a:lnTo>
                  <a:lnTo>
                    <a:pt x="9905" y="140970"/>
                  </a:lnTo>
                  <a:lnTo>
                    <a:pt x="0" y="14097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492495" y="5200650"/>
              <a:ext cx="9525" cy="41275"/>
            </a:xfrm>
            <a:custGeom>
              <a:avLst/>
              <a:gdLst/>
              <a:ahLst/>
              <a:cxnLst/>
              <a:rect l="l" t="t" r="r" b="b"/>
              <a:pathLst>
                <a:path w="9525" h="41275">
                  <a:moveTo>
                    <a:pt x="9144" y="41147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41147"/>
                  </a:lnTo>
                  <a:lnTo>
                    <a:pt x="9144" y="41147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492495" y="5200650"/>
              <a:ext cx="10160" cy="187960"/>
            </a:xfrm>
            <a:custGeom>
              <a:avLst/>
              <a:gdLst/>
              <a:ahLst/>
              <a:cxnLst/>
              <a:rect l="l" t="t" r="r" b="b"/>
              <a:pathLst>
                <a:path w="10160" h="187960">
                  <a:moveTo>
                    <a:pt x="0" y="0"/>
                  </a:moveTo>
                  <a:lnTo>
                    <a:pt x="0" y="41147"/>
                  </a:lnTo>
                  <a:lnTo>
                    <a:pt x="9905" y="41147"/>
                  </a:lnTo>
                  <a:lnTo>
                    <a:pt x="9905" y="0"/>
                  </a:lnTo>
                  <a:lnTo>
                    <a:pt x="0" y="0"/>
                  </a:lnTo>
                  <a:close/>
                </a:path>
                <a:path w="10160" h="187960">
                  <a:moveTo>
                    <a:pt x="0" y="70103"/>
                  </a:moveTo>
                  <a:lnTo>
                    <a:pt x="0" y="114300"/>
                  </a:lnTo>
                  <a:lnTo>
                    <a:pt x="9905" y="114300"/>
                  </a:lnTo>
                  <a:lnTo>
                    <a:pt x="9905" y="70103"/>
                  </a:lnTo>
                  <a:lnTo>
                    <a:pt x="0" y="70103"/>
                  </a:lnTo>
                  <a:close/>
                </a:path>
                <a:path w="10160" h="187960">
                  <a:moveTo>
                    <a:pt x="0" y="142494"/>
                  </a:moveTo>
                  <a:lnTo>
                    <a:pt x="0" y="187452"/>
                  </a:lnTo>
                  <a:lnTo>
                    <a:pt x="9905" y="187452"/>
                  </a:lnTo>
                  <a:lnTo>
                    <a:pt x="9905" y="142494"/>
                  </a:lnTo>
                  <a:lnTo>
                    <a:pt x="0" y="142494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492495" y="5416295"/>
              <a:ext cx="9525" cy="41275"/>
            </a:xfrm>
            <a:custGeom>
              <a:avLst/>
              <a:gdLst/>
              <a:ahLst/>
              <a:cxnLst/>
              <a:rect l="l" t="t" r="r" b="b"/>
              <a:pathLst>
                <a:path w="9525" h="41275">
                  <a:moveTo>
                    <a:pt x="9144" y="41147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41147"/>
                  </a:lnTo>
                  <a:lnTo>
                    <a:pt x="9144" y="41147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492495" y="5416295"/>
              <a:ext cx="10160" cy="187960"/>
            </a:xfrm>
            <a:custGeom>
              <a:avLst/>
              <a:gdLst/>
              <a:ahLst/>
              <a:cxnLst/>
              <a:rect l="l" t="t" r="r" b="b"/>
              <a:pathLst>
                <a:path w="10160" h="187960">
                  <a:moveTo>
                    <a:pt x="0" y="0"/>
                  </a:moveTo>
                  <a:lnTo>
                    <a:pt x="0" y="41147"/>
                  </a:lnTo>
                  <a:lnTo>
                    <a:pt x="9905" y="41147"/>
                  </a:lnTo>
                  <a:lnTo>
                    <a:pt x="9905" y="0"/>
                  </a:lnTo>
                  <a:lnTo>
                    <a:pt x="0" y="0"/>
                  </a:lnTo>
                  <a:close/>
                </a:path>
                <a:path w="10160" h="187960">
                  <a:moveTo>
                    <a:pt x="0" y="68580"/>
                  </a:moveTo>
                  <a:lnTo>
                    <a:pt x="0" y="114300"/>
                  </a:lnTo>
                  <a:lnTo>
                    <a:pt x="9905" y="114300"/>
                  </a:lnTo>
                  <a:lnTo>
                    <a:pt x="9905" y="68580"/>
                  </a:lnTo>
                  <a:lnTo>
                    <a:pt x="0" y="68580"/>
                  </a:lnTo>
                  <a:close/>
                </a:path>
                <a:path w="10160" h="187960">
                  <a:moveTo>
                    <a:pt x="0" y="141731"/>
                  </a:moveTo>
                  <a:lnTo>
                    <a:pt x="0" y="187452"/>
                  </a:lnTo>
                  <a:lnTo>
                    <a:pt x="9905" y="187452"/>
                  </a:lnTo>
                  <a:lnTo>
                    <a:pt x="9905" y="141731"/>
                  </a:lnTo>
                  <a:lnTo>
                    <a:pt x="0" y="141731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492495" y="5630418"/>
              <a:ext cx="9525" cy="41275"/>
            </a:xfrm>
            <a:custGeom>
              <a:avLst/>
              <a:gdLst/>
              <a:ahLst/>
              <a:cxnLst/>
              <a:rect l="l" t="t" r="r" b="b"/>
              <a:pathLst>
                <a:path w="9525" h="41275">
                  <a:moveTo>
                    <a:pt x="9144" y="41147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41147"/>
                  </a:lnTo>
                  <a:lnTo>
                    <a:pt x="9144" y="41147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492495" y="5631179"/>
              <a:ext cx="10160" cy="186690"/>
            </a:xfrm>
            <a:custGeom>
              <a:avLst/>
              <a:gdLst/>
              <a:ahLst/>
              <a:cxnLst/>
              <a:rect l="l" t="t" r="r" b="b"/>
              <a:pathLst>
                <a:path w="10160" h="186689">
                  <a:moveTo>
                    <a:pt x="0" y="0"/>
                  </a:moveTo>
                  <a:lnTo>
                    <a:pt x="0" y="41147"/>
                  </a:lnTo>
                  <a:lnTo>
                    <a:pt x="9905" y="41147"/>
                  </a:lnTo>
                  <a:lnTo>
                    <a:pt x="9905" y="0"/>
                  </a:lnTo>
                  <a:lnTo>
                    <a:pt x="0" y="0"/>
                  </a:lnTo>
                  <a:close/>
                </a:path>
                <a:path w="10160" h="186689">
                  <a:moveTo>
                    <a:pt x="0" y="67817"/>
                  </a:moveTo>
                  <a:lnTo>
                    <a:pt x="0" y="114300"/>
                  </a:lnTo>
                  <a:lnTo>
                    <a:pt x="9905" y="114300"/>
                  </a:lnTo>
                  <a:lnTo>
                    <a:pt x="9905" y="67817"/>
                  </a:lnTo>
                  <a:lnTo>
                    <a:pt x="0" y="67817"/>
                  </a:lnTo>
                  <a:close/>
                </a:path>
                <a:path w="10160" h="186689">
                  <a:moveTo>
                    <a:pt x="0" y="140970"/>
                  </a:moveTo>
                  <a:lnTo>
                    <a:pt x="0" y="186690"/>
                  </a:lnTo>
                  <a:lnTo>
                    <a:pt x="9905" y="186690"/>
                  </a:lnTo>
                  <a:lnTo>
                    <a:pt x="9905" y="140970"/>
                  </a:lnTo>
                  <a:lnTo>
                    <a:pt x="0" y="14097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492495" y="5846063"/>
              <a:ext cx="9525" cy="41910"/>
            </a:xfrm>
            <a:custGeom>
              <a:avLst/>
              <a:gdLst/>
              <a:ahLst/>
              <a:cxnLst/>
              <a:rect l="l" t="t" r="r" b="b"/>
              <a:pathLst>
                <a:path w="9525" h="41910">
                  <a:moveTo>
                    <a:pt x="9144" y="41909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41909"/>
                  </a:lnTo>
                  <a:lnTo>
                    <a:pt x="9144" y="41909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492495" y="5846826"/>
              <a:ext cx="10160" cy="187960"/>
            </a:xfrm>
            <a:custGeom>
              <a:avLst/>
              <a:gdLst/>
              <a:ahLst/>
              <a:cxnLst/>
              <a:rect l="l" t="t" r="r" b="b"/>
              <a:pathLst>
                <a:path w="10160" h="187960">
                  <a:moveTo>
                    <a:pt x="0" y="0"/>
                  </a:moveTo>
                  <a:lnTo>
                    <a:pt x="0" y="41147"/>
                  </a:lnTo>
                  <a:lnTo>
                    <a:pt x="9905" y="41147"/>
                  </a:lnTo>
                  <a:lnTo>
                    <a:pt x="9905" y="0"/>
                  </a:lnTo>
                  <a:lnTo>
                    <a:pt x="0" y="0"/>
                  </a:lnTo>
                  <a:close/>
                </a:path>
                <a:path w="10160" h="187960">
                  <a:moveTo>
                    <a:pt x="0" y="67818"/>
                  </a:moveTo>
                  <a:lnTo>
                    <a:pt x="0" y="114300"/>
                  </a:lnTo>
                  <a:lnTo>
                    <a:pt x="9906" y="114300"/>
                  </a:lnTo>
                  <a:lnTo>
                    <a:pt x="9906" y="67818"/>
                  </a:lnTo>
                  <a:lnTo>
                    <a:pt x="0" y="67818"/>
                  </a:lnTo>
                  <a:close/>
                </a:path>
                <a:path w="10160" h="187960">
                  <a:moveTo>
                    <a:pt x="0" y="140969"/>
                  </a:moveTo>
                  <a:lnTo>
                    <a:pt x="0" y="187451"/>
                  </a:lnTo>
                  <a:lnTo>
                    <a:pt x="9906" y="187451"/>
                  </a:lnTo>
                  <a:lnTo>
                    <a:pt x="9906" y="140969"/>
                  </a:lnTo>
                  <a:lnTo>
                    <a:pt x="0" y="140969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492495" y="6060947"/>
              <a:ext cx="9525" cy="41275"/>
            </a:xfrm>
            <a:custGeom>
              <a:avLst/>
              <a:gdLst/>
              <a:ahLst/>
              <a:cxnLst/>
              <a:rect l="l" t="t" r="r" b="b"/>
              <a:pathLst>
                <a:path w="9525" h="41275">
                  <a:moveTo>
                    <a:pt x="9144" y="41147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41147"/>
                  </a:lnTo>
                  <a:lnTo>
                    <a:pt x="9144" y="41147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492495" y="6060947"/>
              <a:ext cx="10160" cy="187960"/>
            </a:xfrm>
            <a:custGeom>
              <a:avLst/>
              <a:gdLst/>
              <a:ahLst/>
              <a:cxnLst/>
              <a:rect l="l" t="t" r="r" b="b"/>
              <a:pathLst>
                <a:path w="10160" h="187960">
                  <a:moveTo>
                    <a:pt x="0" y="0"/>
                  </a:moveTo>
                  <a:lnTo>
                    <a:pt x="0" y="41147"/>
                  </a:lnTo>
                  <a:lnTo>
                    <a:pt x="9905" y="41147"/>
                  </a:lnTo>
                  <a:lnTo>
                    <a:pt x="9905" y="0"/>
                  </a:lnTo>
                  <a:lnTo>
                    <a:pt x="0" y="0"/>
                  </a:lnTo>
                  <a:close/>
                </a:path>
                <a:path w="10160" h="187960">
                  <a:moveTo>
                    <a:pt x="0" y="68579"/>
                  </a:moveTo>
                  <a:lnTo>
                    <a:pt x="0" y="114300"/>
                  </a:lnTo>
                  <a:lnTo>
                    <a:pt x="9905" y="114300"/>
                  </a:lnTo>
                  <a:lnTo>
                    <a:pt x="9905" y="68579"/>
                  </a:lnTo>
                  <a:lnTo>
                    <a:pt x="0" y="68579"/>
                  </a:lnTo>
                  <a:close/>
                </a:path>
                <a:path w="10160" h="187960">
                  <a:moveTo>
                    <a:pt x="0" y="141732"/>
                  </a:moveTo>
                  <a:lnTo>
                    <a:pt x="0" y="187452"/>
                  </a:lnTo>
                  <a:lnTo>
                    <a:pt x="9905" y="187452"/>
                  </a:lnTo>
                  <a:lnTo>
                    <a:pt x="9905" y="141732"/>
                  </a:lnTo>
                  <a:lnTo>
                    <a:pt x="0" y="141732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448300" y="6267450"/>
              <a:ext cx="98425" cy="90805"/>
            </a:xfrm>
            <a:custGeom>
              <a:avLst/>
              <a:gdLst/>
              <a:ahLst/>
              <a:cxnLst/>
              <a:rect l="l" t="t" r="r" b="b"/>
              <a:pathLst>
                <a:path w="98425" h="90804">
                  <a:moveTo>
                    <a:pt x="98297" y="0"/>
                  </a:moveTo>
                  <a:lnTo>
                    <a:pt x="0" y="0"/>
                  </a:lnTo>
                  <a:lnTo>
                    <a:pt x="49529" y="90677"/>
                  </a:lnTo>
                  <a:lnTo>
                    <a:pt x="98297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11530" y="2622294"/>
            <a:ext cx="909955" cy="772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350" i="1" spc="-577" baseline="-1700" dirty="0">
                <a:latin typeface="Times New Roman"/>
                <a:cs typeface="Times New Roman"/>
              </a:rPr>
              <a:t>I</a:t>
            </a:r>
            <a:r>
              <a:rPr sz="4900" spc="-25" dirty="0">
                <a:latin typeface="Times New Roman"/>
                <a:cs typeface="Times New Roman"/>
              </a:rPr>
              <a:t>(</a:t>
            </a:r>
            <a:r>
              <a:rPr sz="7350" i="1" spc="30" baseline="-1700" dirty="0">
                <a:latin typeface="Times New Roman"/>
                <a:cs typeface="Times New Roman"/>
              </a:rPr>
              <a:t>n</a:t>
            </a:r>
            <a:r>
              <a:rPr sz="4900" dirty="0">
                <a:latin typeface="Times New Roman"/>
                <a:cs typeface="Times New Roman"/>
              </a:rPr>
              <a:t>)</a:t>
            </a:r>
            <a:endParaRPr sz="49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23719" y="3199894"/>
            <a:ext cx="5843270" cy="2464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7880">
              <a:lnSpc>
                <a:spcPct val="100000"/>
              </a:lnSpc>
              <a:spcBef>
                <a:spcPts val="100"/>
              </a:spcBef>
              <a:tabLst>
                <a:tab pos="2404745" algn="l"/>
                <a:tab pos="2930525" algn="l"/>
              </a:tabLst>
            </a:pPr>
            <a:r>
              <a:rPr sz="3600" i="1" spc="-5" dirty="0">
                <a:latin typeface="Times New Roman"/>
                <a:cs typeface="Times New Roman"/>
              </a:rPr>
              <a:t>DFT	</a:t>
            </a:r>
            <a:r>
              <a:rPr sz="5400" spc="-7" baseline="2314" dirty="0">
                <a:latin typeface="Times New Roman"/>
                <a:cs typeface="Times New Roman"/>
              </a:rPr>
              <a:t>N	</a:t>
            </a:r>
            <a:r>
              <a:rPr sz="4050" i="1" baseline="1028" dirty="0">
                <a:latin typeface="Times New Roman"/>
                <a:cs typeface="Times New Roman"/>
              </a:rPr>
              <a:t>k=0</a:t>
            </a:r>
            <a:endParaRPr sz="4050" baseline="1028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369"/>
              </a:spcBef>
              <a:tabLst>
                <a:tab pos="863600" algn="l"/>
              </a:tabLst>
            </a:pPr>
            <a:r>
              <a:rPr sz="3200" b="1" spc="-5" dirty="0">
                <a:latin typeface="Times New Roman"/>
                <a:cs typeface="Times New Roman"/>
              </a:rPr>
              <a:t>N</a:t>
            </a:r>
            <a:r>
              <a:rPr sz="3200" b="1" dirty="0">
                <a:latin typeface="Times New Roman"/>
                <a:cs typeface="Times New Roman"/>
              </a:rPr>
              <a:t> </a:t>
            </a:r>
            <a:r>
              <a:rPr sz="3200" b="1" spc="-5" dirty="0">
                <a:latin typeface="Times New Roman"/>
                <a:cs typeface="Times New Roman"/>
              </a:rPr>
              <a:t>=	#</a:t>
            </a:r>
            <a:r>
              <a:rPr sz="3200" b="1" dirty="0">
                <a:latin typeface="Times New Roman"/>
                <a:cs typeface="Times New Roman"/>
              </a:rPr>
              <a:t> </a:t>
            </a:r>
            <a:r>
              <a:rPr sz="3200" b="1" spc="-5" dirty="0">
                <a:latin typeface="Times New Roman"/>
                <a:cs typeface="Times New Roman"/>
              </a:rPr>
              <a:t>samples/cycle</a:t>
            </a:r>
            <a:r>
              <a:rPr sz="3200" b="1" dirty="0">
                <a:latin typeface="Times New Roman"/>
                <a:cs typeface="Times New Roman"/>
              </a:rPr>
              <a:t> </a:t>
            </a:r>
            <a:r>
              <a:rPr sz="3200" b="1" spc="-5" dirty="0">
                <a:latin typeface="Times New Roman"/>
                <a:cs typeface="Times New Roman"/>
              </a:rPr>
              <a:t>fundamental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835"/>
              </a:lnSpc>
              <a:tabLst>
                <a:tab pos="863600" algn="l"/>
              </a:tabLst>
            </a:pPr>
            <a:r>
              <a:rPr sz="3200" i="1" spc="-5" dirty="0">
                <a:latin typeface="Times New Roman"/>
                <a:cs typeface="Times New Roman"/>
              </a:rPr>
              <a:t>n</a:t>
            </a:r>
            <a:r>
              <a:rPr sz="3200" i="1" dirty="0">
                <a:latin typeface="Times New Roman"/>
                <a:cs typeface="Times New Roman"/>
              </a:rPr>
              <a:t> </a:t>
            </a:r>
            <a:r>
              <a:rPr sz="3200" b="1" spc="-5" dirty="0">
                <a:latin typeface="Times New Roman"/>
                <a:cs typeface="Times New Roman"/>
              </a:rPr>
              <a:t>=	desired</a:t>
            </a:r>
            <a:r>
              <a:rPr sz="3200" b="1" spc="-15" dirty="0">
                <a:latin typeface="Times New Roman"/>
                <a:cs typeface="Times New Roman"/>
              </a:rPr>
              <a:t> </a:t>
            </a:r>
            <a:r>
              <a:rPr sz="3200" b="1" spc="-5" dirty="0">
                <a:latin typeface="Times New Roman"/>
                <a:cs typeface="Times New Roman"/>
              </a:rPr>
              <a:t>harmonic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835"/>
              </a:lnSpc>
              <a:tabLst>
                <a:tab pos="863600" algn="l"/>
              </a:tabLst>
            </a:pPr>
            <a:r>
              <a:rPr sz="3200" i="1" spc="-5" dirty="0">
                <a:latin typeface="Times New Roman"/>
                <a:cs typeface="Times New Roman"/>
              </a:rPr>
              <a:t>k</a:t>
            </a:r>
            <a:r>
              <a:rPr sz="3200" i="1" dirty="0">
                <a:latin typeface="Times New Roman"/>
                <a:cs typeface="Times New Roman"/>
              </a:rPr>
              <a:t> </a:t>
            </a:r>
            <a:r>
              <a:rPr sz="3200" b="1" spc="-5" dirty="0">
                <a:latin typeface="Times New Roman"/>
                <a:cs typeface="Times New Roman"/>
              </a:rPr>
              <a:t>=	sample</a:t>
            </a:r>
            <a:r>
              <a:rPr sz="3200" b="1" spc="-30" dirty="0">
                <a:latin typeface="Times New Roman"/>
                <a:cs typeface="Times New Roman"/>
              </a:rPr>
              <a:t> </a:t>
            </a:r>
            <a:r>
              <a:rPr sz="3200" b="1" spc="-5" dirty="0">
                <a:latin typeface="Times New Roman"/>
                <a:cs typeface="Times New Roman"/>
              </a:rPr>
              <a:t>index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62764" y="2184908"/>
            <a:ext cx="5397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i="1" dirty="0">
                <a:latin typeface="Times New Roman"/>
                <a:cs typeface="Times New Roman"/>
              </a:rPr>
              <a:t>N-1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52930" y="2201655"/>
            <a:ext cx="5003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40" dirty="0">
                <a:latin typeface="Times New Roman"/>
                <a:cs typeface="Times New Roman"/>
              </a:rPr>
              <a:t>2</a:t>
            </a:r>
            <a:r>
              <a:rPr sz="5400" baseline="1543" dirty="0">
                <a:latin typeface="Symbol"/>
                <a:cs typeface="Symbol"/>
              </a:rPr>
              <a:t></a:t>
            </a:r>
            <a:endParaRPr sz="5400" baseline="1543">
              <a:latin typeface="Symbol"/>
              <a:cs typeface="Symbo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448966" y="2155188"/>
            <a:ext cx="3859529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664210" algn="l"/>
                <a:tab pos="1281430" algn="l"/>
              </a:tabLst>
            </a:pPr>
            <a:r>
              <a:rPr sz="7350" b="0" baseline="-22675" dirty="0">
                <a:solidFill>
                  <a:srgbClr val="000000"/>
                </a:solidFill>
                <a:latin typeface="Times New Roman"/>
                <a:cs typeface="Times New Roman"/>
              </a:rPr>
              <a:t>=	</a:t>
            </a:r>
            <a:r>
              <a:rPr sz="5400" b="0" u="heavy" baseline="-11574" dirty="0">
                <a:solidFill>
                  <a:srgbClr val="000000"/>
                </a:solidFill>
                <a:uFill>
                  <a:solidFill>
                    <a:srgbClr val="010101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5400" b="0" u="heavy" spc="-284" baseline="-11574" dirty="0">
                <a:solidFill>
                  <a:srgbClr val="000000"/>
                </a:solidFill>
                <a:uFill>
                  <a:solidFill>
                    <a:srgbClr val="010101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5400" b="0" u="heavy" baseline="-11574" dirty="0">
                <a:solidFill>
                  <a:srgbClr val="000000"/>
                </a:solidFill>
                <a:uFill>
                  <a:solidFill>
                    <a:srgbClr val="010101"/>
                  </a:solidFill>
                </a:uFill>
                <a:latin typeface="Times New Roman"/>
                <a:cs typeface="Times New Roman"/>
              </a:rPr>
              <a:t>2</a:t>
            </a:r>
            <a:r>
              <a:rPr sz="5400" b="0" baseline="-11574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9900" b="0" baseline="-16835" dirty="0">
                <a:solidFill>
                  <a:srgbClr val="000000"/>
                </a:solidFill>
                <a:latin typeface="Symbol"/>
                <a:cs typeface="Symbol"/>
              </a:rPr>
              <a:t></a:t>
            </a:r>
            <a:r>
              <a:rPr sz="9900" b="0" spc="-1620" baseline="-168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7350" b="0" i="1" spc="195" baseline="-23809" dirty="0">
                <a:solidFill>
                  <a:srgbClr val="000000"/>
                </a:solidFill>
                <a:latin typeface="Times New Roman"/>
                <a:cs typeface="Times New Roman"/>
              </a:rPr>
              <a:t>I</a:t>
            </a:r>
            <a:r>
              <a:rPr sz="5400" b="0" i="1" baseline="-58641" dirty="0">
                <a:solidFill>
                  <a:srgbClr val="000000"/>
                </a:solidFill>
                <a:latin typeface="Times New Roman"/>
                <a:cs typeface="Times New Roman"/>
              </a:rPr>
              <a:t>k</a:t>
            </a:r>
            <a:r>
              <a:rPr sz="5400" b="0" i="1" spc="-270" baseline="-5864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7350" b="0" i="1" baseline="-23809" dirty="0">
                <a:solidFill>
                  <a:srgbClr val="000000"/>
                </a:solidFill>
                <a:latin typeface="Times New Roman"/>
                <a:cs typeface="Times New Roman"/>
              </a:rPr>
              <a:t>e</a:t>
            </a:r>
            <a:r>
              <a:rPr sz="7350" b="0" i="1" spc="-914" baseline="-2380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600" b="0" i="1" dirty="0">
                <a:solidFill>
                  <a:srgbClr val="000000"/>
                </a:solidFill>
                <a:latin typeface="Times New Roman"/>
                <a:cs typeface="Times New Roman"/>
              </a:rPr>
              <a:t>-jnk</a:t>
            </a:r>
            <a:r>
              <a:rPr sz="3600" b="0" i="1" spc="-4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5400" b="0" spc="-7" baseline="-29320" dirty="0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endParaRPr sz="5400" baseline="-2932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046727" y="2678175"/>
            <a:ext cx="467359" cy="391160"/>
            <a:chOff x="4046727" y="2678175"/>
            <a:chExt cx="467359" cy="39116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46727" y="2833623"/>
              <a:ext cx="144526" cy="23520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167377" y="2693670"/>
              <a:ext cx="70485" cy="368935"/>
            </a:xfrm>
            <a:custGeom>
              <a:avLst/>
              <a:gdLst/>
              <a:ahLst/>
              <a:cxnLst/>
              <a:rect l="l" t="t" r="r" b="b"/>
              <a:pathLst>
                <a:path w="70485" h="368935">
                  <a:moveTo>
                    <a:pt x="70104" y="12953"/>
                  </a:moveTo>
                  <a:lnTo>
                    <a:pt x="61722" y="20573"/>
                  </a:lnTo>
                  <a:lnTo>
                    <a:pt x="61722" y="0"/>
                  </a:lnTo>
                  <a:lnTo>
                    <a:pt x="53340" y="9905"/>
                  </a:lnTo>
                  <a:lnTo>
                    <a:pt x="0" y="365759"/>
                  </a:lnTo>
                  <a:lnTo>
                    <a:pt x="18288" y="368807"/>
                  </a:lnTo>
                  <a:lnTo>
                    <a:pt x="70104" y="12953"/>
                  </a:lnTo>
                  <a:close/>
                </a:path>
                <a:path w="70485" h="368935">
                  <a:moveTo>
                    <a:pt x="61722" y="0"/>
                  </a:moveTo>
                  <a:lnTo>
                    <a:pt x="55626" y="0"/>
                  </a:lnTo>
                  <a:lnTo>
                    <a:pt x="53340" y="9905"/>
                  </a:lnTo>
                  <a:lnTo>
                    <a:pt x="61722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67377" y="2693670"/>
              <a:ext cx="70485" cy="368935"/>
            </a:xfrm>
            <a:custGeom>
              <a:avLst/>
              <a:gdLst/>
              <a:ahLst/>
              <a:cxnLst/>
              <a:rect l="l" t="t" r="r" b="b"/>
              <a:pathLst>
                <a:path w="70485" h="368935">
                  <a:moveTo>
                    <a:pt x="61722" y="0"/>
                  </a:moveTo>
                  <a:lnTo>
                    <a:pt x="53340" y="9905"/>
                  </a:lnTo>
                  <a:lnTo>
                    <a:pt x="0" y="365759"/>
                  </a:lnTo>
                  <a:lnTo>
                    <a:pt x="18288" y="368807"/>
                  </a:lnTo>
                  <a:lnTo>
                    <a:pt x="70104" y="12953"/>
                  </a:lnTo>
                  <a:lnTo>
                    <a:pt x="61722" y="20573"/>
                  </a:lnTo>
                  <a:lnTo>
                    <a:pt x="61722" y="0"/>
                  </a:lnTo>
                  <a:lnTo>
                    <a:pt x="55626" y="0"/>
                  </a:lnTo>
                  <a:lnTo>
                    <a:pt x="53340" y="9905"/>
                  </a:lnTo>
                  <a:lnTo>
                    <a:pt x="61722" y="0"/>
                  </a:lnTo>
                </a:path>
              </a:pathLst>
            </a:custGeom>
            <a:ln w="12699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229100" y="2684525"/>
              <a:ext cx="278130" cy="29845"/>
            </a:xfrm>
            <a:custGeom>
              <a:avLst/>
              <a:gdLst/>
              <a:ahLst/>
              <a:cxnLst/>
              <a:rect l="l" t="t" r="r" b="b"/>
              <a:pathLst>
                <a:path w="278129" h="29844">
                  <a:moveTo>
                    <a:pt x="278129" y="22098"/>
                  </a:moveTo>
                  <a:lnTo>
                    <a:pt x="276605" y="12954"/>
                  </a:lnTo>
                  <a:lnTo>
                    <a:pt x="276605" y="0"/>
                  </a:lnTo>
                  <a:lnTo>
                    <a:pt x="0" y="9144"/>
                  </a:lnTo>
                  <a:lnTo>
                    <a:pt x="0" y="29718"/>
                  </a:lnTo>
                  <a:lnTo>
                    <a:pt x="278129" y="2209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229100" y="2684525"/>
              <a:ext cx="278130" cy="29845"/>
            </a:xfrm>
            <a:custGeom>
              <a:avLst/>
              <a:gdLst/>
              <a:ahLst/>
              <a:cxnLst/>
              <a:rect l="l" t="t" r="r" b="b"/>
              <a:pathLst>
                <a:path w="278129" h="29844">
                  <a:moveTo>
                    <a:pt x="276605" y="12954"/>
                  </a:moveTo>
                  <a:lnTo>
                    <a:pt x="276605" y="0"/>
                  </a:lnTo>
                  <a:lnTo>
                    <a:pt x="0" y="9144"/>
                  </a:lnTo>
                  <a:lnTo>
                    <a:pt x="0" y="29718"/>
                  </a:lnTo>
                  <a:lnTo>
                    <a:pt x="278129" y="22098"/>
                  </a:lnTo>
                  <a:lnTo>
                    <a:pt x="276605" y="12954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6905243" y="2785872"/>
            <a:ext cx="356235" cy="1905"/>
          </a:xfrm>
          <a:custGeom>
            <a:avLst/>
            <a:gdLst/>
            <a:ahLst/>
            <a:cxnLst/>
            <a:rect l="l" t="t" r="r" b="b"/>
            <a:pathLst>
              <a:path w="356234" h="1905">
                <a:moveTo>
                  <a:pt x="0" y="0"/>
                </a:moveTo>
                <a:lnTo>
                  <a:pt x="355854" y="1523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694690" y="1045719"/>
            <a:ext cx="54870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0000"/>
                </a:solidFill>
                <a:latin typeface="Arial MT"/>
                <a:cs typeface="Arial MT"/>
              </a:rPr>
              <a:t>Discrete</a:t>
            </a:r>
            <a:r>
              <a:rPr sz="3600" spc="-2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3600" spc="-5" dirty="0">
                <a:solidFill>
                  <a:srgbClr val="FF0000"/>
                </a:solidFill>
                <a:latin typeface="Arial MT"/>
                <a:cs typeface="Arial MT"/>
              </a:rPr>
              <a:t>Fourier</a:t>
            </a:r>
            <a:r>
              <a:rPr sz="3600" spc="-2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0000"/>
                </a:solidFill>
                <a:latin typeface="Arial MT"/>
                <a:cs typeface="Arial MT"/>
              </a:rPr>
              <a:t>Transform</a:t>
            </a:r>
            <a:endParaRPr sz="36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49470" y="3665495"/>
            <a:ext cx="211454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i="1" dirty="0">
                <a:latin typeface="Times New Roman"/>
                <a:cs typeface="Times New Roman"/>
              </a:rPr>
              <a:t>k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250199" y="3611390"/>
            <a:ext cx="211454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i="1" dirty="0">
                <a:latin typeface="Times New Roman"/>
                <a:cs typeface="Times New Roman"/>
              </a:rPr>
              <a:t>k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7921" y="3429286"/>
            <a:ext cx="61468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i="1" spc="-315" dirty="0">
                <a:latin typeface="Times New Roman"/>
                <a:cs typeface="Times New Roman"/>
              </a:rPr>
              <a:t>I</a:t>
            </a:r>
            <a:r>
              <a:rPr sz="3300" spc="35" dirty="0">
                <a:latin typeface="Times New Roman"/>
                <a:cs typeface="Times New Roman"/>
              </a:rPr>
              <a:t>(</a:t>
            </a:r>
            <a:r>
              <a:rPr sz="3300" i="1" spc="-40" dirty="0">
                <a:latin typeface="Times New Roman"/>
                <a:cs typeface="Times New Roman"/>
              </a:rPr>
              <a:t>n</a:t>
            </a:r>
            <a:r>
              <a:rPr sz="3300" dirty="0">
                <a:latin typeface="Times New Roman"/>
                <a:cs typeface="Times New Roman"/>
              </a:rPr>
              <a:t>)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67402" y="3432302"/>
            <a:ext cx="118427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90" dirty="0">
                <a:latin typeface="Times New Roman"/>
                <a:cs typeface="Times New Roman"/>
              </a:rPr>
              <a:t>(cos(</a:t>
            </a:r>
            <a:r>
              <a:rPr sz="3300" i="1" spc="-90" dirty="0">
                <a:latin typeface="Times New Roman"/>
                <a:cs typeface="Times New Roman"/>
              </a:rPr>
              <a:t>nk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87309" y="3432302"/>
            <a:ext cx="120523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5" dirty="0">
                <a:latin typeface="Times New Roman"/>
                <a:cs typeface="Times New Roman"/>
              </a:rPr>
              <a:t>(sin</a:t>
            </a:r>
            <a:r>
              <a:rPr sz="3300" spc="125" dirty="0">
                <a:latin typeface="Times New Roman"/>
                <a:cs typeface="Times New Roman"/>
              </a:rPr>
              <a:t>(</a:t>
            </a:r>
            <a:r>
              <a:rPr sz="3300" i="1" spc="-5" dirty="0">
                <a:latin typeface="Times New Roman"/>
                <a:cs typeface="Times New Roman"/>
              </a:rPr>
              <a:t>nk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94248" y="3432302"/>
            <a:ext cx="44450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dirty="0">
                <a:latin typeface="Times New Roman"/>
                <a:cs typeface="Times New Roman"/>
              </a:rPr>
              <a:t>))]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45338" y="3429247"/>
            <a:ext cx="80391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i="1" spc="-5" dirty="0">
                <a:latin typeface="Times New Roman"/>
                <a:cs typeface="Times New Roman"/>
              </a:rPr>
              <a:t>))-</a:t>
            </a:r>
            <a:r>
              <a:rPr sz="3300" i="1" spc="-85" dirty="0">
                <a:latin typeface="Times New Roman"/>
                <a:cs typeface="Times New Roman"/>
              </a:rPr>
              <a:t> </a:t>
            </a:r>
            <a:r>
              <a:rPr sz="3300" i="1" spc="-5" dirty="0">
                <a:latin typeface="Times New Roman"/>
                <a:cs typeface="Times New Roman"/>
              </a:rPr>
              <a:t>jI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89572" y="3114546"/>
            <a:ext cx="368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Times New Roman"/>
                <a:cs typeface="Times New Roman"/>
              </a:rPr>
              <a:t>N-1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75104" y="3863599"/>
            <a:ext cx="3949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Times New Roman"/>
                <a:cs typeface="Times New Roman"/>
              </a:rPr>
              <a:t>k=0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65655" y="3289840"/>
            <a:ext cx="154876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924560" algn="l"/>
              </a:tabLst>
            </a:pPr>
            <a:r>
              <a:rPr sz="3300" dirty="0">
                <a:latin typeface="Times New Roman"/>
                <a:cs typeface="Times New Roman"/>
              </a:rPr>
              <a:t>=</a:t>
            </a:r>
            <a:r>
              <a:rPr sz="3300" spc="-505" dirty="0">
                <a:latin typeface="Times New Roman"/>
                <a:cs typeface="Times New Roman"/>
              </a:rPr>
              <a:t> </a:t>
            </a:r>
            <a:r>
              <a:rPr sz="4950" u="heavy" baseline="15993" dirty="0">
                <a:uFill>
                  <a:solidFill>
                    <a:srgbClr val="010101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950" u="heavy" spc="60" baseline="15993" dirty="0">
                <a:uFill>
                  <a:solidFill>
                    <a:srgbClr val="010101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950" u="heavy" baseline="15993" dirty="0">
                <a:uFill>
                  <a:solidFill>
                    <a:srgbClr val="010101"/>
                  </a:solidFill>
                </a:uFill>
                <a:latin typeface="Times New Roman"/>
                <a:cs typeface="Times New Roman"/>
              </a:rPr>
              <a:t>2</a:t>
            </a:r>
            <a:r>
              <a:rPr sz="4950" baseline="15993" dirty="0">
                <a:latin typeface="Times New Roman"/>
                <a:cs typeface="Times New Roman"/>
              </a:rPr>
              <a:t>	</a:t>
            </a:r>
            <a:r>
              <a:rPr sz="6600" spc="-7" baseline="-1893" dirty="0">
                <a:latin typeface="Symbol"/>
                <a:cs typeface="Symbol"/>
              </a:rPr>
              <a:t></a:t>
            </a:r>
            <a:r>
              <a:rPr sz="6600" spc="-855" baseline="-1893" dirty="0">
                <a:latin typeface="Times New Roman"/>
                <a:cs typeface="Times New Roman"/>
              </a:rPr>
              <a:t> </a:t>
            </a:r>
            <a:r>
              <a:rPr sz="3300" spc="-730" dirty="0">
                <a:latin typeface="Times New Roman"/>
                <a:cs typeface="Times New Roman"/>
              </a:rPr>
              <a:t>[</a:t>
            </a:r>
            <a:r>
              <a:rPr sz="3300" i="1" dirty="0">
                <a:latin typeface="Times New Roman"/>
                <a:cs typeface="Times New Roman"/>
              </a:rPr>
              <a:t>I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65577" y="3800357"/>
            <a:ext cx="134112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24890" algn="l"/>
              </a:tabLst>
            </a:pPr>
            <a:r>
              <a:rPr sz="3300" i="1" spc="-10" dirty="0">
                <a:latin typeface="Times New Roman"/>
                <a:cs typeface="Times New Roman"/>
              </a:rPr>
              <a:t>DF</a:t>
            </a:r>
            <a:r>
              <a:rPr sz="3300" i="1" spc="-5" dirty="0">
                <a:latin typeface="Times New Roman"/>
                <a:cs typeface="Times New Roman"/>
              </a:rPr>
              <a:t>T</a:t>
            </a:r>
            <a:r>
              <a:rPr sz="3300" i="1" dirty="0">
                <a:latin typeface="Times New Roman"/>
                <a:cs typeface="Times New Roman"/>
              </a:rPr>
              <a:t>	</a:t>
            </a:r>
            <a:r>
              <a:rPr sz="4950" spc="-7" baseline="-1683" dirty="0">
                <a:latin typeface="Times New Roman"/>
                <a:cs typeface="Times New Roman"/>
              </a:rPr>
              <a:t>N</a:t>
            </a:r>
            <a:endParaRPr sz="4950" baseline="-1683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81268" y="3337044"/>
            <a:ext cx="365760" cy="829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780" marR="5080" indent="-5715">
              <a:lnSpc>
                <a:spcPct val="103099"/>
              </a:lnSpc>
            </a:pPr>
            <a:r>
              <a:rPr sz="2600" u="heavy" spc="-50" dirty="0">
                <a:uFill>
                  <a:solidFill>
                    <a:srgbClr val="010101"/>
                  </a:solidFill>
                </a:uFill>
                <a:latin typeface="Times New Roman"/>
                <a:cs typeface="Times New Roman"/>
              </a:rPr>
              <a:t>2</a:t>
            </a:r>
            <a:r>
              <a:rPr sz="3900" spc="-7" baseline="1068" dirty="0">
                <a:latin typeface="Symbol"/>
                <a:cs typeface="Symbol"/>
              </a:rPr>
              <a:t></a:t>
            </a:r>
            <a:r>
              <a:rPr sz="3900" spc="-7" baseline="1068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N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742182" y="3337044"/>
            <a:ext cx="411480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u="heavy" spc="-5" dirty="0">
                <a:uFill>
                  <a:solidFill>
                    <a:srgbClr val="010101"/>
                  </a:solidFill>
                </a:uFill>
                <a:latin typeface="Times New Roman"/>
                <a:cs typeface="Times New Roman"/>
              </a:rPr>
              <a:t>2</a:t>
            </a:r>
            <a:r>
              <a:rPr sz="2600" spc="-240" dirty="0">
                <a:latin typeface="Times New Roman"/>
                <a:cs typeface="Times New Roman"/>
              </a:rPr>
              <a:t> </a:t>
            </a:r>
            <a:r>
              <a:rPr sz="3900" spc="-555" baseline="1068" dirty="0">
                <a:latin typeface="Symbol"/>
                <a:cs typeface="Symbol"/>
              </a:rPr>
              <a:t></a:t>
            </a:r>
            <a:endParaRPr sz="3900" baseline="1068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42182" y="3745448"/>
            <a:ext cx="264160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spc="-5" dirty="0">
                <a:latin typeface="Times New Roman"/>
                <a:cs typeface="Times New Roman"/>
              </a:rPr>
              <a:t>N</a:t>
            </a:r>
            <a:endParaRPr sz="26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316225" y="3370071"/>
            <a:ext cx="500380" cy="381635"/>
            <a:chOff x="2316225" y="3370071"/>
            <a:chExt cx="500380" cy="381635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16225" y="3516375"/>
              <a:ext cx="144525" cy="23520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436875" y="3376421"/>
              <a:ext cx="70485" cy="365125"/>
            </a:xfrm>
            <a:custGeom>
              <a:avLst/>
              <a:gdLst/>
              <a:ahLst/>
              <a:cxnLst/>
              <a:rect l="l" t="t" r="r" b="b"/>
              <a:pathLst>
                <a:path w="70485" h="365125">
                  <a:moveTo>
                    <a:pt x="70104" y="11429"/>
                  </a:moveTo>
                  <a:lnTo>
                    <a:pt x="61722" y="17525"/>
                  </a:lnTo>
                  <a:lnTo>
                    <a:pt x="61722" y="0"/>
                  </a:lnTo>
                  <a:lnTo>
                    <a:pt x="53340" y="8382"/>
                  </a:lnTo>
                  <a:lnTo>
                    <a:pt x="0" y="361950"/>
                  </a:lnTo>
                  <a:lnTo>
                    <a:pt x="18287" y="364998"/>
                  </a:lnTo>
                  <a:lnTo>
                    <a:pt x="70104" y="11429"/>
                  </a:lnTo>
                  <a:close/>
                </a:path>
                <a:path w="70485" h="365125">
                  <a:moveTo>
                    <a:pt x="61722" y="0"/>
                  </a:moveTo>
                  <a:lnTo>
                    <a:pt x="55625" y="0"/>
                  </a:lnTo>
                  <a:lnTo>
                    <a:pt x="53340" y="8382"/>
                  </a:lnTo>
                  <a:lnTo>
                    <a:pt x="61722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436875" y="3376421"/>
              <a:ext cx="70485" cy="365125"/>
            </a:xfrm>
            <a:custGeom>
              <a:avLst/>
              <a:gdLst/>
              <a:ahLst/>
              <a:cxnLst/>
              <a:rect l="l" t="t" r="r" b="b"/>
              <a:pathLst>
                <a:path w="70485" h="365125">
                  <a:moveTo>
                    <a:pt x="61722" y="0"/>
                  </a:moveTo>
                  <a:lnTo>
                    <a:pt x="53340" y="8382"/>
                  </a:lnTo>
                  <a:lnTo>
                    <a:pt x="0" y="361950"/>
                  </a:lnTo>
                  <a:lnTo>
                    <a:pt x="18287" y="364998"/>
                  </a:lnTo>
                  <a:lnTo>
                    <a:pt x="70104" y="11429"/>
                  </a:lnTo>
                  <a:lnTo>
                    <a:pt x="61722" y="17525"/>
                  </a:lnTo>
                  <a:lnTo>
                    <a:pt x="61722" y="0"/>
                  </a:lnTo>
                  <a:lnTo>
                    <a:pt x="55625" y="0"/>
                  </a:lnTo>
                  <a:lnTo>
                    <a:pt x="53340" y="8382"/>
                  </a:lnTo>
                  <a:lnTo>
                    <a:pt x="61722" y="0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498597" y="3376421"/>
              <a:ext cx="311150" cy="17780"/>
            </a:xfrm>
            <a:custGeom>
              <a:avLst/>
              <a:gdLst/>
              <a:ahLst/>
              <a:cxnLst/>
              <a:rect l="l" t="t" r="r" b="b"/>
              <a:pathLst>
                <a:path w="311150" h="17779">
                  <a:moveTo>
                    <a:pt x="310896" y="17525"/>
                  </a:moveTo>
                  <a:lnTo>
                    <a:pt x="310896" y="7620"/>
                  </a:lnTo>
                  <a:lnTo>
                    <a:pt x="310896" y="0"/>
                  </a:lnTo>
                  <a:lnTo>
                    <a:pt x="0" y="0"/>
                  </a:lnTo>
                  <a:lnTo>
                    <a:pt x="0" y="17525"/>
                  </a:lnTo>
                  <a:lnTo>
                    <a:pt x="310896" y="1752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498597" y="3376421"/>
              <a:ext cx="311785" cy="17780"/>
            </a:xfrm>
            <a:custGeom>
              <a:avLst/>
              <a:gdLst/>
              <a:ahLst/>
              <a:cxnLst/>
              <a:rect l="l" t="t" r="r" b="b"/>
              <a:pathLst>
                <a:path w="311785" h="17779">
                  <a:moveTo>
                    <a:pt x="311658" y="8382"/>
                  </a:moveTo>
                  <a:lnTo>
                    <a:pt x="311658" y="0"/>
                  </a:lnTo>
                  <a:lnTo>
                    <a:pt x="0" y="0"/>
                  </a:lnTo>
                  <a:lnTo>
                    <a:pt x="0" y="17525"/>
                  </a:lnTo>
                  <a:lnTo>
                    <a:pt x="311658" y="17525"/>
                  </a:lnTo>
                  <a:lnTo>
                    <a:pt x="311658" y="8382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2694690" y="1045719"/>
            <a:ext cx="54870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5" dirty="0">
                <a:latin typeface="Arial MT"/>
                <a:cs typeface="Arial MT"/>
              </a:rPr>
              <a:t>Discrete</a:t>
            </a:r>
            <a:r>
              <a:rPr sz="3600" b="0" spc="-20" dirty="0">
                <a:latin typeface="Arial MT"/>
                <a:cs typeface="Arial MT"/>
              </a:rPr>
              <a:t> </a:t>
            </a:r>
            <a:r>
              <a:rPr sz="3600" b="0" spc="-5" dirty="0">
                <a:latin typeface="Arial MT"/>
                <a:cs typeface="Arial MT"/>
              </a:rPr>
              <a:t>Fourier</a:t>
            </a:r>
            <a:r>
              <a:rPr sz="3600" b="0" spc="-20" dirty="0">
                <a:latin typeface="Arial MT"/>
                <a:cs typeface="Arial MT"/>
              </a:rPr>
              <a:t> </a:t>
            </a:r>
            <a:r>
              <a:rPr sz="3600" b="0" dirty="0">
                <a:latin typeface="Arial MT"/>
                <a:cs typeface="Arial MT"/>
              </a:rPr>
              <a:t>Transform</a:t>
            </a:r>
            <a:endParaRPr sz="36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44650" y="1814574"/>
            <a:ext cx="7079615" cy="2790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>
              <a:lnSpc>
                <a:spcPts val="2230"/>
              </a:lnSpc>
              <a:spcBef>
                <a:spcPts val="100"/>
              </a:spcBef>
              <a:tabLst>
                <a:tab pos="2470785" algn="l"/>
              </a:tabLst>
            </a:pPr>
            <a:r>
              <a:rPr sz="2400" b="1" spc="-5" dirty="0">
                <a:latin typeface="Arial"/>
                <a:cs typeface="Arial"/>
              </a:rPr>
              <a:t>Fo</a:t>
            </a:r>
            <a:r>
              <a:rPr sz="2400" b="1" dirty="0">
                <a:latin typeface="Arial"/>
                <a:cs typeface="Arial"/>
              </a:rPr>
              <a:t>r</a:t>
            </a:r>
            <a:r>
              <a:rPr sz="2400" b="1" spc="-5" dirty="0">
                <a:latin typeface="Arial"/>
                <a:cs typeface="Arial"/>
              </a:rPr>
              <a:t> k 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5" dirty="0">
                <a:latin typeface="Arial"/>
                <a:cs typeface="Arial"/>
              </a:rPr>
              <a:t> 0 </a:t>
            </a:r>
            <a:r>
              <a:rPr sz="2400" b="1" dirty="0">
                <a:latin typeface="Arial"/>
                <a:cs typeface="Arial"/>
              </a:rPr>
              <a:t>,</a:t>
            </a:r>
            <a:r>
              <a:rPr sz="2400" b="1" spc="-5" dirty="0">
                <a:latin typeface="Arial"/>
                <a:cs typeface="Arial"/>
              </a:rPr>
              <a:t> n=</a:t>
            </a:r>
            <a:r>
              <a:rPr sz="2400" b="1" dirty="0">
                <a:latin typeface="Arial"/>
                <a:cs typeface="Arial"/>
              </a:rPr>
              <a:t>1	</a:t>
            </a:r>
            <a:r>
              <a:rPr sz="2400" b="1" spc="-5" dirty="0">
                <a:latin typeface="Arial"/>
                <a:cs typeface="Arial"/>
              </a:rPr>
              <a:t>cos</a:t>
            </a:r>
            <a:r>
              <a:rPr sz="2400" b="1" dirty="0">
                <a:latin typeface="Arial"/>
                <a:cs typeface="Arial"/>
              </a:rPr>
              <a:t>(</a:t>
            </a:r>
            <a:r>
              <a:rPr sz="2400" b="1" spc="-105" dirty="0">
                <a:latin typeface="Arial"/>
                <a:cs typeface="Arial"/>
              </a:rPr>
              <a:t> </a:t>
            </a:r>
            <a:r>
              <a:rPr sz="3600" b="1" i="1" spc="-15" baseline="3472" dirty="0">
                <a:latin typeface="Times New Roman"/>
                <a:cs typeface="Times New Roman"/>
              </a:rPr>
              <a:t>n</a:t>
            </a:r>
            <a:r>
              <a:rPr sz="3600" b="1" i="1" spc="202" baseline="3472" dirty="0">
                <a:latin typeface="Times New Roman"/>
                <a:cs typeface="Times New Roman"/>
              </a:rPr>
              <a:t>k</a:t>
            </a:r>
            <a:r>
              <a:rPr sz="3600" b="1" u="heavy" spc="142" baseline="33564" dirty="0">
                <a:uFill>
                  <a:solidFill>
                    <a:srgbClr val="010101"/>
                  </a:solidFill>
                </a:uFill>
                <a:latin typeface="Times New Roman"/>
                <a:cs typeface="Times New Roman"/>
              </a:rPr>
              <a:t>2</a:t>
            </a:r>
            <a:r>
              <a:rPr sz="3600" u="heavy" spc="179" baseline="34722" dirty="0">
                <a:uFill>
                  <a:solidFill>
                    <a:srgbClr val="010101"/>
                  </a:solidFill>
                </a:uFill>
                <a:latin typeface="Symbol"/>
                <a:cs typeface="Symbol"/>
              </a:rPr>
              <a:t></a:t>
            </a:r>
            <a:r>
              <a:rPr sz="2400" b="1" spc="-5" dirty="0">
                <a:latin typeface="Arial"/>
                <a:cs typeface="Arial"/>
              </a:rPr>
              <a:t>)=</a:t>
            </a:r>
            <a:r>
              <a:rPr sz="2400" b="1" dirty="0">
                <a:latin typeface="Arial"/>
                <a:cs typeface="Arial"/>
              </a:rPr>
              <a:t>1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an</a:t>
            </a:r>
            <a:r>
              <a:rPr sz="2400" b="1" dirty="0">
                <a:latin typeface="Arial"/>
                <a:cs typeface="Arial"/>
              </a:rPr>
              <a:t>d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si</a:t>
            </a:r>
            <a:r>
              <a:rPr sz="2400" b="1" dirty="0">
                <a:latin typeface="Arial"/>
                <a:cs typeface="Arial"/>
              </a:rPr>
              <a:t>n</a:t>
            </a:r>
            <a:r>
              <a:rPr sz="2400" b="1" spc="55" dirty="0">
                <a:latin typeface="Arial"/>
                <a:cs typeface="Arial"/>
              </a:rPr>
              <a:t> </a:t>
            </a:r>
            <a:r>
              <a:rPr sz="2400" b="1" spc="-125" dirty="0">
                <a:latin typeface="Arial"/>
                <a:cs typeface="Arial"/>
              </a:rPr>
              <a:t>(</a:t>
            </a:r>
            <a:r>
              <a:rPr sz="3600" b="1" i="1" spc="-7" baseline="3472" dirty="0">
                <a:latin typeface="Times New Roman"/>
                <a:cs typeface="Times New Roman"/>
              </a:rPr>
              <a:t>N</a:t>
            </a:r>
            <a:r>
              <a:rPr sz="3600" b="1" i="1" spc="-390" baseline="3472" dirty="0">
                <a:latin typeface="Times New Roman"/>
                <a:cs typeface="Times New Roman"/>
              </a:rPr>
              <a:t>k</a:t>
            </a:r>
            <a:r>
              <a:rPr sz="3600" b="1" spc="120" baseline="33564" dirty="0">
                <a:latin typeface="Times New Roman"/>
                <a:cs typeface="Times New Roman"/>
              </a:rPr>
              <a:t>2</a:t>
            </a:r>
            <a:r>
              <a:rPr sz="3600" spc="225" baseline="34722" dirty="0">
                <a:latin typeface="Symbol"/>
                <a:cs typeface="Symbol"/>
              </a:rPr>
              <a:t></a:t>
            </a:r>
            <a:r>
              <a:rPr sz="2400" b="1" dirty="0">
                <a:latin typeface="Arial"/>
                <a:cs typeface="Arial"/>
              </a:rPr>
              <a:t>)</a:t>
            </a:r>
            <a:r>
              <a:rPr sz="2400" b="1" spc="-3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  <a:p>
            <a:pPr marR="834390" algn="r">
              <a:lnSpc>
                <a:spcPts val="2230"/>
              </a:lnSpc>
              <a:tabLst>
                <a:tab pos="2461895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N	N</a:t>
            </a:r>
            <a:endParaRPr sz="2400">
              <a:latin typeface="Times New Roman"/>
              <a:cs typeface="Times New Roman"/>
            </a:endParaRPr>
          </a:p>
          <a:p>
            <a:pPr marL="88900">
              <a:lnSpc>
                <a:spcPts val="2200"/>
              </a:lnSpc>
              <a:spcBef>
                <a:spcPts val="1295"/>
              </a:spcBef>
              <a:tabLst>
                <a:tab pos="2271395" algn="l"/>
                <a:tab pos="3902075" algn="l"/>
                <a:tab pos="4417060" algn="l"/>
              </a:tabLst>
            </a:pPr>
            <a:r>
              <a:rPr sz="2400" b="1" spc="-5" dirty="0">
                <a:latin typeface="Arial"/>
                <a:cs typeface="Arial"/>
              </a:rPr>
              <a:t>Fo</a:t>
            </a:r>
            <a:r>
              <a:rPr sz="2400" b="1" dirty="0">
                <a:latin typeface="Arial"/>
                <a:cs typeface="Arial"/>
              </a:rPr>
              <a:t>r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k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1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,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n=</a:t>
            </a:r>
            <a:r>
              <a:rPr sz="2400" b="1" dirty="0">
                <a:latin typeface="Arial"/>
                <a:cs typeface="Arial"/>
              </a:rPr>
              <a:t>1	</a:t>
            </a:r>
            <a:r>
              <a:rPr sz="2400" b="1" spc="-5" dirty="0">
                <a:latin typeface="Arial"/>
                <a:cs typeface="Arial"/>
              </a:rPr>
              <a:t>cos</a:t>
            </a:r>
            <a:r>
              <a:rPr sz="2400" b="1" dirty="0">
                <a:latin typeface="Arial"/>
                <a:cs typeface="Arial"/>
              </a:rPr>
              <a:t>(</a:t>
            </a:r>
            <a:r>
              <a:rPr sz="2400" b="1" spc="-320" dirty="0">
                <a:latin typeface="Arial"/>
                <a:cs typeface="Arial"/>
              </a:rPr>
              <a:t> </a:t>
            </a:r>
            <a:r>
              <a:rPr sz="3600" b="1" i="1" spc="-15" baseline="4629" dirty="0">
                <a:latin typeface="Times New Roman"/>
                <a:cs typeface="Times New Roman"/>
              </a:rPr>
              <a:t>n</a:t>
            </a:r>
            <a:r>
              <a:rPr sz="3600" b="1" i="1" spc="187" baseline="4629" dirty="0">
                <a:latin typeface="Times New Roman"/>
                <a:cs typeface="Times New Roman"/>
              </a:rPr>
              <a:t>k</a:t>
            </a:r>
            <a:r>
              <a:rPr sz="3600" b="1" u="heavy" spc="142" baseline="34722" dirty="0">
                <a:uFill>
                  <a:solidFill>
                    <a:srgbClr val="010101"/>
                  </a:solidFill>
                </a:uFill>
                <a:latin typeface="Times New Roman"/>
                <a:cs typeface="Times New Roman"/>
              </a:rPr>
              <a:t>2</a:t>
            </a:r>
            <a:r>
              <a:rPr sz="3600" u="heavy" baseline="35879" dirty="0">
                <a:uFill>
                  <a:solidFill>
                    <a:srgbClr val="010101"/>
                  </a:solidFill>
                </a:uFill>
                <a:latin typeface="Symbol"/>
                <a:cs typeface="Symbol"/>
              </a:rPr>
              <a:t></a:t>
            </a:r>
            <a:r>
              <a:rPr sz="3600" spc="-390" baseline="35879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Arial"/>
                <a:cs typeface="Arial"/>
              </a:rPr>
              <a:t>)	</a:t>
            </a:r>
            <a:r>
              <a:rPr sz="2400" b="1" spc="-10" dirty="0">
                <a:latin typeface="Arial"/>
                <a:cs typeface="Arial"/>
              </a:rPr>
              <a:t>=</a:t>
            </a:r>
            <a:r>
              <a:rPr sz="2400" b="1" spc="-5" dirty="0">
                <a:latin typeface="Arial"/>
                <a:cs typeface="Arial"/>
              </a:rPr>
              <a:t>0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5" dirty="0">
                <a:latin typeface="Arial"/>
                <a:cs typeface="Arial"/>
              </a:rPr>
              <a:t>an</a:t>
            </a:r>
            <a:r>
              <a:rPr sz="2400" b="1" dirty="0">
                <a:latin typeface="Arial"/>
                <a:cs typeface="Arial"/>
              </a:rPr>
              <a:t>d</a:t>
            </a:r>
            <a:r>
              <a:rPr sz="2400" b="1" spc="-17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si</a:t>
            </a:r>
            <a:r>
              <a:rPr sz="2400" b="1" dirty="0">
                <a:latin typeface="Arial"/>
                <a:cs typeface="Arial"/>
              </a:rPr>
              <a:t>n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(</a:t>
            </a:r>
            <a:r>
              <a:rPr sz="2400" b="1" spc="-390" dirty="0">
                <a:latin typeface="Arial"/>
                <a:cs typeface="Arial"/>
              </a:rPr>
              <a:t> </a:t>
            </a:r>
            <a:r>
              <a:rPr sz="3600" b="1" i="1" spc="-15" baseline="4629" dirty="0">
                <a:latin typeface="Times New Roman"/>
                <a:cs typeface="Times New Roman"/>
              </a:rPr>
              <a:t>n</a:t>
            </a:r>
            <a:r>
              <a:rPr sz="3600" b="1" i="1" spc="225" baseline="4629" dirty="0">
                <a:latin typeface="Times New Roman"/>
                <a:cs typeface="Times New Roman"/>
              </a:rPr>
              <a:t>k</a:t>
            </a:r>
            <a:r>
              <a:rPr sz="3600" b="1" u="heavy" spc="142" baseline="34722" dirty="0">
                <a:uFill>
                  <a:solidFill>
                    <a:srgbClr val="010101"/>
                  </a:solidFill>
                </a:uFill>
                <a:latin typeface="Times New Roman"/>
                <a:cs typeface="Times New Roman"/>
              </a:rPr>
              <a:t>2</a:t>
            </a:r>
            <a:r>
              <a:rPr sz="3600" u="heavy" baseline="35879" dirty="0">
                <a:uFill>
                  <a:solidFill>
                    <a:srgbClr val="010101"/>
                  </a:solidFill>
                </a:uFill>
                <a:latin typeface="Symbol"/>
                <a:cs typeface="Symbol"/>
              </a:rPr>
              <a:t></a:t>
            </a:r>
            <a:r>
              <a:rPr sz="3600" spc="-315" baseline="35879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Arial"/>
                <a:cs typeface="Arial"/>
              </a:rPr>
              <a:t>)</a:t>
            </a:r>
            <a:r>
              <a:rPr sz="2400" b="1" spc="-254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  <a:p>
            <a:pPr marR="781685" algn="r">
              <a:lnSpc>
                <a:spcPts val="2200"/>
              </a:lnSpc>
              <a:tabLst>
                <a:tab pos="2740025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N	N</a:t>
            </a:r>
            <a:endParaRPr sz="2400">
              <a:latin typeface="Times New Roman"/>
              <a:cs typeface="Times New Roman"/>
            </a:endParaRPr>
          </a:p>
          <a:p>
            <a:pPr marL="88900">
              <a:lnSpc>
                <a:spcPts val="2225"/>
              </a:lnSpc>
              <a:spcBef>
                <a:spcPts val="1355"/>
              </a:spcBef>
              <a:tabLst>
                <a:tab pos="2271395" algn="l"/>
              </a:tabLst>
            </a:pPr>
            <a:r>
              <a:rPr sz="2400" b="1" spc="-5" dirty="0">
                <a:latin typeface="Arial"/>
                <a:cs typeface="Arial"/>
              </a:rPr>
              <a:t>Fo</a:t>
            </a:r>
            <a:r>
              <a:rPr sz="2400" b="1" dirty="0">
                <a:latin typeface="Arial"/>
                <a:cs typeface="Arial"/>
              </a:rPr>
              <a:t>r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k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2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,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n=</a:t>
            </a:r>
            <a:r>
              <a:rPr sz="2400" b="1" dirty="0">
                <a:latin typeface="Arial"/>
                <a:cs typeface="Arial"/>
              </a:rPr>
              <a:t>1	</a:t>
            </a:r>
            <a:r>
              <a:rPr sz="2400" b="1" spc="-5" dirty="0">
                <a:latin typeface="Arial"/>
                <a:cs typeface="Arial"/>
              </a:rPr>
              <a:t>cos</a:t>
            </a:r>
            <a:r>
              <a:rPr sz="2400" b="1" dirty="0">
                <a:latin typeface="Arial"/>
                <a:cs typeface="Arial"/>
              </a:rPr>
              <a:t>(</a:t>
            </a:r>
            <a:r>
              <a:rPr sz="2400" b="1" spc="-320" dirty="0">
                <a:latin typeface="Arial"/>
                <a:cs typeface="Arial"/>
              </a:rPr>
              <a:t> </a:t>
            </a:r>
            <a:r>
              <a:rPr sz="3600" b="1" i="1" spc="-15" baseline="4629" dirty="0">
                <a:latin typeface="Times New Roman"/>
                <a:cs typeface="Times New Roman"/>
              </a:rPr>
              <a:t>n</a:t>
            </a:r>
            <a:r>
              <a:rPr sz="3600" b="1" i="1" spc="187" baseline="4629" dirty="0">
                <a:latin typeface="Times New Roman"/>
                <a:cs typeface="Times New Roman"/>
              </a:rPr>
              <a:t>k</a:t>
            </a:r>
            <a:r>
              <a:rPr sz="3600" b="1" u="heavy" spc="142" baseline="33564" dirty="0">
                <a:uFill>
                  <a:solidFill>
                    <a:srgbClr val="010101"/>
                  </a:solidFill>
                </a:uFill>
                <a:latin typeface="Times New Roman"/>
                <a:cs typeface="Times New Roman"/>
              </a:rPr>
              <a:t>2</a:t>
            </a:r>
            <a:r>
              <a:rPr sz="3600" u="heavy" baseline="34722" dirty="0">
                <a:uFill>
                  <a:solidFill>
                    <a:srgbClr val="010101"/>
                  </a:solidFill>
                </a:uFill>
                <a:latin typeface="Symbol"/>
                <a:cs typeface="Symbol"/>
              </a:rPr>
              <a:t></a:t>
            </a:r>
            <a:r>
              <a:rPr sz="3600" spc="-390" baseline="34722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Arial"/>
                <a:cs typeface="Arial"/>
              </a:rPr>
              <a:t>)</a:t>
            </a:r>
            <a:r>
              <a:rPr sz="2400" b="1" spc="-18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10" dirty="0">
                <a:latin typeface="Arial"/>
                <a:cs typeface="Arial"/>
              </a:rPr>
              <a:t> -</a:t>
            </a:r>
            <a:r>
              <a:rPr sz="2400" b="1" spc="-5" dirty="0">
                <a:latin typeface="Arial"/>
                <a:cs typeface="Arial"/>
              </a:rPr>
              <a:t>1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an</a:t>
            </a:r>
            <a:r>
              <a:rPr sz="2400" b="1" dirty="0">
                <a:latin typeface="Arial"/>
                <a:cs typeface="Arial"/>
              </a:rPr>
              <a:t>d</a:t>
            </a:r>
            <a:r>
              <a:rPr sz="2400" b="1" spc="-3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si</a:t>
            </a:r>
            <a:r>
              <a:rPr sz="2400" b="1" dirty="0">
                <a:latin typeface="Arial"/>
                <a:cs typeface="Arial"/>
              </a:rPr>
              <a:t>n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(</a:t>
            </a:r>
            <a:r>
              <a:rPr sz="2400" b="1" spc="-390" dirty="0">
                <a:latin typeface="Arial"/>
                <a:cs typeface="Arial"/>
              </a:rPr>
              <a:t> </a:t>
            </a:r>
            <a:r>
              <a:rPr sz="3600" b="1" i="1" spc="-15" baseline="4629" dirty="0">
                <a:latin typeface="Times New Roman"/>
                <a:cs typeface="Times New Roman"/>
              </a:rPr>
              <a:t>n</a:t>
            </a:r>
            <a:r>
              <a:rPr sz="3600" b="1" i="1" spc="225" baseline="4629" dirty="0">
                <a:latin typeface="Times New Roman"/>
                <a:cs typeface="Times New Roman"/>
              </a:rPr>
              <a:t>k</a:t>
            </a:r>
            <a:r>
              <a:rPr sz="3600" b="1" u="heavy" spc="142" baseline="33564" dirty="0">
                <a:uFill>
                  <a:solidFill>
                    <a:srgbClr val="010101"/>
                  </a:solidFill>
                </a:uFill>
                <a:latin typeface="Times New Roman"/>
                <a:cs typeface="Times New Roman"/>
              </a:rPr>
              <a:t>2</a:t>
            </a:r>
            <a:r>
              <a:rPr sz="3600" u="heavy" baseline="34722" dirty="0">
                <a:uFill>
                  <a:solidFill>
                    <a:srgbClr val="010101"/>
                  </a:solidFill>
                </a:uFill>
                <a:latin typeface="Symbol"/>
                <a:cs typeface="Symbol"/>
              </a:rPr>
              <a:t></a:t>
            </a:r>
            <a:r>
              <a:rPr sz="3600" spc="-315" baseline="34722" dirty="0">
                <a:latin typeface="Times New Roman"/>
                <a:cs typeface="Times New Roman"/>
              </a:rPr>
              <a:t> </a:t>
            </a:r>
            <a:r>
              <a:rPr sz="2400" b="1" spc="-114" dirty="0">
                <a:latin typeface="Arial"/>
                <a:cs typeface="Arial"/>
              </a:rPr>
              <a:t>)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  <a:p>
            <a:pPr marR="781685" algn="r">
              <a:lnSpc>
                <a:spcPts val="2225"/>
              </a:lnSpc>
              <a:tabLst>
                <a:tab pos="2740025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N	N</a:t>
            </a:r>
            <a:endParaRPr sz="2400">
              <a:latin typeface="Times New Roman"/>
              <a:cs typeface="Times New Roman"/>
            </a:endParaRPr>
          </a:p>
          <a:p>
            <a:pPr marL="88900">
              <a:lnSpc>
                <a:spcPts val="2245"/>
              </a:lnSpc>
              <a:spcBef>
                <a:spcPts val="1310"/>
              </a:spcBef>
              <a:tabLst>
                <a:tab pos="2271395" algn="l"/>
                <a:tab pos="3902710" algn="l"/>
                <a:tab pos="4417695" algn="l"/>
              </a:tabLst>
            </a:pPr>
            <a:r>
              <a:rPr sz="2400" b="1" spc="-5" dirty="0">
                <a:latin typeface="Arial"/>
                <a:cs typeface="Arial"/>
              </a:rPr>
              <a:t>Fo</a:t>
            </a:r>
            <a:r>
              <a:rPr sz="2400" b="1" dirty="0">
                <a:latin typeface="Arial"/>
                <a:cs typeface="Arial"/>
              </a:rPr>
              <a:t>r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k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3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,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n=</a:t>
            </a:r>
            <a:r>
              <a:rPr sz="2400" b="1" dirty="0">
                <a:latin typeface="Arial"/>
                <a:cs typeface="Arial"/>
              </a:rPr>
              <a:t>1	</a:t>
            </a:r>
            <a:r>
              <a:rPr sz="2400" b="1" spc="-5" dirty="0">
                <a:latin typeface="Arial"/>
                <a:cs typeface="Arial"/>
              </a:rPr>
              <a:t>cos</a:t>
            </a:r>
            <a:r>
              <a:rPr sz="2400" b="1" dirty="0">
                <a:latin typeface="Arial"/>
                <a:cs typeface="Arial"/>
              </a:rPr>
              <a:t>(</a:t>
            </a:r>
            <a:r>
              <a:rPr sz="2400" b="1" spc="-320" dirty="0">
                <a:latin typeface="Arial"/>
                <a:cs typeface="Arial"/>
              </a:rPr>
              <a:t> </a:t>
            </a:r>
            <a:r>
              <a:rPr sz="3600" b="1" i="1" spc="-15" baseline="3472" dirty="0">
                <a:latin typeface="Times New Roman"/>
                <a:cs typeface="Times New Roman"/>
              </a:rPr>
              <a:t>n</a:t>
            </a:r>
            <a:r>
              <a:rPr sz="3600" b="1" i="1" spc="187" baseline="3472" dirty="0">
                <a:latin typeface="Times New Roman"/>
                <a:cs typeface="Times New Roman"/>
              </a:rPr>
              <a:t>k</a:t>
            </a:r>
            <a:r>
              <a:rPr sz="3600" b="1" u="heavy" spc="142" baseline="33564" dirty="0">
                <a:uFill>
                  <a:solidFill>
                    <a:srgbClr val="010101"/>
                  </a:solidFill>
                </a:uFill>
                <a:latin typeface="Times New Roman"/>
                <a:cs typeface="Times New Roman"/>
              </a:rPr>
              <a:t>2</a:t>
            </a:r>
            <a:r>
              <a:rPr sz="3600" u="heavy" baseline="33564" dirty="0">
                <a:uFill>
                  <a:solidFill>
                    <a:srgbClr val="010101"/>
                  </a:solidFill>
                </a:uFill>
                <a:latin typeface="Symbol"/>
                <a:cs typeface="Symbol"/>
              </a:rPr>
              <a:t></a:t>
            </a:r>
            <a:r>
              <a:rPr sz="3600" spc="-390" baseline="33564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Arial"/>
                <a:cs typeface="Arial"/>
              </a:rPr>
              <a:t>)	</a:t>
            </a:r>
            <a:r>
              <a:rPr sz="2400" b="1" spc="-10" dirty="0">
                <a:latin typeface="Arial"/>
                <a:cs typeface="Arial"/>
              </a:rPr>
              <a:t>=</a:t>
            </a:r>
            <a:r>
              <a:rPr sz="2400" b="1" spc="-5" dirty="0">
                <a:latin typeface="Arial"/>
                <a:cs typeface="Arial"/>
              </a:rPr>
              <a:t>0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5" dirty="0">
                <a:latin typeface="Arial"/>
                <a:cs typeface="Arial"/>
              </a:rPr>
              <a:t>an</a:t>
            </a:r>
            <a:r>
              <a:rPr sz="2400" b="1" dirty="0">
                <a:latin typeface="Arial"/>
                <a:cs typeface="Arial"/>
              </a:rPr>
              <a:t>d</a:t>
            </a:r>
            <a:r>
              <a:rPr sz="2400" b="1" spc="-17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si</a:t>
            </a:r>
            <a:r>
              <a:rPr sz="2400" b="1" dirty="0">
                <a:latin typeface="Arial"/>
                <a:cs typeface="Arial"/>
              </a:rPr>
              <a:t>n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330" dirty="0">
                <a:latin typeface="Arial"/>
                <a:cs typeface="Arial"/>
              </a:rPr>
              <a:t>(</a:t>
            </a:r>
            <a:r>
              <a:rPr sz="3600" b="1" i="1" spc="-15" baseline="3472" dirty="0">
                <a:latin typeface="Times New Roman"/>
                <a:cs typeface="Times New Roman"/>
              </a:rPr>
              <a:t>n</a:t>
            </a:r>
            <a:r>
              <a:rPr sz="3600" b="1" i="1" spc="225" baseline="3472" dirty="0">
                <a:latin typeface="Times New Roman"/>
                <a:cs typeface="Times New Roman"/>
              </a:rPr>
              <a:t>k</a:t>
            </a:r>
            <a:r>
              <a:rPr sz="3600" b="1" u="heavy" spc="142" baseline="33564" dirty="0">
                <a:uFill>
                  <a:solidFill>
                    <a:srgbClr val="010101"/>
                  </a:solidFill>
                </a:uFill>
                <a:latin typeface="Times New Roman"/>
                <a:cs typeface="Times New Roman"/>
              </a:rPr>
              <a:t>2</a:t>
            </a:r>
            <a:r>
              <a:rPr sz="3600" u="heavy" baseline="33564" dirty="0">
                <a:uFill>
                  <a:solidFill>
                    <a:srgbClr val="010101"/>
                  </a:solidFill>
                </a:uFill>
                <a:latin typeface="Symbol"/>
                <a:cs typeface="Symbol"/>
              </a:rPr>
              <a:t></a:t>
            </a:r>
            <a:r>
              <a:rPr sz="3600" spc="-397" baseline="33564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Arial"/>
                <a:cs typeface="Arial"/>
              </a:rPr>
              <a:t>)</a:t>
            </a:r>
            <a:r>
              <a:rPr sz="2400" b="1" spc="-2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10" dirty="0">
                <a:latin typeface="Arial"/>
                <a:cs typeface="Arial"/>
              </a:rPr>
              <a:t> -1</a:t>
            </a:r>
            <a:endParaRPr sz="2400">
              <a:latin typeface="Arial"/>
              <a:cs typeface="Arial"/>
            </a:endParaRPr>
          </a:p>
          <a:p>
            <a:pPr marR="857885" algn="r">
              <a:lnSpc>
                <a:spcPts val="2245"/>
              </a:lnSpc>
              <a:tabLst>
                <a:tab pos="2663825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N	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05521" y="2032253"/>
            <a:ext cx="281305" cy="1905"/>
          </a:xfrm>
          <a:custGeom>
            <a:avLst/>
            <a:gdLst/>
            <a:ahLst/>
            <a:cxnLst/>
            <a:rect l="l" t="t" r="r" b="b"/>
            <a:pathLst>
              <a:path w="281304" h="1905">
                <a:moveTo>
                  <a:pt x="0" y="0"/>
                </a:moveTo>
                <a:lnTo>
                  <a:pt x="281178" y="1524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748024" y="5088872"/>
            <a:ext cx="2038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i="1" spc="-5" dirty="0">
                <a:latin typeface="Times New Roman"/>
                <a:cs typeface="Times New Roman"/>
              </a:rPr>
              <a:t>I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25571" y="5355590"/>
            <a:ext cx="6356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latin typeface="Times New Roman"/>
                <a:cs typeface="Times New Roman"/>
              </a:rPr>
              <a:t>DFT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86732" y="5060658"/>
            <a:ext cx="33604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5400" b="1" i="1" baseline="-3086" dirty="0">
                <a:latin typeface="Arial"/>
                <a:cs typeface="Arial"/>
              </a:rPr>
              <a:t>=</a:t>
            </a:r>
            <a:r>
              <a:rPr sz="5400" b="1" i="1" spc="292" baseline="-3086" dirty="0">
                <a:latin typeface="Arial"/>
                <a:cs typeface="Arial"/>
              </a:rPr>
              <a:t> </a:t>
            </a:r>
            <a:r>
              <a:rPr sz="4800" b="1" spc="-7" baseline="30381" dirty="0">
                <a:latin typeface="Arial"/>
                <a:cs typeface="Arial"/>
              </a:rPr>
              <a:t>2</a:t>
            </a:r>
            <a:r>
              <a:rPr sz="4800" b="1" spc="82" baseline="30381" dirty="0">
                <a:latin typeface="Arial"/>
                <a:cs typeface="Arial"/>
              </a:rPr>
              <a:t> </a:t>
            </a:r>
            <a:r>
              <a:rPr sz="3600" b="1" spc="-5" dirty="0">
                <a:latin typeface="Times New Roman"/>
                <a:cs typeface="Times New Roman"/>
              </a:rPr>
              <a:t>(I</a:t>
            </a:r>
            <a:r>
              <a:rPr sz="3600" b="1" spc="-7" baseline="-20833" dirty="0">
                <a:latin typeface="Arial"/>
                <a:cs typeface="Arial"/>
              </a:rPr>
              <a:t>0</a:t>
            </a:r>
            <a:r>
              <a:rPr sz="3600" b="1" spc="-5" dirty="0">
                <a:latin typeface="Times New Roman"/>
                <a:cs typeface="Times New Roman"/>
              </a:rPr>
              <a:t>-</a:t>
            </a:r>
            <a:r>
              <a:rPr sz="3600" b="1" i="1" spc="-5" dirty="0">
                <a:latin typeface="Times New Roman"/>
                <a:cs typeface="Times New Roman"/>
              </a:rPr>
              <a:t>j</a:t>
            </a:r>
            <a:r>
              <a:rPr sz="3600" b="1" spc="-5" dirty="0">
                <a:latin typeface="Times New Roman"/>
                <a:cs typeface="Times New Roman"/>
              </a:rPr>
              <a:t>I</a:t>
            </a:r>
            <a:r>
              <a:rPr sz="3600" b="1" spc="-7" baseline="-20833" dirty="0">
                <a:latin typeface="Arial"/>
                <a:cs typeface="Arial"/>
              </a:rPr>
              <a:t>1</a:t>
            </a:r>
            <a:r>
              <a:rPr sz="3600" b="1" spc="-5" dirty="0">
                <a:latin typeface="Times New Roman"/>
                <a:cs typeface="Times New Roman"/>
              </a:rPr>
              <a:t>-I</a:t>
            </a:r>
            <a:r>
              <a:rPr sz="3600" b="1" spc="-7" baseline="-20833" dirty="0">
                <a:latin typeface="Arial"/>
                <a:cs typeface="Arial"/>
              </a:rPr>
              <a:t>2</a:t>
            </a:r>
            <a:r>
              <a:rPr sz="3600" b="1" spc="-5" dirty="0">
                <a:latin typeface="Times New Roman"/>
                <a:cs typeface="Times New Roman"/>
              </a:rPr>
              <a:t>+</a:t>
            </a:r>
            <a:r>
              <a:rPr sz="3600" b="1" i="1" spc="-5" dirty="0">
                <a:latin typeface="Times New Roman"/>
                <a:cs typeface="Times New Roman"/>
              </a:rPr>
              <a:t>j</a:t>
            </a:r>
            <a:r>
              <a:rPr sz="3600" b="1" spc="-5" dirty="0">
                <a:latin typeface="Times New Roman"/>
                <a:cs typeface="Times New Roman"/>
              </a:rPr>
              <a:t>I</a:t>
            </a:r>
            <a:r>
              <a:rPr sz="3600" b="1" spc="-7" baseline="-20833" dirty="0">
                <a:latin typeface="Arial"/>
                <a:cs typeface="Arial"/>
              </a:rPr>
              <a:t>3</a:t>
            </a:r>
            <a:r>
              <a:rPr sz="3600" b="1" spc="-5" dirty="0">
                <a:latin typeface="Arial"/>
                <a:cs typeface="Arial"/>
              </a:rPr>
              <a:t>)</a:t>
            </a:r>
            <a:endParaRPr sz="3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33520" y="5375440"/>
            <a:ext cx="3187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latin typeface="Arial"/>
                <a:cs typeface="Arial"/>
              </a:rPr>
              <a:t>N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805427" y="4965191"/>
            <a:ext cx="444500" cy="368935"/>
          </a:xfrm>
          <a:custGeom>
            <a:avLst/>
            <a:gdLst/>
            <a:ahLst/>
            <a:cxnLst/>
            <a:rect l="l" t="t" r="r" b="b"/>
            <a:pathLst>
              <a:path w="444500" h="368935">
                <a:moveTo>
                  <a:pt x="49530" y="156209"/>
                </a:moveTo>
                <a:lnTo>
                  <a:pt x="38100" y="153162"/>
                </a:lnTo>
                <a:lnTo>
                  <a:pt x="0" y="182879"/>
                </a:lnTo>
                <a:lnTo>
                  <a:pt x="11430" y="198882"/>
                </a:lnTo>
                <a:lnTo>
                  <a:pt x="35052" y="177314"/>
                </a:lnTo>
                <a:lnTo>
                  <a:pt x="35052" y="163829"/>
                </a:lnTo>
                <a:lnTo>
                  <a:pt x="49530" y="156209"/>
                </a:lnTo>
                <a:close/>
              </a:path>
              <a:path w="444500" h="368935">
                <a:moveTo>
                  <a:pt x="40007" y="172790"/>
                </a:moveTo>
                <a:lnTo>
                  <a:pt x="36749" y="164282"/>
                </a:lnTo>
                <a:lnTo>
                  <a:pt x="35052" y="163829"/>
                </a:lnTo>
                <a:lnTo>
                  <a:pt x="35052" y="177314"/>
                </a:lnTo>
                <a:lnTo>
                  <a:pt x="40007" y="172790"/>
                </a:lnTo>
                <a:close/>
              </a:path>
              <a:path w="444500" h="368935">
                <a:moveTo>
                  <a:pt x="119198" y="330771"/>
                </a:moveTo>
                <a:lnTo>
                  <a:pt x="50292" y="156209"/>
                </a:lnTo>
                <a:lnTo>
                  <a:pt x="36576" y="163829"/>
                </a:lnTo>
                <a:lnTo>
                  <a:pt x="36749" y="164282"/>
                </a:lnTo>
                <a:lnTo>
                  <a:pt x="46482" y="166878"/>
                </a:lnTo>
                <a:lnTo>
                  <a:pt x="46482" y="189701"/>
                </a:lnTo>
                <a:lnTo>
                  <a:pt x="114300" y="366817"/>
                </a:lnTo>
                <a:lnTo>
                  <a:pt x="114300" y="362712"/>
                </a:lnTo>
                <a:lnTo>
                  <a:pt x="119198" y="330771"/>
                </a:lnTo>
                <a:close/>
              </a:path>
              <a:path w="444500" h="368935">
                <a:moveTo>
                  <a:pt x="49530" y="156209"/>
                </a:moveTo>
                <a:lnTo>
                  <a:pt x="46482" y="146303"/>
                </a:lnTo>
                <a:lnTo>
                  <a:pt x="38100" y="153162"/>
                </a:lnTo>
                <a:lnTo>
                  <a:pt x="49530" y="156209"/>
                </a:lnTo>
                <a:close/>
              </a:path>
              <a:path w="444500" h="368935">
                <a:moveTo>
                  <a:pt x="46482" y="189701"/>
                </a:moveTo>
                <a:lnTo>
                  <a:pt x="46482" y="166878"/>
                </a:lnTo>
                <a:lnTo>
                  <a:pt x="40007" y="172790"/>
                </a:lnTo>
                <a:lnTo>
                  <a:pt x="46482" y="189701"/>
                </a:lnTo>
                <a:close/>
              </a:path>
              <a:path w="444500" h="368935">
                <a:moveTo>
                  <a:pt x="130302" y="365759"/>
                </a:moveTo>
                <a:lnTo>
                  <a:pt x="129563" y="365612"/>
                </a:lnTo>
                <a:lnTo>
                  <a:pt x="129540" y="365759"/>
                </a:lnTo>
                <a:lnTo>
                  <a:pt x="114300" y="362712"/>
                </a:lnTo>
                <a:lnTo>
                  <a:pt x="114300" y="366817"/>
                </a:lnTo>
                <a:lnTo>
                  <a:pt x="115062" y="368808"/>
                </a:lnTo>
                <a:lnTo>
                  <a:pt x="130302" y="365759"/>
                </a:lnTo>
                <a:close/>
              </a:path>
              <a:path w="444500" h="368935">
                <a:moveTo>
                  <a:pt x="130302" y="360972"/>
                </a:moveTo>
                <a:lnTo>
                  <a:pt x="130302" y="358902"/>
                </a:lnTo>
                <a:lnTo>
                  <a:pt x="115062" y="362712"/>
                </a:lnTo>
                <a:lnTo>
                  <a:pt x="129563" y="365612"/>
                </a:lnTo>
                <a:lnTo>
                  <a:pt x="130302" y="360972"/>
                </a:lnTo>
                <a:close/>
              </a:path>
              <a:path w="444500" h="368935">
                <a:moveTo>
                  <a:pt x="184958" y="17526"/>
                </a:moveTo>
                <a:lnTo>
                  <a:pt x="177800" y="17526"/>
                </a:lnTo>
                <a:lnTo>
                  <a:pt x="176784" y="18287"/>
                </a:lnTo>
                <a:lnTo>
                  <a:pt x="176784" y="17526"/>
                </a:lnTo>
                <a:lnTo>
                  <a:pt x="176022" y="17526"/>
                </a:lnTo>
                <a:lnTo>
                  <a:pt x="176022" y="1593"/>
                </a:lnTo>
                <a:lnTo>
                  <a:pt x="168402" y="9905"/>
                </a:lnTo>
                <a:lnTo>
                  <a:pt x="119198" y="330771"/>
                </a:lnTo>
                <a:lnTo>
                  <a:pt x="130302" y="358902"/>
                </a:lnTo>
                <a:lnTo>
                  <a:pt x="130302" y="360972"/>
                </a:lnTo>
                <a:lnTo>
                  <a:pt x="184958" y="17526"/>
                </a:lnTo>
                <a:close/>
              </a:path>
              <a:path w="444500" h="368935">
                <a:moveTo>
                  <a:pt x="176022" y="1593"/>
                </a:moveTo>
                <a:lnTo>
                  <a:pt x="176022" y="762"/>
                </a:lnTo>
                <a:lnTo>
                  <a:pt x="168402" y="762"/>
                </a:lnTo>
                <a:lnTo>
                  <a:pt x="168402" y="9905"/>
                </a:lnTo>
                <a:lnTo>
                  <a:pt x="176022" y="1593"/>
                </a:lnTo>
                <a:close/>
              </a:path>
              <a:path w="444500" h="368935">
                <a:moveTo>
                  <a:pt x="444246" y="17526"/>
                </a:moveTo>
                <a:lnTo>
                  <a:pt x="444246" y="0"/>
                </a:lnTo>
                <a:lnTo>
                  <a:pt x="176022" y="0"/>
                </a:lnTo>
                <a:lnTo>
                  <a:pt x="176022" y="762"/>
                </a:lnTo>
                <a:lnTo>
                  <a:pt x="176784" y="762"/>
                </a:lnTo>
                <a:lnTo>
                  <a:pt x="176784" y="17526"/>
                </a:lnTo>
                <a:lnTo>
                  <a:pt x="177800" y="17526"/>
                </a:lnTo>
                <a:lnTo>
                  <a:pt x="185928" y="11429"/>
                </a:lnTo>
                <a:lnTo>
                  <a:pt x="185928" y="17526"/>
                </a:lnTo>
                <a:lnTo>
                  <a:pt x="444246" y="17526"/>
                </a:lnTo>
                <a:close/>
              </a:path>
              <a:path w="444500" h="368935">
                <a:moveTo>
                  <a:pt x="185928" y="17526"/>
                </a:moveTo>
                <a:lnTo>
                  <a:pt x="185928" y="11429"/>
                </a:lnTo>
                <a:lnTo>
                  <a:pt x="184958" y="17526"/>
                </a:lnTo>
                <a:lnTo>
                  <a:pt x="185928" y="17526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43527" y="5413247"/>
            <a:ext cx="462280" cy="0"/>
          </a:xfrm>
          <a:custGeom>
            <a:avLst/>
            <a:gdLst/>
            <a:ahLst/>
            <a:cxnLst/>
            <a:rect l="l" t="t" r="r" b="b"/>
            <a:pathLst>
              <a:path w="462279">
                <a:moveTo>
                  <a:pt x="0" y="0"/>
                </a:moveTo>
                <a:lnTo>
                  <a:pt x="461772" y="0"/>
                </a:lnTo>
              </a:path>
            </a:pathLst>
          </a:custGeom>
          <a:ln w="1905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234434" y="842261"/>
            <a:ext cx="54870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5" dirty="0">
                <a:latin typeface="Arial MT"/>
                <a:cs typeface="Arial MT"/>
              </a:rPr>
              <a:t>Discrete</a:t>
            </a:r>
            <a:r>
              <a:rPr sz="3600" b="0" spc="-20" dirty="0">
                <a:latin typeface="Arial MT"/>
                <a:cs typeface="Arial MT"/>
              </a:rPr>
              <a:t> </a:t>
            </a:r>
            <a:r>
              <a:rPr sz="3600" b="0" spc="-5" dirty="0">
                <a:latin typeface="Arial MT"/>
                <a:cs typeface="Arial MT"/>
              </a:rPr>
              <a:t>Fourier</a:t>
            </a:r>
            <a:r>
              <a:rPr sz="3600" b="0" spc="-20" dirty="0">
                <a:latin typeface="Arial MT"/>
                <a:cs typeface="Arial MT"/>
              </a:rPr>
              <a:t> </a:t>
            </a:r>
            <a:r>
              <a:rPr sz="3600" b="0" dirty="0">
                <a:latin typeface="Arial MT"/>
                <a:cs typeface="Arial MT"/>
              </a:rPr>
              <a:t>Transform</a:t>
            </a:r>
            <a:endParaRPr sz="36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00173" y="1487677"/>
            <a:ext cx="1706880" cy="19754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 algn="just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latin typeface="Arial"/>
                <a:cs typeface="Arial"/>
              </a:rPr>
              <a:t>For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k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=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0 </a:t>
            </a:r>
            <a:r>
              <a:rPr sz="3200" b="1" spc="-87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For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k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=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1 </a:t>
            </a:r>
            <a:r>
              <a:rPr sz="3200" b="1" spc="-87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For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k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=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2 </a:t>
            </a:r>
            <a:r>
              <a:rPr sz="3200" b="1" spc="-87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For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k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=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3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617733" y="1487677"/>
            <a:ext cx="1950085" cy="19754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latin typeface="Arial"/>
                <a:cs typeface="Arial"/>
              </a:rPr>
              <a:t>I</a:t>
            </a:r>
            <a:r>
              <a:rPr sz="3150" b="1" spc="-7" baseline="-15873" dirty="0">
                <a:latin typeface="Arial"/>
                <a:cs typeface="Arial"/>
              </a:rPr>
              <a:t>0</a:t>
            </a:r>
            <a:r>
              <a:rPr sz="3150" b="1" spc="-30" baseline="-15873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=</a:t>
            </a:r>
            <a:r>
              <a:rPr sz="3200" b="1" spc="-3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0</a:t>
            </a:r>
            <a:endParaRPr sz="3200">
              <a:latin typeface="Arial"/>
              <a:cs typeface="Arial"/>
            </a:endParaRPr>
          </a:p>
          <a:p>
            <a:pPr marL="38100">
              <a:lnSpc>
                <a:spcPts val="3835"/>
              </a:lnSpc>
            </a:pPr>
            <a:r>
              <a:rPr sz="3200" b="1" spc="-5" dirty="0">
                <a:latin typeface="Arial"/>
                <a:cs typeface="Arial"/>
              </a:rPr>
              <a:t>I</a:t>
            </a:r>
            <a:r>
              <a:rPr sz="3150" b="1" spc="-7" baseline="-15873" dirty="0">
                <a:latin typeface="Arial"/>
                <a:cs typeface="Arial"/>
              </a:rPr>
              <a:t>1</a:t>
            </a:r>
            <a:r>
              <a:rPr sz="3150" b="1" spc="419" baseline="-15873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=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7.071</a:t>
            </a:r>
            <a:endParaRPr sz="3200">
              <a:latin typeface="Arial"/>
              <a:cs typeface="Arial"/>
            </a:endParaRPr>
          </a:p>
          <a:p>
            <a:pPr marL="38100">
              <a:lnSpc>
                <a:spcPts val="3835"/>
              </a:lnSpc>
              <a:tabLst>
                <a:tab pos="875030" algn="l"/>
              </a:tabLst>
            </a:pPr>
            <a:r>
              <a:rPr sz="3200" b="1" spc="-5" dirty="0">
                <a:latin typeface="Arial"/>
                <a:cs typeface="Arial"/>
              </a:rPr>
              <a:t>I</a:t>
            </a:r>
            <a:r>
              <a:rPr sz="3150" b="1" spc="-7" baseline="-15873" dirty="0">
                <a:latin typeface="Arial"/>
                <a:cs typeface="Arial"/>
              </a:rPr>
              <a:t>2</a:t>
            </a:r>
            <a:r>
              <a:rPr sz="3150" b="1" spc="457" baseline="-15873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=	0</a:t>
            </a:r>
            <a:endParaRPr sz="32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3200" b="1" spc="-5" dirty="0">
                <a:latin typeface="Arial"/>
                <a:cs typeface="Arial"/>
              </a:rPr>
              <a:t>I</a:t>
            </a:r>
            <a:r>
              <a:rPr sz="3150" b="1" spc="-7" baseline="-15873" dirty="0">
                <a:latin typeface="Arial"/>
                <a:cs typeface="Arial"/>
              </a:rPr>
              <a:t>3</a:t>
            </a:r>
            <a:r>
              <a:rPr sz="3150" b="1" spc="412" baseline="-15873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=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-7.071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86231" y="3905496"/>
            <a:ext cx="79883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4950" b="1" i="1" baseline="13468" dirty="0">
                <a:latin typeface="Times New Roman"/>
                <a:cs typeface="Times New Roman"/>
              </a:rPr>
              <a:t>I</a:t>
            </a:r>
            <a:r>
              <a:rPr sz="2200" b="1" i="1" dirty="0">
                <a:latin typeface="Times New Roman"/>
                <a:cs typeface="Times New Roman"/>
              </a:rPr>
              <a:t>DFT</a:t>
            </a:r>
            <a:endParaRPr sz="22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306826" y="4086351"/>
            <a:ext cx="203200" cy="39370"/>
            <a:chOff x="3306826" y="4086351"/>
            <a:chExt cx="203200" cy="39370"/>
          </a:xfrm>
        </p:grpSpPr>
        <p:sp>
          <p:nvSpPr>
            <p:cNvPr id="6" name="object 6"/>
            <p:cNvSpPr/>
            <p:nvPr/>
          </p:nvSpPr>
          <p:spPr>
            <a:xfrm>
              <a:off x="3312414" y="4091940"/>
              <a:ext cx="191770" cy="27940"/>
            </a:xfrm>
            <a:custGeom>
              <a:avLst/>
              <a:gdLst/>
              <a:ahLst/>
              <a:cxnLst/>
              <a:rect l="l" t="t" r="r" b="b"/>
              <a:pathLst>
                <a:path w="191770" h="27939">
                  <a:moveTo>
                    <a:pt x="191262" y="27432"/>
                  </a:moveTo>
                  <a:lnTo>
                    <a:pt x="191262" y="0"/>
                  </a:lnTo>
                  <a:lnTo>
                    <a:pt x="0" y="0"/>
                  </a:lnTo>
                  <a:lnTo>
                    <a:pt x="0" y="27432"/>
                  </a:lnTo>
                  <a:lnTo>
                    <a:pt x="191262" y="274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313176" y="4092701"/>
              <a:ext cx="190500" cy="26670"/>
            </a:xfrm>
            <a:custGeom>
              <a:avLst/>
              <a:gdLst/>
              <a:ahLst/>
              <a:cxnLst/>
              <a:rect l="l" t="t" r="r" b="b"/>
              <a:pathLst>
                <a:path w="190500" h="26670">
                  <a:moveTo>
                    <a:pt x="0" y="26670"/>
                  </a:moveTo>
                  <a:lnTo>
                    <a:pt x="0" y="0"/>
                  </a:lnTo>
                  <a:lnTo>
                    <a:pt x="190500" y="0"/>
                  </a:lnTo>
                  <a:lnTo>
                    <a:pt x="190500" y="26670"/>
                  </a:lnTo>
                  <a:lnTo>
                    <a:pt x="0" y="26670"/>
                  </a:lnTo>
                  <a:close/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314445" y="3776979"/>
            <a:ext cx="643255" cy="473075"/>
            <a:chOff x="3314445" y="3776979"/>
            <a:chExt cx="643255" cy="473075"/>
          </a:xfrm>
        </p:grpSpPr>
        <p:sp>
          <p:nvSpPr>
            <p:cNvPr id="9" name="object 9"/>
            <p:cNvSpPr/>
            <p:nvPr/>
          </p:nvSpPr>
          <p:spPr>
            <a:xfrm>
              <a:off x="3320795" y="4206240"/>
              <a:ext cx="190500" cy="27940"/>
            </a:xfrm>
            <a:custGeom>
              <a:avLst/>
              <a:gdLst/>
              <a:ahLst/>
              <a:cxnLst/>
              <a:rect l="l" t="t" r="r" b="b"/>
              <a:pathLst>
                <a:path w="190500" h="27939">
                  <a:moveTo>
                    <a:pt x="190500" y="27432"/>
                  </a:moveTo>
                  <a:lnTo>
                    <a:pt x="190500" y="0"/>
                  </a:lnTo>
                  <a:lnTo>
                    <a:pt x="0" y="0"/>
                  </a:lnTo>
                  <a:lnTo>
                    <a:pt x="0" y="27432"/>
                  </a:lnTo>
                  <a:lnTo>
                    <a:pt x="190500" y="274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320795" y="4207001"/>
              <a:ext cx="191770" cy="26670"/>
            </a:xfrm>
            <a:custGeom>
              <a:avLst/>
              <a:gdLst/>
              <a:ahLst/>
              <a:cxnLst/>
              <a:rect l="l" t="t" r="r" b="b"/>
              <a:pathLst>
                <a:path w="191770" h="26670">
                  <a:moveTo>
                    <a:pt x="0" y="26670"/>
                  </a:moveTo>
                  <a:lnTo>
                    <a:pt x="0" y="0"/>
                  </a:lnTo>
                  <a:lnTo>
                    <a:pt x="191262" y="0"/>
                  </a:lnTo>
                  <a:lnTo>
                    <a:pt x="191262" y="26670"/>
                  </a:lnTo>
                  <a:lnTo>
                    <a:pt x="0" y="26670"/>
                  </a:lnTo>
                  <a:close/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62350" y="4219194"/>
              <a:ext cx="388620" cy="24765"/>
            </a:xfrm>
            <a:custGeom>
              <a:avLst/>
              <a:gdLst/>
              <a:ahLst/>
              <a:cxnLst/>
              <a:rect l="l" t="t" r="r" b="b"/>
              <a:pathLst>
                <a:path w="388620" h="24764">
                  <a:moveTo>
                    <a:pt x="0" y="0"/>
                  </a:moveTo>
                  <a:lnTo>
                    <a:pt x="0" y="24384"/>
                  </a:lnTo>
                  <a:lnTo>
                    <a:pt x="388620" y="24384"/>
                  </a:lnTo>
                  <a:lnTo>
                    <a:pt x="388620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62095" y="3919474"/>
              <a:ext cx="136905" cy="23672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676650" y="3783329"/>
              <a:ext cx="64135" cy="367030"/>
            </a:xfrm>
            <a:custGeom>
              <a:avLst/>
              <a:gdLst/>
              <a:ahLst/>
              <a:cxnLst/>
              <a:rect l="l" t="t" r="r" b="b"/>
              <a:pathLst>
                <a:path w="64135" h="367029">
                  <a:moveTo>
                    <a:pt x="64008" y="9144"/>
                  </a:moveTo>
                  <a:lnTo>
                    <a:pt x="56387" y="19050"/>
                  </a:lnTo>
                  <a:lnTo>
                    <a:pt x="56387" y="0"/>
                  </a:lnTo>
                  <a:lnTo>
                    <a:pt x="49529" y="6096"/>
                  </a:lnTo>
                  <a:lnTo>
                    <a:pt x="0" y="363474"/>
                  </a:lnTo>
                  <a:lnTo>
                    <a:pt x="15240" y="366521"/>
                  </a:lnTo>
                  <a:lnTo>
                    <a:pt x="64008" y="9144"/>
                  </a:lnTo>
                  <a:close/>
                </a:path>
                <a:path w="64135" h="367029">
                  <a:moveTo>
                    <a:pt x="56387" y="0"/>
                  </a:moveTo>
                  <a:lnTo>
                    <a:pt x="52577" y="0"/>
                  </a:lnTo>
                  <a:lnTo>
                    <a:pt x="49529" y="6096"/>
                  </a:lnTo>
                  <a:lnTo>
                    <a:pt x="563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76650" y="3783329"/>
              <a:ext cx="64135" cy="367030"/>
            </a:xfrm>
            <a:custGeom>
              <a:avLst/>
              <a:gdLst/>
              <a:ahLst/>
              <a:cxnLst/>
              <a:rect l="l" t="t" r="r" b="b"/>
              <a:pathLst>
                <a:path w="64135" h="367029">
                  <a:moveTo>
                    <a:pt x="56387" y="0"/>
                  </a:moveTo>
                  <a:lnTo>
                    <a:pt x="49529" y="6096"/>
                  </a:lnTo>
                  <a:lnTo>
                    <a:pt x="0" y="363474"/>
                  </a:lnTo>
                  <a:lnTo>
                    <a:pt x="15240" y="366521"/>
                  </a:lnTo>
                  <a:lnTo>
                    <a:pt x="64008" y="9144"/>
                  </a:lnTo>
                  <a:lnTo>
                    <a:pt x="56387" y="19050"/>
                  </a:lnTo>
                  <a:lnTo>
                    <a:pt x="56387" y="0"/>
                  </a:lnTo>
                  <a:lnTo>
                    <a:pt x="52577" y="0"/>
                  </a:lnTo>
                  <a:lnTo>
                    <a:pt x="49529" y="6096"/>
                  </a:lnTo>
                  <a:lnTo>
                    <a:pt x="56387" y="0"/>
                  </a:lnTo>
                </a:path>
              </a:pathLst>
            </a:custGeom>
            <a:ln w="12699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733800" y="3782568"/>
              <a:ext cx="200025" cy="19050"/>
            </a:xfrm>
            <a:custGeom>
              <a:avLst/>
              <a:gdLst/>
              <a:ahLst/>
              <a:cxnLst/>
              <a:rect l="l" t="t" r="r" b="b"/>
              <a:pathLst>
                <a:path w="200025" h="19050">
                  <a:moveTo>
                    <a:pt x="199644" y="19050"/>
                  </a:moveTo>
                  <a:lnTo>
                    <a:pt x="199644" y="9906"/>
                  </a:lnTo>
                  <a:lnTo>
                    <a:pt x="199644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199644" y="190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33800" y="3783329"/>
              <a:ext cx="200660" cy="19050"/>
            </a:xfrm>
            <a:custGeom>
              <a:avLst/>
              <a:gdLst/>
              <a:ahLst/>
              <a:cxnLst/>
              <a:rect l="l" t="t" r="r" b="b"/>
              <a:pathLst>
                <a:path w="200660" h="19050">
                  <a:moveTo>
                    <a:pt x="200405" y="9144"/>
                  </a:moveTo>
                  <a:lnTo>
                    <a:pt x="20040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200405" y="19050"/>
                  </a:lnTo>
                  <a:lnTo>
                    <a:pt x="200405" y="9144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721611" y="3868918"/>
            <a:ext cx="422719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4950" b="1" spc="7" baseline="22727" dirty="0">
                <a:latin typeface="Times New Roman"/>
                <a:cs typeface="Times New Roman"/>
              </a:rPr>
              <a:t>2</a:t>
            </a:r>
            <a:r>
              <a:rPr sz="3200" b="1" spc="5" dirty="0">
                <a:latin typeface="Times New Roman"/>
                <a:cs typeface="Times New Roman"/>
              </a:rPr>
              <a:t>[0-</a:t>
            </a:r>
            <a:r>
              <a:rPr sz="3200" b="1" i="1" spc="5" dirty="0">
                <a:latin typeface="Times New Roman"/>
                <a:cs typeface="Times New Roman"/>
              </a:rPr>
              <a:t>j</a:t>
            </a:r>
            <a:r>
              <a:rPr sz="3200" b="1" spc="5" dirty="0">
                <a:latin typeface="Times New Roman"/>
                <a:cs typeface="Times New Roman"/>
              </a:rPr>
              <a:t>(7.071)-0+</a:t>
            </a:r>
            <a:r>
              <a:rPr sz="3200" b="1" i="1" spc="5" dirty="0">
                <a:latin typeface="Times New Roman"/>
                <a:cs typeface="Times New Roman"/>
              </a:rPr>
              <a:t>j</a:t>
            </a:r>
            <a:r>
              <a:rPr sz="3200" b="1" spc="5" dirty="0">
                <a:latin typeface="Times New Roman"/>
                <a:cs typeface="Times New Roman"/>
              </a:rPr>
              <a:t>(-7.071)]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47011" y="4149342"/>
            <a:ext cx="23495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dirty="0">
                <a:latin typeface="Times New Roman"/>
                <a:cs typeface="Times New Roman"/>
              </a:rPr>
              <a:t>4</a:t>
            </a:r>
            <a:endParaRPr sz="33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620770" y="4748529"/>
            <a:ext cx="478790" cy="479425"/>
            <a:chOff x="3620770" y="4748529"/>
            <a:chExt cx="478790" cy="479425"/>
          </a:xfrm>
        </p:grpSpPr>
        <p:sp>
          <p:nvSpPr>
            <p:cNvPr id="20" name="object 20"/>
            <p:cNvSpPr/>
            <p:nvPr/>
          </p:nvSpPr>
          <p:spPr>
            <a:xfrm>
              <a:off x="3703320" y="5192268"/>
              <a:ext cx="388620" cy="29209"/>
            </a:xfrm>
            <a:custGeom>
              <a:avLst/>
              <a:gdLst/>
              <a:ahLst/>
              <a:cxnLst/>
              <a:rect l="l" t="t" r="r" b="b"/>
              <a:pathLst>
                <a:path w="388620" h="29210">
                  <a:moveTo>
                    <a:pt x="388620" y="28955"/>
                  </a:moveTo>
                  <a:lnTo>
                    <a:pt x="388620" y="0"/>
                  </a:lnTo>
                  <a:lnTo>
                    <a:pt x="0" y="0"/>
                  </a:lnTo>
                  <a:lnTo>
                    <a:pt x="0" y="28955"/>
                  </a:lnTo>
                  <a:lnTo>
                    <a:pt x="388620" y="289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703320" y="5193029"/>
              <a:ext cx="389890" cy="28575"/>
            </a:xfrm>
            <a:custGeom>
              <a:avLst/>
              <a:gdLst/>
              <a:ahLst/>
              <a:cxnLst/>
              <a:rect l="l" t="t" r="r" b="b"/>
              <a:pathLst>
                <a:path w="389889" h="28575">
                  <a:moveTo>
                    <a:pt x="0" y="0"/>
                  </a:moveTo>
                  <a:lnTo>
                    <a:pt x="0" y="28194"/>
                  </a:lnTo>
                  <a:lnTo>
                    <a:pt x="389382" y="28194"/>
                  </a:lnTo>
                  <a:lnTo>
                    <a:pt x="389382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20770" y="4907026"/>
              <a:ext cx="135381" cy="235203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733799" y="4765547"/>
              <a:ext cx="67310" cy="367030"/>
            </a:xfrm>
            <a:custGeom>
              <a:avLst/>
              <a:gdLst/>
              <a:ahLst/>
              <a:cxnLst/>
              <a:rect l="l" t="t" r="r" b="b"/>
              <a:pathLst>
                <a:path w="67310" h="367029">
                  <a:moveTo>
                    <a:pt x="67055" y="12953"/>
                  </a:moveTo>
                  <a:lnTo>
                    <a:pt x="57912" y="22097"/>
                  </a:lnTo>
                  <a:lnTo>
                    <a:pt x="57912" y="0"/>
                  </a:lnTo>
                  <a:lnTo>
                    <a:pt x="51053" y="9906"/>
                  </a:lnTo>
                  <a:lnTo>
                    <a:pt x="0" y="363474"/>
                  </a:lnTo>
                  <a:lnTo>
                    <a:pt x="14477" y="366522"/>
                  </a:lnTo>
                  <a:lnTo>
                    <a:pt x="67055" y="12953"/>
                  </a:lnTo>
                  <a:close/>
                </a:path>
                <a:path w="67310" h="367029">
                  <a:moveTo>
                    <a:pt x="57912" y="0"/>
                  </a:moveTo>
                  <a:lnTo>
                    <a:pt x="51053" y="3047"/>
                  </a:lnTo>
                  <a:lnTo>
                    <a:pt x="51053" y="9906"/>
                  </a:lnTo>
                  <a:lnTo>
                    <a:pt x="579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733799" y="4765547"/>
              <a:ext cx="67310" cy="367030"/>
            </a:xfrm>
            <a:custGeom>
              <a:avLst/>
              <a:gdLst/>
              <a:ahLst/>
              <a:cxnLst/>
              <a:rect l="l" t="t" r="r" b="b"/>
              <a:pathLst>
                <a:path w="67310" h="367029">
                  <a:moveTo>
                    <a:pt x="57912" y="0"/>
                  </a:moveTo>
                  <a:lnTo>
                    <a:pt x="51053" y="9906"/>
                  </a:lnTo>
                  <a:lnTo>
                    <a:pt x="0" y="363474"/>
                  </a:lnTo>
                  <a:lnTo>
                    <a:pt x="14477" y="366522"/>
                  </a:lnTo>
                  <a:lnTo>
                    <a:pt x="67055" y="12953"/>
                  </a:lnTo>
                  <a:lnTo>
                    <a:pt x="57912" y="22097"/>
                  </a:lnTo>
                  <a:lnTo>
                    <a:pt x="57912" y="0"/>
                  </a:lnTo>
                  <a:lnTo>
                    <a:pt x="51053" y="3047"/>
                  </a:lnTo>
                  <a:lnTo>
                    <a:pt x="51053" y="9906"/>
                  </a:lnTo>
                  <a:lnTo>
                    <a:pt x="57912" y="0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792473" y="4754879"/>
              <a:ext cx="245110" cy="29845"/>
            </a:xfrm>
            <a:custGeom>
              <a:avLst/>
              <a:gdLst/>
              <a:ahLst/>
              <a:cxnLst/>
              <a:rect l="l" t="t" r="r" b="b"/>
              <a:pathLst>
                <a:path w="245110" h="29845">
                  <a:moveTo>
                    <a:pt x="244601" y="20574"/>
                  </a:moveTo>
                  <a:lnTo>
                    <a:pt x="244601" y="10667"/>
                  </a:lnTo>
                  <a:lnTo>
                    <a:pt x="244601" y="0"/>
                  </a:lnTo>
                  <a:lnTo>
                    <a:pt x="0" y="7620"/>
                  </a:lnTo>
                  <a:lnTo>
                    <a:pt x="0" y="29717"/>
                  </a:lnTo>
                  <a:lnTo>
                    <a:pt x="244601" y="205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792473" y="4754879"/>
              <a:ext cx="245110" cy="29845"/>
            </a:xfrm>
            <a:custGeom>
              <a:avLst/>
              <a:gdLst/>
              <a:ahLst/>
              <a:cxnLst/>
              <a:rect l="l" t="t" r="r" b="b"/>
              <a:pathLst>
                <a:path w="245110" h="29845">
                  <a:moveTo>
                    <a:pt x="244601" y="10667"/>
                  </a:moveTo>
                  <a:lnTo>
                    <a:pt x="244601" y="0"/>
                  </a:lnTo>
                  <a:lnTo>
                    <a:pt x="0" y="7620"/>
                  </a:lnTo>
                  <a:lnTo>
                    <a:pt x="0" y="29717"/>
                  </a:lnTo>
                  <a:lnTo>
                    <a:pt x="244601" y="20574"/>
                  </a:lnTo>
                  <a:lnTo>
                    <a:pt x="244601" y="10667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2586231" y="4790951"/>
            <a:ext cx="3535679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241425" algn="l"/>
              </a:tabLst>
            </a:pPr>
            <a:r>
              <a:rPr sz="4950" b="1" i="1" spc="-7" baseline="-11784" dirty="0">
                <a:latin typeface="Times New Roman"/>
                <a:cs typeface="Times New Roman"/>
              </a:rPr>
              <a:t>I</a:t>
            </a:r>
            <a:r>
              <a:rPr sz="3300" b="1" i="1" spc="-7" baseline="-37878" dirty="0">
                <a:latin typeface="Times New Roman"/>
                <a:cs typeface="Times New Roman"/>
              </a:rPr>
              <a:t>DFT</a:t>
            </a:r>
            <a:r>
              <a:rPr sz="3300" b="1" i="1" baseline="-37878" dirty="0">
                <a:latin typeface="Times New Roman"/>
                <a:cs typeface="Times New Roman"/>
              </a:rPr>
              <a:t> </a:t>
            </a:r>
            <a:r>
              <a:rPr sz="4950" b="1" i="1" baseline="-11784" dirty="0">
                <a:latin typeface="Times New Roman"/>
                <a:cs typeface="Times New Roman"/>
              </a:rPr>
              <a:t>=	</a:t>
            </a:r>
            <a:r>
              <a:rPr sz="4950" b="1" baseline="13468" dirty="0">
                <a:latin typeface="Times New Roman"/>
                <a:cs typeface="Times New Roman"/>
              </a:rPr>
              <a:t>2</a:t>
            </a:r>
            <a:r>
              <a:rPr sz="4950" b="1" spc="345" baseline="13468" dirty="0">
                <a:latin typeface="Times New Roman"/>
                <a:cs typeface="Times New Roman"/>
              </a:rPr>
              <a:t> </a:t>
            </a:r>
            <a:r>
              <a:rPr sz="3200" b="1" spc="-5" dirty="0">
                <a:latin typeface="Times New Roman"/>
                <a:cs typeface="Times New Roman"/>
              </a:rPr>
              <a:t>[-</a:t>
            </a:r>
            <a:r>
              <a:rPr sz="3200" b="1" i="1" spc="-5" dirty="0">
                <a:latin typeface="Times New Roman"/>
                <a:cs typeface="Times New Roman"/>
              </a:rPr>
              <a:t>j</a:t>
            </a:r>
            <a:r>
              <a:rPr sz="3200" b="1" spc="-5" dirty="0">
                <a:latin typeface="Times New Roman"/>
                <a:cs typeface="Times New Roman"/>
              </a:rPr>
              <a:t>(14.142)]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586230" y="5139927"/>
            <a:ext cx="1659889" cy="954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00025" algn="r">
              <a:lnSpc>
                <a:spcPts val="3654"/>
              </a:lnSpc>
              <a:spcBef>
                <a:spcPts val="100"/>
              </a:spcBef>
            </a:pPr>
            <a:r>
              <a:rPr sz="3300" b="1" dirty="0">
                <a:latin typeface="Times New Roman"/>
                <a:cs typeface="Times New Roman"/>
              </a:rPr>
              <a:t>4</a:t>
            </a:r>
            <a:endParaRPr sz="3300">
              <a:latin typeface="Times New Roman"/>
              <a:cs typeface="Times New Roman"/>
            </a:endParaRPr>
          </a:p>
          <a:p>
            <a:pPr marL="38100">
              <a:lnSpc>
                <a:spcPts val="3654"/>
              </a:lnSpc>
            </a:pPr>
            <a:r>
              <a:rPr sz="3300" b="1" i="1" spc="-5" dirty="0">
                <a:latin typeface="Times New Roman"/>
                <a:cs typeface="Times New Roman"/>
              </a:rPr>
              <a:t>I</a:t>
            </a:r>
            <a:r>
              <a:rPr sz="3300" b="1" i="1" spc="-7" baseline="-20202" dirty="0">
                <a:latin typeface="Times New Roman"/>
                <a:cs typeface="Times New Roman"/>
              </a:rPr>
              <a:t>DFT</a:t>
            </a:r>
            <a:r>
              <a:rPr sz="3300" b="1" i="1" spc="-44" baseline="-20202" dirty="0">
                <a:latin typeface="Times New Roman"/>
                <a:cs typeface="Times New Roman"/>
              </a:rPr>
              <a:t> </a:t>
            </a:r>
            <a:r>
              <a:rPr sz="3300" b="1" i="1" dirty="0">
                <a:latin typeface="Times New Roman"/>
                <a:cs typeface="Times New Roman"/>
              </a:rPr>
              <a:t>=</a:t>
            </a:r>
            <a:r>
              <a:rPr sz="3300" b="1" i="1" spc="-65" dirty="0">
                <a:latin typeface="Times New Roman"/>
                <a:cs typeface="Times New Roman"/>
              </a:rPr>
              <a:t> </a:t>
            </a:r>
            <a:r>
              <a:rPr sz="3200" b="1" spc="-5" dirty="0">
                <a:latin typeface="Times New Roman"/>
                <a:cs typeface="Times New Roman"/>
              </a:rPr>
              <a:t>-</a:t>
            </a:r>
            <a:r>
              <a:rPr sz="3200" b="1" i="1" spc="-5" dirty="0">
                <a:latin typeface="Times New Roman"/>
                <a:cs typeface="Times New Roman"/>
              </a:rPr>
              <a:t>j</a:t>
            </a:r>
            <a:r>
              <a:rPr sz="3200" b="1" spc="-5" dirty="0">
                <a:latin typeface="Times New Roman"/>
                <a:cs typeface="Times New Roman"/>
              </a:rPr>
              <a:t>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525" y="1487681"/>
            <a:ext cx="10090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latin typeface="Arial"/>
                <a:cs typeface="Arial"/>
              </a:rPr>
              <a:t>N</a:t>
            </a:r>
            <a:r>
              <a:rPr sz="3200" b="1" spc="-4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=</a:t>
            </a:r>
            <a:r>
              <a:rPr sz="3200" b="1" spc="-4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4</a:t>
            </a:r>
            <a:endParaRPr sz="3200">
              <a:latin typeface="Arial"/>
              <a:cs typeface="Arial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2234434" y="842261"/>
            <a:ext cx="54870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5" dirty="0">
                <a:latin typeface="Arial MT"/>
                <a:cs typeface="Arial MT"/>
              </a:rPr>
              <a:t>Discrete</a:t>
            </a:r>
            <a:r>
              <a:rPr sz="3600" b="0" spc="-20" dirty="0">
                <a:latin typeface="Arial MT"/>
                <a:cs typeface="Arial MT"/>
              </a:rPr>
              <a:t> </a:t>
            </a:r>
            <a:r>
              <a:rPr sz="3600" b="0" spc="-5" dirty="0">
                <a:latin typeface="Arial MT"/>
                <a:cs typeface="Arial MT"/>
              </a:rPr>
              <a:t>Fourier</a:t>
            </a:r>
            <a:r>
              <a:rPr sz="3600" b="0" spc="-20" dirty="0">
                <a:latin typeface="Arial MT"/>
                <a:cs typeface="Arial MT"/>
              </a:rPr>
              <a:t> </a:t>
            </a:r>
            <a:r>
              <a:rPr sz="3600" b="0" dirty="0">
                <a:latin typeface="Arial MT"/>
                <a:cs typeface="Arial MT"/>
              </a:rPr>
              <a:t>Transform</a:t>
            </a:r>
            <a:endParaRPr sz="36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2705" y="896621"/>
            <a:ext cx="861377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0" dirty="0">
                <a:latin typeface="Arial MT"/>
                <a:cs typeface="Arial MT"/>
              </a:rPr>
              <a:t>Caracteristicas</a:t>
            </a:r>
            <a:r>
              <a:rPr sz="4000" b="0" spc="-20" dirty="0">
                <a:latin typeface="Arial MT"/>
                <a:cs typeface="Arial MT"/>
              </a:rPr>
              <a:t> </a:t>
            </a:r>
            <a:r>
              <a:rPr sz="4000" b="0" dirty="0">
                <a:latin typeface="Arial MT"/>
                <a:cs typeface="Arial MT"/>
              </a:rPr>
              <a:t>de</a:t>
            </a:r>
            <a:r>
              <a:rPr sz="4000" b="0" spc="-20" dirty="0">
                <a:latin typeface="Arial MT"/>
                <a:cs typeface="Arial MT"/>
              </a:rPr>
              <a:t> </a:t>
            </a:r>
            <a:r>
              <a:rPr sz="4000" b="0" dirty="0">
                <a:latin typeface="Arial MT"/>
                <a:cs typeface="Arial MT"/>
              </a:rPr>
              <a:t>los</a:t>
            </a:r>
            <a:r>
              <a:rPr sz="4000" b="0" spc="-20" dirty="0">
                <a:latin typeface="Arial MT"/>
                <a:cs typeface="Arial MT"/>
              </a:rPr>
              <a:t> </a:t>
            </a:r>
            <a:r>
              <a:rPr sz="4000" b="0" dirty="0">
                <a:latin typeface="Arial MT"/>
                <a:cs typeface="Arial MT"/>
              </a:rPr>
              <a:t>reles</a:t>
            </a:r>
            <a:r>
              <a:rPr sz="4000" b="0" spc="-20" dirty="0">
                <a:latin typeface="Arial MT"/>
                <a:cs typeface="Arial MT"/>
              </a:rPr>
              <a:t> </a:t>
            </a:r>
            <a:r>
              <a:rPr sz="4000" b="0" dirty="0">
                <a:latin typeface="Arial MT"/>
                <a:cs typeface="Arial MT"/>
              </a:rPr>
              <a:t>numericos</a:t>
            </a:r>
            <a:endParaRPr sz="40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70101" y="2084315"/>
            <a:ext cx="8409940" cy="33801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9575" marR="5080" indent="-39751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409575" algn="l"/>
                <a:tab pos="410209" algn="l"/>
              </a:tabLst>
            </a:pPr>
            <a:r>
              <a:rPr sz="1800" spc="-5" dirty="0">
                <a:latin typeface="Arial MT"/>
                <a:cs typeface="Arial MT"/>
              </a:rPr>
              <a:t>Las funciones de proteccion se realizan ejecutando un algoritmo para </a:t>
            </a:r>
            <a:r>
              <a:rPr sz="1800" spc="-10" dirty="0">
                <a:latin typeface="Arial MT"/>
                <a:cs typeface="Arial MT"/>
              </a:rPr>
              <a:t>procesar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todas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las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funciones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como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un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procesoy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no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teniendo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un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circuito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para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cada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funcion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 </a:t>
            </a:r>
            <a:r>
              <a:rPr sz="1800" spc="-10" dirty="0">
                <a:latin typeface="Arial MT"/>
                <a:cs typeface="Arial MT"/>
              </a:rPr>
              <a:t>proteccion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Wingdings"/>
              <a:buChar char=""/>
            </a:pPr>
            <a:endParaRPr sz="2600">
              <a:latin typeface="Arial MT"/>
              <a:cs typeface="Arial MT"/>
            </a:endParaRPr>
          </a:p>
          <a:p>
            <a:pPr marL="409575" indent="-397510">
              <a:lnSpc>
                <a:spcPct val="100000"/>
              </a:lnSpc>
              <a:buFont typeface="Wingdings"/>
              <a:buChar char=""/>
              <a:tabLst>
                <a:tab pos="409575" algn="l"/>
                <a:tab pos="410209" algn="l"/>
              </a:tabLst>
            </a:pPr>
            <a:r>
              <a:rPr sz="1800" spc="-5" dirty="0">
                <a:latin typeface="Arial MT"/>
                <a:cs typeface="Arial MT"/>
              </a:rPr>
              <a:t>El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mantenimiento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los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reles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basados</a:t>
            </a:r>
            <a:r>
              <a:rPr sz="1800" spc="5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en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microprocesadores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es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mas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sencillo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Wingdings"/>
              <a:buChar char=""/>
            </a:pPr>
            <a:endParaRPr sz="2600">
              <a:latin typeface="Arial MT"/>
              <a:cs typeface="Arial MT"/>
            </a:endParaRPr>
          </a:p>
          <a:p>
            <a:pPr marL="409575" indent="-39751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409575" algn="l"/>
                <a:tab pos="410209" algn="l"/>
              </a:tabLst>
            </a:pPr>
            <a:r>
              <a:rPr sz="1800" spc="-5" dirty="0">
                <a:latin typeface="Arial MT"/>
                <a:cs typeface="Arial MT"/>
              </a:rPr>
              <a:t>Las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corrientes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son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procesadas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por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un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filtro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un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convertidor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A-D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Wingdings"/>
              <a:buChar char=""/>
            </a:pPr>
            <a:endParaRPr sz="2600">
              <a:latin typeface="Arial MT"/>
              <a:cs typeface="Arial MT"/>
            </a:endParaRPr>
          </a:p>
          <a:p>
            <a:pPr marL="409575" marR="193675" indent="-397510">
              <a:lnSpc>
                <a:spcPct val="100000"/>
              </a:lnSpc>
              <a:buFont typeface="Wingdings"/>
              <a:buChar char=""/>
              <a:tabLst>
                <a:tab pos="409575" algn="l"/>
                <a:tab pos="410209" algn="l"/>
              </a:tabLst>
            </a:pPr>
            <a:r>
              <a:rPr sz="1800" spc="-5" dirty="0">
                <a:latin typeface="Arial MT"/>
                <a:cs typeface="Arial MT"/>
              </a:rPr>
              <a:t>La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arquitectura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es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la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una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mini-computadora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moderna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con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buses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datos,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buses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control, </a:t>
            </a:r>
            <a:r>
              <a:rPr sz="1800" spc="-5" dirty="0">
                <a:latin typeface="Arial MT"/>
                <a:cs typeface="Arial MT"/>
              </a:rPr>
              <a:t>temporizadores,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teclados,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displaybusses,</a:t>
            </a:r>
            <a:r>
              <a:rPr sz="1800" dirty="0">
                <a:latin typeface="Arial MT"/>
                <a:cs typeface="Arial MT"/>
              </a:rPr>
              <a:t> time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clocks, 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keyboards,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displays,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ports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comunicacion,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fuentes,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memoria,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software,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etc.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3430" y="899917"/>
            <a:ext cx="722630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0" spc="-5" dirty="0">
                <a:latin typeface="Arial MT"/>
                <a:cs typeface="Arial MT"/>
              </a:rPr>
              <a:t>Ventajas</a:t>
            </a:r>
            <a:r>
              <a:rPr sz="4000" b="0" spc="-25" dirty="0">
                <a:latin typeface="Arial MT"/>
                <a:cs typeface="Arial MT"/>
              </a:rPr>
              <a:t> </a:t>
            </a:r>
            <a:r>
              <a:rPr sz="4000" b="0" spc="-5" dirty="0">
                <a:latin typeface="Arial MT"/>
                <a:cs typeface="Arial MT"/>
              </a:rPr>
              <a:t>de</a:t>
            </a:r>
            <a:r>
              <a:rPr sz="4000" b="0" spc="-20" dirty="0">
                <a:latin typeface="Arial MT"/>
                <a:cs typeface="Arial MT"/>
              </a:rPr>
              <a:t> </a:t>
            </a:r>
            <a:r>
              <a:rPr sz="4000" b="0" spc="-5" dirty="0">
                <a:latin typeface="Arial MT"/>
                <a:cs typeface="Arial MT"/>
              </a:rPr>
              <a:t>los</a:t>
            </a:r>
            <a:r>
              <a:rPr sz="4000" b="0" spc="-20" dirty="0">
                <a:latin typeface="Arial MT"/>
                <a:cs typeface="Arial MT"/>
              </a:rPr>
              <a:t> </a:t>
            </a:r>
            <a:r>
              <a:rPr sz="4000" b="0" spc="-5" dirty="0">
                <a:latin typeface="Arial MT"/>
                <a:cs typeface="Arial MT"/>
              </a:rPr>
              <a:t>reles</a:t>
            </a:r>
            <a:r>
              <a:rPr sz="4000" b="0" spc="-20" dirty="0">
                <a:latin typeface="Arial MT"/>
                <a:cs typeface="Arial MT"/>
              </a:rPr>
              <a:t> </a:t>
            </a:r>
            <a:r>
              <a:rPr sz="4000" b="0" spc="-5" dirty="0">
                <a:latin typeface="Arial MT"/>
                <a:cs typeface="Arial MT"/>
              </a:rPr>
              <a:t>numericos</a:t>
            </a:r>
            <a:endParaRPr sz="40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84603" y="2280160"/>
            <a:ext cx="4072890" cy="3604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4805" indent="-332740">
              <a:lnSpc>
                <a:spcPct val="100000"/>
              </a:lnSpc>
              <a:spcBef>
                <a:spcPts val="100"/>
              </a:spcBef>
              <a:buChar char="•"/>
              <a:tabLst>
                <a:tab pos="344805" algn="l"/>
                <a:tab pos="345440" algn="l"/>
              </a:tabLst>
            </a:pPr>
            <a:r>
              <a:rPr sz="2400" dirty="0">
                <a:latin typeface="Arial MT"/>
                <a:cs typeface="Arial MT"/>
              </a:rPr>
              <a:t>Reliability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 MT"/>
              <a:buChar char="•"/>
            </a:pPr>
            <a:endParaRPr sz="2950">
              <a:latin typeface="Arial MT"/>
              <a:cs typeface="Arial MT"/>
            </a:endParaRPr>
          </a:p>
          <a:p>
            <a:pPr marL="344170" indent="-332105">
              <a:lnSpc>
                <a:spcPct val="100000"/>
              </a:lnSpc>
              <a:buChar char="•"/>
              <a:tabLst>
                <a:tab pos="344170" algn="l"/>
                <a:tab pos="344805" algn="l"/>
              </a:tabLst>
            </a:pPr>
            <a:r>
              <a:rPr sz="2400" spc="-5" dirty="0">
                <a:latin typeface="Arial MT"/>
                <a:cs typeface="Arial MT"/>
              </a:rPr>
              <a:t>Multifunctionality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 MT"/>
              <a:buChar char="•"/>
            </a:pPr>
            <a:endParaRPr sz="2950">
              <a:latin typeface="Arial MT"/>
              <a:cs typeface="Arial MT"/>
            </a:endParaRPr>
          </a:p>
          <a:p>
            <a:pPr marL="344805" indent="-332740">
              <a:lnSpc>
                <a:spcPct val="100000"/>
              </a:lnSpc>
              <a:buChar char="•"/>
              <a:tabLst>
                <a:tab pos="344170" algn="l"/>
                <a:tab pos="345440" algn="l"/>
              </a:tabLst>
            </a:pPr>
            <a:r>
              <a:rPr sz="2400" spc="-5" dirty="0">
                <a:latin typeface="Arial MT"/>
                <a:cs typeface="Arial MT"/>
              </a:rPr>
              <a:t>Self-diagnosis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 MT"/>
              <a:buChar char="•"/>
            </a:pPr>
            <a:endParaRPr sz="2950">
              <a:latin typeface="Arial MT"/>
              <a:cs typeface="Arial MT"/>
            </a:endParaRPr>
          </a:p>
          <a:p>
            <a:pPr marL="344805" indent="-332740">
              <a:lnSpc>
                <a:spcPct val="100000"/>
              </a:lnSpc>
              <a:buChar char="•"/>
              <a:tabLst>
                <a:tab pos="344170" algn="l"/>
                <a:tab pos="345440" algn="l"/>
              </a:tabLst>
            </a:pPr>
            <a:r>
              <a:rPr sz="2400" dirty="0">
                <a:latin typeface="Arial MT"/>
                <a:cs typeface="Arial MT"/>
              </a:rPr>
              <a:t>Communication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capabilities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 MT"/>
              <a:buChar char="•"/>
            </a:pPr>
            <a:endParaRPr sz="2950">
              <a:latin typeface="Arial MT"/>
              <a:cs typeface="Arial MT"/>
            </a:endParaRPr>
          </a:p>
          <a:p>
            <a:pPr marL="344805" indent="-332740">
              <a:lnSpc>
                <a:spcPct val="100000"/>
              </a:lnSpc>
              <a:buChar char="•"/>
              <a:tabLst>
                <a:tab pos="344805" algn="l"/>
                <a:tab pos="345440" algn="l"/>
              </a:tabLst>
            </a:pPr>
            <a:r>
              <a:rPr sz="2400" spc="-5" dirty="0">
                <a:latin typeface="Arial MT"/>
                <a:cs typeface="Arial MT"/>
              </a:rPr>
              <a:t>Adaptive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protection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54300" y="2451610"/>
            <a:ext cx="3564254" cy="3604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4170" indent="-332105">
              <a:lnSpc>
                <a:spcPct val="100000"/>
              </a:lnSpc>
              <a:spcBef>
                <a:spcPts val="100"/>
              </a:spcBef>
              <a:buChar char="•"/>
              <a:tabLst>
                <a:tab pos="344170" algn="l"/>
                <a:tab pos="344805" algn="l"/>
              </a:tabLst>
            </a:pPr>
            <a:r>
              <a:rPr sz="2400" spc="-5" dirty="0">
                <a:latin typeface="Arial MT"/>
                <a:cs typeface="Arial MT"/>
              </a:rPr>
              <a:t>Microprocessor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 MT"/>
              <a:buChar char="•"/>
            </a:pPr>
            <a:endParaRPr sz="2950">
              <a:latin typeface="Arial MT"/>
              <a:cs typeface="Arial MT"/>
            </a:endParaRPr>
          </a:p>
          <a:p>
            <a:pPr marL="344805" indent="-332740">
              <a:lnSpc>
                <a:spcPct val="100000"/>
              </a:lnSpc>
              <a:buChar char="•"/>
              <a:tabLst>
                <a:tab pos="344805" algn="l"/>
                <a:tab pos="345440" algn="l"/>
              </a:tabLst>
            </a:pPr>
            <a:r>
              <a:rPr sz="2400" spc="-5" dirty="0">
                <a:latin typeface="Arial MT"/>
                <a:cs typeface="Arial MT"/>
              </a:rPr>
              <a:t>Memory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module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 MT"/>
              <a:buChar char="•"/>
            </a:pPr>
            <a:endParaRPr sz="2950">
              <a:latin typeface="Arial MT"/>
              <a:cs typeface="Arial MT"/>
            </a:endParaRPr>
          </a:p>
          <a:p>
            <a:pPr marL="344170" indent="-332105">
              <a:lnSpc>
                <a:spcPct val="100000"/>
              </a:lnSpc>
              <a:buChar char="•"/>
              <a:tabLst>
                <a:tab pos="344170" algn="l"/>
                <a:tab pos="344805" algn="l"/>
              </a:tabLst>
            </a:pPr>
            <a:r>
              <a:rPr sz="2400" spc="-5" dirty="0">
                <a:latin typeface="Arial MT"/>
                <a:cs typeface="Arial MT"/>
              </a:rPr>
              <a:t>Input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module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 MT"/>
              <a:buChar char="•"/>
            </a:pPr>
            <a:endParaRPr sz="2950">
              <a:latin typeface="Arial MT"/>
              <a:cs typeface="Arial MT"/>
            </a:endParaRPr>
          </a:p>
          <a:p>
            <a:pPr marL="344170" indent="-332105">
              <a:lnSpc>
                <a:spcPct val="100000"/>
              </a:lnSpc>
              <a:buChar char="•"/>
              <a:tabLst>
                <a:tab pos="344170" algn="l"/>
                <a:tab pos="344805" algn="l"/>
              </a:tabLst>
            </a:pPr>
            <a:r>
              <a:rPr sz="2400" spc="-5" dirty="0">
                <a:latin typeface="Arial MT"/>
                <a:cs typeface="Arial MT"/>
              </a:rPr>
              <a:t>Output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module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 MT"/>
              <a:buChar char="•"/>
            </a:pPr>
            <a:endParaRPr sz="2950">
              <a:latin typeface="Arial MT"/>
              <a:cs typeface="Arial MT"/>
            </a:endParaRPr>
          </a:p>
          <a:p>
            <a:pPr marL="344805" indent="-332740">
              <a:lnSpc>
                <a:spcPct val="100000"/>
              </a:lnSpc>
              <a:buChar char="•"/>
              <a:tabLst>
                <a:tab pos="344805" algn="l"/>
                <a:tab pos="345440" algn="l"/>
              </a:tabLst>
            </a:pPr>
            <a:r>
              <a:rPr sz="2400" dirty="0">
                <a:latin typeface="Arial MT"/>
                <a:cs typeface="Arial MT"/>
              </a:rPr>
              <a:t>Communication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module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62024" y="956819"/>
            <a:ext cx="73164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30500" algn="l"/>
              </a:tabLst>
            </a:pPr>
            <a:r>
              <a:rPr sz="3600" b="0" spc="-5" dirty="0">
                <a:latin typeface="Arial MT"/>
                <a:cs typeface="Arial MT"/>
              </a:rPr>
              <a:t>Arquitectura	de</a:t>
            </a:r>
            <a:r>
              <a:rPr sz="3600" b="0" spc="-15" dirty="0">
                <a:latin typeface="Arial MT"/>
                <a:cs typeface="Arial MT"/>
              </a:rPr>
              <a:t> </a:t>
            </a:r>
            <a:r>
              <a:rPr sz="3600" b="0" spc="-5" dirty="0">
                <a:latin typeface="Arial MT"/>
                <a:cs typeface="Arial MT"/>
              </a:rPr>
              <a:t>los</a:t>
            </a:r>
            <a:r>
              <a:rPr sz="3600" b="0" spc="-15" dirty="0">
                <a:latin typeface="Arial MT"/>
                <a:cs typeface="Arial MT"/>
              </a:rPr>
              <a:t> </a:t>
            </a:r>
            <a:r>
              <a:rPr sz="3600" b="0" spc="-5" dirty="0">
                <a:latin typeface="Arial MT"/>
                <a:cs typeface="Arial MT"/>
              </a:rPr>
              <a:t>reles</a:t>
            </a:r>
            <a:r>
              <a:rPr sz="3600" b="0" spc="-15" dirty="0">
                <a:latin typeface="Arial MT"/>
                <a:cs typeface="Arial MT"/>
              </a:rPr>
              <a:t> </a:t>
            </a:r>
            <a:r>
              <a:rPr sz="3600" b="0" spc="-10" dirty="0">
                <a:latin typeface="Arial MT"/>
                <a:cs typeface="Arial MT"/>
              </a:rPr>
              <a:t>numericos</a:t>
            </a:r>
            <a:endParaRPr sz="36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600" y="2095500"/>
            <a:ext cx="7620000" cy="480517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85821" y="893321"/>
            <a:ext cx="73164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30500" algn="l"/>
              </a:tabLst>
            </a:pPr>
            <a:r>
              <a:rPr sz="3600" b="0" spc="-5" dirty="0">
                <a:latin typeface="Arial MT"/>
                <a:cs typeface="Arial MT"/>
              </a:rPr>
              <a:t>Arquitectura	de</a:t>
            </a:r>
            <a:r>
              <a:rPr sz="3600" b="0" spc="-15" dirty="0">
                <a:latin typeface="Arial MT"/>
                <a:cs typeface="Arial MT"/>
              </a:rPr>
              <a:t> </a:t>
            </a:r>
            <a:r>
              <a:rPr sz="3600" b="0" spc="-5" dirty="0">
                <a:latin typeface="Arial MT"/>
                <a:cs typeface="Arial MT"/>
              </a:rPr>
              <a:t>los</a:t>
            </a:r>
            <a:r>
              <a:rPr sz="3600" b="0" spc="-15" dirty="0">
                <a:latin typeface="Arial MT"/>
                <a:cs typeface="Arial MT"/>
              </a:rPr>
              <a:t> </a:t>
            </a:r>
            <a:r>
              <a:rPr sz="3600" b="0" spc="-5" dirty="0">
                <a:latin typeface="Arial MT"/>
                <a:cs typeface="Arial MT"/>
              </a:rPr>
              <a:t>reles</a:t>
            </a:r>
            <a:r>
              <a:rPr sz="3600" b="0" spc="-15" dirty="0">
                <a:latin typeface="Arial MT"/>
                <a:cs typeface="Arial MT"/>
              </a:rPr>
              <a:t> </a:t>
            </a:r>
            <a:r>
              <a:rPr sz="3600" b="0" spc="-10" dirty="0">
                <a:latin typeface="Arial MT"/>
                <a:cs typeface="Arial MT"/>
              </a:rPr>
              <a:t>numericos</a:t>
            </a:r>
            <a:endParaRPr sz="36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3568" y="1243583"/>
            <a:ext cx="3553967" cy="39014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09600" y="1854680"/>
            <a:ext cx="8485505" cy="4998720"/>
          </a:xfrm>
          <a:prstGeom prst="rect">
            <a:avLst/>
          </a:prstGeom>
        </p:spPr>
        <p:txBody>
          <a:bodyPr vert="horz" wrap="square" lIns="0" tIns="25717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2025"/>
              </a:spcBef>
            </a:pPr>
            <a:r>
              <a:rPr sz="3200" b="1" spc="-5" dirty="0">
                <a:solidFill>
                  <a:srgbClr val="CC3300"/>
                </a:solidFill>
                <a:latin typeface="Comic Sans MS"/>
                <a:cs typeface="Comic Sans MS"/>
              </a:rPr>
              <a:t>21-</a:t>
            </a:r>
            <a:r>
              <a:rPr sz="3200" b="1" spc="-5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b="1" spc="-5" dirty="0">
                <a:solidFill>
                  <a:srgbClr val="CC3300"/>
                </a:solidFill>
                <a:latin typeface="Comic Sans MS"/>
                <a:cs typeface="Comic Sans MS"/>
              </a:rPr>
              <a:t>DISTANCIA.</a:t>
            </a:r>
            <a:endParaRPr sz="3200" dirty="0">
              <a:latin typeface="Comic Sans MS"/>
              <a:cs typeface="Comic Sans MS"/>
            </a:endParaRPr>
          </a:p>
          <a:p>
            <a:pPr marL="12700" marR="11430" algn="just">
              <a:lnSpc>
                <a:spcPct val="100000"/>
              </a:lnSpc>
              <a:spcBef>
                <a:spcPts val="1570"/>
              </a:spcBef>
            </a:pPr>
            <a:r>
              <a:rPr sz="2600" spc="-10" dirty="0">
                <a:latin typeface="Comic Sans MS"/>
                <a:cs typeface="Comic Sans MS"/>
              </a:rPr>
              <a:t>Quizás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74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familia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más</a:t>
            </a:r>
            <a:r>
              <a:rPr sz="2600" spc="74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interesante</a:t>
            </a:r>
            <a:r>
              <a:rPr sz="2600" spc="7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y</a:t>
            </a:r>
            <a:r>
              <a:rPr sz="2600" spc="74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versatil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relevadores </a:t>
            </a:r>
            <a:r>
              <a:rPr sz="2600" spc="-5" dirty="0">
                <a:latin typeface="Comic Sans MS"/>
                <a:cs typeface="Comic Sans MS"/>
              </a:rPr>
              <a:t>de proteccion, son el grupo de </a:t>
            </a:r>
            <a:r>
              <a:rPr sz="2600" spc="-10" dirty="0">
                <a:latin typeface="Comic Sans MS"/>
                <a:cs typeface="Comic Sans MS"/>
              </a:rPr>
              <a:t>relevadores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distancia.</a:t>
            </a:r>
            <a:endParaRPr sz="2600" dirty="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7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spc="72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relevadores</a:t>
            </a:r>
            <a:r>
              <a:rPr sz="2600" spc="7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7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Distancia</a:t>
            </a:r>
            <a:r>
              <a:rPr sz="2600" spc="73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existe</a:t>
            </a:r>
            <a:r>
              <a:rPr sz="2600" spc="7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spc="72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equilibrio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entre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voltaje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y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relacion</a:t>
            </a:r>
            <a:r>
              <a:rPr sz="2600" spc="7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expresa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terminos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b="1" spc="-10" dirty="0">
                <a:latin typeface="Comic Sans MS"/>
                <a:cs typeface="Comic Sans MS"/>
              </a:rPr>
              <a:t>IMPEDANCIA</a:t>
            </a:r>
            <a:r>
              <a:rPr sz="2600" spc="-10" dirty="0">
                <a:latin typeface="Comic Sans MS"/>
                <a:cs typeface="Comic Sans MS"/>
              </a:rPr>
              <a:t>.</a:t>
            </a:r>
            <a:endParaRPr sz="2600" dirty="0">
              <a:latin typeface="Comic Sans MS"/>
              <a:cs typeface="Comic Sans MS"/>
            </a:endParaRPr>
          </a:p>
          <a:p>
            <a:pPr marL="12700" marR="825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Impedancia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spc="3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medida</a:t>
            </a:r>
            <a:r>
              <a:rPr sz="2600" spc="3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eléctrica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distancia</a:t>
            </a:r>
            <a:r>
              <a:rPr sz="2600" spc="3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 largo de una linea de </a:t>
            </a:r>
            <a:r>
              <a:rPr sz="2600" spc="-10" dirty="0">
                <a:latin typeface="Comic Sans MS"/>
                <a:cs typeface="Comic Sans MS"/>
              </a:rPr>
              <a:t>transmisión, </a:t>
            </a:r>
            <a:r>
              <a:rPr sz="2600" dirty="0">
                <a:latin typeface="Comic Sans MS"/>
                <a:cs typeface="Comic Sans MS"/>
              </a:rPr>
              <a:t>esto </a:t>
            </a:r>
            <a:r>
              <a:rPr sz="2600" spc="-10" dirty="0">
                <a:latin typeface="Comic Sans MS"/>
                <a:cs typeface="Comic Sans MS"/>
              </a:rPr>
              <a:t>explica el 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nombre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aplica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 este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grupo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relevadores.</a:t>
            </a:r>
            <a:endParaRPr sz="2600" dirty="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250" y="212312"/>
            <a:ext cx="7547609" cy="81724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200" b="0" spc="-1750" dirty="0">
                <a:solidFill>
                  <a:srgbClr val="000000"/>
                </a:solidFill>
                <a:latin typeface="Arial MT"/>
                <a:cs typeface="Arial MT"/>
              </a:rPr>
              <a:t>FUNCIONES</a:t>
            </a:r>
            <a:r>
              <a:rPr sz="5200" b="0" spc="-74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5200" b="0" spc="-1860" dirty="0">
                <a:solidFill>
                  <a:srgbClr val="000000"/>
                </a:solidFill>
                <a:latin typeface="Arial MT"/>
                <a:cs typeface="Arial MT"/>
              </a:rPr>
              <a:t>DE</a:t>
            </a:r>
            <a:r>
              <a:rPr sz="5200" b="0" spc="-74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5200" b="0" spc="-1785" dirty="0">
                <a:solidFill>
                  <a:srgbClr val="000000"/>
                </a:solidFill>
                <a:latin typeface="Arial MT"/>
                <a:cs typeface="Arial MT"/>
              </a:rPr>
              <a:t>PROTECCION</a:t>
            </a:r>
            <a:r>
              <a:rPr sz="5200" b="0" spc="-74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5200" b="0" spc="-1735" dirty="0">
                <a:solidFill>
                  <a:srgbClr val="000000"/>
                </a:solidFill>
                <a:latin typeface="Arial MT"/>
                <a:cs typeface="Arial MT"/>
              </a:rPr>
              <a:t>DEL</a:t>
            </a:r>
            <a:r>
              <a:rPr sz="5200" b="0" spc="-74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5200" b="0" spc="-1914" dirty="0">
                <a:solidFill>
                  <a:srgbClr val="000000"/>
                </a:solidFill>
                <a:latin typeface="Arial MT"/>
                <a:cs typeface="Arial MT"/>
              </a:rPr>
              <a:t>GENERADOR</a:t>
            </a:r>
            <a:endParaRPr sz="52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971" y="2886849"/>
            <a:ext cx="2393950" cy="995680"/>
            <a:chOff x="52971" y="2886849"/>
            <a:chExt cx="2393950" cy="995680"/>
          </a:xfrm>
        </p:grpSpPr>
        <p:sp>
          <p:nvSpPr>
            <p:cNvPr id="3" name="object 3"/>
            <p:cNvSpPr/>
            <p:nvPr/>
          </p:nvSpPr>
          <p:spPr>
            <a:xfrm>
              <a:off x="68580" y="2902457"/>
              <a:ext cx="972819" cy="963930"/>
            </a:xfrm>
            <a:custGeom>
              <a:avLst/>
              <a:gdLst/>
              <a:ahLst/>
              <a:cxnLst/>
              <a:rect l="l" t="t" r="r" b="b"/>
              <a:pathLst>
                <a:path w="972819" h="963929">
                  <a:moveTo>
                    <a:pt x="966216" y="483108"/>
                  </a:moveTo>
                  <a:lnTo>
                    <a:pt x="959358" y="405384"/>
                  </a:lnTo>
                  <a:lnTo>
                    <a:pt x="944117" y="333756"/>
                  </a:lnTo>
                  <a:lnTo>
                    <a:pt x="912876" y="262128"/>
                  </a:lnTo>
                  <a:lnTo>
                    <a:pt x="875538" y="199643"/>
                  </a:lnTo>
                  <a:lnTo>
                    <a:pt x="825245" y="140208"/>
                  </a:lnTo>
                  <a:lnTo>
                    <a:pt x="768858" y="90678"/>
                  </a:lnTo>
                  <a:lnTo>
                    <a:pt x="703326" y="52577"/>
                  </a:lnTo>
                  <a:lnTo>
                    <a:pt x="631697" y="22098"/>
                  </a:lnTo>
                  <a:lnTo>
                    <a:pt x="559307" y="6096"/>
                  </a:lnTo>
                  <a:lnTo>
                    <a:pt x="484631" y="0"/>
                  </a:lnTo>
                  <a:lnTo>
                    <a:pt x="406145" y="6096"/>
                  </a:lnTo>
                  <a:lnTo>
                    <a:pt x="334517" y="22098"/>
                  </a:lnTo>
                  <a:lnTo>
                    <a:pt x="262889" y="52577"/>
                  </a:lnTo>
                  <a:lnTo>
                    <a:pt x="200406" y="90678"/>
                  </a:lnTo>
                  <a:lnTo>
                    <a:pt x="140969" y="140208"/>
                  </a:lnTo>
                  <a:lnTo>
                    <a:pt x="93725" y="199644"/>
                  </a:lnTo>
                  <a:lnTo>
                    <a:pt x="53340" y="262128"/>
                  </a:lnTo>
                  <a:lnTo>
                    <a:pt x="25145" y="333756"/>
                  </a:lnTo>
                  <a:lnTo>
                    <a:pt x="6095" y="405384"/>
                  </a:lnTo>
                  <a:lnTo>
                    <a:pt x="0" y="483108"/>
                  </a:lnTo>
                  <a:lnTo>
                    <a:pt x="6095" y="558546"/>
                  </a:lnTo>
                  <a:lnTo>
                    <a:pt x="25145" y="630174"/>
                  </a:lnTo>
                  <a:lnTo>
                    <a:pt x="53340" y="701802"/>
                  </a:lnTo>
                  <a:lnTo>
                    <a:pt x="93725" y="764286"/>
                  </a:lnTo>
                  <a:lnTo>
                    <a:pt x="140969" y="823722"/>
                  </a:lnTo>
                  <a:lnTo>
                    <a:pt x="200406" y="873252"/>
                  </a:lnTo>
                  <a:lnTo>
                    <a:pt x="262889" y="910590"/>
                  </a:lnTo>
                  <a:lnTo>
                    <a:pt x="334517" y="941832"/>
                  </a:lnTo>
                  <a:lnTo>
                    <a:pt x="406145" y="957834"/>
                  </a:lnTo>
                  <a:lnTo>
                    <a:pt x="484631" y="963930"/>
                  </a:lnTo>
                  <a:lnTo>
                    <a:pt x="559307" y="957834"/>
                  </a:lnTo>
                  <a:lnTo>
                    <a:pt x="631698" y="941832"/>
                  </a:lnTo>
                  <a:lnTo>
                    <a:pt x="703326" y="910590"/>
                  </a:lnTo>
                  <a:lnTo>
                    <a:pt x="768858" y="873252"/>
                  </a:lnTo>
                  <a:lnTo>
                    <a:pt x="825245" y="823722"/>
                  </a:lnTo>
                  <a:lnTo>
                    <a:pt x="875538" y="764286"/>
                  </a:lnTo>
                  <a:lnTo>
                    <a:pt x="912876" y="701802"/>
                  </a:lnTo>
                  <a:lnTo>
                    <a:pt x="944117" y="630174"/>
                  </a:lnTo>
                  <a:lnTo>
                    <a:pt x="959358" y="558546"/>
                  </a:lnTo>
                  <a:lnTo>
                    <a:pt x="966216" y="483108"/>
                  </a:lnTo>
                  <a:lnTo>
                    <a:pt x="972312" y="483108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2484" y="338556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3048" y="-15608"/>
                  </a:moveTo>
                  <a:lnTo>
                    <a:pt x="3048" y="1560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4517" y="2999232"/>
              <a:ext cx="434340" cy="770890"/>
            </a:xfrm>
            <a:custGeom>
              <a:avLst/>
              <a:gdLst/>
              <a:ahLst/>
              <a:cxnLst/>
              <a:rect l="l" t="t" r="r" b="b"/>
              <a:pathLst>
                <a:path w="434340" h="770889">
                  <a:moveTo>
                    <a:pt x="218693" y="0"/>
                  </a:moveTo>
                  <a:lnTo>
                    <a:pt x="265175" y="0"/>
                  </a:lnTo>
                  <a:lnTo>
                    <a:pt x="309371" y="9143"/>
                  </a:lnTo>
                  <a:lnTo>
                    <a:pt x="349758" y="31242"/>
                  </a:lnTo>
                  <a:lnTo>
                    <a:pt x="387095" y="62483"/>
                  </a:lnTo>
                  <a:lnTo>
                    <a:pt x="412242" y="102870"/>
                  </a:lnTo>
                  <a:lnTo>
                    <a:pt x="428244" y="146303"/>
                  </a:lnTo>
                  <a:lnTo>
                    <a:pt x="434339" y="193548"/>
                  </a:lnTo>
                  <a:lnTo>
                    <a:pt x="428244" y="240029"/>
                  </a:lnTo>
                  <a:lnTo>
                    <a:pt x="412242" y="283464"/>
                  </a:lnTo>
                  <a:lnTo>
                    <a:pt x="387095" y="320801"/>
                  </a:lnTo>
                  <a:lnTo>
                    <a:pt x="349758" y="352044"/>
                  </a:lnTo>
                  <a:lnTo>
                    <a:pt x="309371" y="374142"/>
                  </a:lnTo>
                  <a:lnTo>
                    <a:pt x="265175" y="386334"/>
                  </a:lnTo>
                  <a:lnTo>
                    <a:pt x="171449" y="386334"/>
                  </a:lnTo>
                  <a:lnTo>
                    <a:pt x="124967" y="396240"/>
                  </a:lnTo>
                  <a:lnTo>
                    <a:pt x="84581" y="417576"/>
                  </a:lnTo>
                  <a:lnTo>
                    <a:pt x="49529" y="448818"/>
                  </a:lnTo>
                  <a:lnTo>
                    <a:pt x="22097" y="489966"/>
                  </a:lnTo>
                  <a:lnTo>
                    <a:pt x="6095" y="533400"/>
                  </a:lnTo>
                  <a:lnTo>
                    <a:pt x="0" y="576834"/>
                  </a:lnTo>
                  <a:lnTo>
                    <a:pt x="6095" y="624078"/>
                  </a:lnTo>
                  <a:lnTo>
                    <a:pt x="22097" y="667512"/>
                  </a:lnTo>
                  <a:lnTo>
                    <a:pt x="49529" y="707898"/>
                  </a:lnTo>
                  <a:lnTo>
                    <a:pt x="84581" y="739140"/>
                  </a:lnTo>
                  <a:lnTo>
                    <a:pt x="124968" y="761238"/>
                  </a:lnTo>
                  <a:lnTo>
                    <a:pt x="171450" y="770382"/>
                  </a:lnTo>
                  <a:lnTo>
                    <a:pt x="218694" y="770382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40892" y="3398520"/>
              <a:ext cx="1405890" cy="0"/>
            </a:xfrm>
            <a:custGeom>
              <a:avLst/>
              <a:gdLst/>
              <a:ahLst/>
              <a:cxnLst/>
              <a:rect l="l" t="t" r="r" b="b"/>
              <a:pathLst>
                <a:path w="1405889">
                  <a:moveTo>
                    <a:pt x="0" y="0"/>
                  </a:moveTo>
                  <a:lnTo>
                    <a:pt x="1405889" y="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2431173" y="3148977"/>
            <a:ext cx="2594610" cy="499109"/>
            <a:chOff x="2431173" y="3148977"/>
            <a:chExt cx="2594610" cy="499109"/>
          </a:xfrm>
        </p:grpSpPr>
        <p:sp>
          <p:nvSpPr>
            <p:cNvPr id="8" name="object 8"/>
            <p:cNvSpPr/>
            <p:nvPr/>
          </p:nvSpPr>
          <p:spPr>
            <a:xfrm>
              <a:off x="2915412" y="3398520"/>
              <a:ext cx="2110105" cy="0"/>
            </a:xfrm>
            <a:custGeom>
              <a:avLst/>
              <a:gdLst/>
              <a:ahLst/>
              <a:cxnLst/>
              <a:rect l="l" t="t" r="r" b="b"/>
              <a:pathLst>
                <a:path w="2110104">
                  <a:moveTo>
                    <a:pt x="0" y="0"/>
                  </a:moveTo>
                  <a:lnTo>
                    <a:pt x="2109977" y="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446781" y="3164585"/>
              <a:ext cx="468630" cy="467995"/>
            </a:xfrm>
            <a:custGeom>
              <a:avLst/>
              <a:gdLst/>
              <a:ahLst/>
              <a:cxnLst/>
              <a:rect l="l" t="t" r="r" b="b"/>
              <a:pathLst>
                <a:path w="468630" h="467995">
                  <a:moveTo>
                    <a:pt x="468630" y="467868"/>
                  </a:moveTo>
                  <a:lnTo>
                    <a:pt x="468630" y="0"/>
                  </a:lnTo>
                  <a:lnTo>
                    <a:pt x="0" y="0"/>
                  </a:lnTo>
                  <a:lnTo>
                    <a:pt x="0" y="467868"/>
                  </a:lnTo>
                  <a:lnTo>
                    <a:pt x="468630" y="46786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446781" y="3164585"/>
              <a:ext cx="468630" cy="467995"/>
            </a:xfrm>
            <a:custGeom>
              <a:avLst/>
              <a:gdLst/>
              <a:ahLst/>
              <a:cxnLst/>
              <a:rect l="l" t="t" r="r" b="b"/>
              <a:pathLst>
                <a:path w="468630" h="467995">
                  <a:moveTo>
                    <a:pt x="0" y="0"/>
                  </a:moveTo>
                  <a:lnTo>
                    <a:pt x="0" y="467868"/>
                  </a:lnTo>
                  <a:lnTo>
                    <a:pt x="468630" y="467868"/>
                  </a:lnTo>
                  <a:lnTo>
                    <a:pt x="468630" y="0"/>
                  </a:lnTo>
                  <a:lnTo>
                    <a:pt x="0" y="0"/>
                  </a:lnTo>
                  <a:close/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3328415" y="3763517"/>
            <a:ext cx="584835" cy="146685"/>
          </a:xfrm>
          <a:custGeom>
            <a:avLst/>
            <a:gdLst/>
            <a:ahLst/>
            <a:cxnLst/>
            <a:rect l="l" t="t" r="r" b="b"/>
            <a:pathLst>
              <a:path w="584835" h="146685">
                <a:moveTo>
                  <a:pt x="0" y="0"/>
                </a:moveTo>
                <a:lnTo>
                  <a:pt x="3048" y="43434"/>
                </a:lnTo>
                <a:lnTo>
                  <a:pt x="21335" y="80772"/>
                </a:lnTo>
                <a:lnTo>
                  <a:pt x="49529" y="112014"/>
                </a:lnTo>
                <a:lnTo>
                  <a:pt x="84582" y="134112"/>
                </a:lnTo>
                <a:lnTo>
                  <a:pt x="124968" y="146304"/>
                </a:lnTo>
                <a:lnTo>
                  <a:pt x="165354" y="146304"/>
                </a:lnTo>
                <a:lnTo>
                  <a:pt x="205740" y="134111"/>
                </a:lnTo>
                <a:lnTo>
                  <a:pt x="240792" y="112014"/>
                </a:lnTo>
                <a:lnTo>
                  <a:pt x="268224" y="80772"/>
                </a:lnTo>
                <a:lnTo>
                  <a:pt x="284226" y="43433"/>
                </a:lnTo>
                <a:lnTo>
                  <a:pt x="290322" y="0"/>
                </a:lnTo>
                <a:lnTo>
                  <a:pt x="296418" y="43433"/>
                </a:lnTo>
                <a:lnTo>
                  <a:pt x="315468" y="80771"/>
                </a:lnTo>
                <a:lnTo>
                  <a:pt x="343662" y="112014"/>
                </a:lnTo>
                <a:lnTo>
                  <a:pt x="377951" y="134111"/>
                </a:lnTo>
                <a:lnTo>
                  <a:pt x="418338" y="146303"/>
                </a:lnTo>
                <a:lnTo>
                  <a:pt x="459486" y="146303"/>
                </a:lnTo>
                <a:lnTo>
                  <a:pt x="499872" y="134111"/>
                </a:lnTo>
                <a:lnTo>
                  <a:pt x="534162" y="112014"/>
                </a:lnTo>
                <a:lnTo>
                  <a:pt x="562356" y="80771"/>
                </a:lnTo>
                <a:lnTo>
                  <a:pt x="577596" y="43433"/>
                </a:lnTo>
                <a:lnTo>
                  <a:pt x="584454" y="0"/>
                </a:lnTo>
              </a:path>
            </a:pathLst>
          </a:custGeom>
          <a:ln w="312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28415" y="4059935"/>
            <a:ext cx="584835" cy="143510"/>
          </a:xfrm>
          <a:custGeom>
            <a:avLst/>
            <a:gdLst/>
            <a:ahLst/>
            <a:cxnLst/>
            <a:rect l="l" t="t" r="r" b="b"/>
            <a:pathLst>
              <a:path w="584835" h="143510">
                <a:moveTo>
                  <a:pt x="0" y="143256"/>
                </a:moveTo>
                <a:lnTo>
                  <a:pt x="3048" y="102870"/>
                </a:lnTo>
                <a:lnTo>
                  <a:pt x="21335" y="65532"/>
                </a:lnTo>
                <a:lnTo>
                  <a:pt x="49529" y="34290"/>
                </a:lnTo>
                <a:lnTo>
                  <a:pt x="84581" y="9144"/>
                </a:lnTo>
                <a:lnTo>
                  <a:pt x="124968" y="0"/>
                </a:lnTo>
                <a:lnTo>
                  <a:pt x="165354" y="0"/>
                </a:lnTo>
                <a:lnTo>
                  <a:pt x="205740" y="9144"/>
                </a:lnTo>
                <a:lnTo>
                  <a:pt x="240792" y="34290"/>
                </a:lnTo>
                <a:lnTo>
                  <a:pt x="268224" y="65532"/>
                </a:lnTo>
                <a:lnTo>
                  <a:pt x="284226" y="102870"/>
                </a:lnTo>
                <a:lnTo>
                  <a:pt x="290322" y="143256"/>
                </a:lnTo>
                <a:lnTo>
                  <a:pt x="296418" y="102870"/>
                </a:lnTo>
                <a:lnTo>
                  <a:pt x="315468" y="65532"/>
                </a:lnTo>
                <a:lnTo>
                  <a:pt x="343662" y="34290"/>
                </a:lnTo>
                <a:lnTo>
                  <a:pt x="377951" y="9144"/>
                </a:lnTo>
                <a:lnTo>
                  <a:pt x="418338" y="0"/>
                </a:lnTo>
                <a:lnTo>
                  <a:pt x="459486" y="0"/>
                </a:lnTo>
                <a:lnTo>
                  <a:pt x="499872" y="9144"/>
                </a:lnTo>
                <a:lnTo>
                  <a:pt x="534162" y="34290"/>
                </a:lnTo>
                <a:lnTo>
                  <a:pt x="562356" y="65532"/>
                </a:lnTo>
                <a:lnTo>
                  <a:pt x="577596" y="102870"/>
                </a:lnTo>
                <a:lnTo>
                  <a:pt x="584454" y="143256"/>
                </a:lnTo>
              </a:path>
            </a:pathLst>
          </a:custGeom>
          <a:ln w="312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618738" y="3398520"/>
            <a:ext cx="0" cy="365125"/>
          </a:xfrm>
          <a:custGeom>
            <a:avLst/>
            <a:gdLst/>
            <a:ahLst/>
            <a:cxnLst/>
            <a:rect l="l" t="t" r="r" b="b"/>
            <a:pathLst>
              <a:path h="365125">
                <a:moveTo>
                  <a:pt x="0" y="0"/>
                </a:moveTo>
                <a:lnTo>
                  <a:pt x="0" y="364998"/>
                </a:lnTo>
              </a:path>
            </a:pathLst>
          </a:custGeom>
          <a:ln w="312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618738" y="4203192"/>
            <a:ext cx="0" cy="365125"/>
          </a:xfrm>
          <a:custGeom>
            <a:avLst/>
            <a:gdLst/>
            <a:ahLst/>
            <a:cxnLst/>
            <a:rect l="l" t="t" r="r" b="b"/>
            <a:pathLst>
              <a:path h="365125">
                <a:moveTo>
                  <a:pt x="0" y="364998"/>
                </a:moveTo>
                <a:lnTo>
                  <a:pt x="0" y="0"/>
                </a:lnTo>
              </a:path>
            </a:pathLst>
          </a:custGeom>
          <a:ln w="312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5025390" y="3267087"/>
            <a:ext cx="937260" cy="187960"/>
            <a:chOff x="5025390" y="3267087"/>
            <a:chExt cx="937260" cy="187960"/>
          </a:xfrm>
        </p:grpSpPr>
        <p:sp>
          <p:nvSpPr>
            <p:cNvPr id="16" name="object 16"/>
            <p:cNvSpPr/>
            <p:nvPr/>
          </p:nvSpPr>
          <p:spPr>
            <a:xfrm>
              <a:off x="5181600" y="3282696"/>
              <a:ext cx="624840" cy="156210"/>
            </a:xfrm>
            <a:custGeom>
              <a:avLst/>
              <a:gdLst/>
              <a:ahLst/>
              <a:cxnLst/>
              <a:rect l="l" t="t" r="r" b="b"/>
              <a:pathLst>
                <a:path w="624839" h="156210">
                  <a:moveTo>
                    <a:pt x="624839" y="156210"/>
                  </a:moveTo>
                  <a:lnTo>
                    <a:pt x="621791" y="115824"/>
                  </a:lnTo>
                  <a:lnTo>
                    <a:pt x="605789" y="78486"/>
                  </a:lnTo>
                  <a:lnTo>
                    <a:pt x="581405" y="47244"/>
                  </a:lnTo>
                  <a:lnTo>
                    <a:pt x="546354" y="22098"/>
                  </a:lnTo>
                  <a:lnTo>
                    <a:pt x="509015" y="6858"/>
                  </a:lnTo>
                  <a:lnTo>
                    <a:pt x="468629" y="0"/>
                  </a:lnTo>
                  <a:lnTo>
                    <a:pt x="428243" y="6858"/>
                  </a:lnTo>
                  <a:lnTo>
                    <a:pt x="390143" y="22098"/>
                  </a:lnTo>
                  <a:lnTo>
                    <a:pt x="358901" y="47244"/>
                  </a:lnTo>
                  <a:lnTo>
                    <a:pt x="334517" y="78486"/>
                  </a:lnTo>
                  <a:lnTo>
                    <a:pt x="318515" y="115824"/>
                  </a:lnTo>
                  <a:lnTo>
                    <a:pt x="312419" y="156210"/>
                  </a:lnTo>
                  <a:lnTo>
                    <a:pt x="309371" y="115824"/>
                  </a:lnTo>
                  <a:lnTo>
                    <a:pt x="293369" y="78486"/>
                  </a:lnTo>
                  <a:lnTo>
                    <a:pt x="268223" y="44195"/>
                  </a:lnTo>
                  <a:lnTo>
                    <a:pt x="233933" y="19050"/>
                  </a:lnTo>
                  <a:lnTo>
                    <a:pt x="196595" y="3048"/>
                  </a:lnTo>
                  <a:lnTo>
                    <a:pt x="156209" y="0"/>
                  </a:lnTo>
                  <a:lnTo>
                    <a:pt x="115823" y="3048"/>
                  </a:lnTo>
                  <a:lnTo>
                    <a:pt x="77723" y="19050"/>
                  </a:lnTo>
                  <a:lnTo>
                    <a:pt x="46482" y="44195"/>
                  </a:lnTo>
                  <a:lnTo>
                    <a:pt x="21335" y="78486"/>
                  </a:lnTo>
                  <a:lnTo>
                    <a:pt x="6095" y="115824"/>
                  </a:lnTo>
                  <a:lnTo>
                    <a:pt x="0" y="15621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025390" y="3398520"/>
              <a:ext cx="937260" cy="0"/>
            </a:xfrm>
            <a:custGeom>
              <a:avLst/>
              <a:gdLst/>
              <a:ahLst/>
              <a:cxnLst/>
              <a:rect l="l" t="t" r="r" b="b"/>
              <a:pathLst>
                <a:path w="937260">
                  <a:moveTo>
                    <a:pt x="0" y="0"/>
                  </a:moveTo>
                  <a:lnTo>
                    <a:pt x="937260" y="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4190365" y="4203319"/>
            <a:ext cx="735330" cy="730885"/>
            <a:chOff x="4190365" y="4203319"/>
            <a:chExt cx="735330" cy="730885"/>
          </a:xfrm>
        </p:grpSpPr>
        <p:sp>
          <p:nvSpPr>
            <p:cNvPr id="19" name="object 19"/>
            <p:cNvSpPr/>
            <p:nvPr/>
          </p:nvSpPr>
          <p:spPr>
            <a:xfrm>
              <a:off x="4206240" y="4219194"/>
              <a:ext cx="703580" cy="699135"/>
            </a:xfrm>
            <a:custGeom>
              <a:avLst/>
              <a:gdLst/>
              <a:ahLst/>
              <a:cxnLst/>
              <a:rect l="l" t="t" r="r" b="b"/>
              <a:pathLst>
                <a:path w="703579" h="699135">
                  <a:moveTo>
                    <a:pt x="703326" y="348996"/>
                  </a:moveTo>
                  <a:lnTo>
                    <a:pt x="697230" y="286512"/>
                  </a:lnTo>
                  <a:lnTo>
                    <a:pt x="678180" y="224028"/>
                  </a:lnTo>
                  <a:lnTo>
                    <a:pt x="649986" y="165353"/>
                  </a:lnTo>
                  <a:lnTo>
                    <a:pt x="609600" y="112014"/>
                  </a:lnTo>
                  <a:lnTo>
                    <a:pt x="562356" y="68580"/>
                  </a:lnTo>
                  <a:lnTo>
                    <a:pt x="506730" y="37338"/>
                  </a:lnTo>
                  <a:lnTo>
                    <a:pt x="447294" y="12192"/>
                  </a:lnTo>
                  <a:lnTo>
                    <a:pt x="384810" y="0"/>
                  </a:lnTo>
                  <a:lnTo>
                    <a:pt x="319278" y="0"/>
                  </a:lnTo>
                  <a:lnTo>
                    <a:pt x="256032" y="12192"/>
                  </a:lnTo>
                  <a:lnTo>
                    <a:pt x="193548" y="37338"/>
                  </a:lnTo>
                  <a:lnTo>
                    <a:pt x="140970" y="68580"/>
                  </a:lnTo>
                  <a:lnTo>
                    <a:pt x="90677" y="112014"/>
                  </a:lnTo>
                  <a:lnTo>
                    <a:pt x="53339" y="165353"/>
                  </a:lnTo>
                  <a:lnTo>
                    <a:pt x="22098" y="224028"/>
                  </a:lnTo>
                  <a:lnTo>
                    <a:pt x="6095" y="286512"/>
                  </a:lnTo>
                  <a:lnTo>
                    <a:pt x="0" y="348996"/>
                  </a:lnTo>
                  <a:lnTo>
                    <a:pt x="6096" y="414528"/>
                  </a:lnTo>
                  <a:lnTo>
                    <a:pt x="22098" y="477012"/>
                  </a:lnTo>
                  <a:lnTo>
                    <a:pt x="53340" y="533400"/>
                  </a:lnTo>
                  <a:lnTo>
                    <a:pt x="90678" y="585978"/>
                  </a:lnTo>
                  <a:lnTo>
                    <a:pt x="140970" y="630174"/>
                  </a:lnTo>
                  <a:lnTo>
                    <a:pt x="193548" y="664464"/>
                  </a:lnTo>
                  <a:lnTo>
                    <a:pt x="256032" y="685800"/>
                  </a:lnTo>
                  <a:lnTo>
                    <a:pt x="319278" y="698753"/>
                  </a:lnTo>
                  <a:lnTo>
                    <a:pt x="384810" y="698753"/>
                  </a:lnTo>
                  <a:lnTo>
                    <a:pt x="447294" y="685800"/>
                  </a:lnTo>
                  <a:lnTo>
                    <a:pt x="506730" y="664464"/>
                  </a:lnTo>
                  <a:lnTo>
                    <a:pt x="562356" y="630174"/>
                  </a:lnTo>
                  <a:lnTo>
                    <a:pt x="609600" y="585978"/>
                  </a:lnTo>
                  <a:lnTo>
                    <a:pt x="649986" y="533400"/>
                  </a:lnTo>
                  <a:lnTo>
                    <a:pt x="678180" y="477012"/>
                  </a:lnTo>
                  <a:lnTo>
                    <a:pt x="697230" y="414528"/>
                  </a:lnTo>
                  <a:lnTo>
                    <a:pt x="703326" y="348996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206240" y="4219194"/>
              <a:ext cx="703580" cy="699135"/>
            </a:xfrm>
            <a:custGeom>
              <a:avLst/>
              <a:gdLst/>
              <a:ahLst/>
              <a:cxnLst/>
              <a:rect l="l" t="t" r="r" b="b"/>
              <a:pathLst>
                <a:path w="703579" h="699135">
                  <a:moveTo>
                    <a:pt x="0" y="348996"/>
                  </a:moveTo>
                  <a:lnTo>
                    <a:pt x="6095" y="286512"/>
                  </a:lnTo>
                  <a:lnTo>
                    <a:pt x="22098" y="224028"/>
                  </a:lnTo>
                  <a:lnTo>
                    <a:pt x="53339" y="165353"/>
                  </a:lnTo>
                  <a:lnTo>
                    <a:pt x="90677" y="112014"/>
                  </a:lnTo>
                  <a:lnTo>
                    <a:pt x="140970" y="68580"/>
                  </a:lnTo>
                  <a:lnTo>
                    <a:pt x="193548" y="37338"/>
                  </a:lnTo>
                  <a:lnTo>
                    <a:pt x="256032" y="12192"/>
                  </a:lnTo>
                  <a:lnTo>
                    <a:pt x="319278" y="0"/>
                  </a:lnTo>
                  <a:lnTo>
                    <a:pt x="384810" y="0"/>
                  </a:lnTo>
                  <a:lnTo>
                    <a:pt x="447294" y="12192"/>
                  </a:lnTo>
                  <a:lnTo>
                    <a:pt x="506730" y="37338"/>
                  </a:lnTo>
                  <a:lnTo>
                    <a:pt x="562356" y="68580"/>
                  </a:lnTo>
                  <a:lnTo>
                    <a:pt x="609600" y="112014"/>
                  </a:lnTo>
                  <a:lnTo>
                    <a:pt x="649986" y="165353"/>
                  </a:lnTo>
                  <a:lnTo>
                    <a:pt x="678180" y="224028"/>
                  </a:lnTo>
                  <a:lnTo>
                    <a:pt x="697230" y="286512"/>
                  </a:lnTo>
                  <a:lnTo>
                    <a:pt x="703326" y="348996"/>
                  </a:lnTo>
                  <a:lnTo>
                    <a:pt x="697230" y="414528"/>
                  </a:lnTo>
                  <a:lnTo>
                    <a:pt x="678180" y="477012"/>
                  </a:lnTo>
                  <a:lnTo>
                    <a:pt x="649986" y="533400"/>
                  </a:lnTo>
                  <a:lnTo>
                    <a:pt x="609600" y="585978"/>
                  </a:lnTo>
                  <a:lnTo>
                    <a:pt x="562356" y="630174"/>
                  </a:lnTo>
                  <a:lnTo>
                    <a:pt x="506730" y="664464"/>
                  </a:lnTo>
                  <a:lnTo>
                    <a:pt x="447294" y="685800"/>
                  </a:lnTo>
                  <a:lnTo>
                    <a:pt x="384810" y="698753"/>
                  </a:lnTo>
                  <a:lnTo>
                    <a:pt x="319278" y="698753"/>
                  </a:lnTo>
                  <a:lnTo>
                    <a:pt x="256032" y="685800"/>
                  </a:lnTo>
                  <a:lnTo>
                    <a:pt x="193548" y="664464"/>
                  </a:lnTo>
                  <a:lnTo>
                    <a:pt x="140970" y="630174"/>
                  </a:lnTo>
                  <a:lnTo>
                    <a:pt x="90678" y="585978"/>
                  </a:lnTo>
                  <a:lnTo>
                    <a:pt x="53340" y="533400"/>
                  </a:lnTo>
                  <a:lnTo>
                    <a:pt x="22098" y="477012"/>
                  </a:lnTo>
                  <a:lnTo>
                    <a:pt x="6096" y="414528"/>
                  </a:lnTo>
                  <a:lnTo>
                    <a:pt x="0" y="348996"/>
                  </a:lnTo>
                  <a:close/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352784" y="4337249"/>
            <a:ext cx="408305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50" b="1" spc="5" dirty="0">
                <a:latin typeface="Comic Sans MS"/>
                <a:cs typeface="Comic Sans MS"/>
              </a:rPr>
              <a:t>21</a:t>
            </a:r>
            <a:endParaRPr sz="2450">
              <a:latin typeface="Comic Sans MS"/>
              <a:cs typeface="Comic Sans MS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596896" y="3632453"/>
            <a:ext cx="169545" cy="218440"/>
            <a:chOff x="2596896" y="3632453"/>
            <a:chExt cx="169545" cy="218440"/>
          </a:xfrm>
        </p:grpSpPr>
        <p:sp>
          <p:nvSpPr>
            <p:cNvPr id="23" name="object 23"/>
            <p:cNvSpPr/>
            <p:nvPr/>
          </p:nvSpPr>
          <p:spPr>
            <a:xfrm>
              <a:off x="2681478" y="3701034"/>
              <a:ext cx="0" cy="149860"/>
            </a:xfrm>
            <a:custGeom>
              <a:avLst/>
              <a:gdLst/>
              <a:ahLst/>
              <a:cxnLst/>
              <a:rect l="l" t="t" r="r" b="b"/>
              <a:pathLst>
                <a:path h="149860">
                  <a:moveTo>
                    <a:pt x="0" y="0"/>
                  </a:moveTo>
                  <a:lnTo>
                    <a:pt x="0" y="149351"/>
                  </a:lnTo>
                </a:path>
              </a:pathLst>
            </a:custGeom>
            <a:ln w="1873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596896" y="3632453"/>
              <a:ext cx="169545" cy="83820"/>
            </a:xfrm>
            <a:custGeom>
              <a:avLst/>
              <a:gdLst/>
              <a:ahLst/>
              <a:cxnLst/>
              <a:rect l="l" t="t" r="r" b="b"/>
              <a:pathLst>
                <a:path w="169544" h="83820">
                  <a:moveTo>
                    <a:pt x="169164" y="83820"/>
                  </a:moveTo>
                  <a:lnTo>
                    <a:pt x="84582" y="0"/>
                  </a:lnTo>
                  <a:lnTo>
                    <a:pt x="0" y="83820"/>
                  </a:lnTo>
                  <a:lnTo>
                    <a:pt x="169164" y="8382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2681478" y="3944112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50114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681478" y="4187952"/>
            <a:ext cx="0" cy="149860"/>
          </a:xfrm>
          <a:custGeom>
            <a:avLst/>
            <a:gdLst/>
            <a:ahLst/>
            <a:cxnLst/>
            <a:rect l="l" t="t" r="r" b="b"/>
            <a:pathLst>
              <a:path h="149860">
                <a:moveTo>
                  <a:pt x="0" y="0"/>
                </a:moveTo>
                <a:lnTo>
                  <a:pt x="0" y="149351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681478" y="4431030"/>
            <a:ext cx="0" cy="149860"/>
          </a:xfrm>
          <a:custGeom>
            <a:avLst/>
            <a:gdLst/>
            <a:ahLst/>
            <a:cxnLst/>
            <a:rect l="l" t="t" r="r" b="b"/>
            <a:pathLst>
              <a:path h="149860">
                <a:moveTo>
                  <a:pt x="0" y="0"/>
                </a:moveTo>
                <a:lnTo>
                  <a:pt x="0" y="149351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681478" y="4674107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50114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681478" y="4917947"/>
            <a:ext cx="0" cy="149860"/>
          </a:xfrm>
          <a:custGeom>
            <a:avLst/>
            <a:gdLst/>
            <a:ahLst/>
            <a:cxnLst/>
            <a:rect l="l" t="t" r="r" b="b"/>
            <a:pathLst>
              <a:path h="149860">
                <a:moveTo>
                  <a:pt x="0" y="0"/>
                </a:moveTo>
                <a:lnTo>
                  <a:pt x="0" y="149351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2672111" y="5161026"/>
            <a:ext cx="160020" cy="118745"/>
            <a:chOff x="2672111" y="5161026"/>
            <a:chExt cx="160020" cy="118745"/>
          </a:xfrm>
        </p:grpSpPr>
        <p:sp>
          <p:nvSpPr>
            <p:cNvPr id="31" name="object 31"/>
            <p:cNvSpPr/>
            <p:nvPr/>
          </p:nvSpPr>
          <p:spPr>
            <a:xfrm>
              <a:off x="2681478" y="5161026"/>
              <a:ext cx="0" cy="109220"/>
            </a:xfrm>
            <a:custGeom>
              <a:avLst/>
              <a:gdLst/>
              <a:ahLst/>
              <a:cxnLst/>
              <a:rect l="l" t="t" r="r" b="b"/>
              <a:pathLst>
                <a:path h="109220">
                  <a:moveTo>
                    <a:pt x="0" y="0"/>
                  </a:moveTo>
                  <a:lnTo>
                    <a:pt x="0" y="108966"/>
                  </a:lnTo>
                </a:path>
              </a:pathLst>
            </a:custGeom>
            <a:ln w="1873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681478" y="5269991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4">
                  <a:moveTo>
                    <a:pt x="0" y="0"/>
                  </a:moveTo>
                  <a:lnTo>
                    <a:pt x="150114" y="0"/>
                  </a:lnTo>
                </a:path>
              </a:pathLst>
            </a:custGeom>
            <a:ln w="1873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2925318" y="5269991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4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169158" y="5269991"/>
            <a:ext cx="149860" cy="0"/>
          </a:xfrm>
          <a:custGeom>
            <a:avLst/>
            <a:gdLst/>
            <a:ahLst/>
            <a:cxnLst/>
            <a:rect l="l" t="t" r="r" b="b"/>
            <a:pathLst>
              <a:path w="149860">
                <a:moveTo>
                  <a:pt x="0" y="0"/>
                </a:moveTo>
                <a:lnTo>
                  <a:pt x="149351" y="0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412997" y="5269991"/>
            <a:ext cx="149860" cy="0"/>
          </a:xfrm>
          <a:custGeom>
            <a:avLst/>
            <a:gdLst/>
            <a:ahLst/>
            <a:cxnLst/>
            <a:rect l="l" t="t" r="r" b="b"/>
            <a:pathLst>
              <a:path w="149860">
                <a:moveTo>
                  <a:pt x="0" y="0"/>
                </a:moveTo>
                <a:lnTo>
                  <a:pt x="149351" y="0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656076" y="5269991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899915" y="5269991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143755" y="5269991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4387595" y="5120640"/>
            <a:ext cx="179070" cy="158750"/>
            <a:chOff x="4387595" y="5120640"/>
            <a:chExt cx="179070" cy="158750"/>
          </a:xfrm>
        </p:grpSpPr>
        <p:sp>
          <p:nvSpPr>
            <p:cNvPr id="40" name="object 40"/>
            <p:cNvSpPr/>
            <p:nvPr/>
          </p:nvSpPr>
          <p:spPr>
            <a:xfrm>
              <a:off x="4387595" y="5269992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5">
                  <a:moveTo>
                    <a:pt x="0" y="0"/>
                  </a:moveTo>
                  <a:lnTo>
                    <a:pt x="150114" y="0"/>
                  </a:lnTo>
                </a:path>
              </a:pathLst>
            </a:custGeom>
            <a:ln w="1873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556760" y="5120640"/>
              <a:ext cx="0" cy="149860"/>
            </a:xfrm>
            <a:custGeom>
              <a:avLst/>
              <a:gdLst/>
              <a:ahLst/>
              <a:cxnLst/>
              <a:rect l="l" t="t" r="r" b="b"/>
              <a:pathLst>
                <a:path h="149860">
                  <a:moveTo>
                    <a:pt x="0" y="149351"/>
                  </a:moveTo>
                  <a:lnTo>
                    <a:pt x="0" y="0"/>
                  </a:lnTo>
                </a:path>
              </a:pathLst>
            </a:custGeom>
            <a:ln w="1873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/>
          <p:nvPr/>
        </p:nvSpPr>
        <p:spPr>
          <a:xfrm>
            <a:off x="1978151" y="3164585"/>
            <a:ext cx="0" cy="467995"/>
          </a:xfrm>
          <a:custGeom>
            <a:avLst/>
            <a:gdLst/>
            <a:ahLst/>
            <a:cxnLst/>
            <a:rect l="l" t="t" r="r" b="b"/>
            <a:pathLst>
              <a:path h="467995">
                <a:moveTo>
                  <a:pt x="0" y="0"/>
                </a:moveTo>
                <a:lnTo>
                  <a:pt x="0" y="467868"/>
                </a:lnTo>
              </a:path>
            </a:pathLst>
          </a:custGeom>
          <a:ln w="312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3109468" y="3017520"/>
            <a:ext cx="5900420" cy="2019300"/>
            <a:chOff x="3109468" y="3017520"/>
            <a:chExt cx="5900420" cy="2019300"/>
          </a:xfrm>
        </p:grpSpPr>
        <p:sp>
          <p:nvSpPr>
            <p:cNvPr id="44" name="object 44"/>
            <p:cNvSpPr/>
            <p:nvPr/>
          </p:nvSpPr>
          <p:spPr>
            <a:xfrm>
              <a:off x="3618738" y="4568190"/>
              <a:ext cx="588010" cy="0"/>
            </a:xfrm>
            <a:custGeom>
              <a:avLst/>
              <a:gdLst/>
              <a:ahLst/>
              <a:cxnLst/>
              <a:rect l="l" t="t" r="r" b="b"/>
              <a:pathLst>
                <a:path w="588010">
                  <a:moveTo>
                    <a:pt x="0" y="0"/>
                  </a:moveTo>
                  <a:lnTo>
                    <a:pt x="587501" y="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494020" y="3398520"/>
              <a:ext cx="0" cy="1169670"/>
            </a:xfrm>
            <a:custGeom>
              <a:avLst/>
              <a:gdLst/>
              <a:ahLst/>
              <a:cxnLst/>
              <a:rect l="l" t="t" r="r" b="b"/>
              <a:pathLst>
                <a:path h="1169670">
                  <a:moveTo>
                    <a:pt x="0" y="0"/>
                  </a:moveTo>
                  <a:lnTo>
                    <a:pt x="0" y="116967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909566" y="4568190"/>
              <a:ext cx="584835" cy="0"/>
            </a:xfrm>
            <a:custGeom>
              <a:avLst/>
              <a:gdLst/>
              <a:ahLst/>
              <a:cxnLst/>
              <a:rect l="l" t="t" r="r" b="b"/>
              <a:pathLst>
                <a:path w="584835">
                  <a:moveTo>
                    <a:pt x="0" y="0"/>
                  </a:moveTo>
                  <a:lnTo>
                    <a:pt x="584454" y="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556760" y="4920995"/>
              <a:ext cx="0" cy="106045"/>
            </a:xfrm>
            <a:custGeom>
              <a:avLst/>
              <a:gdLst/>
              <a:ahLst/>
              <a:cxnLst/>
              <a:rect l="l" t="t" r="r" b="b"/>
              <a:pathLst>
                <a:path h="106045">
                  <a:moveTo>
                    <a:pt x="0" y="105917"/>
                  </a:moveTo>
                  <a:lnTo>
                    <a:pt x="0" y="0"/>
                  </a:lnTo>
                </a:path>
              </a:pathLst>
            </a:custGeom>
            <a:ln w="1873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962650" y="3398520"/>
              <a:ext cx="2878455" cy="0"/>
            </a:xfrm>
            <a:custGeom>
              <a:avLst/>
              <a:gdLst/>
              <a:ahLst/>
              <a:cxnLst/>
              <a:rect l="l" t="t" r="r" b="b"/>
              <a:pathLst>
                <a:path w="2878454">
                  <a:moveTo>
                    <a:pt x="0" y="0"/>
                  </a:moveTo>
                  <a:lnTo>
                    <a:pt x="2878073" y="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8815577" y="3301745"/>
              <a:ext cx="194310" cy="193675"/>
            </a:xfrm>
            <a:custGeom>
              <a:avLst/>
              <a:gdLst/>
              <a:ahLst/>
              <a:cxnLst/>
              <a:rect l="l" t="t" r="r" b="b"/>
              <a:pathLst>
                <a:path w="194309" h="193675">
                  <a:moveTo>
                    <a:pt x="194310" y="96773"/>
                  </a:moveTo>
                  <a:lnTo>
                    <a:pt x="0" y="0"/>
                  </a:lnTo>
                  <a:lnTo>
                    <a:pt x="0" y="193548"/>
                  </a:lnTo>
                  <a:lnTo>
                    <a:pt x="194310" y="967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071865" y="3164585"/>
              <a:ext cx="0" cy="467995"/>
            </a:xfrm>
            <a:custGeom>
              <a:avLst/>
              <a:gdLst/>
              <a:ahLst/>
              <a:cxnLst/>
              <a:rect l="l" t="t" r="r" b="b"/>
              <a:pathLst>
                <a:path h="467995">
                  <a:moveTo>
                    <a:pt x="0" y="0"/>
                  </a:moveTo>
                  <a:lnTo>
                    <a:pt x="0" y="467868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150108" y="3164586"/>
              <a:ext cx="3493770" cy="6350"/>
            </a:xfrm>
            <a:custGeom>
              <a:avLst/>
              <a:gdLst/>
              <a:ahLst/>
              <a:cxnLst/>
              <a:rect l="l" t="t" r="r" b="b"/>
              <a:pathLst>
                <a:path w="3493770" h="6350">
                  <a:moveTo>
                    <a:pt x="0" y="6096"/>
                  </a:moveTo>
                  <a:lnTo>
                    <a:pt x="3493770" y="0"/>
                  </a:lnTo>
                </a:path>
              </a:pathLst>
            </a:custGeom>
            <a:ln w="81153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606539" y="3017520"/>
              <a:ext cx="293370" cy="293370"/>
            </a:xfrm>
            <a:custGeom>
              <a:avLst/>
              <a:gdLst/>
              <a:ahLst/>
              <a:cxnLst/>
              <a:rect l="l" t="t" r="r" b="b"/>
              <a:pathLst>
                <a:path w="293370" h="293370">
                  <a:moveTo>
                    <a:pt x="293370" y="147065"/>
                  </a:moveTo>
                  <a:lnTo>
                    <a:pt x="0" y="0"/>
                  </a:lnTo>
                  <a:lnTo>
                    <a:pt x="0" y="293370"/>
                  </a:lnTo>
                  <a:lnTo>
                    <a:pt x="293370" y="147065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4087627" y="3778706"/>
            <a:ext cx="238760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50" b="1" spc="20" dirty="0">
                <a:latin typeface="Comic Sans MS"/>
                <a:cs typeface="Comic Sans MS"/>
              </a:rPr>
              <a:t>V</a:t>
            </a:r>
            <a:endParaRPr sz="245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746367" y="3544734"/>
            <a:ext cx="198120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50" b="1" spc="15" dirty="0">
                <a:latin typeface="Comic Sans MS"/>
                <a:cs typeface="Comic Sans MS"/>
              </a:rPr>
              <a:t>I</a:t>
            </a:r>
            <a:endParaRPr sz="245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215869" y="2643314"/>
            <a:ext cx="198120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50" b="1" spc="15" dirty="0">
                <a:solidFill>
                  <a:srgbClr val="008000"/>
                </a:solidFill>
                <a:latin typeface="Comic Sans MS"/>
                <a:cs typeface="Comic Sans MS"/>
              </a:rPr>
              <a:t>I</a:t>
            </a:r>
            <a:endParaRPr sz="2450">
              <a:latin typeface="Comic Sans MS"/>
              <a:cs typeface="Comic Sans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852525" y="2699779"/>
            <a:ext cx="256540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50" b="1" spc="25" dirty="0">
                <a:latin typeface="Comic Sans MS"/>
                <a:cs typeface="Comic Sans MS"/>
              </a:rPr>
              <a:t>A</a:t>
            </a:r>
            <a:endParaRPr sz="2450">
              <a:latin typeface="Comic Sans MS"/>
              <a:cs typeface="Comic Sans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962344" y="2727232"/>
            <a:ext cx="224790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50" b="1" spc="20" dirty="0">
                <a:latin typeface="Comic Sans MS"/>
                <a:cs typeface="Comic Sans MS"/>
              </a:rPr>
              <a:t>B</a:t>
            </a:r>
            <a:endParaRPr sz="2450">
              <a:latin typeface="Comic Sans MS"/>
              <a:cs typeface="Comic Sans MS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3609371" y="1645157"/>
            <a:ext cx="228600" cy="234315"/>
            <a:chOff x="3609371" y="1645157"/>
            <a:chExt cx="228600" cy="234315"/>
          </a:xfrm>
        </p:grpSpPr>
        <p:sp>
          <p:nvSpPr>
            <p:cNvPr id="59" name="object 59"/>
            <p:cNvSpPr/>
            <p:nvPr/>
          </p:nvSpPr>
          <p:spPr>
            <a:xfrm>
              <a:off x="3687317" y="1760220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5">
                  <a:moveTo>
                    <a:pt x="0" y="0"/>
                  </a:moveTo>
                  <a:lnTo>
                    <a:pt x="150114" y="0"/>
                  </a:lnTo>
                </a:path>
              </a:pathLst>
            </a:custGeom>
            <a:ln w="187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618737" y="1676399"/>
              <a:ext cx="85090" cy="168910"/>
            </a:xfrm>
            <a:custGeom>
              <a:avLst/>
              <a:gdLst/>
              <a:ahLst/>
              <a:cxnLst/>
              <a:rect l="l" t="t" r="r" b="b"/>
              <a:pathLst>
                <a:path w="85089" h="168910">
                  <a:moveTo>
                    <a:pt x="84582" y="168401"/>
                  </a:moveTo>
                  <a:lnTo>
                    <a:pt x="84582" y="0"/>
                  </a:lnTo>
                  <a:lnTo>
                    <a:pt x="0" y="83819"/>
                  </a:lnTo>
                  <a:lnTo>
                    <a:pt x="84582" y="1684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618737" y="1645157"/>
              <a:ext cx="0" cy="234315"/>
            </a:xfrm>
            <a:custGeom>
              <a:avLst/>
              <a:gdLst/>
              <a:ahLst/>
              <a:cxnLst/>
              <a:rect l="l" t="t" r="r" b="b"/>
              <a:pathLst>
                <a:path h="234314">
                  <a:moveTo>
                    <a:pt x="0" y="233934"/>
                  </a:moveTo>
                  <a:lnTo>
                    <a:pt x="0" y="0"/>
                  </a:lnTo>
                </a:path>
              </a:pathLst>
            </a:custGeom>
            <a:ln w="187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/>
          <p:nvPr/>
        </p:nvSpPr>
        <p:spPr>
          <a:xfrm>
            <a:off x="3931157" y="1760220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174997" y="1760220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418838" y="1760220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662677" y="1757172"/>
            <a:ext cx="150495" cy="3175"/>
          </a:xfrm>
          <a:custGeom>
            <a:avLst/>
            <a:gdLst/>
            <a:ahLst/>
            <a:cxnLst/>
            <a:rect l="l" t="t" r="r" b="b"/>
            <a:pathLst>
              <a:path w="150495" h="3175">
                <a:moveTo>
                  <a:pt x="-9366" y="1524"/>
                </a:moveTo>
                <a:lnTo>
                  <a:pt x="159480" y="1524"/>
                </a:lnTo>
              </a:path>
            </a:pathLst>
          </a:custGeom>
          <a:ln w="217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906517" y="1757172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150357" y="1757172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394197" y="1757172"/>
            <a:ext cx="149860" cy="0"/>
          </a:xfrm>
          <a:custGeom>
            <a:avLst/>
            <a:gdLst/>
            <a:ahLst/>
            <a:cxnLst/>
            <a:rect l="l" t="t" r="r" b="b"/>
            <a:pathLst>
              <a:path w="149860">
                <a:moveTo>
                  <a:pt x="0" y="0"/>
                </a:moveTo>
                <a:lnTo>
                  <a:pt x="149351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638038" y="1757172"/>
            <a:ext cx="149860" cy="0"/>
          </a:xfrm>
          <a:custGeom>
            <a:avLst/>
            <a:gdLst/>
            <a:ahLst/>
            <a:cxnLst/>
            <a:rect l="l" t="t" r="r" b="b"/>
            <a:pathLst>
              <a:path w="149860">
                <a:moveTo>
                  <a:pt x="0" y="0"/>
                </a:moveTo>
                <a:lnTo>
                  <a:pt x="149351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881115" y="1757172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124955" y="1757172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368795" y="1757172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612635" y="1757172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856476" y="1754123"/>
            <a:ext cx="150495" cy="3175"/>
          </a:xfrm>
          <a:custGeom>
            <a:avLst/>
            <a:gdLst/>
            <a:ahLst/>
            <a:cxnLst/>
            <a:rect l="l" t="t" r="r" b="b"/>
            <a:pathLst>
              <a:path w="150495" h="3175">
                <a:moveTo>
                  <a:pt x="-9366" y="1524"/>
                </a:moveTo>
                <a:lnTo>
                  <a:pt x="159480" y="1524"/>
                </a:lnTo>
              </a:path>
            </a:pathLst>
          </a:custGeom>
          <a:ln w="217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100316" y="175412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344155" y="175412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587995" y="175412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8" name="object 78"/>
          <p:cNvGrpSpPr/>
          <p:nvPr/>
        </p:nvGrpSpPr>
        <p:grpSpPr>
          <a:xfrm>
            <a:off x="7831835" y="1639061"/>
            <a:ext cx="209550" cy="234315"/>
            <a:chOff x="7831835" y="1639061"/>
            <a:chExt cx="209550" cy="234315"/>
          </a:xfrm>
        </p:grpSpPr>
        <p:sp>
          <p:nvSpPr>
            <p:cNvPr id="79" name="object 79"/>
            <p:cNvSpPr/>
            <p:nvPr/>
          </p:nvSpPr>
          <p:spPr>
            <a:xfrm>
              <a:off x="7831835" y="1754123"/>
              <a:ext cx="131445" cy="0"/>
            </a:xfrm>
            <a:custGeom>
              <a:avLst/>
              <a:gdLst/>
              <a:ahLst/>
              <a:cxnLst/>
              <a:rect l="l" t="t" r="r" b="b"/>
              <a:pathLst>
                <a:path w="131445">
                  <a:moveTo>
                    <a:pt x="0" y="0"/>
                  </a:moveTo>
                  <a:lnTo>
                    <a:pt x="131064" y="0"/>
                  </a:lnTo>
                </a:path>
              </a:pathLst>
            </a:custGeom>
            <a:ln w="187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7946897" y="1670303"/>
              <a:ext cx="85090" cy="168910"/>
            </a:xfrm>
            <a:custGeom>
              <a:avLst/>
              <a:gdLst/>
              <a:ahLst/>
              <a:cxnLst/>
              <a:rect l="l" t="t" r="r" b="b"/>
              <a:pathLst>
                <a:path w="85090" h="168910">
                  <a:moveTo>
                    <a:pt x="84582" y="83820"/>
                  </a:moveTo>
                  <a:lnTo>
                    <a:pt x="0" y="0"/>
                  </a:lnTo>
                  <a:lnTo>
                    <a:pt x="0" y="168401"/>
                  </a:lnTo>
                  <a:lnTo>
                    <a:pt x="84582" y="838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8031479" y="1639061"/>
              <a:ext cx="0" cy="234315"/>
            </a:xfrm>
            <a:custGeom>
              <a:avLst/>
              <a:gdLst/>
              <a:ahLst/>
              <a:cxnLst/>
              <a:rect l="l" t="t" r="r" b="b"/>
              <a:pathLst>
                <a:path h="234314">
                  <a:moveTo>
                    <a:pt x="0" y="0"/>
                  </a:moveTo>
                  <a:lnTo>
                    <a:pt x="0" y="233934"/>
                  </a:lnTo>
                </a:path>
              </a:pathLst>
            </a:custGeom>
            <a:ln w="187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5640583" y="1295346"/>
            <a:ext cx="415290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50" b="1" spc="-5" dirty="0">
                <a:latin typeface="Comic Sans MS"/>
                <a:cs typeface="Comic Sans MS"/>
              </a:rPr>
              <a:t>Z</a:t>
            </a:r>
            <a:r>
              <a:rPr sz="2450" b="1" spc="15" dirty="0">
                <a:latin typeface="Comic Sans MS"/>
                <a:cs typeface="Comic Sans MS"/>
              </a:rPr>
              <a:t>L</a:t>
            </a:r>
            <a:endParaRPr sz="2450">
              <a:latin typeface="Comic Sans MS"/>
              <a:cs typeface="Comic Sans MS"/>
            </a:endParaRPr>
          </a:p>
        </p:txBody>
      </p:sp>
      <p:pic>
        <p:nvPicPr>
          <p:cNvPr id="83" name="object 8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52983" y="3338861"/>
            <a:ext cx="134556" cy="1345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971" y="2886849"/>
            <a:ext cx="2393950" cy="995680"/>
            <a:chOff x="52971" y="2886849"/>
            <a:chExt cx="2393950" cy="995680"/>
          </a:xfrm>
        </p:grpSpPr>
        <p:sp>
          <p:nvSpPr>
            <p:cNvPr id="3" name="object 3"/>
            <p:cNvSpPr/>
            <p:nvPr/>
          </p:nvSpPr>
          <p:spPr>
            <a:xfrm>
              <a:off x="68580" y="2902457"/>
              <a:ext cx="972819" cy="963930"/>
            </a:xfrm>
            <a:custGeom>
              <a:avLst/>
              <a:gdLst/>
              <a:ahLst/>
              <a:cxnLst/>
              <a:rect l="l" t="t" r="r" b="b"/>
              <a:pathLst>
                <a:path w="972819" h="963929">
                  <a:moveTo>
                    <a:pt x="966216" y="483108"/>
                  </a:moveTo>
                  <a:lnTo>
                    <a:pt x="959358" y="405384"/>
                  </a:lnTo>
                  <a:lnTo>
                    <a:pt x="944117" y="333756"/>
                  </a:lnTo>
                  <a:lnTo>
                    <a:pt x="912876" y="262128"/>
                  </a:lnTo>
                  <a:lnTo>
                    <a:pt x="875538" y="199643"/>
                  </a:lnTo>
                  <a:lnTo>
                    <a:pt x="825245" y="140208"/>
                  </a:lnTo>
                  <a:lnTo>
                    <a:pt x="768858" y="90678"/>
                  </a:lnTo>
                  <a:lnTo>
                    <a:pt x="703326" y="52577"/>
                  </a:lnTo>
                  <a:lnTo>
                    <a:pt x="631697" y="22098"/>
                  </a:lnTo>
                  <a:lnTo>
                    <a:pt x="559307" y="6096"/>
                  </a:lnTo>
                  <a:lnTo>
                    <a:pt x="484631" y="0"/>
                  </a:lnTo>
                  <a:lnTo>
                    <a:pt x="406145" y="6096"/>
                  </a:lnTo>
                  <a:lnTo>
                    <a:pt x="334517" y="22098"/>
                  </a:lnTo>
                  <a:lnTo>
                    <a:pt x="262889" y="52577"/>
                  </a:lnTo>
                  <a:lnTo>
                    <a:pt x="200406" y="90678"/>
                  </a:lnTo>
                  <a:lnTo>
                    <a:pt x="140969" y="140208"/>
                  </a:lnTo>
                  <a:lnTo>
                    <a:pt x="93725" y="199644"/>
                  </a:lnTo>
                  <a:lnTo>
                    <a:pt x="53340" y="262128"/>
                  </a:lnTo>
                  <a:lnTo>
                    <a:pt x="25145" y="333756"/>
                  </a:lnTo>
                  <a:lnTo>
                    <a:pt x="6095" y="405384"/>
                  </a:lnTo>
                  <a:lnTo>
                    <a:pt x="0" y="483108"/>
                  </a:lnTo>
                  <a:lnTo>
                    <a:pt x="6095" y="558546"/>
                  </a:lnTo>
                  <a:lnTo>
                    <a:pt x="25145" y="630174"/>
                  </a:lnTo>
                  <a:lnTo>
                    <a:pt x="53340" y="701802"/>
                  </a:lnTo>
                  <a:lnTo>
                    <a:pt x="93725" y="764286"/>
                  </a:lnTo>
                  <a:lnTo>
                    <a:pt x="140969" y="823722"/>
                  </a:lnTo>
                  <a:lnTo>
                    <a:pt x="200406" y="873252"/>
                  </a:lnTo>
                  <a:lnTo>
                    <a:pt x="262889" y="910590"/>
                  </a:lnTo>
                  <a:lnTo>
                    <a:pt x="334517" y="941832"/>
                  </a:lnTo>
                  <a:lnTo>
                    <a:pt x="406145" y="957834"/>
                  </a:lnTo>
                  <a:lnTo>
                    <a:pt x="484631" y="963930"/>
                  </a:lnTo>
                  <a:lnTo>
                    <a:pt x="559307" y="957834"/>
                  </a:lnTo>
                  <a:lnTo>
                    <a:pt x="631698" y="941832"/>
                  </a:lnTo>
                  <a:lnTo>
                    <a:pt x="703326" y="910590"/>
                  </a:lnTo>
                  <a:lnTo>
                    <a:pt x="768858" y="873252"/>
                  </a:lnTo>
                  <a:lnTo>
                    <a:pt x="825245" y="823722"/>
                  </a:lnTo>
                  <a:lnTo>
                    <a:pt x="875538" y="764286"/>
                  </a:lnTo>
                  <a:lnTo>
                    <a:pt x="912876" y="701802"/>
                  </a:lnTo>
                  <a:lnTo>
                    <a:pt x="944117" y="630174"/>
                  </a:lnTo>
                  <a:lnTo>
                    <a:pt x="959358" y="558546"/>
                  </a:lnTo>
                  <a:lnTo>
                    <a:pt x="966216" y="483108"/>
                  </a:lnTo>
                  <a:lnTo>
                    <a:pt x="972312" y="483108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2484" y="338556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3048" y="-15608"/>
                  </a:moveTo>
                  <a:lnTo>
                    <a:pt x="3048" y="1560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4517" y="2999232"/>
              <a:ext cx="434340" cy="770890"/>
            </a:xfrm>
            <a:custGeom>
              <a:avLst/>
              <a:gdLst/>
              <a:ahLst/>
              <a:cxnLst/>
              <a:rect l="l" t="t" r="r" b="b"/>
              <a:pathLst>
                <a:path w="434340" h="770889">
                  <a:moveTo>
                    <a:pt x="218693" y="0"/>
                  </a:moveTo>
                  <a:lnTo>
                    <a:pt x="265175" y="0"/>
                  </a:lnTo>
                  <a:lnTo>
                    <a:pt x="309371" y="9143"/>
                  </a:lnTo>
                  <a:lnTo>
                    <a:pt x="349758" y="31242"/>
                  </a:lnTo>
                  <a:lnTo>
                    <a:pt x="387095" y="62483"/>
                  </a:lnTo>
                  <a:lnTo>
                    <a:pt x="412242" y="102870"/>
                  </a:lnTo>
                  <a:lnTo>
                    <a:pt x="428244" y="146303"/>
                  </a:lnTo>
                  <a:lnTo>
                    <a:pt x="434339" y="193548"/>
                  </a:lnTo>
                  <a:lnTo>
                    <a:pt x="428244" y="240029"/>
                  </a:lnTo>
                  <a:lnTo>
                    <a:pt x="412242" y="283464"/>
                  </a:lnTo>
                  <a:lnTo>
                    <a:pt x="387095" y="320801"/>
                  </a:lnTo>
                  <a:lnTo>
                    <a:pt x="349758" y="352044"/>
                  </a:lnTo>
                  <a:lnTo>
                    <a:pt x="309371" y="374142"/>
                  </a:lnTo>
                  <a:lnTo>
                    <a:pt x="265175" y="386334"/>
                  </a:lnTo>
                  <a:lnTo>
                    <a:pt x="171449" y="386334"/>
                  </a:lnTo>
                  <a:lnTo>
                    <a:pt x="124967" y="396240"/>
                  </a:lnTo>
                  <a:lnTo>
                    <a:pt x="84581" y="417576"/>
                  </a:lnTo>
                  <a:lnTo>
                    <a:pt x="49529" y="448818"/>
                  </a:lnTo>
                  <a:lnTo>
                    <a:pt x="22097" y="489966"/>
                  </a:lnTo>
                  <a:lnTo>
                    <a:pt x="6095" y="533400"/>
                  </a:lnTo>
                  <a:lnTo>
                    <a:pt x="0" y="576834"/>
                  </a:lnTo>
                  <a:lnTo>
                    <a:pt x="6095" y="624078"/>
                  </a:lnTo>
                  <a:lnTo>
                    <a:pt x="22097" y="667512"/>
                  </a:lnTo>
                  <a:lnTo>
                    <a:pt x="49529" y="707898"/>
                  </a:lnTo>
                  <a:lnTo>
                    <a:pt x="84581" y="739140"/>
                  </a:lnTo>
                  <a:lnTo>
                    <a:pt x="124968" y="761238"/>
                  </a:lnTo>
                  <a:lnTo>
                    <a:pt x="171450" y="770382"/>
                  </a:lnTo>
                  <a:lnTo>
                    <a:pt x="218694" y="770382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40892" y="3398520"/>
              <a:ext cx="1405890" cy="0"/>
            </a:xfrm>
            <a:custGeom>
              <a:avLst/>
              <a:gdLst/>
              <a:ahLst/>
              <a:cxnLst/>
              <a:rect l="l" t="t" r="r" b="b"/>
              <a:pathLst>
                <a:path w="1405889">
                  <a:moveTo>
                    <a:pt x="0" y="0"/>
                  </a:moveTo>
                  <a:lnTo>
                    <a:pt x="1405889" y="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2431173" y="3148977"/>
            <a:ext cx="2594610" cy="499109"/>
            <a:chOff x="2431173" y="3148977"/>
            <a:chExt cx="2594610" cy="499109"/>
          </a:xfrm>
        </p:grpSpPr>
        <p:sp>
          <p:nvSpPr>
            <p:cNvPr id="8" name="object 8"/>
            <p:cNvSpPr/>
            <p:nvPr/>
          </p:nvSpPr>
          <p:spPr>
            <a:xfrm>
              <a:off x="2915412" y="3398520"/>
              <a:ext cx="2110105" cy="0"/>
            </a:xfrm>
            <a:custGeom>
              <a:avLst/>
              <a:gdLst/>
              <a:ahLst/>
              <a:cxnLst/>
              <a:rect l="l" t="t" r="r" b="b"/>
              <a:pathLst>
                <a:path w="2110104">
                  <a:moveTo>
                    <a:pt x="0" y="0"/>
                  </a:moveTo>
                  <a:lnTo>
                    <a:pt x="2109977" y="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446781" y="3164585"/>
              <a:ext cx="468630" cy="467995"/>
            </a:xfrm>
            <a:custGeom>
              <a:avLst/>
              <a:gdLst/>
              <a:ahLst/>
              <a:cxnLst/>
              <a:rect l="l" t="t" r="r" b="b"/>
              <a:pathLst>
                <a:path w="468630" h="467995">
                  <a:moveTo>
                    <a:pt x="468630" y="467868"/>
                  </a:moveTo>
                  <a:lnTo>
                    <a:pt x="468630" y="0"/>
                  </a:lnTo>
                  <a:lnTo>
                    <a:pt x="0" y="0"/>
                  </a:lnTo>
                  <a:lnTo>
                    <a:pt x="0" y="467868"/>
                  </a:lnTo>
                  <a:lnTo>
                    <a:pt x="468630" y="46786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446781" y="3164585"/>
              <a:ext cx="468630" cy="467995"/>
            </a:xfrm>
            <a:custGeom>
              <a:avLst/>
              <a:gdLst/>
              <a:ahLst/>
              <a:cxnLst/>
              <a:rect l="l" t="t" r="r" b="b"/>
              <a:pathLst>
                <a:path w="468630" h="467995">
                  <a:moveTo>
                    <a:pt x="0" y="0"/>
                  </a:moveTo>
                  <a:lnTo>
                    <a:pt x="0" y="467868"/>
                  </a:lnTo>
                  <a:lnTo>
                    <a:pt x="468630" y="467868"/>
                  </a:lnTo>
                  <a:lnTo>
                    <a:pt x="468630" y="0"/>
                  </a:lnTo>
                  <a:lnTo>
                    <a:pt x="0" y="0"/>
                  </a:lnTo>
                  <a:close/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3328415" y="3763517"/>
            <a:ext cx="584835" cy="146685"/>
          </a:xfrm>
          <a:custGeom>
            <a:avLst/>
            <a:gdLst/>
            <a:ahLst/>
            <a:cxnLst/>
            <a:rect l="l" t="t" r="r" b="b"/>
            <a:pathLst>
              <a:path w="584835" h="146685">
                <a:moveTo>
                  <a:pt x="0" y="0"/>
                </a:moveTo>
                <a:lnTo>
                  <a:pt x="3048" y="43434"/>
                </a:lnTo>
                <a:lnTo>
                  <a:pt x="21335" y="80772"/>
                </a:lnTo>
                <a:lnTo>
                  <a:pt x="49529" y="112014"/>
                </a:lnTo>
                <a:lnTo>
                  <a:pt x="84582" y="134112"/>
                </a:lnTo>
                <a:lnTo>
                  <a:pt x="124968" y="146304"/>
                </a:lnTo>
                <a:lnTo>
                  <a:pt x="165354" y="146304"/>
                </a:lnTo>
                <a:lnTo>
                  <a:pt x="205740" y="134111"/>
                </a:lnTo>
                <a:lnTo>
                  <a:pt x="240792" y="112014"/>
                </a:lnTo>
                <a:lnTo>
                  <a:pt x="268224" y="80772"/>
                </a:lnTo>
                <a:lnTo>
                  <a:pt x="284226" y="43433"/>
                </a:lnTo>
                <a:lnTo>
                  <a:pt x="290322" y="0"/>
                </a:lnTo>
                <a:lnTo>
                  <a:pt x="296418" y="43433"/>
                </a:lnTo>
                <a:lnTo>
                  <a:pt x="315468" y="80771"/>
                </a:lnTo>
                <a:lnTo>
                  <a:pt x="343662" y="112014"/>
                </a:lnTo>
                <a:lnTo>
                  <a:pt x="377951" y="134111"/>
                </a:lnTo>
                <a:lnTo>
                  <a:pt x="418338" y="146303"/>
                </a:lnTo>
                <a:lnTo>
                  <a:pt x="459486" y="146303"/>
                </a:lnTo>
                <a:lnTo>
                  <a:pt x="499872" y="134111"/>
                </a:lnTo>
                <a:lnTo>
                  <a:pt x="534162" y="112014"/>
                </a:lnTo>
                <a:lnTo>
                  <a:pt x="562356" y="80771"/>
                </a:lnTo>
                <a:lnTo>
                  <a:pt x="577596" y="43433"/>
                </a:lnTo>
                <a:lnTo>
                  <a:pt x="584454" y="0"/>
                </a:lnTo>
              </a:path>
            </a:pathLst>
          </a:custGeom>
          <a:ln w="312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28415" y="4059935"/>
            <a:ext cx="584835" cy="143510"/>
          </a:xfrm>
          <a:custGeom>
            <a:avLst/>
            <a:gdLst/>
            <a:ahLst/>
            <a:cxnLst/>
            <a:rect l="l" t="t" r="r" b="b"/>
            <a:pathLst>
              <a:path w="584835" h="143510">
                <a:moveTo>
                  <a:pt x="0" y="143256"/>
                </a:moveTo>
                <a:lnTo>
                  <a:pt x="3048" y="102870"/>
                </a:lnTo>
                <a:lnTo>
                  <a:pt x="21335" y="65532"/>
                </a:lnTo>
                <a:lnTo>
                  <a:pt x="49529" y="34290"/>
                </a:lnTo>
                <a:lnTo>
                  <a:pt x="84581" y="9144"/>
                </a:lnTo>
                <a:lnTo>
                  <a:pt x="124968" y="0"/>
                </a:lnTo>
                <a:lnTo>
                  <a:pt x="165354" y="0"/>
                </a:lnTo>
                <a:lnTo>
                  <a:pt x="205740" y="9144"/>
                </a:lnTo>
                <a:lnTo>
                  <a:pt x="240792" y="34290"/>
                </a:lnTo>
                <a:lnTo>
                  <a:pt x="268224" y="65532"/>
                </a:lnTo>
                <a:lnTo>
                  <a:pt x="284226" y="102870"/>
                </a:lnTo>
                <a:lnTo>
                  <a:pt x="290322" y="143256"/>
                </a:lnTo>
                <a:lnTo>
                  <a:pt x="296418" y="102870"/>
                </a:lnTo>
                <a:lnTo>
                  <a:pt x="315468" y="65532"/>
                </a:lnTo>
                <a:lnTo>
                  <a:pt x="343662" y="34290"/>
                </a:lnTo>
                <a:lnTo>
                  <a:pt x="377951" y="9144"/>
                </a:lnTo>
                <a:lnTo>
                  <a:pt x="418338" y="0"/>
                </a:lnTo>
                <a:lnTo>
                  <a:pt x="459486" y="0"/>
                </a:lnTo>
                <a:lnTo>
                  <a:pt x="499872" y="9144"/>
                </a:lnTo>
                <a:lnTo>
                  <a:pt x="534162" y="34290"/>
                </a:lnTo>
                <a:lnTo>
                  <a:pt x="562356" y="65532"/>
                </a:lnTo>
                <a:lnTo>
                  <a:pt x="577596" y="102870"/>
                </a:lnTo>
                <a:lnTo>
                  <a:pt x="584454" y="143256"/>
                </a:lnTo>
              </a:path>
            </a:pathLst>
          </a:custGeom>
          <a:ln w="312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618738" y="3398520"/>
            <a:ext cx="0" cy="365125"/>
          </a:xfrm>
          <a:custGeom>
            <a:avLst/>
            <a:gdLst/>
            <a:ahLst/>
            <a:cxnLst/>
            <a:rect l="l" t="t" r="r" b="b"/>
            <a:pathLst>
              <a:path h="365125">
                <a:moveTo>
                  <a:pt x="0" y="0"/>
                </a:moveTo>
                <a:lnTo>
                  <a:pt x="0" y="364998"/>
                </a:lnTo>
              </a:path>
            </a:pathLst>
          </a:custGeom>
          <a:ln w="312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618738" y="4203192"/>
            <a:ext cx="0" cy="365125"/>
          </a:xfrm>
          <a:custGeom>
            <a:avLst/>
            <a:gdLst/>
            <a:ahLst/>
            <a:cxnLst/>
            <a:rect l="l" t="t" r="r" b="b"/>
            <a:pathLst>
              <a:path h="365125">
                <a:moveTo>
                  <a:pt x="0" y="364998"/>
                </a:moveTo>
                <a:lnTo>
                  <a:pt x="0" y="0"/>
                </a:lnTo>
              </a:path>
            </a:pathLst>
          </a:custGeom>
          <a:ln w="312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5025390" y="3267087"/>
            <a:ext cx="937260" cy="187960"/>
            <a:chOff x="5025390" y="3267087"/>
            <a:chExt cx="937260" cy="187960"/>
          </a:xfrm>
        </p:grpSpPr>
        <p:sp>
          <p:nvSpPr>
            <p:cNvPr id="16" name="object 16"/>
            <p:cNvSpPr/>
            <p:nvPr/>
          </p:nvSpPr>
          <p:spPr>
            <a:xfrm>
              <a:off x="5181600" y="3282696"/>
              <a:ext cx="624840" cy="156210"/>
            </a:xfrm>
            <a:custGeom>
              <a:avLst/>
              <a:gdLst/>
              <a:ahLst/>
              <a:cxnLst/>
              <a:rect l="l" t="t" r="r" b="b"/>
              <a:pathLst>
                <a:path w="624839" h="156210">
                  <a:moveTo>
                    <a:pt x="624839" y="156210"/>
                  </a:moveTo>
                  <a:lnTo>
                    <a:pt x="621791" y="115824"/>
                  </a:lnTo>
                  <a:lnTo>
                    <a:pt x="605789" y="78486"/>
                  </a:lnTo>
                  <a:lnTo>
                    <a:pt x="581405" y="47244"/>
                  </a:lnTo>
                  <a:lnTo>
                    <a:pt x="546354" y="22098"/>
                  </a:lnTo>
                  <a:lnTo>
                    <a:pt x="509015" y="6858"/>
                  </a:lnTo>
                  <a:lnTo>
                    <a:pt x="468629" y="0"/>
                  </a:lnTo>
                  <a:lnTo>
                    <a:pt x="428243" y="6858"/>
                  </a:lnTo>
                  <a:lnTo>
                    <a:pt x="390143" y="22098"/>
                  </a:lnTo>
                  <a:lnTo>
                    <a:pt x="358901" y="47244"/>
                  </a:lnTo>
                  <a:lnTo>
                    <a:pt x="334517" y="78486"/>
                  </a:lnTo>
                  <a:lnTo>
                    <a:pt x="318515" y="115824"/>
                  </a:lnTo>
                  <a:lnTo>
                    <a:pt x="312419" y="156210"/>
                  </a:lnTo>
                  <a:lnTo>
                    <a:pt x="309371" y="115824"/>
                  </a:lnTo>
                  <a:lnTo>
                    <a:pt x="293369" y="78486"/>
                  </a:lnTo>
                  <a:lnTo>
                    <a:pt x="268223" y="44195"/>
                  </a:lnTo>
                  <a:lnTo>
                    <a:pt x="233933" y="19050"/>
                  </a:lnTo>
                  <a:lnTo>
                    <a:pt x="196595" y="3048"/>
                  </a:lnTo>
                  <a:lnTo>
                    <a:pt x="156209" y="0"/>
                  </a:lnTo>
                  <a:lnTo>
                    <a:pt x="115823" y="3048"/>
                  </a:lnTo>
                  <a:lnTo>
                    <a:pt x="77723" y="19050"/>
                  </a:lnTo>
                  <a:lnTo>
                    <a:pt x="46482" y="44195"/>
                  </a:lnTo>
                  <a:lnTo>
                    <a:pt x="21335" y="78486"/>
                  </a:lnTo>
                  <a:lnTo>
                    <a:pt x="6095" y="115824"/>
                  </a:lnTo>
                  <a:lnTo>
                    <a:pt x="0" y="15621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025390" y="3398520"/>
              <a:ext cx="937260" cy="0"/>
            </a:xfrm>
            <a:custGeom>
              <a:avLst/>
              <a:gdLst/>
              <a:ahLst/>
              <a:cxnLst/>
              <a:rect l="l" t="t" r="r" b="b"/>
              <a:pathLst>
                <a:path w="937260">
                  <a:moveTo>
                    <a:pt x="0" y="0"/>
                  </a:moveTo>
                  <a:lnTo>
                    <a:pt x="937260" y="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4190365" y="4203319"/>
            <a:ext cx="735330" cy="730885"/>
            <a:chOff x="4190365" y="4203319"/>
            <a:chExt cx="735330" cy="730885"/>
          </a:xfrm>
        </p:grpSpPr>
        <p:sp>
          <p:nvSpPr>
            <p:cNvPr id="19" name="object 19"/>
            <p:cNvSpPr/>
            <p:nvPr/>
          </p:nvSpPr>
          <p:spPr>
            <a:xfrm>
              <a:off x="4206240" y="4219194"/>
              <a:ext cx="703580" cy="699135"/>
            </a:xfrm>
            <a:custGeom>
              <a:avLst/>
              <a:gdLst/>
              <a:ahLst/>
              <a:cxnLst/>
              <a:rect l="l" t="t" r="r" b="b"/>
              <a:pathLst>
                <a:path w="703579" h="699135">
                  <a:moveTo>
                    <a:pt x="703326" y="348996"/>
                  </a:moveTo>
                  <a:lnTo>
                    <a:pt x="697230" y="286512"/>
                  </a:lnTo>
                  <a:lnTo>
                    <a:pt x="678180" y="224028"/>
                  </a:lnTo>
                  <a:lnTo>
                    <a:pt x="649986" y="165353"/>
                  </a:lnTo>
                  <a:lnTo>
                    <a:pt x="609600" y="112014"/>
                  </a:lnTo>
                  <a:lnTo>
                    <a:pt x="562356" y="68580"/>
                  </a:lnTo>
                  <a:lnTo>
                    <a:pt x="506730" y="37338"/>
                  </a:lnTo>
                  <a:lnTo>
                    <a:pt x="447294" y="12192"/>
                  </a:lnTo>
                  <a:lnTo>
                    <a:pt x="384810" y="0"/>
                  </a:lnTo>
                  <a:lnTo>
                    <a:pt x="319278" y="0"/>
                  </a:lnTo>
                  <a:lnTo>
                    <a:pt x="256032" y="12192"/>
                  </a:lnTo>
                  <a:lnTo>
                    <a:pt x="193548" y="37338"/>
                  </a:lnTo>
                  <a:lnTo>
                    <a:pt x="140970" y="68580"/>
                  </a:lnTo>
                  <a:lnTo>
                    <a:pt x="90677" y="112014"/>
                  </a:lnTo>
                  <a:lnTo>
                    <a:pt x="53339" y="165353"/>
                  </a:lnTo>
                  <a:lnTo>
                    <a:pt x="22098" y="224028"/>
                  </a:lnTo>
                  <a:lnTo>
                    <a:pt x="6095" y="286512"/>
                  </a:lnTo>
                  <a:lnTo>
                    <a:pt x="0" y="348996"/>
                  </a:lnTo>
                  <a:lnTo>
                    <a:pt x="6096" y="414528"/>
                  </a:lnTo>
                  <a:lnTo>
                    <a:pt x="22098" y="477012"/>
                  </a:lnTo>
                  <a:lnTo>
                    <a:pt x="53340" y="533400"/>
                  </a:lnTo>
                  <a:lnTo>
                    <a:pt x="90678" y="585978"/>
                  </a:lnTo>
                  <a:lnTo>
                    <a:pt x="140970" y="630174"/>
                  </a:lnTo>
                  <a:lnTo>
                    <a:pt x="193548" y="664464"/>
                  </a:lnTo>
                  <a:lnTo>
                    <a:pt x="256032" y="685800"/>
                  </a:lnTo>
                  <a:lnTo>
                    <a:pt x="319278" y="698753"/>
                  </a:lnTo>
                  <a:lnTo>
                    <a:pt x="384810" y="698753"/>
                  </a:lnTo>
                  <a:lnTo>
                    <a:pt x="447294" y="685800"/>
                  </a:lnTo>
                  <a:lnTo>
                    <a:pt x="506730" y="664464"/>
                  </a:lnTo>
                  <a:lnTo>
                    <a:pt x="562356" y="630174"/>
                  </a:lnTo>
                  <a:lnTo>
                    <a:pt x="609600" y="585978"/>
                  </a:lnTo>
                  <a:lnTo>
                    <a:pt x="649986" y="533400"/>
                  </a:lnTo>
                  <a:lnTo>
                    <a:pt x="678180" y="477012"/>
                  </a:lnTo>
                  <a:lnTo>
                    <a:pt x="697230" y="414528"/>
                  </a:lnTo>
                  <a:lnTo>
                    <a:pt x="703326" y="348996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206240" y="4219194"/>
              <a:ext cx="703580" cy="699135"/>
            </a:xfrm>
            <a:custGeom>
              <a:avLst/>
              <a:gdLst/>
              <a:ahLst/>
              <a:cxnLst/>
              <a:rect l="l" t="t" r="r" b="b"/>
              <a:pathLst>
                <a:path w="703579" h="699135">
                  <a:moveTo>
                    <a:pt x="0" y="348996"/>
                  </a:moveTo>
                  <a:lnTo>
                    <a:pt x="6095" y="286512"/>
                  </a:lnTo>
                  <a:lnTo>
                    <a:pt x="22098" y="224028"/>
                  </a:lnTo>
                  <a:lnTo>
                    <a:pt x="53339" y="165353"/>
                  </a:lnTo>
                  <a:lnTo>
                    <a:pt x="90677" y="112014"/>
                  </a:lnTo>
                  <a:lnTo>
                    <a:pt x="140970" y="68580"/>
                  </a:lnTo>
                  <a:lnTo>
                    <a:pt x="193548" y="37338"/>
                  </a:lnTo>
                  <a:lnTo>
                    <a:pt x="256032" y="12192"/>
                  </a:lnTo>
                  <a:lnTo>
                    <a:pt x="319278" y="0"/>
                  </a:lnTo>
                  <a:lnTo>
                    <a:pt x="384810" y="0"/>
                  </a:lnTo>
                  <a:lnTo>
                    <a:pt x="447294" y="12192"/>
                  </a:lnTo>
                  <a:lnTo>
                    <a:pt x="506730" y="37338"/>
                  </a:lnTo>
                  <a:lnTo>
                    <a:pt x="562356" y="68580"/>
                  </a:lnTo>
                  <a:lnTo>
                    <a:pt x="609600" y="112014"/>
                  </a:lnTo>
                  <a:lnTo>
                    <a:pt x="649986" y="165353"/>
                  </a:lnTo>
                  <a:lnTo>
                    <a:pt x="678180" y="224028"/>
                  </a:lnTo>
                  <a:lnTo>
                    <a:pt x="697230" y="286512"/>
                  </a:lnTo>
                  <a:lnTo>
                    <a:pt x="703326" y="348996"/>
                  </a:lnTo>
                  <a:lnTo>
                    <a:pt x="697230" y="414528"/>
                  </a:lnTo>
                  <a:lnTo>
                    <a:pt x="678180" y="477012"/>
                  </a:lnTo>
                  <a:lnTo>
                    <a:pt x="649986" y="533400"/>
                  </a:lnTo>
                  <a:lnTo>
                    <a:pt x="609600" y="585978"/>
                  </a:lnTo>
                  <a:lnTo>
                    <a:pt x="562356" y="630174"/>
                  </a:lnTo>
                  <a:lnTo>
                    <a:pt x="506730" y="664464"/>
                  </a:lnTo>
                  <a:lnTo>
                    <a:pt x="447294" y="685800"/>
                  </a:lnTo>
                  <a:lnTo>
                    <a:pt x="384810" y="698753"/>
                  </a:lnTo>
                  <a:lnTo>
                    <a:pt x="319278" y="698753"/>
                  </a:lnTo>
                  <a:lnTo>
                    <a:pt x="256032" y="685800"/>
                  </a:lnTo>
                  <a:lnTo>
                    <a:pt x="193548" y="664464"/>
                  </a:lnTo>
                  <a:lnTo>
                    <a:pt x="140970" y="630174"/>
                  </a:lnTo>
                  <a:lnTo>
                    <a:pt x="90678" y="585978"/>
                  </a:lnTo>
                  <a:lnTo>
                    <a:pt x="53340" y="533400"/>
                  </a:lnTo>
                  <a:lnTo>
                    <a:pt x="22098" y="477012"/>
                  </a:lnTo>
                  <a:lnTo>
                    <a:pt x="6096" y="414528"/>
                  </a:lnTo>
                  <a:lnTo>
                    <a:pt x="0" y="348996"/>
                  </a:lnTo>
                  <a:close/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352784" y="4337249"/>
            <a:ext cx="408305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50" b="1" spc="5" dirty="0">
                <a:latin typeface="Comic Sans MS"/>
                <a:cs typeface="Comic Sans MS"/>
              </a:rPr>
              <a:t>21</a:t>
            </a:r>
            <a:endParaRPr sz="2450">
              <a:latin typeface="Comic Sans MS"/>
              <a:cs typeface="Comic Sans MS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596896" y="3632453"/>
            <a:ext cx="169545" cy="218440"/>
            <a:chOff x="2596896" y="3632453"/>
            <a:chExt cx="169545" cy="218440"/>
          </a:xfrm>
        </p:grpSpPr>
        <p:sp>
          <p:nvSpPr>
            <p:cNvPr id="23" name="object 23"/>
            <p:cNvSpPr/>
            <p:nvPr/>
          </p:nvSpPr>
          <p:spPr>
            <a:xfrm>
              <a:off x="2681478" y="3701034"/>
              <a:ext cx="0" cy="149860"/>
            </a:xfrm>
            <a:custGeom>
              <a:avLst/>
              <a:gdLst/>
              <a:ahLst/>
              <a:cxnLst/>
              <a:rect l="l" t="t" r="r" b="b"/>
              <a:pathLst>
                <a:path h="149860">
                  <a:moveTo>
                    <a:pt x="0" y="0"/>
                  </a:moveTo>
                  <a:lnTo>
                    <a:pt x="0" y="149351"/>
                  </a:lnTo>
                </a:path>
              </a:pathLst>
            </a:custGeom>
            <a:ln w="1873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596896" y="3632453"/>
              <a:ext cx="169545" cy="83820"/>
            </a:xfrm>
            <a:custGeom>
              <a:avLst/>
              <a:gdLst/>
              <a:ahLst/>
              <a:cxnLst/>
              <a:rect l="l" t="t" r="r" b="b"/>
              <a:pathLst>
                <a:path w="169544" h="83820">
                  <a:moveTo>
                    <a:pt x="169164" y="83820"/>
                  </a:moveTo>
                  <a:lnTo>
                    <a:pt x="84582" y="0"/>
                  </a:lnTo>
                  <a:lnTo>
                    <a:pt x="0" y="83820"/>
                  </a:lnTo>
                  <a:lnTo>
                    <a:pt x="169164" y="8382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2681478" y="3944112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50114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681478" y="4187952"/>
            <a:ext cx="0" cy="149860"/>
          </a:xfrm>
          <a:custGeom>
            <a:avLst/>
            <a:gdLst/>
            <a:ahLst/>
            <a:cxnLst/>
            <a:rect l="l" t="t" r="r" b="b"/>
            <a:pathLst>
              <a:path h="149860">
                <a:moveTo>
                  <a:pt x="0" y="0"/>
                </a:moveTo>
                <a:lnTo>
                  <a:pt x="0" y="149351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681478" y="4431030"/>
            <a:ext cx="0" cy="149860"/>
          </a:xfrm>
          <a:custGeom>
            <a:avLst/>
            <a:gdLst/>
            <a:ahLst/>
            <a:cxnLst/>
            <a:rect l="l" t="t" r="r" b="b"/>
            <a:pathLst>
              <a:path h="149860">
                <a:moveTo>
                  <a:pt x="0" y="0"/>
                </a:moveTo>
                <a:lnTo>
                  <a:pt x="0" y="149351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681478" y="4674107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50114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681478" y="4917947"/>
            <a:ext cx="0" cy="149860"/>
          </a:xfrm>
          <a:custGeom>
            <a:avLst/>
            <a:gdLst/>
            <a:ahLst/>
            <a:cxnLst/>
            <a:rect l="l" t="t" r="r" b="b"/>
            <a:pathLst>
              <a:path h="149860">
                <a:moveTo>
                  <a:pt x="0" y="0"/>
                </a:moveTo>
                <a:lnTo>
                  <a:pt x="0" y="149351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2672111" y="5161026"/>
            <a:ext cx="160020" cy="118745"/>
            <a:chOff x="2672111" y="5161026"/>
            <a:chExt cx="160020" cy="118745"/>
          </a:xfrm>
        </p:grpSpPr>
        <p:sp>
          <p:nvSpPr>
            <p:cNvPr id="31" name="object 31"/>
            <p:cNvSpPr/>
            <p:nvPr/>
          </p:nvSpPr>
          <p:spPr>
            <a:xfrm>
              <a:off x="2681478" y="5161026"/>
              <a:ext cx="0" cy="109220"/>
            </a:xfrm>
            <a:custGeom>
              <a:avLst/>
              <a:gdLst/>
              <a:ahLst/>
              <a:cxnLst/>
              <a:rect l="l" t="t" r="r" b="b"/>
              <a:pathLst>
                <a:path h="109220">
                  <a:moveTo>
                    <a:pt x="0" y="0"/>
                  </a:moveTo>
                  <a:lnTo>
                    <a:pt x="0" y="108966"/>
                  </a:lnTo>
                </a:path>
              </a:pathLst>
            </a:custGeom>
            <a:ln w="1873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681478" y="5269991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4">
                  <a:moveTo>
                    <a:pt x="0" y="0"/>
                  </a:moveTo>
                  <a:lnTo>
                    <a:pt x="150114" y="0"/>
                  </a:lnTo>
                </a:path>
              </a:pathLst>
            </a:custGeom>
            <a:ln w="1873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2925318" y="5269991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4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169158" y="5269991"/>
            <a:ext cx="149860" cy="0"/>
          </a:xfrm>
          <a:custGeom>
            <a:avLst/>
            <a:gdLst/>
            <a:ahLst/>
            <a:cxnLst/>
            <a:rect l="l" t="t" r="r" b="b"/>
            <a:pathLst>
              <a:path w="149860">
                <a:moveTo>
                  <a:pt x="0" y="0"/>
                </a:moveTo>
                <a:lnTo>
                  <a:pt x="149351" y="0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412997" y="5269991"/>
            <a:ext cx="149860" cy="0"/>
          </a:xfrm>
          <a:custGeom>
            <a:avLst/>
            <a:gdLst/>
            <a:ahLst/>
            <a:cxnLst/>
            <a:rect l="l" t="t" r="r" b="b"/>
            <a:pathLst>
              <a:path w="149860">
                <a:moveTo>
                  <a:pt x="0" y="0"/>
                </a:moveTo>
                <a:lnTo>
                  <a:pt x="149351" y="0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656076" y="5269991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899915" y="5269991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143755" y="5269991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4387595" y="5120640"/>
            <a:ext cx="179070" cy="158750"/>
            <a:chOff x="4387595" y="5120640"/>
            <a:chExt cx="179070" cy="158750"/>
          </a:xfrm>
        </p:grpSpPr>
        <p:sp>
          <p:nvSpPr>
            <p:cNvPr id="40" name="object 40"/>
            <p:cNvSpPr/>
            <p:nvPr/>
          </p:nvSpPr>
          <p:spPr>
            <a:xfrm>
              <a:off x="4387595" y="5269992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5">
                  <a:moveTo>
                    <a:pt x="0" y="0"/>
                  </a:moveTo>
                  <a:lnTo>
                    <a:pt x="150114" y="0"/>
                  </a:lnTo>
                </a:path>
              </a:pathLst>
            </a:custGeom>
            <a:ln w="1873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556760" y="5120640"/>
              <a:ext cx="0" cy="149860"/>
            </a:xfrm>
            <a:custGeom>
              <a:avLst/>
              <a:gdLst/>
              <a:ahLst/>
              <a:cxnLst/>
              <a:rect l="l" t="t" r="r" b="b"/>
              <a:pathLst>
                <a:path h="149860">
                  <a:moveTo>
                    <a:pt x="0" y="149351"/>
                  </a:moveTo>
                  <a:lnTo>
                    <a:pt x="0" y="0"/>
                  </a:lnTo>
                </a:path>
              </a:pathLst>
            </a:custGeom>
            <a:ln w="1873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/>
          <p:nvPr/>
        </p:nvSpPr>
        <p:spPr>
          <a:xfrm>
            <a:off x="1978151" y="3164585"/>
            <a:ext cx="0" cy="467995"/>
          </a:xfrm>
          <a:custGeom>
            <a:avLst/>
            <a:gdLst/>
            <a:ahLst/>
            <a:cxnLst/>
            <a:rect l="l" t="t" r="r" b="b"/>
            <a:pathLst>
              <a:path h="467995">
                <a:moveTo>
                  <a:pt x="0" y="0"/>
                </a:moveTo>
                <a:lnTo>
                  <a:pt x="0" y="467868"/>
                </a:lnTo>
              </a:path>
            </a:pathLst>
          </a:custGeom>
          <a:ln w="312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3109468" y="3017520"/>
            <a:ext cx="5900420" cy="2019300"/>
            <a:chOff x="3109468" y="3017520"/>
            <a:chExt cx="5900420" cy="2019300"/>
          </a:xfrm>
        </p:grpSpPr>
        <p:sp>
          <p:nvSpPr>
            <p:cNvPr id="44" name="object 44"/>
            <p:cNvSpPr/>
            <p:nvPr/>
          </p:nvSpPr>
          <p:spPr>
            <a:xfrm>
              <a:off x="3618738" y="4568190"/>
              <a:ext cx="588010" cy="0"/>
            </a:xfrm>
            <a:custGeom>
              <a:avLst/>
              <a:gdLst/>
              <a:ahLst/>
              <a:cxnLst/>
              <a:rect l="l" t="t" r="r" b="b"/>
              <a:pathLst>
                <a:path w="588010">
                  <a:moveTo>
                    <a:pt x="0" y="0"/>
                  </a:moveTo>
                  <a:lnTo>
                    <a:pt x="587501" y="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494020" y="3398520"/>
              <a:ext cx="0" cy="1169670"/>
            </a:xfrm>
            <a:custGeom>
              <a:avLst/>
              <a:gdLst/>
              <a:ahLst/>
              <a:cxnLst/>
              <a:rect l="l" t="t" r="r" b="b"/>
              <a:pathLst>
                <a:path h="1169670">
                  <a:moveTo>
                    <a:pt x="0" y="0"/>
                  </a:moveTo>
                  <a:lnTo>
                    <a:pt x="0" y="116967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909566" y="4568190"/>
              <a:ext cx="584835" cy="0"/>
            </a:xfrm>
            <a:custGeom>
              <a:avLst/>
              <a:gdLst/>
              <a:ahLst/>
              <a:cxnLst/>
              <a:rect l="l" t="t" r="r" b="b"/>
              <a:pathLst>
                <a:path w="584835">
                  <a:moveTo>
                    <a:pt x="0" y="0"/>
                  </a:moveTo>
                  <a:lnTo>
                    <a:pt x="584454" y="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556760" y="4920995"/>
              <a:ext cx="0" cy="106045"/>
            </a:xfrm>
            <a:custGeom>
              <a:avLst/>
              <a:gdLst/>
              <a:ahLst/>
              <a:cxnLst/>
              <a:rect l="l" t="t" r="r" b="b"/>
              <a:pathLst>
                <a:path h="106045">
                  <a:moveTo>
                    <a:pt x="0" y="105917"/>
                  </a:moveTo>
                  <a:lnTo>
                    <a:pt x="0" y="0"/>
                  </a:lnTo>
                </a:path>
              </a:pathLst>
            </a:custGeom>
            <a:ln w="1873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962650" y="3398520"/>
              <a:ext cx="2878455" cy="0"/>
            </a:xfrm>
            <a:custGeom>
              <a:avLst/>
              <a:gdLst/>
              <a:ahLst/>
              <a:cxnLst/>
              <a:rect l="l" t="t" r="r" b="b"/>
              <a:pathLst>
                <a:path w="2878454">
                  <a:moveTo>
                    <a:pt x="0" y="0"/>
                  </a:moveTo>
                  <a:lnTo>
                    <a:pt x="2878073" y="0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8815577" y="3301745"/>
              <a:ext cx="194310" cy="193675"/>
            </a:xfrm>
            <a:custGeom>
              <a:avLst/>
              <a:gdLst/>
              <a:ahLst/>
              <a:cxnLst/>
              <a:rect l="l" t="t" r="r" b="b"/>
              <a:pathLst>
                <a:path w="194309" h="193675">
                  <a:moveTo>
                    <a:pt x="194310" y="96773"/>
                  </a:moveTo>
                  <a:lnTo>
                    <a:pt x="0" y="0"/>
                  </a:lnTo>
                  <a:lnTo>
                    <a:pt x="0" y="193548"/>
                  </a:lnTo>
                  <a:lnTo>
                    <a:pt x="194310" y="967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071865" y="3164585"/>
              <a:ext cx="0" cy="467995"/>
            </a:xfrm>
            <a:custGeom>
              <a:avLst/>
              <a:gdLst/>
              <a:ahLst/>
              <a:cxnLst/>
              <a:rect l="l" t="t" r="r" b="b"/>
              <a:pathLst>
                <a:path h="467995">
                  <a:moveTo>
                    <a:pt x="0" y="0"/>
                  </a:moveTo>
                  <a:lnTo>
                    <a:pt x="0" y="467868"/>
                  </a:lnTo>
                </a:path>
              </a:pathLst>
            </a:custGeom>
            <a:ln w="31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150108" y="3164586"/>
              <a:ext cx="3493770" cy="6350"/>
            </a:xfrm>
            <a:custGeom>
              <a:avLst/>
              <a:gdLst/>
              <a:ahLst/>
              <a:cxnLst/>
              <a:rect l="l" t="t" r="r" b="b"/>
              <a:pathLst>
                <a:path w="3493770" h="6350">
                  <a:moveTo>
                    <a:pt x="0" y="6096"/>
                  </a:moveTo>
                  <a:lnTo>
                    <a:pt x="3493770" y="0"/>
                  </a:lnTo>
                </a:path>
              </a:pathLst>
            </a:custGeom>
            <a:ln w="811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606539" y="3017520"/>
              <a:ext cx="293370" cy="293370"/>
            </a:xfrm>
            <a:custGeom>
              <a:avLst/>
              <a:gdLst/>
              <a:ahLst/>
              <a:cxnLst/>
              <a:rect l="l" t="t" r="r" b="b"/>
              <a:pathLst>
                <a:path w="293370" h="293370">
                  <a:moveTo>
                    <a:pt x="293370" y="147065"/>
                  </a:moveTo>
                  <a:lnTo>
                    <a:pt x="0" y="0"/>
                  </a:lnTo>
                  <a:lnTo>
                    <a:pt x="0" y="293370"/>
                  </a:lnTo>
                  <a:lnTo>
                    <a:pt x="293370" y="14706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4009139" y="3778706"/>
            <a:ext cx="392430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50" b="1" spc="-10" dirty="0">
                <a:latin typeface="Comic Sans MS"/>
                <a:cs typeface="Comic Sans MS"/>
              </a:rPr>
              <a:t>Vf</a:t>
            </a:r>
            <a:endParaRPr sz="245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668826" y="3544734"/>
            <a:ext cx="358140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50" b="1" spc="10" dirty="0">
                <a:latin typeface="Comic Sans MS"/>
                <a:cs typeface="Comic Sans MS"/>
              </a:rPr>
              <a:t>If</a:t>
            </a:r>
            <a:endParaRPr sz="245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852653" y="2699779"/>
            <a:ext cx="256540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50" b="1" spc="25" dirty="0">
                <a:latin typeface="Comic Sans MS"/>
                <a:cs typeface="Comic Sans MS"/>
              </a:rPr>
              <a:t>A</a:t>
            </a:r>
            <a:endParaRPr sz="2450">
              <a:latin typeface="Comic Sans MS"/>
              <a:cs typeface="Comic Sans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962471" y="2727232"/>
            <a:ext cx="224790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50" b="1" spc="20" dirty="0">
                <a:latin typeface="Comic Sans MS"/>
                <a:cs typeface="Comic Sans MS"/>
              </a:rPr>
              <a:t>B</a:t>
            </a:r>
            <a:endParaRPr sz="2450">
              <a:latin typeface="Comic Sans MS"/>
              <a:cs typeface="Comic Sans MS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3609371" y="2346960"/>
            <a:ext cx="228600" cy="234315"/>
            <a:chOff x="3609371" y="2346960"/>
            <a:chExt cx="228600" cy="234315"/>
          </a:xfrm>
        </p:grpSpPr>
        <p:sp>
          <p:nvSpPr>
            <p:cNvPr id="58" name="object 58"/>
            <p:cNvSpPr/>
            <p:nvPr/>
          </p:nvSpPr>
          <p:spPr>
            <a:xfrm>
              <a:off x="3618737" y="2346960"/>
              <a:ext cx="0" cy="234315"/>
            </a:xfrm>
            <a:custGeom>
              <a:avLst/>
              <a:gdLst/>
              <a:ahLst/>
              <a:cxnLst/>
              <a:rect l="l" t="t" r="r" b="b"/>
              <a:pathLst>
                <a:path h="234314">
                  <a:moveTo>
                    <a:pt x="0" y="233934"/>
                  </a:moveTo>
                  <a:lnTo>
                    <a:pt x="0" y="0"/>
                  </a:lnTo>
                </a:path>
              </a:pathLst>
            </a:custGeom>
            <a:ln w="187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687317" y="2462784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5">
                  <a:moveTo>
                    <a:pt x="0" y="0"/>
                  </a:moveTo>
                  <a:lnTo>
                    <a:pt x="150114" y="0"/>
                  </a:lnTo>
                </a:path>
              </a:pathLst>
            </a:custGeom>
            <a:ln w="187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618737" y="2378202"/>
              <a:ext cx="85090" cy="168910"/>
            </a:xfrm>
            <a:custGeom>
              <a:avLst/>
              <a:gdLst/>
              <a:ahLst/>
              <a:cxnLst/>
              <a:rect l="l" t="t" r="r" b="b"/>
              <a:pathLst>
                <a:path w="85089" h="168910">
                  <a:moveTo>
                    <a:pt x="84582" y="168401"/>
                  </a:moveTo>
                  <a:lnTo>
                    <a:pt x="84582" y="0"/>
                  </a:lnTo>
                  <a:lnTo>
                    <a:pt x="0" y="84581"/>
                  </a:lnTo>
                  <a:lnTo>
                    <a:pt x="84582" y="1684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1" name="object 61"/>
          <p:cNvGrpSpPr/>
          <p:nvPr/>
        </p:nvGrpSpPr>
        <p:grpSpPr>
          <a:xfrm>
            <a:off x="7100316" y="2346960"/>
            <a:ext cx="278765" cy="234315"/>
            <a:chOff x="7100316" y="2346960"/>
            <a:chExt cx="278765" cy="234315"/>
          </a:xfrm>
        </p:grpSpPr>
        <p:sp>
          <p:nvSpPr>
            <p:cNvPr id="62" name="object 62"/>
            <p:cNvSpPr/>
            <p:nvPr/>
          </p:nvSpPr>
          <p:spPr>
            <a:xfrm>
              <a:off x="7369302" y="2346960"/>
              <a:ext cx="0" cy="234315"/>
            </a:xfrm>
            <a:custGeom>
              <a:avLst/>
              <a:gdLst/>
              <a:ahLst/>
              <a:cxnLst/>
              <a:rect l="l" t="t" r="r" b="b"/>
              <a:pathLst>
                <a:path h="234314">
                  <a:moveTo>
                    <a:pt x="0" y="0"/>
                  </a:moveTo>
                  <a:lnTo>
                    <a:pt x="0" y="233934"/>
                  </a:lnTo>
                </a:path>
              </a:pathLst>
            </a:custGeom>
            <a:ln w="187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100316" y="2462784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5">
                  <a:moveTo>
                    <a:pt x="0" y="0"/>
                  </a:moveTo>
                  <a:lnTo>
                    <a:pt x="150114" y="0"/>
                  </a:lnTo>
                </a:path>
              </a:pathLst>
            </a:custGeom>
            <a:ln w="187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284720" y="2378202"/>
              <a:ext cx="85090" cy="168910"/>
            </a:xfrm>
            <a:custGeom>
              <a:avLst/>
              <a:gdLst/>
              <a:ahLst/>
              <a:cxnLst/>
              <a:rect l="l" t="t" r="r" b="b"/>
              <a:pathLst>
                <a:path w="85090" h="168910">
                  <a:moveTo>
                    <a:pt x="84582" y="84582"/>
                  </a:moveTo>
                  <a:lnTo>
                    <a:pt x="0" y="0"/>
                  </a:lnTo>
                  <a:lnTo>
                    <a:pt x="0" y="168401"/>
                  </a:lnTo>
                  <a:lnTo>
                    <a:pt x="84582" y="845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/>
          <p:nvPr/>
        </p:nvSpPr>
        <p:spPr>
          <a:xfrm>
            <a:off x="3931157" y="246278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174997" y="246278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418838" y="246278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662677" y="246278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906517" y="246278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150357" y="246278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394197" y="2462783"/>
            <a:ext cx="149860" cy="0"/>
          </a:xfrm>
          <a:custGeom>
            <a:avLst/>
            <a:gdLst/>
            <a:ahLst/>
            <a:cxnLst/>
            <a:rect l="l" t="t" r="r" b="b"/>
            <a:pathLst>
              <a:path w="149860">
                <a:moveTo>
                  <a:pt x="0" y="0"/>
                </a:moveTo>
                <a:lnTo>
                  <a:pt x="149351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638038" y="2462783"/>
            <a:ext cx="149860" cy="0"/>
          </a:xfrm>
          <a:custGeom>
            <a:avLst/>
            <a:gdLst/>
            <a:ahLst/>
            <a:cxnLst/>
            <a:rect l="l" t="t" r="r" b="b"/>
            <a:pathLst>
              <a:path w="149860">
                <a:moveTo>
                  <a:pt x="0" y="0"/>
                </a:moveTo>
                <a:lnTo>
                  <a:pt x="149351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881115" y="246278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124955" y="246278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368795" y="246278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612635" y="246278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856476" y="246278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8" name="object 78"/>
          <p:cNvGrpSpPr/>
          <p:nvPr/>
        </p:nvGrpSpPr>
        <p:grpSpPr>
          <a:xfrm>
            <a:off x="3609370" y="1645157"/>
            <a:ext cx="228600" cy="234315"/>
            <a:chOff x="3609370" y="1645157"/>
            <a:chExt cx="228600" cy="234315"/>
          </a:xfrm>
        </p:grpSpPr>
        <p:sp>
          <p:nvSpPr>
            <p:cNvPr id="79" name="object 79"/>
            <p:cNvSpPr/>
            <p:nvPr/>
          </p:nvSpPr>
          <p:spPr>
            <a:xfrm>
              <a:off x="3687317" y="1760220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5">
                  <a:moveTo>
                    <a:pt x="0" y="0"/>
                  </a:moveTo>
                  <a:lnTo>
                    <a:pt x="150114" y="0"/>
                  </a:lnTo>
                </a:path>
              </a:pathLst>
            </a:custGeom>
            <a:ln w="187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618737" y="1676399"/>
              <a:ext cx="85090" cy="168910"/>
            </a:xfrm>
            <a:custGeom>
              <a:avLst/>
              <a:gdLst/>
              <a:ahLst/>
              <a:cxnLst/>
              <a:rect l="l" t="t" r="r" b="b"/>
              <a:pathLst>
                <a:path w="85089" h="168910">
                  <a:moveTo>
                    <a:pt x="84582" y="168401"/>
                  </a:moveTo>
                  <a:lnTo>
                    <a:pt x="84582" y="0"/>
                  </a:lnTo>
                  <a:lnTo>
                    <a:pt x="0" y="83819"/>
                  </a:lnTo>
                  <a:lnTo>
                    <a:pt x="84582" y="1684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618737" y="1645157"/>
              <a:ext cx="0" cy="234315"/>
            </a:xfrm>
            <a:custGeom>
              <a:avLst/>
              <a:gdLst/>
              <a:ahLst/>
              <a:cxnLst/>
              <a:rect l="l" t="t" r="r" b="b"/>
              <a:pathLst>
                <a:path h="234314">
                  <a:moveTo>
                    <a:pt x="0" y="233934"/>
                  </a:moveTo>
                  <a:lnTo>
                    <a:pt x="0" y="0"/>
                  </a:lnTo>
                </a:path>
              </a:pathLst>
            </a:custGeom>
            <a:ln w="187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/>
          <p:nvPr/>
        </p:nvSpPr>
        <p:spPr>
          <a:xfrm>
            <a:off x="3931157" y="1760220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174997" y="1760220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418837" y="1760220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662677" y="1757172"/>
            <a:ext cx="150495" cy="3175"/>
          </a:xfrm>
          <a:custGeom>
            <a:avLst/>
            <a:gdLst/>
            <a:ahLst/>
            <a:cxnLst/>
            <a:rect l="l" t="t" r="r" b="b"/>
            <a:pathLst>
              <a:path w="150495" h="3175">
                <a:moveTo>
                  <a:pt x="-9366" y="1524"/>
                </a:moveTo>
                <a:lnTo>
                  <a:pt x="159480" y="1524"/>
                </a:lnTo>
              </a:path>
            </a:pathLst>
          </a:custGeom>
          <a:ln w="217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906517" y="1757172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150357" y="1757172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394197" y="1757172"/>
            <a:ext cx="149860" cy="0"/>
          </a:xfrm>
          <a:custGeom>
            <a:avLst/>
            <a:gdLst/>
            <a:ahLst/>
            <a:cxnLst/>
            <a:rect l="l" t="t" r="r" b="b"/>
            <a:pathLst>
              <a:path w="149860">
                <a:moveTo>
                  <a:pt x="0" y="0"/>
                </a:moveTo>
                <a:lnTo>
                  <a:pt x="149351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638037" y="1757172"/>
            <a:ext cx="149860" cy="0"/>
          </a:xfrm>
          <a:custGeom>
            <a:avLst/>
            <a:gdLst/>
            <a:ahLst/>
            <a:cxnLst/>
            <a:rect l="l" t="t" r="r" b="b"/>
            <a:pathLst>
              <a:path w="149860">
                <a:moveTo>
                  <a:pt x="0" y="0"/>
                </a:moveTo>
                <a:lnTo>
                  <a:pt x="149351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881115" y="1757172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6124954" y="1757172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6368794" y="1757172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612635" y="1757172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856475" y="1754123"/>
            <a:ext cx="150495" cy="3175"/>
          </a:xfrm>
          <a:custGeom>
            <a:avLst/>
            <a:gdLst/>
            <a:ahLst/>
            <a:cxnLst/>
            <a:rect l="l" t="t" r="r" b="b"/>
            <a:pathLst>
              <a:path w="150495" h="3175">
                <a:moveTo>
                  <a:pt x="-9366" y="1524"/>
                </a:moveTo>
                <a:lnTo>
                  <a:pt x="159480" y="1524"/>
                </a:lnTo>
              </a:path>
            </a:pathLst>
          </a:custGeom>
          <a:ln w="217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100315" y="175412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344154" y="175412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587994" y="1754123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114" y="0"/>
                </a:lnTo>
              </a:path>
            </a:pathLst>
          </a:custGeom>
          <a:ln w="187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8" name="object 98"/>
          <p:cNvGrpSpPr/>
          <p:nvPr/>
        </p:nvGrpSpPr>
        <p:grpSpPr>
          <a:xfrm>
            <a:off x="7831835" y="1639061"/>
            <a:ext cx="209550" cy="234315"/>
            <a:chOff x="7831835" y="1639061"/>
            <a:chExt cx="209550" cy="234315"/>
          </a:xfrm>
        </p:grpSpPr>
        <p:sp>
          <p:nvSpPr>
            <p:cNvPr id="99" name="object 99"/>
            <p:cNvSpPr/>
            <p:nvPr/>
          </p:nvSpPr>
          <p:spPr>
            <a:xfrm>
              <a:off x="7831835" y="1754123"/>
              <a:ext cx="131445" cy="0"/>
            </a:xfrm>
            <a:custGeom>
              <a:avLst/>
              <a:gdLst/>
              <a:ahLst/>
              <a:cxnLst/>
              <a:rect l="l" t="t" r="r" b="b"/>
              <a:pathLst>
                <a:path w="131445">
                  <a:moveTo>
                    <a:pt x="0" y="0"/>
                  </a:moveTo>
                  <a:lnTo>
                    <a:pt x="131064" y="0"/>
                  </a:lnTo>
                </a:path>
              </a:pathLst>
            </a:custGeom>
            <a:ln w="187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7946897" y="1670303"/>
              <a:ext cx="85090" cy="168910"/>
            </a:xfrm>
            <a:custGeom>
              <a:avLst/>
              <a:gdLst/>
              <a:ahLst/>
              <a:cxnLst/>
              <a:rect l="l" t="t" r="r" b="b"/>
              <a:pathLst>
                <a:path w="85090" h="168910">
                  <a:moveTo>
                    <a:pt x="84582" y="83820"/>
                  </a:moveTo>
                  <a:lnTo>
                    <a:pt x="0" y="0"/>
                  </a:lnTo>
                  <a:lnTo>
                    <a:pt x="0" y="168401"/>
                  </a:lnTo>
                  <a:lnTo>
                    <a:pt x="84582" y="838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8031479" y="1639061"/>
              <a:ext cx="0" cy="234315"/>
            </a:xfrm>
            <a:custGeom>
              <a:avLst/>
              <a:gdLst/>
              <a:ahLst/>
              <a:cxnLst/>
              <a:rect l="l" t="t" r="r" b="b"/>
              <a:pathLst>
                <a:path h="234314">
                  <a:moveTo>
                    <a:pt x="0" y="0"/>
                  </a:moveTo>
                  <a:lnTo>
                    <a:pt x="0" y="233934"/>
                  </a:lnTo>
                </a:path>
              </a:pathLst>
            </a:custGeom>
            <a:ln w="187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2" name="object 102"/>
          <p:cNvGrpSpPr/>
          <p:nvPr/>
        </p:nvGrpSpPr>
        <p:grpSpPr>
          <a:xfrm>
            <a:off x="3552982" y="3136493"/>
            <a:ext cx="4078604" cy="1899920"/>
            <a:chOff x="3552982" y="3136493"/>
            <a:chExt cx="4078604" cy="1899920"/>
          </a:xfrm>
        </p:grpSpPr>
        <p:pic>
          <p:nvPicPr>
            <p:cNvPr id="103" name="object 10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52982" y="3338861"/>
              <a:ext cx="134556" cy="134556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7134605" y="3398519"/>
              <a:ext cx="234950" cy="1463040"/>
            </a:xfrm>
            <a:custGeom>
              <a:avLst/>
              <a:gdLst/>
              <a:ahLst/>
              <a:cxnLst/>
              <a:rect l="l" t="t" r="r" b="b"/>
              <a:pathLst>
                <a:path w="234950" h="1463039">
                  <a:moveTo>
                    <a:pt x="234696" y="0"/>
                  </a:moveTo>
                  <a:lnTo>
                    <a:pt x="0" y="586740"/>
                  </a:lnTo>
                  <a:lnTo>
                    <a:pt x="234696" y="467868"/>
                  </a:lnTo>
                  <a:lnTo>
                    <a:pt x="0" y="1054608"/>
                  </a:lnTo>
                  <a:lnTo>
                    <a:pt x="234696" y="935736"/>
                  </a:lnTo>
                  <a:lnTo>
                    <a:pt x="59436" y="1463040"/>
                  </a:lnTo>
                </a:path>
              </a:pathLst>
            </a:custGeom>
            <a:ln w="56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7097266" y="4767833"/>
              <a:ext cx="231140" cy="268605"/>
            </a:xfrm>
            <a:custGeom>
              <a:avLst/>
              <a:gdLst/>
              <a:ahLst/>
              <a:cxnLst/>
              <a:rect l="l" t="t" r="r" b="b"/>
              <a:pathLst>
                <a:path w="231140" h="268604">
                  <a:moveTo>
                    <a:pt x="230886" y="77723"/>
                  </a:moveTo>
                  <a:lnTo>
                    <a:pt x="181356" y="77723"/>
                  </a:lnTo>
                  <a:lnTo>
                    <a:pt x="131064" y="71627"/>
                  </a:lnTo>
                  <a:lnTo>
                    <a:pt x="84582" y="56387"/>
                  </a:lnTo>
                  <a:lnTo>
                    <a:pt x="37338" y="31241"/>
                  </a:lnTo>
                  <a:lnTo>
                    <a:pt x="0" y="0"/>
                  </a:lnTo>
                  <a:lnTo>
                    <a:pt x="37338" y="268223"/>
                  </a:lnTo>
                  <a:lnTo>
                    <a:pt x="230886" y="7772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7134604" y="3164585"/>
              <a:ext cx="468630" cy="467995"/>
            </a:xfrm>
            <a:custGeom>
              <a:avLst/>
              <a:gdLst/>
              <a:ahLst/>
              <a:cxnLst/>
              <a:rect l="l" t="t" r="r" b="b"/>
              <a:pathLst>
                <a:path w="468629" h="467995">
                  <a:moveTo>
                    <a:pt x="0" y="0"/>
                  </a:moveTo>
                  <a:lnTo>
                    <a:pt x="468630" y="467868"/>
                  </a:lnTo>
                </a:path>
              </a:pathLst>
            </a:custGeom>
            <a:ln w="56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7134604" y="3164585"/>
              <a:ext cx="468630" cy="467995"/>
            </a:xfrm>
            <a:custGeom>
              <a:avLst/>
              <a:gdLst/>
              <a:ahLst/>
              <a:cxnLst/>
              <a:rect l="l" t="t" r="r" b="b"/>
              <a:pathLst>
                <a:path w="468629" h="467995">
                  <a:moveTo>
                    <a:pt x="0" y="467868"/>
                  </a:moveTo>
                  <a:lnTo>
                    <a:pt x="468630" y="0"/>
                  </a:lnTo>
                </a:path>
              </a:pathLst>
            </a:custGeom>
            <a:ln w="56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8" name="object 108"/>
          <p:cNvSpPr txBox="1"/>
          <p:nvPr/>
        </p:nvSpPr>
        <p:spPr>
          <a:xfrm>
            <a:off x="5106412" y="1295346"/>
            <a:ext cx="1478915" cy="1748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105"/>
              </a:spcBef>
            </a:pPr>
            <a:r>
              <a:rPr sz="2450" b="1" spc="5" dirty="0">
                <a:latin typeface="Comic Sans MS"/>
                <a:cs typeface="Comic Sans MS"/>
              </a:rPr>
              <a:t>ZL</a:t>
            </a:r>
            <a:endParaRPr sz="245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2585"/>
              </a:spcBef>
            </a:pPr>
            <a:r>
              <a:rPr sz="2450" b="1" spc="5" dirty="0">
                <a:latin typeface="Comic Sans MS"/>
                <a:cs typeface="Comic Sans MS"/>
              </a:rPr>
              <a:t>Zf</a:t>
            </a:r>
            <a:r>
              <a:rPr sz="2450" b="1" spc="-80" dirty="0">
                <a:latin typeface="Comic Sans MS"/>
                <a:cs typeface="Comic Sans MS"/>
              </a:rPr>
              <a:t> </a:t>
            </a:r>
            <a:r>
              <a:rPr sz="2450" b="1" spc="-5" dirty="0">
                <a:latin typeface="Comic Sans MS"/>
                <a:cs typeface="Comic Sans MS"/>
              </a:rPr>
              <a:t>(ZL*n)</a:t>
            </a:r>
            <a:endParaRPr sz="2450">
              <a:latin typeface="Comic Sans MS"/>
              <a:cs typeface="Comic Sans MS"/>
            </a:endParaRPr>
          </a:p>
          <a:p>
            <a:pPr marR="94615" algn="r">
              <a:lnSpc>
                <a:spcPct val="100000"/>
              </a:lnSpc>
              <a:spcBef>
                <a:spcPts val="2150"/>
              </a:spcBef>
            </a:pPr>
            <a:r>
              <a:rPr sz="2450" b="1" spc="10" dirty="0">
                <a:solidFill>
                  <a:srgbClr val="FF0000"/>
                </a:solidFill>
                <a:latin typeface="Comic Sans MS"/>
                <a:cs typeface="Comic Sans MS"/>
              </a:rPr>
              <a:t>If</a:t>
            </a:r>
            <a:endParaRPr sz="2450">
              <a:latin typeface="Comic Sans MS"/>
              <a:cs typeface="Comic Sans MS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1497329" y="6018275"/>
            <a:ext cx="492759" cy="0"/>
          </a:xfrm>
          <a:custGeom>
            <a:avLst/>
            <a:gdLst/>
            <a:ahLst/>
            <a:cxnLst/>
            <a:rect l="l" t="t" r="r" b="b"/>
            <a:pathLst>
              <a:path w="492760">
                <a:moveTo>
                  <a:pt x="0" y="0"/>
                </a:moveTo>
                <a:lnTo>
                  <a:pt x="49225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 txBox="1"/>
          <p:nvPr/>
        </p:nvSpPr>
        <p:spPr>
          <a:xfrm>
            <a:off x="1502919" y="6009712"/>
            <a:ext cx="468630" cy="5549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450" spc="20" dirty="0">
                <a:latin typeface="Comic Sans MS"/>
                <a:cs typeface="Comic Sans MS"/>
              </a:rPr>
              <a:t>I</a:t>
            </a:r>
            <a:r>
              <a:rPr sz="2600" dirty="0">
                <a:latin typeface="Comic Sans MS"/>
                <a:cs typeface="Comic Sans MS"/>
              </a:rPr>
              <a:t>F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371867" y="5660118"/>
            <a:ext cx="1642745" cy="5549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3450" spc="10" dirty="0">
                <a:latin typeface="Comic Sans MS"/>
                <a:cs typeface="Comic Sans MS"/>
              </a:rPr>
              <a:t>Z</a:t>
            </a:r>
            <a:r>
              <a:rPr sz="3450" spc="-23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F</a:t>
            </a:r>
            <a:r>
              <a:rPr sz="2600" spc="105" dirty="0">
                <a:latin typeface="Comic Sans MS"/>
                <a:cs typeface="Comic Sans MS"/>
              </a:rPr>
              <a:t> </a:t>
            </a:r>
            <a:r>
              <a:rPr sz="3450" spc="10" dirty="0">
                <a:latin typeface="Symbol"/>
                <a:cs typeface="Symbol"/>
              </a:rPr>
              <a:t></a:t>
            </a:r>
            <a:r>
              <a:rPr sz="3450" spc="-65" dirty="0">
                <a:latin typeface="Times New Roman"/>
                <a:cs typeface="Times New Roman"/>
              </a:rPr>
              <a:t> </a:t>
            </a:r>
            <a:r>
              <a:rPr sz="5175" spc="37" baseline="32206" dirty="0">
                <a:latin typeface="Comic Sans MS"/>
                <a:cs typeface="Comic Sans MS"/>
              </a:rPr>
              <a:t>V</a:t>
            </a:r>
            <a:r>
              <a:rPr sz="3900" spc="37" baseline="42735" dirty="0">
                <a:latin typeface="Comic Sans MS"/>
                <a:cs typeface="Comic Sans MS"/>
              </a:rPr>
              <a:t>F</a:t>
            </a:r>
            <a:endParaRPr sz="3900" baseline="42735">
              <a:latin typeface="Comic Sans MS"/>
              <a:cs typeface="Comic Sans MS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348233" y="5282183"/>
            <a:ext cx="1938020" cy="1289050"/>
          </a:xfrm>
          <a:custGeom>
            <a:avLst/>
            <a:gdLst/>
            <a:ahLst/>
            <a:cxnLst/>
            <a:rect l="l" t="t" r="r" b="b"/>
            <a:pathLst>
              <a:path w="1938020" h="1289050">
                <a:moveTo>
                  <a:pt x="1937765" y="1288542"/>
                </a:moveTo>
                <a:lnTo>
                  <a:pt x="1937765" y="0"/>
                </a:lnTo>
                <a:lnTo>
                  <a:pt x="0" y="0"/>
                </a:lnTo>
                <a:lnTo>
                  <a:pt x="0" y="1288542"/>
                </a:lnTo>
                <a:lnTo>
                  <a:pt x="38100" y="1288542"/>
                </a:lnTo>
                <a:lnTo>
                  <a:pt x="38100" y="76200"/>
                </a:lnTo>
                <a:lnTo>
                  <a:pt x="76200" y="38100"/>
                </a:lnTo>
                <a:lnTo>
                  <a:pt x="76200" y="76200"/>
                </a:lnTo>
                <a:lnTo>
                  <a:pt x="1861565" y="76200"/>
                </a:lnTo>
                <a:lnTo>
                  <a:pt x="1861565" y="38100"/>
                </a:lnTo>
                <a:lnTo>
                  <a:pt x="1899665" y="76200"/>
                </a:lnTo>
                <a:lnTo>
                  <a:pt x="1899665" y="1288542"/>
                </a:lnTo>
                <a:lnTo>
                  <a:pt x="1937765" y="1288542"/>
                </a:lnTo>
                <a:close/>
              </a:path>
              <a:path w="1938020" h="1289050">
                <a:moveTo>
                  <a:pt x="76200" y="76200"/>
                </a:moveTo>
                <a:lnTo>
                  <a:pt x="76200" y="38100"/>
                </a:lnTo>
                <a:lnTo>
                  <a:pt x="38100" y="76200"/>
                </a:lnTo>
                <a:lnTo>
                  <a:pt x="76200" y="76200"/>
                </a:lnTo>
                <a:close/>
              </a:path>
              <a:path w="1938020" h="1289050">
                <a:moveTo>
                  <a:pt x="76200" y="1212342"/>
                </a:moveTo>
                <a:lnTo>
                  <a:pt x="76200" y="76200"/>
                </a:lnTo>
                <a:lnTo>
                  <a:pt x="38100" y="76200"/>
                </a:lnTo>
                <a:lnTo>
                  <a:pt x="38100" y="1212342"/>
                </a:lnTo>
                <a:lnTo>
                  <a:pt x="76200" y="1212342"/>
                </a:lnTo>
                <a:close/>
              </a:path>
              <a:path w="1938020" h="1289050">
                <a:moveTo>
                  <a:pt x="1899665" y="1212342"/>
                </a:moveTo>
                <a:lnTo>
                  <a:pt x="38100" y="1212342"/>
                </a:lnTo>
                <a:lnTo>
                  <a:pt x="76200" y="1250442"/>
                </a:lnTo>
                <a:lnTo>
                  <a:pt x="76200" y="1288542"/>
                </a:lnTo>
                <a:lnTo>
                  <a:pt x="1861565" y="1288542"/>
                </a:lnTo>
                <a:lnTo>
                  <a:pt x="1861565" y="1250442"/>
                </a:lnTo>
                <a:lnTo>
                  <a:pt x="1899665" y="1212342"/>
                </a:lnTo>
                <a:close/>
              </a:path>
              <a:path w="1938020" h="1289050">
                <a:moveTo>
                  <a:pt x="76200" y="1288542"/>
                </a:moveTo>
                <a:lnTo>
                  <a:pt x="76200" y="1250442"/>
                </a:lnTo>
                <a:lnTo>
                  <a:pt x="38100" y="1212342"/>
                </a:lnTo>
                <a:lnTo>
                  <a:pt x="38100" y="1288542"/>
                </a:lnTo>
                <a:lnTo>
                  <a:pt x="76200" y="1288542"/>
                </a:lnTo>
                <a:close/>
              </a:path>
              <a:path w="1938020" h="1289050">
                <a:moveTo>
                  <a:pt x="1899665" y="76200"/>
                </a:moveTo>
                <a:lnTo>
                  <a:pt x="1861565" y="38100"/>
                </a:lnTo>
                <a:lnTo>
                  <a:pt x="1861565" y="76200"/>
                </a:lnTo>
                <a:lnTo>
                  <a:pt x="1899665" y="76200"/>
                </a:lnTo>
                <a:close/>
              </a:path>
              <a:path w="1938020" h="1289050">
                <a:moveTo>
                  <a:pt x="1899665" y="1212342"/>
                </a:moveTo>
                <a:lnTo>
                  <a:pt x="1899665" y="76200"/>
                </a:lnTo>
                <a:lnTo>
                  <a:pt x="1861565" y="76200"/>
                </a:lnTo>
                <a:lnTo>
                  <a:pt x="1861565" y="1212342"/>
                </a:lnTo>
                <a:lnTo>
                  <a:pt x="1899665" y="1212342"/>
                </a:lnTo>
                <a:close/>
              </a:path>
              <a:path w="1938020" h="1289050">
                <a:moveTo>
                  <a:pt x="1899665" y="1288542"/>
                </a:moveTo>
                <a:lnTo>
                  <a:pt x="1899665" y="1212342"/>
                </a:lnTo>
                <a:lnTo>
                  <a:pt x="1861565" y="1250442"/>
                </a:lnTo>
                <a:lnTo>
                  <a:pt x="1861565" y="1288542"/>
                </a:lnTo>
                <a:lnTo>
                  <a:pt x="1899665" y="128854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 txBox="1"/>
          <p:nvPr/>
        </p:nvSpPr>
        <p:spPr>
          <a:xfrm>
            <a:off x="2916088" y="5578854"/>
            <a:ext cx="1870075" cy="5562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50" spc="20" dirty="0">
                <a:latin typeface="Comic Sans MS"/>
                <a:cs typeface="Comic Sans MS"/>
              </a:rPr>
              <a:t>Z</a:t>
            </a:r>
            <a:r>
              <a:rPr sz="3450" spc="-210" dirty="0">
                <a:latin typeface="Comic Sans MS"/>
                <a:cs typeface="Comic Sans MS"/>
              </a:rPr>
              <a:t> </a:t>
            </a:r>
            <a:r>
              <a:rPr sz="2600" spc="5" dirty="0">
                <a:latin typeface="Comic Sans MS"/>
                <a:cs typeface="Comic Sans MS"/>
              </a:rPr>
              <a:t>F</a:t>
            </a:r>
            <a:r>
              <a:rPr sz="2600" spc="135" dirty="0">
                <a:latin typeface="Comic Sans MS"/>
                <a:cs typeface="Comic Sans MS"/>
              </a:rPr>
              <a:t> </a:t>
            </a:r>
            <a:r>
              <a:rPr sz="3450" spc="15" dirty="0">
                <a:latin typeface="Symbol"/>
                <a:cs typeface="Symbol"/>
              </a:rPr>
              <a:t></a:t>
            </a:r>
            <a:r>
              <a:rPr sz="3450" spc="-105" dirty="0">
                <a:latin typeface="Times New Roman"/>
                <a:cs typeface="Times New Roman"/>
              </a:rPr>
              <a:t> </a:t>
            </a:r>
            <a:r>
              <a:rPr sz="3450" spc="60" dirty="0">
                <a:latin typeface="Comic Sans MS"/>
                <a:cs typeface="Comic Sans MS"/>
              </a:rPr>
              <a:t>Z</a:t>
            </a:r>
            <a:r>
              <a:rPr sz="2600" spc="5" dirty="0">
                <a:latin typeface="Comic Sans MS"/>
                <a:cs typeface="Comic Sans MS"/>
              </a:rPr>
              <a:t>L</a:t>
            </a:r>
            <a:r>
              <a:rPr sz="2600" spc="-375" dirty="0">
                <a:latin typeface="Comic Sans MS"/>
                <a:cs typeface="Comic Sans MS"/>
              </a:rPr>
              <a:t> </a:t>
            </a:r>
            <a:r>
              <a:rPr sz="3450" spc="15" dirty="0">
                <a:latin typeface="Comic Sans MS"/>
                <a:cs typeface="Comic Sans MS"/>
              </a:rPr>
              <a:t>n</a:t>
            </a:r>
            <a:endParaRPr sz="3450">
              <a:latin typeface="Comic Sans MS"/>
              <a:cs typeface="Comic Sans MS"/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2867405" y="5619749"/>
            <a:ext cx="1983105" cy="518159"/>
          </a:xfrm>
          <a:custGeom>
            <a:avLst/>
            <a:gdLst/>
            <a:ahLst/>
            <a:cxnLst/>
            <a:rect l="l" t="t" r="r" b="b"/>
            <a:pathLst>
              <a:path w="1983104" h="518160">
                <a:moveTo>
                  <a:pt x="1982723" y="518159"/>
                </a:moveTo>
                <a:lnTo>
                  <a:pt x="1982723" y="0"/>
                </a:lnTo>
                <a:lnTo>
                  <a:pt x="0" y="0"/>
                </a:lnTo>
                <a:lnTo>
                  <a:pt x="0" y="518159"/>
                </a:lnTo>
                <a:lnTo>
                  <a:pt x="38100" y="518159"/>
                </a:lnTo>
                <a:lnTo>
                  <a:pt x="38100" y="76200"/>
                </a:lnTo>
                <a:lnTo>
                  <a:pt x="76200" y="38100"/>
                </a:lnTo>
                <a:lnTo>
                  <a:pt x="76200" y="76200"/>
                </a:lnTo>
                <a:lnTo>
                  <a:pt x="1906523" y="76200"/>
                </a:lnTo>
                <a:lnTo>
                  <a:pt x="1906523" y="38100"/>
                </a:lnTo>
                <a:lnTo>
                  <a:pt x="1944623" y="76200"/>
                </a:lnTo>
                <a:lnTo>
                  <a:pt x="1944623" y="518159"/>
                </a:lnTo>
                <a:lnTo>
                  <a:pt x="1982723" y="518159"/>
                </a:lnTo>
                <a:close/>
              </a:path>
              <a:path w="1983104" h="518160">
                <a:moveTo>
                  <a:pt x="76200" y="76200"/>
                </a:moveTo>
                <a:lnTo>
                  <a:pt x="76200" y="38100"/>
                </a:lnTo>
                <a:lnTo>
                  <a:pt x="38100" y="76200"/>
                </a:lnTo>
                <a:lnTo>
                  <a:pt x="76200" y="76200"/>
                </a:lnTo>
                <a:close/>
              </a:path>
              <a:path w="1983104" h="518160">
                <a:moveTo>
                  <a:pt x="76200" y="441959"/>
                </a:moveTo>
                <a:lnTo>
                  <a:pt x="76200" y="76200"/>
                </a:lnTo>
                <a:lnTo>
                  <a:pt x="38100" y="76200"/>
                </a:lnTo>
                <a:lnTo>
                  <a:pt x="38100" y="441959"/>
                </a:lnTo>
                <a:lnTo>
                  <a:pt x="76200" y="441959"/>
                </a:lnTo>
                <a:close/>
              </a:path>
              <a:path w="1983104" h="518160">
                <a:moveTo>
                  <a:pt x="1944623" y="441959"/>
                </a:moveTo>
                <a:lnTo>
                  <a:pt x="38100" y="441959"/>
                </a:lnTo>
                <a:lnTo>
                  <a:pt x="76200" y="480059"/>
                </a:lnTo>
                <a:lnTo>
                  <a:pt x="76200" y="518159"/>
                </a:lnTo>
                <a:lnTo>
                  <a:pt x="1906523" y="518159"/>
                </a:lnTo>
                <a:lnTo>
                  <a:pt x="1906523" y="480059"/>
                </a:lnTo>
                <a:lnTo>
                  <a:pt x="1944623" y="441959"/>
                </a:lnTo>
                <a:close/>
              </a:path>
              <a:path w="1983104" h="518160">
                <a:moveTo>
                  <a:pt x="76200" y="518159"/>
                </a:moveTo>
                <a:lnTo>
                  <a:pt x="76200" y="480059"/>
                </a:lnTo>
                <a:lnTo>
                  <a:pt x="38100" y="441959"/>
                </a:lnTo>
                <a:lnTo>
                  <a:pt x="38100" y="518159"/>
                </a:lnTo>
                <a:lnTo>
                  <a:pt x="76200" y="518159"/>
                </a:lnTo>
                <a:close/>
              </a:path>
              <a:path w="1983104" h="518160">
                <a:moveTo>
                  <a:pt x="1944623" y="76200"/>
                </a:moveTo>
                <a:lnTo>
                  <a:pt x="1906523" y="38100"/>
                </a:lnTo>
                <a:lnTo>
                  <a:pt x="1906523" y="76200"/>
                </a:lnTo>
                <a:lnTo>
                  <a:pt x="1944623" y="76200"/>
                </a:lnTo>
                <a:close/>
              </a:path>
              <a:path w="1983104" h="518160">
                <a:moveTo>
                  <a:pt x="1944623" y="441959"/>
                </a:moveTo>
                <a:lnTo>
                  <a:pt x="1944623" y="76200"/>
                </a:lnTo>
                <a:lnTo>
                  <a:pt x="1906523" y="76200"/>
                </a:lnTo>
                <a:lnTo>
                  <a:pt x="1906523" y="441959"/>
                </a:lnTo>
                <a:lnTo>
                  <a:pt x="1944623" y="441959"/>
                </a:lnTo>
                <a:close/>
              </a:path>
              <a:path w="1983104" h="518160">
                <a:moveTo>
                  <a:pt x="1944623" y="518159"/>
                </a:moveTo>
                <a:lnTo>
                  <a:pt x="1944623" y="441959"/>
                </a:lnTo>
                <a:lnTo>
                  <a:pt x="1906523" y="480059"/>
                </a:lnTo>
                <a:lnTo>
                  <a:pt x="1906523" y="518159"/>
                </a:lnTo>
                <a:lnTo>
                  <a:pt x="1944623" y="51815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00" y="1149420"/>
            <a:ext cx="8482965" cy="1610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El valor numerico de la relacion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V a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I, se muestra como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una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longuitud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un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radio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vector,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tal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como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Z,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y</a:t>
            </a:r>
            <a:r>
              <a:rPr sz="2600" b="0" spc="77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el </a:t>
            </a:r>
            <a:r>
              <a:rPr sz="2600" b="0" spc="-76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angulo de fase entre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V e I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(Angulo de Impedancia),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determina la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posicion</a:t>
            </a:r>
            <a:r>
              <a:rPr sz="2600" b="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del vector: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64379" y="3819144"/>
            <a:ext cx="848360" cy="0"/>
          </a:xfrm>
          <a:custGeom>
            <a:avLst/>
            <a:gdLst/>
            <a:ahLst/>
            <a:cxnLst/>
            <a:rect l="l" t="t" r="r" b="b"/>
            <a:pathLst>
              <a:path w="848360">
                <a:moveTo>
                  <a:pt x="0" y="0"/>
                </a:moveTo>
                <a:lnTo>
                  <a:pt x="84810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30200" y="3810808"/>
            <a:ext cx="8484870" cy="26739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834390" algn="ctr">
              <a:lnSpc>
                <a:spcPct val="100000"/>
              </a:lnSpc>
              <a:spcBef>
                <a:spcPts val="120"/>
              </a:spcBef>
            </a:pPr>
            <a:r>
              <a:rPr sz="3450" spc="15" dirty="0">
                <a:latin typeface="Comic Sans MS"/>
                <a:cs typeface="Comic Sans MS"/>
              </a:rPr>
              <a:t>I</a:t>
            </a:r>
            <a:r>
              <a:rPr sz="3450" spc="15" dirty="0">
                <a:latin typeface="Symbol"/>
                <a:cs typeface="Symbol"/>
              </a:rPr>
              <a:t></a:t>
            </a:r>
            <a:endParaRPr sz="3450">
              <a:latin typeface="Symbol"/>
              <a:cs typeface="Symbol"/>
            </a:endParaRPr>
          </a:p>
          <a:p>
            <a:pPr marL="12700" marR="5080" algn="just">
              <a:lnSpc>
                <a:spcPct val="100000"/>
              </a:lnSpc>
              <a:spcBef>
                <a:spcPts val="4210"/>
              </a:spcBef>
            </a:pPr>
            <a:r>
              <a:rPr sz="2600" spc="-5" dirty="0">
                <a:latin typeface="Comic Sans MS"/>
                <a:cs typeface="Comic Sans MS"/>
              </a:rPr>
              <a:t>Ya que el funcionamiento del relevador de impedancia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 practica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realmente independiente del angulo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fase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entre</a:t>
            </a:r>
            <a:r>
              <a:rPr sz="2600" spc="34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V</a:t>
            </a:r>
            <a:r>
              <a:rPr sz="2600" spc="34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e</a:t>
            </a:r>
            <a:r>
              <a:rPr sz="2600" spc="34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I,</a:t>
            </a:r>
            <a:r>
              <a:rPr sz="2600" spc="3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3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caracteristica</a:t>
            </a:r>
            <a:r>
              <a:rPr sz="2600" spc="3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3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funcionamiento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 circulo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centro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origen.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71428" y="3499260"/>
            <a:ext cx="2378710" cy="5543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3450" spc="10" dirty="0">
                <a:latin typeface="Comic Sans MS"/>
                <a:cs typeface="Comic Sans MS"/>
              </a:rPr>
              <a:t>Z</a:t>
            </a:r>
            <a:r>
              <a:rPr sz="3450" spc="-140" dirty="0">
                <a:latin typeface="Comic Sans MS"/>
                <a:cs typeface="Comic Sans MS"/>
              </a:rPr>
              <a:t> </a:t>
            </a:r>
            <a:r>
              <a:rPr sz="3450" spc="15" dirty="0">
                <a:latin typeface="Symbol"/>
                <a:cs typeface="Symbol"/>
              </a:rPr>
              <a:t></a:t>
            </a:r>
            <a:r>
              <a:rPr sz="3450" spc="-80" dirty="0">
                <a:latin typeface="Times New Roman"/>
                <a:cs typeface="Times New Roman"/>
              </a:rPr>
              <a:t> </a:t>
            </a:r>
            <a:r>
              <a:rPr sz="3450" spc="10" dirty="0">
                <a:latin typeface="Symbol"/>
                <a:cs typeface="Symbol"/>
              </a:rPr>
              <a:t></a:t>
            </a:r>
            <a:r>
              <a:rPr sz="3450" spc="-55" dirty="0">
                <a:latin typeface="Times New Roman"/>
                <a:cs typeface="Times New Roman"/>
              </a:rPr>
              <a:t> </a:t>
            </a:r>
            <a:r>
              <a:rPr sz="5175" spc="37" baseline="37037" dirty="0">
                <a:latin typeface="Comic Sans MS"/>
                <a:cs typeface="Comic Sans MS"/>
              </a:rPr>
              <a:t>V</a:t>
            </a:r>
            <a:r>
              <a:rPr sz="5175" spc="37" baseline="37037" dirty="0">
                <a:latin typeface="Symbol"/>
                <a:cs typeface="Symbol"/>
              </a:rPr>
              <a:t></a:t>
            </a:r>
            <a:endParaRPr sz="5175" baseline="37037">
              <a:latin typeface="Symbol"/>
              <a:cs typeface="Symbo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48000" y="3076955"/>
            <a:ext cx="2647950" cy="1376680"/>
          </a:xfrm>
          <a:custGeom>
            <a:avLst/>
            <a:gdLst/>
            <a:ahLst/>
            <a:cxnLst/>
            <a:rect l="l" t="t" r="r" b="b"/>
            <a:pathLst>
              <a:path w="2647950" h="1376679">
                <a:moveTo>
                  <a:pt x="2647950" y="1376171"/>
                </a:moveTo>
                <a:lnTo>
                  <a:pt x="2647950" y="0"/>
                </a:lnTo>
                <a:lnTo>
                  <a:pt x="0" y="0"/>
                </a:lnTo>
                <a:lnTo>
                  <a:pt x="0" y="1376171"/>
                </a:lnTo>
                <a:lnTo>
                  <a:pt x="38100" y="1376171"/>
                </a:lnTo>
                <a:lnTo>
                  <a:pt x="38100" y="76200"/>
                </a:lnTo>
                <a:lnTo>
                  <a:pt x="76200" y="38100"/>
                </a:lnTo>
                <a:lnTo>
                  <a:pt x="76200" y="76200"/>
                </a:lnTo>
                <a:lnTo>
                  <a:pt x="2571750" y="76200"/>
                </a:lnTo>
                <a:lnTo>
                  <a:pt x="2571750" y="38100"/>
                </a:lnTo>
                <a:lnTo>
                  <a:pt x="2609850" y="76200"/>
                </a:lnTo>
                <a:lnTo>
                  <a:pt x="2609850" y="1376171"/>
                </a:lnTo>
                <a:lnTo>
                  <a:pt x="2647950" y="1376171"/>
                </a:lnTo>
                <a:close/>
              </a:path>
              <a:path w="2647950" h="1376679">
                <a:moveTo>
                  <a:pt x="76200" y="76200"/>
                </a:moveTo>
                <a:lnTo>
                  <a:pt x="76200" y="38100"/>
                </a:lnTo>
                <a:lnTo>
                  <a:pt x="38100" y="76200"/>
                </a:lnTo>
                <a:lnTo>
                  <a:pt x="76200" y="76200"/>
                </a:lnTo>
                <a:close/>
              </a:path>
              <a:path w="2647950" h="1376679">
                <a:moveTo>
                  <a:pt x="76200" y="1299971"/>
                </a:moveTo>
                <a:lnTo>
                  <a:pt x="76200" y="76200"/>
                </a:lnTo>
                <a:lnTo>
                  <a:pt x="38100" y="76200"/>
                </a:lnTo>
                <a:lnTo>
                  <a:pt x="38100" y="1299971"/>
                </a:lnTo>
                <a:lnTo>
                  <a:pt x="76200" y="1299971"/>
                </a:lnTo>
                <a:close/>
              </a:path>
              <a:path w="2647950" h="1376679">
                <a:moveTo>
                  <a:pt x="2609850" y="1299971"/>
                </a:moveTo>
                <a:lnTo>
                  <a:pt x="38100" y="1299971"/>
                </a:lnTo>
                <a:lnTo>
                  <a:pt x="76200" y="1338071"/>
                </a:lnTo>
                <a:lnTo>
                  <a:pt x="76200" y="1376171"/>
                </a:lnTo>
                <a:lnTo>
                  <a:pt x="2571750" y="1376171"/>
                </a:lnTo>
                <a:lnTo>
                  <a:pt x="2571750" y="1338071"/>
                </a:lnTo>
                <a:lnTo>
                  <a:pt x="2609850" y="1299971"/>
                </a:lnTo>
                <a:close/>
              </a:path>
              <a:path w="2647950" h="1376679">
                <a:moveTo>
                  <a:pt x="76200" y="1376171"/>
                </a:moveTo>
                <a:lnTo>
                  <a:pt x="76200" y="1338071"/>
                </a:lnTo>
                <a:lnTo>
                  <a:pt x="38100" y="1299971"/>
                </a:lnTo>
                <a:lnTo>
                  <a:pt x="38100" y="1376171"/>
                </a:lnTo>
                <a:lnTo>
                  <a:pt x="76200" y="1376171"/>
                </a:lnTo>
                <a:close/>
              </a:path>
              <a:path w="2647950" h="1376679">
                <a:moveTo>
                  <a:pt x="2609850" y="76200"/>
                </a:moveTo>
                <a:lnTo>
                  <a:pt x="2571750" y="38100"/>
                </a:lnTo>
                <a:lnTo>
                  <a:pt x="2571750" y="76200"/>
                </a:lnTo>
                <a:lnTo>
                  <a:pt x="2609850" y="76200"/>
                </a:lnTo>
                <a:close/>
              </a:path>
              <a:path w="2647950" h="1376679">
                <a:moveTo>
                  <a:pt x="2609850" y="1299971"/>
                </a:moveTo>
                <a:lnTo>
                  <a:pt x="2609850" y="76200"/>
                </a:lnTo>
                <a:lnTo>
                  <a:pt x="2571750" y="76200"/>
                </a:lnTo>
                <a:lnTo>
                  <a:pt x="2571750" y="1299971"/>
                </a:lnTo>
                <a:lnTo>
                  <a:pt x="2609850" y="1299971"/>
                </a:lnTo>
                <a:close/>
              </a:path>
              <a:path w="2647950" h="1376679">
                <a:moveTo>
                  <a:pt x="2609850" y="1376171"/>
                </a:moveTo>
                <a:lnTo>
                  <a:pt x="2609850" y="1299971"/>
                </a:lnTo>
                <a:lnTo>
                  <a:pt x="2571750" y="1338071"/>
                </a:lnTo>
                <a:lnTo>
                  <a:pt x="2571750" y="1376171"/>
                </a:lnTo>
                <a:lnTo>
                  <a:pt x="2609850" y="137617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00" y="1149420"/>
            <a:ext cx="262636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7094" algn="l"/>
                <a:tab pos="2103755" algn="l"/>
              </a:tabLst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Un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a	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f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or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m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a	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u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ti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l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21282" y="1149420"/>
            <a:ext cx="40005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10" dirty="0">
                <a:latin typeface="Comic Sans MS"/>
                <a:cs typeface="Comic Sans MS"/>
              </a:rPr>
              <a:t>d</a:t>
            </a:r>
            <a:r>
              <a:rPr sz="2600" dirty="0">
                <a:latin typeface="Comic Sans MS"/>
                <a:cs typeface="Comic Sans MS"/>
              </a:rPr>
              <a:t>e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85587" y="1149420"/>
            <a:ext cx="125730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10" dirty="0">
                <a:latin typeface="Comic Sans MS"/>
                <a:cs typeface="Comic Sans MS"/>
              </a:rPr>
              <a:t>m</a:t>
            </a:r>
            <a:r>
              <a:rPr sz="2600" dirty="0">
                <a:latin typeface="Comic Sans MS"/>
                <a:cs typeface="Comic Sans MS"/>
              </a:rPr>
              <a:t>o</a:t>
            </a:r>
            <a:r>
              <a:rPr sz="2600" spc="-5" dirty="0">
                <a:latin typeface="Comic Sans MS"/>
                <a:cs typeface="Comic Sans MS"/>
              </a:rPr>
              <a:t>stra</a:t>
            </a:r>
            <a:r>
              <a:rPr sz="2600" dirty="0">
                <a:latin typeface="Comic Sans MS"/>
                <a:cs typeface="Comic Sans MS"/>
              </a:rPr>
              <a:t>r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06716" y="1149420"/>
            <a:ext cx="3408045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61975" algn="l"/>
                <a:tab pos="3020060" algn="l"/>
              </a:tabLst>
            </a:pPr>
            <a:r>
              <a:rPr sz="2600" spc="-5" dirty="0">
                <a:latin typeface="Comic Sans MS"/>
                <a:cs typeface="Comic Sans MS"/>
              </a:rPr>
              <a:t>l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car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5" dirty="0">
                <a:latin typeface="Comic Sans MS"/>
                <a:cs typeface="Comic Sans MS"/>
              </a:rPr>
              <a:t>cteristic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d</a:t>
            </a:r>
            <a:r>
              <a:rPr sz="2600" dirty="0">
                <a:latin typeface="Comic Sans MS"/>
                <a:cs typeface="Comic Sans MS"/>
              </a:rPr>
              <a:t>e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0200" y="1545523"/>
            <a:ext cx="2343785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funcionamiento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63634" y="1545523"/>
            <a:ext cx="256921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92200" algn="l"/>
              </a:tabLst>
            </a:pP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l	</a:t>
            </a:r>
            <a:r>
              <a:rPr sz="2600" spc="-5" dirty="0">
                <a:latin typeface="Comic Sans MS"/>
                <a:cs typeface="Comic Sans MS"/>
              </a:rPr>
              <a:t>relevador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21258" y="1545523"/>
            <a:ext cx="2388235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02030" algn="l"/>
              </a:tabLst>
            </a:pPr>
            <a:r>
              <a:rPr sz="2600" spc="-5" dirty="0">
                <a:latin typeface="Comic Sans MS"/>
                <a:cs typeface="Comic Sans MS"/>
              </a:rPr>
              <a:t>d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distancia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0199" y="1941626"/>
            <a:ext cx="8480425" cy="819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02535" algn="l"/>
                <a:tab pos="3242945" algn="l"/>
                <a:tab pos="4151629" algn="l"/>
                <a:tab pos="5448300" algn="l"/>
                <a:tab pos="6313170" algn="l"/>
                <a:tab pos="8093075" algn="l"/>
              </a:tabLst>
            </a:pPr>
            <a:r>
              <a:rPr sz="2600" spc="-5" dirty="0">
                <a:latin typeface="Comic Sans MS"/>
                <a:cs typeface="Comic Sans MS"/>
              </a:rPr>
              <a:t>(Impedancia)</a:t>
            </a:r>
            <a:r>
              <a:rPr sz="2600" dirty="0">
                <a:latin typeface="Comic Sans MS"/>
                <a:cs typeface="Comic Sans MS"/>
              </a:rPr>
              <a:t>,	</a:t>
            </a:r>
            <a:r>
              <a:rPr sz="2600" spc="-5" dirty="0">
                <a:latin typeface="Comic Sans MS"/>
                <a:cs typeface="Comic Sans MS"/>
              </a:rPr>
              <a:t>e</a:t>
            </a:r>
            <a:r>
              <a:rPr sz="2600" dirty="0">
                <a:latin typeface="Comic Sans MS"/>
                <a:cs typeface="Comic Sans MS"/>
              </a:rPr>
              <a:t>s	</a:t>
            </a:r>
            <a:r>
              <a:rPr sz="2600" spc="-5" dirty="0">
                <a:latin typeface="Comic Sans MS"/>
                <a:cs typeface="Comic Sans MS"/>
              </a:rPr>
              <a:t>po</a:t>
            </a:r>
            <a:r>
              <a:rPr sz="2600" dirty="0">
                <a:latin typeface="Comic Sans MS"/>
                <a:cs typeface="Comic Sans MS"/>
              </a:rPr>
              <a:t>r	</a:t>
            </a:r>
            <a:r>
              <a:rPr sz="2600" spc="-5" dirty="0">
                <a:latin typeface="Comic Sans MS"/>
                <a:cs typeface="Comic Sans MS"/>
              </a:rPr>
              <a:t>medi</a:t>
            </a:r>
            <a:r>
              <a:rPr sz="2600" dirty="0">
                <a:latin typeface="Comic Sans MS"/>
                <a:cs typeface="Comic Sans MS"/>
              </a:rPr>
              <a:t>o	</a:t>
            </a:r>
            <a:r>
              <a:rPr sz="2600" spc="-10" dirty="0">
                <a:latin typeface="Comic Sans MS"/>
                <a:cs typeface="Comic Sans MS"/>
              </a:rPr>
              <a:t>d</a:t>
            </a:r>
            <a:r>
              <a:rPr sz="2600" spc="-5" dirty="0">
                <a:latin typeface="Comic Sans MS"/>
                <a:cs typeface="Comic Sans MS"/>
              </a:rPr>
              <a:t>e</a:t>
            </a:r>
            <a:r>
              <a:rPr sz="2600" dirty="0">
                <a:latin typeface="Comic Sans MS"/>
                <a:cs typeface="Comic Sans MS"/>
              </a:rPr>
              <a:t>l	</a:t>
            </a:r>
            <a:r>
              <a:rPr sz="2600" spc="-5" dirty="0">
                <a:latin typeface="Comic Sans MS"/>
                <a:cs typeface="Comic Sans MS"/>
              </a:rPr>
              <a:t>diagram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600" b="1" spc="-10" dirty="0">
                <a:latin typeface="Comic Sans MS"/>
                <a:cs typeface="Comic Sans MS"/>
              </a:rPr>
              <a:t>Impedanci</a:t>
            </a:r>
            <a:r>
              <a:rPr sz="2600" b="1" spc="-5" dirty="0">
                <a:latin typeface="Comic Sans MS"/>
                <a:cs typeface="Comic Sans MS"/>
              </a:rPr>
              <a:t>a</a:t>
            </a:r>
            <a:r>
              <a:rPr sz="2600" b="1" spc="-3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o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pla</a:t>
            </a:r>
            <a:r>
              <a:rPr sz="2600" spc="-5" dirty="0">
                <a:latin typeface="Comic Sans MS"/>
                <a:cs typeface="Comic Sans MS"/>
              </a:rPr>
              <a:t>n</a:t>
            </a:r>
            <a:r>
              <a:rPr sz="2600" dirty="0">
                <a:latin typeface="Comic Sans MS"/>
                <a:cs typeface="Comic Sans MS"/>
              </a:rPr>
              <a:t>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b="1" spc="-10" dirty="0">
                <a:latin typeface="Comic Sans MS"/>
                <a:cs typeface="Comic Sans MS"/>
              </a:rPr>
              <a:t>R-X</a:t>
            </a:r>
            <a:r>
              <a:rPr sz="2600" dirty="0">
                <a:latin typeface="Comic Sans MS"/>
                <a:cs typeface="Comic Sans MS"/>
              </a:rPr>
              <a:t>.</a:t>
            </a:r>
            <a:endParaRPr sz="2600">
              <a:latin typeface="Comic Sans MS"/>
              <a:cs typeface="Comic Sans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023615" y="3051809"/>
            <a:ext cx="4003675" cy="3632835"/>
            <a:chOff x="3023615" y="3051809"/>
            <a:chExt cx="4003675" cy="3632835"/>
          </a:xfrm>
        </p:grpSpPr>
        <p:sp>
          <p:nvSpPr>
            <p:cNvPr id="12" name="object 12"/>
            <p:cNvSpPr/>
            <p:nvPr/>
          </p:nvSpPr>
          <p:spPr>
            <a:xfrm>
              <a:off x="4843271" y="3216401"/>
              <a:ext cx="0" cy="3302635"/>
            </a:xfrm>
            <a:custGeom>
              <a:avLst/>
              <a:gdLst/>
              <a:ahLst/>
              <a:cxnLst/>
              <a:rect l="l" t="t" r="r" b="b"/>
              <a:pathLst>
                <a:path h="3302634">
                  <a:moveTo>
                    <a:pt x="0" y="0"/>
                  </a:moveTo>
                  <a:lnTo>
                    <a:pt x="0" y="3302508"/>
                  </a:lnTo>
                </a:path>
              </a:pathLst>
            </a:custGeom>
            <a:ln w="4361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48771" y="3051809"/>
              <a:ext cx="189865" cy="3632835"/>
            </a:xfrm>
            <a:custGeom>
              <a:avLst/>
              <a:gdLst/>
              <a:ahLst/>
              <a:cxnLst/>
              <a:rect l="l" t="t" r="r" b="b"/>
              <a:pathLst>
                <a:path w="189864" h="3632834">
                  <a:moveTo>
                    <a:pt x="189738" y="3443478"/>
                  </a:moveTo>
                  <a:lnTo>
                    <a:pt x="0" y="3443478"/>
                  </a:lnTo>
                  <a:lnTo>
                    <a:pt x="94488" y="3632454"/>
                  </a:lnTo>
                  <a:lnTo>
                    <a:pt x="189738" y="3443478"/>
                  </a:lnTo>
                  <a:close/>
                </a:path>
                <a:path w="189864" h="3632834">
                  <a:moveTo>
                    <a:pt x="189738" y="188976"/>
                  </a:moveTo>
                  <a:lnTo>
                    <a:pt x="94488" y="0"/>
                  </a:lnTo>
                  <a:lnTo>
                    <a:pt x="0" y="188976"/>
                  </a:lnTo>
                  <a:lnTo>
                    <a:pt x="189738" y="188976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91255" y="4867655"/>
              <a:ext cx="3671570" cy="0"/>
            </a:xfrm>
            <a:custGeom>
              <a:avLst/>
              <a:gdLst/>
              <a:ahLst/>
              <a:cxnLst/>
              <a:rect l="l" t="t" r="r" b="b"/>
              <a:pathLst>
                <a:path w="3671570">
                  <a:moveTo>
                    <a:pt x="0" y="0"/>
                  </a:moveTo>
                  <a:lnTo>
                    <a:pt x="3671315" y="0"/>
                  </a:lnTo>
                </a:path>
              </a:pathLst>
            </a:custGeom>
            <a:ln w="4361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023603" y="4773167"/>
              <a:ext cx="4003675" cy="189230"/>
            </a:xfrm>
            <a:custGeom>
              <a:avLst/>
              <a:gdLst/>
              <a:ahLst/>
              <a:cxnLst/>
              <a:rect l="l" t="t" r="r" b="b"/>
              <a:pathLst>
                <a:path w="4003675" h="189229">
                  <a:moveTo>
                    <a:pt x="189738" y="0"/>
                  </a:moveTo>
                  <a:lnTo>
                    <a:pt x="0" y="94488"/>
                  </a:lnTo>
                  <a:lnTo>
                    <a:pt x="189738" y="188976"/>
                  </a:lnTo>
                  <a:lnTo>
                    <a:pt x="189738" y="0"/>
                  </a:lnTo>
                  <a:close/>
                </a:path>
                <a:path w="4003675" h="189229">
                  <a:moveTo>
                    <a:pt x="4003548" y="94488"/>
                  </a:moveTo>
                  <a:lnTo>
                    <a:pt x="3814572" y="0"/>
                  </a:lnTo>
                  <a:lnTo>
                    <a:pt x="3814572" y="188976"/>
                  </a:lnTo>
                  <a:lnTo>
                    <a:pt x="4003548" y="94488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843271" y="4158233"/>
              <a:ext cx="1058545" cy="709930"/>
            </a:xfrm>
            <a:custGeom>
              <a:avLst/>
              <a:gdLst/>
              <a:ahLst/>
              <a:cxnLst/>
              <a:rect l="l" t="t" r="r" b="b"/>
              <a:pathLst>
                <a:path w="1058545" h="709929">
                  <a:moveTo>
                    <a:pt x="0" y="709422"/>
                  </a:moveTo>
                  <a:lnTo>
                    <a:pt x="1058418" y="0"/>
                  </a:lnTo>
                </a:path>
              </a:pathLst>
            </a:custGeom>
            <a:ln w="24231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569969" y="3595725"/>
              <a:ext cx="2550160" cy="2543810"/>
            </a:xfrm>
            <a:custGeom>
              <a:avLst/>
              <a:gdLst/>
              <a:ahLst/>
              <a:cxnLst/>
              <a:rect l="l" t="t" r="r" b="b"/>
              <a:pathLst>
                <a:path w="2550160" h="2543810">
                  <a:moveTo>
                    <a:pt x="0" y="1271930"/>
                  </a:moveTo>
                  <a:lnTo>
                    <a:pt x="4571" y="1165250"/>
                  </a:lnTo>
                  <a:lnTo>
                    <a:pt x="19049" y="1056284"/>
                  </a:lnTo>
                  <a:lnTo>
                    <a:pt x="41148" y="952652"/>
                  </a:lnTo>
                  <a:lnTo>
                    <a:pt x="72389" y="848258"/>
                  </a:lnTo>
                  <a:lnTo>
                    <a:pt x="113537" y="749198"/>
                  </a:lnTo>
                  <a:lnTo>
                    <a:pt x="162305" y="652424"/>
                  </a:lnTo>
                  <a:lnTo>
                    <a:pt x="217931" y="560222"/>
                  </a:lnTo>
                  <a:lnTo>
                    <a:pt x="283464" y="473354"/>
                  </a:lnTo>
                  <a:lnTo>
                    <a:pt x="354329" y="393344"/>
                  </a:lnTo>
                  <a:lnTo>
                    <a:pt x="431292" y="317906"/>
                  </a:lnTo>
                  <a:lnTo>
                    <a:pt x="516636" y="250088"/>
                  </a:lnTo>
                  <a:lnTo>
                    <a:pt x="606551" y="189890"/>
                  </a:lnTo>
                  <a:lnTo>
                    <a:pt x="701040" y="136550"/>
                  </a:lnTo>
                  <a:lnTo>
                    <a:pt x="797814" y="93116"/>
                  </a:lnTo>
                  <a:lnTo>
                    <a:pt x="899922" y="56540"/>
                  </a:lnTo>
                  <a:lnTo>
                    <a:pt x="1006601" y="29870"/>
                  </a:lnTo>
                  <a:lnTo>
                    <a:pt x="1056292" y="19577"/>
                  </a:lnTo>
                  <a:lnTo>
                    <a:pt x="1106249" y="11469"/>
                  </a:lnTo>
                  <a:lnTo>
                    <a:pt x="1156406" y="5521"/>
                  </a:lnTo>
                  <a:lnTo>
                    <a:pt x="1206695" y="1707"/>
                  </a:lnTo>
                  <a:lnTo>
                    <a:pt x="1257051" y="0"/>
                  </a:lnTo>
                  <a:lnTo>
                    <a:pt x="1307406" y="374"/>
                  </a:lnTo>
                  <a:lnTo>
                    <a:pt x="1357694" y="2804"/>
                  </a:lnTo>
                  <a:lnTo>
                    <a:pt x="1407847" y="7263"/>
                  </a:lnTo>
                  <a:lnTo>
                    <a:pt x="1457799" y="13725"/>
                  </a:lnTo>
                  <a:lnTo>
                    <a:pt x="1507484" y="22165"/>
                  </a:lnTo>
                  <a:lnTo>
                    <a:pt x="1556834" y="32557"/>
                  </a:lnTo>
                  <a:lnTo>
                    <a:pt x="1605782" y="44873"/>
                  </a:lnTo>
                  <a:lnTo>
                    <a:pt x="1654263" y="59089"/>
                  </a:lnTo>
                  <a:lnTo>
                    <a:pt x="1702208" y="75179"/>
                  </a:lnTo>
                  <a:lnTo>
                    <a:pt x="1749551" y="93116"/>
                  </a:lnTo>
                  <a:lnTo>
                    <a:pt x="1848612" y="136550"/>
                  </a:lnTo>
                  <a:lnTo>
                    <a:pt x="1943100" y="189890"/>
                  </a:lnTo>
                  <a:lnTo>
                    <a:pt x="2033016" y="250088"/>
                  </a:lnTo>
                  <a:lnTo>
                    <a:pt x="2115312" y="317906"/>
                  </a:lnTo>
                  <a:lnTo>
                    <a:pt x="2196084" y="393344"/>
                  </a:lnTo>
                  <a:lnTo>
                    <a:pt x="2266188" y="473354"/>
                  </a:lnTo>
                  <a:lnTo>
                    <a:pt x="2331720" y="560222"/>
                  </a:lnTo>
                  <a:lnTo>
                    <a:pt x="2387346" y="652424"/>
                  </a:lnTo>
                  <a:lnTo>
                    <a:pt x="2436113" y="749198"/>
                  </a:lnTo>
                  <a:lnTo>
                    <a:pt x="2477262" y="848258"/>
                  </a:lnTo>
                  <a:lnTo>
                    <a:pt x="2508503" y="952652"/>
                  </a:lnTo>
                  <a:lnTo>
                    <a:pt x="2519795" y="1000363"/>
                  </a:lnTo>
                  <a:lnTo>
                    <a:pt x="2529342" y="1048476"/>
                  </a:lnTo>
                  <a:lnTo>
                    <a:pt x="2537109" y="1096918"/>
                  </a:lnTo>
                  <a:lnTo>
                    <a:pt x="2543056" y="1145617"/>
                  </a:lnTo>
                  <a:lnTo>
                    <a:pt x="2547147" y="1194498"/>
                  </a:lnTo>
                  <a:lnTo>
                    <a:pt x="2549344" y="1243491"/>
                  </a:lnTo>
                  <a:lnTo>
                    <a:pt x="2549609" y="1292522"/>
                  </a:lnTo>
                  <a:lnTo>
                    <a:pt x="2547905" y="1341519"/>
                  </a:lnTo>
                  <a:lnTo>
                    <a:pt x="2544194" y="1390408"/>
                  </a:lnTo>
                  <a:lnTo>
                    <a:pt x="2538439" y="1439118"/>
                  </a:lnTo>
                  <a:lnTo>
                    <a:pt x="2530601" y="1487576"/>
                  </a:lnTo>
                  <a:lnTo>
                    <a:pt x="2508503" y="1594256"/>
                  </a:lnTo>
                  <a:lnTo>
                    <a:pt x="2477262" y="1695602"/>
                  </a:lnTo>
                  <a:lnTo>
                    <a:pt x="2436113" y="1797710"/>
                  </a:lnTo>
                  <a:lnTo>
                    <a:pt x="2387346" y="1892198"/>
                  </a:lnTo>
                  <a:lnTo>
                    <a:pt x="2331720" y="1984400"/>
                  </a:lnTo>
                  <a:lnTo>
                    <a:pt x="2266188" y="2071268"/>
                  </a:lnTo>
                  <a:lnTo>
                    <a:pt x="2196084" y="2153564"/>
                  </a:lnTo>
                  <a:lnTo>
                    <a:pt x="2115312" y="2228240"/>
                  </a:lnTo>
                  <a:lnTo>
                    <a:pt x="2033016" y="2296058"/>
                  </a:lnTo>
                  <a:lnTo>
                    <a:pt x="1943100" y="2354732"/>
                  </a:lnTo>
                  <a:lnTo>
                    <a:pt x="1848612" y="2408072"/>
                  </a:lnTo>
                  <a:lnTo>
                    <a:pt x="1749551" y="2453792"/>
                  </a:lnTo>
                  <a:lnTo>
                    <a:pt x="1647444" y="2488082"/>
                  </a:lnTo>
                  <a:lnTo>
                    <a:pt x="1543050" y="2517038"/>
                  </a:lnTo>
                  <a:lnTo>
                    <a:pt x="1436370" y="2533802"/>
                  </a:lnTo>
                  <a:lnTo>
                    <a:pt x="1329690" y="2543708"/>
                  </a:lnTo>
                  <a:lnTo>
                    <a:pt x="1219962" y="2543708"/>
                  </a:lnTo>
                  <a:lnTo>
                    <a:pt x="1113282" y="2533802"/>
                  </a:lnTo>
                  <a:lnTo>
                    <a:pt x="1006601" y="2517038"/>
                  </a:lnTo>
                  <a:lnTo>
                    <a:pt x="899922" y="2488082"/>
                  </a:lnTo>
                  <a:lnTo>
                    <a:pt x="797814" y="2453792"/>
                  </a:lnTo>
                  <a:lnTo>
                    <a:pt x="701040" y="2408072"/>
                  </a:lnTo>
                  <a:lnTo>
                    <a:pt x="606551" y="2354732"/>
                  </a:lnTo>
                  <a:lnTo>
                    <a:pt x="516636" y="2296058"/>
                  </a:lnTo>
                  <a:lnTo>
                    <a:pt x="431292" y="2228240"/>
                  </a:lnTo>
                  <a:lnTo>
                    <a:pt x="354329" y="2153564"/>
                  </a:lnTo>
                  <a:lnTo>
                    <a:pt x="283464" y="2071268"/>
                  </a:lnTo>
                  <a:lnTo>
                    <a:pt x="217932" y="1984400"/>
                  </a:lnTo>
                  <a:lnTo>
                    <a:pt x="162306" y="1892198"/>
                  </a:lnTo>
                  <a:lnTo>
                    <a:pt x="113538" y="1797710"/>
                  </a:lnTo>
                  <a:lnTo>
                    <a:pt x="72390" y="1695602"/>
                  </a:lnTo>
                  <a:lnTo>
                    <a:pt x="41148" y="1594256"/>
                  </a:lnTo>
                  <a:lnTo>
                    <a:pt x="19050" y="1487576"/>
                  </a:lnTo>
                  <a:lnTo>
                    <a:pt x="4572" y="1380896"/>
                  </a:lnTo>
                  <a:lnTo>
                    <a:pt x="0" y="1271930"/>
                  </a:lnTo>
                </a:path>
              </a:pathLst>
            </a:custGeom>
            <a:ln w="2423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803378" y="4937500"/>
            <a:ext cx="257810" cy="4616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b="1" dirty="0">
                <a:latin typeface="Comic Sans MS"/>
                <a:cs typeface="Comic Sans MS"/>
              </a:rPr>
              <a:t>R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97026" y="2852627"/>
            <a:ext cx="288290" cy="4616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b="1" dirty="0">
                <a:latin typeface="Comic Sans MS"/>
                <a:cs typeface="Comic Sans MS"/>
              </a:rPr>
              <a:t>X</a:t>
            </a:r>
            <a:endParaRPr sz="2850">
              <a:latin typeface="Comic Sans MS"/>
              <a:cs typeface="Comic Sans MS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149672" y="4642941"/>
            <a:ext cx="121285" cy="239395"/>
            <a:chOff x="5149672" y="4642941"/>
            <a:chExt cx="121285" cy="239395"/>
          </a:xfrm>
        </p:grpSpPr>
        <p:sp>
          <p:nvSpPr>
            <p:cNvPr id="21" name="object 21"/>
            <p:cNvSpPr/>
            <p:nvPr/>
          </p:nvSpPr>
          <p:spPr>
            <a:xfrm>
              <a:off x="5161787" y="4655057"/>
              <a:ext cx="80010" cy="48260"/>
            </a:xfrm>
            <a:custGeom>
              <a:avLst/>
              <a:gdLst/>
              <a:ahLst/>
              <a:cxnLst/>
              <a:rect l="l" t="t" r="r" b="b"/>
              <a:pathLst>
                <a:path w="80010" h="48260">
                  <a:moveTo>
                    <a:pt x="0" y="0"/>
                  </a:moveTo>
                  <a:lnTo>
                    <a:pt x="28956" y="6857"/>
                  </a:lnTo>
                  <a:lnTo>
                    <a:pt x="55626" y="21335"/>
                  </a:lnTo>
                  <a:lnTo>
                    <a:pt x="74676" y="41148"/>
                  </a:lnTo>
                  <a:lnTo>
                    <a:pt x="80010" y="48006"/>
                  </a:lnTo>
                </a:path>
              </a:pathLst>
            </a:custGeom>
            <a:ln w="24231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239511" y="4797551"/>
              <a:ext cx="19050" cy="72390"/>
            </a:xfrm>
            <a:custGeom>
              <a:avLst/>
              <a:gdLst/>
              <a:ahLst/>
              <a:cxnLst/>
              <a:rect l="l" t="t" r="r" b="b"/>
              <a:pathLst>
                <a:path w="19050" h="72389">
                  <a:moveTo>
                    <a:pt x="19050" y="0"/>
                  </a:moveTo>
                  <a:lnTo>
                    <a:pt x="11429" y="34289"/>
                  </a:lnTo>
                  <a:lnTo>
                    <a:pt x="0" y="72389"/>
                  </a:lnTo>
                </a:path>
              </a:pathLst>
            </a:custGeom>
            <a:ln w="24231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051793" y="6349512"/>
            <a:ext cx="513080" cy="4616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b="1" spc="10" dirty="0">
                <a:latin typeface="Comic Sans MS"/>
                <a:cs typeface="Comic Sans MS"/>
              </a:rPr>
              <a:t>-X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649745" y="4937689"/>
            <a:ext cx="482600" cy="4616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b="1" spc="10" dirty="0">
                <a:latin typeface="Comic Sans MS"/>
                <a:cs typeface="Comic Sans MS"/>
              </a:rPr>
              <a:t>-R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22731" y="4284726"/>
            <a:ext cx="1335405" cy="51435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5"/>
              </a:spcBef>
            </a:pPr>
            <a:r>
              <a:rPr sz="2400" b="1" dirty="0">
                <a:latin typeface="Comic Sans MS"/>
                <a:cs typeface="Comic Sans MS"/>
              </a:rPr>
              <a:t>Disparo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181850" y="3878579"/>
            <a:ext cx="1756410" cy="74041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97790" marR="273050">
              <a:lnSpc>
                <a:spcPct val="100000"/>
              </a:lnSpc>
              <a:spcBef>
                <a:spcPts val="260"/>
              </a:spcBef>
            </a:pPr>
            <a:r>
              <a:rPr sz="2000" b="1" spc="-10" dirty="0">
                <a:latin typeface="Comic Sans MS"/>
                <a:cs typeface="Comic Sans MS"/>
              </a:rPr>
              <a:t>Angulo de </a:t>
            </a:r>
            <a:r>
              <a:rPr sz="2000" b="1" spc="-5" dirty="0">
                <a:latin typeface="Comic Sans MS"/>
                <a:cs typeface="Comic Sans MS"/>
              </a:rPr>
              <a:t> </a:t>
            </a:r>
            <a:r>
              <a:rPr sz="2000" b="1" spc="-10" dirty="0">
                <a:latin typeface="Comic Sans MS"/>
                <a:cs typeface="Comic Sans MS"/>
              </a:rPr>
              <a:t>Impedancia</a:t>
            </a:r>
            <a:endParaRPr sz="20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958583" y="2843783"/>
            <a:ext cx="1979930" cy="49530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240"/>
              </a:spcBef>
            </a:pPr>
            <a:r>
              <a:rPr sz="2400" b="1" spc="-5" dirty="0">
                <a:latin typeface="Comic Sans MS"/>
                <a:cs typeface="Comic Sans MS"/>
              </a:rPr>
              <a:t>Impedancia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6249" y="3339083"/>
            <a:ext cx="2385060" cy="49530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97790">
              <a:lnSpc>
                <a:spcPct val="100000"/>
              </a:lnSpc>
              <a:spcBef>
                <a:spcPts val="240"/>
              </a:spcBef>
            </a:pPr>
            <a:r>
              <a:rPr sz="2400" b="1" spc="-5" dirty="0">
                <a:latin typeface="Comic Sans MS"/>
                <a:cs typeface="Comic Sans MS"/>
              </a:rPr>
              <a:t>Caracteristica</a:t>
            </a:r>
            <a:endParaRPr sz="2400">
              <a:latin typeface="Comic Sans MS"/>
              <a:cs typeface="Comic Sans MS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493775" y="4256532"/>
            <a:ext cx="3538854" cy="571500"/>
            <a:chOff x="493775" y="4256532"/>
            <a:chExt cx="3538854" cy="571500"/>
          </a:xfrm>
        </p:grpSpPr>
        <p:sp>
          <p:nvSpPr>
            <p:cNvPr id="30" name="object 30"/>
            <p:cNvSpPr/>
            <p:nvPr/>
          </p:nvSpPr>
          <p:spPr>
            <a:xfrm>
              <a:off x="1872233" y="4469129"/>
              <a:ext cx="2160270" cy="171450"/>
            </a:xfrm>
            <a:custGeom>
              <a:avLst/>
              <a:gdLst/>
              <a:ahLst/>
              <a:cxnLst/>
              <a:rect l="l" t="t" r="r" b="b"/>
              <a:pathLst>
                <a:path w="2160270" h="171450">
                  <a:moveTo>
                    <a:pt x="2017776" y="114300"/>
                  </a:moveTo>
                  <a:lnTo>
                    <a:pt x="2017776" y="57150"/>
                  </a:lnTo>
                  <a:lnTo>
                    <a:pt x="0" y="57150"/>
                  </a:lnTo>
                  <a:lnTo>
                    <a:pt x="0" y="114300"/>
                  </a:lnTo>
                  <a:lnTo>
                    <a:pt x="2017776" y="114300"/>
                  </a:lnTo>
                  <a:close/>
                </a:path>
                <a:path w="2160270" h="171450">
                  <a:moveTo>
                    <a:pt x="2160269" y="86105"/>
                  </a:moveTo>
                  <a:lnTo>
                    <a:pt x="1988819" y="0"/>
                  </a:lnTo>
                  <a:lnTo>
                    <a:pt x="1988819" y="57150"/>
                  </a:lnTo>
                  <a:lnTo>
                    <a:pt x="2017776" y="57150"/>
                  </a:lnTo>
                  <a:lnTo>
                    <a:pt x="2017776" y="157036"/>
                  </a:lnTo>
                  <a:lnTo>
                    <a:pt x="2160269" y="86105"/>
                  </a:lnTo>
                  <a:close/>
                </a:path>
                <a:path w="2160270" h="171450">
                  <a:moveTo>
                    <a:pt x="2017776" y="157036"/>
                  </a:moveTo>
                  <a:lnTo>
                    <a:pt x="2017776" y="114300"/>
                  </a:lnTo>
                  <a:lnTo>
                    <a:pt x="1988819" y="114300"/>
                  </a:lnTo>
                  <a:lnTo>
                    <a:pt x="1988819" y="171450"/>
                  </a:lnTo>
                  <a:lnTo>
                    <a:pt x="2017776" y="15703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22731" y="4284726"/>
              <a:ext cx="1335405" cy="514350"/>
            </a:xfrm>
            <a:custGeom>
              <a:avLst/>
              <a:gdLst/>
              <a:ahLst/>
              <a:cxnLst/>
              <a:rect l="l" t="t" r="r" b="b"/>
              <a:pathLst>
                <a:path w="1335405" h="514350">
                  <a:moveTo>
                    <a:pt x="1335024" y="514350"/>
                  </a:moveTo>
                  <a:lnTo>
                    <a:pt x="1335024" y="0"/>
                  </a:lnTo>
                  <a:lnTo>
                    <a:pt x="0" y="0"/>
                  </a:lnTo>
                  <a:lnTo>
                    <a:pt x="0" y="514350"/>
                  </a:lnTo>
                  <a:lnTo>
                    <a:pt x="1335024" y="514350"/>
                  </a:lnTo>
                  <a:close/>
                </a:path>
              </a:pathLst>
            </a:custGeom>
            <a:no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93775" y="4256532"/>
              <a:ext cx="1392555" cy="571500"/>
            </a:xfrm>
            <a:custGeom>
              <a:avLst/>
              <a:gdLst/>
              <a:ahLst/>
              <a:cxnLst/>
              <a:rect l="l" t="t" r="r" b="b"/>
              <a:pathLst>
                <a:path w="1392555" h="571500">
                  <a:moveTo>
                    <a:pt x="1392174" y="571500"/>
                  </a:moveTo>
                  <a:lnTo>
                    <a:pt x="1392174" y="0"/>
                  </a:lnTo>
                  <a:lnTo>
                    <a:pt x="0" y="0"/>
                  </a:lnTo>
                  <a:lnTo>
                    <a:pt x="0" y="571500"/>
                  </a:lnTo>
                  <a:lnTo>
                    <a:pt x="28955" y="571500"/>
                  </a:lnTo>
                  <a:lnTo>
                    <a:pt x="28956" y="57150"/>
                  </a:lnTo>
                  <a:lnTo>
                    <a:pt x="57150" y="28193"/>
                  </a:lnTo>
                  <a:lnTo>
                    <a:pt x="57149" y="57150"/>
                  </a:lnTo>
                  <a:lnTo>
                    <a:pt x="1335024" y="57150"/>
                  </a:lnTo>
                  <a:lnTo>
                    <a:pt x="1335024" y="28193"/>
                  </a:lnTo>
                  <a:lnTo>
                    <a:pt x="1363980" y="57150"/>
                  </a:lnTo>
                  <a:lnTo>
                    <a:pt x="1363980" y="571500"/>
                  </a:lnTo>
                  <a:lnTo>
                    <a:pt x="1392174" y="571500"/>
                  </a:lnTo>
                  <a:close/>
                </a:path>
                <a:path w="1392555" h="571500">
                  <a:moveTo>
                    <a:pt x="57150" y="57150"/>
                  </a:moveTo>
                  <a:lnTo>
                    <a:pt x="57150" y="28193"/>
                  </a:lnTo>
                  <a:lnTo>
                    <a:pt x="28956" y="57150"/>
                  </a:lnTo>
                  <a:lnTo>
                    <a:pt x="57150" y="57150"/>
                  </a:lnTo>
                  <a:close/>
                </a:path>
                <a:path w="1392555" h="571500">
                  <a:moveTo>
                    <a:pt x="57150" y="514350"/>
                  </a:moveTo>
                  <a:lnTo>
                    <a:pt x="57150" y="57150"/>
                  </a:lnTo>
                  <a:lnTo>
                    <a:pt x="28956" y="57150"/>
                  </a:lnTo>
                  <a:lnTo>
                    <a:pt x="28956" y="514350"/>
                  </a:lnTo>
                  <a:lnTo>
                    <a:pt x="57150" y="514350"/>
                  </a:lnTo>
                  <a:close/>
                </a:path>
                <a:path w="1392555" h="571500">
                  <a:moveTo>
                    <a:pt x="1363980" y="514350"/>
                  </a:moveTo>
                  <a:lnTo>
                    <a:pt x="28956" y="514350"/>
                  </a:lnTo>
                  <a:lnTo>
                    <a:pt x="57150" y="542543"/>
                  </a:lnTo>
                  <a:lnTo>
                    <a:pt x="57150" y="571500"/>
                  </a:lnTo>
                  <a:lnTo>
                    <a:pt x="1335024" y="571500"/>
                  </a:lnTo>
                  <a:lnTo>
                    <a:pt x="1335024" y="542543"/>
                  </a:lnTo>
                  <a:lnTo>
                    <a:pt x="1363980" y="514350"/>
                  </a:lnTo>
                  <a:close/>
                </a:path>
                <a:path w="1392555" h="571500">
                  <a:moveTo>
                    <a:pt x="57150" y="571500"/>
                  </a:moveTo>
                  <a:lnTo>
                    <a:pt x="57150" y="542543"/>
                  </a:lnTo>
                  <a:lnTo>
                    <a:pt x="28956" y="514350"/>
                  </a:lnTo>
                  <a:lnTo>
                    <a:pt x="28955" y="571500"/>
                  </a:lnTo>
                  <a:lnTo>
                    <a:pt x="57150" y="571500"/>
                  </a:lnTo>
                  <a:close/>
                </a:path>
                <a:path w="1392555" h="571500">
                  <a:moveTo>
                    <a:pt x="1363980" y="57150"/>
                  </a:moveTo>
                  <a:lnTo>
                    <a:pt x="1335024" y="28193"/>
                  </a:lnTo>
                  <a:lnTo>
                    <a:pt x="1335024" y="57150"/>
                  </a:lnTo>
                  <a:lnTo>
                    <a:pt x="1363980" y="57150"/>
                  </a:lnTo>
                  <a:close/>
                </a:path>
                <a:path w="1392555" h="571500">
                  <a:moveTo>
                    <a:pt x="1363980" y="514350"/>
                  </a:moveTo>
                  <a:lnTo>
                    <a:pt x="1363980" y="57150"/>
                  </a:lnTo>
                  <a:lnTo>
                    <a:pt x="1335024" y="57150"/>
                  </a:lnTo>
                  <a:lnTo>
                    <a:pt x="1335024" y="514350"/>
                  </a:lnTo>
                  <a:lnTo>
                    <a:pt x="1363980" y="514350"/>
                  </a:lnTo>
                  <a:close/>
                </a:path>
                <a:path w="1392555" h="571500">
                  <a:moveTo>
                    <a:pt x="1363980" y="571500"/>
                  </a:moveTo>
                  <a:lnTo>
                    <a:pt x="1363980" y="514350"/>
                  </a:lnTo>
                  <a:lnTo>
                    <a:pt x="1335024" y="542543"/>
                  </a:lnTo>
                  <a:lnTo>
                    <a:pt x="1335024" y="571500"/>
                  </a:lnTo>
                  <a:lnTo>
                    <a:pt x="1363980" y="5715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457199" y="3320033"/>
            <a:ext cx="3394710" cy="740410"/>
            <a:chOff x="457199" y="3320033"/>
            <a:chExt cx="3394710" cy="740410"/>
          </a:xfrm>
        </p:grpSpPr>
        <p:sp>
          <p:nvSpPr>
            <p:cNvPr id="34" name="object 34"/>
            <p:cNvSpPr/>
            <p:nvPr/>
          </p:nvSpPr>
          <p:spPr>
            <a:xfrm>
              <a:off x="2849880" y="3538727"/>
              <a:ext cx="1002030" cy="521334"/>
            </a:xfrm>
            <a:custGeom>
              <a:avLst/>
              <a:gdLst/>
              <a:ahLst/>
              <a:cxnLst/>
              <a:rect l="l" t="t" r="r" b="b"/>
              <a:pathLst>
                <a:path w="1002029" h="521335">
                  <a:moveTo>
                    <a:pt x="861271" y="418421"/>
                  </a:moveTo>
                  <a:lnTo>
                    <a:pt x="25907" y="0"/>
                  </a:lnTo>
                  <a:lnTo>
                    <a:pt x="0" y="51053"/>
                  </a:lnTo>
                  <a:lnTo>
                    <a:pt x="835567" y="469576"/>
                  </a:lnTo>
                  <a:lnTo>
                    <a:pt x="861271" y="418421"/>
                  </a:lnTo>
                  <a:close/>
                </a:path>
                <a:path w="1002029" h="521335">
                  <a:moveTo>
                    <a:pt x="886967" y="520751"/>
                  </a:moveTo>
                  <a:lnTo>
                    <a:pt x="886967" y="431292"/>
                  </a:lnTo>
                  <a:lnTo>
                    <a:pt x="861059" y="482345"/>
                  </a:lnTo>
                  <a:lnTo>
                    <a:pt x="835567" y="469576"/>
                  </a:lnTo>
                  <a:lnTo>
                    <a:pt x="810005" y="520445"/>
                  </a:lnTo>
                  <a:lnTo>
                    <a:pt x="886967" y="520751"/>
                  </a:lnTo>
                  <a:close/>
                </a:path>
                <a:path w="1002029" h="521335">
                  <a:moveTo>
                    <a:pt x="886967" y="431292"/>
                  </a:moveTo>
                  <a:lnTo>
                    <a:pt x="861271" y="418421"/>
                  </a:lnTo>
                  <a:lnTo>
                    <a:pt x="835567" y="469576"/>
                  </a:lnTo>
                  <a:lnTo>
                    <a:pt x="861059" y="482345"/>
                  </a:lnTo>
                  <a:lnTo>
                    <a:pt x="886967" y="431292"/>
                  </a:lnTo>
                  <a:close/>
                </a:path>
                <a:path w="1002029" h="521335">
                  <a:moveTo>
                    <a:pt x="1002029" y="521208"/>
                  </a:moveTo>
                  <a:lnTo>
                    <a:pt x="886967" y="367284"/>
                  </a:lnTo>
                  <a:lnTo>
                    <a:pt x="861271" y="418421"/>
                  </a:lnTo>
                  <a:lnTo>
                    <a:pt x="886967" y="431292"/>
                  </a:lnTo>
                  <a:lnTo>
                    <a:pt x="886967" y="520751"/>
                  </a:lnTo>
                  <a:lnTo>
                    <a:pt x="1002029" y="52120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76249" y="3339083"/>
              <a:ext cx="2385060" cy="495300"/>
            </a:xfrm>
            <a:custGeom>
              <a:avLst/>
              <a:gdLst/>
              <a:ahLst/>
              <a:cxnLst/>
              <a:rect l="l" t="t" r="r" b="b"/>
              <a:pathLst>
                <a:path w="2385060" h="495300">
                  <a:moveTo>
                    <a:pt x="2385060" y="495300"/>
                  </a:moveTo>
                  <a:lnTo>
                    <a:pt x="2385060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2385060" y="495300"/>
                  </a:lnTo>
                  <a:close/>
                </a:path>
              </a:pathLst>
            </a:custGeom>
            <a:no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57199" y="3320033"/>
              <a:ext cx="2423160" cy="533400"/>
            </a:xfrm>
            <a:custGeom>
              <a:avLst/>
              <a:gdLst/>
              <a:ahLst/>
              <a:cxnLst/>
              <a:rect l="l" t="t" r="r" b="b"/>
              <a:pathLst>
                <a:path w="2423160" h="533400">
                  <a:moveTo>
                    <a:pt x="2423160" y="533400"/>
                  </a:moveTo>
                  <a:lnTo>
                    <a:pt x="2423160" y="0"/>
                  </a:lnTo>
                  <a:lnTo>
                    <a:pt x="0" y="0"/>
                  </a:lnTo>
                  <a:lnTo>
                    <a:pt x="0" y="533400"/>
                  </a:lnTo>
                  <a:lnTo>
                    <a:pt x="19050" y="533400"/>
                  </a:lnTo>
                  <a:lnTo>
                    <a:pt x="19050" y="38100"/>
                  </a:lnTo>
                  <a:lnTo>
                    <a:pt x="38100" y="19050"/>
                  </a:lnTo>
                  <a:lnTo>
                    <a:pt x="38100" y="38100"/>
                  </a:lnTo>
                  <a:lnTo>
                    <a:pt x="2385060" y="38100"/>
                  </a:lnTo>
                  <a:lnTo>
                    <a:pt x="2385060" y="19050"/>
                  </a:lnTo>
                  <a:lnTo>
                    <a:pt x="2404110" y="38100"/>
                  </a:lnTo>
                  <a:lnTo>
                    <a:pt x="2404110" y="533400"/>
                  </a:lnTo>
                  <a:lnTo>
                    <a:pt x="2423160" y="533400"/>
                  </a:lnTo>
                  <a:close/>
                </a:path>
                <a:path w="2423160" h="533400">
                  <a:moveTo>
                    <a:pt x="38100" y="38100"/>
                  </a:moveTo>
                  <a:lnTo>
                    <a:pt x="38100" y="19050"/>
                  </a:lnTo>
                  <a:lnTo>
                    <a:pt x="19050" y="38100"/>
                  </a:lnTo>
                  <a:lnTo>
                    <a:pt x="38100" y="38100"/>
                  </a:lnTo>
                  <a:close/>
                </a:path>
                <a:path w="2423160" h="533400">
                  <a:moveTo>
                    <a:pt x="38100" y="495300"/>
                  </a:moveTo>
                  <a:lnTo>
                    <a:pt x="38100" y="38100"/>
                  </a:lnTo>
                  <a:lnTo>
                    <a:pt x="19050" y="38100"/>
                  </a:lnTo>
                  <a:lnTo>
                    <a:pt x="19050" y="495300"/>
                  </a:lnTo>
                  <a:lnTo>
                    <a:pt x="38100" y="495300"/>
                  </a:lnTo>
                  <a:close/>
                </a:path>
                <a:path w="2423160" h="533400">
                  <a:moveTo>
                    <a:pt x="2404110" y="495300"/>
                  </a:moveTo>
                  <a:lnTo>
                    <a:pt x="19050" y="495300"/>
                  </a:lnTo>
                  <a:lnTo>
                    <a:pt x="38100" y="514350"/>
                  </a:lnTo>
                  <a:lnTo>
                    <a:pt x="38099" y="533400"/>
                  </a:lnTo>
                  <a:lnTo>
                    <a:pt x="2385060" y="533400"/>
                  </a:lnTo>
                  <a:lnTo>
                    <a:pt x="2385060" y="514350"/>
                  </a:lnTo>
                  <a:lnTo>
                    <a:pt x="2404110" y="495300"/>
                  </a:lnTo>
                  <a:close/>
                </a:path>
                <a:path w="2423160" h="533400">
                  <a:moveTo>
                    <a:pt x="38099" y="533400"/>
                  </a:moveTo>
                  <a:lnTo>
                    <a:pt x="38100" y="514350"/>
                  </a:lnTo>
                  <a:lnTo>
                    <a:pt x="19050" y="495300"/>
                  </a:lnTo>
                  <a:lnTo>
                    <a:pt x="19050" y="533400"/>
                  </a:lnTo>
                  <a:lnTo>
                    <a:pt x="38099" y="533400"/>
                  </a:lnTo>
                  <a:close/>
                </a:path>
                <a:path w="2423160" h="533400">
                  <a:moveTo>
                    <a:pt x="2404110" y="38100"/>
                  </a:moveTo>
                  <a:lnTo>
                    <a:pt x="2385060" y="19050"/>
                  </a:lnTo>
                  <a:lnTo>
                    <a:pt x="2385060" y="38100"/>
                  </a:lnTo>
                  <a:lnTo>
                    <a:pt x="2404110" y="38100"/>
                  </a:lnTo>
                  <a:close/>
                </a:path>
                <a:path w="2423160" h="533400">
                  <a:moveTo>
                    <a:pt x="2404110" y="495300"/>
                  </a:moveTo>
                  <a:lnTo>
                    <a:pt x="2404110" y="38100"/>
                  </a:lnTo>
                  <a:lnTo>
                    <a:pt x="2385060" y="38100"/>
                  </a:lnTo>
                  <a:lnTo>
                    <a:pt x="2385060" y="495300"/>
                  </a:lnTo>
                  <a:lnTo>
                    <a:pt x="2404110" y="495300"/>
                  </a:lnTo>
                  <a:close/>
                </a:path>
                <a:path w="2423160" h="533400">
                  <a:moveTo>
                    <a:pt x="2404110" y="533400"/>
                  </a:moveTo>
                  <a:lnTo>
                    <a:pt x="2404110" y="495300"/>
                  </a:lnTo>
                  <a:lnTo>
                    <a:pt x="2385060" y="514350"/>
                  </a:lnTo>
                  <a:lnTo>
                    <a:pt x="2385060" y="533400"/>
                  </a:lnTo>
                  <a:lnTo>
                    <a:pt x="2404110" y="5334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/>
          <p:nvPr/>
        </p:nvSpPr>
        <p:spPr>
          <a:xfrm>
            <a:off x="5207495" y="2824733"/>
            <a:ext cx="3750310" cy="1948180"/>
          </a:xfrm>
          <a:custGeom>
            <a:avLst/>
            <a:gdLst/>
            <a:ahLst/>
            <a:cxnLst/>
            <a:rect l="l" t="t" r="r" b="b"/>
            <a:pathLst>
              <a:path w="3750309" h="1948179">
                <a:moveTo>
                  <a:pt x="3749802" y="1034796"/>
                </a:moveTo>
                <a:lnTo>
                  <a:pt x="3711702" y="1034796"/>
                </a:lnTo>
                <a:lnTo>
                  <a:pt x="3711702" y="1072896"/>
                </a:lnTo>
                <a:lnTo>
                  <a:pt x="3711702" y="1774698"/>
                </a:lnTo>
                <a:lnTo>
                  <a:pt x="1993392" y="1774698"/>
                </a:lnTo>
                <a:lnTo>
                  <a:pt x="1993392" y="1072896"/>
                </a:lnTo>
                <a:lnTo>
                  <a:pt x="3711702" y="1072896"/>
                </a:lnTo>
                <a:lnTo>
                  <a:pt x="3711702" y="1034796"/>
                </a:lnTo>
                <a:lnTo>
                  <a:pt x="1955292" y="1034796"/>
                </a:lnTo>
                <a:lnTo>
                  <a:pt x="1955292" y="1390116"/>
                </a:lnTo>
                <a:lnTo>
                  <a:pt x="288277" y="1837385"/>
                </a:lnTo>
                <a:lnTo>
                  <a:pt x="273570" y="1782330"/>
                </a:lnTo>
                <a:lnTo>
                  <a:pt x="130314" y="1909572"/>
                </a:lnTo>
                <a:lnTo>
                  <a:pt x="260616" y="1936064"/>
                </a:lnTo>
                <a:lnTo>
                  <a:pt x="317766" y="1947672"/>
                </a:lnTo>
                <a:lnTo>
                  <a:pt x="303123" y="1892896"/>
                </a:lnTo>
                <a:lnTo>
                  <a:pt x="1955292" y="1448879"/>
                </a:lnTo>
                <a:lnTo>
                  <a:pt x="1955292" y="1812798"/>
                </a:lnTo>
                <a:lnTo>
                  <a:pt x="1974342" y="1812798"/>
                </a:lnTo>
                <a:lnTo>
                  <a:pt x="1993392" y="1812798"/>
                </a:lnTo>
                <a:lnTo>
                  <a:pt x="3711702" y="1812798"/>
                </a:lnTo>
                <a:lnTo>
                  <a:pt x="3730752" y="1812798"/>
                </a:lnTo>
                <a:lnTo>
                  <a:pt x="3749802" y="1812798"/>
                </a:lnTo>
                <a:lnTo>
                  <a:pt x="3749802" y="1034796"/>
                </a:lnTo>
                <a:close/>
              </a:path>
              <a:path w="3750309" h="1948179">
                <a:moveTo>
                  <a:pt x="3749802" y="0"/>
                </a:moveTo>
                <a:lnTo>
                  <a:pt x="3711702" y="0"/>
                </a:lnTo>
                <a:lnTo>
                  <a:pt x="3711702" y="38100"/>
                </a:lnTo>
                <a:lnTo>
                  <a:pt x="3711702" y="495300"/>
                </a:lnTo>
                <a:lnTo>
                  <a:pt x="1770126" y="495300"/>
                </a:lnTo>
                <a:lnTo>
                  <a:pt x="1770126" y="38100"/>
                </a:lnTo>
                <a:lnTo>
                  <a:pt x="3711702" y="38100"/>
                </a:lnTo>
                <a:lnTo>
                  <a:pt x="3711702" y="0"/>
                </a:lnTo>
                <a:lnTo>
                  <a:pt x="1732026" y="0"/>
                </a:lnTo>
                <a:lnTo>
                  <a:pt x="1732026" y="306336"/>
                </a:lnTo>
                <a:lnTo>
                  <a:pt x="114300" y="306336"/>
                </a:lnTo>
                <a:lnTo>
                  <a:pt x="114300" y="290322"/>
                </a:lnTo>
                <a:lnTo>
                  <a:pt x="57150" y="290322"/>
                </a:lnTo>
                <a:lnTo>
                  <a:pt x="57150" y="1468374"/>
                </a:lnTo>
                <a:lnTo>
                  <a:pt x="0" y="1468374"/>
                </a:lnTo>
                <a:lnTo>
                  <a:pt x="57150" y="1583194"/>
                </a:lnTo>
                <a:lnTo>
                  <a:pt x="85344" y="1639824"/>
                </a:lnTo>
                <a:lnTo>
                  <a:pt x="114300" y="1582178"/>
                </a:lnTo>
                <a:lnTo>
                  <a:pt x="171450" y="1468374"/>
                </a:lnTo>
                <a:lnTo>
                  <a:pt x="114300" y="1468374"/>
                </a:lnTo>
                <a:lnTo>
                  <a:pt x="114300" y="363486"/>
                </a:lnTo>
                <a:lnTo>
                  <a:pt x="1732026" y="363486"/>
                </a:lnTo>
                <a:lnTo>
                  <a:pt x="1732026" y="533400"/>
                </a:lnTo>
                <a:lnTo>
                  <a:pt x="1751076" y="533400"/>
                </a:lnTo>
                <a:lnTo>
                  <a:pt x="1770126" y="533400"/>
                </a:lnTo>
                <a:lnTo>
                  <a:pt x="3711702" y="533400"/>
                </a:lnTo>
                <a:lnTo>
                  <a:pt x="3730752" y="533400"/>
                </a:lnTo>
                <a:lnTo>
                  <a:pt x="3749802" y="533400"/>
                </a:lnTo>
                <a:lnTo>
                  <a:pt x="374980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958571" y="2843783"/>
            <a:ext cx="1979930" cy="1774825"/>
          </a:xfrm>
          <a:custGeom>
            <a:avLst/>
            <a:gdLst/>
            <a:ahLst/>
            <a:cxnLst/>
            <a:rect l="l" t="t" r="r" b="b"/>
            <a:pathLst>
              <a:path w="1979929" h="1774825">
                <a:moveTo>
                  <a:pt x="1979676" y="1034796"/>
                </a:moveTo>
                <a:lnTo>
                  <a:pt x="223266" y="1034796"/>
                </a:lnTo>
                <a:lnTo>
                  <a:pt x="223266" y="1774698"/>
                </a:lnTo>
                <a:lnTo>
                  <a:pt x="1979676" y="1774698"/>
                </a:lnTo>
                <a:lnTo>
                  <a:pt x="1979676" y="1034796"/>
                </a:lnTo>
                <a:close/>
              </a:path>
              <a:path w="1979929" h="1774825">
                <a:moveTo>
                  <a:pt x="1979676" y="0"/>
                </a:moveTo>
                <a:lnTo>
                  <a:pt x="0" y="0"/>
                </a:lnTo>
                <a:lnTo>
                  <a:pt x="0" y="495300"/>
                </a:lnTo>
                <a:lnTo>
                  <a:pt x="1979676" y="495300"/>
                </a:lnTo>
                <a:lnTo>
                  <a:pt x="1979676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2898" y="704920"/>
            <a:ext cx="8483600" cy="818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675130" algn="l"/>
                <a:tab pos="2682240" algn="l"/>
                <a:tab pos="3312795" algn="l"/>
                <a:tab pos="5242560" algn="l"/>
                <a:tab pos="5969000" algn="l"/>
                <a:tab pos="7167880" algn="l"/>
                <a:tab pos="7684134" algn="l"/>
              </a:tabLst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Cualquie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r	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valo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r	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d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e	i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mpedanci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a	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(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Z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)	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meno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r	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a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l	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radio  vector,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provocara</a:t>
            </a:r>
            <a:r>
              <a:rPr sz="2600" b="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el disparo</a:t>
            </a:r>
            <a:r>
              <a:rPr sz="2600" b="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del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relevador.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2898" y="1734856"/>
            <a:ext cx="8481695" cy="121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La impedancia de la linea </a:t>
            </a:r>
            <a:r>
              <a:rPr sz="2600" dirty="0">
                <a:latin typeface="Comic Sans MS"/>
                <a:cs typeface="Comic Sans MS"/>
              </a:rPr>
              <a:t>se </a:t>
            </a:r>
            <a:r>
              <a:rPr sz="2600" spc="-5" dirty="0">
                <a:latin typeface="Comic Sans MS"/>
                <a:cs typeface="Comic Sans MS"/>
              </a:rPr>
              <a:t>dibuja sobre los mismos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ejes,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es una linea recta inclinada con un angulo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impedancia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entre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linea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eje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059426" y="4007865"/>
            <a:ext cx="1076960" cy="0"/>
          </a:xfrm>
          <a:custGeom>
            <a:avLst/>
            <a:gdLst/>
            <a:ahLst/>
            <a:cxnLst/>
            <a:rect l="l" t="t" r="r" b="b"/>
            <a:pathLst>
              <a:path w="1076960">
                <a:moveTo>
                  <a:pt x="0" y="0"/>
                </a:moveTo>
                <a:lnTo>
                  <a:pt x="107670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86422" y="3999720"/>
            <a:ext cx="8538845" cy="22447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801870">
              <a:lnSpc>
                <a:spcPct val="100000"/>
              </a:lnSpc>
              <a:spcBef>
                <a:spcPts val="125"/>
              </a:spcBef>
            </a:pPr>
            <a:r>
              <a:rPr sz="3450" b="1" spc="25" dirty="0">
                <a:latin typeface="Comic Sans MS"/>
                <a:cs typeface="Comic Sans MS"/>
              </a:rPr>
              <a:t>R</a:t>
            </a:r>
            <a:r>
              <a:rPr sz="1700" b="1" spc="20" dirty="0">
                <a:latin typeface="Comic Sans MS"/>
                <a:cs typeface="Comic Sans MS"/>
              </a:rPr>
              <a:t>LINEA</a:t>
            </a:r>
            <a:endParaRPr sz="17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100">
              <a:latin typeface="Comic Sans MS"/>
              <a:cs typeface="Comic Sans MS"/>
            </a:endParaRPr>
          </a:p>
          <a:p>
            <a:pPr marL="12700" marR="5080" indent="55880" algn="just">
              <a:lnSpc>
                <a:spcPct val="95700"/>
              </a:lnSpc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4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Caracteristica</a:t>
            </a:r>
            <a:r>
              <a:rPr sz="2600" spc="459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4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funcionamiento</a:t>
            </a:r>
            <a:r>
              <a:rPr sz="2600" spc="4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4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relevador</a:t>
            </a:r>
            <a:r>
              <a:rPr sz="2600" spc="4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 direccional,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mide unicamente la magnitud de 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impedancia.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97890" y="3664319"/>
            <a:ext cx="3666490" cy="5549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3450" spc="10" dirty="0">
                <a:latin typeface="Symbol"/>
                <a:cs typeface="Symbol"/>
              </a:rPr>
              <a:t></a:t>
            </a:r>
            <a:r>
              <a:rPr sz="3450" spc="-50" dirty="0">
                <a:latin typeface="Times New Roman"/>
                <a:cs typeface="Times New Roman"/>
              </a:rPr>
              <a:t> </a:t>
            </a:r>
            <a:r>
              <a:rPr sz="3450" spc="10" dirty="0">
                <a:latin typeface="Symbol"/>
                <a:cs typeface="Symbol"/>
              </a:rPr>
              <a:t></a:t>
            </a:r>
            <a:r>
              <a:rPr sz="3450" spc="-155" dirty="0">
                <a:latin typeface="Times New Roman"/>
                <a:cs typeface="Times New Roman"/>
              </a:rPr>
              <a:t> </a:t>
            </a:r>
            <a:r>
              <a:rPr sz="3450" spc="10" dirty="0">
                <a:latin typeface="Comic Sans MS"/>
                <a:cs typeface="Comic Sans MS"/>
              </a:rPr>
              <a:t>Tan</a:t>
            </a:r>
            <a:r>
              <a:rPr sz="3450" spc="235" dirty="0">
                <a:latin typeface="Comic Sans MS"/>
                <a:cs typeface="Comic Sans MS"/>
              </a:rPr>
              <a:t> </a:t>
            </a:r>
            <a:r>
              <a:rPr sz="2550" spc="22" baseline="50653" dirty="0">
                <a:latin typeface="Comic Sans MS"/>
                <a:cs typeface="Comic Sans MS"/>
              </a:rPr>
              <a:t>-</a:t>
            </a:r>
            <a:r>
              <a:rPr sz="2550" spc="195" baseline="50653" dirty="0">
                <a:latin typeface="Comic Sans MS"/>
                <a:cs typeface="Comic Sans MS"/>
              </a:rPr>
              <a:t>1</a:t>
            </a:r>
            <a:r>
              <a:rPr sz="3450" b="1" spc="5" dirty="0">
                <a:latin typeface="Comic Sans MS"/>
                <a:cs typeface="Comic Sans MS"/>
              </a:rPr>
              <a:t>(</a:t>
            </a:r>
            <a:r>
              <a:rPr sz="3450" b="1" spc="-1070" dirty="0">
                <a:latin typeface="Comic Sans MS"/>
                <a:cs typeface="Comic Sans MS"/>
              </a:rPr>
              <a:t> </a:t>
            </a:r>
            <a:r>
              <a:rPr sz="5175" b="1" spc="7" baseline="33816" dirty="0">
                <a:latin typeface="Comic Sans MS"/>
                <a:cs typeface="Comic Sans MS"/>
              </a:rPr>
              <a:t>X</a:t>
            </a:r>
            <a:r>
              <a:rPr sz="2550" b="1" spc="30" baseline="68627" dirty="0">
                <a:latin typeface="Comic Sans MS"/>
                <a:cs typeface="Comic Sans MS"/>
              </a:rPr>
              <a:t>LINEA</a:t>
            </a:r>
            <a:r>
              <a:rPr sz="2550" b="1" spc="-592" baseline="68627" dirty="0">
                <a:latin typeface="Comic Sans MS"/>
                <a:cs typeface="Comic Sans MS"/>
              </a:rPr>
              <a:t> </a:t>
            </a:r>
            <a:r>
              <a:rPr sz="3450" b="1" spc="5" dirty="0">
                <a:latin typeface="Comic Sans MS"/>
                <a:cs typeface="Comic Sans MS"/>
              </a:rPr>
              <a:t>)</a:t>
            </a:r>
            <a:endParaRPr sz="3450">
              <a:latin typeface="Comic Sans MS"/>
              <a:cs typeface="Comic Sans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535681" y="3418077"/>
            <a:ext cx="3867150" cy="1135380"/>
          </a:xfrm>
          <a:custGeom>
            <a:avLst/>
            <a:gdLst/>
            <a:ahLst/>
            <a:cxnLst/>
            <a:rect l="l" t="t" r="r" b="b"/>
            <a:pathLst>
              <a:path w="3867150" h="1135379">
                <a:moveTo>
                  <a:pt x="3867149" y="1135380"/>
                </a:moveTo>
                <a:lnTo>
                  <a:pt x="3867149" y="0"/>
                </a:lnTo>
                <a:lnTo>
                  <a:pt x="0" y="0"/>
                </a:lnTo>
                <a:lnTo>
                  <a:pt x="0" y="1135380"/>
                </a:lnTo>
                <a:lnTo>
                  <a:pt x="38100" y="1135380"/>
                </a:lnTo>
                <a:lnTo>
                  <a:pt x="38100" y="76200"/>
                </a:lnTo>
                <a:lnTo>
                  <a:pt x="76200" y="38100"/>
                </a:lnTo>
                <a:lnTo>
                  <a:pt x="76200" y="76200"/>
                </a:lnTo>
                <a:lnTo>
                  <a:pt x="3790949" y="76200"/>
                </a:lnTo>
                <a:lnTo>
                  <a:pt x="3790949" y="38100"/>
                </a:lnTo>
                <a:lnTo>
                  <a:pt x="3829049" y="76200"/>
                </a:lnTo>
                <a:lnTo>
                  <a:pt x="3829049" y="1135380"/>
                </a:lnTo>
                <a:lnTo>
                  <a:pt x="3867149" y="1135380"/>
                </a:lnTo>
                <a:close/>
              </a:path>
              <a:path w="3867150" h="1135379">
                <a:moveTo>
                  <a:pt x="76200" y="76200"/>
                </a:moveTo>
                <a:lnTo>
                  <a:pt x="76200" y="38100"/>
                </a:lnTo>
                <a:lnTo>
                  <a:pt x="38100" y="76200"/>
                </a:lnTo>
                <a:lnTo>
                  <a:pt x="76200" y="76200"/>
                </a:lnTo>
                <a:close/>
              </a:path>
              <a:path w="3867150" h="1135379">
                <a:moveTo>
                  <a:pt x="76200" y="1059180"/>
                </a:moveTo>
                <a:lnTo>
                  <a:pt x="76200" y="76200"/>
                </a:lnTo>
                <a:lnTo>
                  <a:pt x="38100" y="76200"/>
                </a:lnTo>
                <a:lnTo>
                  <a:pt x="38100" y="1059180"/>
                </a:lnTo>
                <a:lnTo>
                  <a:pt x="76200" y="1059180"/>
                </a:lnTo>
                <a:close/>
              </a:path>
              <a:path w="3867150" h="1135379">
                <a:moveTo>
                  <a:pt x="3829049" y="1059180"/>
                </a:moveTo>
                <a:lnTo>
                  <a:pt x="38100" y="1059180"/>
                </a:lnTo>
                <a:lnTo>
                  <a:pt x="76200" y="1097280"/>
                </a:lnTo>
                <a:lnTo>
                  <a:pt x="76200" y="1135380"/>
                </a:lnTo>
                <a:lnTo>
                  <a:pt x="3790949" y="1135380"/>
                </a:lnTo>
                <a:lnTo>
                  <a:pt x="3790949" y="1097280"/>
                </a:lnTo>
                <a:lnTo>
                  <a:pt x="3829049" y="1059180"/>
                </a:lnTo>
                <a:close/>
              </a:path>
              <a:path w="3867150" h="1135379">
                <a:moveTo>
                  <a:pt x="76200" y="1135380"/>
                </a:moveTo>
                <a:lnTo>
                  <a:pt x="76200" y="1097280"/>
                </a:lnTo>
                <a:lnTo>
                  <a:pt x="38100" y="1059180"/>
                </a:lnTo>
                <a:lnTo>
                  <a:pt x="38100" y="1135380"/>
                </a:lnTo>
                <a:lnTo>
                  <a:pt x="76200" y="1135380"/>
                </a:lnTo>
                <a:close/>
              </a:path>
              <a:path w="3867150" h="1135379">
                <a:moveTo>
                  <a:pt x="3829049" y="76200"/>
                </a:moveTo>
                <a:lnTo>
                  <a:pt x="3790949" y="38100"/>
                </a:lnTo>
                <a:lnTo>
                  <a:pt x="3790949" y="76200"/>
                </a:lnTo>
                <a:lnTo>
                  <a:pt x="3829049" y="76200"/>
                </a:lnTo>
                <a:close/>
              </a:path>
              <a:path w="3867150" h="1135379">
                <a:moveTo>
                  <a:pt x="3829049" y="1059180"/>
                </a:moveTo>
                <a:lnTo>
                  <a:pt x="3829049" y="76200"/>
                </a:lnTo>
                <a:lnTo>
                  <a:pt x="3790949" y="76200"/>
                </a:lnTo>
                <a:lnTo>
                  <a:pt x="3790949" y="1059180"/>
                </a:lnTo>
                <a:lnTo>
                  <a:pt x="3829049" y="1059180"/>
                </a:lnTo>
                <a:close/>
              </a:path>
              <a:path w="3867150" h="1135379">
                <a:moveTo>
                  <a:pt x="3829049" y="1135380"/>
                </a:moveTo>
                <a:lnTo>
                  <a:pt x="3829049" y="1059180"/>
                </a:lnTo>
                <a:lnTo>
                  <a:pt x="3790949" y="1097280"/>
                </a:lnTo>
                <a:lnTo>
                  <a:pt x="3790949" y="1135380"/>
                </a:lnTo>
                <a:lnTo>
                  <a:pt x="3829049" y="11353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2048" y="604010"/>
            <a:ext cx="8485505" cy="5334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2600" b="1" spc="-10" dirty="0">
                <a:latin typeface="Comic Sans MS"/>
                <a:cs typeface="Comic Sans MS"/>
              </a:rPr>
              <a:t>RELEVADORES</a:t>
            </a:r>
            <a:r>
              <a:rPr sz="2600" b="1" spc="-15" dirty="0">
                <a:latin typeface="Comic Sans MS"/>
                <a:cs typeface="Comic Sans MS"/>
              </a:rPr>
              <a:t> </a:t>
            </a:r>
            <a:r>
              <a:rPr sz="2600" b="1" spc="-10" dirty="0">
                <a:latin typeface="Comic Sans MS"/>
                <a:cs typeface="Comic Sans MS"/>
              </a:rPr>
              <a:t>MHO.</a:t>
            </a:r>
            <a:endParaRPr sz="2600">
              <a:latin typeface="Comic Sans MS"/>
              <a:cs typeface="Comic Sans MS"/>
            </a:endParaRPr>
          </a:p>
          <a:p>
            <a:pPr marL="12700" marR="9525" algn="just">
              <a:lnSpc>
                <a:spcPct val="100000"/>
              </a:lnSpc>
              <a:spcBef>
                <a:spcPts val="1875"/>
              </a:spcBef>
            </a:pPr>
            <a:r>
              <a:rPr sz="2600" spc="-5" dirty="0">
                <a:latin typeface="Comic Sans MS"/>
                <a:cs typeface="Comic Sans MS"/>
              </a:rPr>
              <a:t>Un relevador MHO (o de Admitancia) es una medicion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distancia, la cual es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b="1" spc="-10" dirty="0">
                <a:latin typeface="Comic Sans MS"/>
                <a:cs typeface="Comic Sans MS"/>
              </a:rPr>
              <a:t>inherentemente</a:t>
            </a:r>
            <a:r>
              <a:rPr sz="2600" b="1" spc="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Direccional</a:t>
            </a:r>
            <a:r>
              <a:rPr sz="2600" spc="-5" dirty="0">
                <a:latin typeface="Comic Sans MS"/>
                <a:cs typeface="Comic Sans MS"/>
              </a:rPr>
              <a:t>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 caracteristica del relevador, es un circulo que pasa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origen,</a:t>
            </a:r>
            <a:r>
              <a:rPr sz="2600" dirty="0">
                <a:latin typeface="Comic Sans MS"/>
                <a:cs typeface="Comic Sans MS"/>
              </a:rPr>
              <a:t> y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cuyo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centro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encuentra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ubicado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linea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impedancia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caracteristica.</a:t>
            </a:r>
            <a:endParaRPr sz="2600">
              <a:latin typeface="Comic Sans MS"/>
              <a:cs typeface="Comic Sans MS"/>
            </a:endParaRPr>
          </a:p>
          <a:p>
            <a:pPr marL="12700" marR="889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 relevador opera para culaquier impedancia de falla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encuentre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dentro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circulo.</a:t>
            </a:r>
            <a:endParaRPr sz="2600">
              <a:latin typeface="Comic Sans MS"/>
              <a:cs typeface="Comic Sans MS"/>
            </a:endParaRPr>
          </a:p>
          <a:p>
            <a:pPr marL="12700" marR="5080" indent="-635" algn="just">
              <a:lnSpc>
                <a:spcPct val="100000"/>
              </a:lnSpc>
              <a:spcBef>
                <a:spcPts val="1875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nombre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relevador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MHO</a:t>
            </a:r>
            <a:r>
              <a:rPr sz="2600" dirty="0">
                <a:latin typeface="Comic Sans MS"/>
                <a:cs typeface="Comic Sans MS"/>
              </a:rPr>
              <a:t>,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debe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caracteristica es una linea recta, cuando se dibuja en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ejes</a:t>
            </a:r>
            <a:r>
              <a:rPr sz="2600" dirty="0">
                <a:latin typeface="Comic Sans MS"/>
                <a:cs typeface="Comic Sans MS"/>
              </a:rPr>
              <a:t> G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B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(Conductacia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Susceptancia).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904232" y="4121657"/>
            <a:ext cx="4197350" cy="633730"/>
            <a:chOff x="4904232" y="4121657"/>
            <a:chExt cx="4197350" cy="633730"/>
          </a:xfrm>
        </p:grpSpPr>
        <p:sp>
          <p:nvSpPr>
            <p:cNvPr id="4" name="object 4"/>
            <p:cNvSpPr/>
            <p:nvPr/>
          </p:nvSpPr>
          <p:spPr>
            <a:xfrm>
              <a:off x="4904232" y="4121657"/>
              <a:ext cx="4197350" cy="633730"/>
            </a:xfrm>
            <a:custGeom>
              <a:avLst/>
              <a:gdLst/>
              <a:ahLst/>
              <a:cxnLst/>
              <a:rect l="l" t="t" r="r" b="b"/>
              <a:pathLst>
                <a:path w="4197350" h="633729">
                  <a:moveTo>
                    <a:pt x="4197095" y="633222"/>
                  </a:moveTo>
                  <a:lnTo>
                    <a:pt x="4197095" y="0"/>
                  </a:lnTo>
                  <a:lnTo>
                    <a:pt x="0" y="0"/>
                  </a:lnTo>
                  <a:lnTo>
                    <a:pt x="0" y="633222"/>
                  </a:lnTo>
                  <a:lnTo>
                    <a:pt x="28193" y="633222"/>
                  </a:lnTo>
                  <a:lnTo>
                    <a:pt x="28193" y="57150"/>
                  </a:lnTo>
                  <a:lnTo>
                    <a:pt x="57150" y="28194"/>
                  </a:lnTo>
                  <a:lnTo>
                    <a:pt x="57150" y="57150"/>
                  </a:lnTo>
                  <a:lnTo>
                    <a:pt x="4139945" y="57150"/>
                  </a:lnTo>
                  <a:lnTo>
                    <a:pt x="4139945" y="28193"/>
                  </a:lnTo>
                  <a:lnTo>
                    <a:pt x="4168901" y="57150"/>
                  </a:lnTo>
                  <a:lnTo>
                    <a:pt x="4168901" y="633222"/>
                  </a:lnTo>
                  <a:lnTo>
                    <a:pt x="4197095" y="633222"/>
                  </a:lnTo>
                  <a:close/>
                </a:path>
                <a:path w="4197350" h="633729">
                  <a:moveTo>
                    <a:pt x="57150" y="57150"/>
                  </a:moveTo>
                  <a:lnTo>
                    <a:pt x="57150" y="28194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4197350" h="633729">
                  <a:moveTo>
                    <a:pt x="57150" y="576072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576072"/>
                  </a:lnTo>
                  <a:lnTo>
                    <a:pt x="57150" y="576072"/>
                  </a:lnTo>
                  <a:close/>
                </a:path>
                <a:path w="4197350" h="633729">
                  <a:moveTo>
                    <a:pt x="4168901" y="576072"/>
                  </a:moveTo>
                  <a:lnTo>
                    <a:pt x="28193" y="576072"/>
                  </a:lnTo>
                  <a:lnTo>
                    <a:pt x="57150" y="605028"/>
                  </a:lnTo>
                  <a:lnTo>
                    <a:pt x="57150" y="633222"/>
                  </a:lnTo>
                  <a:lnTo>
                    <a:pt x="4139945" y="633222"/>
                  </a:lnTo>
                  <a:lnTo>
                    <a:pt x="4139945" y="605028"/>
                  </a:lnTo>
                  <a:lnTo>
                    <a:pt x="4168901" y="576072"/>
                  </a:lnTo>
                  <a:close/>
                </a:path>
                <a:path w="4197350" h="633729">
                  <a:moveTo>
                    <a:pt x="57150" y="633222"/>
                  </a:moveTo>
                  <a:lnTo>
                    <a:pt x="57150" y="605028"/>
                  </a:lnTo>
                  <a:lnTo>
                    <a:pt x="28193" y="576072"/>
                  </a:lnTo>
                  <a:lnTo>
                    <a:pt x="28193" y="633222"/>
                  </a:lnTo>
                  <a:lnTo>
                    <a:pt x="57150" y="633222"/>
                  </a:lnTo>
                  <a:close/>
                </a:path>
                <a:path w="4197350" h="633729">
                  <a:moveTo>
                    <a:pt x="4168901" y="57150"/>
                  </a:moveTo>
                  <a:lnTo>
                    <a:pt x="4139945" y="28193"/>
                  </a:lnTo>
                  <a:lnTo>
                    <a:pt x="4139945" y="57150"/>
                  </a:lnTo>
                  <a:lnTo>
                    <a:pt x="4168901" y="57150"/>
                  </a:lnTo>
                  <a:close/>
                </a:path>
                <a:path w="4197350" h="633729">
                  <a:moveTo>
                    <a:pt x="4168901" y="576072"/>
                  </a:moveTo>
                  <a:lnTo>
                    <a:pt x="4168901" y="57150"/>
                  </a:lnTo>
                  <a:lnTo>
                    <a:pt x="4139945" y="57150"/>
                  </a:lnTo>
                  <a:lnTo>
                    <a:pt x="4139945" y="576072"/>
                  </a:lnTo>
                  <a:lnTo>
                    <a:pt x="4168901" y="576072"/>
                  </a:lnTo>
                  <a:close/>
                </a:path>
                <a:path w="4197350" h="633729">
                  <a:moveTo>
                    <a:pt x="4168901" y="633222"/>
                  </a:moveTo>
                  <a:lnTo>
                    <a:pt x="4168901" y="576072"/>
                  </a:lnTo>
                  <a:lnTo>
                    <a:pt x="4139945" y="605028"/>
                  </a:lnTo>
                  <a:lnTo>
                    <a:pt x="4139945" y="633222"/>
                  </a:lnTo>
                  <a:lnTo>
                    <a:pt x="4168901" y="63322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32426" y="4149851"/>
              <a:ext cx="4140835" cy="577215"/>
            </a:xfrm>
            <a:custGeom>
              <a:avLst/>
              <a:gdLst/>
              <a:ahLst/>
              <a:cxnLst/>
              <a:rect l="l" t="t" r="r" b="b"/>
              <a:pathLst>
                <a:path w="4140834" h="577214">
                  <a:moveTo>
                    <a:pt x="4140707" y="576834"/>
                  </a:moveTo>
                  <a:lnTo>
                    <a:pt x="4140707" y="0"/>
                  </a:lnTo>
                  <a:lnTo>
                    <a:pt x="0" y="0"/>
                  </a:lnTo>
                  <a:lnTo>
                    <a:pt x="0" y="576834"/>
                  </a:lnTo>
                  <a:lnTo>
                    <a:pt x="4140707" y="576834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018009" y="4165346"/>
            <a:ext cx="377507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Comic Sans MS"/>
                <a:cs typeface="Comic Sans MS"/>
              </a:rPr>
              <a:t>Angulo</a:t>
            </a:r>
            <a:r>
              <a:rPr sz="2800" b="1" spc="-65" dirty="0">
                <a:latin typeface="Comic Sans MS"/>
                <a:cs typeface="Comic Sans MS"/>
              </a:rPr>
              <a:t> </a:t>
            </a:r>
            <a:r>
              <a:rPr sz="2800" b="1" spc="-5" dirty="0">
                <a:latin typeface="Comic Sans MS"/>
                <a:cs typeface="Comic Sans MS"/>
              </a:rPr>
              <a:t>de</a:t>
            </a:r>
            <a:r>
              <a:rPr sz="2800" b="1" spc="-35" dirty="0">
                <a:latin typeface="Comic Sans MS"/>
                <a:cs typeface="Comic Sans MS"/>
              </a:rPr>
              <a:t> </a:t>
            </a:r>
            <a:r>
              <a:rPr sz="2800" b="1" spc="-5" dirty="0">
                <a:latin typeface="Comic Sans MS"/>
                <a:cs typeface="Comic Sans MS"/>
              </a:rPr>
              <a:t>Impedancia</a:t>
            </a:r>
            <a:endParaRPr sz="2800">
              <a:latin typeface="Comic Sans MS"/>
              <a:cs typeface="Comic Sans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2458" y="954023"/>
            <a:ext cx="5766435" cy="5758180"/>
            <a:chOff x="112458" y="954023"/>
            <a:chExt cx="5766435" cy="5758180"/>
          </a:xfrm>
        </p:grpSpPr>
        <p:sp>
          <p:nvSpPr>
            <p:cNvPr id="8" name="object 8"/>
            <p:cNvSpPr/>
            <p:nvPr/>
          </p:nvSpPr>
          <p:spPr>
            <a:xfrm>
              <a:off x="2997695" y="1771649"/>
              <a:ext cx="2080895" cy="3237230"/>
            </a:xfrm>
            <a:custGeom>
              <a:avLst/>
              <a:gdLst/>
              <a:ahLst/>
              <a:cxnLst/>
              <a:rect l="l" t="t" r="r" b="b"/>
              <a:pathLst>
                <a:path w="2080895" h="3237229">
                  <a:moveTo>
                    <a:pt x="1901190" y="2685288"/>
                  </a:moveTo>
                  <a:lnTo>
                    <a:pt x="1879866" y="2611374"/>
                  </a:lnTo>
                  <a:lnTo>
                    <a:pt x="209016" y="3090049"/>
                  </a:lnTo>
                  <a:lnTo>
                    <a:pt x="188226" y="3016770"/>
                  </a:lnTo>
                  <a:lnTo>
                    <a:pt x="0" y="3189732"/>
                  </a:lnTo>
                  <a:lnTo>
                    <a:pt x="172212" y="3222193"/>
                  </a:lnTo>
                  <a:lnTo>
                    <a:pt x="250710" y="3236976"/>
                  </a:lnTo>
                  <a:lnTo>
                    <a:pt x="229819" y="3163366"/>
                  </a:lnTo>
                  <a:lnTo>
                    <a:pt x="1901190" y="2685288"/>
                  </a:lnTo>
                  <a:close/>
                </a:path>
                <a:path w="2080895" h="3237229">
                  <a:moveTo>
                    <a:pt x="2080272" y="73152"/>
                  </a:moveTo>
                  <a:lnTo>
                    <a:pt x="2059698" y="0"/>
                  </a:lnTo>
                  <a:lnTo>
                    <a:pt x="388442" y="478790"/>
                  </a:lnTo>
                  <a:lnTo>
                    <a:pt x="367296" y="405384"/>
                  </a:lnTo>
                  <a:lnTo>
                    <a:pt x="179082" y="578358"/>
                  </a:lnTo>
                  <a:lnTo>
                    <a:pt x="352056" y="610336"/>
                  </a:lnTo>
                  <a:lnTo>
                    <a:pt x="430530" y="624840"/>
                  </a:lnTo>
                  <a:lnTo>
                    <a:pt x="409486" y="551802"/>
                  </a:lnTo>
                  <a:lnTo>
                    <a:pt x="2080272" y="7315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439923" y="1213865"/>
              <a:ext cx="0" cy="5463540"/>
            </a:xfrm>
            <a:custGeom>
              <a:avLst/>
              <a:gdLst/>
              <a:ahLst/>
              <a:cxnLst/>
              <a:rect l="l" t="t" r="r" b="b"/>
              <a:pathLst>
                <a:path h="5463540">
                  <a:moveTo>
                    <a:pt x="0" y="0"/>
                  </a:moveTo>
                  <a:lnTo>
                    <a:pt x="0" y="5463540"/>
                  </a:lnTo>
                </a:path>
              </a:pathLst>
            </a:custGeom>
            <a:ln w="6869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290572" y="954023"/>
              <a:ext cx="298450" cy="298450"/>
            </a:xfrm>
            <a:custGeom>
              <a:avLst/>
              <a:gdLst/>
              <a:ahLst/>
              <a:cxnLst/>
              <a:rect l="l" t="t" r="r" b="b"/>
              <a:pathLst>
                <a:path w="298450" h="298450">
                  <a:moveTo>
                    <a:pt x="297942" y="297942"/>
                  </a:moveTo>
                  <a:lnTo>
                    <a:pt x="149351" y="0"/>
                  </a:lnTo>
                  <a:lnTo>
                    <a:pt x="0" y="297942"/>
                  </a:lnTo>
                  <a:lnTo>
                    <a:pt x="297942" y="297942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7065" y="5532881"/>
              <a:ext cx="5472430" cy="0"/>
            </a:xfrm>
            <a:custGeom>
              <a:avLst/>
              <a:gdLst/>
              <a:ahLst/>
              <a:cxnLst/>
              <a:rect l="l" t="t" r="r" b="b"/>
              <a:pathLst>
                <a:path w="5472430">
                  <a:moveTo>
                    <a:pt x="0" y="0"/>
                  </a:moveTo>
                  <a:lnTo>
                    <a:pt x="5471921" y="0"/>
                  </a:lnTo>
                </a:path>
              </a:pathLst>
            </a:custGeom>
            <a:ln w="6869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580125" y="5383529"/>
              <a:ext cx="299085" cy="298450"/>
            </a:xfrm>
            <a:custGeom>
              <a:avLst/>
              <a:gdLst/>
              <a:ahLst/>
              <a:cxnLst/>
              <a:rect l="l" t="t" r="r" b="b"/>
              <a:pathLst>
                <a:path w="299085" h="298450">
                  <a:moveTo>
                    <a:pt x="298704" y="149351"/>
                  </a:moveTo>
                  <a:lnTo>
                    <a:pt x="0" y="0"/>
                  </a:lnTo>
                  <a:lnTo>
                    <a:pt x="0" y="297942"/>
                  </a:lnTo>
                  <a:lnTo>
                    <a:pt x="298704" y="14935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439923" y="1023366"/>
              <a:ext cx="798830" cy="4509770"/>
            </a:xfrm>
            <a:custGeom>
              <a:avLst/>
              <a:gdLst/>
              <a:ahLst/>
              <a:cxnLst/>
              <a:rect l="l" t="t" r="r" b="b"/>
              <a:pathLst>
                <a:path w="798830" h="4509770">
                  <a:moveTo>
                    <a:pt x="0" y="4509515"/>
                  </a:moveTo>
                  <a:lnTo>
                    <a:pt x="798575" y="0"/>
                  </a:lnTo>
                </a:path>
              </a:pathLst>
            </a:custGeom>
            <a:ln w="68694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920239" y="5360669"/>
              <a:ext cx="520065" cy="172720"/>
            </a:xfrm>
            <a:custGeom>
              <a:avLst/>
              <a:gdLst/>
              <a:ahLst/>
              <a:cxnLst/>
              <a:rect l="l" t="t" r="r" b="b"/>
              <a:pathLst>
                <a:path w="520064" h="172720">
                  <a:moveTo>
                    <a:pt x="519683" y="172212"/>
                  </a:moveTo>
                  <a:lnTo>
                    <a:pt x="355091" y="137922"/>
                  </a:lnTo>
                  <a:lnTo>
                    <a:pt x="190499" y="83819"/>
                  </a:lnTo>
                  <a:lnTo>
                    <a:pt x="34289" y="19050"/>
                  </a:lnTo>
                  <a:lnTo>
                    <a:pt x="0" y="0"/>
                  </a:lnTo>
                </a:path>
              </a:pathLst>
            </a:custGeom>
            <a:ln w="686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24534" y="4811268"/>
              <a:ext cx="397510" cy="378460"/>
            </a:xfrm>
            <a:custGeom>
              <a:avLst/>
              <a:gdLst/>
              <a:ahLst/>
              <a:cxnLst/>
              <a:rect l="l" t="t" r="r" b="b"/>
              <a:pathLst>
                <a:path w="397509" h="378460">
                  <a:moveTo>
                    <a:pt x="397001" y="377951"/>
                  </a:moveTo>
                  <a:lnTo>
                    <a:pt x="294131" y="301751"/>
                  </a:lnTo>
                  <a:lnTo>
                    <a:pt x="168401" y="187451"/>
                  </a:lnTo>
                  <a:lnTo>
                    <a:pt x="49529" y="64769"/>
                  </a:lnTo>
                  <a:lnTo>
                    <a:pt x="0" y="0"/>
                  </a:lnTo>
                </a:path>
              </a:pathLst>
            </a:custGeom>
            <a:ln w="686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34390" y="4014215"/>
              <a:ext cx="199390" cy="511809"/>
            </a:xfrm>
            <a:custGeom>
              <a:avLst/>
              <a:gdLst/>
              <a:ahLst/>
              <a:cxnLst/>
              <a:rect l="l" t="t" r="r" b="b"/>
              <a:pathLst>
                <a:path w="199390" h="511810">
                  <a:moveTo>
                    <a:pt x="198881" y="511301"/>
                  </a:moveTo>
                  <a:lnTo>
                    <a:pt x="156971" y="438911"/>
                  </a:lnTo>
                  <a:lnTo>
                    <a:pt x="88391" y="281939"/>
                  </a:lnTo>
                  <a:lnTo>
                    <a:pt x="31241" y="121919"/>
                  </a:lnTo>
                  <a:lnTo>
                    <a:pt x="0" y="0"/>
                  </a:lnTo>
                </a:path>
              </a:pathLst>
            </a:custGeom>
            <a:ln w="686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81050" y="3128771"/>
              <a:ext cx="45720" cy="546100"/>
            </a:xfrm>
            <a:custGeom>
              <a:avLst/>
              <a:gdLst/>
              <a:ahLst/>
              <a:cxnLst/>
              <a:rect l="l" t="t" r="r" b="b"/>
              <a:pathLst>
                <a:path w="45719" h="546100">
                  <a:moveTo>
                    <a:pt x="3809" y="545592"/>
                  </a:moveTo>
                  <a:lnTo>
                    <a:pt x="0" y="507492"/>
                  </a:lnTo>
                  <a:lnTo>
                    <a:pt x="3809" y="336042"/>
                  </a:lnTo>
                  <a:lnTo>
                    <a:pt x="19049" y="168402"/>
                  </a:lnTo>
                  <a:lnTo>
                    <a:pt x="45719" y="0"/>
                  </a:lnTo>
                </a:path>
              </a:pathLst>
            </a:custGeom>
            <a:ln w="686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30401" y="2327909"/>
              <a:ext cx="275590" cy="473709"/>
            </a:xfrm>
            <a:custGeom>
              <a:avLst/>
              <a:gdLst/>
              <a:ahLst/>
              <a:cxnLst/>
              <a:rect l="l" t="t" r="r" b="b"/>
              <a:pathLst>
                <a:path w="275590" h="473710">
                  <a:moveTo>
                    <a:pt x="0" y="473201"/>
                  </a:moveTo>
                  <a:lnTo>
                    <a:pt x="68579" y="320039"/>
                  </a:lnTo>
                  <a:lnTo>
                    <a:pt x="152399" y="171450"/>
                  </a:lnTo>
                  <a:lnTo>
                    <a:pt x="248411" y="30479"/>
                  </a:lnTo>
                  <a:lnTo>
                    <a:pt x="275081" y="0"/>
                  </a:lnTo>
                </a:path>
              </a:pathLst>
            </a:custGeom>
            <a:ln w="686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442465" y="1767077"/>
              <a:ext cx="450850" cy="308610"/>
            </a:xfrm>
            <a:custGeom>
              <a:avLst/>
              <a:gdLst/>
              <a:ahLst/>
              <a:cxnLst/>
              <a:rect l="l" t="t" r="r" b="b"/>
              <a:pathLst>
                <a:path w="450850" h="308610">
                  <a:moveTo>
                    <a:pt x="0" y="308610"/>
                  </a:moveTo>
                  <a:lnTo>
                    <a:pt x="91440" y="228600"/>
                  </a:lnTo>
                  <a:lnTo>
                    <a:pt x="229361" y="125730"/>
                  </a:lnTo>
                  <a:lnTo>
                    <a:pt x="374142" y="38100"/>
                  </a:lnTo>
                  <a:lnTo>
                    <a:pt x="450342" y="0"/>
                  </a:lnTo>
                </a:path>
              </a:pathLst>
            </a:custGeom>
            <a:ln w="686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14372" y="1553717"/>
              <a:ext cx="542925" cy="87630"/>
            </a:xfrm>
            <a:custGeom>
              <a:avLst/>
              <a:gdLst/>
              <a:ahLst/>
              <a:cxnLst/>
              <a:rect l="l" t="t" r="r" b="b"/>
              <a:pathLst>
                <a:path w="542925" h="87630">
                  <a:moveTo>
                    <a:pt x="0" y="87629"/>
                  </a:moveTo>
                  <a:lnTo>
                    <a:pt x="76200" y="64769"/>
                  </a:lnTo>
                  <a:lnTo>
                    <a:pt x="244601" y="30479"/>
                  </a:lnTo>
                  <a:lnTo>
                    <a:pt x="412242" y="7619"/>
                  </a:lnTo>
                  <a:lnTo>
                    <a:pt x="542544" y="0"/>
                  </a:lnTo>
                </a:path>
              </a:pathLst>
            </a:custGeom>
            <a:ln w="686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100577" y="1580387"/>
              <a:ext cx="523875" cy="156210"/>
            </a:xfrm>
            <a:custGeom>
              <a:avLst/>
              <a:gdLst/>
              <a:ahLst/>
              <a:cxnLst/>
              <a:rect l="l" t="t" r="r" b="b"/>
              <a:pathLst>
                <a:path w="523875" h="156210">
                  <a:moveTo>
                    <a:pt x="0" y="0"/>
                  </a:moveTo>
                  <a:lnTo>
                    <a:pt x="38100" y="3809"/>
                  </a:lnTo>
                  <a:lnTo>
                    <a:pt x="202692" y="41909"/>
                  </a:lnTo>
                  <a:lnTo>
                    <a:pt x="366522" y="91439"/>
                  </a:lnTo>
                  <a:lnTo>
                    <a:pt x="523494" y="156210"/>
                  </a:lnTo>
                </a:path>
              </a:pathLst>
            </a:custGeom>
            <a:ln w="686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922013" y="1904237"/>
              <a:ext cx="405765" cy="370840"/>
            </a:xfrm>
            <a:custGeom>
              <a:avLst/>
              <a:gdLst/>
              <a:ahLst/>
              <a:cxnLst/>
              <a:rect l="l" t="t" r="r" b="b"/>
              <a:pathLst>
                <a:path w="405764" h="370839">
                  <a:moveTo>
                    <a:pt x="0" y="0"/>
                  </a:moveTo>
                  <a:lnTo>
                    <a:pt x="134112" y="102870"/>
                  </a:lnTo>
                  <a:lnTo>
                    <a:pt x="263651" y="214122"/>
                  </a:lnTo>
                  <a:lnTo>
                    <a:pt x="378714" y="339851"/>
                  </a:lnTo>
                  <a:lnTo>
                    <a:pt x="405384" y="370331"/>
                  </a:lnTo>
                </a:path>
              </a:pathLst>
            </a:custGeom>
            <a:ln w="686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525517" y="2552699"/>
              <a:ext cx="203200" cy="508000"/>
            </a:xfrm>
            <a:custGeom>
              <a:avLst/>
              <a:gdLst/>
              <a:ahLst/>
              <a:cxnLst/>
              <a:rect l="l" t="t" r="r" b="b"/>
              <a:pathLst>
                <a:path w="203200" h="508000">
                  <a:moveTo>
                    <a:pt x="0" y="0"/>
                  </a:moveTo>
                  <a:lnTo>
                    <a:pt x="61722" y="115062"/>
                  </a:lnTo>
                  <a:lnTo>
                    <a:pt x="130301" y="267462"/>
                  </a:lnTo>
                  <a:lnTo>
                    <a:pt x="183642" y="427481"/>
                  </a:lnTo>
                  <a:lnTo>
                    <a:pt x="202692" y="507492"/>
                  </a:lnTo>
                </a:path>
              </a:pathLst>
            </a:custGeom>
            <a:ln w="686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754880" y="3396233"/>
              <a:ext cx="38100" cy="546100"/>
            </a:xfrm>
            <a:custGeom>
              <a:avLst/>
              <a:gdLst/>
              <a:ahLst/>
              <a:cxnLst/>
              <a:rect l="l" t="t" r="r" b="b"/>
              <a:pathLst>
                <a:path w="38100" h="546100">
                  <a:moveTo>
                    <a:pt x="30479" y="0"/>
                  </a:moveTo>
                  <a:lnTo>
                    <a:pt x="38100" y="87629"/>
                  </a:lnTo>
                  <a:lnTo>
                    <a:pt x="38100" y="259079"/>
                  </a:lnTo>
                  <a:lnTo>
                    <a:pt x="22859" y="427481"/>
                  </a:lnTo>
                  <a:lnTo>
                    <a:pt x="0" y="545592"/>
                  </a:lnTo>
                </a:path>
              </a:pathLst>
            </a:custGeom>
            <a:ln w="686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399788" y="4273295"/>
              <a:ext cx="264160" cy="481330"/>
            </a:xfrm>
            <a:custGeom>
              <a:avLst/>
              <a:gdLst/>
              <a:ahLst/>
              <a:cxnLst/>
              <a:rect l="l" t="t" r="r" b="b"/>
              <a:pathLst>
                <a:path w="264160" h="481329">
                  <a:moveTo>
                    <a:pt x="263651" y="0"/>
                  </a:moveTo>
                  <a:lnTo>
                    <a:pt x="248411" y="41910"/>
                  </a:lnTo>
                  <a:lnTo>
                    <a:pt x="176022" y="198882"/>
                  </a:lnTo>
                  <a:lnTo>
                    <a:pt x="91439" y="343662"/>
                  </a:lnTo>
                  <a:lnTo>
                    <a:pt x="0" y="480822"/>
                  </a:lnTo>
                </a:path>
              </a:pathLst>
            </a:custGeom>
            <a:ln w="686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726941" y="5010149"/>
              <a:ext cx="447675" cy="320040"/>
            </a:xfrm>
            <a:custGeom>
              <a:avLst/>
              <a:gdLst/>
              <a:ahLst/>
              <a:cxnLst/>
              <a:rect l="l" t="t" r="r" b="b"/>
              <a:pathLst>
                <a:path w="447675" h="320039">
                  <a:moveTo>
                    <a:pt x="447293" y="0"/>
                  </a:moveTo>
                  <a:lnTo>
                    <a:pt x="443483" y="3810"/>
                  </a:lnTo>
                  <a:lnTo>
                    <a:pt x="313943" y="114300"/>
                  </a:lnTo>
                  <a:lnTo>
                    <a:pt x="176021" y="213360"/>
                  </a:lnTo>
                  <a:lnTo>
                    <a:pt x="31242" y="304800"/>
                  </a:lnTo>
                  <a:lnTo>
                    <a:pt x="0" y="320040"/>
                  </a:lnTo>
                </a:path>
              </a:pathLst>
            </a:custGeom>
            <a:ln w="686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871215" y="5463540"/>
              <a:ext cx="539115" cy="96520"/>
            </a:xfrm>
            <a:custGeom>
              <a:avLst/>
              <a:gdLst/>
              <a:ahLst/>
              <a:cxnLst/>
              <a:rect l="l" t="t" r="r" b="b"/>
              <a:pathLst>
                <a:path w="539114" h="96520">
                  <a:moveTo>
                    <a:pt x="538734" y="0"/>
                  </a:moveTo>
                  <a:lnTo>
                    <a:pt x="413004" y="38861"/>
                  </a:lnTo>
                  <a:lnTo>
                    <a:pt x="248412" y="73151"/>
                  </a:lnTo>
                  <a:lnTo>
                    <a:pt x="76200" y="92201"/>
                  </a:lnTo>
                  <a:lnTo>
                    <a:pt x="0" y="96011"/>
                  </a:lnTo>
                </a:path>
              </a:pathLst>
            </a:custGeom>
            <a:ln w="686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439923" y="5532881"/>
              <a:ext cx="87630" cy="11430"/>
            </a:xfrm>
            <a:custGeom>
              <a:avLst/>
              <a:gdLst/>
              <a:ahLst/>
              <a:cxnLst/>
              <a:rect l="l" t="t" r="r" b="b"/>
              <a:pathLst>
                <a:path w="87630" h="11429">
                  <a:moveTo>
                    <a:pt x="87629" y="11429"/>
                  </a:moveTo>
                  <a:lnTo>
                    <a:pt x="0" y="0"/>
                  </a:lnTo>
                </a:path>
              </a:pathLst>
            </a:custGeom>
            <a:ln w="686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197109" y="1509016"/>
            <a:ext cx="360489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Comic Sans MS"/>
                <a:cs typeface="Comic Sans MS"/>
              </a:rPr>
              <a:t>Impedancia</a:t>
            </a:r>
            <a:r>
              <a:rPr sz="2800" b="1" spc="-60" dirty="0">
                <a:latin typeface="Comic Sans MS"/>
                <a:cs typeface="Comic Sans MS"/>
              </a:rPr>
              <a:t> </a:t>
            </a:r>
            <a:r>
              <a:rPr sz="2800" b="1" spc="-5" dirty="0">
                <a:latin typeface="Comic Sans MS"/>
                <a:cs typeface="Comic Sans MS"/>
              </a:rPr>
              <a:t>de</a:t>
            </a:r>
            <a:r>
              <a:rPr sz="2800" b="1" spc="-25" dirty="0">
                <a:latin typeface="Comic Sans MS"/>
                <a:cs typeface="Comic Sans MS"/>
              </a:rPr>
              <a:t> </a:t>
            </a:r>
            <a:r>
              <a:rPr sz="2800" b="1" spc="-5" dirty="0">
                <a:latin typeface="Comic Sans MS"/>
                <a:cs typeface="Comic Sans MS"/>
              </a:rPr>
              <a:t>Falla</a:t>
            </a:r>
            <a:endParaRPr sz="28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400">
              <a:latin typeface="Comic Sans MS"/>
              <a:cs typeface="Comic Sans MS"/>
            </a:endParaRPr>
          </a:p>
          <a:p>
            <a:pPr marL="299720">
              <a:lnSpc>
                <a:spcPct val="100000"/>
              </a:lnSpc>
            </a:pPr>
            <a:r>
              <a:rPr sz="2800" b="1" dirty="0">
                <a:latin typeface="Comic Sans MS"/>
                <a:cs typeface="Comic Sans MS"/>
              </a:rPr>
              <a:t>Caracteristica</a:t>
            </a:r>
            <a:r>
              <a:rPr sz="2800" b="1" spc="-70" dirty="0">
                <a:latin typeface="Comic Sans MS"/>
                <a:cs typeface="Comic Sans MS"/>
              </a:rPr>
              <a:t> </a:t>
            </a:r>
            <a:r>
              <a:rPr sz="2800" b="1" dirty="0">
                <a:latin typeface="Comic Sans MS"/>
                <a:cs typeface="Comic Sans MS"/>
              </a:rPr>
              <a:t>Mho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021579" y="3167633"/>
            <a:ext cx="1092200" cy="398145"/>
          </a:xfrm>
          <a:custGeom>
            <a:avLst/>
            <a:gdLst/>
            <a:ahLst/>
            <a:cxnLst/>
            <a:rect l="l" t="t" r="r" b="b"/>
            <a:pathLst>
              <a:path w="1092200" h="398145">
                <a:moveTo>
                  <a:pt x="208786" y="251456"/>
                </a:moveTo>
                <a:lnTo>
                  <a:pt x="187452" y="178307"/>
                </a:lnTo>
                <a:lnTo>
                  <a:pt x="0" y="352044"/>
                </a:lnTo>
                <a:lnTo>
                  <a:pt x="172212" y="383355"/>
                </a:lnTo>
                <a:lnTo>
                  <a:pt x="172212" y="262127"/>
                </a:lnTo>
                <a:lnTo>
                  <a:pt x="208786" y="251456"/>
                </a:lnTo>
                <a:close/>
              </a:path>
              <a:path w="1092200" h="398145">
                <a:moveTo>
                  <a:pt x="230122" y="324608"/>
                </a:moveTo>
                <a:lnTo>
                  <a:pt x="208786" y="251456"/>
                </a:lnTo>
                <a:lnTo>
                  <a:pt x="172212" y="262127"/>
                </a:lnTo>
                <a:lnTo>
                  <a:pt x="193547" y="335279"/>
                </a:lnTo>
                <a:lnTo>
                  <a:pt x="230122" y="324608"/>
                </a:lnTo>
                <a:close/>
              </a:path>
              <a:path w="1092200" h="398145">
                <a:moveTo>
                  <a:pt x="251459" y="397763"/>
                </a:moveTo>
                <a:lnTo>
                  <a:pt x="230122" y="324608"/>
                </a:lnTo>
                <a:lnTo>
                  <a:pt x="193547" y="335279"/>
                </a:lnTo>
                <a:lnTo>
                  <a:pt x="172212" y="262127"/>
                </a:lnTo>
                <a:lnTo>
                  <a:pt x="172212" y="383355"/>
                </a:lnTo>
                <a:lnTo>
                  <a:pt x="251459" y="397763"/>
                </a:lnTo>
                <a:close/>
              </a:path>
              <a:path w="1092200" h="398145">
                <a:moveTo>
                  <a:pt x="1091946" y="73151"/>
                </a:moveTo>
                <a:lnTo>
                  <a:pt x="1070610" y="0"/>
                </a:lnTo>
                <a:lnTo>
                  <a:pt x="208786" y="251456"/>
                </a:lnTo>
                <a:lnTo>
                  <a:pt x="230122" y="324608"/>
                </a:lnTo>
                <a:lnTo>
                  <a:pt x="1091946" y="7315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529339" y="5649718"/>
            <a:ext cx="391160" cy="712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500" b="1" spc="-5" dirty="0">
                <a:latin typeface="Comic Sans MS"/>
                <a:cs typeface="Comic Sans MS"/>
              </a:rPr>
              <a:t>R</a:t>
            </a:r>
            <a:endParaRPr sz="4500">
              <a:latin typeface="Comic Sans MS"/>
              <a:cs typeface="Comic Sans MS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1716172" y="648031"/>
            <a:ext cx="438784" cy="712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500" spc="-5" dirty="0">
                <a:solidFill>
                  <a:srgbClr val="000000"/>
                </a:solidFill>
                <a:latin typeface="Comic Sans MS"/>
                <a:cs typeface="Comic Sans MS"/>
              </a:rPr>
              <a:t>X</a:t>
            </a:r>
            <a:endParaRPr sz="4500">
              <a:latin typeface="Comic Sans MS"/>
              <a:cs typeface="Comic Sans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531331" y="4879816"/>
            <a:ext cx="523875" cy="549910"/>
            <a:chOff x="2531331" y="4879816"/>
            <a:chExt cx="523875" cy="549910"/>
          </a:xfrm>
        </p:grpSpPr>
        <p:sp>
          <p:nvSpPr>
            <p:cNvPr id="34" name="object 34"/>
            <p:cNvSpPr/>
            <p:nvPr/>
          </p:nvSpPr>
          <p:spPr>
            <a:xfrm>
              <a:off x="2550413" y="4898897"/>
              <a:ext cx="149860" cy="27940"/>
            </a:xfrm>
            <a:custGeom>
              <a:avLst/>
              <a:gdLst/>
              <a:ahLst/>
              <a:cxnLst/>
              <a:rect l="l" t="t" r="r" b="b"/>
              <a:pathLst>
                <a:path w="149860" h="27939">
                  <a:moveTo>
                    <a:pt x="0" y="0"/>
                  </a:moveTo>
                  <a:lnTo>
                    <a:pt x="64770" y="3809"/>
                  </a:lnTo>
                  <a:lnTo>
                    <a:pt x="125729" y="16001"/>
                  </a:lnTo>
                  <a:lnTo>
                    <a:pt x="149351" y="27431"/>
                  </a:lnTo>
                </a:path>
              </a:pathLst>
            </a:custGeom>
            <a:ln w="38163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825495" y="5013960"/>
              <a:ext cx="95250" cy="118110"/>
            </a:xfrm>
            <a:custGeom>
              <a:avLst/>
              <a:gdLst/>
              <a:ahLst/>
              <a:cxnLst/>
              <a:rect l="l" t="t" r="r" b="b"/>
              <a:pathLst>
                <a:path w="95250" h="118110">
                  <a:moveTo>
                    <a:pt x="0" y="0"/>
                  </a:moveTo>
                  <a:lnTo>
                    <a:pt x="26670" y="22859"/>
                  </a:lnTo>
                  <a:lnTo>
                    <a:pt x="76200" y="87629"/>
                  </a:lnTo>
                  <a:lnTo>
                    <a:pt x="95250" y="118110"/>
                  </a:lnTo>
                </a:path>
              </a:pathLst>
            </a:custGeom>
            <a:ln w="38163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93897" y="5265420"/>
              <a:ext cx="41910" cy="144780"/>
            </a:xfrm>
            <a:custGeom>
              <a:avLst/>
              <a:gdLst/>
              <a:ahLst/>
              <a:cxnLst/>
              <a:rect l="l" t="t" r="r" b="b"/>
              <a:pathLst>
                <a:path w="41910" h="144779">
                  <a:moveTo>
                    <a:pt x="0" y="0"/>
                  </a:moveTo>
                  <a:lnTo>
                    <a:pt x="26670" y="83820"/>
                  </a:lnTo>
                  <a:lnTo>
                    <a:pt x="41910" y="144779"/>
                  </a:lnTo>
                </a:path>
              </a:pathLst>
            </a:custGeom>
            <a:ln w="38163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5083301" y="1465325"/>
            <a:ext cx="4018279" cy="634365"/>
            <a:chOff x="5083301" y="1465325"/>
            <a:chExt cx="4018279" cy="634365"/>
          </a:xfrm>
        </p:grpSpPr>
        <p:sp>
          <p:nvSpPr>
            <p:cNvPr id="38" name="object 38"/>
            <p:cNvSpPr/>
            <p:nvPr/>
          </p:nvSpPr>
          <p:spPr>
            <a:xfrm>
              <a:off x="5112257" y="1494281"/>
              <a:ext cx="3961129" cy="576580"/>
            </a:xfrm>
            <a:custGeom>
              <a:avLst/>
              <a:gdLst/>
              <a:ahLst/>
              <a:cxnLst/>
              <a:rect l="l" t="t" r="r" b="b"/>
              <a:pathLst>
                <a:path w="3961129" h="576580">
                  <a:moveTo>
                    <a:pt x="3960876" y="576071"/>
                  </a:moveTo>
                  <a:lnTo>
                    <a:pt x="3960876" y="0"/>
                  </a:lnTo>
                  <a:lnTo>
                    <a:pt x="0" y="0"/>
                  </a:lnTo>
                  <a:lnTo>
                    <a:pt x="0" y="576071"/>
                  </a:lnTo>
                  <a:lnTo>
                    <a:pt x="3960876" y="576071"/>
                  </a:lnTo>
                  <a:close/>
                </a:path>
              </a:pathLst>
            </a:custGeom>
            <a:no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083301" y="1465325"/>
              <a:ext cx="4018279" cy="634365"/>
            </a:xfrm>
            <a:custGeom>
              <a:avLst/>
              <a:gdLst/>
              <a:ahLst/>
              <a:cxnLst/>
              <a:rect l="l" t="t" r="r" b="b"/>
              <a:pathLst>
                <a:path w="4018279" h="634364">
                  <a:moveTo>
                    <a:pt x="4018025" y="633984"/>
                  </a:moveTo>
                  <a:lnTo>
                    <a:pt x="4018025" y="0"/>
                  </a:lnTo>
                  <a:lnTo>
                    <a:pt x="0" y="0"/>
                  </a:lnTo>
                  <a:lnTo>
                    <a:pt x="0" y="633984"/>
                  </a:lnTo>
                  <a:lnTo>
                    <a:pt x="28956" y="633984"/>
                  </a:lnTo>
                  <a:lnTo>
                    <a:pt x="28956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3960875" y="57150"/>
                  </a:lnTo>
                  <a:lnTo>
                    <a:pt x="3960875" y="28956"/>
                  </a:lnTo>
                  <a:lnTo>
                    <a:pt x="3989832" y="57150"/>
                  </a:lnTo>
                  <a:lnTo>
                    <a:pt x="3989832" y="633984"/>
                  </a:lnTo>
                  <a:lnTo>
                    <a:pt x="4018025" y="633984"/>
                  </a:lnTo>
                  <a:close/>
                </a:path>
                <a:path w="4018279" h="634364">
                  <a:moveTo>
                    <a:pt x="57149" y="57150"/>
                  </a:moveTo>
                  <a:lnTo>
                    <a:pt x="57149" y="28956"/>
                  </a:lnTo>
                  <a:lnTo>
                    <a:pt x="28956" y="57150"/>
                  </a:lnTo>
                  <a:lnTo>
                    <a:pt x="57149" y="57150"/>
                  </a:lnTo>
                  <a:close/>
                </a:path>
                <a:path w="4018279" h="634364">
                  <a:moveTo>
                    <a:pt x="57149" y="576834"/>
                  </a:moveTo>
                  <a:lnTo>
                    <a:pt x="57149" y="57150"/>
                  </a:lnTo>
                  <a:lnTo>
                    <a:pt x="28956" y="57150"/>
                  </a:lnTo>
                  <a:lnTo>
                    <a:pt x="28956" y="576834"/>
                  </a:lnTo>
                  <a:lnTo>
                    <a:pt x="57149" y="576834"/>
                  </a:lnTo>
                  <a:close/>
                </a:path>
                <a:path w="4018279" h="634364">
                  <a:moveTo>
                    <a:pt x="3989832" y="576834"/>
                  </a:moveTo>
                  <a:lnTo>
                    <a:pt x="28956" y="576834"/>
                  </a:lnTo>
                  <a:lnTo>
                    <a:pt x="57149" y="605028"/>
                  </a:lnTo>
                  <a:lnTo>
                    <a:pt x="57149" y="633984"/>
                  </a:lnTo>
                  <a:lnTo>
                    <a:pt x="3960875" y="633984"/>
                  </a:lnTo>
                  <a:lnTo>
                    <a:pt x="3960875" y="605028"/>
                  </a:lnTo>
                  <a:lnTo>
                    <a:pt x="3989832" y="576834"/>
                  </a:lnTo>
                  <a:close/>
                </a:path>
                <a:path w="4018279" h="634364">
                  <a:moveTo>
                    <a:pt x="57149" y="633984"/>
                  </a:moveTo>
                  <a:lnTo>
                    <a:pt x="57149" y="605028"/>
                  </a:lnTo>
                  <a:lnTo>
                    <a:pt x="28956" y="576834"/>
                  </a:lnTo>
                  <a:lnTo>
                    <a:pt x="28956" y="633984"/>
                  </a:lnTo>
                  <a:lnTo>
                    <a:pt x="57149" y="633984"/>
                  </a:lnTo>
                  <a:close/>
                </a:path>
                <a:path w="4018279" h="634364">
                  <a:moveTo>
                    <a:pt x="3989832" y="57150"/>
                  </a:moveTo>
                  <a:lnTo>
                    <a:pt x="3960875" y="28956"/>
                  </a:lnTo>
                  <a:lnTo>
                    <a:pt x="3960875" y="57150"/>
                  </a:lnTo>
                  <a:lnTo>
                    <a:pt x="3989832" y="57150"/>
                  </a:lnTo>
                  <a:close/>
                </a:path>
                <a:path w="4018279" h="634364">
                  <a:moveTo>
                    <a:pt x="3989832" y="576834"/>
                  </a:moveTo>
                  <a:lnTo>
                    <a:pt x="3989832" y="57150"/>
                  </a:lnTo>
                  <a:lnTo>
                    <a:pt x="3960875" y="57150"/>
                  </a:lnTo>
                  <a:lnTo>
                    <a:pt x="3960875" y="576834"/>
                  </a:lnTo>
                  <a:lnTo>
                    <a:pt x="3989832" y="576834"/>
                  </a:lnTo>
                  <a:close/>
                </a:path>
                <a:path w="4018279" h="634364">
                  <a:moveTo>
                    <a:pt x="3989832" y="633984"/>
                  </a:moveTo>
                  <a:lnTo>
                    <a:pt x="3989832" y="576834"/>
                  </a:lnTo>
                  <a:lnTo>
                    <a:pt x="3960875" y="605028"/>
                  </a:lnTo>
                  <a:lnTo>
                    <a:pt x="3960875" y="633984"/>
                  </a:lnTo>
                  <a:lnTo>
                    <a:pt x="3989832" y="63398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5370576" y="2500883"/>
            <a:ext cx="3731260" cy="633730"/>
            <a:chOff x="5370576" y="2500883"/>
            <a:chExt cx="3731260" cy="633730"/>
          </a:xfrm>
        </p:grpSpPr>
        <p:sp>
          <p:nvSpPr>
            <p:cNvPr id="41" name="object 41"/>
            <p:cNvSpPr/>
            <p:nvPr/>
          </p:nvSpPr>
          <p:spPr>
            <a:xfrm>
              <a:off x="5370576" y="2500883"/>
              <a:ext cx="3731260" cy="633730"/>
            </a:xfrm>
            <a:custGeom>
              <a:avLst/>
              <a:gdLst/>
              <a:ahLst/>
              <a:cxnLst/>
              <a:rect l="l" t="t" r="r" b="b"/>
              <a:pathLst>
                <a:path w="3731259" h="633730">
                  <a:moveTo>
                    <a:pt x="3730751" y="633221"/>
                  </a:moveTo>
                  <a:lnTo>
                    <a:pt x="3730751" y="0"/>
                  </a:lnTo>
                  <a:lnTo>
                    <a:pt x="0" y="0"/>
                  </a:lnTo>
                  <a:lnTo>
                    <a:pt x="0" y="633222"/>
                  </a:lnTo>
                  <a:lnTo>
                    <a:pt x="28956" y="633222"/>
                  </a:lnTo>
                  <a:lnTo>
                    <a:pt x="28956" y="57150"/>
                  </a:lnTo>
                  <a:lnTo>
                    <a:pt x="57150" y="28193"/>
                  </a:lnTo>
                  <a:lnTo>
                    <a:pt x="57150" y="57150"/>
                  </a:lnTo>
                  <a:lnTo>
                    <a:pt x="3673601" y="57149"/>
                  </a:lnTo>
                  <a:lnTo>
                    <a:pt x="3673601" y="28193"/>
                  </a:lnTo>
                  <a:lnTo>
                    <a:pt x="3702557" y="57149"/>
                  </a:lnTo>
                  <a:lnTo>
                    <a:pt x="3702557" y="633221"/>
                  </a:lnTo>
                  <a:lnTo>
                    <a:pt x="3730751" y="633221"/>
                  </a:lnTo>
                  <a:close/>
                </a:path>
                <a:path w="3731259" h="633730">
                  <a:moveTo>
                    <a:pt x="57150" y="57150"/>
                  </a:moveTo>
                  <a:lnTo>
                    <a:pt x="57150" y="28193"/>
                  </a:lnTo>
                  <a:lnTo>
                    <a:pt x="28956" y="57150"/>
                  </a:lnTo>
                  <a:lnTo>
                    <a:pt x="57150" y="57150"/>
                  </a:lnTo>
                  <a:close/>
                </a:path>
                <a:path w="3731259" h="633730">
                  <a:moveTo>
                    <a:pt x="57150" y="576072"/>
                  </a:moveTo>
                  <a:lnTo>
                    <a:pt x="57150" y="57150"/>
                  </a:lnTo>
                  <a:lnTo>
                    <a:pt x="28956" y="57150"/>
                  </a:lnTo>
                  <a:lnTo>
                    <a:pt x="28956" y="576072"/>
                  </a:lnTo>
                  <a:lnTo>
                    <a:pt x="57150" y="576072"/>
                  </a:lnTo>
                  <a:close/>
                </a:path>
                <a:path w="3731259" h="633730">
                  <a:moveTo>
                    <a:pt x="3702557" y="576071"/>
                  </a:moveTo>
                  <a:lnTo>
                    <a:pt x="28956" y="576072"/>
                  </a:lnTo>
                  <a:lnTo>
                    <a:pt x="57150" y="604266"/>
                  </a:lnTo>
                  <a:lnTo>
                    <a:pt x="57150" y="633222"/>
                  </a:lnTo>
                  <a:lnTo>
                    <a:pt x="3673601" y="633221"/>
                  </a:lnTo>
                  <a:lnTo>
                    <a:pt x="3673601" y="604265"/>
                  </a:lnTo>
                  <a:lnTo>
                    <a:pt x="3702557" y="576071"/>
                  </a:lnTo>
                  <a:close/>
                </a:path>
                <a:path w="3731259" h="633730">
                  <a:moveTo>
                    <a:pt x="57150" y="633222"/>
                  </a:moveTo>
                  <a:lnTo>
                    <a:pt x="57150" y="604266"/>
                  </a:lnTo>
                  <a:lnTo>
                    <a:pt x="28956" y="576072"/>
                  </a:lnTo>
                  <a:lnTo>
                    <a:pt x="28956" y="633222"/>
                  </a:lnTo>
                  <a:lnTo>
                    <a:pt x="57150" y="633222"/>
                  </a:lnTo>
                  <a:close/>
                </a:path>
                <a:path w="3731259" h="633730">
                  <a:moveTo>
                    <a:pt x="3702557" y="57149"/>
                  </a:moveTo>
                  <a:lnTo>
                    <a:pt x="3673601" y="28193"/>
                  </a:lnTo>
                  <a:lnTo>
                    <a:pt x="3673601" y="57149"/>
                  </a:lnTo>
                  <a:lnTo>
                    <a:pt x="3702557" y="57149"/>
                  </a:lnTo>
                  <a:close/>
                </a:path>
                <a:path w="3731259" h="633730">
                  <a:moveTo>
                    <a:pt x="3702557" y="576071"/>
                  </a:moveTo>
                  <a:lnTo>
                    <a:pt x="3702557" y="57149"/>
                  </a:lnTo>
                  <a:lnTo>
                    <a:pt x="3673601" y="57149"/>
                  </a:lnTo>
                  <a:lnTo>
                    <a:pt x="3673601" y="576071"/>
                  </a:lnTo>
                  <a:lnTo>
                    <a:pt x="3702557" y="576071"/>
                  </a:lnTo>
                  <a:close/>
                </a:path>
                <a:path w="3731259" h="633730">
                  <a:moveTo>
                    <a:pt x="3702557" y="633221"/>
                  </a:moveTo>
                  <a:lnTo>
                    <a:pt x="3702557" y="576071"/>
                  </a:lnTo>
                  <a:lnTo>
                    <a:pt x="3673601" y="604265"/>
                  </a:lnTo>
                  <a:lnTo>
                    <a:pt x="3673601" y="633221"/>
                  </a:lnTo>
                  <a:lnTo>
                    <a:pt x="3702557" y="63322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399532" y="2529077"/>
              <a:ext cx="3674110" cy="576580"/>
            </a:xfrm>
            <a:custGeom>
              <a:avLst/>
              <a:gdLst/>
              <a:ahLst/>
              <a:cxnLst/>
              <a:rect l="l" t="t" r="r" b="b"/>
              <a:pathLst>
                <a:path w="3674109" h="576580">
                  <a:moveTo>
                    <a:pt x="3673601" y="576072"/>
                  </a:moveTo>
                  <a:lnTo>
                    <a:pt x="3673601" y="0"/>
                  </a:lnTo>
                  <a:lnTo>
                    <a:pt x="0" y="0"/>
                  </a:lnTo>
                  <a:lnTo>
                    <a:pt x="0" y="576072"/>
                  </a:lnTo>
                  <a:lnTo>
                    <a:pt x="3673601" y="576072"/>
                  </a:lnTo>
                  <a:close/>
                </a:path>
              </a:pathLst>
            </a:custGeom>
            <a:no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17497" y="489710"/>
            <a:ext cx="663384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10" dirty="0">
                <a:latin typeface="Comic Sans MS"/>
                <a:cs typeface="Comic Sans MS"/>
              </a:rPr>
              <a:t>RELEVADO</a:t>
            </a:r>
            <a:r>
              <a:rPr sz="2600" b="1" spc="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MHO</a:t>
            </a:r>
            <a:r>
              <a:rPr sz="2600" b="1" spc="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FUERA DE</a:t>
            </a:r>
            <a:r>
              <a:rPr sz="2600" b="1" spc="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POSICION.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7501" y="1123000"/>
            <a:ext cx="848487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53465" algn="l"/>
                <a:tab pos="1987550" algn="l"/>
                <a:tab pos="2698115" algn="l"/>
                <a:tab pos="4497705" algn="l"/>
                <a:tab pos="5175885" algn="l"/>
                <a:tab pos="5857240" algn="l"/>
                <a:tab pos="7660640" algn="l"/>
              </a:tabLst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Est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e	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tip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o	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e	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relevado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r	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s	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u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n	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relevado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r	</a:t>
            </a:r>
            <a:r>
              <a:rPr sz="2600" dirty="0">
                <a:solidFill>
                  <a:srgbClr val="000000"/>
                </a:solidFill>
                <a:latin typeface="Comic Sans MS"/>
                <a:cs typeface="Comic Sans MS"/>
              </a:rPr>
              <a:t>MHO</a:t>
            </a:r>
            <a:endParaRPr sz="2600">
              <a:latin typeface="Comic Sans MS"/>
              <a:cs typeface="Comic Sans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40118" y="2434844"/>
            <a:ext cx="3649345" cy="3644265"/>
            <a:chOff x="440118" y="2434844"/>
            <a:chExt cx="3649345" cy="3644265"/>
          </a:xfrm>
        </p:grpSpPr>
        <p:sp>
          <p:nvSpPr>
            <p:cNvPr id="6" name="object 6"/>
            <p:cNvSpPr/>
            <p:nvPr/>
          </p:nvSpPr>
          <p:spPr>
            <a:xfrm>
              <a:off x="1912873" y="2599435"/>
              <a:ext cx="0" cy="3457575"/>
            </a:xfrm>
            <a:custGeom>
              <a:avLst/>
              <a:gdLst/>
              <a:ahLst/>
              <a:cxnLst/>
              <a:rect l="l" t="t" r="r" b="b"/>
              <a:pathLst>
                <a:path h="3457575">
                  <a:moveTo>
                    <a:pt x="0" y="0"/>
                  </a:moveTo>
                  <a:lnTo>
                    <a:pt x="0" y="3457194"/>
                  </a:lnTo>
                </a:path>
              </a:pathLst>
            </a:custGeom>
            <a:ln w="434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18385" y="2434844"/>
              <a:ext cx="188595" cy="188595"/>
            </a:xfrm>
            <a:custGeom>
              <a:avLst/>
              <a:gdLst/>
              <a:ahLst/>
              <a:cxnLst/>
              <a:rect l="l" t="t" r="r" b="b"/>
              <a:pathLst>
                <a:path w="188594" h="188594">
                  <a:moveTo>
                    <a:pt x="188214" y="188214"/>
                  </a:moveTo>
                  <a:lnTo>
                    <a:pt x="94487" y="0"/>
                  </a:lnTo>
                  <a:lnTo>
                    <a:pt x="0" y="188214"/>
                  </a:lnTo>
                  <a:lnTo>
                    <a:pt x="188214" y="188214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2026" y="5332729"/>
              <a:ext cx="3462654" cy="0"/>
            </a:xfrm>
            <a:custGeom>
              <a:avLst/>
              <a:gdLst/>
              <a:ahLst/>
              <a:cxnLst/>
              <a:rect l="l" t="t" r="r" b="b"/>
              <a:pathLst>
                <a:path w="3462654">
                  <a:moveTo>
                    <a:pt x="0" y="0"/>
                  </a:moveTo>
                  <a:lnTo>
                    <a:pt x="3462527" y="0"/>
                  </a:lnTo>
                </a:path>
              </a:pathLst>
            </a:custGeom>
            <a:ln w="434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00170" y="5238242"/>
              <a:ext cx="189230" cy="188595"/>
            </a:xfrm>
            <a:custGeom>
              <a:avLst/>
              <a:gdLst/>
              <a:ahLst/>
              <a:cxnLst/>
              <a:rect l="l" t="t" r="r" b="b"/>
              <a:pathLst>
                <a:path w="189229" h="188595">
                  <a:moveTo>
                    <a:pt x="188975" y="94488"/>
                  </a:moveTo>
                  <a:lnTo>
                    <a:pt x="0" y="0"/>
                  </a:lnTo>
                  <a:lnTo>
                    <a:pt x="0" y="188213"/>
                  </a:lnTo>
                  <a:lnTo>
                    <a:pt x="188975" y="94488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837435" y="2478278"/>
              <a:ext cx="581025" cy="3282315"/>
            </a:xfrm>
            <a:custGeom>
              <a:avLst/>
              <a:gdLst/>
              <a:ahLst/>
              <a:cxnLst/>
              <a:rect l="l" t="t" r="r" b="b"/>
              <a:pathLst>
                <a:path w="581025" h="3282315">
                  <a:moveTo>
                    <a:pt x="0" y="3281933"/>
                  </a:moveTo>
                  <a:lnTo>
                    <a:pt x="580643" y="0"/>
                  </a:lnTo>
                </a:path>
              </a:pathLst>
            </a:custGeom>
            <a:ln w="43484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05965" y="5653532"/>
              <a:ext cx="331470" cy="106680"/>
            </a:xfrm>
            <a:custGeom>
              <a:avLst/>
              <a:gdLst/>
              <a:ahLst/>
              <a:cxnLst/>
              <a:rect l="l" t="t" r="r" b="b"/>
              <a:pathLst>
                <a:path w="331469" h="106679">
                  <a:moveTo>
                    <a:pt x="331470" y="106680"/>
                  </a:moveTo>
                  <a:lnTo>
                    <a:pt x="225552" y="84582"/>
                  </a:lnTo>
                  <a:lnTo>
                    <a:pt x="123444" y="53340"/>
                  </a:lnTo>
                  <a:lnTo>
                    <a:pt x="22098" y="12192"/>
                  </a:lnTo>
                  <a:lnTo>
                    <a:pt x="0" y="0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68578" y="5303774"/>
              <a:ext cx="251460" cy="238760"/>
            </a:xfrm>
            <a:custGeom>
              <a:avLst/>
              <a:gdLst/>
              <a:ahLst/>
              <a:cxnLst/>
              <a:rect l="l" t="t" r="r" b="b"/>
              <a:pathLst>
                <a:path w="251459" h="238760">
                  <a:moveTo>
                    <a:pt x="251460" y="238505"/>
                  </a:moveTo>
                  <a:lnTo>
                    <a:pt x="185928" y="190499"/>
                  </a:lnTo>
                  <a:lnTo>
                    <a:pt x="106680" y="120395"/>
                  </a:lnTo>
                  <a:lnTo>
                    <a:pt x="31242" y="41147"/>
                  </a:lnTo>
                  <a:lnTo>
                    <a:pt x="0" y="0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21690" y="4801616"/>
              <a:ext cx="125730" cy="323215"/>
            </a:xfrm>
            <a:custGeom>
              <a:avLst/>
              <a:gdLst/>
              <a:ahLst/>
              <a:cxnLst/>
              <a:rect l="l" t="t" r="r" b="b"/>
              <a:pathLst>
                <a:path w="125730" h="323214">
                  <a:moveTo>
                    <a:pt x="125729" y="323087"/>
                  </a:moveTo>
                  <a:lnTo>
                    <a:pt x="99059" y="275081"/>
                  </a:lnTo>
                  <a:lnTo>
                    <a:pt x="55625" y="178307"/>
                  </a:lnTo>
                  <a:lnTo>
                    <a:pt x="19811" y="74675"/>
                  </a:lnTo>
                  <a:lnTo>
                    <a:pt x="0" y="0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88162" y="4241545"/>
              <a:ext cx="29209" cy="345440"/>
            </a:xfrm>
            <a:custGeom>
              <a:avLst/>
              <a:gdLst/>
              <a:ahLst/>
              <a:cxnLst/>
              <a:rect l="l" t="t" r="r" b="b"/>
              <a:pathLst>
                <a:path w="29209" h="345439">
                  <a:moveTo>
                    <a:pt x="2285" y="345186"/>
                  </a:moveTo>
                  <a:lnTo>
                    <a:pt x="0" y="318515"/>
                  </a:lnTo>
                  <a:lnTo>
                    <a:pt x="0" y="209549"/>
                  </a:lnTo>
                  <a:lnTo>
                    <a:pt x="9905" y="103632"/>
                  </a:lnTo>
                  <a:lnTo>
                    <a:pt x="28955" y="0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82650" y="3734054"/>
              <a:ext cx="173990" cy="299720"/>
            </a:xfrm>
            <a:custGeom>
              <a:avLst/>
              <a:gdLst/>
              <a:ahLst/>
              <a:cxnLst/>
              <a:rect l="l" t="t" r="r" b="b"/>
              <a:pathLst>
                <a:path w="173990" h="299720">
                  <a:moveTo>
                    <a:pt x="0" y="299465"/>
                  </a:moveTo>
                  <a:lnTo>
                    <a:pt x="43433" y="200405"/>
                  </a:lnTo>
                  <a:lnTo>
                    <a:pt x="96773" y="106679"/>
                  </a:lnTo>
                  <a:lnTo>
                    <a:pt x="156971" y="19049"/>
                  </a:lnTo>
                  <a:lnTo>
                    <a:pt x="173735" y="0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04213" y="3376675"/>
              <a:ext cx="285115" cy="198120"/>
            </a:xfrm>
            <a:custGeom>
              <a:avLst/>
              <a:gdLst/>
              <a:ahLst/>
              <a:cxnLst/>
              <a:rect l="l" t="t" r="r" b="b"/>
              <a:pathLst>
                <a:path w="285115" h="198120">
                  <a:moveTo>
                    <a:pt x="0" y="198120"/>
                  </a:moveTo>
                  <a:lnTo>
                    <a:pt x="60198" y="144780"/>
                  </a:lnTo>
                  <a:lnTo>
                    <a:pt x="147065" y="80010"/>
                  </a:lnTo>
                  <a:lnTo>
                    <a:pt x="239267" y="24384"/>
                  </a:lnTo>
                  <a:lnTo>
                    <a:pt x="284988" y="0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692656" y="3244087"/>
              <a:ext cx="342900" cy="53340"/>
            </a:xfrm>
            <a:custGeom>
              <a:avLst/>
              <a:gdLst/>
              <a:ahLst/>
              <a:cxnLst/>
              <a:rect l="l" t="t" r="r" b="b"/>
              <a:pathLst>
                <a:path w="342900" h="53339">
                  <a:moveTo>
                    <a:pt x="0" y="53340"/>
                  </a:moveTo>
                  <a:lnTo>
                    <a:pt x="50292" y="38862"/>
                  </a:lnTo>
                  <a:lnTo>
                    <a:pt x="156971" y="16764"/>
                  </a:lnTo>
                  <a:lnTo>
                    <a:pt x="263651" y="2286"/>
                  </a:lnTo>
                  <a:lnTo>
                    <a:pt x="342899" y="0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53487" y="3260851"/>
              <a:ext cx="334010" cy="97155"/>
            </a:xfrm>
            <a:custGeom>
              <a:avLst/>
              <a:gdLst/>
              <a:ahLst/>
              <a:cxnLst/>
              <a:rect l="l" t="t" r="r" b="b"/>
              <a:pathLst>
                <a:path w="334010" h="97154">
                  <a:moveTo>
                    <a:pt x="0" y="0"/>
                  </a:moveTo>
                  <a:lnTo>
                    <a:pt x="24383" y="2285"/>
                  </a:lnTo>
                  <a:lnTo>
                    <a:pt x="130301" y="24383"/>
                  </a:lnTo>
                  <a:lnTo>
                    <a:pt x="232409" y="57911"/>
                  </a:lnTo>
                  <a:lnTo>
                    <a:pt x="333755" y="96773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485897" y="3318764"/>
              <a:ext cx="101600" cy="39370"/>
            </a:xfrm>
            <a:custGeom>
              <a:avLst/>
              <a:gdLst/>
              <a:ahLst/>
              <a:cxnLst/>
              <a:rect l="l" t="t" r="r" b="b"/>
              <a:pathLst>
                <a:path w="101600" h="39370">
                  <a:moveTo>
                    <a:pt x="0" y="0"/>
                  </a:moveTo>
                  <a:lnTo>
                    <a:pt x="101345" y="38862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775457" y="3465830"/>
              <a:ext cx="257175" cy="234950"/>
            </a:xfrm>
            <a:custGeom>
              <a:avLst/>
              <a:gdLst/>
              <a:ahLst/>
              <a:cxnLst/>
              <a:rect l="l" t="t" r="r" b="b"/>
              <a:pathLst>
                <a:path w="257175" h="234950">
                  <a:moveTo>
                    <a:pt x="0" y="0"/>
                  </a:moveTo>
                  <a:lnTo>
                    <a:pt x="84581" y="63245"/>
                  </a:lnTo>
                  <a:lnTo>
                    <a:pt x="164592" y="133350"/>
                  </a:lnTo>
                  <a:lnTo>
                    <a:pt x="240029" y="212598"/>
                  </a:lnTo>
                  <a:lnTo>
                    <a:pt x="256793" y="234695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157981" y="3876547"/>
              <a:ext cx="128270" cy="321945"/>
            </a:xfrm>
            <a:custGeom>
              <a:avLst/>
              <a:gdLst/>
              <a:ahLst/>
              <a:cxnLst/>
              <a:rect l="l" t="t" r="r" b="b"/>
              <a:pathLst>
                <a:path w="128270" h="321945">
                  <a:moveTo>
                    <a:pt x="0" y="0"/>
                  </a:moveTo>
                  <a:lnTo>
                    <a:pt x="35814" y="70104"/>
                  </a:lnTo>
                  <a:lnTo>
                    <a:pt x="80009" y="166878"/>
                  </a:lnTo>
                  <a:lnTo>
                    <a:pt x="115823" y="270510"/>
                  </a:lnTo>
                  <a:lnTo>
                    <a:pt x="128015" y="321563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302761" y="4409948"/>
              <a:ext cx="24765" cy="345440"/>
            </a:xfrm>
            <a:custGeom>
              <a:avLst/>
              <a:gdLst/>
              <a:ahLst/>
              <a:cxnLst/>
              <a:rect l="l" t="t" r="r" b="b"/>
              <a:pathLst>
                <a:path w="24764" h="345439">
                  <a:moveTo>
                    <a:pt x="22098" y="0"/>
                  </a:moveTo>
                  <a:lnTo>
                    <a:pt x="24383" y="53340"/>
                  </a:lnTo>
                  <a:lnTo>
                    <a:pt x="24383" y="162306"/>
                  </a:lnTo>
                  <a:lnTo>
                    <a:pt x="14477" y="268224"/>
                  </a:lnTo>
                  <a:lnTo>
                    <a:pt x="0" y="345185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075685" y="4965445"/>
              <a:ext cx="169545" cy="304165"/>
            </a:xfrm>
            <a:custGeom>
              <a:avLst/>
              <a:gdLst/>
              <a:ahLst/>
              <a:cxnLst/>
              <a:rect l="l" t="t" r="r" b="b"/>
              <a:pathLst>
                <a:path w="169544" h="304164">
                  <a:moveTo>
                    <a:pt x="169164" y="0"/>
                  </a:moveTo>
                  <a:lnTo>
                    <a:pt x="159258" y="24384"/>
                  </a:lnTo>
                  <a:lnTo>
                    <a:pt x="113538" y="123443"/>
                  </a:lnTo>
                  <a:lnTo>
                    <a:pt x="60198" y="217169"/>
                  </a:lnTo>
                  <a:lnTo>
                    <a:pt x="0" y="304038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075685" y="5182616"/>
              <a:ext cx="60325" cy="86995"/>
            </a:xfrm>
            <a:custGeom>
              <a:avLst/>
              <a:gdLst/>
              <a:ahLst/>
              <a:cxnLst/>
              <a:rect l="l" t="t" r="r" b="b"/>
              <a:pathLst>
                <a:path w="60325" h="86995">
                  <a:moveTo>
                    <a:pt x="60198" y="0"/>
                  </a:moveTo>
                  <a:lnTo>
                    <a:pt x="0" y="86868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649727" y="5431790"/>
              <a:ext cx="283845" cy="200660"/>
            </a:xfrm>
            <a:custGeom>
              <a:avLst/>
              <a:gdLst/>
              <a:ahLst/>
              <a:cxnLst/>
              <a:rect l="l" t="t" r="r" b="b"/>
              <a:pathLst>
                <a:path w="283844" h="200660">
                  <a:moveTo>
                    <a:pt x="283464" y="0"/>
                  </a:moveTo>
                  <a:lnTo>
                    <a:pt x="201168" y="70104"/>
                  </a:lnTo>
                  <a:lnTo>
                    <a:pt x="114299" y="134874"/>
                  </a:lnTo>
                  <a:lnTo>
                    <a:pt x="22098" y="190500"/>
                  </a:lnTo>
                  <a:lnTo>
                    <a:pt x="0" y="200406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108707" y="5716778"/>
              <a:ext cx="340995" cy="60325"/>
            </a:xfrm>
            <a:custGeom>
              <a:avLst/>
              <a:gdLst/>
              <a:ahLst/>
              <a:cxnLst/>
              <a:rect l="l" t="t" r="r" b="b"/>
              <a:pathLst>
                <a:path w="340994" h="60325">
                  <a:moveTo>
                    <a:pt x="340614" y="0"/>
                  </a:moveTo>
                  <a:lnTo>
                    <a:pt x="262890" y="23622"/>
                  </a:lnTo>
                  <a:lnTo>
                    <a:pt x="156971" y="45719"/>
                  </a:lnTo>
                  <a:lnTo>
                    <a:pt x="50292" y="60198"/>
                  </a:lnTo>
                  <a:lnTo>
                    <a:pt x="0" y="60198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837435" y="5760212"/>
              <a:ext cx="53340" cy="6985"/>
            </a:xfrm>
            <a:custGeom>
              <a:avLst/>
              <a:gdLst/>
              <a:ahLst/>
              <a:cxnLst/>
              <a:rect l="l" t="t" r="r" b="b"/>
              <a:pathLst>
                <a:path w="53339" h="6985">
                  <a:moveTo>
                    <a:pt x="53340" y="6857"/>
                  </a:moveTo>
                  <a:lnTo>
                    <a:pt x="0" y="0"/>
                  </a:lnTo>
                </a:path>
              </a:pathLst>
            </a:custGeom>
            <a:ln w="434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3863097" y="5402089"/>
            <a:ext cx="257175" cy="460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50" b="1" spc="-5" dirty="0">
                <a:latin typeface="Comic Sans MS"/>
                <a:cs typeface="Comic Sans MS"/>
              </a:rPr>
              <a:t>R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7501" y="1519243"/>
            <a:ext cx="8484235" cy="1177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236470" algn="l"/>
                <a:tab pos="2987040" algn="l"/>
                <a:tab pos="3480435" algn="l"/>
                <a:tab pos="4490085" algn="l"/>
                <a:tab pos="6301740" algn="l"/>
                <a:tab pos="7060565" algn="l"/>
                <a:tab pos="7567295" algn="l"/>
              </a:tabLst>
            </a:pPr>
            <a:r>
              <a:rPr sz="2600" spc="-5" dirty="0">
                <a:latin typeface="Comic Sans MS"/>
                <a:cs typeface="Comic Sans MS"/>
              </a:rPr>
              <a:t>convencional</a:t>
            </a:r>
            <a:r>
              <a:rPr sz="2600" dirty="0">
                <a:latin typeface="Comic Sans MS"/>
                <a:cs typeface="Comic Sans MS"/>
              </a:rPr>
              <a:t>,	</a:t>
            </a:r>
            <a:r>
              <a:rPr sz="2600" spc="-5" dirty="0">
                <a:latin typeface="Comic Sans MS"/>
                <a:cs typeface="Comic Sans MS"/>
              </a:rPr>
              <a:t>co</a:t>
            </a:r>
            <a:r>
              <a:rPr sz="2600" dirty="0">
                <a:latin typeface="Comic Sans MS"/>
                <a:cs typeface="Comic Sans MS"/>
              </a:rPr>
              <a:t>n	</a:t>
            </a:r>
            <a:r>
              <a:rPr sz="2600" spc="-5" dirty="0">
                <a:latin typeface="Comic Sans MS"/>
                <a:cs typeface="Comic Sans MS"/>
              </a:rPr>
              <a:t>l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unic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10" dirty="0">
                <a:latin typeface="Comic Sans MS"/>
                <a:cs typeface="Comic Sans MS"/>
              </a:rPr>
              <a:t>d</a:t>
            </a:r>
            <a:r>
              <a:rPr sz="2600" spc="-5" dirty="0">
                <a:latin typeface="Comic Sans MS"/>
                <a:cs typeface="Comic Sans MS"/>
              </a:rPr>
              <a:t>iferenci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qu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e</a:t>
            </a:r>
            <a:r>
              <a:rPr sz="2600" dirty="0">
                <a:latin typeface="Comic Sans MS"/>
                <a:cs typeface="Comic Sans MS"/>
              </a:rPr>
              <a:t>l	</a:t>
            </a:r>
            <a:r>
              <a:rPr sz="2600" spc="-5" dirty="0">
                <a:latin typeface="Comic Sans MS"/>
                <a:cs typeface="Comic Sans MS"/>
              </a:rPr>
              <a:t>puede  detectar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fallas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corta distancia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detrás de el mismo.</a:t>
            </a:r>
            <a:endParaRPr sz="2600">
              <a:latin typeface="Comic Sans MS"/>
              <a:cs typeface="Comic Sans MS"/>
            </a:endParaRPr>
          </a:p>
          <a:p>
            <a:pPr marL="1144905">
              <a:lnSpc>
                <a:spcPts val="2825"/>
              </a:lnSpc>
            </a:pPr>
            <a:r>
              <a:rPr sz="2850" b="1" spc="-5" dirty="0">
                <a:latin typeface="Comic Sans MS"/>
                <a:cs typeface="Comic Sans MS"/>
              </a:rPr>
              <a:t>X</a:t>
            </a:r>
            <a:endParaRPr sz="2850">
              <a:latin typeface="Comic Sans MS"/>
              <a:cs typeface="Comic Sans M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970900" y="4919840"/>
            <a:ext cx="331470" cy="347345"/>
            <a:chOff x="1970900" y="4919840"/>
            <a:chExt cx="331470" cy="347345"/>
          </a:xfrm>
        </p:grpSpPr>
        <p:sp>
          <p:nvSpPr>
            <p:cNvPr id="31" name="object 31"/>
            <p:cNvSpPr/>
            <p:nvPr/>
          </p:nvSpPr>
          <p:spPr>
            <a:xfrm>
              <a:off x="1982977" y="4931918"/>
              <a:ext cx="93980" cy="17145"/>
            </a:xfrm>
            <a:custGeom>
              <a:avLst/>
              <a:gdLst/>
              <a:ahLst/>
              <a:cxnLst/>
              <a:rect l="l" t="t" r="r" b="b"/>
              <a:pathLst>
                <a:path w="93980" h="17145">
                  <a:moveTo>
                    <a:pt x="0" y="0"/>
                  </a:moveTo>
                  <a:lnTo>
                    <a:pt x="41148" y="2285"/>
                  </a:lnTo>
                  <a:lnTo>
                    <a:pt x="79248" y="9143"/>
                  </a:lnTo>
                  <a:lnTo>
                    <a:pt x="93725" y="16763"/>
                  </a:lnTo>
                </a:path>
              </a:pathLst>
            </a:custGeom>
            <a:ln w="24155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156713" y="5004307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29">
                  <a:moveTo>
                    <a:pt x="0" y="0"/>
                  </a:moveTo>
                  <a:lnTo>
                    <a:pt x="16764" y="14478"/>
                  </a:lnTo>
                  <a:lnTo>
                    <a:pt x="48767" y="55626"/>
                  </a:lnTo>
                  <a:lnTo>
                    <a:pt x="60198" y="74676"/>
                  </a:lnTo>
                </a:path>
              </a:pathLst>
            </a:custGeom>
            <a:ln w="24155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263393" y="5163565"/>
              <a:ext cx="26670" cy="91440"/>
            </a:xfrm>
            <a:custGeom>
              <a:avLst/>
              <a:gdLst/>
              <a:ahLst/>
              <a:cxnLst/>
              <a:rect l="l" t="t" r="r" b="b"/>
              <a:pathLst>
                <a:path w="26669" h="91439">
                  <a:moveTo>
                    <a:pt x="0" y="0"/>
                  </a:moveTo>
                  <a:lnTo>
                    <a:pt x="16764" y="53340"/>
                  </a:lnTo>
                  <a:lnTo>
                    <a:pt x="26670" y="91440"/>
                  </a:lnTo>
                </a:path>
              </a:pathLst>
            </a:custGeom>
            <a:ln w="24155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261101" y="4478527"/>
            <a:ext cx="3573779" cy="51435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97790">
              <a:lnSpc>
                <a:spcPct val="100000"/>
              </a:lnSpc>
              <a:spcBef>
                <a:spcPts val="245"/>
              </a:spcBef>
            </a:pPr>
            <a:r>
              <a:rPr sz="2400" b="1" spc="-5" dirty="0">
                <a:latin typeface="Comic Sans MS"/>
                <a:cs typeface="Comic Sans MS"/>
              </a:rPr>
              <a:t>Angulo</a:t>
            </a:r>
            <a:r>
              <a:rPr sz="2400" b="1" spc="-35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de</a:t>
            </a:r>
            <a:r>
              <a:rPr sz="2400" b="1" spc="-40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Impedancia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261101" y="3064256"/>
            <a:ext cx="3331210" cy="51435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97790">
              <a:lnSpc>
                <a:spcPct val="100000"/>
              </a:lnSpc>
              <a:spcBef>
                <a:spcPts val="240"/>
              </a:spcBef>
            </a:pPr>
            <a:r>
              <a:rPr sz="2400" b="1" spc="-5" dirty="0">
                <a:latin typeface="Comic Sans MS"/>
                <a:cs typeface="Comic Sans MS"/>
              </a:rPr>
              <a:t>Impedancia</a:t>
            </a:r>
            <a:r>
              <a:rPr sz="2400" b="1" spc="-25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de</a:t>
            </a:r>
            <a:r>
              <a:rPr sz="2400" b="1" spc="-40" dirty="0">
                <a:latin typeface="Comic Sans MS"/>
                <a:cs typeface="Comic Sans MS"/>
              </a:rPr>
              <a:t> </a:t>
            </a:r>
            <a:r>
              <a:rPr sz="2400" b="1" dirty="0">
                <a:latin typeface="Comic Sans MS"/>
                <a:cs typeface="Comic Sans MS"/>
              </a:rPr>
              <a:t>Falla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261101" y="3785107"/>
            <a:ext cx="3195955" cy="51435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97790">
              <a:lnSpc>
                <a:spcPct val="100000"/>
              </a:lnSpc>
              <a:spcBef>
                <a:spcPts val="240"/>
              </a:spcBef>
            </a:pPr>
            <a:r>
              <a:rPr sz="2400" b="1" spc="-5" dirty="0">
                <a:latin typeface="Comic Sans MS"/>
                <a:cs typeface="Comic Sans MS"/>
              </a:rPr>
              <a:t>Caracteristica</a:t>
            </a:r>
            <a:r>
              <a:rPr sz="2400" b="1" spc="-50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Mho</a:t>
            </a:r>
            <a:endParaRPr sz="2400" dirty="0">
              <a:latin typeface="Comic Sans MS"/>
              <a:cs typeface="Comic Sans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354833" y="4450333"/>
            <a:ext cx="6508750" cy="680720"/>
            <a:chOff x="2354833" y="4450333"/>
            <a:chExt cx="6508750" cy="680720"/>
          </a:xfrm>
        </p:grpSpPr>
        <p:sp>
          <p:nvSpPr>
            <p:cNvPr id="38" name="object 38"/>
            <p:cNvSpPr/>
            <p:nvPr/>
          </p:nvSpPr>
          <p:spPr>
            <a:xfrm>
              <a:off x="2354833" y="4720082"/>
              <a:ext cx="2882900" cy="410845"/>
            </a:xfrm>
            <a:custGeom>
              <a:avLst/>
              <a:gdLst/>
              <a:ahLst/>
              <a:cxnLst/>
              <a:rect l="l" t="t" r="r" b="b"/>
              <a:pathLst>
                <a:path w="2882900" h="410845">
                  <a:moveTo>
                    <a:pt x="167096" y="297112"/>
                  </a:moveTo>
                  <a:lnTo>
                    <a:pt x="160782" y="240791"/>
                  </a:lnTo>
                  <a:lnTo>
                    <a:pt x="0" y="344424"/>
                  </a:lnTo>
                  <a:lnTo>
                    <a:pt x="138683" y="395548"/>
                  </a:lnTo>
                  <a:lnTo>
                    <a:pt x="138683" y="300228"/>
                  </a:lnTo>
                  <a:lnTo>
                    <a:pt x="167096" y="297112"/>
                  </a:lnTo>
                  <a:close/>
                </a:path>
                <a:path w="2882900" h="410845">
                  <a:moveTo>
                    <a:pt x="173499" y="354228"/>
                  </a:moveTo>
                  <a:lnTo>
                    <a:pt x="167096" y="297112"/>
                  </a:lnTo>
                  <a:lnTo>
                    <a:pt x="138683" y="300228"/>
                  </a:lnTo>
                  <a:lnTo>
                    <a:pt x="144779" y="357378"/>
                  </a:lnTo>
                  <a:lnTo>
                    <a:pt x="173499" y="354228"/>
                  </a:lnTo>
                  <a:close/>
                </a:path>
                <a:path w="2882900" h="410845">
                  <a:moveTo>
                    <a:pt x="179832" y="410718"/>
                  </a:moveTo>
                  <a:lnTo>
                    <a:pt x="173499" y="354228"/>
                  </a:lnTo>
                  <a:lnTo>
                    <a:pt x="144779" y="357378"/>
                  </a:lnTo>
                  <a:lnTo>
                    <a:pt x="138683" y="300228"/>
                  </a:lnTo>
                  <a:lnTo>
                    <a:pt x="138683" y="395548"/>
                  </a:lnTo>
                  <a:lnTo>
                    <a:pt x="179832" y="410718"/>
                  </a:lnTo>
                  <a:close/>
                </a:path>
                <a:path w="2882900" h="410845">
                  <a:moveTo>
                    <a:pt x="2882646" y="57150"/>
                  </a:moveTo>
                  <a:lnTo>
                    <a:pt x="2876550" y="0"/>
                  </a:lnTo>
                  <a:lnTo>
                    <a:pt x="167096" y="297112"/>
                  </a:lnTo>
                  <a:lnTo>
                    <a:pt x="173499" y="354228"/>
                  </a:lnTo>
                  <a:lnTo>
                    <a:pt x="2882646" y="5715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261101" y="4478527"/>
              <a:ext cx="3573779" cy="514350"/>
            </a:xfrm>
            <a:custGeom>
              <a:avLst/>
              <a:gdLst/>
              <a:ahLst/>
              <a:cxnLst/>
              <a:rect l="l" t="t" r="r" b="b"/>
              <a:pathLst>
                <a:path w="3573779" h="514350">
                  <a:moveTo>
                    <a:pt x="3573779" y="514350"/>
                  </a:moveTo>
                  <a:lnTo>
                    <a:pt x="3573779" y="0"/>
                  </a:lnTo>
                  <a:lnTo>
                    <a:pt x="0" y="0"/>
                  </a:lnTo>
                  <a:lnTo>
                    <a:pt x="0" y="514350"/>
                  </a:lnTo>
                  <a:lnTo>
                    <a:pt x="3573779" y="514350"/>
                  </a:lnTo>
                  <a:close/>
                </a:path>
              </a:pathLst>
            </a:custGeom>
            <a:no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232907" y="4450333"/>
              <a:ext cx="3630295" cy="571500"/>
            </a:xfrm>
            <a:custGeom>
              <a:avLst/>
              <a:gdLst/>
              <a:ahLst/>
              <a:cxnLst/>
              <a:rect l="l" t="t" r="r" b="b"/>
              <a:pathLst>
                <a:path w="3630295" h="571500">
                  <a:moveTo>
                    <a:pt x="3630168" y="571500"/>
                  </a:moveTo>
                  <a:lnTo>
                    <a:pt x="3630168" y="0"/>
                  </a:lnTo>
                  <a:lnTo>
                    <a:pt x="0" y="0"/>
                  </a:lnTo>
                  <a:lnTo>
                    <a:pt x="0" y="571500"/>
                  </a:lnTo>
                  <a:lnTo>
                    <a:pt x="28193" y="571500"/>
                  </a:lnTo>
                  <a:lnTo>
                    <a:pt x="28193" y="57150"/>
                  </a:lnTo>
                  <a:lnTo>
                    <a:pt x="57150" y="28194"/>
                  </a:lnTo>
                  <a:lnTo>
                    <a:pt x="57150" y="57150"/>
                  </a:lnTo>
                  <a:lnTo>
                    <a:pt x="3573018" y="57150"/>
                  </a:lnTo>
                  <a:lnTo>
                    <a:pt x="3573018" y="28193"/>
                  </a:lnTo>
                  <a:lnTo>
                    <a:pt x="3601973" y="57150"/>
                  </a:lnTo>
                  <a:lnTo>
                    <a:pt x="3601973" y="571500"/>
                  </a:lnTo>
                  <a:lnTo>
                    <a:pt x="3630168" y="571500"/>
                  </a:lnTo>
                  <a:close/>
                </a:path>
                <a:path w="3630295" h="571500">
                  <a:moveTo>
                    <a:pt x="57150" y="57150"/>
                  </a:moveTo>
                  <a:lnTo>
                    <a:pt x="57150" y="28194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3630295" h="571500">
                  <a:moveTo>
                    <a:pt x="57150" y="514350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514350"/>
                  </a:lnTo>
                  <a:lnTo>
                    <a:pt x="57150" y="514350"/>
                  </a:lnTo>
                  <a:close/>
                </a:path>
                <a:path w="3630295" h="571500">
                  <a:moveTo>
                    <a:pt x="3601973" y="514350"/>
                  </a:moveTo>
                  <a:lnTo>
                    <a:pt x="28193" y="514350"/>
                  </a:lnTo>
                  <a:lnTo>
                    <a:pt x="57150" y="542544"/>
                  </a:lnTo>
                  <a:lnTo>
                    <a:pt x="57150" y="571500"/>
                  </a:lnTo>
                  <a:lnTo>
                    <a:pt x="3573018" y="571500"/>
                  </a:lnTo>
                  <a:lnTo>
                    <a:pt x="3573018" y="542543"/>
                  </a:lnTo>
                  <a:lnTo>
                    <a:pt x="3601973" y="514350"/>
                  </a:lnTo>
                  <a:close/>
                </a:path>
                <a:path w="3630295" h="571500">
                  <a:moveTo>
                    <a:pt x="57150" y="571500"/>
                  </a:moveTo>
                  <a:lnTo>
                    <a:pt x="57150" y="542544"/>
                  </a:lnTo>
                  <a:lnTo>
                    <a:pt x="28193" y="514350"/>
                  </a:lnTo>
                  <a:lnTo>
                    <a:pt x="28193" y="571500"/>
                  </a:lnTo>
                  <a:lnTo>
                    <a:pt x="57150" y="571500"/>
                  </a:lnTo>
                  <a:close/>
                </a:path>
                <a:path w="3630295" h="571500">
                  <a:moveTo>
                    <a:pt x="3601973" y="57150"/>
                  </a:moveTo>
                  <a:lnTo>
                    <a:pt x="3573018" y="28193"/>
                  </a:lnTo>
                  <a:lnTo>
                    <a:pt x="3573018" y="57150"/>
                  </a:lnTo>
                  <a:lnTo>
                    <a:pt x="3601973" y="57150"/>
                  </a:lnTo>
                  <a:close/>
                </a:path>
                <a:path w="3630295" h="571500">
                  <a:moveTo>
                    <a:pt x="3601973" y="514350"/>
                  </a:moveTo>
                  <a:lnTo>
                    <a:pt x="3601973" y="57150"/>
                  </a:lnTo>
                  <a:lnTo>
                    <a:pt x="3573018" y="57150"/>
                  </a:lnTo>
                  <a:lnTo>
                    <a:pt x="3573018" y="514350"/>
                  </a:lnTo>
                  <a:lnTo>
                    <a:pt x="3601973" y="514350"/>
                  </a:lnTo>
                  <a:close/>
                </a:path>
                <a:path w="3630295" h="571500">
                  <a:moveTo>
                    <a:pt x="3601973" y="571500"/>
                  </a:moveTo>
                  <a:lnTo>
                    <a:pt x="3601973" y="514350"/>
                  </a:lnTo>
                  <a:lnTo>
                    <a:pt x="3573018" y="542543"/>
                  </a:lnTo>
                  <a:lnTo>
                    <a:pt x="3573018" y="571500"/>
                  </a:lnTo>
                  <a:lnTo>
                    <a:pt x="3601973" y="5715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2399029" y="3008630"/>
            <a:ext cx="6221730" cy="598170"/>
            <a:chOff x="2399029" y="3008630"/>
            <a:chExt cx="6221730" cy="598170"/>
          </a:xfrm>
        </p:grpSpPr>
        <p:sp>
          <p:nvSpPr>
            <p:cNvPr id="42" name="object 42"/>
            <p:cNvSpPr/>
            <p:nvPr/>
          </p:nvSpPr>
          <p:spPr>
            <a:xfrm>
              <a:off x="2399017" y="3008642"/>
              <a:ext cx="6221730" cy="598170"/>
            </a:xfrm>
            <a:custGeom>
              <a:avLst/>
              <a:gdLst/>
              <a:ahLst/>
              <a:cxnLst/>
              <a:rect l="l" t="t" r="r" b="b"/>
              <a:pathLst>
                <a:path w="6221730" h="598170">
                  <a:moveTo>
                    <a:pt x="6221730" y="26670"/>
                  </a:moveTo>
                  <a:lnTo>
                    <a:pt x="6164580" y="26670"/>
                  </a:lnTo>
                  <a:lnTo>
                    <a:pt x="6164580" y="83820"/>
                  </a:lnTo>
                  <a:lnTo>
                    <a:pt x="6164580" y="541020"/>
                  </a:lnTo>
                  <a:lnTo>
                    <a:pt x="2891028" y="541020"/>
                  </a:lnTo>
                  <a:lnTo>
                    <a:pt x="2891028" y="83820"/>
                  </a:lnTo>
                  <a:lnTo>
                    <a:pt x="6164580" y="83820"/>
                  </a:lnTo>
                  <a:lnTo>
                    <a:pt x="6164580" y="26670"/>
                  </a:lnTo>
                  <a:lnTo>
                    <a:pt x="2833878" y="26670"/>
                  </a:lnTo>
                  <a:lnTo>
                    <a:pt x="2833878" y="226885"/>
                  </a:lnTo>
                  <a:lnTo>
                    <a:pt x="173012" y="56667"/>
                  </a:lnTo>
                  <a:lnTo>
                    <a:pt x="176784" y="0"/>
                  </a:lnTo>
                  <a:lnTo>
                    <a:pt x="0" y="74676"/>
                  </a:lnTo>
                  <a:lnTo>
                    <a:pt x="140970" y="157175"/>
                  </a:lnTo>
                  <a:lnTo>
                    <a:pt x="165354" y="171450"/>
                  </a:lnTo>
                  <a:lnTo>
                    <a:pt x="169202" y="113817"/>
                  </a:lnTo>
                  <a:lnTo>
                    <a:pt x="2833116" y="284226"/>
                  </a:lnTo>
                  <a:lnTo>
                    <a:pt x="2833878" y="272796"/>
                  </a:lnTo>
                  <a:lnTo>
                    <a:pt x="2833878" y="598170"/>
                  </a:lnTo>
                  <a:lnTo>
                    <a:pt x="2862072" y="598170"/>
                  </a:lnTo>
                  <a:lnTo>
                    <a:pt x="2891028" y="598170"/>
                  </a:lnTo>
                  <a:lnTo>
                    <a:pt x="6164580" y="598170"/>
                  </a:lnTo>
                  <a:lnTo>
                    <a:pt x="6192774" y="598170"/>
                  </a:lnTo>
                  <a:lnTo>
                    <a:pt x="6221730" y="598170"/>
                  </a:lnTo>
                  <a:lnTo>
                    <a:pt x="6221730" y="2667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261101" y="3064256"/>
              <a:ext cx="3331210" cy="514350"/>
            </a:xfrm>
            <a:custGeom>
              <a:avLst/>
              <a:gdLst/>
              <a:ahLst/>
              <a:cxnLst/>
              <a:rect l="l" t="t" r="r" b="b"/>
              <a:pathLst>
                <a:path w="3331209" h="514350">
                  <a:moveTo>
                    <a:pt x="3330701" y="514350"/>
                  </a:moveTo>
                  <a:lnTo>
                    <a:pt x="3330701" y="0"/>
                  </a:lnTo>
                  <a:lnTo>
                    <a:pt x="0" y="0"/>
                  </a:lnTo>
                  <a:lnTo>
                    <a:pt x="0" y="514350"/>
                  </a:lnTo>
                  <a:lnTo>
                    <a:pt x="3330701" y="514350"/>
                  </a:lnTo>
                  <a:close/>
                </a:path>
              </a:pathLst>
            </a:custGeom>
            <a:no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3298951" y="3756151"/>
            <a:ext cx="5187315" cy="571500"/>
            <a:chOff x="3298951" y="3756151"/>
            <a:chExt cx="5187315" cy="571500"/>
          </a:xfrm>
        </p:grpSpPr>
        <p:sp>
          <p:nvSpPr>
            <p:cNvPr id="45" name="object 45"/>
            <p:cNvSpPr/>
            <p:nvPr/>
          </p:nvSpPr>
          <p:spPr>
            <a:xfrm>
              <a:off x="3298939" y="3756151"/>
              <a:ext cx="5187315" cy="571500"/>
            </a:xfrm>
            <a:custGeom>
              <a:avLst/>
              <a:gdLst/>
              <a:ahLst/>
              <a:cxnLst/>
              <a:rect l="l" t="t" r="r" b="b"/>
              <a:pathLst>
                <a:path w="5187315" h="571500">
                  <a:moveTo>
                    <a:pt x="5186934" y="0"/>
                  </a:moveTo>
                  <a:lnTo>
                    <a:pt x="5129784" y="0"/>
                  </a:lnTo>
                  <a:lnTo>
                    <a:pt x="5129784" y="57150"/>
                  </a:lnTo>
                  <a:lnTo>
                    <a:pt x="5129784" y="514350"/>
                  </a:lnTo>
                  <a:lnTo>
                    <a:pt x="1991106" y="514350"/>
                  </a:lnTo>
                  <a:lnTo>
                    <a:pt x="1991106" y="57150"/>
                  </a:lnTo>
                  <a:lnTo>
                    <a:pt x="5129784" y="57150"/>
                  </a:lnTo>
                  <a:lnTo>
                    <a:pt x="5129784" y="0"/>
                  </a:lnTo>
                  <a:lnTo>
                    <a:pt x="1933956" y="0"/>
                  </a:lnTo>
                  <a:lnTo>
                    <a:pt x="1933956" y="210312"/>
                  </a:lnTo>
                  <a:lnTo>
                    <a:pt x="1933194" y="198882"/>
                  </a:lnTo>
                  <a:lnTo>
                    <a:pt x="169443" y="321868"/>
                  </a:lnTo>
                  <a:lnTo>
                    <a:pt x="165354" y="264414"/>
                  </a:lnTo>
                  <a:lnTo>
                    <a:pt x="0" y="361950"/>
                  </a:lnTo>
                  <a:lnTo>
                    <a:pt x="140970" y="420649"/>
                  </a:lnTo>
                  <a:lnTo>
                    <a:pt x="177546" y="435864"/>
                  </a:lnTo>
                  <a:lnTo>
                    <a:pt x="173507" y="379006"/>
                  </a:lnTo>
                  <a:lnTo>
                    <a:pt x="1933956" y="256247"/>
                  </a:lnTo>
                  <a:lnTo>
                    <a:pt x="1933956" y="571500"/>
                  </a:lnTo>
                  <a:lnTo>
                    <a:pt x="1962150" y="571500"/>
                  </a:lnTo>
                  <a:lnTo>
                    <a:pt x="1991106" y="571500"/>
                  </a:lnTo>
                  <a:lnTo>
                    <a:pt x="5129784" y="571500"/>
                  </a:lnTo>
                  <a:lnTo>
                    <a:pt x="5157990" y="571500"/>
                  </a:lnTo>
                  <a:lnTo>
                    <a:pt x="5186934" y="571500"/>
                  </a:lnTo>
                  <a:lnTo>
                    <a:pt x="518693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261101" y="3785107"/>
              <a:ext cx="3195955" cy="514350"/>
            </a:xfrm>
            <a:custGeom>
              <a:avLst/>
              <a:gdLst/>
              <a:ahLst/>
              <a:cxnLst/>
              <a:rect l="l" t="t" r="r" b="b"/>
              <a:pathLst>
                <a:path w="3195954" h="514350">
                  <a:moveTo>
                    <a:pt x="3195827" y="514350"/>
                  </a:moveTo>
                  <a:lnTo>
                    <a:pt x="3195827" y="0"/>
                  </a:lnTo>
                  <a:lnTo>
                    <a:pt x="0" y="0"/>
                  </a:lnTo>
                  <a:lnTo>
                    <a:pt x="0" y="514350"/>
                  </a:lnTo>
                  <a:lnTo>
                    <a:pt x="3195827" y="514350"/>
                  </a:lnTo>
                  <a:close/>
                </a:path>
              </a:pathLst>
            </a:custGeom>
            <a:no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0934" y="1128407"/>
            <a:ext cx="8621395" cy="2052320"/>
          </a:xfrm>
          <a:custGeom>
            <a:avLst/>
            <a:gdLst/>
            <a:ahLst/>
            <a:cxnLst/>
            <a:rect l="l" t="t" r="r" b="b"/>
            <a:pathLst>
              <a:path w="8621395" h="2052320">
                <a:moveTo>
                  <a:pt x="8621395" y="1001623"/>
                </a:moveTo>
                <a:lnTo>
                  <a:pt x="8615934" y="953566"/>
                </a:lnTo>
                <a:lnTo>
                  <a:pt x="8605012" y="907364"/>
                </a:lnTo>
                <a:lnTo>
                  <a:pt x="8588616" y="864247"/>
                </a:lnTo>
                <a:lnTo>
                  <a:pt x="8567217" y="826287"/>
                </a:lnTo>
                <a:lnTo>
                  <a:pt x="8586775" y="791578"/>
                </a:lnTo>
                <a:lnTo>
                  <a:pt x="8603158" y="748461"/>
                </a:lnTo>
                <a:lnTo>
                  <a:pt x="8614092" y="702259"/>
                </a:lnTo>
                <a:lnTo>
                  <a:pt x="8619553" y="654202"/>
                </a:lnTo>
                <a:lnTo>
                  <a:pt x="8619553" y="605523"/>
                </a:lnTo>
                <a:lnTo>
                  <a:pt x="8614092" y="557466"/>
                </a:lnTo>
                <a:lnTo>
                  <a:pt x="8603158" y="511263"/>
                </a:lnTo>
                <a:lnTo>
                  <a:pt x="8586775" y="468147"/>
                </a:lnTo>
                <a:lnTo>
                  <a:pt x="8567052" y="433158"/>
                </a:lnTo>
                <a:lnTo>
                  <a:pt x="8588286" y="395478"/>
                </a:lnTo>
                <a:lnTo>
                  <a:pt x="8604669" y="352361"/>
                </a:lnTo>
                <a:lnTo>
                  <a:pt x="8615604" y="306146"/>
                </a:lnTo>
                <a:lnTo>
                  <a:pt x="8621065" y="258089"/>
                </a:lnTo>
                <a:lnTo>
                  <a:pt x="8621065" y="209423"/>
                </a:lnTo>
                <a:lnTo>
                  <a:pt x="8615604" y="161366"/>
                </a:lnTo>
                <a:lnTo>
                  <a:pt x="8604669" y="115163"/>
                </a:lnTo>
                <a:lnTo>
                  <a:pt x="8588286" y="72047"/>
                </a:lnTo>
                <a:lnTo>
                  <a:pt x="8566429" y="33248"/>
                </a:lnTo>
                <a:lnTo>
                  <a:pt x="8539099" y="0"/>
                </a:lnTo>
                <a:lnTo>
                  <a:pt x="81965" y="0"/>
                </a:lnTo>
                <a:lnTo>
                  <a:pt x="54648" y="33248"/>
                </a:lnTo>
                <a:lnTo>
                  <a:pt x="32791" y="72047"/>
                </a:lnTo>
                <a:lnTo>
                  <a:pt x="16395" y="115163"/>
                </a:lnTo>
                <a:lnTo>
                  <a:pt x="5461" y="161366"/>
                </a:lnTo>
                <a:lnTo>
                  <a:pt x="0" y="209423"/>
                </a:lnTo>
                <a:lnTo>
                  <a:pt x="0" y="258089"/>
                </a:lnTo>
                <a:lnTo>
                  <a:pt x="5461" y="306146"/>
                </a:lnTo>
                <a:lnTo>
                  <a:pt x="16395" y="352361"/>
                </a:lnTo>
                <a:lnTo>
                  <a:pt x="32791" y="395478"/>
                </a:lnTo>
                <a:lnTo>
                  <a:pt x="53251" y="431812"/>
                </a:lnTo>
                <a:lnTo>
                  <a:pt x="32791" y="468147"/>
                </a:lnTo>
                <a:lnTo>
                  <a:pt x="16395" y="511263"/>
                </a:lnTo>
                <a:lnTo>
                  <a:pt x="5461" y="557466"/>
                </a:lnTo>
                <a:lnTo>
                  <a:pt x="0" y="605523"/>
                </a:lnTo>
                <a:lnTo>
                  <a:pt x="0" y="654202"/>
                </a:lnTo>
                <a:lnTo>
                  <a:pt x="5461" y="702259"/>
                </a:lnTo>
                <a:lnTo>
                  <a:pt x="16395" y="748461"/>
                </a:lnTo>
                <a:lnTo>
                  <a:pt x="32791" y="791578"/>
                </a:lnTo>
                <a:lnTo>
                  <a:pt x="53251" y="827913"/>
                </a:lnTo>
                <a:lnTo>
                  <a:pt x="32791" y="864247"/>
                </a:lnTo>
                <a:lnTo>
                  <a:pt x="16395" y="907364"/>
                </a:lnTo>
                <a:lnTo>
                  <a:pt x="5461" y="953566"/>
                </a:lnTo>
                <a:lnTo>
                  <a:pt x="0" y="1001623"/>
                </a:lnTo>
                <a:lnTo>
                  <a:pt x="0" y="1050302"/>
                </a:lnTo>
                <a:lnTo>
                  <a:pt x="5461" y="1098359"/>
                </a:lnTo>
                <a:lnTo>
                  <a:pt x="16395" y="1144562"/>
                </a:lnTo>
                <a:lnTo>
                  <a:pt x="32791" y="1187678"/>
                </a:lnTo>
                <a:lnTo>
                  <a:pt x="53251" y="1224013"/>
                </a:lnTo>
                <a:lnTo>
                  <a:pt x="32791" y="1260348"/>
                </a:lnTo>
                <a:lnTo>
                  <a:pt x="16395" y="1303464"/>
                </a:lnTo>
                <a:lnTo>
                  <a:pt x="5461" y="1349667"/>
                </a:lnTo>
                <a:lnTo>
                  <a:pt x="0" y="1397723"/>
                </a:lnTo>
                <a:lnTo>
                  <a:pt x="0" y="1446403"/>
                </a:lnTo>
                <a:lnTo>
                  <a:pt x="5461" y="1494459"/>
                </a:lnTo>
                <a:lnTo>
                  <a:pt x="16395" y="1540662"/>
                </a:lnTo>
                <a:lnTo>
                  <a:pt x="32791" y="1583778"/>
                </a:lnTo>
                <a:lnTo>
                  <a:pt x="53251" y="1620113"/>
                </a:lnTo>
                <a:lnTo>
                  <a:pt x="32791" y="1656448"/>
                </a:lnTo>
                <a:lnTo>
                  <a:pt x="16395" y="1699564"/>
                </a:lnTo>
                <a:lnTo>
                  <a:pt x="5461" y="1745767"/>
                </a:lnTo>
                <a:lnTo>
                  <a:pt x="0" y="1793824"/>
                </a:lnTo>
                <a:lnTo>
                  <a:pt x="0" y="1842503"/>
                </a:lnTo>
                <a:lnTo>
                  <a:pt x="5461" y="1890560"/>
                </a:lnTo>
                <a:lnTo>
                  <a:pt x="16395" y="1936762"/>
                </a:lnTo>
                <a:lnTo>
                  <a:pt x="32791" y="1979879"/>
                </a:lnTo>
                <a:lnTo>
                  <a:pt x="54648" y="2018677"/>
                </a:lnTo>
                <a:lnTo>
                  <a:pt x="81965" y="2051926"/>
                </a:lnTo>
                <a:lnTo>
                  <a:pt x="7185266" y="2051926"/>
                </a:lnTo>
                <a:lnTo>
                  <a:pt x="7212597" y="2018677"/>
                </a:lnTo>
                <a:lnTo>
                  <a:pt x="7234453" y="1979879"/>
                </a:lnTo>
                <a:lnTo>
                  <a:pt x="7250836" y="1936762"/>
                </a:lnTo>
                <a:lnTo>
                  <a:pt x="7261771" y="1890560"/>
                </a:lnTo>
                <a:lnTo>
                  <a:pt x="7267232" y="1842503"/>
                </a:lnTo>
                <a:lnTo>
                  <a:pt x="7267232" y="1793824"/>
                </a:lnTo>
                <a:lnTo>
                  <a:pt x="7261771" y="1745767"/>
                </a:lnTo>
                <a:lnTo>
                  <a:pt x="7250836" y="1699564"/>
                </a:lnTo>
                <a:lnTo>
                  <a:pt x="7234453" y="1656448"/>
                </a:lnTo>
                <a:lnTo>
                  <a:pt x="7234098" y="1655826"/>
                </a:lnTo>
                <a:lnTo>
                  <a:pt x="8538578" y="1655826"/>
                </a:lnTo>
                <a:lnTo>
                  <a:pt x="8565909" y="1622577"/>
                </a:lnTo>
                <a:lnTo>
                  <a:pt x="8587765" y="1583778"/>
                </a:lnTo>
                <a:lnTo>
                  <a:pt x="8604148" y="1540662"/>
                </a:lnTo>
                <a:lnTo>
                  <a:pt x="8615083" y="1494459"/>
                </a:lnTo>
                <a:lnTo>
                  <a:pt x="8620544" y="1446403"/>
                </a:lnTo>
                <a:lnTo>
                  <a:pt x="8620544" y="1397723"/>
                </a:lnTo>
                <a:lnTo>
                  <a:pt x="8615083" y="1349667"/>
                </a:lnTo>
                <a:lnTo>
                  <a:pt x="8604148" y="1303464"/>
                </a:lnTo>
                <a:lnTo>
                  <a:pt x="8587765" y="1260348"/>
                </a:lnTo>
                <a:lnTo>
                  <a:pt x="8567712" y="1224775"/>
                </a:lnTo>
                <a:lnTo>
                  <a:pt x="8588616" y="1187678"/>
                </a:lnTo>
                <a:lnTo>
                  <a:pt x="8605012" y="1144562"/>
                </a:lnTo>
                <a:lnTo>
                  <a:pt x="8615934" y="1098359"/>
                </a:lnTo>
                <a:lnTo>
                  <a:pt x="8621395" y="1050302"/>
                </a:lnTo>
                <a:lnTo>
                  <a:pt x="8621395" y="100162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42898" y="539819"/>
            <a:ext cx="8484870" cy="5255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7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protección</a:t>
            </a:r>
            <a:r>
              <a:rPr sz="2600" spc="7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7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distancia</a:t>
            </a:r>
            <a:r>
              <a:rPr sz="2600" spc="7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aplicada</a:t>
            </a:r>
            <a:r>
              <a:rPr sz="2600" spc="7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7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generadores,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funciona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respaldo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detectar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han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sido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adecuadamente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aisladas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protección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primaria,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requiriendo el disparo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generador.</a:t>
            </a:r>
            <a:endParaRPr sz="2600">
              <a:latin typeface="Comic Sans MS"/>
              <a:cs typeface="Comic Sans MS"/>
            </a:endParaRPr>
          </a:p>
          <a:p>
            <a:pPr marL="12700" marR="635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respaldo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proporciona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normalmente por dos tipos de relés: sobrecorriente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distancia.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64"/>
              </a:spcBef>
            </a:pPr>
            <a:r>
              <a:rPr sz="2600" spc="-5" dirty="0">
                <a:latin typeface="Comic Sans MS"/>
                <a:cs typeface="Comic Sans MS"/>
              </a:rPr>
              <a:t>La protección de </a:t>
            </a:r>
            <a:r>
              <a:rPr sz="2600" spc="-10" dirty="0">
                <a:latin typeface="Comic Sans MS"/>
                <a:cs typeface="Comic Sans MS"/>
              </a:rPr>
              <a:t>respaldo </a:t>
            </a:r>
            <a:r>
              <a:rPr sz="2600" spc="-5" dirty="0">
                <a:latin typeface="Comic Sans MS"/>
                <a:cs typeface="Comic Sans MS"/>
              </a:rPr>
              <a:t>para fallas de fase también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proporciona protección de respaldo para el generador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transformador elevador antes de que el generador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sincronizado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504" y="1104900"/>
            <a:ext cx="8700135" cy="2905760"/>
            <a:chOff x="222504" y="1104900"/>
            <a:chExt cx="8700135" cy="2905760"/>
          </a:xfrm>
        </p:grpSpPr>
        <p:sp>
          <p:nvSpPr>
            <p:cNvPr id="3" name="object 3"/>
            <p:cNvSpPr/>
            <p:nvPr/>
          </p:nvSpPr>
          <p:spPr>
            <a:xfrm>
              <a:off x="251460" y="1133855"/>
              <a:ext cx="8642350" cy="2847975"/>
            </a:xfrm>
            <a:custGeom>
              <a:avLst/>
              <a:gdLst/>
              <a:ahLst/>
              <a:cxnLst/>
              <a:rect l="l" t="t" r="r" b="b"/>
              <a:pathLst>
                <a:path w="8642350" h="2847975">
                  <a:moveTo>
                    <a:pt x="8641841" y="2847593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2847594"/>
                  </a:lnTo>
                  <a:lnTo>
                    <a:pt x="8641841" y="2847593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2504" y="1104900"/>
              <a:ext cx="8700135" cy="2905760"/>
            </a:xfrm>
            <a:custGeom>
              <a:avLst/>
              <a:gdLst/>
              <a:ahLst/>
              <a:cxnLst/>
              <a:rect l="l" t="t" r="r" b="b"/>
              <a:pathLst>
                <a:path w="8700135" h="2905760">
                  <a:moveTo>
                    <a:pt x="8699753" y="2905505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2905506"/>
                  </a:lnTo>
                  <a:lnTo>
                    <a:pt x="28955" y="2905506"/>
                  </a:lnTo>
                  <a:lnTo>
                    <a:pt x="28956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8642603" y="57150"/>
                  </a:lnTo>
                  <a:lnTo>
                    <a:pt x="8642603" y="28955"/>
                  </a:lnTo>
                  <a:lnTo>
                    <a:pt x="8670798" y="57150"/>
                  </a:lnTo>
                  <a:lnTo>
                    <a:pt x="8670798" y="2905505"/>
                  </a:lnTo>
                  <a:lnTo>
                    <a:pt x="8699753" y="2905505"/>
                  </a:lnTo>
                  <a:close/>
                </a:path>
                <a:path w="8700135" h="2905760">
                  <a:moveTo>
                    <a:pt x="57149" y="57150"/>
                  </a:moveTo>
                  <a:lnTo>
                    <a:pt x="57149" y="28956"/>
                  </a:lnTo>
                  <a:lnTo>
                    <a:pt x="28956" y="57150"/>
                  </a:lnTo>
                  <a:lnTo>
                    <a:pt x="57149" y="57150"/>
                  </a:lnTo>
                  <a:close/>
                </a:path>
                <a:path w="8700135" h="2905760">
                  <a:moveTo>
                    <a:pt x="57150" y="2848356"/>
                  </a:moveTo>
                  <a:lnTo>
                    <a:pt x="57149" y="57150"/>
                  </a:lnTo>
                  <a:lnTo>
                    <a:pt x="28956" y="57150"/>
                  </a:lnTo>
                  <a:lnTo>
                    <a:pt x="28956" y="2848356"/>
                  </a:lnTo>
                  <a:lnTo>
                    <a:pt x="57150" y="2848356"/>
                  </a:lnTo>
                  <a:close/>
                </a:path>
                <a:path w="8700135" h="2905760">
                  <a:moveTo>
                    <a:pt x="8670798" y="2848355"/>
                  </a:moveTo>
                  <a:lnTo>
                    <a:pt x="28956" y="2848356"/>
                  </a:lnTo>
                  <a:lnTo>
                    <a:pt x="57150" y="2876550"/>
                  </a:lnTo>
                  <a:lnTo>
                    <a:pt x="57150" y="2905506"/>
                  </a:lnTo>
                  <a:lnTo>
                    <a:pt x="8642603" y="2905505"/>
                  </a:lnTo>
                  <a:lnTo>
                    <a:pt x="8642603" y="2876550"/>
                  </a:lnTo>
                  <a:lnTo>
                    <a:pt x="8670798" y="2848355"/>
                  </a:lnTo>
                  <a:close/>
                </a:path>
                <a:path w="8700135" h="2905760">
                  <a:moveTo>
                    <a:pt x="57150" y="2905506"/>
                  </a:moveTo>
                  <a:lnTo>
                    <a:pt x="57150" y="2876550"/>
                  </a:lnTo>
                  <a:lnTo>
                    <a:pt x="28956" y="2848356"/>
                  </a:lnTo>
                  <a:lnTo>
                    <a:pt x="28955" y="2905506"/>
                  </a:lnTo>
                  <a:lnTo>
                    <a:pt x="57150" y="2905506"/>
                  </a:lnTo>
                  <a:close/>
                </a:path>
                <a:path w="8700135" h="2905760">
                  <a:moveTo>
                    <a:pt x="8670798" y="57150"/>
                  </a:moveTo>
                  <a:lnTo>
                    <a:pt x="8642603" y="28955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2905760">
                  <a:moveTo>
                    <a:pt x="8670798" y="2848355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2848355"/>
                  </a:lnTo>
                  <a:lnTo>
                    <a:pt x="8670798" y="2848355"/>
                  </a:lnTo>
                  <a:close/>
                </a:path>
                <a:path w="8700135" h="2905760">
                  <a:moveTo>
                    <a:pt x="8670798" y="2905505"/>
                  </a:moveTo>
                  <a:lnTo>
                    <a:pt x="8670798" y="2848355"/>
                  </a:lnTo>
                  <a:lnTo>
                    <a:pt x="8642603" y="2876550"/>
                  </a:lnTo>
                  <a:lnTo>
                    <a:pt x="8642603" y="2905505"/>
                  </a:lnTo>
                  <a:lnTo>
                    <a:pt x="8670798" y="290550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0199" y="1149419"/>
            <a:ext cx="8481695" cy="2720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5" dirty="0">
                <a:latin typeface="Comic Sans MS"/>
                <a:cs typeface="Comic Sans MS"/>
              </a:rPr>
              <a:t>Zona</a:t>
            </a:r>
            <a:r>
              <a:rPr sz="2600" b="1" spc="-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1</a:t>
            </a:r>
            <a:r>
              <a:rPr sz="2600" b="1" spc="-35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=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</a:t>
            </a:r>
            <a:r>
              <a:rPr sz="2600" dirty="0">
                <a:latin typeface="Comic Sans MS"/>
                <a:cs typeface="Comic Sans MS"/>
              </a:rPr>
              <a:t>l </a:t>
            </a:r>
            <a:r>
              <a:rPr sz="2600" spc="-10" dirty="0">
                <a:latin typeface="Comic Sans MS"/>
                <a:cs typeface="Comic Sans MS"/>
              </a:rPr>
              <a:t>m</a:t>
            </a:r>
            <a:r>
              <a:rPr sz="2600" spc="-5" dirty="0">
                <a:latin typeface="Comic Sans MS"/>
                <a:cs typeface="Comic Sans MS"/>
              </a:rPr>
              <a:t>eno</a:t>
            </a:r>
            <a:r>
              <a:rPr sz="2600" dirty="0">
                <a:latin typeface="Comic Sans MS"/>
                <a:cs typeface="Comic Sans MS"/>
              </a:rPr>
              <a:t>r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</a:t>
            </a:r>
            <a:r>
              <a:rPr sz="2600" dirty="0">
                <a:latin typeface="Comic Sans MS"/>
                <a:cs typeface="Comic Sans MS"/>
              </a:rPr>
              <a:t>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</a:t>
            </a:r>
            <a:r>
              <a:rPr sz="2600" dirty="0">
                <a:latin typeface="Comic Sans MS"/>
                <a:cs typeface="Comic Sans MS"/>
              </a:rPr>
              <a:t>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s</a:t>
            </a:r>
            <a:r>
              <a:rPr sz="2600" spc="-5" dirty="0">
                <a:latin typeface="Comic Sans MS"/>
                <a:cs typeface="Comic Sans MS"/>
              </a:rPr>
              <a:t>iguiente</a:t>
            </a:r>
            <a:r>
              <a:rPr sz="2600" dirty="0">
                <a:latin typeface="Comic Sans MS"/>
                <a:cs typeface="Comic Sans MS"/>
              </a:rPr>
              <a:t>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2</a:t>
            </a:r>
            <a:r>
              <a:rPr sz="2600" spc="-5" dirty="0">
                <a:latin typeface="Comic Sans MS"/>
                <a:cs typeface="Comic Sans MS"/>
              </a:rPr>
              <a:t> criteros:</a:t>
            </a:r>
            <a:endParaRPr sz="2600">
              <a:latin typeface="Comic Sans MS"/>
              <a:cs typeface="Comic Sans MS"/>
            </a:endParaRPr>
          </a:p>
          <a:p>
            <a:pPr marL="440690" indent="-428625">
              <a:lnSpc>
                <a:spcPct val="100000"/>
              </a:lnSpc>
              <a:spcBef>
                <a:spcPts val="1875"/>
              </a:spcBef>
              <a:buAutoNum type="arabicPeriod"/>
              <a:tabLst>
                <a:tab pos="440055" algn="l"/>
                <a:tab pos="441325" algn="l"/>
              </a:tabLst>
            </a:pPr>
            <a:r>
              <a:rPr sz="2600" spc="-5" dirty="0">
                <a:latin typeface="Comic Sans MS"/>
                <a:cs typeface="Comic Sans MS"/>
              </a:rPr>
              <a:t>120% del transformador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Unidad.</a:t>
            </a:r>
            <a:endParaRPr sz="2600">
              <a:latin typeface="Comic Sans MS"/>
              <a:cs typeface="Comic Sans MS"/>
            </a:endParaRPr>
          </a:p>
          <a:p>
            <a:pPr marL="12700" marR="5080">
              <a:lnSpc>
                <a:spcPct val="100000"/>
              </a:lnSpc>
              <a:spcBef>
                <a:spcPts val="1870"/>
              </a:spcBef>
              <a:buAutoNum type="arabicPeriod"/>
              <a:tabLst>
                <a:tab pos="466725" algn="l"/>
                <a:tab pos="467359" algn="l"/>
                <a:tab pos="1310640" algn="l"/>
                <a:tab pos="1946275" algn="l"/>
                <a:tab pos="3237865" algn="l"/>
                <a:tab pos="3782695" algn="l"/>
                <a:tab pos="4212590" algn="l"/>
                <a:tab pos="5075555" algn="l"/>
                <a:tab pos="5394325" algn="l"/>
                <a:tab pos="6029960" algn="l"/>
                <a:tab pos="7663815" algn="l"/>
                <a:tab pos="8208645" algn="l"/>
              </a:tabLst>
            </a:pPr>
            <a:r>
              <a:rPr sz="2600" spc="-5" dirty="0">
                <a:latin typeface="Comic Sans MS"/>
                <a:cs typeface="Comic Sans MS"/>
              </a:rPr>
              <a:t>80</a:t>
            </a:r>
            <a:r>
              <a:rPr sz="2600" dirty="0">
                <a:latin typeface="Comic Sans MS"/>
                <a:cs typeface="Comic Sans MS"/>
              </a:rPr>
              <a:t>%	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l	a</a:t>
            </a:r>
            <a:r>
              <a:rPr sz="2600" spc="-5" dirty="0">
                <a:latin typeface="Comic Sans MS"/>
                <a:cs typeface="Comic Sans MS"/>
              </a:rPr>
              <a:t>lcanc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d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l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zon</a:t>
            </a:r>
            <a:r>
              <a:rPr sz="2600" dirty="0">
                <a:latin typeface="Comic Sans MS"/>
                <a:cs typeface="Comic Sans MS"/>
              </a:rPr>
              <a:t>a	1	</a:t>
            </a:r>
            <a:r>
              <a:rPr sz="2600" spc="-10" dirty="0">
                <a:latin typeface="Comic Sans MS"/>
                <a:cs typeface="Comic Sans MS"/>
              </a:rPr>
              <a:t>d</a:t>
            </a:r>
            <a:r>
              <a:rPr sz="2600" spc="-5" dirty="0">
                <a:latin typeface="Comic Sans MS"/>
                <a:cs typeface="Comic Sans MS"/>
              </a:rPr>
              <a:t>e</a:t>
            </a:r>
            <a:r>
              <a:rPr sz="2600" dirty="0">
                <a:latin typeface="Comic Sans MS"/>
                <a:cs typeface="Comic Sans MS"/>
              </a:rPr>
              <a:t>l	</a:t>
            </a:r>
            <a:r>
              <a:rPr sz="2600" spc="-5" dirty="0">
                <a:latin typeface="Comic Sans MS"/>
                <a:cs typeface="Comic Sans MS"/>
              </a:rPr>
              <a:t>relevado</a:t>
            </a:r>
            <a:r>
              <a:rPr sz="2600" dirty="0">
                <a:latin typeface="Comic Sans MS"/>
                <a:cs typeface="Comic Sans MS"/>
              </a:rPr>
              <a:t>r	</a:t>
            </a:r>
            <a:r>
              <a:rPr sz="2600" spc="-10" dirty="0">
                <a:latin typeface="Comic Sans MS"/>
                <a:cs typeface="Comic Sans MS"/>
              </a:rPr>
              <a:t>d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l</a:t>
            </a:r>
            <a:r>
              <a:rPr sz="2600" dirty="0">
                <a:latin typeface="Comic Sans MS"/>
                <a:cs typeface="Comic Sans MS"/>
              </a:rPr>
              <a:t>a  </a:t>
            </a:r>
            <a:r>
              <a:rPr sz="2600" spc="-5" dirty="0">
                <a:latin typeface="Comic Sans MS"/>
                <a:cs typeface="Comic Sans MS"/>
              </a:rPr>
              <a:t>linea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mas corta (despreciendo el Infeed).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Tiempo:</a:t>
            </a:r>
            <a:r>
              <a:rPr sz="2600" spc="-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0.5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7904" y="643127"/>
            <a:ext cx="8700135" cy="5524500"/>
            <a:chOff x="247904" y="643127"/>
            <a:chExt cx="8700135" cy="5524500"/>
          </a:xfrm>
        </p:grpSpPr>
        <p:sp>
          <p:nvSpPr>
            <p:cNvPr id="3" name="object 3"/>
            <p:cNvSpPr/>
            <p:nvPr/>
          </p:nvSpPr>
          <p:spPr>
            <a:xfrm>
              <a:off x="276860" y="672083"/>
              <a:ext cx="8642350" cy="5467350"/>
            </a:xfrm>
            <a:custGeom>
              <a:avLst/>
              <a:gdLst/>
              <a:ahLst/>
              <a:cxnLst/>
              <a:rect l="l" t="t" r="r" b="b"/>
              <a:pathLst>
                <a:path w="8642350" h="5467350">
                  <a:moveTo>
                    <a:pt x="8641841" y="5467350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5467350"/>
                  </a:lnTo>
                  <a:lnTo>
                    <a:pt x="8641841" y="5467350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7904" y="643127"/>
              <a:ext cx="8700135" cy="5524500"/>
            </a:xfrm>
            <a:custGeom>
              <a:avLst/>
              <a:gdLst/>
              <a:ahLst/>
              <a:cxnLst/>
              <a:rect l="l" t="t" r="r" b="b"/>
              <a:pathLst>
                <a:path w="8700135" h="5524500">
                  <a:moveTo>
                    <a:pt x="8699753" y="5524500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5524500"/>
                  </a:lnTo>
                  <a:lnTo>
                    <a:pt x="28955" y="5524500"/>
                  </a:lnTo>
                  <a:lnTo>
                    <a:pt x="28955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8642603" y="57149"/>
                  </a:lnTo>
                  <a:lnTo>
                    <a:pt x="8642603" y="28955"/>
                  </a:lnTo>
                  <a:lnTo>
                    <a:pt x="8670798" y="57149"/>
                  </a:lnTo>
                  <a:lnTo>
                    <a:pt x="8670798" y="5524500"/>
                  </a:lnTo>
                  <a:lnTo>
                    <a:pt x="8699753" y="5524500"/>
                  </a:lnTo>
                  <a:close/>
                </a:path>
                <a:path w="8700135" h="5524500">
                  <a:moveTo>
                    <a:pt x="57149" y="57150"/>
                  </a:moveTo>
                  <a:lnTo>
                    <a:pt x="57149" y="28956"/>
                  </a:lnTo>
                  <a:lnTo>
                    <a:pt x="28955" y="57150"/>
                  </a:lnTo>
                  <a:lnTo>
                    <a:pt x="57149" y="57150"/>
                  </a:lnTo>
                  <a:close/>
                </a:path>
                <a:path w="8700135" h="5524500">
                  <a:moveTo>
                    <a:pt x="57149" y="5467350"/>
                  </a:moveTo>
                  <a:lnTo>
                    <a:pt x="57149" y="57150"/>
                  </a:lnTo>
                  <a:lnTo>
                    <a:pt x="28955" y="57150"/>
                  </a:lnTo>
                  <a:lnTo>
                    <a:pt x="28956" y="5467350"/>
                  </a:lnTo>
                  <a:lnTo>
                    <a:pt x="57149" y="5467350"/>
                  </a:lnTo>
                  <a:close/>
                </a:path>
                <a:path w="8700135" h="5524500">
                  <a:moveTo>
                    <a:pt x="8670798" y="5467350"/>
                  </a:moveTo>
                  <a:lnTo>
                    <a:pt x="28956" y="5467350"/>
                  </a:lnTo>
                  <a:lnTo>
                    <a:pt x="57149" y="5496305"/>
                  </a:lnTo>
                  <a:lnTo>
                    <a:pt x="57149" y="5524500"/>
                  </a:lnTo>
                  <a:lnTo>
                    <a:pt x="8642603" y="5524500"/>
                  </a:lnTo>
                  <a:lnTo>
                    <a:pt x="8642603" y="5496305"/>
                  </a:lnTo>
                  <a:lnTo>
                    <a:pt x="8670798" y="5467350"/>
                  </a:lnTo>
                  <a:close/>
                </a:path>
                <a:path w="8700135" h="5524500">
                  <a:moveTo>
                    <a:pt x="57149" y="5524500"/>
                  </a:moveTo>
                  <a:lnTo>
                    <a:pt x="57149" y="5496305"/>
                  </a:lnTo>
                  <a:lnTo>
                    <a:pt x="28956" y="5467350"/>
                  </a:lnTo>
                  <a:lnTo>
                    <a:pt x="28955" y="5524500"/>
                  </a:lnTo>
                  <a:lnTo>
                    <a:pt x="57149" y="5524500"/>
                  </a:lnTo>
                  <a:close/>
                </a:path>
                <a:path w="8700135" h="5524500">
                  <a:moveTo>
                    <a:pt x="8670798" y="57149"/>
                  </a:moveTo>
                  <a:lnTo>
                    <a:pt x="8642603" y="28955"/>
                  </a:lnTo>
                  <a:lnTo>
                    <a:pt x="8642603" y="57149"/>
                  </a:lnTo>
                  <a:lnTo>
                    <a:pt x="8670798" y="57149"/>
                  </a:lnTo>
                  <a:close/>
                </a:path>
                <a:path w="8700135" h="5524500">
                  <a:moveTo>
                    <a:pt x="8670798" y="5467350"/>
                  </a:moveTo>
                  <a:lnTo>
                    <a:pt x="8670798" y="57149"/>
                  </a:lnTo>
                  <a:lnTo>
                    <a:pt x="8642603" y="57149"/>
                  </a:lnTo>
                  <a:lnTo>
                    <a:pt x="8642603" y="5467350"/>
                  </a:lnTo>
                  <a:lnTo>
                    <a:pt x="8670798" y="5467350"/>
                  </a:lnTo>
                  <a:close/>
                </a:path>
                <a:path w="8700135" h="5524500">
                  <a:moveTo>
                    <a:pt x="8670798" y="5524500"/>
                  </a:moveTo>
                  <a:lnTo>
                    <a:pt x="8670798" y="5467350"/>
                  </a:lnTo>
                  <a:lnTo>
                    <a:pt x="8642603" y="5496305"/>
                  </a:lnTo>
                  <a:lnTo>
                    <a:pt x="8642603" y="5524500"/>
                  </a:lnTo>
                  <a:lnTo>
                    <a:pt x="8670798" y="55245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55599" y="687648"/>
            <a:ext cx="8488045" cy="533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5" dirty="0">
                <a:latin typeface="Comic Sans MS"/>
                <a:cs typeface="Comic Sans MS"/>
              </a:rPr>
              <a:t>Zona</a:t>
            </a:r>
            <a:r>
              <a:rPr sz="2600" b="1" spc="-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2</a:t>
            </a:r>
            <a:r>
              <a:rPr sz="2600" b="1" spc="-35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=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menor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siguientes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3</a:t>
            </a:r>
            <a:r>
              <a:rPr sz="2600" spc="-5" dirty="0">
                <a:latin typeface="Comic Sans MS"/>
                <a:cs typeface="Comic Sans MS"/>
              </a:rPr>
              <a:t> criterios:</a:t>
            </a:r>
            <a:endParaRPr sz="2600">
              <a:latin typeface="Comic Sans MS"/>
              <a:cs typeface="Comic Sans MS"/>
            </a:endParaRPr>
          </a:p>
          <a:p>
            <a:pPr marL="355600" marR="10795" indent="-342900" algn="just">
              <a:lnSpc>
                <a:spcPct val="100000"/>
              </a:lnSpc>
              <a:spcBef>
                <a:spcPts val="1875"/>
              </a:spcBef>
              <a:buAutoNum type="alphaUcPeriod"/>
              <a:tabLst>
                <a:tab pos="454025" algn="l"/>
              </a:tabLst>
            </a:pPr>
            <a:r>
              <a:rPr sz="2600" spc="-5" dirty="0">
                <a:latin typeface="Comic Sans MS"/>
                <a:cs typeface="Comic Sans MS"/>
              </a:rPr>
              <a:t>120%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linea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larga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In-Feed).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unidad esta conectada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un arreglo de interruptor,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largo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dirty="0">
                <a:latin typeface="Comic Sans MS"/>
                <a:cs typeface="Comic Sans MS"/>
              </a:rPr>
              <a:t>la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linea adyacente.</a:t>
            </a:r>
            <a:endParaRPr sz="2600">
              <a:latin typeface="Comic Sans MS"/>
              <a:cs typeface="Comic Sans MS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1864"/>
              </a:spcBef>
              <a:buFont typeface="Comic Sans MS"/>
              <a:buAutoNum type="alphaUcPeriod"/>
              <a:tabLst>
                <a:tab pos="453390" algn="l"/>
              </a:tabLst>
            </a:pPr>
            <a:r>
              <a:rPr dirty="0"/>
              <a:t>	</a:t>
            </a:r>
            <a:r>
              <a:rPr sz="2600" spc="-5" dirty="0">
                <a:latin typeface="Comic Sans MS"/>
                <a:cs typeface="Comic Sans MS"/>
              </a:rPr>
              <a:t>50% al 66.7% de la impedancia de carga (200% al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150% hasta la curva de capacidad del generador) al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Angulo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Factor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Potencia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Nominal (RPFA).</a:t>
            </a:r>
            <a:endParaRPr sz="2600">
              <a:latin typeface="Comic Sans MS"/>
              <a:cs typeface="Comic Sans MS"/>
            </a:endParaRPr>
          </a:p>
          <a:p>
            <a:pPr marL="355600" marR="7620" indent="-342900" algn="just">
              <a:lnSpc>
                <a:spcPct val="100000"/>
              </a:lnSpc>
              <a:spcBef>
                <a:spcPts val="1870"/>
              </a:spcBef>
              <a:buFont typeface="Comic Sans MS"/>
              <a:buAutoNum type="alphaUcPeriod"/>
              <a:tabLst>
                <a:tab pos="405130" algn="l"/>
              </a:tabLst>
            </a:pPr>
            <a:r>
              <a:rPr dirty="0"/>
              <a:t>	</a:t>
            </a:r>
            <a:r>
              <a:rPr sz="2600" spc="-5" dirty="0">
                <a:latin typeface="Comic Sans MS"/>
                <a:cs typeface="Comic Sans MS"/>
              </a:rPr>
              <a:t>80% al 90% de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impedancia de carga (125%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111%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hasta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curva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capacidad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</a:t>
            </a:r>
            <a:r>
              <a:rPr sz="2600" spc="-5" dirty="0">
                <a:latin typeface="Comic Sans MS"/>
                <a:cs typeface="Comic Sans MS"/>
              </a:rPr>
              <a:t> generador)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Maximo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Angulo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Torque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(MTA).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  <a:tabLst>
                <a:tab pos="3077845" algn="l"/>
              </a:tabLst>
            </a:pPr>
            <a:r>
              <a:rPr sz="2600" spc="-5" dirty="0">
                <a:latin typeface="Comic Sans MS"/>
                <a:cs typeface="Comic Sans MS"/>
              </a:rPr>
              <a:t>Tiempo: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60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Ciclos.	(Zona-2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&lt;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2Z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maxload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@</a:t>
            </a:r>
            <a:r>
              <a:rPr sz="2600" spc="-5" dirty="0">
                <a:latin typeface="Comic Sans MS"/>
                <a:cs typeface="Comic Sans MS"/>
              </a:rPr>
              <a:t> RPF).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069335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46482" y="21335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0886"/>
                </a:lnTo>
                <a:lnTo>
                  <a:pt x="76961" y="236982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0896"/>
                </a:lnTo>
                <a:lnTo>
                  <a:pt x="0" y="348234"/>
                </a:lnTo>
                <a:lnTo>
                  <a:pt x="3048" y="381762"/>
                </a:lnTo>
                <a:lnTo>
                  <a:pt x="21336" y="416051"/>
                </a:lnTo>
                <a:lnTo>
                  <a:pt x="46482" y="440436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3870"/>
                </a:lnTo>
                <a:lnTo>
                  <a:pt x="21336" y="508254"/>
                </a:lnTo>
                <a:lnTo>
                  <a:pt x="3048" y="542544"/>
                </a:lnTo>
                <a:lnTo>
                  <a:pt x="0" y="579120"/>
                </a:lnTo>
                <a:lnTo>
                  <a:pt x="3048" y="613410"/>
                </a:lnTo>
                <a:lnTo>
                  <a:pt x="21336" y="646938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4756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4296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210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069335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99466" y="21335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0886"/>
                </a:lnTo>
                <a:lnTo>
                  <a:pt x="268986" y="236982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0896"/>
                </a:lnTo>
                <a:lnTo>
                  <a:pt x="348996" y="348234"/>
                </a:lnTo>
                <a:lnTo>
                  <a:pt x="342900" y="381762"/>
                </a:lnTo>
                <a:lnTo>
                  <a:pt x="324612" y="416051"/>
                </a:lnTo>
                <a:lnTo>
                  <a:pt x="299466" y="440436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3870"/>
                </a:lnTo>
                <a:lnTo>
                  <a:pt x="324612" y="508254"/>
                </a:lnTo>
                <a:lnTo>
                  <a:pt x="342900" y="542544"/>
                </a:lnTo>
                <a:lnTo>
                  <a:pt x="348996" y="579120"/>
                </a:lnTo>
                <a:lnTo>
                  <a:pt x="342900" y="613410"/>
                </a:lnTo>
                <a:lnTo>
                  <a:pt x="324612" y="646938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4756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4296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210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3821429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10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3527"/>
                </a:lnTo>
                <a:lnTo>
                  <a:pt x="231648" y="0"/>
                </a:lnTo>
                <a:lnTo>
                  <a:pt x="237744" y="33527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3527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052315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114299"/>
                </a:moveTo>
                <a:lnTo>
                  <a:pt x="21335" y="46481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6" y="22098"/>
                </a:lnTo>
                <a:lnTo>
                  <a:pt x="209550" y="46481"/>
                </a:lnTo>
                <a:lnTo>
                  <a:pt x="225551" y="80771"/>
                </a:lnTo>
                <a:lnTo>
                  <a:pt x="231648" y="114299"/>
                </a:lnTo>
                <a:lnTo>
                  <a:pt x="237744" y="80771"/>
                </a:lnTo>
                <a:lnTo>
                  <a:pt x="252984" y="46481"/>
                </a:lnTo>
                <a:lnTo>
                  <a:pt x="277368" y="22098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2098"/>
                </a:lnTo>
                <a:lnTo>
                  <a:pt x="441198" y="46481"/>
                </a:lnTo>
                <a:lnTo>
                  <a:pt x="456438" y="80771"/>
                </a:lnTo>
                <a:lnTo>
                  <a:pt x="463295" y="114299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53187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166615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60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86" y="3177432"/>
            <a:ext cx="3655060" cy="709295"/>
            <a:chOff x="28086" y="3177432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37338" y="3300221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358895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58674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531870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2098"/>
                  </a:lnTo>
                  <a:lnTo>
                    <a:pt x="348995" y="0"/>
                  </a:lnTo>
                  <a:lnTo>
                    <a:pt x="311658" y="6096"/>
                  </a:lnTo>
                  <a:lnTo>
                    <a:pt x="281177" y="22098"/>
                  </a:lnTo>
                  <a:lnTo>
                    <a:pt x="252983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1" y="80772"/>
                  </a:lnTo>
                  <a:lnTo>
                    <a:pt x="210311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771" y="6096"/>
                  </a:lnTo>
                  <a:lnTo>
                    <a:pt x="46481" y="22098"/>
                  </a:lnTo>
                  <a:lnTo>
                    <a:pt x="22097" y="46482"/>
                  </a:lnTo>
                  <a:lnTo>
                    <a:pt x="6095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186683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6542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2"/>
                  </a:lnTo>
                  <a:lnTo>
                    <a:pt x="957071" y="690372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6542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3" y="3531870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374136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7734"/>
                  </a:moveTo>
                  <a:lnTo>
                    <a:pt x="0" y="117348"/>
                  </a:lnTo>
                  <a:lnTo>
                    <a:pt x="12192" y="80772"/>
                  </a:lnTo>
                  <a:lnTo>
                    <a:pt x="61721" y="22098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2098"/>
                  </a:lnTo>
                  <a:lnTo>
                    <a:pt x="240792" y="49530"/>
                  </a:lnTo>
                  <a:lnTo>
                    <a:pt x="274320" y="117348"/>
                  </a:lnTo>
                  <a:lnTo>
                    <a:pt x="277368" y="157734"/>
                  </a:lnTo>
                  <a:lnTo>
                    <a:pt x="277368" y="197358"/>
                  </a:lnTo>
                  <a:lnTo>
                    <a:pt x="290322" y="234696"/>
                  </a:lnTo>
                  <a:lnTo>
                    <a:pt x="311657" y="265176"/>
                  </a:lnTo>
                  <a:lnTo>
                    <a:pt x="339090" y="293369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3369"/>
                  </a:lnTo>
                  <a:lnTo>
                    <a:pt x="518159" y="265176"/>
                  </a:lnTo>
                  <a:lnTo>
                    <a:pt x="540258" y="234696"/>
                  </a:lnTo>
                  <a:lnTo>
                    <a:pt x="552450" y="197358"/>
                  </a:lnTo>
                  <a:lnTo>
                    <a:pt x="555498" y="1577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531870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531870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2837688"/>
            <a:ext cx="645795" cy="1388110"/>
            <a:chOff x="8430767" y="2837688"/>
            <a:chExt cx="645795" cy="1388110"/>
          </a:xfrm>
        </p:grpSpPr>
        <p:sp>
          <p:nvSpPr>
            <p:cNvPr id="20" name="object 20"/>
            <p:cNvSpPr/>
            <p:nvPr/>
          </p:nvSpPr>
          <p:spPr>
            <a:xfrm>
              <a:off x="8430767" y="3531870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2837688"/>
              <a:ext cx="0" cy="1388110"/>
            </a:xfrm>
            <a:custGeom>
              <a:avLst/>
              <a:gdLst/>
              <a:ahLst/>
              <a:cxnLst/>
              <a:rect l="l" t="t" r="r" b="b"/>
              <a:pathLst>
                <a:path h="1388110">
                  <a:moveTo>
                    <a:pt x="0" y="0"/>
                  </a:moveTo>
                  <a:lnTo>
                    <a:pt x="0" y="138760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953642" y="3522345"/>
            <a:ext cx="1328420" cy="1468120"/>
            <a:chOff x="953642" y="3522345"/>
            <a:chExt cx="1328420" cy="1468120"/>
          </a:xfrm>
        </p:grpSpPr>
        <p:sp>
          <p:nvSpPr>
            <p:cNvPr id="23" name="object 23"/>
            <p:cNvSpPr/>
            <p:nvPr/>
          </p:nvSpPr>
          <p:spPr>
            <a:xfrm>
              <a:off x="963167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521970" y="259079"/>
                  </a:moveTo>
                  <a:lnTo>
                    <a:pt x="515873" y="206501"/>
                  </a:lnTo>
                  <a:lnTo>
                    <a:pt x="499872" y="154685"/>
                  </a:lnTo>
                  <a:lnTo>
                    <a:pt x="472440" y="108203"/>
                  </a:lnTo>
                  <a:lnTo>
                    <a:pt x="435101" y="67817"/>
                  </a:lnTo>
                  <a:lnTo>
                    <a:pt x="392429" y="34289"/>
                  </a:lnTo>
                  <a:lnTo>
                    <a:pt x="342900" y="12953"/>
                  </a:lnTo>
                  <a:lnTo>
                    <a:pt x="287274" y="0"/>
                  </a:lnTo>
                  <a:lnTo>
                    <a:pt x="234696" y="0"/>
                  </a:lnTo>
                  <a:lnTo>
                    <a:pt x="179070" y="12953"/>
                  </a:lnTo>
                  <a:lnTo>
                    <a:pt x="129539" y="34289"/>
                  </a:lnTo>
                  <a:lnTo>
                    <a:pt x="86105" y="67817"/>
                  </a:lnTo>
                  <a:lnTo>
                    <a:pt x="49529" y="108203"/>
                  </a:lnTo>
                  <a:lnTo>
                    <a:pt x="21335" y="154685"/>
                  </a:lnTo>
                  <a:lnTo>
                    <a:pt x="6095" y="206501"/>
                  </a:lnTo>
                  <a:lnTo>
                    <a:pt x="0" y="259079"/>
                  </a:lnTo>
                  <a:lnTo>
                    <a:pt x="6096" y="314705"/>
                  </a:lnTo>
                  <a:lnTo>
                    <a:pt x="21335" y="367283"/>
                  </a:lnTo>
                  <a:lnTo>
                    <a:pt x="49529" y="413003"/>
                  </a:lnTo>
                  <a:lnTo>
                    <a:pt x="86106" y="453389"/>
                  </a:lnTo>
                  <a:lnTo>
                    <a:pt x="129540" y="484631"/>
                  </a:lnTo>
                  <a:lnTo>
                    <a:pt x="179070" y="509016"/>
                  </a:lnTo>
                  <a:lnTo>
                    <a:pt x="234696" y="518159"/>
                  </a:lnTo>
                  <a:lnTo>
                    <a:pt x="287274" y="518159"/>
                  </a:lnTo>
                  <a:lnTo>
                    <a:pt x="342900" y="509016"/>
                  </a:lnTo>
                  <a:lnTo>
                    <a:pt x="392429" y="484631"/>
                  </a:lnTo>
                  <a:lnTo>
                    <a:pt x="435101" y="453389"/>
                  </a:lnTo>
                  <a:lnTo>
                    <a:pt x="472440" y="413003"/>
                  </a:lnTo>
                  <a:lnTo>
                    <a:pt x="499872" y="367283"/>
                  </a:lnTo>
                  <a:lnTo>
                    <a:pt x="515873" y="314705"/>
                  </a:lnTo>
                  <a:lnTo>
                    <a:pt x="521970" y="25907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0" y="259079"/>
                  </a:moveTo>
                  <a:lnTo>
                    <a:pt x="6095" y="206501"/>
                  </a:lnTo>
                  <a:lnTo>
                    <a:pt x="21335" y="154685"/>
                  </a:lnTo>
                  <a:lnTo>
                    <a:pt x="49529" y="108203"/>
                  </a:lnTo>
                  <a:lnTo>
                    <a:pt x="86105" y="67817"/>
                  </a:lnTo>
                  <a:lnTo>
                    <a:pt x="129539" y="34289"/>
                  </a:lnTo>
                  <a:lnTo>
                    <a:pt x="179070" y="12953"/>
                  </a:lnTo>
                  <a:lnTo>
                    <a:pt x="234696" y="0"/>
                  </a:lnTo>
                  <a:lnTo>
                    <a:pt x="287274" y="0"/>
                  </a:lnTo>
                  <a:lnTo>
                    <a:pt x="342900" y="12953"/>
                  </a:lnTo>
                  <a:lnTo>
                    <a:pt x="392429" y="34289"/>
                  </a:lnTo>
                  <a:lnTo>
                    <a:pt x="435101" y="67817"/>
                  </a:lnTo>
                  <a:lnTo>
                    <a:pt x="472440" y="108203"/>
                  </a:lnTo>
                  <a:lnTo>
                    <a:pt x="499872" y="154685"/>
                  </a:lnTo>
                  <a:lnTo>
                    <a:pt x="515873" y="206501"/>
                  </a:lnTo>
                  <a:lnTo>
                    <a:pt x="521970" y="259079"/>
                  </a:lnTo>
                  <a:lnTo>
                    <a:pt x="515873" y="314705"/>
                  </a:lnTo>
                  <a:lnTo>
                    <a:pt x="499872" y="367283"/>
                  </a:lnTo>
                  <a:lnTo>
                    <a:pt x="472440" y="413003"/>
                  </a:lnTo>
                  <a:lnTo>
                    <a:pt x="435101" y="453389"/>
                  </a:lnTo>
                  <a:lnTo>
                    <a:pt x="392429" y="484631"/>
                  </a:lnTo>
                  <a:lnTo>
                    <a:pt x="342900" y="509016"/>
                  </a:lnTo>
                  <a:lnTo>
                    <a:pt x="287274" y="518159"/>
                  </a:lnTo>
                  <a:lnTo>
                    <a:pt x="234696" y="518159"/>
                  </a:lnTo>
                  <a:lnTo>
                    <a:pt x="179070" y="509016"/>
                  </a:lnTo>
                  <a:lnTo>
                    <a:pt x="129540" y="484631"/>
                  </a:lnTo>
                  <a:lnTo>
                    <a:pt x="86106" y="453389"/>
                  </a:lnTo>
                  <a:lnTo>
                    <a:pt x="49529" y="413003"/>
                  </a:lnTo>
                  <a:lnTo>
                    <a:pt x="21335" y="367283"/>
                  </a:lnTo>
                  <a:lnTo>
                    <a:pt x="6096" y="314705"/>
                  </a:lnTo>
                  <a:lnTo>
                    <a:pt x="0" y="259079"/>
                  </a:lnTo>
                  <a:close/>
                </a:path>
              </a:pathLst>
            </a:custGeom>
            <a:ln w="30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238738" y="2411945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7" name="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51" y="3479184"/>
            <a:ext cx="104609" cy="104609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51" y="3479184"/>
            <a:ext cx="104609" cy="104609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6510419" y="4101738"/>
            <a:ext cx="1167765" cy="654050"/>
            <a:chOff x="6510419" y="4101738"/>
            <a:chExt cx="1167765" cy="654050"/>
          </a:xfrm>
        </p:grpSpPr>
        <p:sp>
          <p:nvSpPr>
            <p:cNvPr id="30" name="object 30"/>
            <p:cNvSpPr/>
            <p:nvPr/>
          </p:nvSpPr>
          <p:spPr>
            <a:xfrm>
              <a:off x="6519671" y="4110989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982967" y="4110990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214615" y="4342638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23226" y="4746497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485888" y="4706112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446264" y="4669536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563611" y="4514850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214615" y="4342638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706629" y="3142700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799795" y="3142700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682745" y="3300222"/>
            <a:ext cx="581025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263390" y="3435749"/>
            <a:ext cx="2487930" cy="558800"/>
            <a:chOff x="4263390" y="3435749"/>
            <a:chExt cx="2487930" cy="558800"/>
          </a:xfrm>
        </p:grpSpPr>
        <p:sp>
          <p:nvSpPr>
            <p:cNvPr id="42" name="object 42"/>
            <p:cNvSpPr/>
            <p:nvPr/>
          </p:nvSpPr>
          <p:spPr>
            <a:xfrm>
              <a:off x="6057138" y="3531870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263390" y="3531870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68012" y="3821430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7"/>
                  </a:lnTo>
                  <a:lnTo>
                    <a:pt x="80010" y="108203"/>
                  </a:lnTo>
                  <a:lnTo>
                    <a:pt x="117348" y="114299"/>
                  </a:lnTo>
                  <a:lnTo>
                    <a:pt x="150876" y="108203"/>
                  </a:lnTo>
                  <a:lnTo>
                    <a:pt x="185166" y="92201"/>
                  </a:lnTo>
                  <a:lnTo>
                    <a:pt x="209550" y="67817"/>
                  </a:lnTo>
                  <a:lnTo>
                    <a:pt x="224790" y="33527"/>
                  </a:lnTo>
                  <a:lnTo>
                    <a:pt x="230886" y="0"/>
                  </a:lnTo>
                  <a:lnTo>
                    <a:pt x="237744" y="33527"/>
                  </a:lnTo>
                  <a:lnTo>
                    <a:pt x="252984" y="67817"/>
                  </a:lnTo>
                  <a:lnTo>
                    <a:pt x="277368" y="92201"/>
                  </a:lnTo>
                  <a:lnTo>
                    <a:pt x="311657" y="108203"/>
                  </a:lnTo>
                  <a:lnTo>
                    <a:pt x="348234" y="114299"/>
                  </a:lnTo>
                  <a:lnTo>
                    <a:pt x="382524" y="108203"/>
                  </a:lnTo>
                  <a:lnTo>
                    <a:pt x="416814" y="92201"/>
                  </a:lnTo>
                  <a:lnTo>
                    <a:pt x="441198" y="67817"/>
                  </a:lnTo>
                  <a:lnTo>
                    <a:pt x="456438" y="33527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898897" y="35318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74" y="3479184"/>
              <a:ext cx="104609" cy="104609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593841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2098"/>
                  </a:lnTo>
                  <a:lnTo>
                    <a:pt x="348996" y="0"/>
                  </a:lnTo>
                  <a:lnTo>
                    <a:pt x="311658" y="6096"/>
                  </a:lnTo>
                  <a:lnTo>
                    <a:pt x="281178" y="22098"/>
                  </a:lnTo>
                  <a:lnTo>
                    <a:pt x="252984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2" y="80772"/>
                  </a:lnTo>
                  <a:lnTo>
                    <a:pt x="210312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010" y="6096"/>
                  </a:lnTo>
                  <a:lnTo>
                    <a:pt x="46481" y="22098"/>
                  </a:lnTo>
                  <a:lnTo>
                    <a:pt x="21336" y="46482"/>
                  </a:lnTo>
                  <a:lnTo>
                    <a:pt x="6096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479541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825490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4658759" y="4043064"/>
            <a:ext cx="481330" cy="413384"/>
            <a:chOff x="4658759" y="4043064"/>
            <a:chExt cx="481330" cy="413384"/>
          </a:xfrm>
        </p:grpSpPr>
        <p:sp>
          <p:nvSpPr>
            <p:cNvPr id="51" name="object 51"/>
            <p:cNvSpPr/>
            <p:nvPr/>
          </p:nvSpPr>
          <p:spPr>
            <a:xfrm>
              <a:off x="4668011" y="4052316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114300"/>
                  </a:moveTo>
                  <a:lnTo>
                    <a:pt x="21335" y="46482"/>
                  </a:lnTo>
                  <a:lnTo>
                    <a:pt x="80009" y="6096"/>
                  </a:lnTo>
                  <a:lnTo>
                    <a:pt x="117348" y="0"/>
                  </a:lnTo>
                  <a:lnTo>
                    <a:pt x="150876" y="6096"/>
                  </a:lnTo>
                  <a:lnTo>
                    <a:pt x="185166" y="22098"/>
                  </a:lnTo>
                  <a:lnTo>
                    <a:pt x="209550" y="46481"/>
                  </a:lnTo>
                  <a:lnTo>
                    <a:pt x="224790" y="80772"/>
                  </a:lnTo>
                  <a:lnTo>
                    <a:pt x="230886" y="114299"/>
                  </a:lnTo>
                  <a:lnTo>
                    <a:pt x="237744" y="80771"/>
                  </a:lnTo>
                  <a:lnTo>
                    <a:pt x="252984" y="46481"/>
                  </a:lnTo>
                  <a:lnTo>
                    <a:pt x="277368" y="22098"/>
                  </a:lnTo>
                  <a:lnTo>
                    <a:pt x="311657" y="6095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2098"/>
                  </a:lnTo>
                  <a:lnTo>
                    <a:pt x="441198" y="46481"/>
                  </a:lnTo>
                  <a:lnTo>
                    <a:pt x="456438" y="80771"/>
                  </a:lnTo>
                  <a:lnTo>
                    <a:pt x="462534" y="11429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898897" y="4166616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6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4652266" y="3142700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850885" y="3300221"/>
            <a:ext cx="580390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568953" y="3142700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883165" y="4579069"/>
            <a:ext cx="24574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10" dirty="0">
                <a:latin typeface="Comic Sans MS"/>
                <a:cs typeface="Comic Sans MS"/>
              </a:rPr>
              <a:t>21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953915" y="3985152"/>
            <a:ext cx="2103120" cy="739775"/>
            <a:chOff x="953915" y="3985152"/>
            <a:chExt cx="2103120" cy="739775"/>
          </a:xfrm>
        </p:grpSpPr>
        <p:sp>
          <p:nvSpPr>
            <p:cNvPr id="58" name="object 58"/>
            <p:cNvSpPr/>
            <p:nvPr/>
          </p:nvSpPr>
          <p:spPr>
            <a:xfrm>
              <a:off x="963167" y="3994404"/>
              <a:ext cx="781050" cy="721360"/>
            </a:xfrm>
            <a:custGeom>
              <a:avLst/>
              <a:gdLst/>
              <a:ahLst/>
              <a:cxnLst/>
              <a:rect l="l" t="t" r="r" b="b"/>
              <a:pathLst>
                <a:path w="781050" h="721360">
                  <a:moveTo>
                    <a:pt x="0" y="0"/>
                  </a:moveTo>
                  <a:lnTo>
                    <a:pt x="0" y="720851"/>
                  </a:lnTo>
                  <a:lnTo>
                    <a:pt x="781050" y="72085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266187" y="4456176"/>
              <a:ext cx="781050" cy="259079"/>
            </a:xfrm>
            <a:custGeom>
              <a:avLst/>
              <a:gdLst/>
              <a:ahLst/>
              <a:cxnLst/>
              <a:rect l="l" t="t" r="r" b="b"/>
              <a:pathLst>
                <a:path w="781050" h="259079">
                  <a:moveTo>
                    <a:pt x="0" y="259079"/>
                  </a:moveTo>
                  <a:lnTo>
                    <a:pt x="781050" y="259079"/>
                  </a:lnTo>
                  <a:lnTo>
                    <a:pt x="78105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88435" y="708151"/>
            <a:ext cx="38360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Distance</a:t>
            </a:r>
            <a:r>
              <a:rPr sz="3200" spc="-25" dirty="0"/>
              <a:t> </a:t>
            </a:r>
            <a:r>
              <a:rPr sz="3200" spc="-10" dirty="0"/>
              <a:t>Protection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4097926" y="1411986"/>
            <a:ext cx="3955415" cy="4023360"/>
            <a:chOff x="4097926" y="1411986"/>
            <a:chExt cx="3955415" cy="4023360"/>
          </a:xfrm>
        </p:grpSpPr>
        <p:sp>
          <p:nvSpPr>
            <p:cNvPr id="4" name="object 4"/>
            <p:cNvSpPr/>
            <p:nvPr/>
          </p:nvSpPr>
          <p:spPr>
            <a:xfrm>
              <a:off x="4630927" y="1411986"/>
              <a:ext cx="3422650" cy="4023360"/>
            </a:xfrm>
            <a:custGeom>
              <a:avLst/>
              <a:gdLst/>
              <a:ahLst/>
              <a:cxnLst/>
              <a:rect l="l" t="t" r="r" b="b"/>
              <a:pathLst>
                <a:path w="3422650" h="4023360">
                  <a:moveTo>
                    <a:pt x="2146553" y="3971543"/>
                  </a:moveTo>
                  <a:lnTo>
                    <a:pt x="2146553" y="1178051"/>
                  </a:lnTo>
                  <a:lnTo>
                    <a:pt x="2087880" y="1248155"/>
                  </a:lnTo>
                  <a:lnTo>
                    <a:pt x="2024634" y="1315211"/>
                  </a:lnTo>
                  <a:lnTo>
                    <a:pt x="1963674" y="1384553"/>
                  </a:lnTo>
                  <a:lnTo>
                    <a:pt x="1900427" y="1451609"/>
                  </a:lnTo>
                  <a:lnTo>
                    <a:pt x="1837944" y="1519427"/>
                  </a:lnTo>
                  <a:lnTo>
                    <a:pt x="1771650" y="1588769"/>
                  </a:lnTo>
                  <a:lnTo>
                    <a:pt x="1708404" y="1655825"/>
                  </a:lnTo>
                  <a:lnTo>
                    <a:pt x="1640586" y="1723644"/>
                  </a:lnTo>
                  <a:lnTo>
                    <a:pt x="1575054" y="1792985"/>
                  </a:lnTo>
                  <a:lnTo>
                    <a:pt x="1509522" y="1860041"/>
                  </a:lnTo>
                  <a:lnTo>
                    <a:pt x="1441704" y="1927859"/>
                  </a:lnTo>
                  <a:lnTo>
                    <a:pt x="1373124" y="1997201"/>
                  </a:lnTo>
                  <a:lnTo>
                    <a:pt x="1305306" y="2064257"/>
                  </a:lnTo>
                  <a:lnTo>
                    <a:pt x="1133094" y="2241804"/>
                  </a:lnTo>
                  <a:lnTo>
                    <a:pt x="1023366" y="2349245"/>
                  </a:lnTo>
                  <a:lnTo>
                    <a:pt x="916686" y="2459735"/>
                  </a:lnTo>
                  <a:lnTo>
                    <a:pt x="806958" y="2569463"/>
                  </a:lnTo>
                  <a:lnTo>
                    <a:pt x="697992" y="2681478"/>
                  </a:lnTo>
                  <a:lnTo>
                    <a:pt x="585978" y="2793491"/>
                  </a:lnTo>
                  <a:lnTo>
                    <a:pt x="473964" y="2907791"/>
                  </a:lnTo>
                  <a:lnTo>
                    <a:pt x="357378" y="3025139"/>
                  </a:lnTo>
                  <a:lnTo>
                    <a:pt x="0" y="3388613"/>
                  </a:lnTo>
                  <a:lnTo>
                    <a:pt x="12192" y="3410711"/>
                  </a:lnTo>
                  <a:lnTo>
                    <a:pt x="32004" y="3432809"/>
                  </a:lnTo>
                  <a:lnTo>
                    <a:pt x="51054" y="3455669"/>
                  </a:lnTo>
                  <a:lnTo>
                    <a:pt x="92964" y="3498341"/>
                  </a:lnTo>
                  <a:lnTo>
                    <a:pt x="138684" y="3567684"/>
                  </a:lnTo>
                  <a:lnTo>
                    <a:pt x="160782" y="3614927"/>
                  </a:lnTo>
                  <a:lnTo>
                    <a:pt x="182880" y="3659885"/>
                  </a:lnTo>
                  <a:lnTo>
                    <a:pt x="204216" y="3704843"/>
                  </a:lnTo>
                  <a:lnTo>
                    <a:pt x="233934" y="3752087"/>
                  </a:lnTo>
                  <a:lnTo>
                    <a:pt x="243078" y="3861815"/>
                  </a:lnTo>
                  <a:lnTo>
                    <a:pt x="243078" y="4021192"/>
                  </a:lnTo>
                  <a:lnTo>
                    <a:pt x="284988" y="4023359"/>
                  </a:lnTo>
                  <a:lnTo>
                    <a:pt x="323850" y="4021074"/>
                  </a:lnTo>
                  <a:lnTo>
                    <a:pt x="357378" y="4014215"/>
                  </a:lnTo>
                  <a:lnTo>
                    <a:pt x="393954" y="4005071"/>
                  </a:lnTo>
                  <a:lnTo>
                    <a:pt x="435102" y="3994404"/>
                  </a:lnTo>
                  <a:lnTo>
                    <a:pt x="483870" y="3982974"/>
                  </a:lnTo>
                  <a:lnTo>
                    <a:pt x="539496" y="3971543"/>
                  </a:lnTo>
                  <a:lnTo>
                    <a:pt x="851154" y="3973829"/>
                  </a:lnTo>
                  <a:lnTo>
                    <a:pt x="1166622" y="3976115"/>
                  </a:lnTo>
                  <a:lnTo>
                    <a:pt x="1815846" y="3976115"/>
                  </a:lnTo>
                  <a:lnTo>
                    <a:pt x="2146553" y="3971543"/>
                  </a:lnTo>
                  <a:close/>
                </a:path>
                <a:path w="3422650" h="4023360">
                  <a:moveTo>
                    <a:pt x="243078" y="4021192"/>
                  </a:moveTo>
                  <a:lnTo>
                    <a:pt x="243078" y="3971543"/>
                  </a:lnTo>
                  <a:lnTo>
                    <a:pt x="240792" y="4021074"/>
                  </a:lnTo>
                  <a:lnTo>
                    <a:pt x="243078" y="4021192"/>
                  </a:lnTo>
                  <a:close/>
                </a:path>
                <a:path w="3422650" h="4023360">
                  <a:moveTo>
                    <a:pt x="3422142" y="3980687"/>
                  </a:moveTo>
                  <a:lnTo>
                    <a:pt x="3422142" y="0"/>
                  </a:lnTo>
                  <a:lnTo>
                    <a:pt x="2146553" y="1243584"/>
                  </a:lnTo>
                  <a:lnTo>
                    <a:pt x="2146553" y="2318004"/>
                  </a:lnTo>
                  <a:lnTo>
                    <a:pt x="2148839" y="2510789"/>
                  </a:lnTo>
                  <a:lnTo>
                    <a:pt x="2148839" y="3969278"/>
                  </a:lnTo>
                  <a:lnTo>
                    <a:pt x="3422142" y="3980687"/>
                  </a:lnTo>
                  <a:close/>
                </a:path>
                <a:path w="3422650" h="4023360">
                  <a:moveTo>
                    <a:pt x="2148839" y="3969278"/>
                  </a:moveTo>
                  <a:lnTo>
                    <a:pt x="2148839" y="3415284"/>
                  </a:lnTo>
                  <a:lnTo>
                    <a:pt x="2146553" y="3462527"/>
                  </a:lnTo>
                  <a:lnTo>
                    <a:pt x="2146553" y="3969257"/>
                  </a:lnTo>
                  <a:lnTo>
                    <a:pt x="2148839" y="3969278"/>
                  </a:lnTo>
                  <a:close/>
                </a:path>
              </a:pathLst>
            </a:custGeom>
            <a:solidFill>
              <a:srgbClr val="FFFF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8881" y="2570224"/>
              <a:ext cx="3210560" cy="2654300"/>
            </a:xfrm>
            <a:custGeom>
              <a:avLst/>
              <a:gdLst/>
              <a:ahLst/>
              <a:cxnLst/>
              <a:rect l="l" t="t" r="r" b="b"/>
              <a:pathLst>
                <a:path w="3210559" h="2654300">
                  <a:moveTo>
                    <a:pt x="0" y="0"/>
                  </a:moveTo>
                  <a:lnTo>
                    <a:pt x="0" y="2654037"/>
                  </a:lnTo>
                  <a:lnTo>
                    <a:pt x="3210329" y="2654037"/>
                  </a:lnTo>
                </a:path>
              </a:pathLst>
            </a:custGeom>
            <a:ln w="41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671094" y="2267602"/>
            <a:ext cx="378460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b="1" spc="100" dirty="0">
                <a:latin typeface="Arial"/>
                <a:cs typeface="Arial"/>
              </a:rPr>
              <a:t>+X</a:t>
            </a:r>
            <a:endParaRPr sz="20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34330" y="5550332"/>
            <a:ext cx="302260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b="1" spc="60" dirty="0">
                <a:latin typeface="Arial"/>
                <a:cs typeface="Arial"/>
              </a:rPr>
              <a:t>-X</a:t>
            </a:r>
            <a:endParaRPr sz="20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82053" y="5023025"/>
            <a:ext cx="392430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b="1" spc="100" dirty="0">
                <a:latin typeface="Arial"/>
                <a:cs typeface="Arial"/>
              </a:rPr>
              <a:t>+R</a:t>
            </a:r>
            <a:endParaRPr sz="20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04630" y="5003206"/>
            <a:ext cx="312420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b="1" spc="40" dirty="0">
                <a:latin typeface="Arial"/>
                <a:cs typeface="Arial"/>
              </a:rPr>
              <a:t>-R</a:t>
            </a:r>
            <a:endParaRPr sz="205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555085" y="2827150"/>
            <a:ext cx="2002155" cy="2503805"/>
            <a:chOff x="3555085" y="2827150"/>
            <a:chExt cx="2002155" cy="2503805"/>
          </a:xfrm>
        </p:grpSpPr>
        <p:sp>
          <p:nvSpPr>
            <p:cNvPr id="11" name="object 11"/>
            <p:cNvSpPr/>
            <p:nvPr/>
          </p:nvSpPr>
          <p:spPr>
            <a:xfrm>
              <a:off x="4108993" y="2839215"/>
              <a:ext cx="1151890" cy="2409825"/>
            </a:xfrm>
            <a:custGeom>
              <a:avLst/>
              <a:gdLst/>
              <a:ahLst/>
              <a:cxnLst/>
              <a:rect l="l" t="t" r="r" b="b"/>
              <a:pathLst>
                <a:path w="1151889" h="2409825">
                  <a:moveTo>
                    <a:pt x="1151388" y="0"/>
                  </a:moveTo>
                  <a:lnTo>
                    <a:pt x="0" y="2409450"/>
                  </a:lnTo>
                </a:path>
              </a:pathLst>
            </a:custGeom>
            <a:ln w="2394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220248" y="3848867"/>
              <a:ext cx="367665" cy="1035050"/>
            </a:xfrm>
            <a:custGeom>
              <a:avLst/>
              <a:gdLst/>
              <a:ahLst/>
              <a:cxnLst/>
              <a:rect l="l" t="t" r="r" b="b"/>
              <a:pathLst>
                <a:path w="367664" h="1035050">
                  <a:moveTo>
                    <a:pt x="367285" y="0"/>
                  </a:moveTo>
                  <a:lnTo>
                    <a:pt x="357381" y="24384"/>
                  </a:lnTo>
                </a:path>
                <a:path w="367664" h="1035050">
                  <a:moveTo>
                    <a:pt x="350518" y="51817"/>
                  </a:moveTo>
                  <a:lnTo>
                    <a:pt x="340615" y="76201"/>
                  </a:lnTo>
                </a:path>
                <a:path w="367664" h="1035050">
                  <a:moveTo>
                    <a:pt x="330711" y="101354"/>
                  </a:moveTo>
                  <a:lnTo>
                    <a:pt x="323848" y="125738"/>
                  </a:lnTo>
                </a:path>
                <a:path w="367664" h="1035050">
                  <a:moveTo>
                    <a:pt x="313945" y="150122"/>
                  </a:moveTo>
                  <a:lnTo>
                    <a:pt x="304041" y="175262"/>
                  </a:lnTo>
                </a:path>
                <a:path w="367664" h="1035050">
                  <a:moveTo>
                    <a:pt x="297178" y="201940"/>
                  </a:moveTo>
                  <a:lnTo>
                    <a:pt x="287275" y="227080"/>
                  </a:lnTo>
                </a:path>
                <a:path w="367664" h="1035050">
                  <a:moveTo>
                    <a:pt x="277371" y="251464"/>
                  </a:moveTo>
                  <a:lnTo>
                    <a:pt x="269755" y="278129"/>
                  </a:lnTo>
                </a:path>
                <a:path w="367664" h="1035050">
                  <a:moveTo>
                    <a:pt x="260605" y="303282"/>
                  </a:moveTo>
                  <a:lnTo>
                    <a:pt x="250701" y="327666"/>
                  </a:lnTo>
                </a:path>
                <a:path w="367664" h="1035050">
                  <a:moveTo>
                    <a:pt x="243084" y="352050"/>
                  </a:moveTo>
                  <a:lnTo>
                    <a:pt x="233934" y="377190"/>
                  </a:lnTo>
                </a:path>
                <a:path w="367664" h="1035050">
                  <a:moveTo>
                    <a:pt x="224031" y="401574"/>
                  </a:moveTo>
                  <a:lnTo>
                    <a:pt x="216414" y="429008"/>
                  </a:lnTo>
                </a:path>
                <a:path w="367664" h="1035050">
                  <a:moveTo>
                    <a:pt x="207264" y="453392"/>
                  </a:moveTo>
                  <a:lnTo>
                    <a:pt x="197361" y="477776"/>
                  </a:lnTo>
                </a:path>
                <a:path w="367664" h="1035050">
                  <a:moveTo>
                    <a:pt x="189744" y="505210"/>
                  </a:moveTo>
                  <a:lnTo>
                    <a:pt x="179827" y="529594"/>
                  </a:lnTo>
                </a:path>
                <a:path w="367664" h="1035050">
                  <a:moveTo>
                    <a:pt x="170691" y="553978"/>
                  </a:moveTo>
                  <a:lnTo>
                    <a:pt x="160787" y="579131"/>
                  </a:lnTo>
                </a:path>
                <a:path w="367664" h="1035050">
                  <a:moveTo>
                    <a:pt x="153157" y="605796"/>
                  </a:moveTo>
                  <a:lnTo>
                    <a:pt x="144020" y="630936"/>
                  </a:lnTo>
                </a:path>
                <a:path w="367664" h="1035050">
                  <a:moveTo>
                    <a:pt x="134116" y="655320"/>
                  </a:moveTo>
                  <a:lnTo>
                    <a:pt x="126487" y="681998"/>
                  </a:lnTo>
                </a:path>
                <a:path w="367664" h="1035050">
                  <a:moveTo>
                    <a:pt x="117351" y="707138"/>
                  </a:moveTo>
                  <a:lnTo>
                    <a:pt x="107447" y="731522"/>
                  </a:lnTo>
                </a:path>
                <a:path w="367664" h="1035050">
                  <a:moveTo>
                    <a:pt x="99817" y="758199"/>
                  </a:moveTo>
                  <a:lnTo>
                    <a:pt x="89913" y="783340"/>
                  </a:lnTo>
                </a:path>
                <a:path w="367664" h="1035050">
                  <a:moveTo>
                    <a:pt x="80776" y="807724"/>
                  </a:moveTo>
                  <a:lnTo>
                    <a:pt x="73147" y="832876"/>
                  </a:lnTo>
                </a:path>
                <a:path w="367664" h="1035050">
                  <a:moveTo>
                    <a:pt x="63243" y="857260"/>
                  </a:moveTo>
                  <a:lnTo>
                    <a:pt x="54106" y="881645"/>
                  </a:lnTo>
                </a:path>
                <a:path w="367664" h="1035050">
                  <a:moveTo>
                    <a:pt x="46477" y="909078"/>
                  </a:moveTo>
                  <a:lnTo>
                    <a:pt x="36573" y="933462"/>
                  </a:lnTo>
                </a:path>
                <a:path w="367664" h="1035050">
                  <a:moveTo>
                    <a:pt x="27436" y="957846"/>
                  </a:moveTo>
                  <a:lnTo>
                    <a:pt x="19807" y="985268"/>
                  </a:lnTo>
                </a:path>
                <a:path w="367664" h="1035050">
                  <a:moveTo>
                    <a:pt x="9903" y="1009652"/>
                  </a:moveTo>
                  <a:lnTo>
                    <a:pt x="0" y="1034805"/>
                  </a:lnTo>
                </a:path>
              </a:pathLst>
            </a:custGeom>
            <a:ln w="140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211098" y="4908056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-7285" y="2287"/>
                  </a:moveTo>
                  <a:lnTo>
                    <a:pt x="7285" y="2287"/>
                  </a:lnTo>
                </a:path>
              </a:pathLst>
            </a:custGeom>
            <a:ln w="4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587534" y="2839215"/>
              <a:ext cx="673100" cy="1009650"/>
            </a:xfrm>
            <a:custGeom>
              <a:avLst/>
              <a:gdLst/>
              <a:ahLst/>
              <a:cxnLst/>
              <a:rect l="l" t="t" r="r" b="b"/>
              <a:pathLst>
                <a:path w="673100" h="1009650">
                  <a:moveTo>
                    <a:pt x="672848" y="0"/>
                  </a:moveTo>
                  <a:lnTo>
                    <a:pt x="658369" y="22859"/>
                  </a:lnTo>
                </a:path>
                <a:path w="673100" h="1009650">
                  <a:moveTo>
                    <a:pt x="643890" y="44962"/>
                  </a:moveTo>
                  <a:lnTo>
                    <a:pt x="627137" y="67053"/>
                  </a:lnTo>
                </a:path>
                <a:path w="673100" h="1009650">
                  <a:moveTo>
                    <a:pt x="612658" y="89924"/>
                  </a:moveTo>
                  <a:lnTo>
                    <a:pt x="598179" y="112015"/>
                  </a:lnTo>
                </a:path>
                <a:path w="673100" h="1009650">
                  <a:moveTo>
                    <a:pt x="582933" y="134874"/>
                  </a:moveTo>
                  <a:lnTo>
                    <a:pt x="568455" y="156977"/>
                  </a:lnTo>
                </a:path>
                <a:path w="673100" h="1009650">
                  <a:moveTo>
                    <a:pt x="553976" y="179837"/>
                  </a:moveTo>
                  <a:lnTo>
                    <a:pt x="539497" y="201928"/>
                  </a:lnTo>
                </a:path>
                <a:path w="673100" h="1009650">
                  <a:moveTo>
                    <a:pt x="522731" y="224799"/>
                  </a:moveTo>
                  <a:lnTo>
                    <a:pt x="508265" y="246890"/>
                  </a:lnTo>
                </a:path>
                <a:path w="673100" h="1009650">
                  <a:moveTo>
                    <a:pt x="493020" y="268993"/>
                  </a:moveTo>
                  <a:lnTo>
                    <a:pt x="478541" y="291852"/>
                  </a:lnTo>
                </a:path>
                <a:path w="673100" h="1009650">
                  <a:moveTo>
                    <a:pt x="464062" y="313943"/>
                  </a:moveTo>
                  <a:lnTo>
                    <a:pt x="449583" y="336803"/>
                  </a:lnTo>
                </a:path>
                <a:path w="673100" h="1009650">
                  <a:moveTo>
                    <a:pt x="432817" y="358905"/>
                  </a:moveTo>
                  <a:lnTo>
                    <a:pt x="418338" y="381765"/>
                  </a:lnTo>
                </a:path>
                <a:path w="673100" h="1009650">
                  <a:moveTo>
                    <a:pt x="403106" y="403868"/>
                  </a:moveTo>
                  <a:lnTo>
                    <a:pt x="388627" y="426727"/>
                  </a:lnTo>
                </a:path>
                <a:path w="673100" h="1009650">
                  <a:moveTo>
                    <a:pt x="374148" y="448818"/>
                  </a:moveTo>
                  <a:lnTo>
                    <a:pt x="359669" y="470921"/>
                  </a:lnTo>
                </a:path>
                <a:path w="673100" h="1009650">
                  <a:moveTo>
                    <a:pt x="345190" y="493780"/>
                  </a:moveTo>
                  <a:lnTo>
                    <a:pt x="328424" y="515883"/>
                  </a:lnTo>
                </a:path>
                <a:path w="673100" h="1009650">
                  <a:moveTo>
                    <a:pt x="313191" y="538743"/>
                  </a:moveTo>
                  <a:lnTo>
                    <a:pt x="298712" y="560834"/>
                  </a:lnTo>
                </a:path>
                <a:path w="673100" h="1009650">
                  <a:moveTo>
                    <a:pt x="284234" y="583693"/>
                  </a:moveTo>
                  <a:lnTo>
                    <a:pt x="269755" y="605796"/>
                  </a:lnTo>
                </a:path>
                <a:path w="673100" h="1009650">
                  <a:moveTo>
                    <a:pt x="255276" y="628655"/>
                  </a:moveTo>
                  <a:lnTo>
                    <a:pt x="238510" y="650758"/>
                  </a:lnTo>
                </a:path>
                <a:path w="673100" h="1009650">
                  <a:moveTo>
                    <a:pt x="223264" y="672849"/>
                  </a:moveTo>
                  <a:lnTo>
                    <a:pt x="208785" y="695708"/>
                  </a:lnTo>
                </a:path>
                <a:path w="673100" h="1009650">
                  <a:moveTo>
                    <a:pt x="194306" y="717811"/>
                  </a:moveTo>
                  <a:lnTo>
                    <a:pt x="179841" y="740671"/>
                  </a:lnTo>
                </a:path>
                <a:path w="673100" h="1009650">
                  <a:moveTo>
                    <a:pt x="165362" y="762761"/>
                  </a:moveTo>
                  <a:lnTo>
                    <a:pt x="150883" y="785633"/>
                  </a:lnTo>
                </a:path>
                <a:path w="673100" h="1009650">
                  <a:moveTo>
                    <a:pt x="133350" y="807724"/>
                  </a:moveTo>
                  <a:lnTo>
                    <a:pt x="118871" y="830583"/>
                  </a:lnTo>
                </a:path>
                <a:path w="673100" h="1009650">
                  <a:moveTo>
                    <a:pt x="104392" y="852686"/>
                  </a:moveTo>
                  <a:lnTo>
                    <a:pt x="89914" y="874777"/>
                  </a:lnTo>
                </a:path>
                <a:path w="673100" h="1009650">
                  <a:moveTo>
                    <a:pt x="75434" y="897636"/>
                  </a:moveTo>
                  <a:lnTo>
                    <a:pt x="60956" y="919740"/>
                  </a:lnTo>
                </a:path>
                <a:path w="673100" h="1009650">
                  <a:moveTo>
                    <a:pt x="43436" y="942599"/>
                  </a:moveTo>
                  <a:lnTo>
                    <a:pt x="28957" y="964702"/>
                  </a:lnTo>
                </a:path>
                <a:path w="673100" h="1009650">
                  <a:moveTo>
                    <a:pt x="14478" y="987561"/>
                  </a:moveTo>
                  <a:lnTo>
                    <a:pt x="0" y="1009652"/>
                  </a:lnTo>
                </a:path>
              </a:pathLst>
            </a:custGeom>
            <a:ln w="140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576358" y="3501403"/>
              <a:ext cx="1959610" cy="1808480"/>
            </a:xfrm>
            <a:custGeom>
              <a:avLst/>
              <a:gdLst/>
              <a:ahLst/>
              <a:cxnLst/>
              <a:rect l="l" t="t" r="r" b="b"/>
              <a:pathLst>
                <a:path w="1959610" h="1808479">
                  <a:moveTo>
                    <a:pt x="0" y="903736"/>
                  </a:moveTo>
                  <a:lnTo>
                    <a:pt x="5328" y="814579"/>
                  </a:lnTo>
                  <a:lnTo>
                    <a:pt x="19807" y="726948"/>
                  </a:lnTo>
                  <a:lnTo>
                    <a:pt x="41902" y="641598"/>
                  </a:lnTo>
                  <a:lnTo>
                    <a:pt x="75434" y="556259"/>
                  </a:lnTo>
                  <a:lnTo>
                    <a:pt x="116583" y="477764"/>
                  </a:lnTo>
                  <a:lnTo>
                    <a:pt x="165349" y="401575"/>
                  </a:lnTo>
                  <a:lnTo>
                    <a:pt x="221743" y="329947"/>
                  </a:lnTo>
                  <a:lnTo>
                    <a:pt x="287275" y="264406"/>
                  </a:lnTo>
                  <a:lnTo>
                    <a:pt x="357381" y="204208"/>
                  </a:lnTo>
                  <a:lnTo>
                    <a:pt x="435104" y="150110"/>
                  </a:lnTo>
                  <a:lnTo>
                    <a:pt x="518156" y="105147"/>
                  </a:lnTo>
                  <a:lnTo>
                    <a:pt x="605028" y="67053"/>
                  </a:lnTo>
                  <a:lnTo>
                    <a:pt x="694943" y="38094"/>
                  </a:lnTo>
                  <a:lnTo>
                    <a:pt x="787911" y="15235"/>
                  </a:lnTo>
                  <a:lnTo>
                    <a:pt x="884688" y="2281"/>
                  </a:lnTo>
                  <a:lnTo>
                    <a:pt x="979931" y="0"/>
                  </a:lnTo>
                  <a:lnTo>
                    <a:pt x="1076707" y="2281"/>
                  </a:lnTo>
                  <a:lnTo>
                    <a:pt x="1171963" y="15235"/>
                  </a:lnTo>
                  <a:lnTo>
                    <a:pt x="1264164" y="38094"/>
                  </a:lnTo>
                  <a:lnTo>
                    <a:pt x="1354079" y="67053"/>
                  </a:lnTo>
                  <a:lnTo>
                    <a:pt x="1441705" y="105147"/>
                  </a:lnTo>
                  <a:lnTo>
                    <a:pt x="1524003" y="150110"/>
                  </a:lnTo>
                  <a:lnTo>
                    <a:pt x="1601726" y="204208"/>
                  </a:lnTo>
                  <a:lnTo>
                    <a:pt x="1672599" y="264406"/>
                  </a:lnTo>
                  <a:lnTo>
                    <a:pt x="1738130" y="329947"/>
                  </a:lnTo>
                  <a:lnTo>
                    <a:pt x="1793758" y="401575"/>
                  </a:lnTo>
                  <a:lnTo>
                    <a:pt x="1844811" y="477764"/>
                  </a:lnTo>
                  <a:lnTo>
                    <a:pt x="1883672" y="556259"/>
                  </a:lnTo>
                  <a:lnTo>
                    <a:pt x="1917959" y="641598"/>
                  </a:lnTo>
                  <a:lnTo>
                    <a:pt x="1939300" y="726948"/>
                  </a:lnTo>
                  <a:lnTo>
                    <a:pt x="1953779" y="814579"/>
                  </a:lnTo>
                  <a:lnTo>
                    <a:pt x="1959108" y="903736"/>
                  </a:lnTo>
                  <a:lnTo>
                    <a:pt x="1953779" y="991355"/>
                  </a:lnTo>
                  <a:lnTo>
                    <a:pt x="1939300" y="1078986"/>
                  </a:lnTo>
                  <a:lnTo>
                    <a:pt x="1917959" y="1166618"/>
                  </a:lnTo>
                  <a:lnTo>
                    <a:pt x="1883672" y="1249675"/>
                  </a:lnTo>
                  <a:lnTo>
                    <a:pt x="1844811" y="1330451"/>
                  </a:lnTo>
                  <a:lnTo>
                    <a:pt x="1793758" y="1406653"/>
                  </a:lnTo>
                  <a:lnTo>
                    <a:pt x="1738130" y="1475999"/>
                  </a:lnTo>
                  <a:lnTo>
                    <a:pt x="1672599" y="1543809"/>
                  </a:lnTo>
                  <a:lnTo>
                    <a:pt x="1601726" y="1601726"/>
                  </a:lnTo>
                  <a:lnTo>
                    <a:pt x="1524003" y="1655824"/>
                  </a:lnTo>
                  <a:lnTo>
                    <a:pt x="1441705" y="1700787"/>
                  </a:lnTo>
                  <a:lnTo>
                    <a:pt x="1354079" y="1738881"/>
                  </a:lnTo>
                  <a:lnTo>
                    <a:pt x="1264164" y="1767840"/>
                  </a:lnTo>
                  <a:lnTo>
                    <a:pt x="1171963" y="1789943"/>
                  </a:lnTo>
                  <a:lnTo>
                    <a:pt x="1076707" y="1803653"/>
                  </a:lnTo>
                  <a:lnTo>
                    <a:pt x="979931" y="1808228"/>
                  </a:lnTo>
                  <a:lnTo>
                    <a:pt x="884688" y="1803653"/>
                  </a:lnTo>
                  <a:lnTo>
                    <a:pt x="787911" y="1789943"/>
                  </a:lnTo>
                  <a:lnTo>
                    <a:pt x="694943" y="1767840"/>
                  </a:lnTo>
                  <a:lnTo>
                    <a:pt x="605028" y="1738881"/>
                  </a:lnTo>
                  <a:lnTo>
                    <a:pt x="518156" y="1700787"/>
                  </a:lnTo>
                  <a:lnTo>
                    <a:pt x="435104" y="1655824"/>
                  </a:lnTo>
                  <a:lnTo>
                    <a:pt x="357381" y="1601726"/>
                  </a:lnTo>
                  <a:lnTo>
                    <a:pt x="287275" y="1543809"/>
                  </a:lnTo>
                  <a:lnTo>
                    <a:pt x="221743" y="1475999"/>
                  </a:lnTo>
                  <a:lnTo>
                    <a:pt x="165349" y="1406653"/>
                  </a:lnTo>
                  <a:lnTo>
                    <a:pt x="116583" y="1330451"/>
                  </a:lnTo>
                  <a:lnTo>
                    <a:pt x="75434" y="1249675"/>
                  </a:lnTo>
                  <a:lnTo>
                    <a:pt x="41902" y="1166618"/>
                  </a:lnTo>
                  <a:lnTo>
                    <a:pt x="19807" y="1078986"/>
                  </a:lnTo>
                  <a:lnTo>
                    <a:pt x="5328" y="991355"/>
                  </a:lnTo>
                  <a:lnTo>
                    <a:pt x="0" y="903736"/>
                  </a:lnTo>
                </a:path>
              </a:pathLst>
            </a:custGeom>
            <a:ln w="4189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712525" y="2777398"/>
            <a:ext cx="372745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2050" b="1" spc="65" dirty="0">
                <a:latin typeface="Arial"/>
                <a:cs typeface="Arial"/>
              </a:rPr>
              <a:t>X</a:t>
            </a:r>
            <a:r>
              <a:rPr sz="2025" b="1" spc="97" baseline="-28806" dirty="0">
                <a:latin typeface="Arial"/>
                <a:cs typeface="Arial"/>
              </a:rPr>
              <a:t>L</a:t>
            </a:r>
            <a:endParaRPr sz="2025" baseline="-28806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60829" y="3585151"/>
            <a:ext cx="373380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2050" b="1" spc="70" dirty="0">
                <a:latin typeface="Arial"/>
                <a:cs typeface="Arial"/>
              </a:rPr>
              <a:t>X</a:t>
            </a:r>
            <a:r>
              <a:rPr sz="2025" b="1" spc="104" baseline="-28806" dirty="0">
                <a:latin typeface="Arial"/>
                <a:cs typeface="Arial"/>
              </a:rPr>
              <a:t>T</a:t>
            </a:r>
            <a:endParaRPr sz="2025" baseline="-28806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825921" y="1660205"/>
            <a:ext cx="4794885" cy="4056379"/>
            <a:chOff x="2825921" y="1660205"/>
            <a:chExt cx="4794885" cy="4056379"/>
          </a:xfrm>
        </p:grpSpPr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23099" y="4905400"/>
              <a:ext cx="95264" cy="30863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162349" y="3801638"/>
              <a:ext cx="484505" cy="1189990"/>
            </a:xfrm>
            <a:custGeom>
              <a:avLst/>
              <a:gdLst/>
              <a:ahLst/>
              <a:cxnLst/>
              <a:rect l="l" t="t" r="r" b="b"/>
              <a:pathLst>
                <a:path w="484504" h="1189989">
                  <a:moveTo>
                    <a:pt x="48765" y="1189493"/>
                  </a:moveTo>
                  <a:lnTo>
                    <a:pt x="31244" y="1184919"/>
                  </a:lnTo>
                  <a:lnTo>
                    <a:pt x="14478" y="1175783"/>
                  </a:lnTo>
                  <a:lnTo>
                    <a:pt x="4574" y="1160535"/>
                  </a:lnTo>
                  <a:lnTo>
                    <a:pt x="0" y="1142250"/>
                  </a:lnTo>
                  <a:lnTo>
                    <a:pt x="4574" y="1126246"/>
                  </a:lnTo>
                  <a:lnTo>
                    <a:pt x="14478" y="1111011"/>
                  </a:lnTo>
                  <a:lnTo>
                    <a:pt x="31244" y="1101862"/>
                  </a:lnTo>
                  <a:lnTo>
                    <a:pt x="48765" y="1097288"/>
                  </a:lnTo>
                  <a:lnTo>
                    <a:pt x="67819" y="1101862"/>
                  </a:lnTo>
                  <a:lnTo>
                    <a:pt x="85352" y="1111011"/>
                  </a:lnTo>
                  <a:lnTo>
                    <a:pt x="94489" y="1126246"/>
                  </a:lnTo>
                  <a:lnTo>
                    <a:pt x="96777" y="1142250"/>
                  </a:lnTo>
                  <a:lnTo>
                    <a:pt x="94489" y="1160535"/>
                  </a:lnTo>
                  <a:lnTo>
                    <a:pt x="85352" y="1175783"/>
                  </a:lnTo>
                  <a:lnTo>
                    <a:pt x="67819" y="1184919"/>
                  </a:lnTo>
                  <a:lnTo>
                    <a:pt x="48765" y="1189493"/>
                  </a:lnTo>
                  <a:close/>
                </a:path>
                <a:path w="484504" h="1189989">
                  <a:moveTo>
                    <a:pt x="432818" y="92206"/>
                  </a:moveTo>
                  <a:lnTo>
                    <a:pt x="415298" y="87631"/>
                  </a:lnTo>
                  <a:lnTo>
                    <a:pt x="398532" y="78495"/>
                  </a:lnTo>
                  <a:lnTo>
                    <a:pt x="388628" y="63247"/>
                  </a:lnTo>
                  <a:lnTo>
                    <a:pt x="384053" y="44962"/>
                  </a:lnTo>
                  <a:lnTo>
                    <a:pt x="388628" y="29727"/>
                  </a:lnTo>
                  <a:lnTo>
                    <a:pt x="398532" y="13722"/>
                  </a:lnTo>
                  <a:lnTo>
                    <a:pt x="415298" y="4574"/>
                  </a:lnTo>
                  <a:lnTo>
                    <a:pt x="432818" y="0"/>
                  </a:lnTo>
                  <a:lnTo>
                    <a:pt x="451872" y="4574"/>
                  </a:lnTo>
                  <a:lnTo>
                    <a:pt x="468638" y="13722"/>
                  </a:lnTo>
                  <a:lnTo>
                    <a:pt x="478542" y="29727"/>
                  </a:lnTo>
                  <a:lnTo>
                    <a:pt x="483885" y="44962"/>
                  </a:lnTo>
                  <a:lnTo>
                    <a:pt x="478542" y="63247"/>
                  </a:lnTo>
                  <a:lnTo>
                    <a:pt x="468638" y="78495"/>
                  </a:lnTo>
                  <a:lnTo>
                    <a:pt x="451872" y="87631"/>
                  </a:lnTo>
                  <a:lnTo>
                    <a:pt x="432818" y="9220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60013" y="4896591"/>
              <a:ext cx="101447" cy="9687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44069" y="3799306"/>
              <a:ext cx="104496" cy="96871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056679" y="2545090"/>
              <a:ext cx="3164205" cy="2919730"/>
            </a:xfrm>
            <a:custGeom>
              <a:avLst/>
              <a:gdLst/>
              <a:ahLst/>
              <a:cxnLst/>
              <a:rect l="l" t="t" r="r" b="b"/>
              <a:pathLst>
                <a:path w="3164204" h="2919729">
                  <a:moveTo>
                    <a:pt x="0" y="1458476"/>
                  </a:moveTo>
                  <a:lnTo>
                    <a:pt x="4575" y="1348753"/>
                  </a:lnTo>
                  <a:lnTo>
                    <a:pt x="19053" y="1236737"/>
                  </a:lnTo>
                  <a:lnTo>
                    <a:pt x="43436" y="1126246"/>
                  </a:lnTo>
                  <a:lnTo>
                    <a:pt x="75435" y="1018805"/>
                  </a:lnTo>
                  <a:lnTo>
                    <a:pt x="116584" y="913644"/>
                  </a:lnTo>
                  <a:lnTo>
                    <a:pt x="165349" y="812301"/>
                  </a:lnTo>
                  <a:lnTo>
                    <a:pt x="223265" y="714008"/>
                  </a:lnTo>
                  <a:lnTo>
                    <a:pt x="288796" y="619509"/>
                  </a:lnTo>
                  <a:lnTo>
                    <a:pt x="361958" y="529596"/>
                  </a:lnTo>
                  <a:lnTo>
                    <a:pt x="441969" y="446539"/>
                  </a:lnTo>
                  <a:lnTo>
                    <a:pt x="529595" y="368056"/>
                  </a:lnTo>
                  <a:lnTo>
                    <a:pt x="624085" y="298709"/>
                  </a:lnTo>
                  <a:lnTo>
                    <a:pt x="723903" y="233936"/>
                  </a:lnTo>
                  <a:lnTo>
                    <a:pt x="826009" y="175263"/>
                  </a:lnTo>
                  <a:lnTo>
                    <a:pt x="935744" y="125738"/>
                  </a:lnTo>
                  <a:lnTo>
                    <a:pt x="1047000" y="85350"/>
                  </a:lnTo>
                  <a:lnTo>
                    <a:pt x="1163585" y="51818"/>
                  </a:lnTo>
                  <a:lnTo>
                    <a:pt x="1283223" y="25152"/>
                  </a:lnTo>
                  <a:lnTo>
                    <a:pt x="1402096" y="9148"/>
                  </a:lnTo>
                  <a:lnTo>
                    <a:pt x="1523255" y="0"/>
                  </a:lnTo>
                  <a:lnTo>
                    <a:pt x="1642894" y="0"/>
                  </a:lnTo>
                  <a:lnTo>
                    <a:pt x="1764053" y="9148"/>
                  </a:lnTo>
                  <a:lnTo>
                    <a:pt x="1882925" y="25152"/>
                  </a:lnTo>
                  <a:lnTo>
                    <a:pt x="2002552" y="51818"/>
                  </a:lnTo>
                  <a:lnTo>
                    <a:pt x="2116862" y="85350"/>
                  </a:lnTo>
                  <a:lnTo>
                    <a:pt x="2231159" y="125738"/>
                  </a:lnTo>
                  <a:lnTo>
                    <a:pt x="2337840" y="175263"/>
                  </a:lnTo>
                  <a:lnTo>
                    <a:pt x="2442233" y="233936"/>
                  </a:lnTo>
                  <a:lnTo>
                    <a:pt x="2542064" y="298709"/>
                  </a:lnTo>
                  <a:lnTo>
                    <a:pt x="2636554" y="368056"/>
                  </a:lnTo>
                  <a:lnTo>
                    <a:pt x="2724181" y="446539"/>
                  </a:lnTo>
                  <a:lnTo>
                    <a:pt x="2804191" y="529596"/>
                  </a:lnTo>
                  <a:lnTo>
                    <a:pt x="2877339" y="619509"/>
                  </a:lnTo>
                  <a:lnTo>
                    <a:pt x="2942871" y="714008"/>
                  </a:lnTo>
                  <a:lnTo>
                    <a:pt x="3001554" y="812301"/>
                  </a:lnTo>
                  <a:lnTo>
                    <a:pt x="3049552" y="913644"/>
                  </a:lnTo>
                  <a:lnTo>
                    <a:pt x="3091468" y="1018805"/>
                  </a:lnTo>
                  <a:lnTo>
                    <a:pt x="3122713" y="1126246"/>
                  </a:lnTo>
                  <a:lnTo>
                    <a:pt x="3147096" y="1236737"/>
                  </a:lnTo>
                  <a:lnTo>
                    <a:pt x="3161575" y="1348753"/>
                  </a:lnTo>
                  <a:lnTo>
                    <a:pt x="3163862" y="1458476"/>
                  </a:lnTo>
                  <a:lnTo>
                    <a:pt x="3161575" y="1571260"/>
                  </a:lnTo>
                  <a:lnTo>
                    <a:pt x="3147096" y="1683276"/>
                  </a:lnTo>
                  <a:lnTo>
                    <a:pt x="3122713" y="1792999"/>
                  </a:lnTo>
                  <a:lnTo>
                    <a:pt x="3091468" y="1900441"/>
                  </a:lnTo>
                  <a:lnTo>
                    <a:pt x="3049552" y="2006370"/>
                  </a:lnTo>
                  <a:lnTo>
                    <a:pt x="3001554" y="2106944"/>
                  </a:lnTo>
                  <a:lnTo>
                    <a:pt x="2942871" y="2206005"/>
                  </a:lnTo>
                  <a:lnTo>
                    <a:pt x="2877339" y="2299736"/>
                  </a:lnTo>
                  <a:lnTo>
                    <a:pt x="2804191" y="2389649"/>
                  </a:lnTo>
                  <a:lnTo>
                    <a:pt x="2724181" y="2472706"/>
                  </a:lnTo>
                  <a:lnTo>
                    <a:pt x="2636554" y="2548909"/>
                  </a:lnTo>
                  <a:lnTo>
                    <a:pt x="2542064" y="2621305"/>
                  </a:lnTo>
                  <a:lnTo>
                    <a:pt x="2442233" y="2686077"/>
                  </a:lnTo>
                  <a:lnTo>
                    <a:pt x="2337840" y="2742457"/>
                  </a:lnTo>
                  <a:lnTo>
                    <a:pt x="2231159" y="2791226"/>
                  </a:lnTo>
                  <a:lnTo>
                    <a:pt x="2116862" y="2833907"/>
                  </a:lnTo>
                  <a:lnTo>
                    <a:pt x="2002552" y="2867428"/>
                  </a:lnTo>
                  <a:lnTo>
                    <a:pt x="1882925" y="2892580"/>
                  </a:lnTo>
                  <a:lnTo>
                    <a:pt x="1764053" y="2910097"/>
                  </a:lnTo>
                  <a:lnTo>
                    <a:pt x="1642894" y="2919245"/>
                  </a:lnTo>
                  <a:lnTo>
                    <a:pt x="1523255" y="2919245"/>
                  </a:lnTo>
                  <a:lnTo>
                    <a:pt x="1402096" y="2910097"/>
                  </a:lnTo>
                  <a:lnTo>
                    <a:pt x="1283223" y="2892580"/>
                  </a:lnTo>
                  <a:lnTo>
                    <a:pt x="1163585" y="2867428"/>
                  </a:lnTo>
                  <a:lnTo>
                    <a:pt x="1047000" y="2833907"/>
                  </a:lnTo>
                  <a:lnTo>
                    <a:pt x="935744" y="2791226"/>
                  </a:lnTo>
                  <a:lnTo>
                    <a:pt x="826009" y="2742457"/>
                  </a:lnTo>
                  <a:lnTo>
                    <a:pt x="723903" y="2686077"/>
                  </a:lnTo>
                  <a:lnTo>
                    <a:pt x="624085" y="2621305"/>
                  </a:lnTo>
                  <a:lnTo>
                    <a:pt x="529595" y="2548909"/>
                  </a:lnTo>
                  <a:lnTo>
                    <a:pt x="441969" y="2472706"/>
                  </a:lnTo>
                  <a:lnTo>
                    <a:pt x="361958" y="2389649"/>
                  </a:lnTo>
                  <a:lnTo>
                    <a:pt x="288796" y="2299736"/>
                  </a:lnTo>
                  <a:lnTo>
                    <a:pt x="223265" y="2206005"/>
                  </a:lnTo>
                  <a:lnTo>
                    <a:pt x="165349" y="2106944"/>
                  </a:lnTo>
                  <a:lnTo>
                    <a:pt x="116584" y="2006370"/>
                  </a:lnTo>
                  <a:lnTo>
                    <a:pt x="75435" y="1900441"/>
                  </a:lnTo>
                  <a:lnTo>
                    <a:pt x="43436" y="1792999"/>
                  </a:lnTo>
                  <a:lnTo>
                    <a:pt x="19053" y="1683276"/>
                  </a:lnTo>
                  <a:lnTo>
                    <a:pt x="4575" y="1571260"/>
                  </a:lnTo>
                  <a:lnTo>
                    <a:pt x="0" y="1458476"/>
                  </a:lnTo>
                </a:path>
              </a:pathLst>
            </a:custGeom>
            <a:ln w="41897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739434" y="4017290"/>
              <a:ext cx="1361440" cy="1254760"/>
            </a:xfrm>
            <a:custGeom>
              <a:avLst/>
              <a:gdLst/>
              <a:ahLst/>
              <a:cxnLst/>
              <a:rect l="l" t="t" r="r" b="b"/>
              <a:pathLst>
                <a:path w="1361439" h="1254760">
                  <a:moveTo>
                    <a:pt x="0" y="625608"/>
                  </a:moveTo>
                  <a:lnTo>
                    <a:pt x="4574" y="553980"/>
                  </a:lnTo>
                  <a:lnTo>
                    <a:pt x="19820" y="482352"/>
                  </a:lnTo>
                  <a:lnTo>
                    <a:pt x="41149" y="413006"/>
                  </a:lnTo>
                  <a:lnTo>
                    <a:pt x="73161" y="345184"/>
                  </a:lnTo>
                  <a:lnTo>
                    <a:pt x="112022" y="280412"/>
                  </a:lnTo>
                  <a:lnTo>
                    <a:pt x="160021" y="221738"/>
                  </a:lnTo>
                  <a:lnTo>
                    <a:pt x="214128" y="170688"/>
                  </a:lnTo>
                  <a:lnTo>
                    <a:pt x="274331" y="123445"/>
                  </a:lnTo>
                  <a:lnTo>
                    <a:pt x="339863" y="83057"/>
                  </a:lnTo>
                  <a:lnTo>
                    <a:pt x="410723" y="49524"/>
                  </a:lnTo>
                  <a:lnTo>
                    <a:pt x="486159" y="24384"/>
                  </a:lnTo>
                  <a:lnTo>
                    <a:pt x="563894" y="9148"/>
                  </a:lnTo>
                  <a:lnTo>
                    <a:pt x="641618" y="0"/>
                  </a:lnTo>
                  <a:lnTo>
                    <a:pt x="721629" y="0"/>
                  </a:lnTo>
                  <a:lnTo>
                    <a:pt x="799352" y="9148"/>
                  </a:lnTo>
                  <a:lnTo>
                    <a:pt x="877075" y="24384"/>
                  </a:lnTo>
                  <a:lnTo>
                    <a:pt x="950223" y="49524"/>
                  </a:lnTo>
                  <a:lnTo>
                    <a:pt x="1020329" y="83057"/>
                  </a:lnTo>
                  <a:lnTo>
                    <a:pt x="1086628" y="123445"/>
                  </a:lnTo>
                  <a:lnTo>
                    <a:pt x="1146831" y="170688"/>
                  </a:lnTo>
                  <a:lnTo>
                    <a:pt x="1203213" y="221738"/>
                  </a:lnTo>
                  <a:lnTo>
                    <a:pt x="1248937" y="280412"/>
                  </a:lnTo>
                  <a:lnTo>
                    <a:pt x="1290086" y="345184"/>
                  </a:lnTo>
                  <a:lnTo>
                    <a:pt x="1319797" y="413006"/>
                  </a:lnTo>
                  <a:lnTo>
                    <a:pt x="1344180" y="482352"/>
                  </a:lnTo>
                  <a:lnTo>
                    <a:pt x="1356385" y="553980"/>
                  </a:lnTo>
                  <a:lnTo>
                    <a:pt x="1360946" y="625608"/>
                  </a:lnTo>
                  <a:lnTo>
                    <a:pt x="1356385" y="700285"/>
                  </a:lnTo>
                  <a:lnTo>
                    <a:pt x="1344180" y="771913"/>
                  </a:lnTo>
                  <a:lnTo>
                    <a:pt x="1319797" y="841247"/>
                  </a:lnTo>
                  <a:lnTo>
                    <a:pt x="1290086" y="908313"/>
                  </a:lnTo>
                  <a:lnTo>
                    <a:pt x="1248937" y="971561"/>
                  </a:lnTo>
                  <a:lnTo>
                    <a:pt x="1203213" y="1029465"/>
                  </a:lnTo>
                  <a:lnTo>
                    <a:pt x="1146831" y="1083577"/>
                  </a:lnTo>
                  <a:lnTo>
                    <a:pt x="1086628" y="1130820"/>
                  </a:lnTo>
                  <a:lnTo>
                    <a:pt x="1020329" y="1171196"/>
                  </a:lnTo>
                  <a:lnTo>
                    <a:pt x="950223" y="1204729"/>
                  </a:lnTo>
                  <a:lnTo>
                    <a:pt x="877075" y="1229870"/>
                  </a:lnTo>
                  <a:lnTo>
                    <a:pt x="799352" y="1245117"/>
                  </a:lnTo>
                  <a:lnTo>
                    <a:pt x="721629" y="1254254"/>
                  </a:lnTo>
                  <a:lnTo>
                    <a:pt x="641618" y="1254254"/>
                  </a:lnTo>
                  <a:lnTo>
                    <a:pt x="563894" y="1245117"/>
                  </a:lnTo>
                  <a:lnTo>
                    <a:pt x="486159" y="1229870"/>
                  </a:lnTo>
                  <a:lnTo>
                    <a:pt x="410723" y="1204729"/>
                  </a:lnTo>
                  <a:lnTo>
                    <a:pt x="339863" y="1171196"/>
                  </a:lnTo>
                  <a:lnTo>
                    <a:pt x="274331" y="1130820"/>
                  </a:lnTo>
                  <a:lnTo>
                    <a:pt x="214128" y="1083577"/>
                  </a:lnTo>
                  <a:lnTo>
                    <a:pt x="160021" y="1029465"/>
                  </a:lnTo>
                  <a:lnTo>
                    <a:pt x="112022" y="971561"/>
                  </a:lnTo>
                  <a:lnTo>
                    <a:pt x="73161" y="908313"/>
                  </a:lnTo>
                  <a:lnTo>
                    <a:pt x="41149" y="841247"/>
                  </a:lnTo>
                  <a:lnTo>
                    <a:pt x="19820" y="771913"/>
                  </a:lnTo>
                  <a:lnTo>
                    <a:pt x="4574" y="700285"/>
                  </a:lnTo>
                  <a:lnTo>
                    <a:pt x="0" y="625608"/>
                  </a:lnTo>
                </a:path>
              </a:pathLst>
            </a:custGeom>
            <a:ln w="41895">
              <a:solidFill>
                <a:srgbClr val="339A6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91426" y="3164645"/>
              <a:ext cx="785495" cy="245110"/>
            </a:xfrm>
            <a:custGeom>
              <a:avLst/>
              <a:gdLst/>
              <a:ahLst/>
              <a:cxnLst/>
              <a:rect l="l" t="t" r="r" b="b"/>
              <a:pathLst>
                <a:path w="785495" h="245110">
                  <a:moveTo>
                    <a:pt x="0" y="244613"/>
                  </a:moveTo>
                  <a:lnTo>
                    <a:pt x="45724" y="230890"/>
                  </a:lnTo>
                </a:path>
                <a:path w="785495" h="245110">
                  <a:moveTo>
                    <a:pt x="92202" y="215654"/>
                  </a:moveTo>
                  <a:lnTo>
                    <a:pt x="138693" y="201943"/>
                  </a:lnTo>
                </a:path>
                <a:path w="785495" h="245110">
                  <a:moveTo>
                    <a:pt x="184404" y="185939"/>
                  </a:moveTo>
                  <a:lnTo>
                    <a:pt x="230895" y="172984"/>
                  </a:lnTo>
                </a:path>
                <a:path w="785495" h="245110">
                  <a:moveTo>
                    <a:pt x="276606" y="159261"/>
                  </a:moveTo>
                  <a:lnTo>
                    <a:pt x="323098" y="143269"/>
                  </a:lnTo>
                </a:path>
                <a:path w="785495" h="245110">
                  <a:moveTo>
                    <a:pt x="368809" y="130315"/>
                  </a:moveTo>
                  <a:lnTo>
                    <a:pt x="415300" y="114310"/>
                  </a:lnTo>
                </a:path>
                <a:path w="785495" h="245110">
                  <a:moveTo>
                    <a:pt x="461778" y="101356"/>
                  </a:moveTo>
                  <a:lnTo>
                    <a:pt x="507502" y="87633"/>
                  </a:lnTo>
                </a:path>
                <a:path w="785495" h="245110">
                  <a:moveTo>
                    <a:pt x="553980" y="71628"/>
                  </a:moveTo>
                  <a:lnTo>
                    <a:pt x="599705" y="58673"/>
                  </a:lnTo>
                </a:path>
                <a:path w="785495" h="245110">
                  <a:moveTo>
                    <a:pt x="646182" y="42681"/>
                  </a:moveTo>
                  <a:lnTo>
                    <a:pt x="692674" y="28958"/>
                  </a:lnTo>
                </a:path>
                <a:path w="785495" h="245110">
                  <a:moveTo>
                    <a:pt x="738385" y="13723"/>
                  </a:moveTo>
                  <a:lnTo>
                    <a:pt x="784876" y="0"/>
                  </a:lnTo>
                </a:path>
              </a:pathLst>
            </a:custGeom>
            <a:ln w="23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132998" y="3350599"/>
              <a:ext cx="192405" cy="108585"/>
            </a:xfrm>
            <a:custGeom>
              <a:avLst/>
              <a:gdLst/>
              <a:ahLst/>
              <a:cxnLst/>
              <a:rect l="l" t="t" r="r" b="b"/>
              <a:pathLst>
                <a:path w="192404" h="108585">
                  <a:moveTo>
                    <a:pt x="192028" y="108206"/>
                  </a:moveTo>
                  <a:lnTo>
                    <a:pt x="153165" y="0"/>
                  </a:lnTo>
                  <a:lnTo>
                    <a:pt x="0" y="108206"/>
                  </a:lnTo>
                  <a:lnTo>
                    <a:pt x="192028" y="10820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423587" y="3772747"/>
              <a:ext cx="535305" cy="11430"/>
            </a:xfrm>
            <a:custGeom>
              <a:avLst/>
              <a:gdLst/>
              <a:ahLst/>
              <a:cxnLst/>
              <a:rect l="l" t="t" r="r" b="b"/>
              <a:pathLst>
                <a:path w="535304" h="11429">
                  <a:moveTo>
                    <a:pt x="0" y="0"/>
                  </a:moveTo>
                  <a:lnTo>
                    <a:pt x="48766" y="0"/>
                  </a:lnTo>
                </a:path>
                <a:path w="535304" h="11429">
                  <a:moveTo>
                    <a:pt x="97532" y="2293"/>
                  </a:moveTo>
                  <a:lnTo>
                    <a:pt x="146311" y="2293"/>
                  </a:lnTo>
                </a:path>
                <a:path w="535304" h="11429">
                  <a:moveTo>
                    <a:pt x="194310" y="4574"/>
                  </a:moveTo>
                  <a:lnTo>
                    <a:pt x="243077" y="4574"/>
                  </a:lnTo>
                </a:path>
                <a:path w="535304" h="11429">
                  <a:moveTo>
                    <a:pt x="291857" y="6867"/>
                  </a:moveTo>
                  <a:lnTo>
                    <a:pt x="340623" y="6867"/>
                  </a:lnTo>
                </a:path>
                <a:path w="535304" h="11429">
                  <a:moveTo>
                    <a:pt x="388635" y="9148"/>
                  </a:moveTo>
                  <a:lnTo>
                    <a:pt x="437401" y="9148"/>
                  </a:lnTo>
                </a:path>
                <a:path w="535304" h="11429">
                  <a:moveTo>
                    <a:pt x="486167" y="11430"/>
                  </a:moveTo>
                  <a:lnTo>
                    <a:pt x="534933" y="11430"/>
                  </a:lnTo>
                </a:path>
              </a:pathLst>
            </a:custGeom>
            <a:ln w="23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007301" y="3784177"/>
              <a:ext cx="48260" cy="2540"/>
            </a:xfrm>
            <a:custGeom>
              <a:avLst/>
              <a:gdLst/>
              <a:ahLst/>
              <a:cxnLst/>
              <a:rect l="l" t="t" r="r" b="b"/>
              <a:pathLst>
                <a:path w="48260" h="2539">
                  <a:moveTo>
                    <a:pt x="-11206" y="1146"/>
                  </a:moveTo>
                  <a:lnTo>
                    <a:pt x="59206" y="1146"/>
                  </a:lnTo>
                </a:path>
              </a:pathLst>
            </a:custGeom>
            <a:ln w="247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104066" y="3786470"/>
              <a:ext cx="48895" cy="2540"/>
            </a:xfrm>
            <a:custGeom>
              <a:avLst/>
              <a:gdLst/>
              <a:ahLst/>
              <a:cxnLst/>
              <a:rect l="l" t="t" r="r" b="b"/>
              <a:pathLst>
                <a:path w="48895" h="2539">
                  <a:moveTo>
                    <a:pt x="-11206" y="1140"/>
                  </a:moveTo>
                  <a:lnTo>
                    <a:pt x="59986" y="1140"/>
                  </a:lnTo>
                </a:path>
              </a:pathLst>
            </a:custGeom>
            <a:ln w="24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201612" y="3788752"/>
              <a:ext cx="48260" cy="2540"/>
            </a:xfrm>
            <a:custGeom>
              <a:avLst/>
              <a:gdLst/>
              <a:ahLst/>
              <a:cxnLst/>
              <a:rect l="l" t="t" r="r" b="b"/>
              <a:pathLst>
                <a:path w="48260" h="2539">
                  <a:moveTo>
                    <a:pt x="-11206" y="1146"/>
                  </a:moveTo>
                  <a:lnTo>
                    <a:pt x="59219" y="1146"/>
                  </a:lnTo>
                </a:path>
              </a:pathLst>
            </a:custGeom>
            <a:ln w="247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298391" y="3791045"/>
              <a:ext cx="48895" cy="1905"/>
            </a:xfrm>
            <a:custGeom>
              <a:avLst/>
              <a:gdLst/>
              <a:ahLst/>
              <a:cxnLst/>
              <a:rect l="l" t="t" r="r" b="b"/>
              <a:pathLst>
                <a:path w="48895" h="1904">
                  <a:moveTo>
                    <a:pt x="-11205" y="762"/>
                  </a:moveTo>
                  <a:lnTo>
                    <a:pt x="59971" y="762"/>
                  </a:lnTo>
                </a:path>
              </a:pathLst>
            </a:custGeom>
            <a:ln w="239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395923" y="3792570"/>
              <a:ext cx="48895" cy="2540"/>
            </a:xfrm>
            <a:custGeom>
              <a:avLst/>
              <a:gdLst/>
              <a:ahLst/>
              <a:cxnLst/>
              <a:rect l="l" t="t" r="r" b="b"/>
              <a:pathLst>
                <a:path w="48895" h="2539">
                  <a:moveTo>
                    <a:pt x="-11206" y="1140"/>
                  </a:moveTo>
                  <a:lnTo>
                    <a:pt x="59972" y="1140"/>
                  </a:lnTo>
                </a:path>
              </a:pathLst>
            </a:custGeom>
            <a:ln w="24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492702" y="3794851"/>
              <a:ext cx="633095" cy="13970"/>
            </a:xfrm>
            <a:custGeom>
              <a:avLst/>
              <a:gdLst/>
              <a:ahLst/>
              <a:cxnLst/>
              <a:rect l="l" t="t" r="r" b="b"/>
              <a:pathLst>
                <a:path w="633095" h="13970">
                  <a:moveTo>
                    <a:pt x="0" y="0"/>
                  </a:moveTo>
                  <a:lnTo>
                    <a:pt x="48765" y="0"/>
                  </a:lnTo>
                </a:path>
                <a:path w="633095" h="13970">
                  <a:moveTo>
                    <a:pt x="97545" y="2280"/>
                  </a:moveTo>
                  <a:lnTo>
                    <a:pt x="146311" y="2280"/>
                  </a:lnTo>
                </a:path>
                <a:path w="633095" h="13970">
                  <a:moveTo>
                    <a:pt x="195077" y="4574"/>
                  </a:moveTo>
                  <a:lnTo>
                    <a:pt x="243090" y="4574"/>
                  </a:lnTo>
                </a:path>
                <a:path w="633095" h="13970">
                  <a:moveTo>
                    <a:pt x="291855" y="6855"/>
                  </a:moveTo>
                  <a:lnTo>
                    <a:pt x="340622" y="6855"/>
                  </a:lnTo>
                </a:path>
                <a:path w="633095" h="13970">
                  <a:moveTo>
                    <a:pt x="389388" y="9148"/>
                  </a:moveTo>
                  <a:lnTo>
                    <a:pt x="437401" y="9148"/>
                  </a:lnTo>
                </a:path>
                <a:path w="633095" h="13970">
                  <a:moveTo>
                    <a:pt x="486167" y="11429"/>
                  </a:moveTo>
                  <a:lnTo>
                    <a:pt x="534946" y="11429"/>
                  </a:lnTo>
                </a:path>
                <a:path w="633095" h="13970">
                  <a:moveTo>
                    <a:pt x="583713" y="13711"/>
                  </a:moveTo>
                  <a:lnTo>
                    <a:pt x="632478" y="13711"/>
                  </a:lnTo>
                </a:path>
              </a:pathLst>
            </a:custGeom>
            <a:ln w="23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255934" y="3716382"/>
              <a:ext cx="182245" cy="113030"/>
            </a:xfrm>
            <a:custGeom>
              <a:avLst/>
              <a:gdLst/>
              <a:ahLst/>
              <a:cxnLst/>
              <a:rect l="l" t="t" r="r" b="b"/>
              <a:pathLst>
                <a:path w="182245" h="113029">
                  <a:moveTo>
                    <a:pt x="182123" y="0"/>
                  </a:moveTo>
                  <a:lnTo>
                    <a:pt x="0" y="54103"/>
                  </a:lnTo>
                  <a:lnTo>
                    <a:pt x="179836" y="112779"/>
                  </a:lnTo>
                  <a:lnTo>
                    <a:pt x="1821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297117" y="4502021"/>
              <a:ext cx="48895" cy="2540"/>
            </a:xfrm>
            <a:custGeom>
              <a:avLst/>
              <a:gdLst/>
              <a:ahLst/>
              <a:cxnLst/>
              <a:rect l="l" t="t" r="r" b="b"/>
              <a:pathLst>
                <a:path w="48895" h="2539">
                  <a:moveTo>
                    <a:pt x="-11206" y="1140"/>
                  </a:moveTo>
                  <a:lnTo>
                    <a:pt x="59973" y="1140"/>
                  </a:lnTo>
                </a:path>
              </a:pathLst>
            </a:custGeom>
            <a:ln w="24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394649" y="4499741"/>
              <a:ext cx="48895" cy="2540"/>
            </a:xfrm>
            <a:custGeom>
              <a:avLst/>
              <a:gdLst/>
              <a:ahLst/>
              <a:cxnLst/>
              <a:rect l="l" t="t" r="r" b="b"/>
              <a:pathLst>
                <a:path w="48895" h="2539">
                  <a:moveTo>
                    <a:pt x="-11206" y="1140"/>
                  </a:moveTo>
                  <a:lnTo>
                    <a:pt x="59973" y="1140"/>
                  </a:lnTo>
                </a:path>
              </a:pathLst>
            </a:custGeom>
            <a:ln w="24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491428" y="4495166"/>
              <a:ext cx="48895" cy="2540"/>
            </a:xfrm>
            <a:custGeom>
              <a:avLst/>
              <a:gdLst/>
              <a:ahLst/>
              <a:cxnLst/>
              <a:rect l="l" t="t" r="r" b="b"/>
              <a:pathLst>
                <a:path w="48895" h="2539">
                  <a:moveTo>
                    <a:pt x="-11206" y="1140"/>
                  </a:moveTo>
                  <a:lnTo>
                    <a:pt x="59973" y="1140"/>
                  </a:lnTo>
                </a:path>
              </a:pathLst>
            </a:custGeom>
            <a:ln w="24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588961" y="4492873"/>
              <a:ext cx="48895" cy="2540"/>
            </a:xfrm>
            <a:custGeom>
              <a:avLst/>
              <a:gdLst/>
              <a:ahLst/>
              <a:cxnLst/>
              <a:rect l="l" t="t" r="r" b="b"/>
              <a:pathLst>
                <a:path w="48895" h="2539">
                  <a:moveTo>
                    <a:pt x="-11206" y="1146"/>
                  </a:moveTo>
                  <a:lnTo>
                    <a:pt x="59986" y="1146"/>
                  </a:lnTo>
                </a:path>
              </a:pathLst>
            </a:custGeom>
            <a:ln w="247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686507" y="4488310"/>
              <a:ext cx="48260" cy="2540"/>
            </a:xfrm>
            <a:custGeom>
              <a:avLst/>
              <a:gdLst/>
              <a:ahLst/>
              <a:cxnLst/>
              <a:rect l="l" t="t" r="r" b="b"/>
              <a:pathLst>
                <a:path w="48260" h="2539">
                  <a:moveTo>
                    <a:pt x="-11206" y="1140"/>
                  </a:moveTo>
                  <a:lnTo>
                    <a:pt x="59206" y="1140"/>
                  </a:lnTo>
                </a:path>
              </a:pathLst>
            </a:custGeom>
            <a:ln w="24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783287" y="4486017"/>
              <a:ext cx="48895" cy="2540"/>
            </a:xfrm>
            <a:custGeom>
              <a:avLst/>
              <a:gdLst/>
              <a:ahLst/>
              <a:cxnLst/>
              <a:rect l="l" t="t" r="r" b="b"/>
              <a:pathLst>
                <a:path w="48895" h="2539">
                  <a:moveTo>
                    <a:pt x="-11206" y="1146"/>
                  </a:moveTo>
                  <a:lnTo>
                    <a:pt x="59973" y="1146"/>
                  </a:lnTo>
                </a:path>
              </a:pathLst>
            </a:custGeom>
            <a:ln w="247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880819" y="4481443"/>
              <a:ext cx="48895" cy="2540"/>
            </a:xfrm>
            <a:custGeom>
              <a:avLst/>
              <a:gdLst/>
              <a:ahLst/>
              <a:cxnLst/>
              <a:rect l="l" t="t" r="r" b="b"/>
              <a:pathLst>
                <a:path w="48895" h="2539">
                  <a:moveTo>
                    <a:pt x="-11206" y="1146"/>
                  </a:moveTo>
                  <a:lnTo>
                    <a:pt x="59972" y="1146"/>
                  </a:lnTo>
                </a:path>
              </a:pathLst>
            </a:custGeom>
            <a:ln w="247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977599" y="4479918"/>
              <a:ext cx="48895" cy="1905"/>
            </a:xfrm>
            <a:custGeom>
              <a:avLst/>
              <a:gdLst/>
              <a:ahLst/>
              <a:cxnLst/>
              <a:rect l="l" t="t" r="r" b="b"/>
              <a:pathLst>
                <a:path w="48895" h="1904">
                  <a:moveTo>
                    <a:pt x="-11205" y="762"/>
                  </a:moveTo>
                  <a:lnTo>
                    <a:pt x="59971" y="762"/>
                  </a:lnTo>
                </a:path>
              </a:pathLst>
            </a:custGeom>
            <a:ln w="239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075144" y="4475356"/>
              <a:ext cx="48895" cy="2540"/>
            </a:xfrm>
            <a:custGeom>
              <a:avLst/>
              <a:gdLst/>
              <a:ahLst/>
              <a:cxnLst/>
              <a:rect l="l" t="t" r="r" b="b"/>
              <a:pathLst>
                <a:path w="48895" h="2539">
                  <a:moveTo>
                    <a:pt x="-11206" y="1140"/>
                  </a:moveTo>
                  <a:lnTo>
                    <a:pt x="59973" y="1140"/>
                  </a:lnTo>
                </a:path>
              </a:pathLst>
            </a:custGeom>
            <a:ln w="24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171910" y="4473062"/>
              <a:ext cx="48895" cy="2540"/>
            </a:xfrm>
            <a:custGeom>
              <a:avLst/>
              <a:gdLst/>
              <a:ahLst/>
              <a:cxnLst/>
              <a:rect l="l" t="t" r="r" b="b"/>
              <a:pathLst>
                <a:path w="48895" h="2539">
                  <a:moveTo>
                    <a:pt x="-11206" y="1146"/>
                  </a:moveTo>
                  <a:lnTo>
                    <a:pt x="59986" y="1146"/>
                  </a:lnTo>
                </a:path>
              </a:pathLst>
            </a:custGeom>
            <a:ln w="247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269456" y="4470781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766" y="0"/>
                  </a:lnTo>
                </a:path>
              </a:pathLst>
            </a:custGeom>
            <a:ln w="224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366989" y="4466207"/>
              <a:ext cx="48260" cy="2540"/>
            </a:xfrm>
            <a:custGeom>
              <a:avLst/>
              <a:gdLst/>
              <a:ahLst/>
              <a:cxnLst/>
              <a:rect l="l" t="t" r="r" b="b"/>
              <a:pathLst>
                <a:path w="48260" h="2539">
                  <a:moveTo>
                    <a:pt x="-11206" y="1140"/>
                  </a:moveTo>
                  <a:lnTo>
                    <a:pt x="59218" y="1140"/>
                  </a:lnTo>
                </a:path>
              </a:pathLst>
            </a:custGeom>
            <a:ln w="24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463768" y="4463926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766" y="0"/>
                  </a:lnTo>
                </a:path>
              </a:pathLst>
            </a:custGeom>
            <a:ln w="224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561314" y="4459351"/>
              <a:ext cx="48895" cy="2540"/>
            </a:xfrm>
            <a:custGeom>
              <a:avLst/>
              <a:gdLst/>
              <a:ahLst/>
              <a:cxnLst/>
              <a:rect l="l" t="t" r="r" b="b"/>
              <a:pathLst>
                <a:path w="48895" h="2539">
                  <a:moveTo>
                    <a:pt x="-11206" y="1140"/>
                  </a:moveTo>
                  <a:lnTo>
                    <a:pt x="59973" y="1140"/>
                  </a:lnTo>
                </a:path>
              </a:pathLst>
            </a:custGeom>
            <a:ln w="24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658093" y="4457058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766" y="0"/>
                  </a:lnTo>
                </a:path>
              </a:pathLst>
            </a:custGeom>
            <a:ln w="224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755625" y="4452496"/>
              <a:ext cx="48895" cy="2540"/>
            </a:xfrm>
            <a:custGeom>
              <a:avLst/>
              <a:gdLst/>
              <a:ahLst/>
              <a:cxnLst/>
              <a:rect l="l" t="t" r="r" b="b"/>
              <a:pathLst>
                <a:path w="48895" h="2539">
                  <a:moveTo>
                    <a:pt x="-11206" y="1140"/>
                  </a:moveTo>
                  <a:lnTo>
                    <a:pt x="59973" y="1140"/>
                  </a:lnTo>
                </a:path>
              </a:pathLst>
            </a:custGeom>
            <a:ln w="24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852404" y="4450203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767" y="0"/>
                  </a:lnTo>
                </a:path>
              </a:pathLst>
            </a:custGeom>
            <a:ln w="224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949938" y="4445628"/>
              <a:ext cx="48895" cy="2540"/>
            </a:xfrm>
            <a:custGeom>
              <a:avLst/>
              <a:gdLst/>
              <a:ahLst/>
              <a:cxnLst/>
              <a:rect l="l" t="t" r="r" b="b"/>
              <a:pathLst>
                <a:path w="48895" h="2539">
                  <a:moveTo>
                    <a:pt x="-11206" y="1146"/>
                  </a:moveTo>
                  <a:lnTo>
                    <a:pt x="59985" y="1146"/>
                  </a:lnTo>
                </a:path>
              </a:pathLst>
            </a:custGeom>
            <a:ln w="247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047484" y="4443347"/>
              <a:ext cx="48260" cy="0"/>
            </a:xfrm>
            <a:custGeom>
              <a:avLst/>
              <a:gdLst/>
              <a:ahLst/>
              <a:cxnLst/>
              <a:rect l="l" t="t" r="r" b="b"/>
              <a:pathLst>
                <a:path w="48259">
                  <a:moveTo>
                    <a:pt x="0" y="0"/>
                  </a:moveTo>
                  <a:lnTo>
                    <a:pt x="47999" y="0"/>
                  </a:lnTo>
                </a:path>
              </a:pathLst>
            </a:custGeom>
            <a:ln w="224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129457" y="4447940"/>
              <a:ext cx="185420" cy="113030"/>
            </a:xfrm>
            <a:custGeom>
              <a:avLst/>
              <a:gdLst/>
              <a:ahLst/>
              <a:cxnLst/>
              <a:rect l="l" t="t" r="r" b="b"/>
              <a:pathLst>
                <a:path w="185420" h="113029">
                  <a:moveTo>
                    <a:pt x="185172" y="112779"/>
                  </a:moveTo>
                  <a:lnTo>
                    <a:pt x="179838" y="0"/>
                  </a:lnTo>
                  <a:lnTo>
                    <a:pt x="0" y="60961"/>
                  </a:lnTo>
                  <a:lnTo>
                    <a:pt x="185172" y="11277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6641346" y="2062782"/>
              <a:ext cx="911860" cy="676275"/>
            </a:xfrm>
            <a:custGeom>
              <a:avLst/>
              <a:gdLst/>
              <a:ahLst/>
              <a:cxnLst/>
              <a:rect l="l" t="t" r="r" b="b"/>
              <a:pathLst>
                <a:path w="911859" h="676275">
                  <a:moveTo>
                    <a:pt x="911383" y="675900"/>
                  </a:moveTo>
                  <a:lnTo>
                    <a:pt x="872521" y="646184"/>
                  </a:lnTo>
                </a:path>
                <a:path w="911859" h="676275">
                  <a:moveTo>
                    <a:pt x="833659" y="619519"/>
                  </a:moveTo>
                  <a:lnTo>
                    <a:pt x="797071" y="590560"/>
                  </a:lnTo>
                </a:path>
                <a:path w="911859" h="676275">
                  <a:moveTo>
                    <a:pt x="758208" y="563126"/>
                  </a:moveTo>
                  <a:lnTo>
                    <a:pt x="721633" y="534167"/>
                  </a:lnTo>
                </a:path>
                <a:path w="911859" h="676275">
                  <a:moveTo>
                    <a:pt x="682771" y="507501"/>
                  </a:moveTo>
                  <a:lnTo>
                    <a:pt x="646196" y="477773"/>
                  </a:lnTo>
                </a:path>
                <a:path w="911859" h="676275">
                  <a:moveTo>
                    <a:pt x="607334" y="451108"/>
                  </a:moveTo>
                  <a:lnTo>
                    <a:pt x="570758" y="422149"/>
                  </a:lnTo>
                </a:path>
                <a:path w="911859" h="676275">
                  <a:moveTo>
                    <a:pt x="531896" y="395483"/>
                  </a:moveTo>
                  <a:lnTo>
                    <a:pt x="496075" y="365768"/>
                  </a:lnTo>
                </a:path>
                <a:path w="911859" h="676275">
                  <a:moveTo>
                    <a:pt x="457212" y="339090"/>
                  </a:moveTo>
                  <a:lnTo>
                    <a:pt x="418350" y="310131"/>
                  </a:lnTo>
                </a:path>
                <a:path w="911859" h="676275">
                  <a:moveTo>
                    <a:pt x="378721" y="282697"/>
                  </a:moveTo>
                  <a:lnTo>
                    <a:pt x="342913" y="253750"/>
                  </a:lnTo>
                </a:path>
                <a:path w="911859" h="676275">
                  <a:moveTo>
                    <a:pt x="304050" y="227072"/>
                  </a:moveTo>
                  <a:lnTo>
                    <a:pt x="267462" y="197357"/>
                  </a:lnTo>
                </a:path>
                <a:path w="911859" h="676275">
                  <a:moveTo>
                    <a:pt x="228599" y="170691"/>
                  </a:moveTo>
                  <a:lnTo>
                    <a:pt x="192024" y="141733"/>
                  </a:lnTo>
                </a:path>
                <a:path w="911859" h="676275">
                  <a:moveTo>
                    <a:pt x="153162" y="114298"/>
                  </a:moveTo>
                  <a:lnTo>
                    <a:pt x="116587" y="85339"/>
                  </a:lnTo>
                </a:path>
                <a:path w="911859" h="676275">
                  <a:moveTo>
                    <a:pt x="77725" y="58674"/>
                  </a:moveTo>
                  <a:lnTo>
                    <a:pt x="41150" y="29715"/>
                  </a:lnTo>
                </a:path>
                <a:path w="911859" h="676275">
                  <a:moveTo>
                    <a:pt x="2287" y="2280"/>
                  </a:moveTo>
                  <a:lnTo>
                    <a:pt x="0" y="0"/>
                  </a:lnTo>
                </a:path>
              </a:pathLst>
            </a:custGeom>
            <a:ln w="23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7484990" y="2675505"/>
              <a:ext cx="135890" cy="125730"/>
            </a:xfrm>
            <a:custGeom>
              <a:avLst/>
              <a:gdLst/>
              <a:ahLst/>
              <a:cxnLst/>
              <a:rect l="l" t="t" r="r" b="b"/>
              <a:pathLst>
                <a:path w="135890" h="125730">
                  <a:moveTo>
                    <a:pt x="135642" y="63249"/>
                  </a:moveTo>
                  <a:lnTo>
                    <a:pt x="133356" y="56390"/>
                  </a:lnTo>
                  <a:lnTo>
                    <a:pt x="133356" y="49532"/>
                  </a:lnTo>
                  <a:lnTo>
                    <a:pt x="128771" y="35815"/>
                  </a:lnTo>
                  <a:lnTo>
                    <a:pt x="123437" y="28957"/>
                  </a:lnTo>
                  <a:lnTo>
                    <a:pt x="121163" y="25147"/>
                  </a:lnTo>
                  <a:lnTo>
                    <a:pt x="116591" y="18289"/>
                  </a:lnTo>
                  <a:lnTo>
                    <a:pt x="108958" y="13716"/>
                  </a:lnTo>
                  <a:lnTo>
                    <a:pt x="104386" y="11430"/>
                  </a:lnTo>
                  <a:lnTo>
                    <a:pt x="96778" y="6858"/>
                  </a:lnTo>
                  <a:lnTo>
                    <a:pt x="75441" y="0"/>
                  </a:lnTo>
                  <a:lnTo>
                    <a:pt x="60200" y="0"/>
                  </a:lnTo>
                  <a:lnTo>
                    <a:pt x="31230" y="9144"/>
                  </a:lnTo>
                  <a:lnTo>
                    <a:pt x="26658" y="13716"/>
                  </a:lnTo>
                  <a:lnTo>
                    <a:pt x="19050" y="18289"/>
                  </a:lnTo>
                  <a:lnTo>
                    <a:pt x="14465" y="25147"/>
                  </a:lnTo>
                  <a:lnTo>
                    <a:pt x="9131" y="28957"/>
                  </a:lnTo>
                  <a:lnTo>
                    <a:pt x="0" y="56390"/>
                  </a:lnTo>
                  <a:lnTo>
                    <a:pt x="0" y="69345"/>
                  </a:lnTo>
                  <a:lnTo>
                    <a:pt x="9131" y="96778"/>
                  </a:lnTo>
                  <a:lnTo>
                    <a:pt x="14465" y="101350"/>
                  </a:lnTo>
                  <a:lnTo>
                    <a:pt x="19050" y="107447"/>
                  </a:lnTo>
                  <a:lnTo>
                    <a:pt x="24384" y="112019"/>
                  </a:lnTo>
                  <a:lnTo>
                    <a:pt x="31230" y="114305"/>
                  </a:lnTo>
                  <a:lnTo>
                    <a:pt x="38863" y="118877"/>
                  </a:lnTo>
                  <a:lnTo>
                    <a:pt x="60200" y="125735"/>
                  </a:lnTo>
                  <a:lnTo>
                    <a:pt x="75441" y="125735"/>
                  </a:lnTo>
                  <a:lnTo>
                    <a:pt x="104386" y="116591"/>
                  </a:lnTo>
                  <a:lnTo>
                    <a:pt x="108958" y="112019"/>
                  </a:lnTo>
                  <a:lnTo>
                    <a:pt x="114305" y="107447"/>
                  </a:lnTo>
                  <a:lnTo>
                    <a:pt x="118877" y="101350"/>
                  </a:lnTo>
                  <a:lnTo>
                    <a:pt x="123437" y="96778"/>
                  </a:lnTo>
                  <a:lnTo>
                    <a:pt x="128771" y="89920"/>
                  </a:lnTo>
                  <a:lnTo>
                    <a:pt x="133356" y="76203"/>
                  </a:lnTo>
                  <a:lnTo>
                    <a:pt x="133356" y="69345"/>
                  </a:lnTo>
                  <a:lnTo>
                    <a:pt x="135642" y="632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333783" y="4858726"/>
              <a:ext cx="1953895" cy="154940"/>
            </a:xfrm>
            <a:custGeom>
              <a:avLst/>
              <a:gdLst/>
              <a:ahLst/>
              <a:cxnLst/>
              <a:rect l="l" t="t" r="r" b="b"/>
              <a:pathLst>
                <a:path w="1953895" h="154939">
                  <a:moveTo>
                    <a:pt x="0" y="154703"/>
                  </a:moveTo>
                  <a:lnTo>
                    <a:pt x="1953862" y="0"/>
                  </a:lnTo>
                </a:path>
              </a:pathLst>
            </a:custGeom>
            <a:ln w="40362">
              <a:solidFill>
                <a:srgbClr val="339A6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115067" y="4787077"/>
              <a:ext cx="2391410" cy="299085"/>
            </a:xfrm>
            <a:custGeom>
              <a:avLst/>
              <a:gdLst/>
              <a:ahLst/>
              <a:cxnLst/>
              <a:rect l="l" t="t" r="r" b="b"/>
              <a:pathLst>
                <a:path w="2391409" h="299085">
                  <a:moveTo>
                    <a:pt x="245376" y="298716"/>
                  </a:moveTo>
                  <a:lnTo>
                    <a:pt x="233183" y="152406"/>
                  </a:lnTo>
                  <a:lnTo>
                    <a:pt x="0" y="244612"/>
                  </a:lnTo>
                  <a:lnTo>
                    <a:pt x="245376" y="298716"/>
                  </a:lnTo>
                  <a:close/>
                </a:path>
                <a:path w="2391409" h="299085">
                  <a:moveTo>
                    <a:pt x="2391288" y="56390"/>
                  </a:moveTo>
                  <a:lnTo>
                    <a:pt x="2145912" y="0"/>
                  </a:lnTo>
                  <a:lnTo>
                    <a:pt x="2158091" y="147834"/>
                  </a:lnTo>
                  <a:lnTo>
                    <a:pt x="2391288" y="56390"/>
                  </a:lnTo>
                  <a:close/>
                </a:path>
              </a:pathLst>
            </a:custGeom>
            <a:solidFill>
              <a:srgbClr val="339A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211306" y="1681795"/>
              <a:ext cx="1618615" cy="3473450"/>
            </a:xfrm>
            <a:custGeom>
              <a:avLst/>
              <a:gdLst/>
              <a:ahLst/>
              <a:cxnLst/>
              <a:rect l="l" t="t" r="r" b="b"/>
              <a:pathLst>
                <a:path w="1618614" h="3473450">
                  <a:moveTo>
                    <a:pt x="0" y="3473340"/>
                  </a:moveTo>
                  <a:lnTo>
                    <a:pt x="33533" y="3399417"/>
                  </a:lnTo>
                </a:path>
                <a:path w="1618614" h="3473450">
                  <a:moveTo>
                    <a:pt x="67822" y="3324737"/>
                  </a:moveTo>
                  <a:lnTo>
                    <a:pt x="104410" y="3250826"/>
                  </a:lnTo>
                </a:path>
                <a:path w="1618614" h="3473450">
                  <a:moveTo>
                    <a:pt x="137931" y="3176903"/>
                  </a:moveTo>
                  <a:lnTo>
                    <a:pt x="172232" y="3102991"/>
                  </a:lnTo>
                </a:path>
                <a:path w="1618614" h="3473450">
                  <a:moveTo>
                    <a:pt x="206520" y="3029068"/>
                  </a:moveTo>
                  <a:lnTo>
                    <a:pt x="240055" y="2955157"/>
                  </a:lnTo>
                </a:path>
                <a:path w="1618614" h="3473450">
                  <a:moveTo>
                    <a:pt x="276630" y="2880477"/>
                  </a:moveTo>
                  <a:lnTo>
                    <a:pt x="310918" y="2806566"/>
                  </a:lnTo>
                </a:path>
                <a:path w="1618614" h="3473450">
                  <a:moveTo>
                    <a:pt x="345206" y="2732642"/>
                  </a:moveTo>
                  <a:lnTo>
                    <a:pt x="378740" y="2658731"/>
                  </a:lnTo>
                </a:path>
                <a:path w="1618614" h="3473450">
                  <a:moveTo>
                    <a:pt x="413028" y="2584807"/>
                  </a:moveTo>
                  <a:lnTo>
                    <a:pt x="449604" y="2510896"/>
                  </a:lnTo>
                </a:path>
                <a:path w="1618614" h="3473450">
                  <a:moveTo>
                    <a:pt x="483138" y="2436216"/>
                  </a:moveTo>
                  <a:lnTo>
                    <a:pt x="517426" y="2362293"/>
                  </a:lnTo>
                </a:path>
                <a:path w="1618614" h="3473450">
                  <a:moveTo>
                    <a:pt x="551727" y="2288382"/>
                  </a:moveTo>
                  <a:lnTo>
                    <a:pt x="585248" y="2214458"/>
                  </a:lnTo>
                </a:path>
                <a:path w="1618614" h="3473450">
                  <a:moveTo>
                    <a:pt x="621837" y="2140547"/>
                  </a:moveTo>
                  <a:lnTo>
                    <a:pt x="656125" y="2066624"/>
                  </a:lnTo>
                </a:path>
                <a:path w="1618614" h="3473450">
                  <a:moveTo>
                    <a:pt x="689659" y="1991956"/>
                  </a:moveTo>
                  <a:lnTo>
                    <a:pt x="723947" y="1918033"/>
                  </a:lnTo>
                </a:path>
                <a:path w="1618614" h="3473450">
                  <a:moveTo>
                    <a:pt x="758235" y="1844121"/>
                  </a:moveTo>
                  <a:lnTo>
                    <a:pt x="794810" y="1770198"/>
                  </a:lnTo>
                </a:path>
                <a:path w="1618614" h="3473450">
                  <a:moveTo>
                    <a:pt x="828344" y="1696287"/>
                  </a:moveTo>
                  <a:lnTo>
                    <a:pt x="862632" y="1622363"/>
                  </a:lnTo>
                </a:path>
                <a:path w="1618614" h="3473450">
                  <a:moveTo>
                    <a:pt x="896934" y="1547683"/>
                  </a:moveTo>
                  <a:lnTo>
                    <a:pt x="930454" y="1473772"/>
                  </a:lnTo>
                </a:path>
                <a:path w="1618614" h="3473450">
                  <a:moveTo>
                    <a:pt x="967030" y="1399849"/>
                  </a:moveTo>
                  <a:lnTo>
                    <a:pt x="1001331" y="1325937"/>
                  </a:lnTo>
                </a:path>
                <a:path w="1618614" h="3473450">
                  <a:moveTo>
                    <a:pt x="1034852" y="1252014"/>
                  </a:moveTo>
                  <a:lnTo>
                    <a:pt x="1069153" y="1178103"/>
                  </a:lnTo>
                </a:path>
                <a:path w="1618614" h="3473450">
                  <a:moveTo>
                    <a:pt x="1103441" y="1103423"/>
                  </a:moveTo>
                  <a:lnTo>
                    <a:pt x="1139263" y="1029500"/>
                  </a:lnTo>
                </a:path>
                <a:path w="1618614" h="3473450">
                  <a:moveTo>
                    <a:pt x="1173551" y="955588"/>
                  </a:moveTo>
                  <a:lnTo>
                    <a:pt x="1207839" y="881677"/>
                  </a:lnTo>
                </a:path>
                <a:path w="1618614" h="3473450">
                  <a:moveTo>
                    <a:pt x="1241373" y="807753"/>
                  </a:moveTo>
                  <a:lnTo>
                    <a:pt x="1275661" y="733842"/>
                  </a:lnTo>
                </a:path>
                <a:path w="1618614" h="3473450">
                  <a:moveTo>
                    <a:pt x="1309949" y="659162"/>
                  </a:moveTo>
                  <a:lnTo>
                    <a:pt x="1346538" y="585239"/>
                  </a:lnTo>
                </a:path>
                <a:path w="1618614" h="3473450">
                  <a:moveTo>
                    <a:pt x="1380059" y="511328"/>
                  </a:moveTo>
                  <a:lnTo>
                    <a:pt x="1414360" y="437404"/>
                  </a:lnTo>
                </a:path>
                <a:path w="1618614" h="3473450">
                  <a:moveTo>
                    <a:pt x="1448648" y="363493"/>
                  </a:moveTo>
                  <a:lnTo>
                    <a:pt x="1482182" y="289569"/>
                  </a:lnTo>
                </a:path>
                <a:path w="1618614" h="3473450">
                  <a:moveTo>
                    <a:pt x="1518758" y="214890"/>
                  </a:moveTo>
                  <a:lnTo>
                    <a:pt x="1553046" y="140978"/>
                  </a:lnTo>
                </a:path>
                <a:path w="1618614" h="3473450">
                  <a:moveTo>
                    <a:pt x="1586580" y="67055"/>
                  </a:moveTo>
                  <a:lnTo>
                    <a:pt x="1618580" y="0"/>
                  </a:lnTo>
                </a:path>
              </a:pathLst>
            </a:custGeom>
            <a:ln w="420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825921" y="4912794"/>
              <a:ext cx="1422400" cy="803275"/>
            </a:xfrm>
            <a:custGeom>
              <a:avLst/>
              <a:gdLst/>
              <a:ahLst/>
              <a:cxnLst/>
              <a:rect l="l" t="t" r="r" b="b"/>
              <a:pathLst>
                <a:path w="1422400" h="803275">
                  <a:moveTo>
                    <a:pt x="0" y="297949"/>
                  </a:moveTo>
                  <a:lnTo>
                    <a:pt x="1421979" y="297949"/>
                  </a:lnTo>
                </a:path>
                <a:path w="1422400" h="803275">
                  <a:moveTo>
                    <a:pt x="1285567" y="803176"/>
                  </a:moveTo>
                  <a:lnTo>
                    <a:pt x="1285567" y="0"/>
                  </a:lnTo>
                </a:path>
              </a:pathLst>
            </a:custGeom>
            <a:ln w="420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255116" y="4905926"/>
              <a:ext cx="464184" cy="798830"/>
            </a:xfrm>
            <a:custGeom>
              <a:avLst/>
              <a:gdLst/>
              <a:ahLst/>
              <a:cxnLst/>
              <a:rect l="l" t="t" r="r" b="b"/>
              <a:pathLst>
                <a:path w="464184" h="798829">
                  <a:moveTo>
                    <a:pt x="445029" y="0"/>
                  </a:moveTo>
                  <a:lnTo>
                    <a:pt x="459509" y="73923"/>
                  </a:lnTo>
                  <a:lnTo>
                    <a:pt x="464084" y="147834"/>
                  </a:lnTo>
                  <a:lnTo>
                    <a:pt x="459509" y="224038"/>
                  </a:lnTo>
                  <a:lnTo>
                    <a:pt x="447317" y="298718"/>
                  </a:lnTo>
                  <a:lnTo>
                    <a:pt x="427508" y="370348"/>
                  </a:lnTo>
                  <a:lnTo>
                    <a:pt x="398549" y="439696"/>
                  </a:lnTo>
                  <a:lnTo>
                    <a:pt x="359699" y="506752"/>
                  </a:lnTo>
                  <a:lnTo>
                    <a:pt x="315494" y="570001"/>
                  </a:lnTo>
                  <a:lnTo>
                    <a:pt x="265206" y="627920"/>
                  </a:lnTo>
                  <a:lnTo>
                    <a:pt x="206508" y="679740"/>
                  </a:lnTo>
                  <a:lnTo>
                    <a:pt x="140973" y="726984"/>
                  </a:lnTo>
                  <a:lnTo>
                    <a:pt x="73164" y="765081"/>
                  </a:lnTo>
                  <a:lnTo>
                    <a:pt x="0" y="798614"/>
                  </a:lnTo>
                </a:path>
              </a:pathLst>
            </a:custGeom>
            <a:ln w="23816">
              <a:solidFill>
                <a:srgbClr val="339A6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41544" y="4854231"/>
              <a:ext cx="114307" cy="103637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4546669" y="4356615"/>
              <a:ext cx="523240" cy="751840"/>
            </a:xfrm>
            <a:custGeom>
              <a:avLst/>
              <a:gdLst/>
              <a:ahLst/>
              <a:cxnLst/>
              <a:rect l="l" t="t" r="r" b="b"/>
              <a:pathLst>
                <a:path w="523239" h="751839">
                  <a:moveTo>
                    <a:pt x="522766" y="345206"/>
                  </a:moveTo>
                  <a:lnTo>
                    <a:pt x="522766" y="288815"/>
                  </a:lnTo>
                  <a:lnTo>
                    <a:pt x="519717" y="255285"/>
                  </a:lnTo>
                  <a:lnTo>
                    <a:pt x="505238" y="192797"/>
                  </a:lnTo>
                  <a:lnTo>
                    <a:pt x="480853" y="129547"/>
                  </a:lnTo>
                  <a:lnTo>
                    <a:pt x="449609" y="67060"/>
                  </a:lnTo>
                  <a:lnTo>
                    <a:pt x="429796" y="33530"/>
                  </a:lnTo>
                  <a:lnTo>
                    <a:pt x="408458" y="0"/>
                  </a:lnTo>
                  <a:lnTo>
                    <a:pt x="388645" y="8382"/>
                  </a:lnTo>
                  <a:lnTo>
                    <a:pt x="374166" y="19813"/>
                  </a:lnTo>
                  <a:lnTo>
                    <a:pt x="361973" y="33530"/>
                  </a:lnTo>
                  <a:lnTo>
                    <a:pt x="349780" y="44198"/>
                  </a:lnTo>
                  <a:lnTo>
                    <a:pt x="339873" y="60201"/>
                  </a:lnTo>
                  <a:lnTo>
                    <a:pt x="325395" y="89159"/>
                  </a:lnTo>
                  <a:lnTo>
                    <a:pt x="315488" y="102876"/>
                  </a:lnTo>
                  <a:lnTo>
                    <a:pt x="272051" y="156981"/>
                  </a:lnTo>
                  <a:lnTo>
                    <a:pt x="213373" y="204228"/>
                  </a:lnTo>
                  <a:lnTo>
                    <a:pt x="179843" y="226327"/>
                  </a:lnTo>
                  <a:lnTo>
                    <a:pt x="145551" y="248426"/>
                  </a:lnTo>
                  <a:lnTo>
                    <a:pt x="112021" y="271288"/>
                  </a:lnTo>
                  <a:lnTo>
                    <a:pt x="77728" y="293387"/>
                  </a:lnTo>
                  <a:lnTo>
                    <a:pt x="48771" y="318535"/>
                  </a:lnTo>
                  <a:lnTo>
                    <a:pt x="22099" y="345206"/>
                  </a:lnTo>
                  <a:lnTo>
                    <a:pt x="0" y="374164"/>
                  </a:lnTo>
                  <a:lnTo>
                    <a:pt x="41150" y="401597"/>
                  </a:lnTo>
                  <a:lnTo>
                    <a:pt x="80014" y="441986"/>
                  </a:lnTo>
                  <a:lnTo>
                    <a:pt x="118879" y="486947"/>
                  </a:lnTo>
                  <a:lnTo>
                    <a:pt x="155458" y="540290"/>
                  </a:lnTo>
                  <a:lnTo>
                    <a:pt x="189750" y="594395"/>
                  </a:lnTo>
                  <a:lnTo>
                    <a:pt x="223280" y="650025"/>
                  </a:lnTo>
                  <a:lnTo>
                    <a:pt x="255286" y="701844"/>
                  </a:lnTo>
                  <a:lnTo>
                    <a:pt x="284244" y="751377"/>
                  </a:lnTo>
                  <a:lnTo>
                    <a:pt x="313202" y="737660"/>
                  </a:lnTo>
                  <a:lnTo>
                    <a:pt x="337587" y="724705"/>
                  </a:lnTo>
                  <a:lnTo>
                    <a:pt x="384073" y="688889"/>
                  </a:lnTo>
                  <a:lnTo>
                    <a:pt x="420651" y="646214"/>
                  </a:lnTo>
                  <a:lnTo>
                    <a:pt x="435130" y="618781"/>
                  </a:lnTo>
                  <a:lnTo>
                    <a:pt x="449609" y="592109"/>
                  </a:lnTo>
                  <a:lnTo>
                    <a:pt x="473995" y="540290"/>
                  </a:lnTo>
                  <a:lnTo>
                    <a:pt x="480853" y="518190"/>
                  </a:lnTo>
                  <a:lnTo>
                    <a:pt x="490759" y="493043"/>
                  </a:lnTo>
                  <a:lnTo>
                    <a:pt x="498380" y="468657"/>
                  </a:lnTo>
                  <a:lnTo>
                    <a:pt x="502952" y="444272"/>
                  </a:lnTo>
                  <a:lnTo>
                    <a:pt x="510573" y="419125"/>
                  </a:lnTo>
                  <a:lnTo>
                    <a:pt x="515145" y="394739"/>
                  </a:lnTo>
                  <a:lnTo>
                    <a:pt x="517431" y="369592"/>
                  </a:lnTo>
                  <a:lnTo>
                    <a:pt x="522766" y="3452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7196970" y="4312118"/>
            <a:ext cx="357505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b="1" spc="105" dirty="0">
                <a:solidFill>
                  <a:srgbClr val="65659A"/>
                </a:solidFill>
                <a:latin typeface="Arial"/>
                <a:cs typeface="Arial"/>
              </a:rPr>
              <a:t>Z1</a:t>
            </a:r>
            <a:endParaRPr sz="205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168012" y="3665939"/>
            <a:ext cx="355600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b="1" spc="100" dirty="0">
                <a:solidFill>
                  <a:srgbClr val="0000FF"/>
                </a:solidFill>
                <a:latin typeface="Arial"/>
                <a:cs typeface="Arial"/>
              </a:rPr>
              <a:t>Z2</a:t>
            </a:r>
            <a:endParaRPr sz="205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168012" y="2992329"/>
            <a:ext cx="355600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b="1" spc="100" dirty="0">
                <a:solidFill>
                  <a:srgbClr val="FF00FF"/>
                </a:solidFill>
                <a:latin typeface="Arial"/>
                <a:cs typeface="Arial"/>
              </a:rPr>
              <a:t>Z3</a:t>
            </a:r>
            <a:endParaRPr sz="205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6089232" y="1413432"/>
            <a:ext cx="995680" cy="6546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53035">
              <a:lnSpc>
                <a:spcPct val="100499"/>
              </a:lnSpc>
              <a:spcBef>
                <a:spcPts val="105"/>
              </a:spcBef>
            </a:pPr>
            <a:r>
              <a:rPr sz="2050" b="1" spc="100" dirty="0">
                <a:latin typeface="Arial"/>
                <a:cs typeface="Arial"/>
              </a:rPr>
              <a:t>Load </a:t>
            </a:r>
            <a:r>
              <a:rPr sz="2050" b="1" spc="105" dirty="0">
                <a:latin typeface="Arial"/>
                <a:cs typeface="Arial"/>
              </a:rPr>
              <a:t> </a:t>
            </a:r>
            <a:r>
              <a:rPr sz="2050" b="1" spc="125" dirty="0">
                <a:latin typeface="Arial"/>
                <a:cs typeface="Arial"/>
              </a:rPr>
              <a:t>B</a:t>
            </a:r>
            <a:r>
              <a:rPr sz="2050" b="1" spc="60" dirty="0">
                <a:latin typeface="Arial"/>
                <a:cs typeface="Arial"/>
              </a:rPr>
              <a:t>li</a:t>
            </a:r>
            <a:r>
              <a:rPr sz="2050" b="1" spc="105" dirty="0">
                <a:latin typeface="Arial"/>
                <a:cs typeface="Arial"/>
              </a:rPr>
              <a:t>n</a:t>
            </a:r>
            <a:r>
              <a:rPr sz="2050" b="1" spc="100" dirty="0">
                <a:latin typeface="Arial"/>
                <a:cs typeface="Arial"/>
              </a:rPr>
              <a:t>de</a:t>
            </a:r>
            <a:r>
              <a:rPr sz="2050" b="1" spc="5" dirty="0">
                <a:latin typeface="Arial"/>
                <a:cs typeface="Arial"/>
              </a:rPr>
              <a:t>r</a:t>
            </a:r>
            <a:endParaRPr sz="205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904466" y="1473649"/>
            <a:ext cx="1673225" cy="6546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976630">
              <a:lnSpc>
                <a:spcPct val="100499"/>
              </a:lnSpc>
              <a:spcBef>
                <a:spcPts val="105"/>
              </a:spcBef>
            </a:pPr>
            <a:r>
              <a:rPr sz="2050" b="1" spc="100" dirty="0">
                <a:solidFill>
                  <a:srgbClr val="FF0000"/>
                </a:solidFill>
                <a:latin typeface="Arial"/>
                <a:cs typeface="Arial"/>
              </a:rPr>
              <a:t>Fau</a:t>
            </a:r>
            <a:r>
              <a:rPr sz="2050" b="1" spc="55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2050" b="1" spc="5" dirty="0">
                <a:solidFill>
                  <a:srgbClr val="FF0000"/>
                </a:solidFill>
                <a:latin typeface="Arial"/>
                <a:cs typeface="Arial"/>
              </a:rPr>
              <a:t>t  </a:t>
            </a:r>
            <a:r>
              <a:rPr sz="2050" b="1" spc="55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050" b="1" spc="170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2050" b="1" spc="100" dirty="0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sz="2050" b="1" spc="95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2050" b="1" spc="105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2050" b="1" spc="100" dirty="0">
                <a:solidFill>
                  <a:srgbClr val="FF0000"/>
                </a:solidFill>
                <a:latin typeface="Arial"/>
                <a:cs typeface="Arial"/>
              </a:rPr>
              <a:t>dan</a:t>
            </a:r>
            <a:r>
              <a:rPr sz="2050" b="1" spc="95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2050" b="1" spc="5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endParaRPr sz="205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7129433" y="1619239"/>
            <a:ext cx="1697355" cy="2952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750" b="1" spc="45" dirty="0">
                <a:latin typeface="Arial"/>
                <a:cs typeface="Arial"/>
              </a:rPr>
              <a:t>(for</a:t>
            </a:r>
            <a:r>
              <a:rPr sz="1750" b="1" spc="85" dirty="0">
                <a:latin typeface="Arial"/>
                <a:cs typeface="Arial"/>
              </a:rPr>
              <a:t> </a:t>
            </a:r>
            <a:r>
              <a:rPr sz="1750" b="1" spc="65" dirty="0">
                <a:latin typeface="Arial"/>
                <a:cs typeface="Arial"/>
              </a:rPr>
              <a:t>Z1,</a:t>
            </a:r>
            <a:r>
              <a:rPr sz="1750" b="1" spc="70" dirty="0">
                <a:latin typeface="Arial"/>
                <a:cs typeface="Arial"/>
              </a:rPr>
              <a:t> </a:t>
            </a:r>
            <a:r>
              <a:rPr sz="1750" b="1" spc="65" dirty="0">
                <a:latin typeface="Arial"/>
                <a:cs typeface="Arial"/>
              </a:rPr>
              <a:t>Z2,</a:t>
            </a:r>
            <a:r>
              <a:rPr sz="1750" b="1" spc="70" dirty="0">
                <a:latin typeface="Arial"/>
                <a:cs typeface="Arial"/>
              </a:rPr>
              <a:t> </a:t>
            </a:r>
            <a:r>
              <a:rPr sz="1750" b="1" spc="65" dirty="0">
                <a:latin typeface="Arial"/>
                <a:cs typeface="Arial"/>
              </a:rPr>
              <a:t>Z3)</a:t>
            </a:r>
            <a:endParaRPr sz="175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116872" y="5645041"/>
            <a:ext cx="2757170" cy="65468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b="1" spc="105" dirty="0">
                <a:solidFill>
                  <a:srgbClr val="339A65"/>
                </a:solidFill>
                <a:latin typeface="Arial"/>
                <a:cs typeface="Arial"/>
              </a:rPr>
              <a:t>Power </a:t>
            </a:r>
            <a:r>
              <a:rPr sz="2050" b="1" spc="100" dirty="0">
                <a:solidFill>
                  <a:srgbClr val="339A65"/>
                </a:solidFill>
                <a:latin typeface="Arial"/>
                <a:cs typeface="Arial"/>
              </a:rPr>
              <a:t>Swing</a:t>
            </a:r>
            <a:r>
              <a:rPr sz="2050" b="1" spc="125" dirty="0">
                <a:solidFill>
                  <a:srgbClr val="339A65"/>
                </a:solidFill>
                <a:latin typeface="Arial"/>
                <a:cs typeface="Arial"/>
              </a:rPr>
              <a:t> </a:t>
            </a:r>
            <a:r>
              <a:rPr sz="2050" b="1" i="1" spc="100" dirty="0">
                <a:solidFill>
                  <a:srgbClr val="339A65"/>
                </a:solidFill>
                <a:latin typeface="Arial"/>
                <a:cs typeface="Arial"/>
              </a:rPr>
              <a:t>or</a:t>
            </a:r>
            <a:endParaRPr sz="2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50" b="1" spc="80" dirty="0">
                <a:solidFill>
                  <a:srgbClr val="339A65"/>
                </a:solidFill>
                <a:latin typeface="Arial"/>
                <a:cs typeface="Arial"/>
              </a:rPr>
              <a:t>Load</a:t>
            </a:r>
            <a:r>
              <a:rPr sz="2050" b="1" spc="100" dirty="0">
                <a:solidFill>
                  <a:srgbClr val="339A65"/>
                </a:solidFill>
                <a:latin typeface="Arial"/>
                <a:cs typeface="Arial"/>
              </a:rPr>
              <a:t> </a:t>
            </a:r>
            <a:r>
              <a:rPr sz="2050" b="1" spc="105" dirty="0">
                <a:solidFill>
                  <a:srgbClr val="339A65"/>
                </a:solidFill>
                <a:latin typeface="Arial"/>
                <a:cs typeface="Arial"/>
              </a:rPr>
              <a:t>Encraochment</a:t>
            </a:r>
            <a:endParaRPr sz="205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391260" y="6037484"/>
            <a:ext cx="3457575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b="1" i="1" spc="65" dirty="0">
                <a:latin typeface="Arial"/>
                <a:cs typeface="Arial"/>
              </a:rPr>
              <a:t>Z1,</a:t>
            </a:r>
            <a:r>
              <a:rPr sz="2050" b="1" i="1" spc="105" dirty="0">
                <a:latin typeface="Arial"/>
                <a:cs typeface="Arial"/>
              </a:rPr>
              <a:t> </a:t>
            </a:r>
            <a:r>
              <a:rPr sz="2050" b="1" i="1" spc="55" dirty="0">
                <a:latin typeface="Arial"/>
                <a:cs typeface="Arial"/>
              </a:rPr>
              <a:t>Z2</a:t>
            </a:r>
            <a:r>
              <a:rPr sz="2050" b="1" i="1" spc="145" dirty="0">
                <a:latin typeface="Arial"/>
                <a:cs typeface="Arial"/>
              </a:rPr>
              <a:t> </a:t>
            </a:r>
            <a:r>
              <a:rPr sz="2050" b="1" i="1" spc="70" dirty="0">
                <a:latin typeface="Arial"/>
                <a:cs typeface="Arial"/>
              </a:rPr>
              <a:t>and</a:t>
            </a:r>
            <a:r>
              <a:rPr sz="2050" b="1" i="1" spc="145" dirty="0">
                <a:latin typeface="Arial"/>
                <a:cs typeface="Arial"/>
              </a:rPr>
              <a:t> </a:t>
            </a:r>
            <a:r>
              <a:rPr sz="2050" b="1" i="1" spc="55" dirty="0">
                <a:latin typeface="Arial"/>
                <a:cs typeface="Arial"/>
              </a:rPr>
              <a:t>Z3</a:t>
            </a:r>
            <a:r>
              <a:rPr sz="2050" b="1" i="1" spc="145" dirty="0">
                <a:latin typeface="Arial"/>
                <a:cs typeface="Arial"/>
              </a:rPr>
              <a:t> </a:t>
            </a:r>
            <a:r>
              <a:rPr sz="2050" b="1" i="1" spc="75" dirty="0">
                <a:latin typeface="Arial"/>
                <a:cs typeface="Arial"/>
              </a:rPr>
              <a:t>used</a:t>
            </a:r>
            <a:r>
              <a:rPr sz="2050" b="1" i="1" spc="145" dirty="0">
                <a:latin typeface="Arial"/>
                <a:cs typeface="Arial"/>
              </a:rPr>
              <a:t> </a:t>
            </a:r>
            <a:r>
              <a:rPr sz="2050" b="1" i="1" spc="35" dirty="0">
                <a:latin typeface="Arial"/>
                <a:cs typeface="Arial"/>
              </a:rPr>
              <a:t>to</a:t>
            </a:r>
            <a:r>
              <a:rPr sz="2050" b="1" i="1" spc="145" dirty="0">
                <a:latin typeface="Arial"/>
                <a:cs typeface="Arial"/>
              </a:rPr>
              <a:t> </a:t>
            </a:r>
            <a:r>
              <a:rPr sz="2050" b="1" i="1" spc="50" dirty="0">
                <a:latin typeface="Arial"/>
                <a:cs typeface="Arial"/>
              </a:rPr>
              <a:t>trip</a:t>
            </a:r>
            <a:endParaRPr sz="205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391260" y="6351436"/>
            <a:ext cx="6061710" cy="655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100"/>
              </a:spcBef>
            </a:pPr>
            <a:r>
              <a:rPr sz="2050" b="1" i="1" spc="55" dirty="0">
                <a:latin typeface="Arial"/>
                <a:cs typeface="Arial"/>
              </a:rPr>
              <a:t>Z1</a:t>
            </a:r>
            <a:r>
              <a:rPr sz="2050" b="1" i="1" spc="150" dirty="0">
                <a:latin typeface="Arial"/>
                <a:cs typeface="Arial"/>
              </a:rPr>
              <a:t> </a:t>
            </a:r>
            <a:r>
              <a:rPr sz="2050" b="1" i="1" spc="70" dirty="0">
                <a:latin typeface="Arial"/>
                <a:cs typeface="Arial"/>
              </a:rPr>
              <a:t>set</a:t>
            </a:r>
            <a:r>
              <a:rPr sz="2050" b="1" i="1" spc="114" dirty="0">
                <a:latin typeface="Arial"/>
                <a:cs typeface="Arial"/>
              </a:rPr>
              <a:t> </a:t>
            </a:r>
            <a:r>
              <a:rPr sz="2050" b="1" i="1" spc="35" dirty="0">
                <a:latin typeface="Arial"/>
                <a:cs typeface="Arial"/>
              </a:rPr>
              <a:t>to</a:t>
            </a:r>
            <a:r>
              <a:rPr sz="2050" b="1" i="1" spc="150" dirty="0">
                <a:latin typeface="Arial"/>
                <a:cs typeface="Arial"/>
              </a:rPr>
              <a:t> </a:t>
            </a:r>
            <a:r>
              <a:rPr sz="2050" b="1" i="1" spc="70" dirty="0">
                <a:latin typeface="Arial"/>
                <a:cs typeface="Arial"/>
              </a:rPr>
              <a:t>80%</a:t>
            </a:r>
            <a:r>
              <a:rPr sz="2050" b="1" i="1" spc="250" dirty="0">
                <a:latin typeface="Arial"/>
                <a:cs typeface="Arial"/>
              </a:rPr>
              <a:t> </a:t>
            </a:r>
            <a:r>
              <a:rPr sz="2050" b="1" i="1" spc="55" dirty="0">
                <a:latin typeface="Arial"/>
                <a:cs typeface="Arial"/>
              </a:rPr>
              <a:t>of</a:t>
            </a:r>
            <a:r>
              <a:rPr sz="2050" b="1" i="1" spc="114" dirty="0">
                <a:latin typeface="Arial"/>
                <a:cs typeface="Arial"/>
              </a:rPr>
              <a:t> </a:t>
            </a:r>
            <a:r>
              <a:rPr sz="2050" b="1" i="1" spc="95" dirty="0">
                <a:latin typeface="Arial"/>
                <a:cs typeface="Arial"/>
              </a:rPr>
              <a:t>GSU,</a:t>
            </a:r>
            <a:r>
              <a:rPr sz="2050" b="1" i="1" spc="110" dirty="0">
                <a:latin typeface="Arial"/>
                <a:cs typeface="Arial"/>
              </a:rPr>
              <a:t> </a:t>
            </a:r>
            <a:r>
              <a:rPr sz="2050" b="1" i="1" spc="55" dirty="0">
                <a:latin typeface="Arial"/>
                <a:cs typeface="Arial"/>
              </a:rPr>
              <a:t>Z2</a:t>
            </a:r>
            <a:r>
              <a:rPr sz="2050" b="1" i="1" spc="155" dirty="0">
                <a:latin typeface="Arial"/>
                <a:cs typeface="Arial"/>
              </a:rPr>
              <a:t> </a:t>
            </a:r>
            <a:r>
              <a:rPr sz="2050" b="1" i="1" spc="70" dirty="0">
                <a:latin typeface="Arial"/>
                <a:cs typeface="Arial"/>
              </a:rPr>
              <a:t>set</a:t>
            </a:r>
            <a:r>
              <a:rPr sz="2050" b="1" i="1" spc="120" dirty="0">
                <a:latin typeface="Arial"/>
                <a:cs typeface="Arial"/>
              </a:rPr>
              <a:t> </a:t>
            </a:r>
            <a:r>
              <a:rPr sz="2050" b="1" i="1" spc="35" dirty="0">
                <a:latin typeface="Arial"/>
                <a:cs typeface="Arial"/>
              </a:rPr>
              <a:t>to</a:t>
            </a:r>
            <a:r>
              <a:rPr sz="2050" b="1" i="1" spc="155" dirty="0">
                <a:latin typeface="Arial"/>
                <a:cs typeface="Arial"/>
              </a:rPr>
              <a:t> </a:t>
            </a:r>
            <a:r>
              <a:rPr sz="2050" b="1" i="1" spc="80" dirty="0">
                <a:latin typeface="Arial"/>
                <a:cs typeface="Arial"/>
              </a:rPr>
              <a:t>120%</a:t>
            </a:r>
            <a:r>
              <a:rPr sz="2050" b="1" i="1" spc="250" dirty="0">
                <a:latin typeface="Arial"/>
                <a:cs typeface="Arial"/>
              </a:rPr>
              <a:t> </a:t>
            </a:r>
            <a:r>
              <a:rPr sz="2050" b="1" i="1" spc="55" dirty="0">
                <a:latin typeface="Arial"/>
                <a:cs typeface="Arial"/>
              </a:rPr>
              <a:t>of</a:t>
            </a:r>
            <a:r>
              <a:rPr sz="2050" b="1" i="1" spc="110" dirty="0">
                <a:latin typeface="Arial"/>
                <a:cs typeface="Arial"/>
              </a:rPr>
              <a:t> </a:t>
            </a:r>
            <a:r>
              <a:rPr sz="2050" b="1" i="1" spc="90" dirty="0">
                <a:latin typeface="Arial"/>
                <a:cs typeface="Arial"/>
              </a:rPr>
              <a:t>GSU </a:t>
            </a:r>
            <a:r>
              <a:rPr sz="2050" b="1" i="1" spc="-555" dirty="0">
                <a:latin typeface="Arial"/>
                <a:cs typeface="Arial"/>
              </a:rPr>
              <a:t> </a:t>
            </a:r>
            <a:r>
              <a:rPr sz="2050" b="1" i="1" spc="55" dirty="0">
                <a:latin typeface="Arial"/>
                <a:cs typeface="Arial"/>
              </a:rPr>
              <a:t>Z3</a:t>
            </a:r>
            <a:r>
              <a:rPr sz="2050" b="1" i="1" spc="150" dirty="0">
                <a:latin typeface="Arial"/>
                <a:cs typeface="Arial"/>
              </a:rPr>
              <a:t> </a:t>
            </a:r>
            <a:r>
              <a:rPr sz="2050" b="1" i="1" spc="70" dirty="0">
                <a:latin typeface="Arial"/>
                <a:cs typeface="Arial"/>
              </a:rPr>
              <a:t>set</a:t>
            </a:r>
            <a:r>
              <a:rPr sz="2050" b="1" i="1" spc="114" dirty="0">
                <a:latin typeface="Arial"/>
                <a:cs typeface="Arial"/>
              </a:rPr>
              <a:t> </a:t>
            </a:r>
            <a:r>
              <a:rPr sz="2050" b="1" i="1" spc="35" dirty="0">
                <a:latin typeface="Arial"/>
                <a:cs typeface="Arial"/>
              </a:rPr>
              <a:t>to</a:t>
            </a:r>
            <a:r>
              <a:rPr sz="2050" b="1" i="1" spc="150" dirty="0">
                <a:latin typeface="Arial"/>
                <a:cs typeface="Arial"/>
              </a:rPr>
              <a:t> </a:t>
            </a:r>
            <a:r>
              <a:rPr sz="2050" b="1" i="1" spc="85" dirty="0">
                <a:latin typeface="Arial"/>
                <a:cs typeface="Arial"/>
              </a:rPr>
              <a:t>overreach</a:t>
            </a:r>
            <a:r>
              <a:rPr sz="2050" b="1" i="1" spc="150" dirty="0">
                <a:latin typeface="Arial"/>
                <a:cs typeface="Arial"/>
              </a:rPr>
              <a:t> </a:t>
            </a:r>
            <a:r>
              <a:rPr sz="2050" b="1" i="1" spc="85" dirty="0">
                <a:latin typeface="Arial"/>
                <a:cs typeface="Arial"/>
              </a:rPr>
              <a:t>remote</a:t>
            </a:r>
            <a:r>
              <a:rPr sz="2050" b="1" i="1" spc="150" dirty="0">
                <a:latin typeface="Arial"/>
                <a:cs typeface="Arial"/>
              </a:rPr>
              <a:t> </a:t>
            </a:r>
            <a:r>
              <a:rPr sz="2050" b="1" i="1" spc="105" dirty="0">
                <a:latin typeface="Arial"/>
                <a:cs typeface="Arial"/>
              </a:rPr>
              <a:t>bus</a:t>
            </a:r>
            <a:endParaRPr sz="205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10736" y="593848"/>
            <a:ext cx="38360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Distance</a:t>
            </a:r>
            <a:r>
              <a:rPr sz="3200" spc="-25" dirty="0"/>
              <a:t> </a:t>
            </a:r>
            <a:r>
              <a:rPr sz="3200" spc="-10" dirty="0"/>
              <a:t>Protection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833437" y="1214437"/>
            <a:ext cx="8467725" cy="5495925"/>
            <a:chOff x="833437" y="1214437"/>
            <a:chExt cx="8467725" cy="5495925"/>
          </a:xfrm>
        </p:grpSpPr>
        <p:sp>
          <p:nvSpPr>
            <p:cNvPr id="4" name="object 4"/>
            <p:cNvSpPr/>
            <p:nvPr/>
          </p:nvSpPr>
          <p:spPr>
            <a:xfrm>
              <a:off x="838200" y="1219200"/>
              <a:ext cx="8458200" cy="5486400"/>
            </a:xfrm>
            <a:custGeom>
              <a:avLst/>
              <a:gdLst/>
              <a:ahLst/>
              <a:cxnLst/>
              <a:rect l="l" t="t" r="r" b="b"/>
              <a:pathLst>
                <a:path w="8458200" h="5486400">
                  <a:moveTo>
                    <a:pt x="8458200" y="5486400"/>
                  </a:moveTo>
                  <a:lnTo>
                    <a:pt x="8458200" y="0"/>
                  </a:lnTo>
                  <a:lnTo>
                    <a:pt x="0" y="0"/>
                  </a:lnTo>
                  <a:lnTo>
                    <a:pt x="0" y="5486400"/>
                  </a:lnTo>
                  <a:lnTo>
                    <a:pt x="8458200" y="5486400"/>
                  </a:lnTo>
                  <a:close/>
                </a:path>
              </a:pathLst>
            </a:custGeom>
            <a:solidFill>
              <a:srgbClr val="C2C2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38200" y="1219200"/>
              <a:ext cx="8458200" cy="5486400"/>
            </a:xfrm>
            <a:custGeom>
              <a:avLst/>
              <a:gdLst/>
              <a:ahLst/>
              <a:cxnLst/>
              <a:rect l="l" t="t" r="r" b="b"/>
              <a:pathLst>
                <a:path w="8458200" h="5486400">
                  <a:moveTo>
                    <a:pt x="0" y="0"/>
                  </a:moveTo>
                  <a:lnTo>
                    <a:pt x="0" y="5486400"/>
                  </a:lnTo>
                  <a:lnTo>
                    <a:pt x="8458200" y="5486400"/>
                  </a:lnTo>
                  <a:lnTo>
                    <a:pt x="84582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76196" y="1389378"/>
            <a:ext cx="8049895" cy="4843145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4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summary per 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C37.102-2005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0"/>
              </a:spcBef>
              <a:buClr>
                <a:srgbClr val="FF0000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Zone-1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=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smaller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of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two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following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criteria:</a:t>
            </a:r>
            <a:endParaRPr sz="2400">
              <a:latin typeface="Arial MT"/>
              <a:cs typeface="Arial MT"/>
            </a:endParaRPr>
          </a:p>
          <a:p>
            <a:pPr marL="723265" lvl="1" indent="-254000">
              <a:lnSpc>
                <a:spcPct val="100000"/>
              </a:lnSpc>
              <a:spcBef>
                <a:spcPts val="455"/>
              </a:spcBef>
              <a:buAutoNum type="arabicPeriod"/>
              <a:tabLst>
                <a:tab pos="723900" algn="l"/>
              </a:tabLst>
            </a:pPr>
            <a:r>
              <a:rPr sz="1800" spc="-5" dirty="0">
                <a:latin typeface="Arial MT"/>
                <a:cs typeface="Arial MT"/>
              </a:rPr>
              <a:t>120%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of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unit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transformer</a:t>
            </a:r>
            <a:endParaRPr sz="1800">
              <a:latin typeface="Arial MT"/>
              <a:cs typeface="Arial MT"/>
            </a:endParaRPr>
          </a:p>
          <a:p>
            <a:pPr marL="755650" marR="5080" lvl="1" indent="-285750">
              <a:lnSpc>
                <a:spcPct val="100000"/>
              </a:lnSpc>
              <a:spcBef>
                <a:spcPts val="445"/>
              </a:spcBef>
              <a:buFont typeface="Arial MT"/>
              <a:buAutoNum type="arabicPeriod"/>
              <a:tabLst>
                <a:tab pos="785495" algn="l"/>
              </a:tabLst>
            </a:pPr>
            <a:r>
              <a:rPr dirty="0"/>
              <a:t>	</a:t>
            </a:r>
            <a:r>
              <a:rPr sz="1800" spc="-5" dirty="0">
                <a:latin typeface="Arial MT"/>
                <a:cs typeface="Arial MT"/>
              </a:rPr>
              <a:t>80%</a:t>
            </a:r>
            <a:r>
              <a:rPr sz="1800" spc="47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of</a:t>
            </a:r>
            <a:r>
              <a:rPr sz="1800" spc="48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Zone</a:t>
            </a:r>
            <a:r>
              <a:rPr sz="1800" spc="4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1</a:t>
            </a:r>
            <a:r>
              <a:rPr sz="1800" spc="4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reach</a:t>
            </a:r>
            <a:r>
              <a:rPr sz="1800" spc="4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setting</a:t>
            </a:r>
            <a:r>
              <a:rPr sz="1800" spc="46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of</a:t>
            </a:r>
            <a:r>
              <a:rPr sz="1800" spc="4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459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line</a:t>
            </a:r>
            <a:r>
              <a:rPr sz="1800" spc="4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relay</a:t>
            </a:r>
            <a:r>
              <a:rPr sz="1800" spc="46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on</a:t>
            </a:r>
            <a:r>
              <a:rPr sz="1800" spc="4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4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shortest</a:t>
            </a:r>
            <a:r>
              <a:rPr sz="1800" spc="459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line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(neglecting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in-feed);</a:t>
            </a:r>
            <a:endParaRPr sz="1800">
              <a:latin typeface="Arial MT"/>
              <a:cs typeface="Arial MT"/>
            </a:endParaRPr>
          </a:p>
          <a:p>
            <a:pPr marL="469900">
              <a:lnSpc>
                <a:spcPct val="100000"/>
              </a:lnSpc>
              <a:spcBef>
                <a:spcPts val="675"/>
              </a:spcBef>
            </a:pPr>
            <a:r>
              <a:rPr sz="1800" dirty="0">
                <a:latin typeface="Arial MT"/>
                <a:cs typeface="Arial MT"/>
              </a:rPr>
              <a:t>Time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=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0.5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</a:t>
            </a:r>
            <a:endParaRPr sz="1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90"/>
              </a:spcBef>
              <a:buClr>
                <a:srgbClr val="FF0000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Zone-2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=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smaller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of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three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following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criteria:</a:t>
            </a:r>
            <a:endParaRPr sz="2400">
              <a:latin typeface="Arial MT"/>
              <a:cs typeface="Arial MT"/>
            </a:endParaRPr>
          </a:p>
          <a:p>
            <a:pPr marL="748665" indent="-279400">
              <a:lnSpc>
                <a:spcPct val="100000"/>
              </a:lnSpc>
              <a:spcBef>
                <a:spcPts val="459"/>
              </a:spcBef>
              <a:buAutoNum type="alphaUcPeriod"/>
              <a:tabLst>
                <a:tab pos="749300" algn="l"/>
              </a:tabLst>
            </a:pPr>
            <a:r>
              <a:rPr sz="1800" spc="-5" dirty="0">
                <a:latin typeface="Arial MT"/>
                <a:cs typeface="Arial MT"/>
              </a:rPr>
              <a:t>120%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of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longest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line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(with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in-feed).</a:t>
            </a:r>
            <a:endParaRPr sz="1800">
              <a:latin typeface="Arial MT"/>
              <a:cs typeface="Arial MT"/>
            </a:endParaRPr>
          </a:p>
          <a:p>
            <a:pPr marL="755650" marR="5715" indent="-285750">
              <a:lnSpc>
                <a:spcPct val="100000"/>
              </a:lnSpc>
              <a:spcBef>
                <a:spcPts val="440"/>
              </a:spcBef>
              <a:buFont typeface="Arial MT"/>
              <a:buAutoNum type="alphaUcPeriod"/>
              <a:tabLst>
                <a:tab pos="803275" algn="l"/>
              </a:tabLst>
            </a:pPr>
            <a:r>
              <a:rPr dirty="0"/>
              <a:t>	</a:t>
            </a:r>
            <a:r>
              <a:rPr sz="1800" spc="-5" dirty="0">
                <a:latin typeface="Arial MT"/>
                <a:cs typeface="Arial MT"/>
              </a:rPr>
              <a:t>50%</a:t>
            </a:r>
            <a:r>
              <a:rPr sz="1800" spc="409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4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66.7%</a:t>
            </a:r>
            <a:r>
              <a:rPr sz="1800" spc="40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of</a:t>
            </a:r>
            <a:r>
              <a:rPr sz="1800" spc="40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load</a:t>
            </a:r>
            <a:r>
              <a:rPr sz="1800" spc="40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impedance</a:t>
            </a:r>
            <a:r>
              <a:rPr sz="1800" spc="40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(200%</a:t>
            </a:r>
            <a:r>
              <a:rPr sz="1800" spc="40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40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150%</a:t>
            </a:r>
            <a:r>
              <a:rPr sz="1800" spc="40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of</a:t>
            </a:r>
            <a:r>
              <a:rPr sz="1800" spc="40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40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generator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capability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curve) at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5" dirty="0">
                <a:latin typeface="Arial MT"/>
                <a:cs typeface="Arial MT"/>
              </a:rPr>
              <a:t> RPF</a:t>
            </a:r>
            <a:endParaRPr sz="1800">
              <a:latin typeface="Arial MT"/>
              <a:cs typeface="Arial MT"/>
            </a:endParaRPr>
          </a:p>
          <a:p>
            <a:pPr marL="755650" marR="5080" indent="-285750">
              <a:lnSpc>
                <a:spcPct val="100000"/>
              </a:lnSpc>
              <a:spcBef>
                <a:spcPts val="445"/>
              </a:spcBef>
              <a:buFont typeface="Arial MT"/>
              <a:buAutoNum type="alphaUcPeriod"/>
              <a:tabLst>
                <a:tab pos="829944" algn="l"/>
                <a:tab pos="830580" algn="l"/>
                <a:tab pos="1418590" algn="l"/>
                <a:tab pos="1741170" algn="l"/>
                <a:tab pos="2329815" algn="l"/>
                <a:tab pos="2652395" algn="l"/>
                <a:tab pos="3215640" algn="l"/>
                <a:tab pos="4465955" algn="l"/>
                <a:tab pos="5256530" algn="l"/>
                <a:tab pos="5577205" algn="l"/>
                <a:tab pos="6290945" algn="l"/>
                <a:tab pos="6611620" algn="l"/>
                <a:tab pos="7059295" algn="l"/>
              </a:tabLst>
            </a:pPr>
            <a:r>
              <a:rPr dirty="0"/>
              <a:t>	</a:t>
            </a:r>
            <a:r>
              <a:rPr sz="1800" spc="-5" dirty="0">
                <a:latin typeface="Arial MT"/>
                <a:cs typeface="Arial MT"/>
              </a:rPr>
              <a:t>80</a:t>
            </a:r>
            <a:r>
              <a:rPr sz="1800" dirty="0">
                <a:latin typeface="Arial MT"/>
                <a:cs typeface="Arial MT"/>
              </a:rPr>
              <a:t>%	to	</a:t>
            </a:r>
            <a:r>
              <a:rPr sz="1800" spc="-5" dirty="0">
                <a:latin typeface="Arial MT"/>
                <a:cs typeface="Arial MT"/>
              </a:rPr>
              <a:t>90</a:t>
            </a:r>
            <a:r>
              <a:rPr sz="1800" dirty="0">
                <a:latin typeface="Arial MT"/>
                <a:cs typeface="Arial MT"/>
              </a:rPr>
              <a:t>%	</a:t>
            </a:r>
            <a:r>
              <a:rPr sz="1800" spc="-5" dirty="0">
                <a:latin typeface="Arial MT"/>
                <a:cs typeface="Arial MT"/>
              </a:rPr>
              <a:t>o</a:t>
            </a:r>
            <a:r>
              <a:rPr sz="1800" dirty="0">
                <a:latin typeface="Arial MT"/>
                <a:cs typeface="Arial MT"/>
              </a:rPr>
              <a:t>f	</a:t>
            </a:r>
            <a:r>
              <a:rPr sz="1800" spc="-5" dirty="0">
                <a:latin typeface="Arial MT"/>
                <a:cs typeface="Arial MT"/>
              </a:rPr>
              <a:t>loa</a:t>
            </a:r>
            <a:r>
              <a:rPr sz="1800" dirty="0">
                <a:latin typeface="Arial MT"/>
                <a:cs typeface="Arial MT"/>
              </a:rPr>
              <a:t>d	</a:t>
            </a:r>
            <a:r>
              <a:rPr sz="1800" spc="-5" dirty="0">
                <a:latin typeface="Arial MT"/>
                <a:cs typeface="Arial MT"/>
              </a:rPr>
              <a:t>impedanc</a:t>
            </a:r>
            <a:r>
              <a:rPr sz="1800" dirty="0">
                <a:latin typeface="Arial MT"/>
                <a:cs typeface="Arial MT"/>
              </a:rPr>
              <a:t>e	</a:t>
            </a:r>
            <a:r>
              <a:rPr sz="1800" spc="-5" dirty="0">
                <a:latin typeface="Arial MT"/>
                <a:cs typeface="Arial MT"/>
              </a:rPr>
              <a:t>(125</a:t>
            </a:r>
            <a:r>
              <a:rPr sz="1800" dirty="0">
                <a:latin typeface="Arial MT"/>
                <a:cs typeface="Arial MT"/>
              </a:rPr>
              <a:t>%	</a:t>
            </a:r>
            <a:r>
              <a:rPr sz="1800" spc="-5" dirty="0">
                <a:latin typeface="Arial MT"/>
                <a:cs typeface="Arial MT"/>
              </a:rPr>
              <a:t>t</a:t>
            </a:r>
            <a:r>
              <a:rPr sz="1800" dirty="0">
                <a:latin typeface="Arial MT"/>
                <a:cs typeface="Arial MT"/>
              </a:rPr>
              <a:t>o	</a:t>
            </a:r>
            <a:r>
              <a:rPr sz="1800" spc="-5" dirty="0">
                <a:latin typeface="Arial MT"/>
                <a:cs typeface="Arial MT"/>
              </a:rPr>
              <a:t>111</a:t>
            </a:r>
            <a:r>
              <a:rPr sz="1800" dirty="0">
                <a:latin typeface="Arial MT"/>
                <a:cs typeface="Arial MT"/>
              </a:rPr>
              <a:t>%	</a:t>
            </a:r>
            <a:r>
              <a:rPr sz="1800" spc="-5" dirty="0">
                <a:latin typeface="Arial MT"/>
                <a:cs typeface="Arial MT"/>
              </a:rPr>
              <a:t>o</a:t>
            </a:r>
            <a:r>
              <a:rPr sz="1800" dirty="0">
                <a:latin typeface="Arial MT"/>
                <a:cs typeface="Arial MT"/>
              </a:rPr>
              <a:t>f	</a:t>
            </a:r>
            <a:r>
              <a:rPr sz="1800" spc="-5" dirty="0">
                <a:latin typeface="Arial MT"/>
                <a:cs typeface="Arial MT"/>
              </a:rPr>
              <a:t>th</a:t>
            </a:r>
            <a:r>
              <a:rPr sz="1800" dirty="0">
                <a:latin typeface="Arial MT"/>
                <a:cs typeface="Arial MT"/>
              </a:rPr>
              <a:t>e	</a:t>
            </a:r>
            <a:r>
              <a:rPr sz="1800" spc="-5" dirty="0">
                <a:latin typeface="Arial MT"/>
                <a:cs typeface="Arial MT"/>
              </a:rPr>
              <a:t>generator  capability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curve) at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5" dirty="0">
                <a:latin typeface="Arial MT"/>
                <a:cs typeface="Arial MT"/>
              </a:rPr>
              <a:t> maximum </a:t>
            </a:r>
            <a:r>
              <a:rPr sz="1800" dirty="0">
                <a:latin typeface="Arial MT"/>
                <a:cs typeface="Arial MT"/>
              </a:rPr>
              <a:t>torque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angle;</a:t>
            </a:r>
            <a:endParaRPr sz="1800">
              <a:latin typeface="Arial MT"/>
              <a:cs typeface="Arial MT"/>
            </a:endParaRPr>
          </a:p>
          <a:p>
            <a:pPr marL="469900" marR="4577715">
              <a:lnSpc>
                <a:spcPct val="120300"/>
              </a:lnSpc>
              <a:spcBef>
                <a:spcPts val="5"/>
              </a:spcBef>
            </a:pPr>
            <a:r>
              <a:rPr sz="1800" spc="-5" dirty="0">
                <a:latin typeface="Arial MT"/>
                <a:cs typeface="Arial MT"/>
              </a:rPr>
              <a:t>Zone-2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&lt;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2Z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maxload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@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RPF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Time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&gt;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60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cycles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4368" y="837692"/>
            <a:ext cx="6681216" cy="40233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1001" y="752597"/>
            <a:ext cx="67233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24-</a:t>
            </a:r>
            <a:r>
              <a:rPr sz="3200" spc="-2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V/HZ</a:t>
            </a:r>
            <a:r>
              <a:rPr sz="3200" spc="1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SOBRE-EXCITACION.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0999" y="1438471"/>
            <a:ext cx="8485505" cy="4462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dirty="0">
                <a:latin typeface="Comic Sans MS"/>
                <a:cs typeface="Comic Sans MS"/>
              </a:rPr>
              <a:t>Las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normas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ANSI/IEEE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establecen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exitosamente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kVA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nominales para niveles de tensión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frecuencia dentro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límites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especificados.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dirty="0">
                <a:latin typeface="Comic Sans MS"/>
                <a:cs typeface="Comic Sans MS"/>
              </a:rPr>
              <a:t>Las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desviaciones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frecuencia</a:t>
            </a:r>
            <a:r>
              <a:rPr sz="2600" dirty="0">
                <a:latin typeface="Comic Sans MS"/>
                <a:cs typeface="Comic Sans MS"/>
              </a:rPr>
              <a:t> y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fuera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 estos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límites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causar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esfuerzos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térmicos</a:t>
            </a:r>
            <a:r>
              <a:rPr sz="2600" dirty="0">
                <a:latin typeface="Comic Sans MS"/>
                <a:cs typeface="Comic Sans MS"/>
              </a:rPr>
              <a:t> y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dieléctricos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causar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daño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segundos.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Los relés de sobreexcitación,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V/Hz, son usados para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proteger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los generadores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transformadores de los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niveles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excesivos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densidad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flujo magnético.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2" y="984319"/>
            <a:ext cx="8484235" cy="4066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Los altos niveles de densidad de flujo son causados por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sobreexcitación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generador.</a:t>
            </a:r>
            <a:endParaRPr sz="2600">
              <a:latin typeface="Comic Sans MS"/>
              <a:cs typeface="Comic Sans MS"/>
            </a:endParaRPr>
          </a:p>
          <a:p>
            <a:pPr marL="12700" marR="5715" algn="just">
              <a:lnSpc>
                <a:spcPct val="100000"/>
              </a:lnSpc>
              <a:spcBef>
                <a:spcPts val="1870"/>
              </a:spcBef>
            </a:pP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altos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niveles,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trayectorias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hierro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magnético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diseñadas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llevar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flujo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normal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saturan,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el flujo comienza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fluir en trayectorias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dispersión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diseñadas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llevarlo.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debido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la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V/Hz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excesivos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ocurre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más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frecuentemente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cuando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unidad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está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fuera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línea, antes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la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sincronización.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199" y="1149420"/>
            <a:ext cx="8485505" cy="2086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74115" algn="l"/>
                <a:tab pos="1926589" algn="l"/>
                <a:tab pos="4043045" algn="l"/>
                <a:tab pos="4911725" algn="l"/>
                <a:tab pos="6312535" algn="l"/>
                <a:tab pos="7945120" algn="l"/>
              </a:tabLst>
            </a:pPr>
            <a:r>
              <a:rPr sz="2600" spc="-5" dirty="0">
                <a:latin typeface="Comic Sans MS"/>
                <a:cs typeface="Comic Sans MS"/>
              </a:rPr>
              <a:t>Par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l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protecció</a:t>
            </a:r>
            <a:r>
              <a:rPr sz="2600" dirty="0">
                <a:latin typeface="Comic Sans MS"/>
                <a:cs typeface="Comic Sans MS"/>
              </a:rPr>
              <a:t>n	</a:t>
            </a:r>
            <a:r>
              <a:rPr sz="2600" spc="-5" dirty="0">
                <a:latin typeface="Comic Sans MS"/>
                <a:cs typeface="Comic Sans MS"/>
              </a:rPr>
              <a:t>d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V/Hz</a:t>
            </a:r>
            <a:r>
              <a:rPr sz="2600" dirty="0">
                <a:latin typeface="Comic Sans MS"/>
                <a:cs typeface="Comic Sans MS"/>
              </a:rPr>
              <a:t>,	</a:t>
            </a:r>
            <a:r>
              <a:rPr sz="2600" spc="-5" dirty="0">
                <a:latin typeface="Comic Sans MS"/>
                <a:cs typeface="Comic Sans MS"/>
              </a:rPr>
              <a:t>existe</a:t>
            </a:r>
            <a:r>
              <a:rPr sz="2600" dirty="0">
                <a:latin typeface="Comic Sans MS"/>
                <a:cs typeface="Comic Sans MS"/>
              </a:rPr>
              <a:t>n	</a:t>
            </a:r>
            <a:r>
              <a:rPr sz="2600" spc="-5" dirty="0">
                <a:latin typeface="Comic Sans MS"/>
                <a:cs typeface="Comic Sans MS"/>
              </a:rPr>
              <a:t>dos  características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generales de relevadores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usados:</a:t>
            </a:r>
            <a:endParaRPr sz="2600">
              <a:latin typeface="Comic Sans MS"/>
              <a:cs typeface="Comic Sans MS"/>
            </a:endParaRPr>
          </a:p>
          <a:p>
            <a:pPr marL="765810" indent="-753745">
              <a:lnSpc>
                <a:spcPct val="100000"/>
              </a:lnSpc>
              <a:spcBef>
                <a:spcPts val="1875"/>
              </a:spcBef>
              <a:buFont typeface="Wingdings"/>
              <a:buChar char=""/>
              <a:tabLst>
                <a:tab pos="765810" algn="l"/>
                <a:tab pos="766445" algn="l"/>
              </a:tabLst>
            </a:pPr>
            <a:r>
              <a:rPr sz="2600" spc="-5" dirty="0">
                <a:latin typeface="Comic Sans MS"/>
                <a:cs typeface="Comic Sans MS"/>
              </a:rPr>
              <a:t>Tiempo</a:t>
            </a:r>
            <a:r>
              <a:rPr sz="2600" spc="-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Definido.</a:t>
            </a:r>
            <a:endParaRPr sz="2600">
              <a:latin typeface="Comic Sans MS"/>
              <a:cs typeface="Comic Sans MS"/>
            </a:endParaRPr>
          </a:p>
          <a:p>
            <a:pPr marL="765810" indent="-753745">
              <a:lnSpc>
                <a:spcPct val="100000"/>
              </a:lnSpc>
              <a:spcBef>
                <a:spcPts val="1870"/>
              </a:spcBef>
              <a:buFont typeface="Wingdings"/>
              <a:buChar char=""/>
              <a:tabLst>
                <a:tab pos="765810" algn="l"/>
                <a:tab pos="766445" algn="l"/>
              </a:tabLst>
            </a:pPr>
            <a:r>
              <a:rPr sz="2600" spc="-5" dirty="0">
                <a:latin typeface="Comic Sans MS"/>
                <a:cs typeface="Comic Sans MS"/>
              </a:rPr>
              <a:t>Tiempo</a:t>
            </a:r>
            <a:r>
              <a:rPr sz="2600" spc="-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Inverso.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940051" y="1659635"/>
            <a:ext cx="5337810" cy="4463415"/>
            <a:chOff x="1940051" y="1659635"/>
            <a:chExt cx="5337810" cy="4463415"/>
          </a:xfrm>
        </p:grpSpPr>
        <p:sp>
          <p:nvSpPr>
            <p:cNvPr id="4" name="object 4"/>
            <p:cNvSpPr/>
            <p:nvPr/>
          </p:nvSpPr>
          <p:spPr>
            <a:xfrm>
              <a:off x="2076450" y="1895856"/>
              <a:ext cx="0" cy="4091304"/>
            </a:xfrm>
            <a:custGeom>
              <a:avLst/>
              <a:gdLst/>
              <a:ahLst/>
              <a:cxnLst/>
              <a:rect l="l" t="t" r="r" b="b"/>
              <a:pathLst>
                <a:path h="4091304">
                  <a:moveTo>
                    <a:pt x="0" y="0"/>
                  </a:moveTo>
                  <a:lnTo>
                    <a:pt x="0" y="4091177"/>
                  </a:lnTo>
                </a:path>
              </a:pathLst>
            </a:custGeom>
            <a:ln w="750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40051" y="1659635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4" h="271780">
                  <a:moveTo>
                    <a:pt x="272034" y="271272"/>
                  </a:moveTo>
                  <a:lnTo>
                    <a:pt x="136398" y="0"/>
                  </a:lnTo>
                  <a:lnTo>
                    <a:pt x="0" y="271272"/>
                  </a:lnTo>
                  <a:lnTo>
                    <a:pt x="272034" y="2712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076450" y="5987033"/>
              <a:ext cx="4964430" cy="0"/>
            </a:xfrm>
            <a:custGeom>
              <a:avLst/>
              <a:gdLst/>
              <a:ahLst/>
              <a:cxnLst/>
              <a:rect l="l" t="t" r="r" b="b"/>
              <a:pathLst>
                <a:path w="4964430">
                  <a:moveTo>
                    <a:pt x="0" y="0"/>
                  </a:moveTo>
                  <a:lnTo>
                    <a:pt x="4964429" y="0"/>
                  </a:lnTo>
                </a:path>
              </a:pathLst>
            </a:custGeom>
            <a:ln w="750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005827" y="5851397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272034" y="135635"/>
                  </a:moveTo>
                  <a:lnTo>
                    <a:pt x="0" y="0"/>
                  </a:lnTo>
                  <a:lnTo>
                    <a:pt x="0" y="271272"/>
                  </a:lnTo>
                  <a:lnTo>
                    <a:pt x="272034" y="1356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42844" y="1876044"/>
              <a:ext cx="3901440" cy="3245485"/>
            </a:xfrm>
            <a:custGeom>
              <a:avLst/>
              <a:gdLst/>
              <a:ahLst/>
              <a:cxnLst/>
              <a:rect l="l" t="t" r="r" b="b"/>
              <a:pathLst>
                <a:path w="3901440" h="3245485">
                  <a:moveTo>
                    <a:pt x="0" y="0"/>
                  </a:moveTo>
                  <a:lnTo>
                    <a:pt x="0" y="3245357"/>
                  </a:lnTo>
                  <a:lnTo>
                    <a:pt x="3901440" y="3245357"/>
                  </a:lnTo>
                </a:path>
              </a:pathLst>
            </a:custGeom>
            <a:ln w="5194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29712" y="1876044"/>
              <a:ext cx="3814571" cy="3161537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322354" y="2505489"/>
            <a:ext cx="560705" cy="2686685"/>
          </a:xfrm>
          <a:prstGeom prst="rect">
            <a:avLst/>
          </a:prstGeom>
        </p:spPr>
        <p:txBody>
          <a:bodyPr vert="vert270" wrap="square" lIns="0" tIns="546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3000" b="1" spc="15" dirty="0">
                <a:latin typeface="Comic Sans MS"/>
                <a:cs typeface="Comic Sans MS"/>
              </a:rPr>
              <a:t>TIEMPO</a:t>
            </a:r>
            <a:r>
              <a:rPr sz="3000" b="1" spc="-70" dirty="0">
                <a:latin typeface="Comic Sans MS"/>
                <a:cs typeface="Comic Sans MS"/>
              </a:rPr>
              <a:t> </a:t>
            </a:r>
            <a:r>
              <a:rPr sz="3000" b="1" spc="5" dirty="0">
                <a:latin typeface="Comic Sans MS"/>
                <a:cs typeface="Comic Sans MS"/>
              </a:rPr>
              <a:t>(Min)</a:t>
            </a:r>
            <a:endParaRPr sz="3000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00364" y="6138491"/>
            <a:ext cx="1751330" cy="4864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000" b="1" spc="20" dirty="0">
                <a:latin typeface="Comic Sans MS"/>
                <a:cs typeface="Comic Sans MS"/>
              </a:rPr>
              <a:t>V/Hz</a:t>
            </a:r>
            <a:r>
              <a:rPr sz="3000" b="1" spc="-65" dirty="0">
                <a:latin typeface="Comic Sans MS"/>
                <a:cs typeface="Comic Sans MS"/>
              </a:rPr>
              <a:t> </a:t>
            </a:r>
            <a:r>
              <a:rPr sz="3000" b="1" spc="10" dirty="0">
                <a:latin typeface="Comic Sans MS"/>
                <a:cs typeface="Comic Sans MS"/>
              </a:rPr>
              <a:t>(%)</a:t>
            </a:r>
            <a:endParaRPr sz="3000">
              <a:latin typeface="Comic Sans MS"/>
              <a:cs typeface="Comic Sans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96567" y="910891"/>
            <a:ext cx="4314825" cy="544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400" b="1" dirty="0">
                <a:latin typeface="Comic Sans MS"/>
                <a:cs typeface="Comic Sans MS"/>
              </a:rPr>
              <a:t>TIEMPO</a:t>
            </a:r>
            <a:r>
              <a:rPr sz="3400" b="1" spc="-50" dirty="0">
                <a:latin typeface="Comic Sans MS"/>
                <a:cs typeface="Comic Sans MS"/>
              </a:rPr>
              <a:t> </a:t>
            </a:r>
            <a:r>
              <a:rPr sz="3400" b="1" spc="5" dirty="0">
                <a:latin typeface="Comic Sans MS"/>
                <a:cs typeface="Comic Sans MS"/>
              </a:rPr>
              <a:t>DEFINIDO</a:t>
            </a:r>
            <a:endParaRPr sz="3400">
              <a:latin typeface="Comic Sans MS"/>
              <a:cs typeface="Comic Sans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85495" y="3245166"/>
            <a:ext cx="1818639" cy="4864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000" b="1" spc="15" dirty="0">
                <a:latin typeface="Comic Sans MS"/>
                <a:cs typeface="Comic Sans MS"/>
              </a:rPr>
              <a:t>DISPARO</a:t>
            </a:r>
            <a:endParaRPr sz="30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940051" y="1659635"/>
            <a:ext cx="272415" cy="4327525"/>
            <a:chOff x="1940051" y="1659635"/>
            <a:chExt cx="272415" cy="4327525"/>
          </a:xfrm>
        </p:grpSpPr>
        <p:sp>
          <p:nvSpPr>
            <p:cNvPr id="4" name="object 4"/>
            <p:cNvSpPr/>
            <p:nvPr/>
          </p:nvSpPr>
          <p:spPr>
            <a:xfrm>
              <a:off x="2076450" y="1895856"/>
              <a:ext cx="0" cy="4091304"/>
            </a:xfrm>
            <a:custGeom>
              <a:avLst/>
              <a:gdLst/>
              <a:ahLst/>
              <a:cxnLst/>
              <a:rect l="l" t="t" r="r" b="b"/>
              <a:pathLst>
                <a:path h="4091304">
                  <a:moveTo>
                    <a:pt x="0" y="0"/>
                  </a:moveTo>
                  <a:lnTo>
                    <a:pt x="0" y="4091177"/>
                  </a:lnTo>
                </a:path>
              </a:pathLst>
            </a:custGeom>
            <a:ln w="750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40051" y="1659635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4" h="271780">
                  <a:moveTo>
                    <a:pt x="272034" y="271272"/>
                  </a:moveTo>
                  <a:lnTo>
                    <a:pt x="136398" y="0"/>
                  </a:lnTo>
                  <a:lnTo>
                    <a:pt x="0" y="271272"/>
                  </a:lnTo>
                  <a:lnTo>
                    <a:pt x="272034" y="2712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078735" y="5851397"/>
            <a:ext cx="5202555" cy="271780"/>
            <a:chOff x="2078735" y="5851397"/>
            <a:chExt cx="5202555" cy="271780"/>
          </a:xfrm>
        </p:grpSpPr>
        <p:sp>
          <p:nvSpPr>
            <p:cNvPr id="7" name="object 7"/>
            <p:cNvSpPr/>
            <p:nvPr/>
          </p:nvSpPr>
          <p:spPr>
            <a:xfrm>
              <a:off x="7005828" y="5851397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272034" y="135635"/>
                  </a:moveTo>
                  <a:lnTo>
                    <a:pt x="0" y="0"/>
                  </a:lnTo>
                  <a:lnTo>
                    <a:pt x="0" y="271272"/>
                  </a:lnTo>
                  <a:lnTo>
                    <a:pt x="272034" y="1356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78735" y="5987033"/>
              <a:ext cx="4965700" cy="0"/>
            </a:xfrm>
            <a:custGeom>
              <a:avLst/>
              <a:gdLst/>
              <a:ahLst/>
              <a:cxnLst/>
              <a:rect l="l" t="t" r="r" b="b"/>
              <a:pathLst>
                <a:path w="4965700">
                  <a:moveTo>
                    <a:pt x="0" y="0"/>
                  </a:moveTo>
                  <a:lnTo>
                    <a:pt x="4965191" y="0"/>
                  </a:lnTo>
                </a:path>
              </a:pathLst>
            </a:custGeom>
            <a:ln w="750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008876" y="5851397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272034" y="135635"/>
                  </a:moveTo>
                  <a:lnTo>
                    <a:pt x="0" y="0"/>
                  </a:lnTo>
                  <a:lnTo>
                    <a:pt x="0" y="271271"/>
                  </a:lnTo>
                  <a:lnTo>
                    <a:pt x="272034" y="1356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322354" y="2505489"/>
            <a:ext cx="560705" cy="2686685"/>
          </a:xfrm>
          <a:prstGeom prst="rect">
            <a:avLst/>
          </a:prstGeom>
        </p:spPr>
        <p:txBody>
          <a:bodyPr vert="vert270" wrap="square" lIns="0" tIns="546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3000" b="1" spc="15" dirty="0">
                <a:latin typeface="Comic Sans MS"/>
                <a:cs typeface="Comic Sans MS"/>
              </a:rPr>
              <a:t>TIEMPO</a:t>
            </a:r>
            <a:r>
              <a:rPr sz="3000" b="1" spc="-70" dirty="0">
                <a:latin typeface="Comic Sans MS"/>
                <a:cs typeface="Comic Sans MS"/>
              </a:rPr>
              <a:t> </a:t>
            </a:r>
            <a:r>
              <a:rPr sz="3000" b="1" spc="5" dirty="0">
                <a:latin typeface="Comic Sans MS"/>
                <a:cs typeface="Comic Sans MS"/>
              </a:rPr>
              <a:t>(Min)</a:t>
            </a:r>
            <a:endParaRPr sz="3000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00364" y="6138491"/>
            <a:ext cx="1751330" cy="4864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000" b="1" spc="20" dirty="0">
                <a:latin typeface="Comic Sans MS"/>
                <a:cs typeface="Comic Sans MS"/>
              </a:rPr>
              <a:t>V/Hz</a:t>
            </a:r>
            <a:r>
              <a:rPr sz="3000" b="1" spc="-65" dirty="0">
                <a:latin typeface="Comic Sans MS"/>
                <a:cs typeface="Comic Sans MS"/>
              </a:rPr>
              <a:t> </a:t>
            </a:r>
            <a:r>
              <a:rPr sz="3000" b="1" spc="10" dirty="0">
                <a:latin typeface="Comic Sans MS"/>
                <a:cs typeface="Comic Sans MS"/>
              </a:rPr>
              <a:t>(%)</a:t>
            </a:r>
            <a:endParaRPr sz="3000">
              <a:latin typeface="Comic Sans MS"/>
              <a:cs typeface="Comic Sans M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623821" y="910891"/>
            <a:ext cx="4058920" cy="544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400" dirty="0">
                <a:solidFill>
                  <a:srgbClr val="000000"/>
                </a:solidFill>
                <a:latin typeface="Comic Sans MS"/>
                <a:cs typeface="Comic Sans MS"/>
              </a:rPr>
              <a:t>TIEMPO</a:t>
            </a:r>
            <a:r>
              <a:rPr sz="340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3400" spc="5" dirty="0">
                <a:solidFill>
                  <a:srgbClr val="000000"/>
                </a:solidFill>
                <a:latin typeface="Comic Sans MS"/>
                <a:cs typeface="Comic Sans MS"/>
              </a:rPr>
              <a:t>INVERSO</a:t>
            </a:r>
            <a:endParaRPr sz="3400">
              <a:latin typeface="Comic Sans MS"/>
              <a:cs typeface="Comic Sans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888563" y="2083796"/>
            <a:ext cx="3996690" cy="3382010"/>
            <a:chOff x="2888563" y="2083796"/>
            <a:chExt cx="3996690" cy="3382010"/>
          </a:xfrm>
        </p:grpSpPr>
        <p:sp>
          <p:nvSpPr>
            <p:cNvPr id="14" name="object 14"/>
            <p:cNvSpPr/>
            <p:nvPr/>
          </p:nvSpPr>
          <p:spPr>
            <a:xfrm>
              <a:off x="2926079" y="2147316"/>
              <a:ext cx="3921760" cy="3280410"/>
            </a:xfrm>
            <a:custGeom>
              <a:avLst/>
              <a:gdLst/>
              <a:ahLst/>
              <a:cxnLst/>
              <a:rect l="l" t="t" r="r" b="b"/>
              <a:pathLst>
                <a:path w="3921759" h="3280410">
                  <a:moveTo>
                    <a:pt x="19812" y="0"/>
                  </a:moveTo>
                  <a:lnTo>
                    <a:pt x="5334" y="184404"/>
                  </a:lnTo>
                  <a:lnTo>
                    <a:pt x="0" y="365760"/>
                  </a:lnTo>
                  <a:lnTo>
                    <a:pt x="2286" y="547878"/>
                  </a:lnTo>
                  <a:lnTo>
                    <a:pt x="19812" y="723900"/>
                  </a:lnTo>
                  <a:lnTo>
                    <a:pt x="45719" y="899922"/>
                  </a:lnTo>
                  <a:lnTo>
                    <a:pt x="80772" y="1069848"/>
                  </a:lnTo>
                  <a:lnTo>
                    <a:pt x="126491" y="1240536"/>
                  </a:lnTo>
                  <a:lnTo>
                    <a:pt x="184404" y="1402080"/>
                  </a:lnTo>
                  <a:lnTo>
                    <a:pt x="251460" y="1560576"/>
                  </a:lnTo>
                  <a:lnTo>
                    <a:pt x="326136" y="1716024"/>
                  </a:lnTo>
                  <a:lnTo>
                    <a:pt x="413004" y="1863089"/>
                  </a:lnTo>
                  <a:lnTo>
                    <a:pt x="508254" y="2004822"/>
                  </a:lnTo>
                  <a:lnTo>
                    <a:pt x="614934" y="2143506"/>
                  </a:lnTo>
                  <a:lnTo>
                    <a:pt x="727710" y="2273046"/>
                  </a:lnTo>
                  <a:lnTo>
                    <a:pt x="851916" y="2394203"/>
                  </a:lnTo>
                  <a:lnTo>
                    <a:pt x="982218" y="2512313"/>
                  </a:lnTo>
                  <a:lnTo>
                    <a:pt x="1120902" y="2622041"/>
                  </a:lnTo>
                  <a:lnTo>
                    <a:pt x="1267968" y="2723388"/>
                  </a:lnTo>
                  <a:lnTo>
                    <a:pt x="1424178" y="2815590"/>
                  </a:lnTo>
                  <a:lnTo>
                    <a:pt x="1586484" y="2902457"/>
                  </a:lnTo>
                  <a:lnTo>
                    <a:pt x="1754124" y="2980181"/>
                  </a:lnTo>
                  <a:lnTo>
                    <a:pt x="1927097" y="3046475"/>
                  </a:lnTo>
                  <a:lnTo>
                    <a:pt x="2109215" y="3106674"/>
                  </a:lnTo>
                  <a:lnTo>
                    <a:pt x="2294382" y="3158490"/>
                  </a:lnTo>
                  <a:lnTo>
                    <a:pt x="2484882" y="3201924"/>
                  </a:lnTo>
                  <a:lnTo>
                    <a:pt x="2681478" y="3233928"/>
                  </a:lnTo>
                  <a:lnTo>
                    <a:pt x="2881122" y="3259835"/>
                  </a:lnTo>
                  <a:lnTo>
                    <a:pt x="3083052" y="3274314"/>
                  </a:lnTo>
                  <a:lnTo>
                    <a:pt x="3291077" y="3280410"/>
                  </a:lnTo>
                  <a:lnTo>
                    <a:pt x="3499103" y="3277362"/>
                  </a:lnTo>
                  <a:lnTo>
                    <a:pt x="3710177" y="3265932"/>
                  </a:lnTo>
                  <a:lnTo>
                    <a:pt x="3921252" y="3245357"/>
                  </a:lnTo>
                </a:path>
              </a:pathLst>
            </a:custGeom>
            <a:ln w="7503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000755" y="2092451"/>
              <a:ext cx="3846829" cy="3256915"/>
            </a:xfrm>
            <a:custGeom>
              <a:avLst/>
              <a:gdLst/>
              <a:ahLst/>
              <a:cxnLst/>
              <a:rect l="l" t="t" r="r" b="b"/>
              <a:pathLst>
                <a:path w="3846829" h="3256915">
                  <a:moveTo>
                    <a:pt x="3846576" y="3219450"/>
                  </a:moveTo>
                  <a:lnTo>
                    <a:pt x="3846576" y="0"/>
                  </a:lnTo>
                  <a:lnTo>
                    <a:pt x="28955" y="0"/>
                  </a:lnTo>
                  <a:lnTo>
                    <a:pt x="9143" y="184404"/>
                  </a:lnTo>
                  <a:lnTo>
                    <a:pt x="0" y="365760"/>
                  </a:lnTo>
                  <a:lnTo>
                    <a:pt x="3048" y="544829"/>
                  </a:lnTo>
                  <a:lnTo>
                    <a:pt x="14478" y="720852"/>
                  </a:lnTo>
                  <a:lnTo>
                    <a:pt x="37337" y="893826"/>
                  </a:lnTo>
                  <a:lnTo>
                    <a:pt x="72390" y="1064514"/>
                  </a:lnTo>
                  <a:lnTo>
                    <a:pt x="115824" y="1231392"/>
                  </a:lnTo>
                  <a:lnTo>
                    <a:pt x="167640" y="1392936"/>
                  </a:lnTo>
                  <a:lnTo>
                    <a:pt x="233934" y="1552194"/>
                  </a:lnTo>
                  <a:lnTo>
                    <a:pt x="306324" y="1704594"/>
                  </a:lnTo>
                  <a:lnTo>
                    <a:pt x="390143" y="1851659"/>
                  </a:lnTo>
                  <a:lnTo>
                    <a:pt x="483108" y="1993391"/>
                  </a:lnTo>
                  <a:lnTo>
                    <a:pt x="583692" y="2129028"/>
                  </a:lnTo>
                  <a:lnTo>
                    <a:pt x="696468" y="2255519"/>
                  </a:lnTo>
                  <a:lnTo>
                    <a:pt x="815340" y="2379726"/>
                  </a:lnTo>
                  <a:lnTo>
                    <a:pt x="944880" y="2495550"/>
                  </a:lnTo>
                  <a:lnTo>
                    <a:pt x="1081278" y="2602229"/>
                  </a:lnTo>
                  <a:lnTo>
                    <a:pt x="1225295" y="2702813"/>
                  </a:lnTo>
                  <a:lnTo>
                    <a:pt x="1378458" y="2795016"/>
                  </a:lnTo>
                  <a:lnTo>
                    <a:pt x="1537715" y="2881884"/>
                  </a:lnTo>
                  <a:lnTo>
                    <a:pt x="1702308" y="2957322"/>
                  </a:lnTo>
                  <a:lnTo>
                    <a:pt x="1875282" y="3025901"/>
                  </a:lnTo>
                  <a:lnTo>
                    <a:pt x="2052065" y="3083814"/>
                  </a:lnTo>
                  <a:lnTo>
                    <a:pt x="2236470" y="3135629"/>
                  </a:lnTo>
                  <a:lnTo>
                    <a:pt x="2424683" y="3179064"/>
                  </a:lnTo>
                  <a:lnTo>
                    <a:pt x="2618232" y="3211068"/>
                  </a:lnTo>
                  <a:lnTo>
                    <a:pt x="2814827" y="3233928"/>
                  </a:lnTo>
                  <a:lnTo>
                    <a:pt x="3016758" y="3251454"/>
                  </a:lnTo>
                  <a:lnTo>
                    <a:pt x="3222498" y="3256788"/>
                  </a:lnTo>
                  <a:lnTo>
                    <a:pt x="3427476" y="3251454"/>
                  </a:lnTo>
                  <a:lnTo>
                    <a:pt x="3635502" y="3240024"/>
                  </a:lnTo>
                  <a:lnTo>
                    <a:pt x="3846576" y="32194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00755" y="2092451"/>
              <a:ext cx="3846576" cy="325678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000755" y="2092451"/>
              <a:ext cx="3846829" cy="3256915"/>
            </a:xfrm>
            <a:custGeom>
              <a:avLst/>
              <a:gdLst/>
              <a:ahLst/>
              <a:cxnLst/>
              <a:rect l="l" t="t" r="r" b="b"/>
              <a:pathLst>
                <a:path w="3846829" h="3256915">
                  <a:moveTo>
                    <a:pt x="3846576" y="3219450"/>
                  </a:moveTo>
                  <a:lnTo>
                    <a:pt x="3846576" y="0"/>
                  </a:lnTo>
                  <a:lnTo>
                    <a:pt x="28955" y="0"/>
                  </a:lnTo>
                  <a:lnTo>
                    <a:pt x="9143" y="184404"/>
                  </a:lnTo>
                  <a:lnTo>
                    <a:pt x="0" y="365760"/>
                  </a:lnTo>
                  <a:lnTo>
                    <a:pt x="3048" y="544829"/>
                  </a:lnTo>
                  <a:lnTo>
                    <a:pt x="14478" y="720852"/>
                  </a:lnTo>
                  <a:lnTo>
                    <a:pt x="37337" y="893826"/>
                  </a:lnTo>
                  <a:lnTo>
                    <a:pt x="72390" y="1064514"/>
                  </a:lnTo>
                  <a:lnTo>
                    <a:pt x="115824" y="1231392"/>
                  </a:lnTo>
                  <a:lnTo>
                    <a:pt x="167640" y="1392936"/>
                  </a:lnTo>
                  <a:lnTo>
                    <a:pt x="233934" y="1552194"/>
                  </a:lnTo>
                  <a:lnTo>
                    <a:pt x="306324" y="1704594"/>
                  </a:lnTo>
                  <a:lnTo>
                    <a:pt x="390143" y="1851659"/>
                  </a:lnTo>
                  <a:lnTo>
                    <a:pt x="483108" y="1993391"/>
                  </a:lnTo>
                  <a:lnTo>
                    <a:pt x="583692" y="2129028"/>
                  </a:lnTo>
                  <a:lnTo>
                    <a:pt x="696468" y="2255519"/>
                  </a:lnTo>
                  <a:lnTo>
                    <a:pt x="815340" y="2379726"/>
                  </a:lnTo>
                  <a:lnTo>
                    <a:pt x="944880" y="2495550"/>
                  </a:lnTo>
                  <a:lnTo>
                    <a:pt x="1081278" y="2602229"/>
                  </a:lnTo>
                  <a:lnTo>
                    <a:pt x="1225295" y="2702813"/>
                  </a:lnTo>
                  <a:lnTo>
                    <a:pt x="1378458" y="2795016"/>
                  </a:lnTo>
                  <a:lnTo>
                    <a:pt x="1537715" y="2881884"/>
                  </a:lnTo>
                  <a:lnTo>
                    <a:pt x="1702308" y="2957322"/>
                  </a:lnTo>
                  <a:lnTo>
                    <a:pt x="1875282" y="3025901"/>
                  </a:lnTo>
                  <a:lnTo>
                    <a:pt x="2052065" y="3083814"/>
                  </a:lnTo>
                  <a:lnTo>
                    <a:pt x="2236470" y="3135629"/>
                  </a:lnTo>
                  <a:lnTo>
                    <a:pt x="2424683" y="3179064"/>
                  </a:lnTo>
                  <a:lnTo>
                    <a:pt x="2618232" y="3211068"/>
                  </a:lnTo>
                  <a:lnTo>
                    <a:pt x="2814827" y="3233928"/>
                  </a:lnTo>
                  <a:lnTo>
                    <a:pt x="3016758" y="3251454"/>
                  </a:lnTo>
                  <a:lnTo>
                    <a:pt x="3222498" y="3256788"/>
                  </a:lnTo>
                  <a:lnTo>
                    <a:pt x="3427476" y="3251454"/>
                  </a:lnTo>
                  <a:lnTo>
                    <a:pt x="3635502" y="3240024"/>
                  </a:lnTo>
                  <a:lnTo>
                    <a:pt x="3846576" y="3219450"/>
                  </a:lnTo>
                  <a:close/>
                </a:path>
              </a:pathLst>
            </a:custGeom>
            <a:ln w="1731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987811" y="3245166"/>
            <a:ext cx="1819275" cy="4864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000" b="1" spc="15" dirty="0">
                <a:latin typeface="Comic Sans MS"/>
                <a:cs typeface="Comic Sans MS"/>
              </a:rPr>
              <a:t>DISPARO</a:t>
            </a:r>
            <a:endParaRPr sz="30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504" y="1104900"/>
            <a:ext cx="8700135" cy="5048250"/>
            <a:chOff x="222504" y="1104900"/>
            <a:chExt cx="8700135" cy="5048250"/>
          </a:xfrm>
        </p:grpSpPr>
        <p:sp>
          <p:nvSpPr>
            <p:cNvPr id="3" name="object 3"/>
            <p:cNvSpPr/>
            <p:nvPr/>
          </p:nvSpPr>
          <p:spPr>
            <a:xfrm>
              <a:off x="251460" y="1133855"/>
              <a:ext cx="8642350" cy="4991100"/>
            </a:xfrm>
            <a:custGeom>
              <a:avLst/>
              <a:gdLst/>
              <a:ahLst/>
              <a:cxnLst/>
              <a:rect l="l" t="t" r="r" b="b"/>
              <a:pathLst>
                <a:path w="8642350" h="4991100">
                  <a:moveTo>
                    <a:pt x="8641841" y="4991100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4991100"/>
                  </a:lnTo>
                  <a:lnTo>
                    <a:pt x="8641841" y="4991100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2504" y="1104900"/>
              <a:ext cx="8700135" cy="5048250"/>
            </a:xfrm>
            <a:custGeom>
              <a:avLst/>
              <a:gdLst/>
              <a:ahLst/>
              <a:cxnLst/>
              <a:rect l="l" t="t" r="r" b="b"/>
              <a:pathLst>
                <a:path w="8700135" h="5048250">
                  <a:moveTo>
                    <a:pt x="8699753" y="5048250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5048250"/>
                  </a:lnTo>
                  <a:lnTo>
                    <a:pt x="28956" y="5048250"/>
                  </a:lnTo>
                  <a:lnTo>
                    <a:pt x="28955" y="57150"/>
                  </a:lnTo>
                  <a:lnTo>
                    <a:pt x="57150" y="28956"/>
                  </a:lnTo>
                  <a:lnTo>
                    <a:pt x="57149" y="57150"/>
                  </a:lnTo>
                  <a:lnTo>
                    <a:pt x="8642603" y="57150"/>
                  </a:lnTo>
                  <a:lnTo>
                    <a:pt x="8642603" y="28955"/>
                  </a:lnTo>
                  <a:lnTo>
                    <a:pt x="8670798" y="57150"/>
                  </a:lnTo>
                  <a:lnTo>
                    <a:pt x="8670798" y="5048250"/>
                  </a:lnTo>
                  <a:lnTo>
                    <a:pt x="8699753" y="5048250"/>
                  </a:lnTo>
                  <a:close/>
                </a:path>
                <a:path w="8700135" h="5048250">
                  <a:moveTo>
                    <a:pt x="57150" y="57150"/>
                  </a:moveTo>
                  <a:lnTo>
                    <a:pt x="57150" y="28956"/>
                  </a:lnTo>
                  <a:lnTo>
                    <a:pt x="28955" y="57150"/>
                  </a:lnTo>
                  <a:lnTo>
                    <a:pt x="57150" y="57150"/>
                  </a:lnTo>
                  <a:close/>
                </a:path>
                <a:path w="8700135" h="5048250">
                  <a:moveTo>
                    <a:pt x="57150" y="4991100"/>
                  </a:moveTo>
                  <a:lnTo>
                    <a:pt x="57150" y="57150"/>
                  </a:lnTo>
                  <a:lnTo>
                    <a:pt x="28955" y="57150"/>
                  </a:lnTo>
                  <a:lnTo>
                    <a:pt x="28956" y="4991100"/>
                  </a:lnTo>
                  <a:lnTo>
                    <a:pt x="57150" y="4991100"/>
                  </a:lnTo>
                  <a:close/>
                </a:path>
                <a:path w="8700135" h="5048250">
                  <a:moveTo>
                    <a:pt x="8670798" y="4991100"/>
                  </a:moveTo>
                  <a:lnTo>
                    <a:pt x="28956" y="4991100"/>
                  </a:lnTo>
                  <a:lnTo>
                    <a:pt x="57150" y="5020055"/>
                  </a:lnTo>
                  <a:lnTo>
                    <a:pt x="57150" y="5048250"/>
                  </a:lnTo>
                  <a:lnTo>
                    <a:pt x="8642603" y="5048250"/>
                  </a:lnTo>
                  <a:lnTo>
                    <a:pt x="8642603" y="5020055"/>
                  </a:lnTo>
                  <a:lnTo>
                    <a:pt x="8670798" y="4991100"/>
                  </a:lnTo>
                  <a:close/>
                </a:path>
                <a:path w="8700135" h="5048250">
                  <a:moveTo>
                    <a:pt x="57150" y="5048250"/>
                  </a:moveTo>
                  <a:lnTo>
                    <a:pt x="57150" y="5020055"/>
                  </a:lnTo>
                  <a:lnTo>
                    <a:pt x="28956" y="4991100"/>
                  </a:lnTo>
                  <a:lnTo>
                    <a:pt x="28956" y="5048250"/>
                  </a:lnTo>
                  <a:lnTo>
                    <a:pt x="57150" y="5048250"/>
                  </a:lnTo>
                  <a:close/>
                </a:path>
                <a:path w="8700135" h="5048250">
                  <a:moveTo>
                    <a:pt x="8670798" y="57150"/>
                  </a:moveTo>
                  <a:lnTo>
                    <a:pt x="8642603" y="28955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5048250">
                  <a:moveTo>
                    <a:pt x="8670798" y="4991100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4991100"/>
                  </a:lnTo>
                  <a:lnTo>
                    <a:pt x="8670798" y="4991100"/>
                  </a:lnTo>
                  <a:close/>
                </a:path>
                <a:path w="8700135" h="5048250">
                  <a:moveTo>
                    <a:pt x="8670798" y="5048250"/>
                  </a:moveTo>
                  <a:lnTo>
                    <a:pt x="8670798" y="4991100"/>
                  </a:lnTo>
                  <a:lnTo>
                    <a:pt x="8642603" y="5020055"/>
                  </a:lnTo>
                  <a:lnTo>
                    <a:pt x="8642603" y="5048250"/>
                  </a:lnTo>
                  <a:lnTo>
                    <a:pt x="8670798" y="504825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0199" y="1150110"/>
            <a:ext cx="7147559" cy="4859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latin typeface="Comic Sans MS"/>
                <a:cs typeface="Comic Sans MS"/>
              </a:rPr>
              <a:t>Relevador</a:t>
            </a:r>
            <a:r>
              <a:rPr sz="2600" b="1" spc="-3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con 1</a:t>
            </a:r>
            <a:r>
              <a:rPr sz="2600" b="1" spc="-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Elemento: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600" spc="-5" dirty="0">
                <a:latin typeface="Comic Sans MS"/>
                <a:cs typeface="Comic Sans MS"/>
              </a:rPr>
              <a:t>PU</a:t>
            </a:r>
            <a:r>
              <a:rPr sz="2600" spc="-4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=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110%.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Tiempo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=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6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(Alarma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Dispara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6</a:t>
            </a:r>
            <a:r>
              <a:rPr sz="2600" spc="-5" dirty="0">
                <a:latin typeface="Comic Sans MS"/>
                <a:cs typeface="Comic Sans MS"/>
              </a:rPr>
              <a:t> segundos)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600" b="1" spc="-5" dirty="0">
                <a:latin typeface="Comic Sans MS"/>
                <a:cs typeface="Comic Sans MS"/>
              </a:rPr>
              <a:t>Relevador</a:t>
            </a:r>
            <a:r>
              <a:rPr sz="2600" b="1" spc="-2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con</a:t>
            </a:r>
            <a:r>
              <a:rPr sz="2600" b="1" spc="-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2</a:t>
            </a:r>
            <a:r>
              <a:rPr sz="2600" b="1" spc="-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Elementos:</a:t>
            </a:r>
            <a:endParaRPr sz="2600">
              <a:latin typeface="Comic Sans MS"/>
              <a:cs typeface="Comic Sans MS"/>
            </a:endParaRPr>
          </a:p>
          <a:p>
            <a:pPr marL="109855">
              <a:lnSpc>
                <a:spcPct val="100000"/>
              </a:lnSpc>
              <a:spcBef>
                <a:spcPts val="1870"/>
              </a:spcBef>
            </a:pPr>
            <a:r>
              <a:rPr sz="2600" dirty="0">
                <a:latin typeface="Comic Sans MS"/>
                <a:cs typeface="Comic Sans MS"/>
              </a:rPr>
              <a:t>1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Elemento: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=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110%.</a:t>
            </a:r>
            <a:endParaRPr sz="2600">
              <a:latin typeface="Comic Sans MS"/>
              <a:cs typeface="Comic Sans MS"/>
            </a:endParaRPr>
          </a:p>
          <a:p>
            <a:pPr marL="109855" marR="839469">
              <a:lnSpc>
                <a:spcPts val="4990"/>
              </a:lnSpc>
              <a:spcBef>
                <a:spcPts val="480"/>
              </a:spcBef>
            </a:pPr>
            <a:r>
              <a:rPr sz="2600" spc="-5" dirty="0">
                <a:latin typeface="Comic Sans MS"/>
                <a:cs typeface="Comic Sans MS"/>
              </a:rPr>
              <a:t>Tiempo: 45&lt; </a:t>
            </a:r>
            <a:r>
              <a:rPr sz="2600" dirty="0">
                <a:latin typeface="Comic Sans MS"/>
                <a:cs typeface="Comic Sans MS"/>
              </a:rPr>
              <a:t>t &lt; </a:t>
            </a:r>
            <a:r>
              <a:rPr sz="2600" spc="-5" dirty="0">
                <a:latin typeface="Comic Sans MS"/>
                <a:cs typeface="Comic Sans MS"/>
              </a:rPr>
              <a:t>60 s. (Alarma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Dispara).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2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Elemento: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=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118%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-</a:t>
            </a:r>
            <a:r>
              <a:rPr sz="2600" spc="-5" dirty="0">
                <a:latin typeface="Comic Sans MS"/>
                <a:cs typeface="Comic Sans MS"/>
              </a:rPr>
              <a:t> 120%.</a:t>
            </a:r>
            <a:endParaRPr sz="2600">
              <a:latin typeface="Comic Sans MS"/>
              <a:cs typeface="Comic Sans MS"/>
            </a:endParaRPr>
          </a:p>
          <a:p>
            <a:pPr marL="109855">
              <a:lnSpc>
                <a:spcPct val="100000"/>
              </a:lnSpc>
              <a:spcBef>
                <a:spcPts val="1390"/>
              </a:spcBef>
            </a:pPr>
            <a:r>
              <a:rPr sz="2600" spc="-5" dirty="0">
                <a:latin typeface="Comic Sans MS"/>
                <a:cs typeface="Comic Sans MS"/>
              </a:rPr>
              <a:t>Tiempo: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2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6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Segundos.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069335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46482" y="21335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0886"/>
                </a:lnTo>
                <a:lnTo>
                  <a:pt x="76961" y="236982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0896"/>
                </a:lnTo>
                <a:lnTo>
                  <a:pt x="0" y="348234"/>
                </a:lnTo>
                <a:lnTo>
                  <a:pt x="3048" y="381762"/>
                </a:lnTo>
                <a:lnTo>
                  <a:pt x="21336" y="416051"/>
                </a:lnTo>
                <a:lnTo>
                  <a:pt x="46482" y="440436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3870"/>
                </a:lnTo>
                <a:lnTo>
                  <a:pt x="21336" y="508254"/>
                </a:lnTo>
                <a:lnTo>
                  <a:pt x="3048" y="542544"/>
                </a:lnTo>
                <a:lnTo>
                  <a:pt x="0" y="579120"/>
                </a:lnTo>
                <a:lnTo>
                  <a:pt x="3048" y="613410"/>
                </a:lnTo>
                <a:lnTo>
                  <a:pt x="21336" y="646938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4756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4296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210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069335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99466" y="21335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0886"/>
                </a:lnTo>
                <a:lnTo>
                  <a:pt x="268986" y="236982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0896"/>
                </a:lnTo>
                <a:lnTo>
                  <a:pt x="348996" y="348234"/>
                </a:lnTo>
                <a:lnTo>
                  <a:pt x="342900" y="381762"/>
                </a:lnTo>
                <a:lnTo>
                  <a:pt x="324612" y="416051"/>
                </a:lnTo>
                <a:lnTo>
                  <a:pt x="299466" y="440436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3870"/>
                </a:lnTo>
                <a:lnTo>
                  <a:pt x="324612" y="508254"/>
                </a:lnTo>
                <a:lnTo>
                  <a:pt x="342900" y="542544"/>
                </a:lnTo>
                <a:lnTo>
                  <a:pt x="348996" y="579120"/>
                </a:lnTo>
                <a:lnTo>
                  <a:pt x="342900" y="613410"/>
                </a:lnTo>
                <a:lnTo>
                  <a:pt x="324612" y="646938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4756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4296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210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3821429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10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3527"/>
                </a:lnTo>
                <a:lnTo>
                  <a:pt x="231648" y="0"/>
                </a:lnTo>
                <a:lnTo>
                  <a:pt x="237744" y="33527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3527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052315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114299"/>
                </a:moveTo>
                <a:lnTo>
                  <a:pt x="21335" y="46481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6" y="22098"/>
                </a:lnTo>
                <a:lnTo>
                  <a:pt x="209550" y="46481"/>
                </a:lnTo>
                <a:lnTo>
                  <a:pt x="225551" y="80771"/>
                </a:lnTo>
                <a:lnTo>
                  <a:pt x="231648" y="114299"/>
                </a:lnTo>
                <a:lnTo>
                  <a:pt x="237744" y="80771"/>
                </a:lnTo>
                <a:lnTo>
                  <a:pt x="252984" y="46481"/>
                </a:lnTo>
                <a:lnTo>
                  <a:pt x="277368" y="22098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2098"/>
                </a:lnTo>
                <a:lnTo>
                  <a:pt x="441198" y="46481"/>
                </a:lnTo>
                <a:lnTo>
                  <a:pt x="456438" y="80771"/>
                </a:lnTo>
                <a:lnTo>
                  <a:pt x="463295" y="114299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53187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166615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60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86" y="3177432"/>
            <a:ext cx="3655060" cy="709295"/>
            <a:chOff x="28086" y="3177432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37338" y="3300221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358895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58674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531870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2098"/>
                  </a:lnTo>
                  <a:lnTo>
                    <a:pt x="348995" y="0"/>
                  </a:lnTo>
                  <a:lnTo>
                    <a:pt x="311658" y="6096"/>
                  </a:lnTo>
                  <a:lnTo>
                    <a:pt x="281177" y="22098"/>
                  </a:lnTo>
                  <a:lnTo>
                    <a:pt x="252983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1" y="80772"/>
                  </a:lnTo>
                  <a:lnTo>
                    <a:pt x="210311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771" y="6096"/>
                  </a:lnTo>
                  <a:lnTo>
                    <a:pt x="46481" y="22098"/>
                  </a:lnTo>
                  <a:lnTo>
                    <a:pt x="22097" y="46482"/>
                  </a:lnTo>
                  <a:lnTo>
                    <a:pt x="6095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186683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6542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2"/>
                  </a:lnTo>
                  <a:lnTo>
                    <a:pt x="957071" y="690372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6542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3" y="3531870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374136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7734"/>
                  </a:moveTo>
                  <a:lnTo>
                    <a:pt x="0" y="117348"/>
                  </a:lnTo>
                  <a:lnTo>
                    <a:pt x="12192" y="80772"/>
                  </a:lnTo>
                  <a:lnTo>
                    <a:pt x="61721" y="22098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2098"/>
                  </a:lnTo>
                  <a:lnTo>
                    <a:pt x="240792" y="49530"/>
                  </a:lnTo>
                  <a:lnTo>
                    <a:pt x="274320" y="117348"/>
                  </a:lnTo>
                  <a:lnTo>
                    <a:pt x="277368" y="157734"/>
                  </a:lnTo>
                  <a:lnTo>
                    <a:pt x="277368" y="197358"/>
                  </a:lnTo>
                  <a:lnTo>
                    <a:pt x="290322" y="234696"/>
                  </a:lnTo>
                  <a:lnTo>
                    <a:pt x="311657" y="265176"/>
                  </a:lnTo>
                  <a:lnTo>
                    <a:pt x="339090" y="293369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3369"/>
                  </a:lnTo>
                  <a:lnTo>
                    <a:pt x="518159" y="265176"/>
                  </a:lnTo>
                  <a:lnTo>
                    <a:pt x="540258" y="234696"/>
                  </a:lnTo>
                  <a:lnTo>
                    <a:pt x="552450" y="197358"/>
                  </a:lnTo>
                  <a:lnTo>
                    <a:pt x="555498" y="1577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531870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531870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2837688"/>
            <a:ext cx="645795" cy="1388110"/>
            <a:chOff x="8430767" y="2837688"/>
            <a:chExt cx="645795" cy="1388110"/>
          </a:xfrm>
        </p:grpSpPr>
        <p:sp>
          <p:nvSpPr>
            <p:cNvPr id="20" name="object 20"/>
            <p:cNvSpPr/>
            <p:nvPr/>
          </p:nvSpPr>
          <p:spPr>
            <a:xfrm>
              <a:off x="8430767" y="3531870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2837688"/>
              <a:ext cx="0" cy="1388110"/>
            </a:xfrm>
            <a:custGeom>
              <a:avLst/>
              <a:gdLst/>
              <a:ahLst/>
              <a:cxnLst/>
              <a:rect l="l" t="t" r="r" b="b"/>
              <a:pathLst>
                <a:path h="1388110">
                  <a:moveTo>
                    <a:pt x="0" y="0"/>
                  </a:moveTo>
                  <a:lnTo>
                    <a:pt x="0" y="138760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963167" y="3531870"/>
            <a:ext cx="0" cy="462915"/>
          </a:xfrm>
          <a:custGeom>
            <a:avLst/>
            <a:gdLst/>
            <a:ahLst/>
            <a:cxnLst/>
            <a:rect l="l" t="t" r="r" b="b"/>
            <a:pathLst>
              <a:path h="462914">
                <a:moveTo>
                  <a:pt x="0" y="0"/>
                </a:moveTo>
                <a:lnTo>
                  <a:pt x="0" y="462534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238738" y="2411945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51" y="3479184"/>
            <a:ext cx="104609" cy="104609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51" y="3479184"/>
            <a:ext cx="104609" cy="104609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6510419" y="4101738"/>
            <a:ext cx="1167765" cy="654050"/>
            <a:chOff x="6510419" y="4101738"/>
            <a:chExt cx="1167765" cy="654050"/>
          </a:xfrm>
        </p:grpSpPr>
        <p:sp>
          <p:nvSpPr>
            <p:cNvPr id="27" name="object 27"/>
            <p:cNvSpPr/>
            <p:nvPr/>
          </p:nvSpPr>
          <p:spPr>
            <a:xfrm>
              <a:off x="6519671" y="4110989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82967" y="4110990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214615" y="4342638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523226" y="4746497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485888" y="4706112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446264" y="4669536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63611" y="4514850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214615" y="4342638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706629" y="3142700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99795" y="3142700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82745" y="3300222"/>
            <a:ext cx="581025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4263390" y="3435749"/>
            <a:ext cx="2487930" cy="558800"/>
            <a:chOff x="4263390" y="3435749"/>
            <a:chExt cx="2487930" cy="558800"/>
          </a:xfrm>
        </p:grpSpPr>
        <p:sp>
          <p:nvSpPr>
            <p:cNvPr id="39" name="object 39"/>
            <p:cNvSpPr/>
            <p:nvPr/>
          </p:nvSpPr>
          <p:spPr>
            <a:xfrm>
              <a:off x="6057138" y="3531870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263390" y="3531870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668012" y="3821430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7"/>
                  </a:lnTo>
                  <a:lnTo>
                    <a:pt x="80010" y="108203"/>
                  </a:lnTo>
                  <a:lnTo>
                    <a:pt x="117348" y="114299"/>
                  </a:lnTo>
                  <a:lnTo>
                    <a:pt x="150876" y="108203"/>
                  </a:lnTo>
                  <a:lnTo>
                    <a:pt x="185166" y="92201"/>
                  </a:lnTo>
                  <a:lnTo>
                    <a:pt x="209550" y="67817"/>
                  </a:lnTo>
                  <a:lnTo>
                    <a:pt x="224790" y="33527"/>
                  </a:lnTo>
                  <a:lnTo>
                    <a:pt x="230886" y="0"/>
                  </a:lnTo>
                  <a:lnTo>
                    <a:pt x="237744" y="33527"/>
                  </a:lnTo>
                  <a:lnTo>
                    <a:pt x="252984" y="67817"/>
                  </a:lnTo>
                  <a:lnTo>
                    <a:pt x="277368" y="92201"/>
                  </a:lnTo>
                  <a:lnTo>
                    <a:pt x="311657" y="108203"/>
                  </a:lnTo>
                  <a:lnTo>
                    <a:pt x="348234" y="114299"/>
                  </a:lnTo>
                  <a:lnTo>
                    <a:pt x="382524" y="108203"/>
                  </a:lnTo>
                  <a:lnTo>
                    <a:pt x="416814" y="92201"/>
                  </a:lnTo>
                  <a:lnTo>
                    <a:pt x="441198" y="67817"/>
                  </a:lnTo>
                  <a:lnTo>
                    <a:pt x="456438" y="33527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898897" y="35318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74" y="3479184"/>
              <a:ext cx="104609" cy="104609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5593841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2098"/>
                  </a:lnTo>
                  <a:lnTo>
                    <a:pt x="348996" y="0"/>
                  </a:lnTo>
                  <a:lnTo>
                    <a:pt x="311658" y="6096"/>
                  </a:lnTo>
                  <a:lnTo>
                    <a:pt x="281178" y="22098"/>
                  </a:lnTo>
                  <a:lnTo>
                    <a:pt x="252984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2" y="80772"/>
                  </a:lnTo>
                  <a:lnTo>
                    <a:pt x="210312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010" y="6096"/>
                  </a:lnTo>
                  <a:lnTo>
                    <a:pt x="46481" y="22098"/>
                  </a:lnTo>
                  <a:lnTo>
                    <a:pt x="21336" y="46482"/>
                  </a:lnTo>
                  <a:lnTo>
                    <a:pt x="6096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479541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825490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4658759" y="4043064"/>
            <a:ext cx="481330" cy="413384"/>
            <a:chOff x="4658759" y="4043064"/>
            <a:chExt cx="481330" cy="413384"/>
          </a:xfrm>
        </p:grpSpPr>
        <p:sp>
          <p:nvSpPr>
            <p:cNvPr id="48" name="object 48"/>
            <p:cNvSpPr/>
            <p:nvPr/>
          </p:nvSpPr>
          <p:spPr>
            <a:xfrm>
              <a:off x="4668011" y="4052316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114300"/>
                  </a:moveTo>
                  <a:lnTo>
                    <a:pt x="21335" y="46482"/>
                  </a:lnTo>
                  <a:lnTo>
                    <a:pt x="80009" y="6096"/>
                  </a:lnTo>
                  <a:lnTo>
                    <a:pt x="117348" y="0"/>
                  </a:lnTo>
                  <a:lnTo>
                    <a:pt x="150876" y="6096"/>
                  </a:lnTo>
                  <a:lnTo>
                    <a:pt x="185166" y="22098"/>
                  </a:lnTo>
                  <a:lnTo>
                    <a:pt x="209550" y="46481"/>
                  </a:lnTo>
                  <a:lnTo>
                    <a:pt x="224790" y="80772"/>
                  </a:lnTo>
                  <a:lnTo>
                    <a:pt x="230886" y="114299"/>
                  </a:lnTo>
                  <a:lnTo>
                    <a:pt x="237744" y="80771"/>
                  </a:lnTo>
                  <a:lnTo>
                    <a:pt x="252984" y="46481"/>
                  </a:lnTo>
                  <a:lnTo>
                    <a:pt x="277368" y="22098"/>
                  </a:lnTo>
                  <a:lnTo>
                    <a:pt x="311657" y="6095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2098"/>
                  </a:lnTo>
                  <a:lnTo>
                    <a:pt x="441198" y="46481"/>
                  </a:lnTo>
                  <a:lnTo>
                    <a:pt x="456438" y="80771"/>
                  </a:lnTo>
                  <a:lnTo>
                    <a:pt x="462534" y="11429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898897" y="4166616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6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4652266" y="3142700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850885" y="3300221"/>
            <a:ext cx="580390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568953" y="3142700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1728660" y="4440618"/>
            <a:ext cx="553085" cy="549275"/>
            <a:chOff x="1728660" y="4440618"/>
            <a:chExt cx="553085" cy="549275"/>
          </a:xfrm>
        </p:grpSpPr>
        <p:sp>
          <p:nvSpPr>
            <p:cNvPr id="54" name="object 54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521970" y="259079"/>
                  </a:moveTo>
                  <a:lnTo>
                    <a:pt x="515873" y="206501"/>
                  </a:lnTo>
                  <a:lnTo>
                    <a:pt x="499872" y="154685"/>
                  </a:lnTo>
                  <a:lnTo>
                    <a:pt x="472440" y="108203"/>
                  </a:lnTo>
                  <a:lnTo>
                    <a:pt x="435101" y="67817"/>
                  </a:lnTo>
                  <a:lnTo>
                    <a:pt x="392429" y="34289"/>
                  </a:lnTo>
                  <a:lnTo>
                    <a:pt x="342900" y="12953"/>
                  </a:lnTo>
                  <a:lnTo>
                    <a:pt x="287274" y="0"/>
                  </a:lnTo>
                  <a:lnTo>
                    <a:pt x="234696" y="0"/>
                  </a:lnTo>
                  <a:lnTo>
                    <a:pt x="179070" y="12953"/>
                  </a:lnTo>
                  <a:lnTo>
                    <a:pt x="129539" y="34289"/>
                  </a:lnTo>
                  <a:lnTo>
                    <a:pt x="86105" y="67817"/>
                  </a:lnTo>
                  <a:lnTo>
                    <a:pt x="49529" y="108203"/>
                  </a:lnTo>
                  <a:lnTo>
                    <a:pt x="21335" y="154685"/>
                  </a:lnTo>
                  <a:lnTo>
                    <a:pt x="6095" y="206501"/>
                  </a:lnTo>
                  <a:lnTo>
                    <a:pt x="0" y="259079"/>
                  </a:lnTo>
                  <a:lnTo>
                    <a:pt x="6096" y="314705"/>
                  </a:lnTo>
                  <a:lnTo>
                    <a:pt x="21335" y="367283"/>
                  </a:lnTo>
                  <a:lnTo>
                    <a:pt x="49529" y="413003"/>
                  </a:lnTo>
                  <a:lnTo>
                    <a:pt x="86106" y="453389"/>
                  </a:lnTo>
                  <a:lnTo>
                    <a:pt x="129540" y="484631"/>
                  </a:lnTo>
                  <a:lnTo>
                    <a:pt x="179070" y="509016"/>
                  </a:lnTo>
                  <a:lnTo>
                    <a:pt x="234696" y="518159"/>
                  </a:lnTo>
                  <a:lnTo>
                    <a:pt x="287274" y="518159"/>
                  </a:lnTo>
                  <a:lnTo>
                    <a:pt x="342900" y="509016"/>
                  </a:lnTo>
                  <a:lnTo>
                    <a:pt x="392429" y="484631"/>
                  </a:lnTo>
                  <a:lnTo>
                    <a:pt x="435101" y="453389"/>
                  </a:lnTo>
                  <a:lnTo>
                    <a:pt x="472440" y="413003"/>
                  </a:lnTo>
                  <a:lnTo>
                    <a:pt x="499872" y="367283"/>
                  </a:lnTo>
                  <a:lnTo>
                    <a:pt x="515873" y="314705"/>
                  </a:lnTo>
                  <a:lnTo>
                    <a:pt x="521970" y="25907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0" y="259079"/>
                  </a:moveTo>
                  <a:lnTo>
                    <a:pt x="6095" y="206501"/>
                  </a:lnTo>
                  <a:lnTo>
                    <a:pt x="21335" y="154685"/>
                  </a:lnTo>
                  <a:lnTo>
                    <a:pt x="49529" y="108203"/>
                  </a:lnTo>
                  <a:lnTo>
                    <a:pt x="86105" y="67817"/>
                  </a:lnTo>
                  <a:lnTo>
                    <a:pt x="129539" y="34289"/>
                  </a:lnTo>
                  <a:lnTo>
                    <a:pt x="179070" y="12953"/>
                  </a:lnTo>
                  <a:lnTo>
                    <a:pt x="234696" y="0"/>
                  </a:lnTo>
                  <a:lnTo>
                    <a:pt x="287274" y="0"/>
                  </a:lnTo>
                  <a:lnTo>
                    <a:pt x="342900" y="12953"/>
                  </a:lnTo>
                  <a:lnTo>
                    <a:pt x="392429" y="34289"/>
                  </a:lnTo>
                  <a:lnTo>
                    <a:pt x="435101" y="67817"/>
                  </a:lnTo>
                  <a:lnTo>
                    <a:pt x="472440" y="108203"/>
                  </a:lnTo>
                  <a:lnTo>
                    <a:pt x="499872" y="154685"/>
                  </a:lnTo>
                  <a:lnTo>
                    <a:pt x="515873" y="206501"/>
                  </a:lnTo>
                  <a:lnTo>
                    <a:pt x="521970" y="259079"/>
                  </a:lnTo>
                  <a:lnTo>
                    <a:pt x="515873" y="314705"/>
                  </a:lnTo>
                  <a:lnTo>
                    <a:pt x="499872" y="367283"/>
                  </a:lnTo>
                  <a:lnTo>
                    <a:pt x="472440" y="413003"/>
                  </a:lnTo>
                  <a:lnTo>
                    <a:pt x="435101" y="453389"/>
                  </a:lnTo>
                  <a:lnTo>
                    <a:pt x="392429" y="484631"/>
                  </a:lnTo>
                  <a:lnTo>
                    <a:pt x="342900" y="509016"/>
                  </a:lnTo>
                  <a:lnTo>
                    <a:pt x="287274" y="518159"/>
                  </a:lnTo>
                  <a:lnTo>
                    <a:pt x="234696" y="518159"/>
                  </a:lnTo>
                  <a:lnTo>
                    <a:pt x="179070" y="509016"/>
                  </a:lnTo>
                  <a:lnTo>
                    <a:pt x="129540" y="484631"/>
                  </a:lnTo>
                  <a:lnTo>
                    <a:pt x="86106" y="453389"/>
                  </a:lnTo>
                  <a:lnTo>
                    <a:pt x="49529" y="413003"/>
                  </a:lnTo>
                  <a:lnTo>
                    <a:pt x="21335" y="367283"/>
                  </a:lnTo>
                  <a:lnTo>
                    <a:pt x="6096" y="314705"/>
                  </a:lnTo>
                  <a:lnTo>
                    <a:pt x="0" y="259079"/>
                  </a:lnTo>
                  <a:close/>
                </a:path>
              </a:pathLst>
            </a:custGeom>
            <a:ln w="30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1864095" y="4579069"/>
            <a:ext cx="27876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15" dirty="0">
                <a:latin typeface="Comic Sans MS"/>
                <a:cs typeface="Comic Sans MS"/>
              </a:rPr>
              <a:t>24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2266187" y="4456176"/>
            <a:ext cx="781050" cy="259079"/>
          </a:xfrm>
          <a:custGeom>
            <a:avLst/>
            <a:gdLst/>
            <a:ahLst/>
            <a:cxnLst/>
            <a:rect l="l" t="t" r="r" b="b"/>
            <a:pathLst>
              <a:path w="781050" h="259079">
                <a:moveTo>
                  <a:pt x="0" y="259079"/>
                </a:moveTo>
                <a:lnTo>
                  <a:pt x="781050" y="259079"/>
                </a:lnTo>
                <a:lnTo>
                  <a:pt x="78105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94051" y="593848"/>
            <a:ext cx="58210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Overexcitation/Volts</a:t>
            </a:r>
            <a:r>
              <a:rPr sz="3200" dirty="0"/>
              <a:t> </a:t>
            </a:r>
            <a:r>
              <a:rPr sz="3200" spc="-5" dirty="0"/>
              <a:t>per</a:t>
            </a:r>
            <a:r>
              <a:rPr sz="3200" spc="5" dirty="0"/>
              <a:t> </a:t>
            </a:r>
            <a:r>
              <a:rPr sz="3200" spc="-10" dirty="0"/>
              <a:t>Hertz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10899" y="1661921"/>
            <a:ext cx="4689644" cy="31690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222503" y="5133084"/>
            <a:ext cx="7417434" cy="1704975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400" spc="-5" dirty="0">
                <a:latin typeface="Arial MT"/>
                <a:cs typeface="Arial MT"/>
              </a:rPr>
              <a:t>PHYSICAL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INSIGHTS</a:t>
            </a:r>
            <a:endParaRPr sz="2400">
              <a:latin typeface="Arial MT"/>
              <a:cs typeface="Arial MT"/>
            </a:endParaRPr>
          </a:p>
          <a:p>
            <a:pPr marL="354965" indent="-342900">
              <a:lnSpc>
                <a:spcPct val="100000"/>
              </a:lnSpc>
              <a:spcBef>
                <a:spcPts val="57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As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voltage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rises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above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rating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leakage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flux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increases</a:t>
            </a:r>
            <a:endParaRPr sz="2400">
              <a:latin typeface="Arial MT"/>
              <a:cs typeface="Arial MT"/>
            </a:endParaRPr>
          </a:p>
          <a:p>
            <a:pPr marL="355600" marR="5080" indent="-342900">
              <a:lnSpc>
                <a:spcPct val="100000"/>
              </a:lnSpc>
              <a:spcBef>
                <a:spcPts val="570"/>
              </a:spcBef>
              <a:buFont typeface="Arial MT"/>
              <a:buChar char="•"/>
              <a:tabLst>
                <a:tab pos="440055" algn="l"/>
                <a:tab pos="440690" algn="l"/>
              </a:tabLst>
            </a:pPr>
            <a:r>
              <a:rPr dirty="0"/>
              <a:t>	</a:t>
            </a:r>
            <a:r>
              <a:rPr sz="2400" spc="-5" dirty="0">
                <a:latin typeface="Arial MT"/>
                <a:cs typeface="Arial MT"/>
              </a:rPr>
              <a:t>Leakage </a:t>
            </a:r>
            <a:r>
              <a:rPr sz="2400" dirty="0">
                <a:latin typeface="Arial MT"/>
                <a:cs typeface="Arial MT"/>
              </a:rPr>
              <a:t>flux </a:t>
            </a:r>
            <a:r>
              <a:rPr sz="2400" spc="-5" dirty="0">
                <a:latin typeface="Arial MT"/>
                <a:cs typeface="Arial MT"/>
              </a:rPr>
              <a:t>induces </a:t>
            </a:r>
            <a:r>
              <a:rPr sz="2400" dirty="0">
                <a:latin typeface="Arial MT"/>
                <a:cs typeface="Arial MT"/>
              </a:rPr>
              <a:t>current </a:t>
            </a:r>
            <a:r>
              <a:rPr sz="2400" spc="-5" dirty="0">
                <a:latin typeface="Arial MT"/>
                <a:cs typeface="Arial MT"/>
              </a:rPr>
              <a:t>in transformer support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structure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causing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rapid</a:t>
            </a:r>
            <a:r>
              <a:rPr sz="2400" spc="-5" dirty="0">
                <a:latin typeface="Arial MT"/>
                <a:cs typeface="Arial MT"/>
              </a:rPr>
              <a:t> localized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heating.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261097" y="2788920"/>
            <a:ext cx="647700" cy="0"/>
          </a:xfrm>
          <a:custGeom>
            <a:avLst/>
            <a:gdLst/>
            <a:ahLst/>
            <a:cxnLst/>
            <a:rect l="l" t="t" r="r" b="b"/>
            <a:pathLst>
              <a:path w="647700">
                <a:moveTo>
                  <a:pt x="0" y="0"/>
                </a:moveTo>
                <a:lnTo>
                  <a:pt x="647700" y="0"/>
                </a:lnTo>
              </a:path>
            </a:pathLst>
          </a:custGeom>
          <a:ln w="95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185403" y="2787395"/>
            <a:ext cx="228600" cy="0"/>
          </a:xfrm>
          <a:custGeom>
            <a:avLst/>
            <a:gdLst/>
            <a:ahLst/>
            <a:cxnLst/>
            <a:rect l="l" t="t" r="r" b="b"/>
            <a:pathLst>
              <a:path w="228600">
                <a:moveTo>
                  <a:pt x="0" y="0"/>
                </a:moveTo>
                <a:lnTo>
                  <a:pt x="228600" y="0"/>
                </a:lnTo>
              </a:path>
            </a:pathLst>
          </a:custGeom>
          <a:ln w="95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94051" y="593848"/>
            <a:ext cx="58210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Overexcitation/Volts</a:t>
            </a:r>
            <a:r>
              <a:rPr sz="3200" dirty="0"/>
              <a:t> </a:t>
            </a:r>
            <a:r>
              <a:rPr sz="3200" spc="-5" dirty="0"/>
              <a:t>per</a:t>
            </a:r>
            <a:r>
              <a:rPr sz="3200" spc="5" dirty="0"/>
              <a:t> </a:t>
            </a:r>
            <a:r>
              <a:rPr sz="3200" spc="-10" dirty="0"/>
              <a:t>Hertz</a:t>
            </a:r>
            <a:endParaRPr sz="320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1475" y="1892807"/>
            <a:ext cx="4174235" cy="177850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540760" y="2302728"/>
            <a:ext cx="1594485" cy="854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9500"/>
              </a:lnSpc>
              <a:spcBef>
                <a:spcPts val="95"/>
              </a:spcBef>
            </a:pPr>
            <a:r>
              <a:rPr sz="1400" spc="-5" dirty="0">
                <a:latin typeface="Arial MT"/>
                <a:cs typeface="Arial MT"/>
              </a:rPr>
              <a:t>GENERATOR 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TRANSFORMER</a:t>
            </a:r>
            <a:r>
              <a:rPr sz="1400" spc="33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≈ </a:t>
            </a:r>
            <a:r>
              <a:rPr sz="1400" spc="-37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EXCITATION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93352" y="2792987"/>
            <a:ext cx="43942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10" dirty="0">
                <a:latin typeface="Arial MT"/>
                <a:cs typeface="Arial MT"/>
              </a:rPr>
              <a:t>Freq.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93352" y="2367482"/>
            <a:ext cx="1156970" cy="664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7100" marR="5080" indent="-915035">
              <a:lnSpc>
                <a:spcPct val="149600"/>
              </a:lnSpc>
              <a:spcBef>
                <a:spcPts val="100"/>
              </a:spcBef>
              <a:tabLst>
                <a:tab pos="926465" algn="l"/>
              </a:tabLst>
            </a:pPr>
            <a:r>
              <a:rPr sz="1400" spc="-5" dirty="0">
                <a:latin typeface="Arial MT"/>
                <a:cs typeface="Arial MT"/>
              </a:rPr>
              <a:t>Voltage	V 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Hz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83156" y="4229361"/>
            <a:ext cx="3924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GENERATOR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LIMITS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(ANSI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50.13)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26331" y="4503682"/>
            <a:ext cx="1544320" cy="68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3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V/Hz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=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1.05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pu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V/Hz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=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1.05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pu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83152" y="4503682"/>
            <a:ext cx="2616200" cy="1677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311910">
              <a:lnSpc>
                <a:spcPct val="1203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Full</a:t>
            </a:r>
            <a:r>
              <a:rPr sz="1800" spc="-9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Load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No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Load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sz="1800" b="1" spc="-5" dirty="0">
                <a:latin typeface="Arial"/>
                <a:cs typeface="Arial"/>
              </a:rPr>
              <a:t>TRANSFORMER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LIMITS</a:t>
            </a:r>
            <a:endParaRPr sz="1800">
              <a:latin typeface="Arial"/>
              <a:cs typeface="Arial"/>
            </a:endParaRPr>
          </a:p>
          <a:p>
            <a:pPr marL="355600" marR="1311910">
              <a:lnSpc>
                <a:spcPts val="2600"/>
              </a:lnSpc>
              <a:spcBef>
                <a:spcPts val="105"/>
              </a:spcBef>
            </a:pPr>
            <a:r>
              <a:rPr sz="1800" dirty="0">
                <a:latin typeface="Arial MT"/>
                <a:cs typeface="Arial MT"/>
              </a:rPr>
              <a:t>Full</a:t>
            </a:r>
            <a:r>
              <a:rPr sz="1800" spc="-9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Load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No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Load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26327" y="5493496"/>
            <a:ext cx="3143885" cy="687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6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V/Hz = </a:t>
            </a:r>
            <a:r>
              <a:rPr sz="1800" spc="-5" dirty="0">
                <a:latin typeface="Arial MT"/>
                <a:cs typeface="Arial MT"/>
              </a:rPr>
              <a:t>1.05 pu </a:t>
            </a:r>
            <a:r>
              <a:rPr sz="1800" dirty="0">
                <a:latin typeface="Arial MT"/>
                <a:cs typeface="Arial MT"/>
              </a:rPr>
              <a:t>(HVTerminals)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V/Hz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=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1.10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pu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(HV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Terminals)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67400" y="1828800"/>
            <a:ext cx="3196589" cy="23065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94051" y="593848"/>
            <a:ext cx="58210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10" dirty="0">
                <a:solidFill>
                  <a:srgbClr val="FF0000"/>
                </a:solidFill>
                <a:latin typeface="Arial"/>
                <a:cs typeface="Arial"/>
              </a:rPr>
              <a:t>Overexcitation/Volts</a:t>
            </a:r>
            <a:r>
              <a:rPr sz="32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0000"/>
                </a:solidFill>
                <a:latin typeface="Arial"/>
                <a:cs typeface="Arial"/>
              </a:rPr>
              <a:t>per</a:t>
            </a:r>
            <a:r>
              <a:rPr sz="32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FF0000"/>
                </a:solidFill>
                <a:latin typeface="Arial"/>
                <a:cs typeface="Arial"/>
              </a:rPr>
              <a:t>Hertz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55797" y="1447289"/>
            <a:ext cx="21939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Typical</a:t>
            </a:r>
            <a:r>
              <a:rPr sz="2400" b="1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Curves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3000" y="1944623"/>
            <a:ext cx="3528821" cy="21191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57727" y="4271772"/>
            <a:ext cx="3633863" cy="28491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94051" y="593848"/>
            <a:ext cx="58210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Overexcitation/Volts</a:t>
            </a:r>
            <a:r>
              <a:rPr sz="3200" dirty="0"/>
              <a:t> </a:t>
            </a:r>
            <a:r>
              <a:rPr sz="3200" spc="-5" dirty="0"/>
              <a:t>per</a:t>
            </a:r>
            <a:r>
              <a:rPr sz="3200" spc="5" dirty="0"/>
              <a:t> </a:t>
            </a:r>
            <a:r>
              <a:rPr sz="3200" spc="-10" dirty="0"/>
              <a:t>Hertz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16023" y="1960625"/>
            <a:ext cx="6595871" cy="359968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305302" y="5783071"/>
            <a:ext cx="5494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Example</a:t>
            </a:r>
            <a:r>
              <a:rPr sz="2400"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of</a:t>
            </a:r>
            <a:r>
              <a:rPr sz="2400"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inverse</a:t>
            </a:r>
            <a:r>
              <a:rPr sz="2400"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volts/hertz</a:t>
            </a:r>
            <a:r>
              <a:rPr sz="2400"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68648" y="873246"/>
            <a:ext cx="58210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Overexcitation/Volts</a:t>
            </a:r>
            <a:r>
              <a:rPr sz="3200" dirty="0"/>
              <a:t> </a:t>
            </a:r>
            <a:r>
              <a:rPr sz="3200" spc="-5" dirty="0"/>
              <a:t>per</a:t>
            </a:r>
            <a:r>
              <a:rPr sz="3200" spc="5" dirty="0"/>
              <a:t> </a:t>
            </a:r>
            <a:r>
              <a:rPr sz="3200" spc="-10" dirty="0"/>
              <a:t>Hertz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041400" y="2489200"/>
            <a:ext cx="7924800" cy="2971800"/>
          </a:xfrm>
          <a:prstGeom prst="rect">
            <a:avLst/>
          </a:prstGeom>
          <a:solidFill>
            <a:srgbClr val="BCBCEE"/>
          </a:solidFill>
          <a:ln w="9525">
            <a:solidFill>
              <a:srgbClr val="010101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2650">
              <a:latin typeface="Times New Roman"/>
              <a:cs typeface="Times New Roman"/>
            </a:endParaRPr>
          </a:p>
          <a:p>
            <a:pPr marL="539750">
              <a:lnSpc>
                <a:spcPct val="100000"/>
              </a:lnSpc>
            </a:pPr>
            <a:r>
              <a:rPr sz="24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C37.102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750">
              <a:latin typeface="Arial"/>
              <a:cs typeface="Arial"/>
            </a:endParaRPr>
          </a:p>
          <a:p>
            <a:pPr marL="782955" indent="-243840">
              <a:lnSpc>
                <a:spcPct val="100000"/>
              </a:lnSpc>
              <a:spcBef>
                <a:spcPts val="5"/>
              </a:spcBef>
              <a:buClr>
                <a:srgbClr val="FF0000"/>
              </a:buClr>
              <a:buSzPct val="95833"/>
              <a:buFont typeface="Wingdings"/>
              <a:buChar char=""/>
              <a:tabLst>
                <a:tab pos="783590" algn="l"/>
              </a:tabLst>
            </a:pPr>
            <a:r>
              <a:rPr sz="2400" dirty="0">
                <a:latin typeface="Arial MT"/>
                <a:cs typeface="Arial MT"/>
              </a:rPr>
              <a:t>Single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relay: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PU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=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110%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p.u.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=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6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</a:t>
            </a:r>
            <a:endParaRPr sz="2400">
              <a:latin typeface="Arial MT"/>
              <a:cs typeface="Arial MT"/>
            </a:endParaRPr>
          </a:p>
          <a:p>
            <a:pPr marL="782955" indent="-243840">
              <a:lnSpc>
                <a:spcPct val="100000"/>
              </a:lnSpc>
              <a:spcBef>
                <a:spcPts val="855"/>
              </a:spcBef>
              <a:buClr>
                <a:srgbClr val="FF0000"/>
              </a:buClr>
              <a:buSzPct val="95833"/>
              <a:buFont typeface="Wingdings"/>
              <a:buChar char=""/>
              <a:tabLst>
                <a:tab pos="783590" algn="l"/>
              </a:tabLst>
            </a:pPr>
            <a:r>
              <a:rPr sz="2400" dirty="0">
                <a:latin typeface="Arial MT"/>
                <a:cs typeface="Arial MT"/>
              </a:rPr>
              <a:t>Two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stages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relay: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alarm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pu </a:t>
            </a:r>
            <a:r>
              <a:rPr sz="2400" dirty="0">
                <a:latin typeface="Arial MT"/>
                <a:cs typeface="Arial MT"/>
              </a:rPr>
              <a:t>=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110%;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45&lt;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&lt;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60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</a:t>
            </a:r>
            <a:endParaRPr sz="2400">
              <a:latin typeface="Arial MT"/>
              <a:cs typeface="Arial MT"/>
            </a:endParaRPr>
          </a:p>
          <a:p>
            <a:pPr marL="3317240">
              <a:lnSpc>
                <a:spcPct val="100000"/>
              </a:lnSpc>
              <a:spcBef>
                <a:spcPts val="860"/>
              </a:spcBef>
            </a:pPr>
            <a:r>
              <a:rPr sz="2400" dirty="0">
                <a:latin typeface="Arial MT"/>
                <a:cs typeface="Arial MT"/>
              </a:rPr>
              <a:t>trip</a:t>
            </a:r>
            <a:r>
              <a:rPr sz="2400" spc="4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pu</a:t>
            </a:r>
            <a:r>
              <a:rPr sz="2400" spc="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=</a:t>
            </a:r>
            <a:r>
              <a:rPr sz="2400" spc="4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118%</a:t>
            </a:r>
            <a:r>
              <a:rPr sz="2400" spc="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-</a:t>
            </a:r>
            <a:r>
              <a:rPr sz="2400" spc="4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120%,</a:t>
            </a:r>
            <a:r>
              <a:rPr sz="2400" spc="4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2&lt;</a:t>
            </a:r>
            <a:r>
              <a:rPr sz="2400" spc="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</a:t>
            </a:r>
            <a:r>
              <a:rPr sz="2400" spc="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&lt;</a:t>
            </a:r>
            <a:r>
              <a:rPr sz="2400" spc="4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6s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99160" marR="5080" indent="728345">
              <a:lnSpc>
                <a:spcPct val="100000"/>
              </a:lnSpc>
              <a:spcBef>
                <a:spcPts val="100"/>
              </a:spcBef>
            </a:pPr>
            <a:r>
              <a:rPr dirty="0"/>
              <a:t>Typical Relay Characteristics for </a:t>
            </a:r>
            <a:r>
              <a:rPr spc="5" dirty="0"/>
              <a:t> </a:t>
            </a:r>
            <a:r>
              <a:rPr dirty="0"/>
              <a:t>Dual-Level,</a:t>
            </a:r>
            <a:r>
              <a:rPr spc="-25" dirty="0"/>
              <a:t> </a:t>
            </a:r>
            <a:r>
              <a:rPr dirty="0"/>
              <a:t>Definite-Time</a:t>
            </a:r>
            <a:r>
              <a:rPr spc="-20" dirty="0"/>
              <a:t> </a:t>
            </a:r>
            <a:r>
              <a:rPr dirty="0"/>
              <a:t>V/Hz</a:t>
            </a:r>
            <a:r>
              <a:rPr spc="-20" dirty="0"/>
              <a:t> </a:t>
            </a:r>
            <a:r>
              <a:rPr dirty="0"/>
              <a:t>Protection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3300" y="1752600"/>
            <a:ext cx="8172450" cy="445465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298702" y="6276857"/>
            <a:ext cx="5519420" cy="51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Relay </a:t>
            </a:r>
            <a:r>
              <a:rPr sz="1600" b="1" dirty="0">
                <a:latin typeface="Arial"/>
                <a:cs typeface="Arial"/>
              </a:rPr>
              <a:t>A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set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at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118% volts/Hz with </a:t>
            </a:r>
            <a:r>
              <a:rPr sz="1600" b="1" dirty="0">
                <a:latin typeface="Arial"/>
                <a:cs typeface="Arial"/>
              </a:rPr>
              <a:t>a</a:t>
            </a:r>
            <a:r>
              <a:rPr sz="1600" b="1" spc="-5" dirty="0">
                <a:latin typeface="Arial"/>
                <a:cs typeface="Arial"/>
              </a:rPr>
              <a:t> 6-second </a:t>
            </a:r>
            <a:r>
              <a:rPr sz="1600" b="1" dirty="0">
                <a:latin typeface="Arial"/>
                <a:cs typeface="Arial"/>
              </a:rPr>
              <a:t>time</a:t>
            </a:r>
            <a:r>
              <a:rPr sz="1600" b="1" spc="-5" dirty="0">
                <a:latin typeface="Arial"/>
                <a:cs typeface="Arial"/>
              </a:rPr>
              <a:t> delay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Relay </a:t>
            </a:r>
            <a:r>
              <a:rPr sz="1600" b="1" dirty="0">
                <a:latin typeface="Arial"/>
                <a:cs typeface="Arial"/>
              </a:rPr>
              <a:t>B</a:t>
            </a:r>
            <a:r>
              <a:rPr sz="1600" b="1" spc="-5" dirty="0">
                <a:latin typeface="Arial"/>
                <a:cs typeface="Arial"/>
              </a:rPr>
              <a:t> set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at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110% volts/Hz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with </a:t>
            </a:r>
            <a:r>
              <a:rPr sz="1600" b="1" dirty="0">
                <a:latin typeface="Arial"/>
                <a:cs typeface="Arial"/>
              </a:rPr>
              <a:t>a </a:t>
            </a:r>
            <a:r>
              <a:rPr sz="1600" b="1" spc="-5" dirty="0">
                <a:latin typeface="Arial"/>
                <a:cs typeface="Arial"/>
              </a:rPr>
              <a:t>60-second time delay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17849" y="532128"/>
            <a:ext cx="58210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Overexcitation/Volts</a:t>
            </a:r>
            <a:r>
              <a:rPr sz="3200" dirty="0"/>
              <a:t> </a:t>
            </a:r>
            <a:r>
              <a:rPr sz="3200" spc="-5" dirty="0"/>
              <a:t>per</a:t>
            </a:r>
            <a:r>
              <a:rPr sz="3200" spc="5" dirty="0"/>
              <a:t> </a:t>
            </a:r>
            <a:r>
              <a:rPr sz="3200" spc="-10" dirty="0"/>
              <a:t>Hertz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9601" y="1084326"/>
            <a:ext cx="6079997" cy="506806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709423" y="6066211"/>
            <a:ext cx="6710680" cy="72390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445"/>
              </a:spcBef>
            </a:pP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Overfluxing</a:t>
            </a:r>
            <a:r>
              <a:rPr sz="20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Capability, </a:t>
            </a: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Diagram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3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50"/>
              </a:spcBef>
            </a:pP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Siemens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V84.3</a:t>
            </a:r>
            <a:r>
              <a:rPr sz="2000" b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165</a:t>
            </a:r>
            <a:r>
              <a:rPr sz="2000" b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MW</a:t>
            </a:r>
            <a:r>
              <a:rPr sz="2000" b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Generator</a:t>
            </a:r>
            <a:r>
              <a:rPr sz="2000" b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12/1/94</a:t>
            </a:r>
            <a:r>
              <a:rPr sz="2000" b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MET-ED,</a:t>
            </a:r>
            <a:r>
              <a:rPr sz="2000" b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FPC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1668" y="843788"/>
            <a:ext cx="8071103" cy="3962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8302" y="752597"/>
            <a:ext cx="81121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25-</a:t>
            </a:r>
            <a:r>
              <a:rPr sz="3200" spc="-1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VERIFICADOR</a:t>
            </a:r>
            <a:r>
              <a:rPr sz="3200" spc="1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DE</a:t>
            </a:r>
            <a:r>
              <a:rPr sz="320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SINCRONISMO.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8296" y="1438471"/>
            <a:ext cx="8485505" cy="438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sincronizacion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inapropiada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resultar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daño</a:t>
            </a:r>
            <a:r>
              <a:rPr sz="2600" dirty="0">
                <a:latin typeface="Comic Sans MS"/>
                <a:cs typeface="Comic Sans MS"/>
              </a:rPr>
              <a:t> al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transformador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elevador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cualquier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tipo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unidad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generacion.</a:t>
            </a:r>
            <a:endParaRPr sz="2600">
              <a:latin typeface="Comic Sans MS"/>
              <a:cs typeface="Comic Sans MS"/>
            </a:endParaRPr>
          </a:p>
          <a:p>
            <a:pPr marL="1270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provocado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podria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ser:</a:t>
            </a:r>
            <a:endParaRPr sz="2600">
              <a:latin typeface="Comic Sans MS"/>
              <a:cs typeface="Comic Sans MS"/>
            </a:endParaRPr>
          </a:p>
          <a:p>
            <a:pPr marL="569595" indent="-557530">
              <a:lnSpc>
                <a:spcPct val="100000"/>
              </a:lnSpc>
              <a:spcBef>
                <a:spcPts val="1875"/>
              </a:spcBef>
              <a:buFont typeface="Wingdings"/>
              <a:buChar char=""/>
              <a:tabLst>
                <a:tab pos="569595" algn="l"/>
                <a:tab pos="570230" algn="l"/>
              </a:tabLst>
            </a:pPr>
            <a:r>
              <a:rPr sz="2600" spc="-5" dirty="0">
                <a:latin typeface="Comic Sans MS"/>
                <a:cs typeface="Comic Sans MS"/>
              </a:rPr>
              <a:t>Deslizamiento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Coples.</a:t>
            </a:r>
            <a:endParaRPr sz="2600">
              <a:latin typeface="Comic Sans MS"/>
              <a:cs typeface="Comic Sans MS"/>
            </a:endParaRPr>
          </a:p>
          <a:p>
            <a:pPr marL="569595" indent="-557530">
              <a:lnSpc>
                <a:spcPct val="100000"/>
              </a:lnSpc>
              <a:spcBef>
                <a:spcPts val="1875"/>
              </a:spcBef>
              <a:buFont typeface="Wingdings"/>
              <a:buChar char=""/>
              <a:tabLst>
                <a:tab pos="569595" algn="l"/>
                <a:tab pos="570230" algn="l"/>
              </a:tabLst>
            </a:pPr>
            <a:r>
              <a:rPr sz="2600" spc="-5" dirty="0">
                <a:latin typeface="Comic Sans MS"/>
                <a:cs typeface="Comic Sans MS"/>
              </a:rPr>
              <a:t>Incremento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 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vibracion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Flecha.</a:t>
            </a:r>
            <a:endParaRPr sz="2600">
              <a:latin typeface="Comic Sans MS"/>
              <a:cs typeface="Comic Sans MS"/>
            </a:endParaRPr>
          </a:p>
          <a:p>
            <a:pPr marL="569595" indent="-557530">
              <a:lnSpc>
                <a:spcPct val="100000"/>
              </a:lnSpc>
              <a:spcBef>
                <a:spcPts val="1870"/>
              </a:spcBef>
              <a:buFont typeface="Wingdings"/>
              <a:buChar char=""/>
              <a:tabLst>
                <a:tab pos="569595" algn="l"/>
                <a:tab pos="570230" algn="l"/>
              </a:tabLst>
            </a:pPr>
            <a:r>
              <a:rPr sz="2600" spc="-5" dirty="0">
                <a:latin typeface="Comic Sans MS"/>
                <a:cs typeface="Comic Sans MS"/>
              </a:rPr>
              <a:t>Cambio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Alineamiento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.</a:t>
            </a:r>
            <a:endParaRPr sz="2600">
              <a:latin typeface="Comic Sans MS"/>
              <a:cs typeface="Comic Sans MS"/>
            </a:endParaRPr>
          </a:p>
          <a:p>
            <a:pPr marL="569595" indent="-557530">
              <a:lnSpc>
                <a:spcPct val="100000"/>
              </a:lnSpc>
              <a:spcBef>
                <a:spcPts val="1870"/>
              </a:spcBef>
              <a:buFont typeface="Wingdings"/>
              <a:buChar char=""/>
              <a:tabLst>
                <a:tab pos="569595" algn="l"/>
                <a:tab pos="570230" algn="l"/>
              </a:tabLst>
            </a:pPr>
            <a:r>
              <a:rPr sz="2600" spc="-5" dirty="0">
                <a:latin typeface="Comic Sans MS"/>
                <a:cs typeface="Comic Sans MS"/>
              </a:rPr>
              <a:t>Fatiga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Flecha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otras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partes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Mecanicas.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199" y="1149420"/>
            <a:ext cx="8484870" cy="4147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evitar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durante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sincronizacion, el fabricante del generador proporciona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limites de sincronizacion, en cuanto al angulo de cierre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ventana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(diferencia)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voltaje.</a:t>
            </a:r>
            <a:endParaRPr sz="2600">
              <a:latin typeface="Comic Sans MS"/>
              <a:cs typeface="Comic Sans MS"/>
            </a:endParaRPr>
          </a:p>
          <a:p>
            <a:pPr marL="1270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limites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tipicos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son:</a:t>
            </a:r>
            <a:endParaRPr sz="2600">
              <a:latin typeface="Comic Sans MS"/>
              <a:cs typeface="Comic Sans MS"/>
            </a:endParaRPr>
          </a:p>
          <a:p>
            <a:pPr marL="569595" indent="-557530">
              <a:lnSpc>
                <a:spcPct val="100000"/>
              </a:lnSpc>
              <a:spcBef>
                <a:spcPts val="1875"/>
              </a:spcBef>
              <a:buFont typeface="Wingdings"/>
              <a:buChar char=""/>
              <a:tabLst>
                <a:tab pos="569595" algn="l"/>
                <a:tab pos="570230" algn="l"/>
              </a:tabLst>
            </a:pPr>
            <a:r>
              <a:rPr sz="2600" spc="-5" dirty="0">
                <a:latin typeface="Comic Sans MS"/>
                <a:cs typeface="Comic Sans MS"/>
              </a:rPr>
              <a:t>Angulo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Cierre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Interruptor: Entre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±10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°.</a:t>
            </a:r>
            <a:endParaRPr sz="2600">
              <a:latin typeface="Comic Sans MS"/>
              <a:cs typeface="Comic Sans MS"/>
            </a:endParaRPr>
          </a:p>
          <a:p>
            <a:pPr marL="569595" indent="-557530">
              <a:lnSpc>
                <a:spcPct val="100000"/>
              </a:lnSpc>
              <a:spcBef>
                <a:spcPts val="1875"/>
              </a:spcBef>
              <a:buFont typeface="Wingdings"/>
              <a:buChar char=""/>
              <a:tabLst>
                <a:tab pos="569595" algn="l"/>
                <a:tab pos="570230" algn="l"/>
              </a:tabLst>
            </a:pPr>
            <a:r>
              <a:rPr sz="2600" spc="-5" dirty="0">
                <a:latin typeface="Comic Sans MS"/>
                <a:cs typeface="Comic Sans MS"/>
              </a:rPr>
              <a:t>Ventana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Voltaje: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0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hasta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5%.</a:t>
            </a:r>
            <a:endParaRPr sz="2600">
              <a:latin typeface="Comic Sans MS"/>
              <a:cs typeface="Comic Sans MS"/>
            </a:endParaRPr>
          </a:p>
          <a:p>
            <a:pPr marL="569595" indent="-557530">
              <a:lnSpc>
                <a:spcPct val="100000"/>
              </a:lnSpc>
              <a:spcBef>
                <a:spcPts val="1870"/>
              </a:spcBef>
              <a:buFont typeface="Wingdings"/>
              <a:buChar char=""/>
              <a:tabLst>
                <a:tab pos="569595" algn="l"/>
                <a:tab pos="570230" algn="l"/>
              </a:tabLst>
            </a:pPr>
            <a:r>
              <a:rPr sz="2600" spc="-5" dirty="0">
                <a:latin typeface="Comic Sans MS"/>
                <a:cs typeface="Comic Sans MS"/>
              </a:rPr>
              <a:t>Diferencia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Frecuencia: Menor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 0.067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Hz.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743021"/>
            <a:ext cx="8487410" cy="4859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2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Idealmente,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cierre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debera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cuando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angulo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entre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y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cero.</a:t>
            </a:r>
            <a:endParaRPr sz="2600">
              <a:latin typeface="Comic Sans MS"/>
              <a:cs typeface="Comic Sans MS"/>
            </a:endParaRPr>
          </a:p>
          <a:p>
            <a:pPr marL="12700" marR="825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Para lograr esto, el cierre del interruptor debera ser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enviado antes, para que los angulos de fase coincidan al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momento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spc="7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cumpla</a:t>
            </a:r>
            <a:r>
              <a:rPr sz="2600" spc="7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tiempo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7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cierre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 diferencia de voltaje debera ser minimizada </a:t>
            </a:r>
            <a:r>
              <a:rPr sz="2600" dirty="0">
                <a:latin typeface="Comic Sans MS"/>
                <a:cs typeface="Comic Sans MS"/>
              </a:rPr>
              <a:t>y no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exceder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5%. Esto ayuda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mantener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estabilidad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sistema previniendo el flujo de potencia (VARS) al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768419"/>
            <a:ext cx="8487410" cy="4462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Adicionalmente,</a:t>
            </a:r>
            <a:r>
              <a:rPr sz="2600" dirty="0">
                <a:latin typeface="Comic Sans MS"/>
                <a:cs typeface="Comic Sans MS"/>
              </a:rPr>
              <a:t> si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voltaje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excesivamente</a:t>
            </a:r>
            <a:r>
              <a:rPr sz="2600" spc="7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menor</a:t>
            </a:r>
            <a:r>
              <a:rPr sz="2600" spc="74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al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al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momento</a:t>
            </a:r>
            <a:r>
              <a:rPr sz="2600" spc="7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cierre del interruptor, el ajuste sensible del relevador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potencia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inversa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debera dispararlo.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2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diferencia</a:t>
            </a:r>
            <a:r>
              <a:rPr sz="2600" spc="2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26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frecuencia</a:t>
            </a:r>
            <a:r>
              <a:rPr sz="2600" spc="2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debera</a:t>
            </a:r>
            <a:r>
              <a:rPr sz="2600" spc="2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</a:t>
            </a:r>
            <a:r>
              <a:rPr sz="2600" spc="254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minimizada</a:t>
            </a:r>
            <a:r>
              <a:rPr sz="2600" spc="2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practica por el control del motor</a:t>
            </a:r>
            <a:r>
              <a:rPr sz="2600" spc="15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primario (dentro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limitaciones de respuesta).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Una gran diferencia de frecuencias causa una rapida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carga del generador,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una excesiva motorizacion de 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maquina.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7497" y="666820"/>
            <a:ext cx="8484870" cy="5177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Lo anterior se manifiesta en una oscilacion de potencia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 el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sistema,</a:t>
            </a:r>
            <a:r>
              <a:rPr sz="2600" dirty="0">
                <a:latin typeface="Comic Sans MS"/>
                <a:cs typeface="Comic Sans MS"/>
              </a:rPr>
              <a:t> 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torques mecanicos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maquina.</a:t>
            </a:r>
            <a:endParaRPr sz="2600">
              <a:latin typeface="Comic Sans MS"/>
              <a:cs typeface="Comic Sans MS"/>
            </a:endParaRPr>
          </a:p>
          <a:p>
            <a:pPr marL="12700" marR="635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Adicionalmente,</a:t>
            </a:r>
            <a:r>
              <a:rPr sz="2600" dirty="0">
                <a:latin typeface="Comic Sans MS"/>
                <a:cs typeface="Comic Sans MS"/>
              </a:rPr>
              <a:t> si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maquina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(generador)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motorizada</a:t>
            </a:r>
            <a:r>
              <a:rPr sz="2600" dirty="0">
                <a:latin typeface="Comic Sans MS"/>
                <a:cs typeface="Comic Sans MS"/>
              </a:rPr>
              <a:t> ,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ajuste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sensible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relevador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potencia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inversa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debera disparar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interruptor.</a:t>
            </a:r>
            <a:endParaRPr sz="2600">
              <a:latin typeface="Comic Sans MS"/>
              <a:cs typeface="Comic Sans MS"/>
            </a:endParaRPr>
          </a:p>
          <a:p>
            <a:pPr marL="12700" marR="762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Los limites de deslizamiento de frecuencia aplicados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ciertos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tipos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maquinas, se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basan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lo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siguiente:</a:t>
            </a:r>
            <a:endParaRPr sz="2600">
              <a:latin typeface="Comic Sans MS"/>
              <a:cs typeface="Comic Sans MS"/>
            </a:endParaRPr>
          </a:p>
          <a:p>
            <a:pPr marL="569595" indent="-557530">
              <a:lnSpc>
                <a:spcPct val="100000"/>
              </a:lnSpc>
              <a:spcBef>
                <a:spcPts val="1880"/>
              </a:spcBef>
              <a:buFont typeface="Wingdings"/>
              <a:buChar char=""/>
              <a:tabLst>
                <a:tab pos="569595" algn="l"/>
                <a:tab pos="570230" algn="l"/>
              </a:tabLst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Robustez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Turbina.</a:t>
            </a:r>
            <a:endParaRPr sz="2600">
              <a:latin typeface="Comic Sans MS"/>
              <a:cs typeface="Comic Sans MS"/>
            </a:endParaRPr>
          </a:p>
          <a:p>
            <a:pPr marL="569595" indent="-557530">
              <a:lnSpc>
                <a:spcPct val="100000"/>
              </a:lnSpc>
              <a:spcBef>
                <a:spcPts val="1870"/>
              </a:spcBef>
              <a:buFont typeface="Wingdings"/>
              <a:buChar char=""/>
              <a:tabLst>
                <a:tab pos="569595" algn="l"/>
                <a:tab pos="570230" algn="l"/>
              </a:tabLst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Controlabilidad</a:t>
            </a:r>
            <a:r>
              <a:rPr sz="2600" spc="-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la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Turbina.</a:t>
            </a:r>
            <a:endParaRPr sz="2600">
              <a:latin typeface="Comic Sans MS"/>
              <a:cs typeface="Comic Sans MS"/>
            </a:endParaRPr>
          </a:p>
          <a:p>
            <a:pPr marL="569595" indent="-557530">
              <a:lnSpc>
                <a:spcPct val="100000"/>
              </a:lnSpc>
              <a:spcBef>
                <a:spcPts val="1870"/>
              </a:spcBef>
              <a:buFont typeface="Wingdings"/>
              <a:buChar char=""/>
              <a:tabLst>
                <a:tab pos="569595" algn="l"/>
                <a:tab pos="570230" algn="l"/>
              </a:tabLst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Capacidad</a:t>
            </a:r>
            <a:r>
              <a:rPr sz="2600" spc="-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(MVA).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504" y="1104900"/>
            <a:ext cx="8700135" cy="1873885"/>
            <a:chOff x="222504" y="1104900"/>
            <a:chExt cx="8700135" cy="1873885"/>
          </a:xfrm>
        </p:grpSpPr>
        <p:sp>
          <p:nvSpPr>
            <p:cNvPr id="3" name="object 3"/>
            <p:cNvSpPr/>
            <p:nvPr/>
          </p:nvSpPr>
          <p:spPr>
            <a:xfrm>
              <a:off x="257319" y="1136776"/>
              <a:ext cx="8629650" cy="1816100"/>
            </a:xfrm>
            <a:custGeom>
              <a:avLst/>
              <a:gdLst/>
              <a:ahLst/>
              <a:cxnLst/>
              <a:rect l="l" t="t" r="r" b="b"/>
              <a:pathLst>
                <a:path w="8629650" h="1816100">
                  <a:moveTo>
                    <a:pt x="8629358" y="1815845"/>
                  </a:moveTo>
                  <a:lnTo>
                    <a:pt x="8629358" y="0"/>
                  </a:lnTo>
                  <a:lnTo>
                    <a:pt x="0" y="0"/>
                  </a:lnTo>
                  <a:lnTo>
                    <a:pt x="0" y="1815846"/>
                  </a:lnTo>
                  <a:lnTo>
                    <a:pt x="8629358" y="1815845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2504" y="1104900"/>
              <a:ext cx="8700135" cy="1873885"/>
            </a:xfrm>
            <a:custGeom>
              <a:avLst/>
              <a:gdLst/>
              <a:ahLst/>
              <a:cxnLst/>
              <a:rect l="l" t="t" r="r" b="b"/>
              <a:pathLst>
                <a:path w="8700135" h="1873885">
                  <a:moveTo>
                    <a:pt x="8699753" y="1873758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1873758"/>
                  </a:lnTo>
                  <a:lnTo>
                    <a:pt x="28955" y="1873758"/>
                  </a:lnTo>
                  <a:lnTo>
                    <a:pt x="28956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8642603" y="57150"/>
                  </a:lnTo>
                  <a:lnTo>
                    <a:pt x="8642603" y="28956"/>
                  </a:lnTo>
                  <a:lnTo>
                    <a:pt x="8670798" y="57150"/>
                  </a:lnTo>
                  <a:lnTo>
                    <a:pt x="8670798" y="1873758"/>
                  </a:lnTo>
                  <a:lnTo>
                    <a:pt x="8699753" y="1873758"/>
                  </a:lnTo>
                  <a:close/>
                </a:path>
                <a:path w="8700135" h="1873885">
                  <a:moveTo>
                    <a:pt x="57149" y="57150"/>
                  </a:moveTo>
                  <a:lnTo>
                    <a:pt x="57149" y="28956"/>
                  </a:lnTo>
                  <a:lnTo>
                    <a:pt x="28956" y="57150"/>
                  </a:lnTo>
                  <a:lnTo>
                    <a:pt x="57149" y="57150"/>
                  </a:lnTo>
                  <a:close/>
                </a:path>
                <a:path w="8700135" h="1873885">
                  <a:moveTo>
                    <a:pt x="57150" y="1816608"/>
                  </a:moveTo>
                  <a:lnTo>
                    <a:pt x="57149" y="57150"/>
                  </a:lnTo>
                  <a:lnTo>
                    <a:pt x="28956" y="57150"/>
                  </a:lnTo>
                  <a:lnTo>
                    <a:pt x="28956" y="1816608"/>
                  </a:lnTo>
                  <a:lnTo>
                    <a:pt x="57150" y="1816608"/>
                  </a:lnTo>
                  <a:close/>
                </a:path>
                <a:path w="8700135" h="1873885">
                  <a:moveTo>
                    <a:pt x="8670798" y="1816608"/>
                  </a:moveTo>
                  <a:lnTo>
                    <a:pt x="28956" y="1816608"/>
                  </a:lnTo>
                  <a:lnTo>
                    <a:pt x="57150" y="1844801"/>
                  </a:lnTo>
                  <a:lnTo>
                    <a:pt x="57150" y="1873758"/>
                  </a:lnTo>
                  <a:lnTo>
                    <a:pt x="8642603" y="1873758"/>
                  </a:lnTo>
                  <a:lnTo>
                    <a:pt x="8642603" y="1844801"/>
                  </a:lnTo>
                  <a:lnTo>
                    <a:pt x="8670798" y="1816608"/>
                  </a:lnTo>
                  <a:close/>
                </a:path>
                <a:path w="8700135" h="1873885">
                  <a:moveTo>
                    <a:pt x="57150" y="1873758"/>
                  </a:moveTo>
                  <a:lnTo>
                    <a:pt x="57150" y="1844801"/>
                  </a:lnTo>
                  <a:lnTo>
                    <a:pt x="28956" y="1816608"/>
                  </a:lnTo>
                  <a:lnTo>
                    <a:pt x="28955" y="1873758"/>
                  </a:lnTo>
                  <a:lnTo>
                    <a:pt x="57150" y="1873758"/>
                  </a:lnTo>
                  <a:close/>
                </a:path>
                <a:path w="8700135" h="1873885">
                  <a:moveTo>
                    <a:pt x="8670798" y="57150"/>
                  </a:moveTo>
                  <a:lnTo>
                    <a:pt x="8642603" y="28956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1873885">
                  <a:moveTo>
                    <a:pt x="8670798" y="1816608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1816608"/>
                  </a:lnTo>
                  <a:lnTo>
                    <a:pt x="8670798" y="1816608"/>
                  </a:lnTo>
                  <a:close/>
                </a:path>
                <a:path w="8700135" h="1873885">
                  <a:moveTo>
                    <a:pt x="8670798" y="1873758"/>
                  </a:moveTo>
                  <a:lnTo>
                    <a:pt x="8670798" y="1816608"/>
                  </a:lnTo>
                  <a:lnTo>
                    <a:pt x="8642603" y="1844801"/>
                  </a:lnTo>
                  <a:lnTo>
                    <a:pt x="8642603" y="1873758"/>
                  </a:lnTo>
                  <a:lnTo>
                    <a:pt x="8670798" y="187375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0199" y="1149419"/>
            <a:ext cx="6367780" cy="1690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10" dirty="0">
                <a:latin typeface="Comic Sans MS"/>
                <a:cs typeface="Comic Sans MS"/>
              </a:rPr>
              <a:t>Angulo</a:t>
            </a:r>
            <a:r>
              <a:rPr sz="2600" b="1" spc="-2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de Cierre</a:t>
            </a:r>
            <a:r>
              <a:rPr sz="2600" b="1" spc="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de</a:t>
            </a:r>
            <a:r>
              <a:rPr sz="2600" b="1" spc="-10" dirty="0">
                <a:latin typeface="Comic Sans MS"/>
                <a:cs typeface="Comic Sans MS"/>
              </a:rPr>
              <a:t> Interruptor:</a:t>
            </a:r>
            <a:r>
              <a:rPr sz="2600" b="1" spc="44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±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10°.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600" b="1" spc="-5" dirty="0">
                <a:latin typeface="Comic Sans MS"/>
                <a:cs typeface="Comic Sans MS"/>
              </a:rPr>
              <a:t>Ventana </a:t>
            </a:r>
            <a:r>
              <a:rPr sz="2600" b="1" spc="-10" dirty="0">
                <a:latin typeface="Comic Sans MS"/>
                <a:cs typeface="Comic Sans MS"/>
              </a:rPr>
              <a:t>d</a:t>
            </a:r>
            <a:r>
              <a:rPr sz="2600" b="1" spc="-5" dirty="0">
                <a:latin typeface="Comic Sans MS"/>
                <a:cs typeface="Comic Sans MS"/>
              </a:rPr>
              <a:t>e</a:t>
            </a:r>
            <a:r>
              <a:rPr sz="2600" b="1" spc="-10" dirty="0">
                <a:latin typeface="Comic Sans MS"/>
                <a:cs typeface="Comic Sans MS"/>
              </a:rPr>
              <a:t> V</a:t>
            </a:r>
            <a:r>
              <a:rPr sz="2600" b="1" spc="-5" dirty="0">
                <a:latin typeface="Comic Sans MS"/>
                <a:cs typeface="Comic Sans MS"/>
              </a:rPr>
              <a:t>oltaje:</a:t>
            </a:r>
            <a:r>
              <a:rPr sz="2600" b="1" spc="-36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0</a:t>
            </a:r>
            <a:r>
              <a:rPr sz="2600" spc="-10" dirty="0">
                <a:latin typeface="Comic Sans MS"/>
                <a:cs typeface="Comic Sans MS"/>
              </a:rPr>
              <a:t> h</a:t>
            </a:r>
            <a:r>
              <a:rPr sz="2600" spc="-5" dirty="0">
                <a:latin typeface="Comic Sans MS"/>
                <a:cs typeface="Comic Sans MS"/>
              </a:rPr>
              <a:t>ast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+5%</a:t>
            </a:r>
            <a:r>
              <a:rPr sz="2600" dirty="0">
                <a:latin typeface="Comic Sans MS"/>
                <a:cs typeface="Comic Sans MS"/>
              </a:rPr>
              <a:t>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600" b="1" spc="-10" dirty="0">
                <a:latin typeface="Comic Sans MS"/>
                <a:cs typeface="Comic Sans MS"/>
              </a:rPr>
              <a:t>Diferenci</a:t>
            </a:r>
            <a:r>
              <a:rPr sz="2600" b="1" spc="-5" dirty="0">
                <a:latin typeface="Comic Sans MS"/>
                <a:cs typeface="Comic Sans MS"/>
              </a:rPr>
              <a:t>a</a:t>
            </a:r>
            <a:r>
              <a:rPr sz="2600" b="1" spc="10" dirty="0">
                <a:latin typeface="Comic Sans MS"/>
                <a:cs typeface="Comic Sans MS"/>
              </a:rPr>
              <a:t> </a:t>
            </a:r>
            <a:r>
              <a:rPr sz="2600" b="1" spc="-10" dirty="0">
                <a:latin typeface="Comic Sans MS"/>
                <a:cs typeface="Comic Sans MS"/>
              </a:rPr>
              <a:t>d</a:t>
            </a:r>
            <a:r>
              <a:rPr sz="2600" b="1" spc="-5" dirty="0">
                <a:latin typeface="Comic Sans MS"/>
                <a:cs typeface="Comic Sans MS"/>
              </a:rPr>
              <a:t>e</a:t>
            </a:r>
            <a:r>
              <a:rPr sz="2600" b="1" spc="-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F</a:t>
            </a:r>
            <a:r>
              <a:rPr sz="2600" b="1" spc="-10" dirty="0">
                <a:latin typeface="Comic Sans MS"/>
                <a:cs typeface="Comic Sans MS"/>
              </a:rPr>
              <a:t>recuenci</a:t>
            </a:r>
            <a:r>
              <a:rPr sz="2600" b="1" spc="-5" dirty="0">
                <a:latin typeface="Comic Sans MS"/>
                <a:cs typeface="Comic Sans MS"/>
              </a:rPr>
              <a:t>a</a:t>
            </a:r>
            <a:r>
              <a:rPr sz="2600" b="1" spc="-34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&lt;</a:t>
            </a:r>
            <a:r>
              <a:rPr sz="2600" spc="-10" dirty="0">
                <a:latin typeface="Comic Sans MS"/>
                <a:cs typeface="Comic Sans MS"/>
              </a:rPr>
              <a:t> 0</a:t>
            </a:r>
            <a:r>
              <a:rPr sz="2600" spc="-5" dirty="0">
                <a:latin typeface="Comic Sans MS"/>
                <a:cs typeface="Comic Sans MS"/>
              </a:rPr>
              <a:t>.06</a:t>
            </a:r>
            <a:r>
              <a:rPr sz="2600" dirty="0">
                <a:latin typeface="Comic Sans MS"/>
                <a:cs typeface="Comic Sans MS"/>
              </a:rPr>
              <a:t>7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Hz.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069335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46482" y="21335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0886"/>
                </a:lnTo>
                <a:lnTo>
                  <a:pt x="76961" y="236982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0896"/>
                </a:lnTo>
                <a:lnTo>
                  <a:pt x="0" y="348234"/>
                </a:lnTo>
                <a:lnTo>
                  <a:pt x="3048" y="381762"/>
                </a:lnTo>
                <a:lnTo>
                  <a:pt x="21336" y="416051"/>
                </a:lnTo>
                <a:lnTo>
                  <a:pt x="46482" y="440436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3870"/>
                </a:lnTo>
                <a:lnTo>
                  <a:pt x="21336" y="508254"/>
                </a:lnTo>
                <a:lnTo>
                  <a:pt x="3048" y="542544"/>
                </a:lnTo>
                <a:lnTo>
                  <a:pt x="0" y="579120"/>
                </a:lnTo>
                <a:lnTo>
                  <a:pt x="3048" y="613410"/>
                </a:lnTo>
                <a:lnTo>
                  <a:pt x="21336" y="646938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4756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4296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210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069335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99466" y="21335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0886"/>
                </a:lnTo>
                <a:lnTo>
                  <a:pt x="268986" y="236982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0896"/>
                </a:lnTo>
                <a:lnTo>
                  <a:pt x="348996" y="348234"/>
                </a:lnTo>
                <a:lnTo>
                  <a:pt x="342900" y="381762"/>
                </a:lnTo>
                <a:lnTo>
                  <a:pt x="324612" y="416051"/>
                </a:lnTo>
                <a:lnTo>
                  <a:pt x="299466" y="440436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3870"/>
                </a:lnTo>
                <a:lnTo>
                  <a:pt x="324612" y="508254"/>
                </a:lnTo>
                <a:lnTo>
                  <a:pt x="342900" y="542544"/>
                </a:lnTo>
                <a:lnTo>
                  <a:pt x="348996" y="579120"/>
                </a:lnTo>
                <a:lnTo>
                  <a:pt x="342900" y="613410"/>
                </a:lnTo>
                <a:lnTo>
                  <a:pt x="324612" y="646938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4756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4296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210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3821429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10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3527"/>
                </a:lnTo>
                <a:lnTo>
                  <a:pt x="231648" y="0"/>
                </a:lnTo>
                <a:lnTo>
                  <a:pt x="237744" y="33527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3527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052315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114299"/>
                </a:moveTo>
                <a:lnTo>
                  <a:pt x="21335" y="46481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6" y="22098"/>
                </a:lnTo>
                <a:lnTo>
                  <a:pt x="209550" y="46481"/>
                </a:lnTo>
                <a:lnTo>
                  <a:pt x="225551" y="80771"/>
                </a:lnTo>
                <a:lnTo>
                  <a:pt x="231648" y="114299"/>
                </a:lnTo>
                <a:lnTo>
                  <a:pt x="237744" y="80771"/>
                </a:lnTo>
                <a:lnTo>
                  <a:pt x="252984" y="46481"/>
                </a:lnTo>
                <a:lnTo>
                  <a:pt x="277368" y="22098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2098"/>
                </a:lnTo>
                <a:lnTo>
                  <a:pt x="441198" y="46481"/>
                </a:lnTo>
                <a:lnTo>
                  <a:pt x="456438" y="80771"/>
                </a:lnTo>
                <a:lnTo>
                  <a:pt x="463295" y="114299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53187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166615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60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86" y="3177432"/>
            <a:ext cx="3655060" cy="709295"/>
            <a:chOff x="28086" y="3177432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37338" y="3300221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358895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58674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531870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2098"/>
                  </a:lnTo>
                  <a:lnTo>
                    <a:pt x="348995" y="0"/>
                  </a:lnTo>
                  <a:lnTo>
                    <a:pt x="311658" y="6096"/>
                  </a:lnTo>
                  <a:lnTo>
                    <a:pt x="281177" y="22098"/>
                  </a:lnTo>
                  <a:lnTo>
                    <a:pt x="252983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1" y="80772"/>
                  </a:lnTo>
                  <a:lnTo>
                    <a:pt x="210311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771" y="6096"/>
                  </a:lnTo>
                  <a:lnTo>
                    <a:pt x="46481" y="22098"/>
                  </a:lnTo>
                  <a:lnTo>
                    <a:pt x="22097" y="46482"/>
                  </a:lnTo>
                  <a:lnTo>
                    <a:pt x="6095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186683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6542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2"/>
                  </a:lnTo>
                  <a:lnTo>
                    <a:pt x="957071" y="690372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6542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3" y="3531870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374136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7734"/>
                  </a:moveTo>
                  <a:lnTo>
                    <a:pt x="0" y="117348"/>
                  </a:lnTo>
                  <a:lnTo>
                    <a:pt x="12192" y="80772"/>
                  </a:lnTo>
                  <a:lnTo>
                    <a:pt x="61721" y="22098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2098"/>
                  </a:lnTo>
                  <a:lnTo>
                    <a:pt x="240792" y="49530"/>
                  </a:lnTo>
                  <a:lnTo>
                    <a:pt x="274320" y="117348"/>
                  </a:lnTo>
                  <a:lnTo>
                    <a:pt x="277368" y="157734"/>
                  </a:lnTo>
                  <a:lnTo>
                    <a:pt x="277368" y="197358"/>
                  </a:lnTo>
                  <a:lnTo>
                    <a:pt x="290322" y="234696"/>
                  </a:lnTo>
                  <a:lnTo>
                    <a:pt x="311657" y="265176"/>
                  </a:lnTo>
                  <a:lnTo>
                    <a:pt x="339090" y="293369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3369"/>
                  </a:lnTo>
                  <a:lnTo>
                    <a:pt x="518159" y="265176"/>
                  </a:lnTo>
                  <a:lnTo>
                    <a:pt x="540258" y="234696"/>
                  </a:lnTo>
                  <a:lnTo>
                    <a:pt x="552450" y="197358"/>
                  </a:lnTo>
                  <a:lnTo>
                    <a:pt x="555498" y="1577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531870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531870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2837688"/>
            <a:ext cx="645795" cy="1388110"/>
            <a:chOff x="8430767" y="2837688"/>
            <a:chExt cx="645795" cy="1388110"/>
          </a:xfrm>
        </p:grpSpPr>
        <p:sp>
          <p:nvSpPr>
            <p:cNvPr id="20" name="object 20"/>
            <p:cNvSpPr/>
            <p:nvPr/>
          </p:nvSpPr>
          <p:spPr>
            <a:xfrm>
              <a:off x="8430767" y="3531870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2837688"/>
              <a:ext cx="0" cy="1388110"/>
            </a:xfrm>
            <a:custGeom>
              <a:avLst/>
              <a:gdLst/>
              <a:ahLst/>
              <a:cxnLst/>
              <a:rect l="l" t="t" r="r" b="b"/>
              <a:pathLst>
                <a:path h="1388110">
                  <a:moveTo>
                    <a:pt x="0" y="0"/>
                  </a:moveTo>
                  <a:lnTo>
                    <a:pt x="0" y="138760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963167" y="3531870"/>
            <a:ext cx="0" cy="462915"/>
          </a:xfrm>
          <a:custGeom>
            <a:avLst/>
            <a:gdLst/>
            <a:ahLst/>
            <a:cxnLst/>
            <a:rect l="l" t="t" r="r" b="b"/>
            <a:pathLst>
              <a:path h="462914">
                <a:moveTo>
                  <a:pt x="0" y="0"/>
                </a:moveTo>
                <a:lnTo>
                  <a:pt x="0" y="462534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238738" y="2411945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51" y="3479184"/>
            <a:ext cx="104609" cy="104609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51" y="3479184"/>
            <a:ext cx="104609" cy="104609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6510419" y="4101738"/>
            <a:ext cx="1167765" cy="654050"/>
            <a:chOff x="6510419" y="4101738"/>
            <a:chExt cx="1167765" cy="654050"/>
          </a:xfrm>
        </p:grpSpPr>
        <p:sp>
          <p:nvSpPr>
            <p:cNvPr id="27" name="object 27"/>
            <p:cNvSpPr/>
            <p:nvPr/>
          </p:nvSpPr>
          <p:spPr>
            <a:xfrm>
              <a:off x="6519671" y="4110989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82967" y="4110990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214615" y="4342638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523226" y="4746497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485888" y="4706112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446264" y="4669536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63611" y="4514850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214615" y="4342638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706629" y="3142700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99795" y="3142700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82745" y="3300222"/>
            <a:ext cx="581025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4263390" y="3435749"/>
            <a:ext cx="2487930" cy="558800"/>
            <a:chOff x="4263390" y="3435749"/>
            <a:chExt cx="2487930" cy="558800"/>
          </a:xfrm>
        </p:grpSpPr>
        <p:sp>
          <p:nvSpPr>
            <p:cNvPr id="39" name="object 39"/>
            <p:cNvSpPr/>
            <p:nvPr/>
          </p:nvSpPr>
          <p:spPr>
            <a:xfrm>
              <a:off x="6057138" y="3531870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263390" y="3531870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668012" y="3821430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7"/>
                  </a:lnTo>
                  <a:lnTo>
                    <a:pt x="80010" y="108203"/>
                  </a:lnTo>
                  <a:lnTo>
                    <a:pt x="117348" y="114299"/>
                  </a:lnTo>
                  <a:lnTo>
                    <a:pt x="150876" y="108203"/>
                  </a:lnTo>
                  <a:lnTo>
                    <a:pt x="185166" y="92201"/>
                  </a:lnTo>
                  <a:lnTo>
                    <a:pt x="209550" y="67817"/>
                  </a:lnTo>
                  <a:lnTo>
                    <a:pt x="224790" y="33527"/>
                  </a:lnTo>
                  <a:lnTo>
                    <a:pt x="230886" y="0"/>
                  </a:lnTo>
                  <a:lnTo>
                    <a:pt x="237744" y="33527"/>
                  </a:lnTo>
                  <a:lnTo>
                    <a:pt x="252984" y="67817"/>
                  </a:lnTo>
                  <a:lnTo>
                    <a:pt x="277368" y="92201"/>
                  </a:lnTo>
                  <a:lnTo>
                    <a:pt x="311657" y="108203"/>
                  </a:lnTo>
                  <a:lnTo>
                    <a:pt x="348234" y="114299"/>
                  </a:lnTo>
                  <a:lnTo>
                    <a:pt x="382524" y="108203"/>
                  </a:lnTo>
                  <a:lnTo>
                    <a:pt x="416814" y="92201"/>
                  </a:lnTo>
                  <a:lnTo>
                    <a:pt x="441198" y="67817"/>
                  </a:lnTo>
                  <a:lnTo>
                    <a:pt x="456438" y="33527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898897" y="35318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74" y="3479184"/>
              <a:ext cx="104609" cy="104609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5593841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2098"/>
                  </a:lnTo>
                  <a:lnTo>
                    <a:pt x="348996" y="0"/>
                  </a:lnTo>
                  <a:lnTo>
                    <a:pt x="311658" y="6096"/>
                  </a:lnTo>
                  <a:lnTo>
                    <a:pt x="281178" y="22098"/>
                  </a:lnTo>
                  <a:lnTo>
                    <a:pt x="252984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2" y="80772"/>
                  </a:lnTo>
                  <a:lnTo>
                    <a:pt x="210312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010" y="6096"/>
                  </a:lnTo>
                  <a:lnTo>
                    <a:pt x="46481" y="22098"/>
                  </a:lnTo>
                  <a:lnTo>
                    <a:pt x="21336" y="46482"/>
                  </a:lnTo>
                  <a:lnTo>
                    <a:pt x="6096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479541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825490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3698430" y="4042791"/>
            <a:ext cx="1442085" cy="947419"/>
            <a:chOff x="3698430" y="4042791"/>
            <a:chExt cx="1442085" cy="947419"/>
          </a:xfrm>
        </p:grpSpPr>
        <p:sp>
          <p:nvSpPr>
            <p:cNvPr id="48" name="object 48"/>
            <p:cNvSpPr/>
            <p:nvPr/>
          </p:nvSpPr>
          <p:spPr>
            <a:xfrm>
              <a:off x="4668011" y="4052316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114300"/>
                  </a:moveTo>
                  <a:lnTo>
                    <a:pt x="21335" y="46482"/>
                  </a:lnTo>
                  <a:lnTo>
                    <a:pt x="80009" y="6096"/>
                  </a:lnTo>
                  <a:lnTo>
                    <a:pt x="117348" y="0"/>
                  </a:lnTo>
                  <a:lnTo>
                    <a:pt x="150876" y="6096"/>
                  </a:lnTo>
                  <a:lnTo>
                    <a:pt x="185166" y="22098"/>
                  </a:lnTo>
                  <a:lnTo>
                    <a:pt x="209550" y="46481"/>
                  </a:lnTo>
                  <a:lnTo>
                    <a:pt x="224790" y="80772"/>
                  </a:lnTo>
                  <a:lnTo>
                    <a:pt x="230886" y="114299"/>
                  </a:lnTo>
                  <a:lnTo>
                    <a:pt x="237744" y="80771"/>
                  </a:lnTo>
                  <a:lnTo>
                    <a:pt x="252984" y="46481"/>
                  </a:lnTo>
                  <a:lnTo>
                    <a:pt x="277368" y="22098"/>
                  </a:lnTo>
                  <a:lnTo>
                    <a:pt x="311657" y="6095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2098"/>
                  </a:lnTo>
                  <a:lnTo>
                    <a:pt x="441198" y="46481"/>
                  </a:lnTo>
                  <a:lnTo>
                    <a:pt x="456438" y="80771"/>
                  </a:lnTo>
                  <a:lnTo>
                    <a:pt x="462534" y="11429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898897" y="4166616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6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713987" y="4456176"/>
              <a:ext cx="518159" cy="518159"/>
            </a:xfrm>
            <a:custGeom>
              <a:avLst/>
              <a:gdLst/>
              <a:ahLst/>
              <a:cxnLst/>
              <a:rect l="l" t="t" r="r" b="b"/>
              <a:pathLst>
                <a:path w="518160" h="518160">
                  <a:moveTo>
                    <a:pt x="518159" y="259079"/>
                  </a:moveTo>
                  <a:lnTo>
                    <a:pt x="515112" y="206501"/>
                  </a:lnTo>
                  <a:lnTo>
                    <a:pt x="496823" y="154685"/>
                  </a:lnTo>
                  <a:lnTo>
                    <a:pt x="469392" y="108203"/>
                  </a:lnTo>
                  <a:lnTo>
                    <a:pt x="432054" y="67817"/>
                  </a:lnTo>
                  <a:lnTo>
                    <a:pt x="388620" y="34289"/>
                  </a:lnTo>
                  <a:lnTo>
                    <a:pt x="339090" y="12953"/>
                  </a:lnTo>
                  <a:lnTo>
                    <a:pt x="287274" y="0"/>
                  </a:lnTo>
                  <a:lnTo>
                    <a:pt x="231648" y="0"/>
                  </a:lnTo>
                  <a:lnTo>
                    <a:pt x="179070" y="12953"/>
                  </a:lnTo>
                  <a:lnTo>
                    <a:pt x="129539" y="34289"/>
                  </a:lnTo>
                  <a:lnTo>
                    <a:pt x="86105" y="67817"/>
                  </a:lnTo>
                  <a:lnTo>
                    <a:pt x="49529" y="108203"/>
                  </a:lnTo>
                  <a:lnTo>
                    <a:pt x="21335" y="154685"/>
                  </a:lnTo>
                  <a:lnTo>
                    <a:pt x="3048" y="206501"/>
                  </a:lnTo>
                  <a:lnTo>
                    <a:pt x="0" y="259079"/>
                  </a:lnTo>
                  <a:lnTo>
                    <a:pt x="3048" y="314705"/>
                  </a:lnTo>
                  <a:lnTo>
                    <a:pt x="21335" y="367283"/>
                  </a:lnTo>
                  <a:lnTo>
                    <a:pt x="49529" y="413003"/>
                  </a:lnTo>
                  <a:lnTo>
                    <a:pt x="86106" y="453389"/>
                  </a:lnTo>
                  <a:lnTo>
                    <a:pt x="129540" y="484631"/>
                  </a:lnTo>
                  <a:lnTo>
                    <a:pt x="179070" y="509016"/>
                  </a:lnTo>
                  <a:lnTo>
                    <a:pt x="231648" y="518159"/>
                  </a:lnTo>
                  <a:lnTo>
                    <a:pt x="287274" y="518159"/>
                  </a:lnTo>
                  <a:lnTo>
                    <a:pt x="339090" y="509016"/>
                  </a:lnTo>
                  <a:lnTo>
                    <a:pt x="388620" y="484631"/>
                  </a:lnTo>
                  <a:lnTo>
                    <a:pt x="432054" y="453389"/>
                  </a:lnTo>
                  <a:lnTo>
                    <a:pt x="469392" y="413003"/>
                  </a:lnTo>
                  <a:lnTo>
                    <a:pt x="496823" y="367283"/>
                  </a:lnTo>
                  <a:lnTo>
                    <a:pt x="515112" y="314705"/>
                  </a:lnTo>
                  <a:lnTo>
                    <a:pt x="518159" y="25907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713987" y="4456176"/>
              <a:ext cx="518159" cy="518159"/>
            </a:xfrm>
            <a:custGeom>
              <a:avLst/>
              <a:gdLst/>
              <a:ahLst/>
              <a:cxnLst/>
              <a:rect l="l" t="t" r="r" b="b"/>
              <a:pathLst>
                <a:path w="518160" h="518160">
                  <a:moveTo>
                    <a:pt x="0" y="259079"/>
                  </a:moveTo>
                  <a:lnTo>
                    <a:pt x="3048" y="206501"/>
                  </a:lnTo>
                  <a:lnTo>
                    <a:pt x="21335" y="154685"/>
                  </a:lnTo>
                  <a:lnTo>
                    <a:pt x="49529" y="108203"/>
                  </a:lnTo>
                  <a:lnTo>
                    <a:pt x="86105" y="67817"/>
                  </a:lnTo>
                  <a:lnTo>
                    <a:pt x="129539" y="34289"/>
                  </a:lnTo>
                  <a:lnTo>
                    <a:pt x="179070" y="12953"/>
                  </a:lnTo>
                  <a:lnTo>
                    <a:pt x="231648" y="0"/>
                  </a:lnTo>
                  <a:lnTo>
                    <a:pt x="287274" y="0"/>
                  </a:lnTo>
                  <a:lnTo>
                    <a:pt x="339090" y="12953"/>
                  </a:lnTo>
                  <a:lnTo>
                    <a:pt x="388620" y="34289"/>
                  </a:lnTo>
                  <a:lnTo>
                    <a:pt x="432054" y="67817"/>
                  </a:lnTo>
                  <a:lnTo>
                    <a:pt x="469392" y="108203"/>
                  </a:lnTo>
                  <a:lnTo>
                    <a:pt x="496823" y="154685"/>
                  </a:lnTo>
                  <a:lnTo>
                    <a:pt x="515112" y="206501"/>
                  </a:lnTo>
                  <a:lnTo>
                    <a:pt x="518159" y="259079"/>
                  </a:lnTo>
                  <a:lnTo>
                    <a:pt x="515112" y="314705"/>
                  </a:lnTo>
                  <a:lnTo>
                    <a:pt x="496823" y="367283"/>
                  </a:lnTo>
                  <a:lnTo>
                    <a:pt x="469392" y="413003"/>
                  </a:lnTo>
                  <a:lnTo>
                    <a:pt x="432054" y="453389"/>
                  </a:lnTo>
                  <a:lnTo>
                    <a:pt x="388620" y="484631"/>
                  </a:lnTo>
                  <a:lnTo>
                    <a:pt x="339090" y="509016"/>
                  </a:lnTo>
                  <a:lnTo>
                    <a:pt x="287274" y="518159"/>
                  </a:lnTo>
                  <a:lnTo>
                    <a:pt x="231648" y="518159"/>
                  </a:lnTo>
                  <a:lnTo>
                    <a:pt x="179070" y="509016"/>
                  </a:lnTo>
                  <a:lnTo>
                    <a:pt x="129540" y="484631"/>
                  </a:lnTo>
                  <a:lnTo>
                    <a:pt x="86106" y="453389"/>
                  </a:lnTo>
                  <a:lnTo>
                    <a:pt x="49529" y="413003"/>
                  </a:lnTo>
                  <a:lnTo>
                    <a:pt x="21335" y="367283"/>
                  </a:lnTo>
                  <a:lnTo>
                    <a:pt x="3048" y="314705"/>
                  </a:lnTo>
                  <a:lnTo>
                    <a:pt x="0" y="259079"/>
                  </a:lnTo>
                  <a:close/>
                </a:path>
              </a:pathLst>
            </a:custGeom>
            <a:ln w="30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4652266" y="3142700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850885" y="3300221"/>
            <a:ext cx="580390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568953" y="3142700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833884" y="4579069"/>
            <a:ext cx="27876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15" dirty="0">
                <a:latin typeface="Comic Sans MS"/>
                <a:cs typeface="Comic Sans MS"/>
              </a:rPr>
              <a:t>25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3037985" y="4446924"/>
            <a:ext cx="1870710" cy="278130"/>
            <a:chOff x="3037985" y="4446924"/>
            <a:chExt cx="1870710" cy="278130"/>
          </a:xfrm>
        </p:grpSpPr>
        <p:sp>
          <p:nvSpPr>
            <p:cNvPr id="57" name="object 57"/>
            <p:cNvSpPr/>
            <p:nvPr/>
          </p:nvSpPr>
          <p:spPr>
            <a:xfrm>
              <a:off x="4898897" y="4456176"/>
              <a:ext cx="0" cy="259079"/>
            </a:xfrm>
            <a:custGeom>
              <a:avLst/>
              <a:gdLst/>
              <a:ahLst/>
              <a:cxnLst/>
              <a:rect l="l" t="t" r="r" b="b"/>
              <a:pathLst>
                <a:path h="259079">
                  <a:moveTo>
                    <a:pt x="0" y="0"/>
                  </a:moveTo>
                  <a:lnTo>
                    <a:pt x="0" y="25907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047237" y="4456176"/>
              <a:ext cx="666750" cy="259079"/>
            </a:xfrm>
            <a:custGeom>
              <a:avLst/>
              <a:gdLst/>
              <a:ahLst/>
              <a:cxnLst/>
              <a:rect l="l" t="t" r="r" b="b"/>
              <a:pathLst>
                <a:path w="666750" h="259079">
                  <a:moveTo>
                    <a:pt x="0" y="0"/>
                  </a:moveTo>
                  <a:lnTo>
                    <a:pt x="0" y="259079"/>
                  </a:lnTo>
                  <a:lnTo>
                    <a:pt x="666750" y="25907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232147" y="4715256"/>
              <a:ext cx="666750" cy="0"/>
            </a:xfrm>
            <a:custGeom>
              <a:avLst/>
              <a:gdLst/>
              <a:ahLst/>
              <a:cxnLst/>
              <a:rect l="l" t="t" r="r" b="b"/>
              <a:pathLst>
                <a:path w="666750">
                  <a:moveTo>
                    <a:pt x="0" y="0"/>
                  </a:moveTo>
                  <a:lnTo>
                    <a:pt x="66675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3568" y="805687"/>
            <a:ext cx="4328160" cy="40233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0201" y="714502"/>
            <a:ext cx="75279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27-</a:t>
            </a:r>
            <a:r>
              <a:rPr sz="3200" spc="-2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BAJO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VOLTAJE.(SUBTENSION)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200" y="1400375"/>
            <a:ext cx="8487410" cy="4225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2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diseñados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trabajar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continuamente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95%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voltaje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nominal,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mientras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entrega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potencia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nominal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7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frecuencia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nominal.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operando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voltaje</a:t>
            </a:r>
            <a:r>
              <a:rPr sz="2600" dirty="0">
                <a:latin typeface="Comic Sans MS"/>
                <a:cs typeface="Comic Sans MS"/>
              </a:rPr>
              <a:t> en</a:t>
            </a:r>
            <a:r>
              <a:rPr sz="2600" spc="7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terminales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menor que el 95%, puede causar efectos indeseables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reducion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limite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estabilidad,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importacion</a:t>
            </a:r>
            <a:r>
              <a:rPr sz="2600" spc="3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excesiva</a:t>
            </a:r>
            <a:r>
              <a:rPr sz="2600" spc="31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</a:t>
            </a:r>
            <a:r>
              <a:rPr sz="2600" spc="3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potencia</a:t>
            </a:r>
            <a:r>
              <a:rPr sz="2600" spc="3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reactiva</a:t>
            </a:r>
            <a:r>
              <a:rPr sz="2600" spc="3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30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3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red</a:t>
            </a:r>
            <a:r>
              <a:rPr sz="2600" spc="30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cual esta conectado,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una mala operacion de </a:t>
            </a:r>
            <a:r>
              <a:rPr sz="2600" spc="-10" dirty="0">
                <a:latin typeface="Comic Sans MS"/>
                <a:cs typeface="Comic Sans MS"/>
              </a:rPr>
              <a:t>los </a:t>
            </a:r>
            <a:r>
              <a:rPr sz="2600" spc="-5" dirty="0">
                <a:latin typeface="Comic Sans MS"/>
                <a:cs typeface="Comic Sans MS"/>
              </a:rPr>
              <a:t> equipos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dispositivos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sensibles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voltaje.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5204" y="575055"/>
            <a:ext cx="8700135" cy="5683250"/>
            <a:chOff x="235204" y="575055"/>
            <a:chExt cx="8700135" cy="5683250"/>
          </a:xfrm>
        </p:grpSpPr>
        <p:sp>
          <p:nvSpPr>
            <p:cNvPr id="3" name="object 3"/>
            <p:cNvSpPr/>
            <p:nvPr/>
          </p:nvSpPr>
          <p:spPr>
            <a:xfrm>
              <a:off x="264160" y="603249"/>
              <a:ext cx="8642350" cy="5626735"/>
            </a:xfrm>
            <a:custGeom>
              <a:avLst/>
              <a:gdLst/>
              <a:ahLst/>
              <a:cxnLst/>
              <a:rect l="l" t="t" r="r" b="b"/>
              <a:pathLst>
                <a:path w="8642350" h="5626735">
                  <a:moveTo>
                    <a:pt x="8641841" y="5626607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5626607"/>
                  </a:lnTo>
                  <a:lnTo>
                    <a:pt x="8641841" y="5626607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5204" y="575055"/>
              <a:ext cx="8700135" cy="5683250"/>
            </a:xfrm>
            <a:custGeom>
              <a:avLst/>
              <a:gdLst/>
              <a:ahLst/>
              <a:cxnLst/>
              <a:rect l="l" t="t" r="r" b="b"/>
              <a:pathLst>
                <a:path w="8700135" h="5683250">
                  <a:moveTo>
                    <a:pt x="8699753" y="5682996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5682996"/>
                  </a:lnTo>
                  <a:lnTo>
                    <a:pt x="28955" y="5682996"/>
                  </a:lnTo>
                  <a:lnTo>
                    <a:pt x="28955" y="57150"/>
                  </a:lnTo>
                  <a:lnTo>
                    <a:pt x="57149" y="28194"/>
                  </a:lnTo>
                  <a:lnTo>
                    <a:pt x="57149" y="57150"/>
                  </a:lnTo>
                  <a:lnTo>
                    <a:pt x="8642603" y="57149"/>
                  </a:lnTo>
                  <a:lnTo>
                    <a:pt x="8642603" y="28193"/>
                  </a:lnTo>
                  <a:lnTo>
                    <a:pt x="8670798" y="57149"/>
                  </a:lnTo>
                  <a:lnTo>
                    <a:pt x="8670798" y="5682996"/>
                  </a:lnTo>
                  <a:lnTo>
                    <a:pt x="8699753" y="5682996"/>
                  </a:lnTo>
                  <a:close/>
                </a:path>
                <a:path w="8700135" h="5683250">
                  <a:moveTo>
                    <a:pt x="57149" y="57150"/>
                  </a:moveTo>
                  <a:lnTo>
                    <a:pt x="57149" y="28194"/>
                  </a:lnTo>
                  <a:lnTo>
                    <a:pt x="28955" y="57150"/>
                  </a:lnTo>
                  <a:lnTo>
                    <a:pt x="57149" y="57150"/>
                  </a:lnTo>
                  <a:close/>
                </a:path>
                <a:path w="8700135" h="5683250">
                  <a:moveTo>
                    <a:pt x="57150" y="5625846"/>
                  </a:moveTo>
                  <a:lnTo>
                    <a:pt x="57149" y="57150"/>
                  </a:lnTo>
                  <a:lnTo>
                    <a:pt x="28955" y="57150"/>
                  </a:lnTo>
                  <a:lnTo>
                    <a:pt x="28956" y="5625846"/>
                  </a:lnTo>
                  <a:lnTo>
                    <a:pt x="57150" y="5625846"/>
                  </a:lnTo>
                  <a:close/>
                </a:path>
                <a:path w="8700135" h="5683250">
                  <a:moveTo>
                    <a:pt x="8670798" y="5625846"/>
                  </a:moveTo>
                  <a:lnTo>
                    <a:pt x="28956" y="5625846"/>
                  </a:lnTo>
                  <a:lnTo>
                    <a:pt x="57150" y="5654801"/>
                  </a:lnTo>
                  <a:lnTo>
                    <a:pt x="57150" y="5682996"/>
                  </a:lnTo>
                  <a:lnTo>
                    <a:pt x="8642603" y="5682996"/>
                  </a:lnTo>
                  <a:lnTo>
                    <a:pt x="8642603" y="5654801"/>
                  </a:lnTo>
                  <a:lnTo>
                    <a:pt x="8670798" y="5625846"/>
                  </a:lnTo>
                  <a:close/>
                </a:path>
                <a:path w="8700135" h="5683250">
                  <a:moveTo>
                    <a:pt x="57150" y="5682996"/>
                  </a:moveTo>
                  <a:lnTo>
                    <a:pt x="57150" y="5654801"/>
                  </a:lnTo>
                  <a:lnTo>
                    <a:pt x="28956" y="5625846"/>
                  </a:lnTo>
                  <a:lnTo>
                    <a:pt x="28955" y="5682996"/>
                  </a:lnTo>
                  <a:lnTo>
                    <a:pt x="57150" y="5682996"/>
                  </a:lnTo>
                  <a:close/>
                </a:path>
                <a:path w="8700135" h="5683250">
                  <a:moveTo>
                    <a:pt x="8670798" y="57149"/>
                  </a:moveTo>
                  <a:lnTo>
                    <a:pt x="8642603" y="28193"/>
                  </a:lnTo>
                  <a:lnTo>
                    <a:pt x="8642603" y="57149"/>
                  </a:lnTo>
                  <a:lnTo>
                    <a:pt x="8670798" y="57149"/>
                  </a:lnTo>
                  <a:close/>
                </a:path>
                <a:path w="8700135" h="5683250">
                  <a:moveTo>
                    <a:pt x="8670798" y="5625846"/>
                  </a:moveTo>
                  <a:lnTo>
                    <a:pt x="8670798" y="57149"/>
                  </a:lnTo>
                  <a:lnTo>
                    <a:pt x="8642603" y="57149"/>
                  </a:lnTo>
                  <a:lnTo>
                    <a:pt x="8642603" y="5625846"/>
                  </a:lnTo>
                  <a:lnTo>
                    <a:pt x="8670798" y="5625846"/>
                  </a:lnTo>
                  <a:close/>
                </a:path>
                <a:path w="8700135" h="5683250">
                  <a:moveTo>
                    <a:pt x="8670798" y="5682996"/>
                  </a:moveTo>
                  <a:lnTo>
                    <a:pt x="8670798" y="5625846"/>
                  </a:lnTo>
                  <a:lnTo>
                    <a:pt x="8642603" y="5654801"/>
                  </a:lnTo>
                  <a:lnTo>
                    <a:pt x="8642603" y="5682996"/>
                  </a:lnTo>
                  <a:lnTo>
                    <a:pt x="8670798" y="56829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42896" y="620266"/>
            <a:ext cx="8404860" cy="54933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latin typeface="Comic Sans MS"/>
                <a:cs typeface="Comic Sans MS"/>
              </a:rPr>
              <a:t>Relevadores</a:t>
            </a:r>
            <a:r>
              <a:rPr sz="2600" b="1" spc="-10" dirty="0">
                <a:latin typeface="Comic Sans MS"/>
                <a:cs typeface="Comic Sans MS"/>
              </a:rPr>
              <a:t> Instantaneos</a:t>
            </a:r>
            <a:r>
              <a:rPr sz="2600" b="1" spc="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y</a:t>
            </a:r>
            <a:r>
              <a:rPr sz="2600" b="1" spc="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Caracteristica</a:t>
            </a:r>
            <a:r>
              <a:rPr sz="2600" b="1" spc="4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T.I.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600" spc="-5" dirty="0">
                <a:latin typeface="Comic Sans MS"/>
                <a:cs typeface="Comic Sans MS"/>
              </a:rPr>
              <a:t>PU</a:t>
            </a:r>
            <a:r>
              <a:rPr sz="2600" spc="-4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: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90%Vn;</a:t>
            </a:r>
            <a:endParaRPr sz="2600">
              <a:latin typeface="Comic Sans MS"/>
              <a:cs typeface="Comic Sans MS"/>
            </a:endParaRPr>
          </a:p>
          <a:p>
            <a:pPr marL="12700" marR="1830705">
              <a:lnSpc>
                <a:spcPts val="4990"/>
              </a:lnSpc>
              <a:spcBef>
                <a:spcPts val="475"/>
              </a:spcBef>
            </a:pPr>
            <a:r>
              <a:rPr sz="2600" spc="-5" dirty="0">
                <a:latin typeface="Comic Sans MS"/>
                <a:cs typeface="Comic Sans MS"/>
              </a:rPr>
              <a:t>Tiempo </a:t>
            </a:r>
            <a:r>
              <a:rPr sz="2600" dirty="0">
                <a:latin typeface="Comic Sans MS"/>
                <a:cs typeface="Comic Sans MS"/>
              </a:rPr>
              <a:t>= </a:t>
            </a:r>
            <a:r>
              <a:rPr sz="2600" spc="-5" dirty="0">
                <a:latin typeface="Comic Sans MS"/>
                <a:cs typeface="Comic Sans MS"/>
              </a:rPr>
              <a:t>9.0 seg. al 90% del Ajuste de PU.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Instantaneo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: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80%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Vn.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400"/>
              </a:spcBef>
            </a:pPr>
            <a:r>
              <a:rPr sz="2600" b="1" spc="-10" dirty="0">
                <a:latin typeface="Comic Sans MS"/>
                <a:cs typeface="Comic Sans MS"/>
              </a:rPr>
              <a:t>Relevadores</a:t>
            </a:r>
            <a:r>
              <a:rPr sz="2600" b="1" spc="-1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con</a:t>
            </a:r>
            <a:r>
              <a:rPr sz="2600" b="1" spc="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Caracteristica</a:t>
            </a:r>
            <a:r>
              <a:rPr sz="2600" b="1" spc="4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T.D.</a:t>
            </a:r>
            <a:r>
              <a:rPr sz="2600" b="1" spc="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y</a:t>
            </a:r>
            <a:r>
              <a:rPr sz="2600" b="1" spc="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2</a:t>
            </a:r>
            <a:r>
              <a:rPr sz="2600" b="1" spc="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Elementos:</a:t>
            </a:r>
            <a:endParaRPr sz="2600">
              <a:latin typeface="Comic Sans MS"/>
              <a:cs typeface="Comic Sans MS"/>
            </a:endParaRPr>
          </a:p>
          <a:p>
            <a:pPr marL="12700" marR="4126865">
              <a:lnSpc>
                <a:spcPct val="160000"/>
              </a:lnSpc>
            </a:pPr>
            <a:r>
              <a:rPr sz="2600" spc="-10" dirty="0">
                <a:latin typeface="Comic Sans MS"/>
                <a:cs typeface="Comic Sans MS"/>
              </a:rPr>
              <a:t>Alarma</a:t>
            </a:r>
            <a:r>
              <a:rPr sz="2600" spc="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</a:t>
            </a:r>
            <a:r>
              <a:rPr sz="2600" spc="9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:</a:t>
            </a:r>
            <a:r>
              <a:rPr sz="2600" spc="9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90%Vn.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Tiempo: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10&lt;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t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&lt;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15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Segundos </a:t>
            </a:r>
            <a:r>
              <a:rPr sz="2600" spc="-76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Trip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:</a:t>
            </a:r>
            <a:r>
              <a:rPr sz="2600" spc="-5" dirty="0">
                <a:latin typeface="Comic Sans MS"/>
                <a:cs typeface="Comic Sans MS"/>
              </a:rPr>
              <a:t> 80%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Vn;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Tiempo:</a:t>
            </a:r>
            <a:r>
              <a:rPr sz="2600" spc="-4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2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Segundos.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87616" y="2853435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76961" y="6096"/>
                </a:lnTo>
                <a:lnTo>
                  <a:pt x="46482" y="21335"/>
                </a:lnTo>
                <a:lnTo>
                  <a:pt x="21336" y="46482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0885"/>
                </a:lnTo>
                <a:lnTo>
                  <a:pt x="76961" y="236982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0896"/>
                </a:lnTo>
                <a:lnTo>
                  <a:pt x="0" y="348234"/>
                </a:lnTo>
                <a:lnTo>
                  <a:pt x="3048" y="381762"/>
                </a:lnTo>
                <a:lnTo>
                  <a:pt x="21336" y="416051"/>
                </a:lnTo>
                <a:lnTo>
                  <a:pt x="46482" y="440436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29"/>
                </a:lnTo>
                <a:lnTo>
                  <a:pt x="46482" y="483870"/>
                </a:lnTo>
                <a:lnTo>
                  <a:pt x="21336" y="508253"/>
                </a:lnTo>
                <a:lnTo>
                  <a:pt x="3048" y="542544"/>
                </a:lnTo>
                <a:lnTo>
                  <a:pt x="0" y="579120"/>
                </a:lnTo>
                <a:lnTo>
                  <a:pt x="3048" y="613410"/>
                </a:lnTo>
                <a:lnTo>
                  <a:pt x="21336" y="646938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4756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4295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210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06971" y="2853435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68986" y="6096"/>
                </a:lnTo>
                <a:lnTo>
                  <a:pt x="299466" y="21335"/>
                </a:lnTo>
                <a:lnTo>
                  <a:pt x="324612" y="46481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0885"/>
                </a:lnTo>
                <a:lnTo>
                  <a:pt x="268986" y="236982"/>
                </a:lnTo>
                <a:lnTo>
                  <a:pt x="299466" y="252983"/>
                </a:lnTo>
                <a:lnTo>
                  <a:pt x="324612" y="277367"/>
                </a:lnTo>
                <a:lnTo>
                  <a:pt x="342900" y="310895"/>
                </a:lnTo>
                <a:lnTo>
                  <a:pt x="348996" y="348234"/>
                </a:lnTo>
                <a:lnTo>
                  <a:pt x="342900" y="381762"/>
                </a:lnTo>
                <a:lnTo>
                  <a:pt x="324612" y="416051"/>
                </a:lnTo>
                <a:lnTo>
                  <a:pt x="299466" y="440436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29"/>
                </a:lnTo>
                <a:lnTo>
                  <a:pt x="299466" y="483870"/>
                </a:lnTo>
                <a:lnTo>
                  <a:pt x="324612" y="508253"/>
                </a:lnTo>
                <a:lnTo>
                  <a:pt x="342900" y="542544"/>
                </a:lnTo>
                <a:lnTo>
                  <a:pt x="348996" y="579120"/>
                </a:lnTo>
                <a:lnTo>
                  <a:pt x="342900" y="613410"/>
                </a:lnTo>
                <a:lnTo>
                  <a:pt x="324612" y="646938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4756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4295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210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02890" y="3605529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09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3527"/>
                </a:lnTo>
                <a:lnTo>
                  <a:pt x="231648" y="0"/>
                </a:lnTo>
                <a:lnTo>
                  <a:pt x="237744" y="33527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3527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02890" y="3836415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114299"/>
                </a:moveTo>
                <a:lnTo>
                  <a:pt x="21335" y="46481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5" y="22098"/>
                </a:lnTo>
                <a:lnTo>
                  <a:pt x="209550" y="46481"/>
                </a:lnTo>
                <a:lnTo>
                  <a:pt x="225551" y="80771"/>
                </a:lnTo>
                <a:lnTo>
                  <a:pt x="231648" y="114299"/>
                </a:lnTo>
                <a:lnTo>
                  <a:pt x="237744" y="80771"/>
                </a:lnTo>
                <a:lnTo>
                  <a:pt x="252984" y="46481"/>
                </a:lnTo>
                <a:lnTo>
                  <a:pt x="277368" y="22098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2098"/>
                </a:lnTo>
                <a:lnTo>
                  <a:pt x="441198" y="46481"/>
                </a:lnTo>
                <a:lnTo>
                  <a:pt x="456438" y="80771"/>
                </a:lnTo>
                <a:lnTo>
                  <a:pt x="463295" y="114299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34538" y="331597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34538" y="3950715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59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5386" y="2961532"/>
            <a:ext cx="3655060" cy="709295"/>
            <a:chOff x="15386" y="2961532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24638" y="3084321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3312" y="3142995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5"/>
                  </a:lnTo>
                  <a:lnTo>
                    <a:pt x="58674" y="3451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3312" y="3315970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18820" y="32291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2098"/>
                  </a:lnTo>
                  <a:lnTo>
                    <a:pt x="348995" y="0"/>
                  </a:lnTo>
                  <a:lnTo>
                    <a:pt x="311657" y="6096"/>
                  </a:lnTo>
                  <a:lnTo>
                    <a:pt x="281177" y="22098"/>
                  </a:lnTo>
                  <a:lnTo>
                    <a:pt x="252983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1" y="80772"/>
                  </a:lnTo>
                  <a:lnTo>
                    <a:pt x="210311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771" y="6096"/>
                  </a:lnTo>
                  <a:lnTo>
                    <a:pt x="46481" y="22098"/>
                  </a:lnTo>
                  <a:lnTo>
                    <a:pt x="22097" y="46482"/>
                  </a:lnTo>
                  <a:lnTo>
                    <a:pt x="6095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04520" y="33159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67816" y="2970783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6542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1"/>
                  </a:lnTo>
                  <a:lnTo>
                    <a:pt x="957071" y="690371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6542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7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7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39593" y="3315970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16278" y="3158236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7734"/>
                  </a:moveTo>
                  <a:lnTo>
                    <a:pt x="0" y="117347"/>
                  </a:lnTo>
                  <a:lnTo>
                    <a:pt x="12192" y="80772"/>
                  </a:lnTo>
                  <a:lnTo>
                    <a:pt x="61721" y="22097"/>
                  </a:lnTo>
                  <a:lnTo>
                    <a:pt x="98298" y="6096"/>
                  </a:lnTo>
                  <a:lnTo>
                    <a:pt x="138683" y="0"/>
                  </a:lnTo>
                  <a:lnTo>
                    <a:pt x="176021" y="6096"/>
                  </a:lnTo>
                  <a:lnTo>
                    <a:pt x="212598" y="22097"/>
                  </a:lnTo>
                  <a:lnTo>
                    <a:pt x="240792" y="49530"/>
                  </a:lnTo>
                  <a:lnTo>
                    <a:pt x="274320" y="117347"/>
                  </a:lnTo>
                  <a:lnTo>
                    <a:pt x="277368" y="157734"/>
                  </a:lnTo>
                  <a:lnTo>
                    <a:pt x="277368" y="197358"/>
                  </a:lnTo>
                  <a:lnTo>
                    <a:pt x="290322" y="234696"/>
                  </a:lnTo>
                  <a:lnTo>
                    <a:pt x="311657" y="265176"/>
                  </a:lnTo>
                  <a:lnTo>
                    <a:pt x="339090" y="293369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3369"/>
                  </a:lnTo>
                  <a:lnTo>
                    <a:pt x="518159" y="265176"/>
                  </a:lnTo>
                  <a:lnTo>
                    <a:pt x="540258" y="234696"/>
                  </a:lnTo>
                  <a:lnTo>
                    <a:pt x="552450" y="197358"/>
                  </a:lnTo>
                  <a:lnTo>
                    <a:pt x="555498" y="1577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56941" y="3315970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01915" y="3315970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18067" y="2621788"/>
            <a:ext cx="645795" cy="1388110"/>
            <a:chOff x="8418067" y="2621788"/>
            <a:chExt cx="645795" cy="1388110"/>
          </a:xfrm>
        </p:grpSpPr>
        <p:sp>
          <p:nvSpPr>
            <p:cNvPr id="20" name="object 20"/>
            <p:cNvSpPr/>
            <p:nvPr/>
          </p:nvSpPr>
          <p:spPr>
            <a:xfrm>
              <a:off x="8418067" y="3315970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54338" y="2621788"/>
              <a:ext cx="0" cy="1388110"/>
            </a:xfrm>
            <a:custGeom>
              <a:avLst/>
              <a:gdLst/>
              <a:ahLst/>
              <a:cxnLst/>
              <a:rect l="l" t="t" r="r" b="b"/>
              <a:pathLst>
                <a:path h="1388110">
                  <a:moveTo>
                    <a:pt x="0" y="0"/>
                  </a:moveTo>
                  <a:lnTo>
                    <a:pt x="0" y="138760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950467" y="3315970"/>
            <a:ext cx="0" cy="462915"/>
          </a:xfrm>
          <a:custGeom>
            <a:avLst/>
            <a:gdLst/>
            <a:ahLst/>
            <a:cxnLst/>
            <a:rect l="l" t="t" r="r" b="b"/>
            <a:pathLst>
              <a:path h="462914">
                <a:moveTo>
                  <a:pt x="0" y="0"/>
                </a:moveTo>
                <a:lnTo>
                  <a:pt x="0" y="462534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226045" y="2196044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81851" y="3263284"/>
            <a:ext cx="104609" cy="104609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01651" y="3263284"/>
            <a:ext cx="104609" cy="104609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6497719" y="3885838"/>
            <a:ext cx="1167765" cy="654050"/>
            <a:chOff x="6497719" y="3885838"/>
            <a:chExt cx="1167765" cy="654050"/>
          </a:xfrm>
        </p:grpSpPr>
        <p:sp>
          <p:nvSpPr>
            <p:cNvPr id="27" name="object 27"/>
            <p:cNvSpPr/>
            <p:nvPr/>
          </p:nvSpPr>
          <p:spPr>
            <a:xfrm>
              <a:off x="6506971" y="3895089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70267" y="3895090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201915" y="4126738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510526" y="4530597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473188" y="4490212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433564" y="4453636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50911" y="4298950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201915" y="4126738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693927" y="2926799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87093" y="2926799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70045" y="3084322"/>
            <a:ext cx="581025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4250690" y="3219849"/>
            <a:ext cx="2487930" cy="558800"/>
            <a:chOff x="4250690" y="3219849"/>
            <a:chExt cx="2487930" cy="558800"/>
          </a:xfrm>
        </p:grpSpPr>
        <p:sp>
          <p:nvSpPr>
            <p:cNvPr id="39" name="object 39"/>
            <p:cNvSpPr/>
            <p:nvPr/>
          </p:nvSpPr>
          <p:spPr>
            <a:xfrm>
              <a:off x="6044438" y="3315970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250690" y="3315970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655312" y="3605530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8"/>
                  </a:lnTo>
                  <a:lnTo>
                    <a:pt x="80009" y="108204"/>
                  </a:lnTo>
                  <a:lnTo>
                    <a:pt x="117348" y="114300"/>
                  </a:lnTo>
                  <a:lnTo>
                    <a:pt x="150876" y="108204"/>
                  </a:lnTo>
                  <a:lnTo>
                    <a:pt x="185166" y="92201"/>
                  </a:lnTo>
                  <a:lnTo>
                    <a:pt x="209550" y="67818"/>
                  </a:lnTo>
                  <a:lnTo>
                    <a:pt x="224790" y="33528"/>
                  </a:lnTo>
                  <a:lnTo>
                    <a:pt x="230886" y="0"/>
                  </a:lnTo>
                  <a:lnTo>
                    <a:pt x="237744" y="33528"/>
                  </a:lnTo>
                  <a:lnTo>
                    <a:pt x="252984" y="67818"/>
                  </a:lnTo>
                  <a:lnTo>
                    <a:pt x="277368" y="92201"/>
                  </a:lnTo>
                  <a:lnTo>
                    <a:pt x="311657" y="108204"/>
                  </a:lnTo>
                  <a:lnTo>
                    <a:pt x="348234" y="114300"/>
                  </a:lnTo>
                  <a:lnTo>
                    <a:pt x="382524" y="108204"/>
                  </a:lnTo>
                  <a:lnTo>
                    <a:pt x="416814" y="92201"/>
                  </a:lnTo>
                  <a:lnTo>
                    <a:pt x="441198" y="67818"/>
                  </a:lnTo>
                  <a:lnTo>
                    <a:pt x="456438" y="33528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886197" y="33159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34274" y="3263284"/>
              <a:ext cx="104609" cy="104609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5581141" y="32291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2098"/>
                  </a:lnTo>
                  <a:lnTo>
                    <a:pt x="348996" y="0"/>
                  </a:lnTo>
                  <a:lnTo>
                    <a:pt x="311658" y="6096"/>
                  </a:lnTo>
                  <a:lnTo>
                    <a:pt x="281178" y="22098"/>
                  </a:lnTo>
                  <a:lnTo>
                    <a:pt x="252984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2" y="80772"/>
                  </a:lnTo>
                  <a:lnTo>
                    <a:pt x="210312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010" y="6096"/>
                  </a:lnTo>
                  <a:lnTo>
                    <a:pt x="46481" y="22098"/>
                  </a:lnTo>
                  <a:lnTo>
                    <a:pt x="21336" y="46482"/>
                  </a:lnTo>
                  <a:lnTo>
                    <a:pt x="6096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466841" y="33159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812790" y="33159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4646059" y="3827164"/>
            <a:ext cx="481330" cy="413384"/>
            <a:chOff x="4646059" y="3827164"/>
            <a:chExt cx="481330" cy="413384"/>
          </a:xfrm>
        </p:grpSpPr>
        <p:sp>
          <p:nvSpPr>
            <p:cNvPr id="48" name="object 48"/>
            <p:cNvSpPr/>
            <p:nvPr/>
          </p:nvSpPr>
          <p:spPr>
            <a:xfrm>
              <a:off x="4655311" y="3836416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114300"/>
                  </a:moveTo>
                  <a:lnTo>
                    <a:pt x="21335" y="46482"/>
                  </a:lnTo>
                  <a:lnTo>
                    <a:pt x="80009" y="6096"/>
                  </a:lnTo>
                  <a:lnTo>
                    <a:pt x="117348" y="0"/>
                  </a:lnTo>
                  <a:lnTo>
                    <a:pt x="150876" y="6096"/>
                  </a:lnTo>
                  <a:lnTo>
                    <a:pt x="185165" y="22098"/>
                  </a:lnTo>
                  <a:lnTo>
                    <a:pt x="209550" y="46482"/>
                  </a:lnTo>
                  <a:lnTo>
                    <a:pt x="224790" y="80772"/>
                  </a:lnTo>
                  <a:lnTo>
                    <a:pt x="230886" y="114300"/>
                  </a:lnTo>
                  <a:lnTo>
                    <a:pt x="237744" y="80772"/>
                  </a:lnTo>
                  <a:lnTo>
                    <a:pt x="252984" y="46482"/>
                  </a:lnTo>
                  <a:lnTo>
                    <a:pt x="277368" y="22098"/>
                  </a:lnTo>
                  <a:lnTo>
                    <a:pt x="311657" y="6096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2098"/>
                  </a:lnTo>
                  <a:lnTo>
                    <a:pt x="441198" y="46481"/>
                  </a:lnTo>
                  <a:lnTo>
                    <a:pt x="456438" y="80771"/>
                  </a:lnTo>
                  <a:lnTo>
                    <a:pt x="462534" y="11429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886197" y="3950716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59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4639577" y="2926799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838185" y="3084322"/>
            <a:ext cx="580390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556261" y="2926799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1715960" y="4224718"/>
            <a:ext cx="553085" cy="549275"/>
            <a:chOff x="1715960" y="4224718"/>
            <a:chExt cx="553085" cy="549275"/>
          </a:xfrm>
        </p:grpSpPr>
        <p:sp>
          <p:nvSpPr>
            <p:cNvPr id="54" name="object 54"/>
            <p:cNvSpPr/>
            <p:nvPr/>
          </p:nvSpPr>
          <p:spPr>
            <a:xfrm>
              <a:off x="1731517" y="4240275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521970" y="259080"/>
                  </a:moveTo>
                  <a:lnTo>
                    <a:pt x="515873" y="206502"/>
                  </a:lnTo>
                  <a:lnTo>
                    <a:pt x="499872" y="154686"/>
                  </a:lnTo>
                  <a:lnTo>
                    <a:pt x="472440" y="108204"/>
                  </a:lnTo>
                  <a:lnTo>
                    <a:pt x="435101" y="67818"/>
                  </a:lnTo>
                  <a:lnTo>
                    <a:pt x="392429" y="34290"/>
                  </a:lnTo>
                  <a:lnTo>
                    <a:pt x="342899" y="12954"/>
                  </a:lnTo>
                  <a:lnTo>
                    <a:pt x="287273" y="0"/>
                  </a:lnTo>
                  <a:lnTo>
                    <a:pt x="234695" y="0"/>
                  </a:lnTo>
                  <a:lnTo>
                    <a:pt x="179070" y="12954"/>
                  </a:lnTo>
                  <a:lnTo>
                    <a:pt x="129539" y="34290"/>
                  </a:lnTo>
                  <a:lnTo>
                    <a:pt x="86105" y="67818"/>
                  </a:lnTo>
                  <a:lnTo>
                    <a:pt x="49529" y="108204"/>
                  </a:lnTo>
                  <a:lnTo>
                    <a:pt x="21335" y="154686"/>
                  </a:lnTo>
                  <a:lnTo>
                    <a:pt x="6095" y="206502"/>
                  </a:lnTo>
                  <a:lnTo>
                    <a:pt x="0" y="259080"/>
                  </a:lnTo>
                  <a:lnTo>
                    <a:pt x="6095" y="314706"/>
                  </a:lnTo>
                  <a:lnTo>
                    <a:pt x="21335" y="367284"/>
                  </a:lnTo>
                  <a:lnTo>
                    <a:pt x="49529" y="413004"/>
                  </a:lnTo>
                  <a:lnTo>
                    <a:pt x="86106" y="453390"/>
                  </a:lnTo>
                  <a:lnTo>
                    <a:pt x="129539" y="484632"/>
                  </a:lnTo>
                  <a:lnTo>
                    <a:pt x="179070" y="509016"/>
                  </a:lnTo>
                  <a:lnTo>
                    <a:pt x="234696" y="518160"/>
                  </a:lnTo>
                  <a:lnTo>
                    <a:pt x="287274" y="518160"/>
                  </a:lnTo>
                  <a:lnTo>
                    <a:pt x="342900" y="509016"/>
                  </a:lnTo>
                  <a:lnTo>
                    <a:pt x="392429" y="484632"/>
                  </a:lnTo>
                  <a:lnTo>
                    <a:pt x="435101" y="453390"/>
                  </a:lnTo>
                  <a:lnTo>
                    <a:pt x="472440" y="413004"/>
                  </a:lnTo>
                  <a:lnTo>
                    <a:pt x="499872" y="367284"/>
                  </a:lnTo>
                  <a:lnTo>
                    <a:pt x="515873" y="314706"/>
                  </a:lnTo>
                  <a:lnTo>
                    <a:pt x="521970" y="25908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731517" y="4240275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0" y="259080"/>
                  </a:moveTo>
                  <a:lnTo>
                    <a:pt x="6095" y="206502"/>
                  </a:lnTo>
                  <a:lnTo>
                    <a:pt x="21335" y="154686"/>
                  </a:lnTo>
                  <a:lnTo>
                    <a:pt x="49529" y="108204"/>
                  </a:lnTo>
                  <a:lnTo>
                    <a:pt x="86105" y="67818"/>
                  </a:lnTo>
                  <a:lnTo>
                    <a:pt x="129539" y="34290"/>
                  </a:lnTo>
                  <a:lnTo>
                    <a:pt x="179070" y="12954"/>
                  </a:lnTo>
                  <a:lnTo>
                    <a:pt x="234695" y="0"/>
                  </a:lnTo>
                  <a:lnTo>
                    <a:pt x="287273" y="0"/>
                  </a:lnTo>
                  <a:lnTo>
                    <a:pt x="342899" y="12954"/>
                  </a:lnTo>
                  <a:lnTo>
                    <a:pt x="392429" y="34290"/>
                  </a:lnTo>
                  <a:lnTo>
                    <a:pt x="435101" y="67818"/>
                  </a:lnTo>
                  <a:lnTo>
                    <a:pt x="472440" y="108204"/>
                  </a:lnTo>
                  <a:lnTo>
                    <a:pt x="499872" y="154686"/>
                  </a:lnTo>
                  <a:lnTo>
                    <a:pt x="515873" y="206502"/>
                  </a:lnTo>
                  <a:lnTo>
                    <a:pt x="521970" y="259080"/>
                  </a:lnTo>
                  <a:lnTo>
                    <a:pt x="515873" y="314706"/>
                  </a:lnTo>
                  <a:lnTo>
                    <a:pt x="499872" y="367284"/>
                  </a:lnTo>
                  <a:lnTo>
                    <a:pt x="472440" y="413004"/>
                  </a:lnTo>
                  <a:lnTo>
                    <a:pt x="435101" y="453390"/>
                  </a:lnTo>
                  <a:lnTo>
                    <a:pt x="392429" y="484632"/>
                  </a:lnTo>
                  <a:lnTo>
                    <a:pt x="342900" y="509016"/>
                  </a:lnTo>
                  <a:lnTo>
                    <a:pt x="287274" y="518160"/>
                  </a:lnTo>
                  <a:lnTo>
                    <a:pt x="234696" y="518160"/>
                  </a:lnTo>
                  <a:lnTo>
                    <a:pt x="179070" y="509016"/>
                  </a:lnTo>
                  <a:lnTo>
                    <a:pt x="129539" y="484632"/>
                  </a:lnTo>
                  <a:lnTo>
                    <a:pt x="86106" y="453390"/>
                  </a:lnTo>
                  <a:lnTo>
                    <a:pt x="49529" y="413004"/>
                  </a:lnTo>
                  <a:lnTo>
                    <a:pt x="21335" y="367284"/>
                  </a:lnTo>
                  <a:lnTo>
                    <a:pt x="6095" y="314706"/>
                  </a:lnTo>
                  <a:lnTo>
                    <a:pt x="0" y="259080"/>
                  </a:lnTo>
                  <a:close/>
                </a:path>
              </a:pathLst>
            </a:custGeom>
            <a:ln w="30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1851406" y="4363168"/>
            <a:ext cx="27876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15" dirty="0">
                <a:latin typeface="Comic Sans MS"/>
                <a:cs typeface="Comic Sans MS"/>
              </a:rPr>
              <a:t>27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2253487" y="4240276"/>
            <a:ext cx="781050" cy="259079"/>
          </a:xfrm>
          <a:custGeom>
            <a:avLst/>
            <a:gdLst/>
            <a:ahLst/>
            <a:cxnLst/>
            <a:rect l="l" t="t" r="r" b="b"/>
            <a:pathLst>
              <a:path w="781050" h="259079">
                <a:moveTo>
                  <a:pt x="0" y="259080"/>
                </a:moveTo>
                <a:lnTo>
                  <a:pt x="781050" y="259080"/>
                </a:lnTo>
                <a:lnTo>
                  <a:pt x="78105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3568" y="856488"/>
            <a:ext cx="5346191" cy="3962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0201" y="765301"/>
            <a:ext cx="53911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32-</a:t>
            </a:r>
            <a:r>
              <a:rPr sz="3200" spc="-3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POTENCIA</a:t>
            </a:r>
            <a:r>
              <a:rPr sz="3200" spc="-3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INVERSA.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200" y="1451174"/>
            <a:ext cx="8488045" cy="4066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255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motorizacion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ocurre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cuando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energia suministrada por el motor primario se pierde,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mientras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generador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 en linea.</a:t>
            </a:r>
            <a:endParaRPr sz="2600">
              <a:latin typeface="Comic Sans MS"/>
              <a:cs typeface="Comic Sans MS"/>
            </a:endParaRPr>
          </a:p>
          <a:p>
            <a:pPr marL="12700" marR="698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Cuando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ocurre,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convierte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en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motor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sincrono,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mueve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motor primario.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Los riesgos que se presentan durante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motorizacion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principalmente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motor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primario, el cual puede ser sufrir daño durante esta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condicion.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098" y="1149420"/>
            <a:ext cx="8484235" cy="4543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motorizacion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causa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condiciones indeseables:</a:t>
            </a:r>
            <a:endParaRPr sz="2600">
              <a:latin typeface="Comic Sans MS"/>
              <a:cs typeface="Comic Sans MS"/>
            </a:endParaRPr>
          </a:p>
          <a:p>
            <a:pPr marL="12700" marR="5080">
              <a:lnSpc>
                <a:spcPct val="100000"/>
              </a:lnSpc>
              <a:spcBef>
                <a:spcPts val="1875"/>
              </a:spcBef>
              <a:buFont typeface="Wingdings"/>
              <a:buChar char=""/>
              <a:tabLst>
                <a:tab pos="569595" algn="l"/>
                <a:tab pos="570230" algn="l"/>
              </a:tabLst>
            </a:pP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29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Turbinas</a:t>
            </a:r>
            <a:r>
              <a:rPr sz="2600" spc="29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29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Vapor</a:t>
            </a:r>
            <a:r>
              <a:rPr sz="2600" spc="29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produce</a:t>
            </a:r>
            <a:r>
              <a:rPr sz="2600" spc="29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sobrecalentamiento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alabes.</a:t>
            </a:r>
            <a:endParaRPr sz="2600">
              <a:latin typeface="Comic Sans MS"/>
              <a:cs typeface="Comic Sans MS"/>
            </a:endParaRPr>
          </a:p>
          <a:p>
            <a:pPr marL="12700" marR="5080">
              <a:lnSpc>
                <a:spcPct val="100000"/>
              </a:lnSpc>
              <a:spcBef>
                <a:spcPts val="1870"/>
              </a:spcBef>
              <a:buFont typeface="Wingdings"/>
              <a:buChar char=""/>
              <a:tabLst>
                <a:tab pos="569595" algn="l"/>
                <a:tab pos="570230" algn="l"/>
                <a:tab pos="1117600" algn="l"/>
                <a:tab pos="2631440" algn="l"/>
                <a:tab pos="4519295" algn="l"/>
                <a:tab pos="5029835" algn="l"/>
                <a:tab pos="6551295" algn="l"/>
                <a:tab pos="6991984" algn="l"/>
              </a:tabLst>
            </a:pPr>
            <a:r>
              <a:rPr sz="2600" spc="-5" dirty="0">
                <a:latin typeface="Comic Sans MS"/>
                <a:cs typeface="Comic Sans MS"/>
              </a:rPr>
              <a:t>E</a:t>
            </a:r>
            <a:r>
              <a:rPr sz="2600" dirty="0">
                <a:latin typeface="Comic Sans MS"/>
                <a:cs typeface="Comic Sans MS"/>
              </a:rPr>
              <a:t>n	</a:t>
            </a:r>
            <a:r>
              <a:rPr sz="2600" spc="-5" dirty="0">
                <a:latin typeface="Comic Sans MS"/>
                <a:cs typeface="Comic Sans MS"/>
              </a:rPr>
              <a:t>Turbina</a:t>
            </a:r>
            <a:r>
              <a:rPr sz="2600" dirty="0">
                <a:latin typeface="Comic Sans MS"/>
                <a:cs typeface="Comic Sans MS"/>
              </a:rPr>
              <a:t>s	</a:t>
            </a:r>
            <a:r>
              <a:rPr sz="2600" spc="-5" dirty="0">
                <a:latin typeface="Comic Sans MS"/>
                <a:cs typeface="Comic Sans MS"/>
              </a:rPr>
              <a:t>Hidraulica</a:t>
            </a:r>
            <a:r>
              <a:rPr sz="2600" dirty="0">
                <a:latin typeface="Comic Sans MS"/>
                <a:cs typeface="Comic Sans MS"/>
              </a:rPr>
              <a:t>s	</a:t>
            </a:r>
            <a:r>
              <a:rPr sz="2600" spc="-5" dirty="0">
                <a:latin typeface="Comic Sans MS"/>
                <a:cs typeface="Comic Sans MS"/>
              </a:rPr>
              <a:t>s</a:t>
            </a:r>
            <a:r>
              <a:rPr sz="2600" dirty="0">
                <a:latin typeface="Comic Sans MS"/>
                <a:cs typeface="Comic Sans MS"/>
              </a:rPr>
              <a:t>e	p</a:t>
            </a:r>
            <a:r>
              <a:rPr sz="2600" spc="-5" dirty="0">
                <a:latin typeface="Comic Sans MS"/>
                <a:cs typeface="Comic Sans MS"/>
              </a:rPr>
              <a:t>resent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10" dirty="0">
                <a:latin typeface="Comic Sans MS"/>
                <a:cs typeface="Comic Sans MS"/>
              </a:rPr>
              <a:t>e</a:t>
            </a:r>
            <a:r>
              <a:rPr sz="2600" dirty="0">
                <a:latin typeface="Comic Sans MS"/>
                <a:cs typeface="Comic Sans MS"/>
              </a:rPr>
              <a:t>l	f</a:t>
            </a:r>
            <a:r>
              <a:rPr sz="2600" spc="-5" dirty="0">
                <a:latin typeface="Comic Sans MS"/>
                <a:cs typeface="Comic Sans MS"/>
              </a:rPr>
              <a:t>enomeno  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Cavitacion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(puede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Condensador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Sinc.).</a:t>
            </a:r>
            <a:endParaRPr sz="2600">
              <a:latin typeface="Comic Sans MS"/>
              <a:cs typeface="Comic Sans MS"/>
            </a:endParaRPr>
          </a:p>
          <a:p>
            <a:pPr marL="12700" marR="6985">
              <a:lnSpc>
                <a:spcPct val="100000"/>
              </a:lnSpc>
              <a:spcBef>
                <a:spcPts val="1875"/>
              </a:spcBef>
              <a:buFont typeface="Wingdings"/>
              <a:buChar char=""/>
              <a:tabLst>
                <a:tab pos="569595" algn="l"/>
                <a:tab pos="570230" algn="l"/>
              </a:tabLst>
            </a:pP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1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Turbinas</a:t>
            </a:r>
            <a:r>
              <a:rPr sz="2600" spc="1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1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Gas</a:t>
            </a:r>
            <a:r>
              <a:rPr sz="2600" spc="1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</a:t>
            </a:r>
            <a:r>
              <a:rPr sz="2600" spc="1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existir</a:t>
            </a:r>
            <a:r>
              <a:rPr sz="2600" spc="17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problemas</a:t>
            </a:r>
            <a:r>
              <a:rPr sz="2600" spc="1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spc="1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engranaje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(Turbina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–</a:t>
            </a:r>
            <a:r>
              <a:rPr sz="2600" spc="-5" dirty="0">
                <a:latin typeface="Comic Sans MS"/>
                <a:cs typeface="Comic Sans MS"/>
              </a:rPr>
              <a:t> Generador).</a:t>
            </a:r>
            <a:endParaRPr sz="2600">
              <a:latin typeface="Comic Sans MS"/>
              <a:cs typeface="Comic Sans MS"/>
            </a:endParaRPr>
          </a:p>
          <a:p>
            <a:pPr marL="12700" marR="5080">
              <a:lnSpc>
                <a:spcPct val="100000"/>
              </a:lnSpc>
              <a:spcBef>
                <a:spcPts val="1870"/>
              </a:spcBef>
              <a:buFont typeface="Wingdings"/>
              <a:buChar char=""/>
              <a:tabLst>
                <a:tab pos="569595" algn="l"/>
                <a:tab pos="570230" algn="l"/>
              </a:tabLst>
            </a:pP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3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spc="3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motores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diesel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existe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peligro</a:t>
            </a:r>
            <a:r>
              <a:rPr sz="2600" spc="3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incendio</a:t>
            </a:r>
            <a:r>
              <a:rPr sz="2600" spc="3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explosión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debido </a:t>
            </a:r>
            <a:r>
              <a:rPr sz="2600" dirty="0">
                <a:latin typeface="Comic Sans MS"/>
                <a:cs typeface="Comic Sans MS"/>
              </a:rPr>
              <a:t>al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combustible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 quemado.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2898" y="806519"/>
            <a:ext cx="8486140" cy="4859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Condiciones de motorizacion intensionales pueden ser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permitidas</a:t>
            </a:r>
            <a:r>
              <a:rPr sz="2600" spc="3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3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turbinas</a:t>
            </a:r>
            <a:r>
              <a:rPr sz="2600" spc="3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3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gas</a:t>
            </a:r>
            <a:r>
              <a:rPr sz="2600" spc="32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e</a:t>
            </a:r>
            <a:r>
              <a:rPr sz="2600" spc="3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hidros,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3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acelerar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rotor durante el proceso de arranque,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operación en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modo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bomba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almacenamiento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(Pump/Storage).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Desde el punto de vista del sistema, la motorizacion se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define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flujo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potencia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hacia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generador,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 actua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como motor.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Si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campo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permanece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cerrado,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 puede permancer en fase con el sistema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funcionar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motor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sincrono.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contrario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actuara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 motor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Induccion.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4429505" y="1643633"/>
            <a:ext cx="0" cy="4943475"/>
          </a:xfrm>
          <a:custGeom>
            <a:avLst/>
            <a:gdLst/>
            <a:ahLst/>
            <a:cxnLst/>
            <a:rect l="l" t="t" r="r" b="b"/>
            <a:pathLst>
              <a:path h="4943475">
                <a:moveTo>
                  <a:pt x="0" y="0"/>
                </a:moveTo>
                <a:lnTo>
                  <a:pt x="0" y="4943094"/>
                </a:lnTo>
              </a:path>
            </a:pathLst>
          </a:custGeom>
          <a:ln w="494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2969" y="4114800"/>
            <a:ext cx="844550" cy="0"/>
          </a:xfrm>
          <a:custGeom>
            <a:avLst/>
            <a:gdLst/>
            <a:ahLst/>
            <a:cxnLst/>
            <a:rect l="l" t="t" r="r" b="b"/>
            <a:pathLst>
              <a:path w="844550">
                <a:moveTo>
                  <a:pt x="0" y="0"/>
                </a:moveTo>
                <a:lnTo>
                  <a:pt x="844296" y="0"/>
                </a:lnTo>
              </a:path>
            </a:pathLst>
          </a:custGeom>
          <a:ln w="494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4377690" y="4008120"/>
            <a:ext cx="3352800" cy="214629"/>
            <a:chOff x="4377690" y="4008120"/>
            <a:chExt cx="3352800" cy="214629"/>
          </a:xfrm>
        </p:grpSpPr>
        <p:sp>
          <p:nvSpPr>
            <p:cNvPr id="6" name="object 6"/>
            <p:cNvSpPr/>
            <p:nvPr/>
          </p:nvSpPr>
          <p:spPr>
            <a:xfrm>
              <a:off x="4377690" y="4114799"/>
              <a:ext cx="3166110" cy="0"/>
            </a:xfrm>
            <a:custGeom>
              <a:avLst/>
              <a:gdLst/>
              <a:ahLst/>
              <a:cxnLst/>
              <a:rect l="l" t="t" r="r" b="b"/>
              <a:pathLst>
                <a:path w="3166109">
                  <a:moveTo>
                    <a:pt x="0" y="0"/>
                  </a:moveTo>
                  <a:lnTo>
                    <a:pt x="3166109" y="0"/>
                  </a:lnTo>
                </a:path>
              </a:pathLst>
            </a:custGeom>
            <a:ln w="494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516367" y="4008120"/>
              <a:ext cx="214629" cy="214629"/>
            </a:xfrm>
            <a:custGeom>
              <a:avLst/>
              <a:gdLst/>
              <a:ahLst/>
              <a:cxnLst/>
              <a:rect l="l" t="t" r="r" b="b"/>
              <a:pathLst>
                <a:path w="214629" h="214629">
                  <a:moveTo>
                    <a:pt x="214122" y="106679"/>
                  </a:moveTo>
                  <a:lnTo>
                    <a:pt x="0" y="0"/>
                  </a:lnTo>
                  <a:lnTo>
                    <a:pt x="0" y="214122"/>
                  </a:lnTo>
                  <a:lnTo>
                    <a:pt x="214122" y="10667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716280" y="4008120"/>
            <a:ext cx="214629" cy="214629"/>
          </a:xfrm>
          <a:custGeom>
            <a:avLst/>
            <a:gdLst/>
            <a:ahLst/>
            <a:cxnLst/>
            <a:rect l="l" t="t" r="r" b="b"/>
            <a:pathLst>
              <a:path w="214630" h="214629">
                <a:moveTo>
                  <a:pt x="214122" y="214122"/>
                </a:moveTo>
                <a:lnTo>
                  <a:pt x="214122" y="0"/>
                </a:lnTo>
                <a:lnTo>
                  <a:pt x="0" y="106679"/>
                </a:lnTo>
                <a:lnTo>
                  <a:pt x="214122" y="2141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54052" y="683366"/>
            <a:ext cx="7244080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950" spc="5" dirty="0">
                <a:solidFill>
                  <a:srgbClr val="000000"/>
                </a:solidFill>
                <a:latin typeface="Comic Sans MS"/>
                <a:cs typeface="Comic Sans MS"/>
              </a:rPr>
              <a:t>FLUJO</a:t>
            </a:r>
            <a:r>
              <a:rPr sz="395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3950" spc="10" dirty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sz="39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3950" spc="5" dirty="0">
                <a:solidFill>
                  <a:srgbClr val="000000"/>
                </a:solidFill>
                <a:latin typeface="Comic Sans MS"/>
                <a:cs typeface="Comic Sans MS"/>
              </a:rPr>
              <a:t>POTENCIA</a:t>
            </a:r>
            <a:r>
              <a:rPr sz="395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3950" dirty="0">
                <a:solidFill>
                  <a:srgbClr val="000000"/>
                </a:solidFill>
                <a:latin typeface="Comic Sans MS"/>
                <a:cs typeface="Comic Sans MS"/>
              </a:rPr>
              <a:t>REAL.</a:t>
            </a:r>
            <a:endParaRPr sz="3950">
              <a:latin typeface="Comic Sans MS"/>
              <a:cs typeface="Comic Sans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49506" y="4311149"/>
            <a:ext cx="1358265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b="1" spc="10" dirty="0">
                <a:latin typeface="Comic Sans MS"/>
                <a:cs typeface="Comic Sans MS"/>
              </a:rPr>
              <a:t>(+)</a:t>
            </a:r>
            <a:r>
              <a:rPr sz="2500" b="1" spc="-60" dirty="0">
                <a:latin typeface="Comic Sans MS"/>
                <a:cs typeface="Comic Sans MS"/>
              </a:rPr>
              <a:t> </a:t>
            </a:r>
            <a:r>
              <a:rPr sz="2500" b="1" spc="15" dirty="0">
                <a:latin typeface="Comic Sans MS"/>
                <a:cs typeface="Comic Sans MS"/>
              </a:rPr>
              <a:t>SIS.</a:t>
            </a:r>
            <a:endParaRPr sz="2500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0694" y="4311149"/>
            <a:ext cx="1420495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b="1" spc="10" dirty="0">
                <a:latin typeface="Comic Sans MS"/>
                <a:cs typeface="Comic Sans MS"/>
              </a:rPr>
              <a:t>(-)</a:t>
            </a:r>
            <a:r>
              <a:rPr sz="2500" b="1" spc="-55" dirty="0">
                <a:latin typeface="Comic Sans MS"/>
                <a:cs typeface="Comic Sans MS"/>
              </a:rPr>
              <a:t> </a:t>
            </a:r>
            <a:r>
              <a:rPr sz="2500" b="1" spc="20" dirty="0">
                <a:latin typeface="Comic Sans MS"/>
                <a:cs typeface="Comic Sans MS"/>
              </a:rPr>
              <a:t>GEN.</a:t>
            </a:r>
            <a:endParaRPr sz="250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747266" y="1643634"/>
            <a:ext cx="2630805" cy="4943475"/>
            <a:chOff x="1747266" y="1643634"/>
            <a:chExt cx="2630805" cy="4943475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47266" y="1643634"/>
              <a:ext cx="2630424" cy="494309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972818" y="3823716"/>
              <a:ext cx="2176780" cy="582295"/>
            </a:xfrm>
            <a:custGeom>
              <a:avLst/>
              <a:gdLst/>
              <a:ahLst/>
              <a:cxnLst/>
              <a:rect l="l" t="t" r="r" b="b"/>
              <a:pathLst>
                <a:path w="2176779" h="582295">
                  <a:moveTo>
                    <a:pt x="2176272" y="582167"/>
                  </a:moveTo>
                  <a:lnTo>
                    <a:pt x="2176272" y="0"/>
                  </a:lnTo>
                  <a:lnTo>
                    <a:pt x="0" y="0"/>
                  </a:lnTo>
                  <a:lnTo>
                    <a:pt x="0" y="582167"/>
                  </a:lnTo>
                  <a:lnTo>
                    <a:pt x="2176272" y="58216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976881" y="3780646"/>
            <a:ext cx="2171065" cy="575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600" b="1" spc="10" dirty="0">
                <a:latin typeface="Comic Sans MS"/>
                <a:cs typeface="Comic Sans MS"/>
              </a:rPr>
              <a:t>DISPARO</a:t>
            </a:r>
            <a:endParaRPr sz="3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504" y="789431"/>
            <a:ext cx="8700135" cy="5683250"/>
            <a:chOff x="222504" y="789431"/>
            <a:chExt cx="8700135" cy="5683250"/>
          </a:xfrm>
        </p:grpSpPr>
        <p:sp>
          <p:nvSpPr>
            <p:cNvPr id="3" name="object 3"/>
            <p:cNvSpPr/>
            <p:nvPr/>
          </p:nvSpPr>
          <p:spPr>
            <a:xfrm>
              <a:off x="251460" y="817625"/>
              <a:ext cx="8642350" cy="5626735"/>
            </a:xfrm>
            <a:custGeom>
              <a:avLst/>
              <a:gdLst/>
              <a:ahLst/>
              <a:cxnLst/>
              <a:rect l="l" t="t" r="r" b="b"/>
              <a:pathLst>
                <a:path w="8642350" h="5626735">
                  <a:moveTo>
                    <a:pt x="8641841" y="5626607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5626607"/>
                  </a:lnTo>
                  <a:lnTo>
                    <a:pt x="8641841" y="5626607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2504" y="789431"/>
              <a:ext cx="8700135" cy="5683250"/>
            </a:xfrm>
            <a:custGeom>
              <a:avLst/>
              <a:gdLst/>
              <a:ahLst/>
              <a:cxnLst/>
              <a:rect l="l" t="t" r="r" b="b"/>
              <a:pathLst>
                <a:path w="8700135" h="5683250">
                  <a:moveTo>
                    <a:pt x="8699753" y="5682996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5682996"/>
                  </a:lnTo>
                  <a:lnTo>
                    <a:pt x="28955" y="5682996"/>
                  </a:lnTo>
                  <a:lnTo>
                    <a:pt x="28955" y="57150"/>
                  </a:lnTo>
                  <a:lnTo>
                    <a:pt x="57149" y="28194"/>
                  </a:lnTo>
                  <a:lnTo>
                    <a:pt x="57149" y="57150"/>
                  </a:lnTo>
                  <a:lnTo>
                    <a:pt x="8642603" y="57149"/>
                  </a:lnTo>
                  <a:lnTo>
                    <a:pt x="8642603" y="28193"/>
                  </a:lnTo>
                  <a:lnTo>
                    <a:pt x="8670798" y="57149"/>
                  </a:lnTo>
                  <a:lnTo>
                    <a:pt x="8670798" y="5682996"/>
                  </a:lnTo>
                  <a:lnTo>
                    <a:pt x="8699753" y="5682996"/>
                  </a:lnTo>
                  <a:close/>
                </a:path>
                <a:path w="8700135" h="5683250">
                  <a:moveTo>
                    <a:pt x="57149" y="57150"/>
                  </a:moveTo>
                  <a:lnTo>
                    <a:pt x="57149" y="28194"/>
                  </a:lnTo>
                  <a:lnTo>
                    <a:pt x="28955" y="57150"/>
                  </a:lnTo>
                  <a:lnTo>
                    <a:pt x="57149" y="57150"/>
                  </a:lnTo>
                  <a:close/>
                </a:path>
                <a:path w="8700135" h="5683250">
                  <a:moveTo>
                    <a:pt x="57150" y="5625846"/>
                  </a:moveTo>
                  <a:lnTo>
                    <a:pt x="57149" y="57150"/>
                  </a:lnTo>
                  <a:lnTo>
                    <a:pt x="28955" y="57150"/>
                  </a:lnTo>
                  <a:lnTo>
                    <a:pt x="28956" y="5625846"/>
                  </a:lnTo>
                  <a:lnTo>
                    <a:pt x="57150" y="5625846"/>
                  </a:lnTo>
                  <a:close/>
                </a:path>
                <a:path w="8700135" h="5683250">
                  <a:moveTo>
                    <a:pt x="8670798" y="5625846"/>
                  </a:moveTo>
                  <a:lnTo>
                    <a:pt x="28956" y="5625846"/>
                  </a:lnTo>
                  <a:lnTo>
                    <a:pt x="57150" y="5654801"/>
                  </a:lnTo>
                  <a:lnTo>
                    <a:pt x="57150" y="5682996"/>
                  </a:lnTo>
                  <a:lnTo>
                    <a:pt x="8642603" y="5682996"/>
                  </a:lnTo>
                  <a:lnTo>
                    <a:pt x="8642603" y="5654801"/>
                  </a:lnTo>
                  <a:lnTo>
                    <a:pt x="8670798" y="5625846"/>
                  </a:lnTo>
                  <a:close/>
                </a:path>
                <a:path w="8700135" h="5683250">
                  <a:moveTo>
                    <a:pt x="57150" y="5682996"/>
                  </a:moveTo>
                  <a:lnTo>
                    <a:pt x="57150" y="5654801"/>
                  </a:lnTo>
                  <a:lnTo>
                    <a:pt x="28956" y="5625846"/>
                  </a:lnTo>
                  <a:lnTo>
                    <a:pt x="28955" y="5682996"/>
                  </a:lnTo>
                  <a:lnTo>
                    <a:pt x="57150" y="5682996"/>
                  </a:lnTo>
                  <a:close/>
                </a:path>
                <a:path w="8700135" h="5683250">
                  <a:moveTo>
                    <a:pt x="8670798" y="57149"/>
                  </a:moveTo>
                  <a:lnTo>
                    <a:pt x="8642603" y="28193"/>
                  </a:lnTo>
                  <a:lnTo>
                    <a:pt x="8642603" y="57149"/>
                  </a:lnTo>
                  <a:lnTo>
                    <a:pt x="8670798" y="57149"/>
                  </a:lnTo>
                  <a:close/>
                </a:path>
                <a:path w="8700135" h="5683250">
                  <a:moveTo>
                    <a:pt x="8670798" y="5625846"/>
                  </a:moveTo>
                  <a:lnTo>
                    <a:pt x="8670798" y="57149"/>
                  </a:lnTo>
                  <a:lnTo>
                    <a:pt x="8642603" y="57149"/>
                  </a:lnTo>
                  <a:lnTo>
                    <a:pt x="8642603" y="5625846"/>
                  </a:lnTo>
                  <a:lnTo>
                    <a:pt x="8670798" y="5625846"/>
                  </a:lnTo>
                  <a:close/>
                </a:path>
                <a:path w="8700135" h="5683250">
                  <a:moveTo>
                    <a:pt x="8670798" y="5682996"/>
                  </a:moveTo>
                  <a:lnTo>
                    <a:pt x="8670798" y="5625846"/>
                  </a:lnTo>
                  <a:lnTo>
                    <a:pt x="8642603" y="5654801"/>
                  </a:lnTo>
                  <a:lnTo>
                    <a:pt x="8642603" y="5682996"/>
                  </a:lnTo>
                  <a:lnTo>
                    <a:pt x="8670798" y="56829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0199" y="834644"/>
            <a:ext cx="7997825" cy="54933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latin typeface="Comic Sans MS"/>
                <a:cs typeface="Comic Sans MS"/>
              </a:rPr>
              <a:t>Los</a:t>
            </a:r>
            <a:r>
              <a:rPr sz="2600" b="1" spc="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ajusten</a:t>
            </a:r>
            <a:r>
              <a:rPr sz="2600" b="1" spc="5" dirty="0">
                <a:latin typeface="Comic Sans MS"/>
                <a:cs typeface="Comic Sans MS"/>
              </a:rPr>
              <a:t> </a:t>
            </a:r>
            <a:r>
              <a:rPr sz="2600" b="1" spc="-10" dirty="0">
                <a:latin typeface="Comic Sans MS"/>
                <a:cs typeface="Comic Sans MS"/>
              </a:rPr>
              <a:t>deben</a:t>
            </a:r>
            <a:r>
              <a:rPr sz="2600" b="1" spc="-5" dirty="0">
                <a:latin typeface="Comic Sans MS"/>
                <a:cs typeface="Comic Sans MS"/>
              </a:rPr>
              <a:t> </a:t>
            </a:r>
            <a:r>
              <a:rPr sz="2600" b="1" spc="-10" dirty="0">
                <a:latin typeface="Comic Sans MS"/>
                <a:cs typeface="Comic Sans MS"/>
              </a:rPr>
              <a:t>respetar</a:t>
            </a:r>
            <a:r>
              <a:rPr sz="2600" b="1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los</a:t>
            </a:r>
            <a:r>
              <a:rPr sz="2600" b="1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siguientes limites: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  <a:tabLst>
                <a:tab pos="1880235" algn="l"/>
              </a:tabLst>
            </a:pPr>
            <a:r>
              <a:rPr sz="2600" b="1" spc="-5" dirty="0">
                <a:latin typeface="Comic Sans MS"/>
                <a:cs typeface="Comic Sans MS"/>
              </a:rPr>
              <a:t>Gas :</a:t>
            </a:r>
            <a:r>
              <a:rPr sz="2600" b="1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50%	Potencia</a:t>
            </a:r>
            <a:r>
              <a:rPr sz="2600" spc="-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Nominal.</a:t>
            </a:r>
            <a:endParaRPr sz="2600">
              <a:latin typeface="Comic Sans MS"/>
              <a:cs typeface="Comic Sans MS"/>
            </a:endParaRPr>
          </a:p>
          <a:p>
            <a:pPr marL="996315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Tiempo: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&lt;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60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600" b="1" spc="-5" dirty="0">
                <a:latin typeface="Comic Sans MS"/>
                <a:cs typeface="Comic Sans MS"/>
              </a:rPr>
              <a:t>Diesel</a:t>
            </a:r>
            <a:r>
              <a:rPr sz="2600" b="1" spc="-3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:</a:t>
            </a:r>
            <a:r>
              <a:rPr sz="2600" b="1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25%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Potencia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Nominla.</a:t>
            </a:r>
            <a:endParaRPr sz="2600">
              <a:latin typeface="Comic Sans MS"/>
              <a:cs typeface="Comic Sans MS"/>
            </a:endParaRPr>
          </a:p>
          <a:p>
            <a:pPr marL="996315">
              <a:lnSpc>
                <a:spcPct val="100000"/>
              </a:lnSpc>
              <a:spcBef>
                <a:spcPts val="1875"/>
              </a:spcBef>
            </a:pPr>
            <a:r>
              <a:rPr sz="2600" spc="-5" dirty="0">
                <a:latin typeface="Comic Sans MS"/>
                <a:cs typeface="Comic Sans MS"/>
              </a:rPr>
              <a:t>Tiempo: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&lt;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60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600" b="1" spc="-5" dirty="0">
                <a:latin typeface="Comic Sans MS"/>
                <a:cs typeface="Comic Sans MS"/>
              </a:rPr>
              <a:t>Turbinas Hidraulicas:</a:t>
            </a:r>
            <a:r>
              <a:rPr sz="2600" b="1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0.2%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- </a:t>
            </a:r>
            <a:r>
              <a:rPr sz="2600" spc="-5" dirty="0">
                <a:latin typeface="Comic Sans MS"/>
                <a:cs typeface="Comic Sans MS"/>
              </a:rPr>
              <a:t>2%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Potencia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Nominal.</a:t>
            </a:r>
            <a:endParaRPr sz="2600">
              <a:latin typeface="Comic Sans MS"/>
              <a:cs typeface="Comic Sans MS"/>
            </a:endParaRPr>
          </a:p>
          <a:p>
            <a:pPr marL="996315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Tiempo: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&lt;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60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600" b="1" spc="-5" dirty="0">
                <a:latin typeface="Comic Sans MS"/>
                <a:cs typeface="Comic Sans MS"/>
              </a:rPr>
              <a:t>Turbina de</a:t>
            </a:r>
            <a:r>
              <a:rPr sz="2600" b="1" spc="-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Vapor:</a:t>
            </a:r>
            <a:r>
              <a:rPr sz="2600" b="1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0.5%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-</a:t>
            </a:r>
            <a:r>
              <a:rPr sz="2600" spc="-5" dirty="0">
                <a:latin typeface="Comic Sans MS"/>
                <a:cs typeface="Comic Sans MS"/>
              </a:rPr>
              <a:t> 3%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Potencia Nominal.</a:t>
            </a:r>
            <a:endParaRPr sz="2600">
              <a:latin typeface="Comic Sans MS"/>
              <a:cs typeface="Comic Sans MS"/>
            </a:endParaRPr>
          </a:p>
          <a:p>
            <a:pPr marL="996315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Tiempo: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&lt;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30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069335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46482" y="21335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0886"/>
                </a:lnTo>
                <a:lnTo>
                  <a:pt x="76961" y="236982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0896"/>
                </a:lnTo>
                <a:lnTo>
                  <a:pt x="0" y="348234"/>
                </a:lnTo>
                <a:lnTo>
                  <a:pt x="3048" y="381762"/>
                </a:lnTo>
                <a:lnTo>
                  <a:pt x="21336" y="416051"/>
                </a:lnTo>
                <a:lnTo>
                  <a:pt x="46482" y="440436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3870"/>
                </a:lnTo>
                <a:lnTo>
                  <a:pt x="21336" y="508254"/>
                </a:lnTo>
                <a:lnTo>
                  <a:pt x="3048" y="542544"/>
                </a:lnTo>
                <a:lnTo>
                  <a:pt x="0" y="579120"/>
                </a:lnTo>
                <a:lnTo>
                  <a:pt x="3048" y="613410"/>
                </a:lnTo>
                <a:lnTo>
                  <a:pt x="21336" y="646938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4756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4296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210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069335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99466" y="21335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0886"/>
                </a:lnTo>
                <a:lnTo>
                  <a:pt x="268986" y="236982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0896"/>
                </a:lnTo>
                <a:lnTo>
                  <a:pt x="348996" y="348234"/>
                </a:lnTo>
                <a:lnTo>
                  <a:pt x="342900" y="381762"/>
                </a:lnTo>
                <a:lnTo>
                  <a:pt x="324612" y="416051"/>
                </a:lnTo>
                <a:lnTo>
                  <a:pt x="299466" y="440436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3870"/>
                </a:lnTo>
                <a:lnTo>
                  <a:pt x="324612" y="508254"/>
                </a:lnTo>
                <a:lnTo>
                  <a:pt x="342900" y="542544"/>
                </a:lnTo>
                <a:lnTo>
                  <a:pt x="348996" y="579120"/>
                </a:lnTo>
                <a:lnTo>
                  <a:pt x="342900" y="613410"/>
                </a:lnTo>
                <a:lnTo>
                  <a:pt x="324612" y="646938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4756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4296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210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3821429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10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3527"/>
                </a:lnTo>
                <a:lnTo>
                  <a:pt x="231648" y="0"/>
                </a:lnTo>
                <a:lnTo>
                  <a:pt x="237744" y="33527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3527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052315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114299"/>
                </a:moveTo>
                <a:lnTo>
                  <a:pt x="21335" y="46481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6" y="22098"/>
                </a:lnTo>
                <a:lnTo>
                  <a:pt x="209550" y="46481"/>
                </a:lnTo>
                <a:lnTo>
                  <a:pt x="225551" y="80771"/>
                </a:lnTo>
                <a:lnTo>
                  <a:pt x="231648" y="114299"/>
                </a:lnTo>
                <a:lnTo>
                  <a:pt x="237744" y="80771"/>
                </a:lnTo>
                <a:lnTo>
                  <a:pt x="252984" y="46481"/>
                </a:lnTo>
                <a:lnTo>
                  <a:pt x="277368" y="22098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2098"/>
                </a:lnTo>
                <a:lnTo>
                  <a:pt x="441198" y="46481"/>
                </a:lnTo>
                <a:lnTo>
                  <a:pt x="456438" y="80771"/>
                </a:lnTo>
                <a:lnTo>
                  <a:pt x="463295" y="114299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53187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166615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60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86" y="3177432"/>
            <a:ext cx="3655060" cy="709295"/>
            <a:chOff x="28086" y="3177432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37338" y="3300221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358895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58674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531870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2098"/>
                  </a:lnTo>
                  <a:lnTo>
                    <a:pt x="348995" y="0"/>
                  </a:lnTo>
                  <a:lnTo>
                    <a:pt x="311658" y="6096"/>
                  </a:lnTo>
                  <a:lnTo>
                    <a:pt x="281177" y="22098"/>
                  </a:lnTo>
                  <a:lnTo>
                    <a:pt x="252983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1" y="80772"/>
                  </a:lnTo>
                  <a:lnTo>
                    <a:pt x="210311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771" y="6096"/>
                  </a:lnTo>
                  <a:lnTo>
                    <a:pt x="46481" y="22098"/>
                  </a:lnTo>
                  <a:lnTo>
                    <a:pt x="22097" y="46482"/>
                  </a:lnTo>
                  <a:lnTo>
                    <a:pt x="6095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186683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6542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2"/>
                  </a:lnTo>
                  <a:lnTo>
                    <a:pt x="957071" y="690372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6542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3" y="3531870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374136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7734"/>
                  </a:moveTo>
                  <a:lnTo>
                    <a:pt x="0" y="117348"/>
                  </a:lnTo>
                  <a:lnTo>
                    <a:pt x="12192" y="80772"/>
                  </a:lnTo>
                  <a:lnTo>
                    <a:pt x="61721" y="22098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2098"/>
                  </a:lnTo>
                  <a:lnTo>
                    <a:pt x="240792" y="49530"/>
                  </a:lnTo>
                  <a:lnTo>
                    <a:pt x="274320" y="117348"/>
                  </a:lnTo>
                  <a:lnTo>
                    <a:pt x="277368" y="157734"/>
                  </a:lnTo>
                  <a:lnTo>
                    <a:pt x="277368" y="197358"/>
                  </a:lnTo>
                  <a:lnTo>
                    <a:pt x="290322" y="234696"/>
                  </a:lnTo>
                  <a:lnTo>
                    <a:pt x="311657" y="265176"/>
                  </a:lnTo>
                  <a:lnTo>
                    <a:pt x="339090" y="293369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3369"/>
                  </a:lnTo>
                  <a:lnTo>
                    <a:pt x="518159" y="265176"/>
                  </a:lnTo>
                  <a:lnTo>
                    <a:pt x="540258" y="234696"/>
                  </a:lnTo>
                  <a:lnTo>
                    <a:pt x="552450" y="197358"/>
                  </a:lnTo>
                  <a:lnTo>
                    <a:pt x="555498" y="1577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531870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531870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2837688"/>
            <a:ext cx="645795" cy="1388110"/>
            <a:chOff x="8430767" y="2837688"/>
            <a:chExt cx="645795" cy="1388110"/>
          </a:xfrm>
        </p:grpSpPr>
        <p:sp>
          <p:nvSpPr>
            <p:cNvPr id="20" name="object 20"/>
            <p:cNvSpPr/>
            <p:nvPr/>
          </p:nvSpPr>
          <p:spPr>
            <a:xfrm>
              <a:off x="8430767" y="3531870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2837688"/>
              <a:ext cx="0" cy="1388110"/>
            </a:xfrm>
            <a:custGeom>
              <a:avLst/>
              <a:gdLst/>
              <a:ahLst/>
              <a:cxnLst/>
              <a:rect l="l" t="t" r="r" b="b"/>
              <a:pathLst>
                <a:path h="1388110">
                  <a:moveTo>
                    <a:pt x="0" y="0"/>
                  </a:moveTo>
                  <a:lnTo>
                    <a:pt x="0" y="138760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953642" y="3522345"/>
            <a:ext cx="1328420" cy="1468120"/>
            <a:chOff x="953642" y="3522345"/>
            <a:chExt cx="1328420" cy="1468120"/>
          </a:xfrm>
        </p:grpSpPr>
        <p:sp>
          <p:nvSpPr>
            <p:cNvPr id="23" name="object 23"/>
            <p:cNvSpPr/>
            <p:nvPr/>
          </p:nvSpPr>
          <p:spPr>
            <a:xfrm>
              <a:off x="963167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521970" y="259079"/>
                  </a:moveTo>
                  <a:lnTo>
                    <a:pt x="515873" y="206501"/>
                  </a:lnTo>
                  <a:lnTo>
                    <a:pt x="499872" y="154685"/>
                  </a:lnTo>
                  <a:lnTo>
                    <a:pt x="472440" y="108203"/>
                  </a:lnTo>
                  <a:lnTo>
                    <a:pt x="435101" y="67817"/>
                  </a:lnTo>
                  <a:lnTo>
                    <a:pt x="392429" y="34289"/>
                  </a:lnTo>
                  <a:lnTo>
                    <a:pt x="342900" y="12953"/>
                  </a:lnTo>
                  <a:lnTo>
                    <a:pt x="287274" y="0"/>
                  </a:lnTo>
                  <a:lnTo>
                    <a:pt x="234696" y="0"/>
                  </a:lnTo>
                  <a:lnTo>
                    <a:pt x="179070" y="12953"/>
                  </a:lnTo>
                  <a:lnTo>
                    <a:pt x="129539" y="34289"/>
                  </a:lnTo>
                  <a:lnTo>
                    <a:pt x="86105" y="67817"/>
                  </a:lnTo>
                  <a:lnTo>
                    <a:pt x="49529" y="108203"/>
                  </a:lnTo>
                  <a:lnTo>
                    <a:pt x="21335" y="154685"/>
                  </a:lnTo>
                  <a:lnTo>
                    <a:pt x="6095" y="206501"/>
                  </a:lnTo>
                  <a:lnTo>
                    <a:pt x="0" y="259079"/>
                  </a:lnTo>
                  <a:lnTo>
                    <a:pt x="6096" y="314705"/>
                  </a:lnTo>
                  <a:lnTo>
                    <a:pt x="21335" y="367283"/>
                  </a:lnTo>
                  <a:lnTo>
                    <a:pt x="49529" y="413003"/>
                  </a:lnTo>
                  <a:lnTo>
                    <a:pt x="86106" y="453389"/>
                  </a:lnTo>
                  <a:lnTo>
                    <a:pt x="129540" y="484631"/>
                  </a:lnTo>
                  <a:lnTo>
                    <a:pt x="179070" y="509016"/>
                  </a:lnTo>
                  <a:lnTo>
                    <a:pt x="234696" y="518159"/>
                  </a:lnTo>
                  <a:lnTo>
                    <a:pt x="287274" y="518159"/>
                  </a:lnTo>
                  <a:lnTo>
                    <a:pt x="342900" y="509016"/>
                  </a:lnTo>
                  <a:lnTo>
                    <a:pt x="392429" y="484631"/>
                  </a:lnTo>
                  <a:lnTo>
                    <a:pt x="435101" y="453389"/>
                  </a:lnTo>
                  <a:lnTo>
                    <a:pt x="472440" y="413003"/>
                  </a:lnTo>
                  <a:lnTo>
                    <a:pt x="499872" y="367283"/>
                  </a:lnTo>
                  <a:lnTo>
                    <a:pt x="515873" y="314705"/>
                  </a:lnTo>
                  <a:lnTo>
                    <a:pt x="521970" y="25907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0" y="259079"/>
                  </a:moveTo>
                  <a:lnTo>
                    <a:pt x="6095" y="206501"/>
                  </a:lnTo>
                  <a:lnTo>
                    <a:pt x="21335" y="154685"/>
                  </a:lnTo>
                  <a:lnTo>
                    <a:pt x="49529" y="108203"/>
                  </a:lnTo>
                  <a:lnTo>
                    <a:pt x="86105" y="67817"/>
                  </a:lnTo>
                  <a:lnTo>
                    <a:pt x="129539" y="34289"/>
                  </a:lnTo>
                  <a:lnTo>
                    <a:pt x="179070" y="12953"/>
                  </a:lnTo>
                  <a:lnTo>
                    <a:pt x="234696" y="0"/>
                  </a:lnTo>
                  <a:lnTo>
                    <a:pt x="287274" y="0"/>
                  </a:lnTo>
                  <a:lnTo>
                    <a:pt x="342900" y="12953"/>
                  </a:lnTo>
                  <a:lnTo>
                    <a:pt x="392429" y="34289"/>
                  </a:lnTo>
                  <a:lnTo>
                    <a:pt x="435101" y="67817"/>
                  </a:lnTo>
                  <a:lnTo>
                    <a:pt x="472440" y="108203"/>
                  </a:lnTo>
                  <a:lnTo>
                    <a:pt x="499872" y="154685"/>
                  </a:lnTo>
                  <a:lnTo>
                    <a:pt x="515873" y="206501"/>
                  </a:lnTo>
                  <a:lnTo>
                    <a:pt x="521970" y="259079"/>
                  </a:lnTo>
                  <a:lnTo>
                    <a:pt x="515873" y="314705"/>
                  </a:lnTo>
                  <a:lnTo>
                    <a:pt x="499872" y="367283"/>
                  </a:lnTo>
                  <a:lnTo>
                    <a:pt x="472440" y="413003"/>
                  </a:lnTo>
                  <a:lnTo>
                    <a:pt x="435101" y="453389"/>
                  </a:lnTo>
                  <a:lnTo>
                    <a:pt x="392429" y="484631"/>
                  </a:lnTo>
                  <a:lnTo>
                    <a:pt x="342900" y="509016"/>
                  </a:lnTo>
                  <a:lnTo>
                    <a:pt x="287274" y="518159"/>
                  </a:lnTo>
                  <a:lnTo>
                    <a:pt x="234696" y="518159"/>
                  </a:lnTo>
                  <a:lnTo>
                    <a:pt x="179070" y="509016"/>
                  </a:lnTo>
                  <a:lnTo>
                    <a:pt x="129540" y="484631"/>
                  </a:lnTo>
                  <a:lnTo>
                    <a:pt x="86106" y="453389"/>
                  </a:lnTo>
                  <a:lnTo>
                    <a:pt x="49529" y="413003"/>
                  </a:lnTo>
                  <a:lnTo>
                    <a:pt x="21335" y="367283"/>
                  </a:lnTo>
                  <a:lnTo>
                    <a:pt x="6096" y="314705"/>
                  </a:lnTo>
                  <a:lnTo>
                    <a:pt x="0" y="259079"/>
                  </a:lnTo>
                  <a:close/>
                </a:path>
              </a:pathLst>
            </a:custGeom>
            <a:ln w="30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238738" y="2411945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7" name="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51" y="3479184"/>
            <a:ext cx="104609" cy="104609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51" y="3479184"/>
            <a:ext cx="104609" cy="104609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6510419" y="4101738"/>
            <a:ext cx="1167765" cy="654050"/>
            <a:chOff x="6510419" y="4101738"/>
            <a:chExt cx="1167765" cy="654050"/>
          </a:xfrm>
        </p:grpSpPr>
        <p:sp>
          <p:nvSpPr>
            <p:cNvPr id="30" name="object 30"/>
            <p:cNvSpPr/>
            <p:nvPr/>
          </p:nvSpPr>
          <p:spPr>
            <a:xfrm>
              <a:off x="6519671" y="4110989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982967" y="4110990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214615" y="4342638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23226" y="4746497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485888" y="4706112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446264" y="4669536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563611" y="4514850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214615" y="4342638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706629" y="3142700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799795" y="3142700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682745" y="3300222"/>
            <a:ext cx="581025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263390" y="3435749"/>
            <a:ext cx="2487930" cy="558800"/>
            <a:chOff x="4263390" y="3435749"/>
            <a:chExt cx="2487930" cy="558800"/>
          </a:xfrm>
        </p:grpSpPr>
        <p:sp>
          <p:nvSpPr>
            <p:cNvPr id="42" name="object 42"/>
            <p:cNvSpPr/>
            <p:nvPr/>
          </p:nvSpPr>
          <p:spPr>
            <a:xfrm>
              <a:off x="6057138" y="3531870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263390" y="3531870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68012" y="3821430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7"/>
                  </a:lnTo>
                  <a:lnTo>
                    <a:pt x="80010" y="108203"/>
                  </a:lnTo>
                  <a:lnTo>
                    <a:pt x="117348" y="114299"/>
                  </a:lnTo>
                  <a:lnTo>
                    <a:pt x="150876" y="108203"/>
                  </a:lnTo>
                  <a:lnTo>
                    <a:pt x="185166" y="92201"/>
                  </a:lnTo>
                  <a:lnTo>
                    <a:pt x="209550" y="67817"/>
                  </a:lnTo>
                  <a:lnTo>
                    <a:pt x="224790" y="33527"/>
                  </a:lnTo>
                  <a:lnTo>
                    <a:pt x="230886" y="0"/>
                  </a:lnTo>
                  <a:lnTo>
                    <a:pt x="237744" y="33527"/>
                  </a:lnTo>
                  <a:lnTo>
                    <a:pt x="252984" y="67817"/>
                  </a:lnTo>
                  <a:lnTo>
                    <a:pt x="277368" y="92201"/>
                  </a:lnTo>
                  <a:lnTo>
                    <a:pt x="311657" y="108203"/>
                  </a:lnTo>
                  <a:lnTo>
                    <a:pt x="348234" y="114299"/>
                  </a:lnTo>
                  <a:lnTo>
                    <a:pt x="382524" y="108203"/>
                  </a:lnTo>
                  <a:lnTo>
                    <a:pt x="416814" y="92201"/>
                  </a:lnTo>
                  <a:lnTo>
                    <a:pt x="441198" y="67817"/>
                  </a:lnTo>
                  <a:lnTo>
                    <a:pt x="456438" y="33527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898897" y="35318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74" y="3479184"/>
              <a:ext cx="104609" cy="104609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593841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2098"/>
                  </a:lnTo>
                  <a:lnTo>
                    <a:pt x="348996" y="0"/>
                  </a:lnTo>
                  <a:lnTo>
                    <a:pt x="311658" y="6096"/>
                  </a:lnTo>
                  <a:lnTo>
                    <a:pt x="281178" y="22098"/>
                  </a:lnTo>
                  <a:lnTo>
                    <a:pt x="252984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2" y="80772"/>
                  </a:lnTo>
                  <a:lnTo>
                    <a:pt x="210312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010" y="6096"/>
                  </a:lnTo>
                  <a:lnTo>
                    <a:pt x="46481" y="22098"/>
                  </a:lnTo>
                  <a:lnTo>
                    <a:pt x="21336" y="46482"/>
                  </a:lnTo>
                  <a:lnTo>
                    <a:pt x="6096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479541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825490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4658759" y="4043064"/>
            <a:ext cx="481330" cy="413384"/>
            <a:chOff x="4658759" y="4043064"/>
            <a:chExt cx="481330" cy="413384"/>
          </a:xfrm>
        </p:grpSpPr>
        <p:sp>
          <p:nvSpPr>
            <p:cNvPr id="51" name="object 51"/>
            <p:cNvSpPr/>
            <p:nvPr/>
          </p:nvSpPr>
          <p:spPr>
            <a:xfrm>
              <a:off x="4668011" y="4052316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114300"/>
                  </a:moveTo>
                  <a:lnTo>
                    <a:pt x="21335" y="46482"/>
                  </a:lnTo>
                  <a:lnTo>
                    <a:pt x="80009" y="6096"/>
                  </a:lnTo>
                  <a:lnTo>
                    <a:pt x="117348" y="0"/>
                  </a:lnTo>
                  <a:lnTo>
                    <a:pt x="150876" y="6096"/>
                  </a:lnTo>
                  <a:lnTo>
                    <a:pt x="185166" y="22098"/>
                  </a:lnTo>
                  <a:lnTo>
                    <a:pt x="209550" y="46481"/>
                  </a:lnTo>
                  <a:lnTo>
                    <a:pt x="224790" y="80772"/>
                  </a:lnTo>
                  <a:lnTo>
                    <a:pt x="230886" y="114299"/>
                  </a:lnTo>
                  <a:lnTo>
                    <a:pt x="237744" y="80771"/>
                  </a:lnTo>
                  <a:lnTo>
                    <a:pt x="252984" y="46481"/>
                  </a:lnTo>
                  <a:lnTo>
                    <a:pt x="277368" y="22098"/>
                  </a:lnTo>
                  <a:lnTo>
                    <a:pt x="311657" y="6095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2098"/>
                  </a:lnTo>
                  <a:lnTo>
                    <a:pt x="441198" y="46481"/>
                  </a:lnTo>
                  <a:lnTo>
                    <a:pt x="456438" y="80771"/>
                  </a:lnTo>
                  <a:lnTo>
                    <a:pt x="462534" y="11429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898897" y="4166616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6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4652266" y="3142700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850885" y="3300221"/>
            <a:ext cx="580390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568953" y="3142700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864095" y="4579069"/>
            <a:ext cx="27876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15" dirty="0">
                <a:latin typeface="Comic Sans MS"/>
                <a:cs typeface="Comic Sans MS"/>
              </a:rPr>
              <a:t>32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953915" y="3994403"/>
            <a:ext cx="2103120" cy="730250"/>
            <a:chOff x="953915" y="3994403"/>
            <a:chExt cx="2103120" cy="730250"/>
          </a:xfrm>
        </p:grpSpPr>
        <p:sp>
          <p:nvSpPr>
            <p:cNvPr id="58" name="object 58"/>
            <p:cNvSpPr/>
            <p:nvPr/>
          </p:nvSpPr>
          <p:spPr>
            <a:xfrm>
              <a:off x="963167" y="4456176"/>
              <a:ext cx="781050" cy="259079"/>
            </a:xfrm>
            <a:custGeom>
              <a:avLst/>
              <a:gdLst/>
              <a:ahLst/>
              <a:cxnLst/>
              <a:rect l="l" t="t" r="r" b="b"/>
              <a:pathLst>
                <a:path w="781050" h="259079">
                  <a:moveTo>
                    <a:pt x="0" y="0"/>
                  </a:moveTo>
                  <a:lnTo>
                    <a:pt x="0" y="259079"/>
                  </a:lnTo>
                  <a:lnTo>
                    <a:pt x="781050" y="25907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047237" y="4456176"/>
              <a:ext cx="0" cy="259079"/>
            </a:xfrm>
            <a:custGeom>
              <a:avLst/>
              <a:gdLst/>
              <a:ahLst/>
              <a:cxnLst/>
              <a:rect l="l" t="t" r="r" b="b"/>
              <a:pathLst>
                <a:path h="259079">
                  <a:moveTo>
                    <a:pt x="0" y="0"/>
                  </a:moveTo>
                  <a:lnTo>
                    <a:pt x="0" y="25907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266187" y="4715255"/>
              <a:ext cx="781050" cy="0"/>
            </a:xfrm>
            <a:custGeom>
              <a:avLst/>
              <a:gdLst/>
              <a:ahLst/>
              <a:cxnLst/>
              <a:rect l="l" t="t" r="r" b="b"/>
              <a:pathLst>
                <a:path w="781050">
                  <a:moveTo>
                    <a:pt x="0" y="0"/>
                  </a:moveTo>
                  <a:lnTo>
                    <a:pt x="78105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963167" y="3994403"/>
              <a:ext cx="0" cy="462280"/>
            </a:xfrm>
            <a:custGeom>
              <a:avLst/>
              <a:gdLst/>
              <a:ahLst/>
              <a:cxnLst/>
              <a:rect l="l" t="t" r="r" b="b"/>
              <a:pathLst>
                <a:path h="462279">
                  <a:moveTo>
                    <a:pt x="0" y="0"/>
                  </a:moveTo>
                  <a:lnTo>
                    <a:pt x="0" y="46177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20237" y="3119880"/>
            <a:ext cx="419608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54480" marR="5080" indent="-1542415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Reverse</a:t>
            </a:r>
            <a:r>
              <a:rPr sz="4800" b="0" spc="-9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Power </a:t>
            </a:r>
            <a:r>
              <a:rPr sz="4800" b="0" spc="-132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(32)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61081" y="760734"/>
            <a:ext cx="29362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>
                <a:solidFill>
                  <a:srgbClr val="EE3338"/>
                </a:solidFill>
              </a:rPr>
              <a:t>Reverse</a:t>
            </a:r>
            <a:r>
              <a:rPr sz="3200" spc="-50" dirty="0">
                <a:solidFill>
                  <a:srgbClr val="EE3338"/>
                </a:solidFill>
              </a:rPr>
              <a:t> </a:t>
            </a:r>
            <a:r>
              <a:rPr sz="3200" spc="-10" dirty="0">
                <a:solidFill>
                  <a:srgbClr val="EE3338"/>
                </a:solidFill>
              </a:rPr>
              <a:t>Power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354328" y="1818380"/>
            <a:ext cx="7414259" cy="433197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285115" indent="-273050" algn="just">
              <a:lnSpc>
                <a:spcPct val="100000"/>
              </a:lnSpc>
              <a:spcBef>
                <a:spcPts val="705"/>
              </a:spcBef>
              <a:buClr>
                <a:srgbClr val="FF0000"/>
              </a:buClr>
              <a:buFont typeface="Wingdings"/>
              <a:buChar char=""/>
              <a:tabLst>
                <a:tab pos="285750" algn="l"/>
              </a:tabLst>
            </a:pPr>
            <a:r>
              <a:rPr sz="2100" spc="-5" dirty="0">
                <a:latin typeface="Arial MT"/>
                <a:cs typeface="Arial MT"/>
              </a:rPr>
              <a:t>Prevents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generator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from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motoring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on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loss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of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prime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mover</a:t>
            </a:r>
            <a:endParaRPr sz="2100">
              <a:latin typeface="Arial MT"/>
              <a:cs typeface="Arial MT"/>
            </a:endParaRPr>
          </a:p>
          <a:p>
            <a:pPr marL="285115" marR="6985" indent="-273050" algn="just">
              <a:lnSpc>
                <a:spcPct val="100000"/>
              </a:lnSpc>
              <a:spcBef>
                <a:spcPts val="605"/>
              </a:spcBef>
              <a:buClr>
                <a:srgbClr val="FF0000"/>
              </a:buClr>
              <a:buFont typeface="Wingdings"/>
              <a:buChar char=""/>
              <a:tabLst>
                <a:tab pos="285750" algn="l"/>
              </a:tabLst>
            </a:pPr>
            <a:r>
              <a:rPr sz="2100" spc="-5" dirty="0">
                <a:latin typeface="Arial MT"/>
                <a:cs typeface="Arial MT"/>
              </a:rPr>
              <a:t>From </a:t>
            </a:r>
            <a:r>
              <a:rPr sz="2100" dirty="0">
                <a:latin typeface="Arial MT"/>
                <a:cs typeface="Arial MT"/>
              </a:rPr>
              <a:t>a </a:t>
            </a:r>
            <a:r>
              <a:rPr sz="2100" spc="-5" dirty="0">
                <a:latin typeface="Arial MT"/>
                <a:cs typeface="Arial MT"/>
              </a:rPr>
              <a:t>system standpoint, motoring is defined as the flow of </a:t>
            </a:r>
            <a:r>
              <a:rPr sz="2100" spc="-57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real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power into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the generator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acting as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a</a:t>
            </a:r>
            <a:r>
              <a:rPr sz="2100" spc="-5" dirty="0">
                <a:latin typeface="Arial MT"/>
                <a:cs typeface="Arial MT"/>
              </a:rPr>
              <a:t> motor.</a:t>
            </a:r>
            <a:endParaRPr sz="2100">
              <a:latin typeface="Arial MT"/>
              <a:cs typeface="Arial MT"/>
            </a:endParaRPr>
          </a:p>
          <a:p>
            <a:pPr marL="285115" marR="5080" indent="-273050" algn="just">
              <a:lnSpc>
                <a:spcPct val="100000"/>
              </a:lnSpc>
              <a:spcBef>
                <a:spcPts val="615"/>
              </a:spcBef>
              <a:buClr>
                <a:srgbClr val="FF0000"/>
              </a:buClr>
              <a:buFont typeface="Wingdings"/>
              <a:buChar char=""/>
              <a:tabLst>
                <a:tab pos="285750" algn="l"/>
              </a:tabLst>
            </a:pPr>
            <a:r>
              <a:rPr sz="2100" spc="-5" dirty="0">
                <a:latin typeface="Arial MT"/>
                <a:cs typeface="Arial MT"/>
              </a:rPr>
              <a:t>With current in the field winding, the generator will remain in </a:t>
            </a:r>
            <a:r>
              <a:rPr sz="210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synchronism</a:t>
            </a:r>
            <a:r>
              <a:rPr sz="210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with</a:t>
            </a:r>
            <a:r>
              <a:rPr sz="210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the</a:t>
            </a:r>
            <a:r>
              <a:rPr sz="210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system</a:t>
            </a:r>
            <a:r>
              <a:rPr sz="210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and</a:t>
            </a:r>
            <a:r>
              <a:rPr sz="210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act</a:t>
            </a:r>
            <a:r>
              <a:rPr sz="210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as</a:t>
            </a:r>
            <a:r>
              <a:rPr sz="2100" dirty="0">
                <a:latin typeface="Arial MT"/>
                <a:cs typeface="Arial MT"/>
              </a:rPr>
              <a:t> a</a:t>
            </a:r>
            <a:r>
              <a:rPr sz="2100" spc="5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synchronous </a:t>
            </a:r>
            <a:r>
              <a:rPr sz="2100" spc="-57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motor.</a:t>
            </a:r>
            <a:endParaRPr sz="2100">
              <a:latin typeface="Arial MT"/>
              <a:cs typeface="Arial MT"/>
            </a:endParaRPr>
          </a:p>
          <a:p>
            <a:pPr marL="285115" marR="6985" indent="-273050" algn="just">
              <a:lnSpc>
                <a:spcPct val="100000"/>
              </a:lnSpc>
              <a:spcBef>
                <a:spcPts val="610"/>
              </a:spcBef>
              <a:buClr>
                <a:srgbClr val="FF0000"/>
              </a:buClr>
              <a:buFont typeface="Wingdings"/>
              <a:buChar char=""/>
              <a:tabLst>
                <a:tab pos="285750" algn="l"/>
              </a:tabLst>
            </a:pPr>
            <a:r>
              <a:rPr sz="2100" spc="-5" dirty="0">
                <a:latin typeface="Arial MT"/>
                <a:cs typeface="Arial MT"/>
              </a:rPr>
              <a:t>If the field breaker is opened, the generator will act as an </a:t>
            </a:r>
            <a:r>
              <a:rPr sz="210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induction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motor.</a:t>
            </a:r>
            <a:endParaRPr sz="2100">
              <a:latin typeface="Arial MT"/>
              <a:cs typeface="Arial MT"/>
            </a:endParaRPr>
          </a:p>
          <a:p>
            <a:pPr marL="285115" marR="5080" indent="-273050" algn="just">
              <a:lnSpc>
                <a:spcPct val="100000"/>
              </a:lnSpc>
              <a:spcBef>
                <a:spcPts val="610"/>
              </a:spcBef>
              <a:buClr>
                <a:srgbClr val="FF0000"/>
              </a:buClr>
              <a:buFont typeface="Wingdings"/>
              <a:buChar char=""/>
              <a:tabLst>
                <a:tab pos="285750" algn="l"/>
              </a:tabLst>
            </a:pPr>
            <a:r>
              <a:rPr sz="2100" dirty="0">
                <a:latin typeface="Arial MT"/>
                <a:cs typeface="Arial MT"/>
              </a:rPr>
              <a:t>A </a:t>
            </a:r>
            <a:r>
              <a:rPr sz="2100" spc="-5" dirty="0">
                <a:latin typeface="Arial MT"/>
                <a:cs typeface="Arial MT"/>
              </a:rPr>
              <a:t>power relay set to look into the machine is therefore used </a:t>
            </a:r>
            <a:r>
              <a:rPr sz="210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on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most units.</a:t>
            </a:r>
            <a:endParaRPr sz="2100">
              <a:latin typeface="Arial MT"/>
              <a:cs typeface="Arial MT"/>
            </a:endParaRPr>
          </a:p>
          <a:p>
            <a:pPr marL="285115" marR="6985" indent="-273050" algn="just">
              <a:lnSpc>
                <a:spcPct val="100000"/>
              </a:lnSpc>
              <a:spcBef>
                <a:spcPts val="615"/>
              </a:spcBef>
              <a:buClr>
                <a:srgbClr val="FF0000"/>
              </a:buClr>
              <a:buFont typeface="Wingdings"/>
              <a:buChar char=""/>
              <a:tabLst>
                <a:tab pos="285750" algn="l"/>
              </a:tabLst>
            </a:pPr>
            <a:r>
              <a:rPr sz="2100" dirty="0">
                <a:latin typeface="Arial MT"/>
                <a:cs typeface="Arial MT"/>
              </a:rPr>
              <a:t>The</a:t>
            </a:r>
            <a:r>
              <a:rPr sz="2100" spc="325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sensitivity</a:t>
            </a:r>
            <a:r>
              <a:rPr sz="2100" spc="325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and</a:t>
            </a:r>
            <a:r>
              <a:rPr sz="2100" spc="33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setting</a:t>
            </a:r>
            <a:r>
              <a:rPr sz="2100" spc="33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of</a:t>
            </a:r>
            <a:r>
              <a:rPr sz="2100" spc="335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the</a:t>
            </a:r>
            <a:r>
              <a:rPr sz="2100" spc="34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relay</a:t>
            </a:r>
            <a:r>
              <a:rPr sz="2100" spc="335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is</a:t>
            </a:r>
            <a:r>
              <a:rPr sz="2100" spc="34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dependent</a:t>
            </a:r>
            <a:r>
              <a:rPr sz="2100" spc="335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upon </a:t>
            </a:r>
            <a:r>
              <a:rPr sz="2100" spc="-57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the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type of prime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mover involved.</a:t>
            </a:r>
            <a:endParaRPr sz="2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61081" y="760734"/>
            <a:ext cx="29362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>
                <a:solidFill>
                  <a:srgbClr val="EE3338"/>
                </a:solidFill>
              </a:rPr>
              <a:t>Reverse</a:t>
            </a:r>
            <a:r>
              <a:rPr sz="3200" spc="-50" dirty="0">
                <a:solidFill>
                  <a:srgbClr val="EE3338"/>
                </a:solidFill>
              </a:rPr>
              <a:t> </a:t>
            </a:r>
            <a:r>
              <a:rPr sz="3200" spc="-10" dirty="0">
                <a:solidFill>
                  <a:srgbClr val="EE3338"/>
                </a:solidFill>
              </a:rPr>
              <a:t>Power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833437" y="1519237"/>
            <a:ext cx="8315325" cy="4810125"/>
            <a:chOff x="833437" y="1519237"/>
            <a:chExt cx="8315325" cy="4810125"/>
          </a:xfrm>
        </p:grpSpPr>
        <p:sp>
          <p:nvSpPr>
            <p:cNvPr id="4" name="object 4"/>
            <p:cNvSpPr/>
            <p:nvPr/>
          </p:nvSpPr>
          <p:spPr>
            <a:xfrm>
              <a:off x="838200" y="1524000"/>
              <a:ext cx="8305800" cy="4800600"/>
            </a:xfrm>
            <a:custGeom>
              <a:avLst/>
              <a:gdLst/>
              <a:ahLst/>
              <a:cxnLst/>
              <a:rect l="l" t="t" r="r" b="b"/>
              <a:pathLst>
                <a:path w="8305800" h="4800600">
                  <a:moveTo>
                    <a:pt x="8305800" y="4800600"/>
                  </a:moveTo>
                  <a:lnTo>
                    <a:pt x="8305800" y="0"/>
                  </a:lnTo>
                  <a:lnTo>
                    <a:pt x="0" y="0"/>
                  </a:lnTo>
                  <a:lnTo>
                    <a:pt x="0" y="4800600"/>
                  </a:lnTo>
                  <a:lnTo>
                    <a:pt x="8305800" y="4800600"/>
                  </a:lnTo>
                  <a:close/>
                </a:path>
              </a:pathLst>
            </a:custGeom>
            <a:solidFill>
              <a:srgbClr val="A6A6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38200" y="1524000"/>
              <a:ext cx="8305800" cy="4800600"/>
            </a:xfrm>
            <a:custGeom>
              <a:avLst/>
              <a:gdLst/>
              <a:ahLst/>
              <a:cxnLst/>
              <a:rect l="l" t="t" r="r" b="b"/>
              <a:pathLst>
                <a:path w="8305800" h="4800600">
                  <a:moveTo>
                    <a:pt x="0" y="0"/>
                  </a:moveTo>
                  <a:lnTo>
                    <a:pt x="0" y="4800600"/>
                  </a:lnTo>
                  <a:lnTo>
                    <a:pt x="8305800" y="4800600"/>
                  </a:lnTo>
                  <a:lnTo>
                    <a:pt x="83058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76201" y="1461768"/>
            <a:ext cx="7796530" cy="481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C37.102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100">
              <a:latin typeface="Arial"/>
              <a:cs typeface="Arial"/>
            </a:endParaRPr>
          </a:p>
          <a:p>
            <a:pPr marL="12700" marR="803910">
              <a:lnSpc>
                <a:spcPct val="100000"/>
              </a:lnSpc>
            </a:pPr>
            <a:r>
              <a:rPr sz="2800" dirty="0">
                <a:latin typeface="Arial MT"/>
                <a:cs typeface="Arial MT"/>
              </a:rPr>
              <a:t>Pickup setting should be below the following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motoring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limits:</a:t>
            </a:r>
            <a:endParaRPr sz="2800">
              <a:latin typeface="Arial MT"/>
              <a:cs typeface="Arial MT"/>
            </a:endParaRPr>
          </a:p>
          <a:p>
            <a:pPr marL="295910" indent="-283845">
              <a:lnSpc>
                <a:spcPct val="100000"/>
              </a:lnSpc>
              <a:spcBef>
                <a:spcPts val="685"/>
              </a:spcBef>
              <a:buClr>
                <a:srgbClr val="FF0000"/>
              </a:buClr>
              <a:buSzPct val="96428"/>
              <a:buFont typeface="Wingdings"/>
              <a:buChar char=""/>
              <a:tabLst>
                <a:tab pos="296545" algn="l"/>
              </a:tabLst>
            </a:pPr>
            <a:r>
              <a:rPr sz="2800" dirty="0">
                <a:latin typeface="Arial MT"/>
                <a:cs typeface="Arial MT"/>
              </a:rPr>
              <a:t>Gas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:</a:t>
            </a:r>
            <a:r>
              <a:rPr sz="2800" spc="-5" dirty="0">
                <a:latin typeface="Arial MT"/>
                <a:cs typeface="Arial MT"/>
              </a:rPr>
              <a:t> 50% </a:t>
            </a:r>
            <a:r>
              <a:rPr sz="2800" dirty="0">
                <a:latin typeface="Arial MT"/>
                <a:cs typeface="Arial MT"/>
              </a:rPr>
              <a:t>rated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power; </a:t>
            </a:r>
            <a:r>
              <a:rPr sz="2800" dirty="0">
                <a:latin typeface="Arial MT"/>
                <a:cs typeface="Arial MT"/>
              </a:rPr>
              <a:t>time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&lt;</a:t>
            </a:r>
            <a:r>
              <a:rPr sz="2800" spc="-5" dirty="0">
                <a:latin typeface="Arial MT"/>
                <a:cs typeface="Arial MT"/>
              </a:rPr>
              <a:t> 60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</a:t>
            </a:r>
            <a:endParaRPr sz="2800">
              <a:latin typeface="Arial MT"/>
              <a:cs typeface="Arial MT"/>
            </a:endParaRPr>
          </a:p>
          <a:p>
            <a:pPr marL="295910" indent="-283845">
              <a:lnSpc>
                <a:spcPct val="100000"/>
              </a:lnSpc>
              <a:spcBef>
                <a:spcPts val="675"/>
              </a:spcBef>
              <a:buClr>
                <a:srgbClr val="FF0000"/>
              </a:buClr>
              <a:buSzPct val="96428"/>
              <a:buFont typeface="Wingdings"/>
              <a:buChar char=""/>
              <a:tabLst>
                <a:tab pos="296545" algn="l"/>
              </a:tabLst>
            </a:pPr>
            <a:r>
              <a:rPr sz="2800" spc="-5" dirty="0">
                <a:latin typeface="Arial MT"/>
                <a:cs typeface="Arial MT"/>
              </a:rPr>
              <a:t>Diesel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: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25%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rated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power;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&lt;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60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</a:t>
            </a:r>
            <a:endParaRPr sz="2800">
              <a:latin typeface="Arial MT"/>
              <a:cs typeface="Arial MT"/>
            </a:endParaRPr>
          </a:p>
          <a:p>
            <a:pPr marL="12700" marR="83185">
              <a:lnSpc>
                <a:spcPct val="100000"/>
              </a:lnSpc>
              <a:spcBef>
                <a:spcPts val="675"/>
              </a:spcBef>
              <a:buClr>
                <a:srgbClr val="FF0000"/>
              </a:buClr>
              <a:buSzPct val="96428"/>
              <a:buFont typeface="Wingdings"/>
              <a:buChar char=""/>
              <a:tabLst>
                <a:tab pos="296545" algn="l"/>
              </a:tabLst>
            </a:pPr>
            <a:r>
              <a:rPr sz="2800" spc="-5" dirty="0">
                <a:latin typeface="Arial MT"/>
                <a:cs typeface="Arial MT"/>
              </a:rPr>
              <a:t>Hydro </a:t>
            </a:r>
            <a:r>
              <a:rPr sz="2800" dirty="0">
                <a:latin typeface="Arial MT"/>
                <a:cs typeface="Arial MT"/>
              </a:rPr>
              <a:t>turbines : </a:t>
            </a:r>
            <a:r>
              <a:rPr sz="2800" spc="-5" dirty="0">
                <a:latin typeface="Arial MT"/>
                <a:cs typeface="Arial MT"/>
              </a:rPr>
              <a:t>0.2% </a:t>
            </a:r>
            <a:r>
              <a:rPr sz="2800" dirty="0">
                <a:latin typeface="Arial MT"/>
                <a:cs typeface="Arial MT"/>
              </a:rPr>
              <a:t>- </a:t>
            </a:r>
            <a:r>
              <a:rPr sz="2800" spc="-5" dirty="0">
                <a:latin typeface="Arial MT"/>
                <a:cs typeface="Arial MT"/>
              </a:rPr>
              <a:t>2% </a:t>
            </a:r>
            <a:r>
              <a:rPr sz="2800" dirty="0">
                <a:latin typeface="Arial MT"/>
                <a:cs typeface="Arial MT"/>
              </a:rPr>
              <a:t>rated </a:t>
            </a:r>
            <a:r>
              <a:rPr sz="2800" spc="-5" dirty="0">
                <a:latin typeface="Arial MT"/>
                <a:cs typeface="Arial MT"/>
              </a:rPr>
              <a:t>power; </a:t>
            </a:r>
            <a:r>
              <a:rPr sz="2800" dirty="0">
                <a:latin typeface="Arial MT"/>
                <a:cs typeface="Arial MT"/>
              </a:rPr>
              <a:t>time &lt;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60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</a:t>
            </a:r>
            <a:endParaRPr sz="28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spcBef>
                <a:spcPts val="685"/>
              </a:spcBef>
              <a:buClr>
                <a:srgbClr val="FF0000"/>
              </a:buClr>
              <a:buSzPct val="96428"/>
              <a:buFont typeface="Wingdings"/>
              <a:buChar char=""/>
              <a:tabLst>
                <a:tab pos="296545" algn="l"/>
              </a:tabLst>
            </a:pPr>
            <a:r>
              <a:rPr sz="2800" dirty="0">
                <a:latin typeface="Arial MT"/>
                <a:cs typeface="Arial MT"/>
              </a:rPr>
              <a:t>Steam turbines : </a:t>
            </a:r>
            <a:r>
              <a:rPr sz="2800" spc="-5" dirty="0">
                <a:latin typeface="Arial MT"/>
                <a:cs typeface="Arial MT"/>
              </a:rPr>
              <a:t>0.5% </a:t>
            </a:r>
            <a:r>
              <a:rPr sz="2800" dirty="0">
                <a:latin typeface="Arial MT"/>
                <a:cs typeface="Arial MT"/>
              </a:rPr>
              <a:t>- </a:t>
            </a:r>
            <a:r>
              <a:rPr sz="2800" spc="-5" dirty="0">
                <a:latin typeface="Arial MT"/>
                <a:cs typeface="Arial MT"/>
              </a:rPr>
              <a:t>3% </a:t>
            </a:r>
            <a:r>
              <a:rPr sz="2800" dirty="0">
                <a:latin typeface="Arial MT"/>
                <a:cs typeface="Arial MT"/>
              </a:rPr>
              <a:t>rated </a:t>
            </a:r>
            <a:r>
              <a:rPr sz="2800" spc="-5" dirty="0">
                <a:latin typeface="Arial MT"/>
                <a:cs typeface="Arial MT"/>
              </a:rPr>
              <a:t>power; </a:t>
            </a:r>
            <a:r>
              <a:rPr sz="2800" dirty="0">
                <a:latin typeface="Arial MT"/>
                <a:cs typeface="Arial MT"/>
              </a:rPr>
              <a:t>time &lt;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30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9880" y="894588"/>
            <a:ext cx="5279135" cy="3962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04798" y="803402"/>
            <a:ext cx="53066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40-</a:t>
            </a:r>
            <a:r>
              <a:rPr sz="3200" spc="-2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PERDIDA DE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CAMPO.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4802" y="1559377"/>
            <a:ext cx="8487410" cy="4066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La pérdida parcial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total del campo en un generador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sincrono, es perjudicial para el generador,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para </a:t>
            </a:r>
            <a:r>
              <a:rPr sz="2600" spc="-10" dirty="0">
                <a:latin typeface="Comic Sans MS"/>
                <a:cs typeface="Comic Sans MS"/>
              </a:rPr>
              <a:t>el </a:t>
            </a:r>
            <a:r>
              <a:rPr sz="2600" spc="-5" dirty="0">
                <a:latin typeface="Comic Sans MS"/>
                <a:cs typeface="Comic Sans MS"/>
              </a:rPr>
              <a:t> sistema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potencia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al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cual está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conectado.</a:t>
            </a:r>
            <a:endParaRPr sz="2600">
              <a:latin typeface="Comic Sans MS"/>
              <a:cs typeface="Comic Sans MS"/>
            </a:endParaRPr>
          </a:p>
          <a:p>
            <a:pPr marL="12700" marR="1016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Esta condición debe ser detectada rápidamente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debe ser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aislado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sistema.</a:t>
            </a:r>
            <a:endParaRPr sz="2600">
              <a:latin typeface="Comic Sans MS"/>
              <a:cs typeface="Comic Sans MS"/>
            </a:endParaRPr>
          </a:p>
          <a:p>
            <a:pPr marL="12700" marR="698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Si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detectada,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tener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impacto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devastador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potencia,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causando</a:t>
            </a:r>
            <a:r>
              <a:rPr sz="2600" spc="16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spc="1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pérdida</a:t>
            </a:r>
            <a:r>
              <a:rPr sz="2600" spc="17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</a:t>
            </a:r>
            <a:r>
              <a:rPr sz="2600" spc="1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soporte</a:t>
            </a:r>
            <a:r>
              <a:rPr sz="2600" spc="1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1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potencia</a:t>
            </a:r>
            <a:r>
              <a:rPr sz="2600" spc="17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reactiva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creando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toma sustancial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misma.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2898" y="882720"/>
            <a:ext cx="8486775" cy="4859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grandes</a:t>
            </a:r>
            <a:r>
              <a:rPr sz="2600" spc="-5" dirty="0">
                <a:latin typeface="Comic Sans MS"/>
                <a:cs typeface="Comic Sans MS"/>
              </a:rPr>
              <a:t> esta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contribuir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incluso provocar, un colapso de tensión en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gran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area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sistema.</a:t>
            </a:r>
            <a:endParaRPr sz="2600">
              <a:latin typeface="Comic Sans MS"/>
              <a:cs typeface="Comic Sans MS"/>
            </a:endParaRPr>
          </a:p>
          <a:p>
            <a:pPr marL="12700" marR="762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Si el sistema de excitación se pierde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es reducido, </a:t>
            </a:r>
            <a:r>
              <a:rPr sz="2600" dirty="0">
                <a:latin typeface="Comic Sans MS"/>
                <a:cs typeface="Comic Sans MS"/>
              </a:rPr>
              <a:t>el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 absorvera VARS del sistema, </a:t>
            </a:r>
            <a:r>
              <a:rPr sz="2600" dirty="0">
                <a:latin typeface="Comic Sans MS"/>
                <a:cs typeface="Comic Sans MS"/>
              </a:rPr>
              <a:t>en </a:t>
            </a:r>
            <a:r>
              <a:rPr sz="2600" spc="-5" dirty="0">
                <a:latin typeface="Comic Sans MS"/>
                <a:cs typeface="Comic Sans MS"/>
              </a:rPr>
              <a:t>lugar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suministrar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operara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región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subexcitación.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Si ocurre una pérdida total del campo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el sistema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 suministrar suficiente potencia reactiva sin </a:t>
            </a:r>
            <a:r>
              <a:rPr sz="2600" spc="-10" dirty="0">
                <a:latin typeface="Comic Sans MS"/>
                <a:cs typeface="Comic Sans MS"/>
              </a:rPr>
              <a:t>una </a:t>
            </a:r>
            <a:r>
              <a:rPr sz="2600" spc="-5" dirty="0">
                <a:latin typeface="Comic Sans MS"/>
                <a:cs typeface="Comic Sans MS"/>
              </a:rPr>
              <a:t> gran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caída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</a:t>
            </a:r>
            <a:r>
              <a:rPr sz="2600" spc="-5" dirty="0">
                <a:latin typeface="Comic Sans MS"/>
                <a:cs typeface="Comic Sans MS"/>
              </a:rPr>
              <a:t> tensión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terminal,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operar como un generador de inducción; si no es así, se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perderá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sincronismo.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2898" y="819218"/>
            <a:ext cx="8486775" cy="5255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cambio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desde</a:t>
            </a:r>
            <a:r>
              <a:rPr sz="2600" dirty="0">
                <a:latin typeface="Comic Sans MS"/>
                <a:cs typeface="Comic Sans MS"/>
              </a:rPr>
              <a:t> la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normal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(sobreexcitado),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hasta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perdida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campo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(subexcitado),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 instantáneo.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Esto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ocurre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cierto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periodo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</a:t>
            </a:r>
            <a:r>
              <a:rPr sz="2600" spc="-5" dirty="0">
                <a:latin typeface="Comic Sans MS"/>
                <a:cs typeface="Comic Sans MS"/>
              </a:rPr>
              <a:t> tiempo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(generalmente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algunos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segundos),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dependiendo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la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carga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</a:t>
            </a:r>
            <a:r>
              <a:rPr sz="2600" spc="-5" dirty="0">
                <a:latin typeface="Comic Sans MS"/>
                <a:cs typeface="Comic Sans MS"/>
              </a:rPr>
              <a:t> generador</a:t>
            </a:r>
            <a:r>
              <a:rPr sz="2600" dirty="0">
                <a:latin typeface="Comic Sans MS"/>
                <a:cs typeface="Comic Sans MS"/>
              </a:rPr>
              <a:t> y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capacidad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conectado.</a:t>
            </a:r>
            <a:endParaRPr sz="2600">
              <a:latin typeface="Comic Sans MS"/>
              <a:cs typeface="Comic Sans MS"/>
            </a:endParaRPr>
          </a:p>
          <a:p>
            <a:pPr marL="12700" marR="571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selectivo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contra</a:t>
            </a:r>
            <a:r>
              <a:rPr sz="2600" dirty="0">
                <a:latin typeface="Comic Sans MS"/>
                <a:cs typeface="Comic Sans MS"/>
              </a:rPr>
              <a:t> la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pérdida de excitación utiliza un relevador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distancia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direccional, del tipo circular (mho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de impedancia) con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 centro localizado en el eje negativo de las </a:t>
            </a:r>
            <a:r>
              <a:rPr sz="2600" dirty="0">
                <a:latin typeface="Comic Sans MS"/>
                <a:cs typeface="Comic Sans MS"/>
              </a:rPr>
              <a:t>X </a:t>
            </a:r>
            <a:r>
              <a:rPr sz="2600" spc="-5" dirty="0">
                <a:latin typeface="Comic Sans MS"/>
                <a:cs typeface="Comic Sans MS"/>
              </a:rPr>
              <a:t>del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diagrama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R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–</a:t>
            </a:r>
            <a:r>
              <a:rPr sz="2600" spc="-5" dirty="0">
                <a:latin typeface="Comic Sans MS"/>
                <a:cs typeface="Comic Sans MS"/>
              </a:rPr>
              <a:t> X.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83271" y="359156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222311" y="694245"/>
            <a:ext cx="5125085" cy="5526405"/>
            <a:chOff x="1222311" y="694245"/>
            <a:chExt cx="5125085" cy="5526405"/>
          </a:xfrm>
        </p:grpSpPr>
        <p:sp>
          <p:nvSpPr>
            <p:cNvPr id="4" name="object 4"/>
            <p:cNvSpPr/>
            <p:nvPr/>
          </p:nvSpPr>
          <p:spPr>
            <a:xfrm>
              <a:off x="3554221" y="721868"/>
              <a:ext cx="0" cy="5471160"/>
            </a:xfrm>
            <a:custGeom>
              <a:avLst/>
              <a:gdLst/>
              <a:ahLst/>
              <a:cxnLst/>
              <a:rect l="l" t="t" r="r" b="b"/>
              <a:pathLst>
                <a:path h="5471160">
                  <a:moveTo>
                    <a:pt x="0" y="0"/>
                  </a:moveTo>
                  <a:lnTo>
                    <a:pt x="0" y="5471160"/>
                  </a:lnTo>
                </a:path>
              </a:pathLst>
            </a:custGeom>
            <a:ln w="5521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49934" y="1595120"/>
              <a:ext cx="5069840" cy="0"/>
            </a:xfrm>
            <a:custGeom>
              <a:avLst/>
              <a:gdLst/>
              <a:ahLst/>
              <a:cxnLst/>
              <a:rect l="l" t="t" r="r" b="b"/>
              <a:pathLst>
                <a:path w="5069840">
                  <a:moveTo>
                    <a:pt x="0" y="0"/>
                  </a:moveTo>
                  <a:lnTo>
                    <a:pt x="5069585" y="0"/>
                  </a:lnTo>
                </a:path>
              </a:pathLst>
            </a:custGeom>
            <a:ln w="5521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055368" y="2517902"/>
              <a:ext cx="2995930" cy="2985770"/>
            </a:xfrm>
            <a:custGeom>
              <a:avLst/>
              <a:gdLst/>
              <a:ahLst/>
              <a:cxnLst/>
              <a:rect l="l" t="t" r="r" b="b"/>
              <a:pathLst>
                <a:path w="2995929" h="2985770">
                  <a:moveTo>
                    <a:pt x="0" y="1492757"/>
                  </a:moveTo>
                  <a:lnTo>
                    <a:pt x="6095" y="1357883"/>
                  </a:lnTo>
                  <a:lnTo>
                    <a:pt x="24384" y="1226057"/>
                  </a:lnTo>
                  <a:lnTo>
                    <a:pt x="54863" y="1094231"/>
                  </a:lnTo>
                  <a:lnTo>
                    <a:pt x="95250" y="965453"/>
                  </a:lnTo>
                  <a:lnTo>
                    <a:pt x="147065" y="842771"/>
                  </a:lnTo>
                  <a:lnTo>
                    <a:pt x="211835" y="726947"/>
                  </a:lnTo>
                  <a:lnTo>
                    <a:pt x="285749" y="613409"/>
                  </a:lnTo>
                  <a:lnTo>
                    <a:pt x="368045" y="509015"/>
                  </a:lnTo>
                  <a:lnTo>
                    <a:pt x="463295" y="410717"/>
                  </a:lnTo>
                  <a:lnTo>
                    <a:pt x="565404" y="325373"/>
                  </a:lnTo>
                  <a:lnTo>
                    <a:pt x="672845" y="245363"/>
                  </a:lnTo>
                  <a:lnTo>
                    <a:pt x="789432" y="174497"/>
                  </a:lnTo>
                  <a:lnTo>
                    <a:pt x="909066" y="116585"/>
                  </a:lnTo>
                  <a:lnTo>
                    <a:pt x="1034795" y="70865"/>
                  </a:lnTo>
                  <a:lnTo>
                    <a:pt x="1164336" y="33527"/>
                  </a:lnTo>
                  <a:lnTo>
                    <a:pt x="1296162" y="12191"/>
                  </a:lnTo>
                  <a:lnTo>
                    <a:pt x="1431798" y="0"/>
                  </a:lnTo>
                  <a:lnTo>
                    <a:pt x="1566671" y="0"/>
                  </a:lnTo>
                  <a:lnTo>
                    <a:pt x="1698498" y="12191"/>
                  </a:lnTo>
                  <a:lnTo>
                    <a:pt x="1831086" y="33527"/>
                  </a:lnTo>
                  <a:lnTo>
                    <a:pt x="1959864" y="70865"/>
                  </a:lnTo>
                  <a:lnTo>
                    <a:pt x="2085593" y="116585"/>
                  </a:lnTo>
                  <a:lnTo>
                    <a:pt x="2209038" y="174497"/>
                  </a:lnTo>
                  <a:lnTo>
                    <a:pt x="2322576" y="245363"/>
                  </a:lnTo>
                  <a:lnTo>
                    <a:pt x="2433066" y="325373"/>
                  </a:lnTo>
                  <a:lnTo>
                    <a:pt x="2534412" y="410717"/>
                  </a:lnTo>
                  <a:lnTo>
                    <a:pt x="2626613" y="509015"/>
                  </a:lnTo>
                  <a:lnTo>
                    <a:pt x="2709672" y="613409"/>
                  </a:lnTo>
                  <a:lnTo>
                    <a:pt x="2783585" y="726947"/>
                  </a:lnTo>
                  <a:lnTo>
                    <a:pt x="2847594" y="842771"/>
                  </a:lnTo>
                  <a:lnTo>
                    <a:pt x="2900172" y="965453"/>
                  </a:lnTo>
                  <a:lnTo>
                    <a:pt x="2942844" y="1094231"/>
                  </a:lnTo>
                  <a:lnTo>
                    <a:pt x="2970275" y="1226057"/>
                  </a:lnTo>
                  <a:lnTo>
                    <a:pt x="2989325" y="1357883"/>
                  </a:lnTo>
                  <a:lnTo>
                    <a:pt x="2995422" y="1492757"/>
                  </a:lnTo>
                  <a:lnTo>
                    <a:pt x="2989325" y="1627631"/>
                  </a:lnTo>
                  <a:lnTo>
                    <a:pt x="2970275" y="1759457"/>
                  </a:lnTo>
                  <a:lnTo>
                    <a:pt x="2942844" y="1891283"/>
                  </a:lnTo>
                  <a:lnTo>
                    <a:pt x="2900172" y="2017013"/>
                  </a:lnTo>
                  <a:lnTo>
                    <a:pt x="2847594" y="2139695"/>
                  </a:lnTo>
                  <a:lnTo>
                    <a:pt x="2783585" y="2259329"/>
                  </a:lnTo>
                  <a:lnTo>
                    <a:pt x="2709672" y="2369819"/>
                  </a:lnTo>
                  <a:lnTo>
                    <a:pt x="2626613" y="2476499"/>
                  </a:lnTo>
                  <a:lnTo>
                    <a:pt x="2534412" y="2571749"/>
                  </a:lnTo>
                  <a:lnTo>
                    <a:pt x="2433066" y="2660903"/>
                  </a:lnTo>
                  <a:lnTo>
                    <a:pt x="2322576" y="2740151"/>
                  </a:lnTo>
                  <a:lnTo>
                    <a:pt x="2209038" y="2807969"/>
                  </a:lnTo>
                  <a:lnTo>
                    <a:pt x="2085594" y="2865881"/>
                  </a:lnTo>
                  <a:lnTo>
                    <a:pt x="1959864" y="2915411"/>
                  </a:lnTo>
                  <a:lnTo>
                    <a:pt x="1831086" y="2948939"/>
                  </a:lnTo>
                  <a:lnTo>
                    <a:pt x="1698498" y="2973323"/>
                  </a:lnTo>
                  <a:lnTo>
                    <a:pt x="1566672" y="2985515"/>
                  </a:lnTo>
                  <a:lnTo>
                    <a:pt x="1431798" y="2985515"/>
                  </a:lnTo>
                  <a:lnTo>
                    <a:pt x="1296162" y="2973323"/>
                  </a:lnTo>
                  <a:lnTo>
                    <a:pt x="1164336" y="2948939"/>
                  </a:lnTo>
                  <a:lnTo>
                    <a:pt x="1034796" y="2915411"/>
                  </a:lnTo>
                  <a:lnTo>
                    <a:pt x="909066" y="2865881"/>
                  </a:lnTo>
                  <a:lnTo>
                    <a:pt x="789432" y="2807969"/>
                  </a:lnTo>
                  <a:lnTo>
                    <a:pt x="672846" y="2740151"/>
                  </a:lnTo>
                  <a:lnTo>
                    <a:pt x="565404" y="2660903"/>
                  </a:lnTo>
                  <a:lnTo>
                    <a:pt x="463296" y="2571749"/>
                  </a:lnTo>
                  <a:lnTo>
                    <a:pt x="368046" y="2476499"/>
                  </a:lnTo>
                  <a:lnTo>
                    <a:pt x="285750" y="2369819"/>
                  </a:lnTo>
                  <a:lnTo>
                    <a:pt x="211835" y="2259329"/>
                  </a:lnTo>
                  <a:lnTo>
                    <a:pt x="147065" y="2139695"/>
                  </a:lnTo>
                  <a:lnTo>
                    <a:pt x="95250" y="2017013"/>
                  </a:lnTo>
                  <a:lnTo>
                    <a:pt x="54863" y="1891283"/>
                  </a:lnTo>
                  <a:lnTo>
                    <a:pt x="24384" y="1759457"/>
                  </a:lnTo>
                  <a:lnTo>
                    <a:pt x="6095" y="1627631"/>
                  </a:lnTo>
                  <a:lnTo>
                    <a:pt x="0" y="1492757"/>
                  </a:lnTo>
                </a:path>
              </a:pathLst>
            </a:custGeom>
            <a:ln w="306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036301" y="1687272"/>
            <a:ext cx="319405" cy="5772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600" b="1" spc="10" dirty="0">
                <a:latin typeface="Comic Sans MS"/>
                <a:cs typeface="Comic Sans MS"/>
              </a:rPr>
              <a:t>R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87530" y="6058031"/>
            <a:ext cx="642620" cy="5772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600" b="1" spc="25" dirty="0">
                <a:latin typeface="Comic Sans MS"/>
                <a:cs typeface="Comic Sans MS"/>
              </a:rPr>
              <a:t>-X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62970" y="1696463"/>
            <a:ext cx="603250" cy="5772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600" b="1" spc="15" dirty="0">
                <a:latin typeface="Comic Sans MS"/>
                <a:cs typeface="Comic Sans MS"/>
              </a:rPr>
              <a:t>-R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70392" y="430203"/>
            <a:ext cx="358140" cy="5772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600" b="1" spc="10" dirty="0">
                <a:latin typeface="Comic Sans MS"/>
                <a:cs typeface="Comic Sans MS"/>
              </a:rPr>
              <a:t>X</a:t>
            </a:r>
            <a:endParaRPr sz="3600">
              <a:latin typeface="Comic Sans MS"/>
              <a:cs typeface="Comic Sans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617406" y="2499296"/>
            <a:ext cx="5449570" cy="1870710"/>
            <a:chOff x="2617406" y="2499296"/>
            <a:chExt cx="5449570" cy="1870710"/>
          </a:xfrm>
        </p:grpSpPr>
        <p:sp>
          <p:nvSpPr>
            <p:cNvPr id="12" name="object 12"/>
            <p:cNvSpPr/>
            <p:nvPr/>
          </p:nvSpPr>
          <p:spPr>
            <a:xfrm>
              <a:off x="2632964" y="2514853"/>
              <a:ext cx="1843405" cy="1839595"/>
            </a:xfrm>
            <a:custGeom>
              <a:avLst/>
              <a:gdLst/>
              <a:ahLst/>
              <a:cxnLst/>
              <a:rect l="l" t="t" r="r" b="b"/>
              <a:pathLst>
                <a:path w="1843404" h="1839595">
                  <a:moveTo>
                    <a:pt x="0" y="919734"/>
                  </a:moveTo>
                  <a:lnTo>
                    <a:pt x="6095" y="818388"/>
                  </a:lnTo>
                  <a:lnTo>
                    <a:pt x="21335" y="713994"/>
                  </a:lnTo>
                  <a:lnTo>
                    <a:pt x="51815" y="616458"/>
                  </a:lnTo>
                  <a:lnTo>
                    <a:pt x="89154" y="521208"/>
                  </a:lnTo>
                  <a:lnTo>
                    <a:pt x="140969" y="432053"/>
                  </a:lnTo>
                  <a:lnTo>
                    <a:pt x="199643" y="346710"/>
                  </a:lnTo>
                  <a:lnTo>
                    <a:pt x="269748" y="269747"/>
                  </a:lnTo>
                  <a:lnTo>
                    <a:pt x="346709" y="202691"/>
                  </a:lnTo>
                  <a:lnTo>
                    <a:pt x="429767" y="140969"/>
                  </a:lnTo>
                  <a:lnTo>
                    <a:pt x="521970" y="92202"/>
                  </a:lnTo>
                  <a:lnTo>
                    <a:pt x="617220" y="52578"/>
                  </a:lnTo>
                  <a:lnTo>
                    <a:pt x="715518" y="24384"/>
                  </a:lnTo>
                  <a:lnTo>
                    <a:pt x="816864" y="6096"/>
                  </a:lnTo>
                  <a:lnTo>
                    <a:pt x="921257" y="0"/>
                  </a:lnTo>
                  <a:lnTo>
                    <a:pt x="1022604" y="6096"/>
                  </a:lnTo>
                  <a:lnTo>
                    <a:pt x="1123950" y="24384"/>
                  </a:lnTo>
                  <a:lnTo>
                    <a:pt x="1225295" y="52578"/>
                  </a:lnTo>
                  <a:lnTo>
                    <a:pt x="1320545" y="92202"/>
                  </a:lnTo>
                  <a:lnTo>
                    <a:pt x="1409700" y="140969"/>
                  </a:lnTo>
                  <a:lnTo>
                    <a:pt x="1495806" y="202691"/>
                  </a:lnTo>
                  <a:lnTo>
                    <a:pt x="1572768" y="269747"/>
                  </a:lnTo>
                  <a:lnTo>
                    <a:pt x="1640586" y="346710"/>
                  </a:lnTo>
                  <a:lnTo>
                    <a:pt x="1701546" y="432053"/>
                  </a:lnTo>
                  <a:lnTo>
                    <a:pt x="1751076" y="521208"/>
                  </a:lnTo>
                  <a:lnTo>
                    <a:pt x="1790700" y="616458"/>
                  </a:lnTo>
                  <a:lnTo>
                    <a:pt x="1818894" y="713994"/>
                  </a:lnTo>
                  <a:lnTo>
                    <a:pt x="1837182" y="818388"/>
                  </a:lnTo>
                  <a:lnTo>
                    <a:pt x="1843277" y="919734"/>
                  </a:lnTo>
                  <a:lnTo>
                    <a:pt x="1837182" y="1024128"/>
                  </a:lnTo>
                  <a:lnTo>
                    <a:pt x="1818894" y="1124712"/>
                  </a:lnTo>
                  <a:lnTo>
                    <a:pt x="1790700" y="1223010"/>
                  </a:lnTo>
                  <a:lnTo>
                    <a:pt x="1751076" y="1318260"/>
                  </a:lnTo>
                  <a:lnTo>
                    <a:pt x="1701546" y="1410462"/>
                  </a:lnTo>
                  <a:lnTo>
                    <a:pt x="1640586" y="1492758"/>
                  </a:lnTo>
                  <a:lnTo>
                    <a:pt x="1572768" y="1569720"/>
                  </a:lnTo>
                  <a:lnTo>
                    <a:pt x="1495806" y="1639824"/>
                  </a:lnTo>
                  <a:lnTo>
                    <a:pt x="1409700" y="1698498"/>
                  </a:lnTo>
                  <a:lnTo>
                    <a:pt x="1320545" y="1747266"/>
                  </a:lnTo>
                  <a:lnTo>
                    <a:pt x="1225295" y="1786890"/>
                  </a:lnTo>
                  <a:lnTo>
                    <a:pt x="1123950" y="1818132"/>
                  </a:lnTo>
                  <a:lnTo>
                    <a:pt x="1022604" y="1833372"/>
                  </a:lnTo>
                  <a:lnTo>
                    <a:pt x="921257" y="1839468"/>
                  </a:lnTo>
                  <a:lnTo>
                    <a:pt x="816864" y="1833372"/>
                  </a:lnTo>
                  <a:lnTo>
                    <a:pt x="715518" y="1818132"/>
                  </a:lnTo>
                  <a:lnTo>
                    <a:pt x="617220" y="1786890"/>
                  </a:lnTo>
                  <a:lnTo>
                    <a:pt x="521970" y="1747266"/>
                  </a:lnTo>
                  <a:lnTo>
                    <a:pt x="429768" y="1698498"/>
                  </a:lnTo>
                  <a:lnTo>
                    <a:pt x="346710" y="1639824"/>
                  </a:lnTo>
                  <a:lnTo>
                    <a:pt x="269748" y="1569720"/>
                  </a:lnTo>
                  <a:lnTo>
                    <a:pt x="199644" y="1492758"/>
                  </a:lnTo>
                  <a:lnTo>
                    <a:pt x="140969" y="1410462"/>
                  </a:lnTo>
                  <a:lnTo>
                    <a:pt x="89154" y="1318260"/>
                  </a:lnTo>
                  <a:lnTo>
                    <a:pt x="51815" y="1223010"/>
                  </a:lnTo>
                  <a:lnTo>
                    <a:pt x="21335" y="1124712"/>
                  </a:lnTo>
                  <a:lnTo>
                    <a:pt x="6095" y="1024128"/>
                  </a:lnTo>
                  <a:lnTo>
                    <a:pt x="0" y="919734"/>
                  </a:lnTo>
                </a:path>
              </a:pathLst>
            </a:custGeom>
            <a:ln w="30670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085586" y="2949955"/>
              <a:ext cx="1981200" cy="671830"/>
            </a:xfrm>
            <a:custGeom>
              <a:avLst/>
              <a:gdLst/>
              <a:ahLst/>
              <a:cxnLst/>
              <a:rect l="l" t="t" r="r" b="b"/>
              <a:pathLst>
                <a:path w="1981200" h="671829">
                  <a:moveTo>
                    <a:pt x="1981200" y="671322"/>
                  </a:moveTo>
                  <a:lnTo>
                    <a:pt x="1981200" y="0"/>
                  </a:lnTo>
                  <a:lnTo>
                    <a:pt x="0" y="0"/>
                  </a:lnTo>
                  <a:lnTo>
                    <a:pt x="0" y="671322"/>
                  </a:lnTo>
                  <a:lnTo>
                    <a:pt x="1981200" y="671322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619491" y="3299714"/>
              <a:ext cx="407034" cy="0"/>
            </a:xfrm>
            <a:custGeom>
              <a:avLst/>
              <a:gdLst/>
              <a:ahLst/>
              <a:cxnLst/>
              <a:rect l="l" t="t" r="r" b="b"/>
              <a:pathLst>
                <a:path w="407034">
                  <a:moveTo>
                    <a:pt x="0" y="0"/>
                  </a:moveTo>
                  <a:lnTo>
                    <a:pt x="40690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722624" y="3289261"/>
            <a:ext cx="19621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Comic Sans MS"/>
                <a:cs typeface="Comic Sans MS"/>
              </a:rPr>
              <a:t>2</a:t>
            </a:r>
            <a:endParaRPr sz="2200">
              <a:latin typeface="Comic Sans MS"/>
              <a:cs typeface="Comic Sans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41163" y="3077516"/>
            <a:ext cx="191833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200" spc="-5" dirty="0">
                <a:latin typeface="Comic Sans MS"/>
                <a:cs typeface="Comic Sans MS"/>
              </a:rPr>
              <a:t>OFFSET</a:t>
            </a:r>
            <a:r>
              <a:rPr sz="2200" spc="30" dirty="0">
                <a:latin typeface="Comic Sans MS"/>
                <a:cs typeface="Comic Sans MS"/>
              </a:rPr>
              <a:t> </a:t>
            </a:r>
            <a:r>
              <a:rPr sz="2200" dirty="0">
                <a:latin typeface="Symbol"/>
                <a:cs typeface="Symbol"/>
              </a:rPr>
              <a:t></a:t>
            </a:r>
            <a:r>
              <a:rPr sz="2200" spc="114" dirty="0">
                <a:latin typeface="Times New Roman"/>
                <a:cs typeface="Times New Roman"/>
              </a:rPr>
              <a:t> </a:t>
            </a:r>
            <a:r>
              <a:rPr sz="3300" b="1" spc="-37" baseline="34090" dirty="0">
                <a:latin typeface="Comic Sans MS"/>
                <a:cs typeface="Comic Sans MS"/>
              </a:rPr>
              <a:t>X</a:t>
            </a:r>
            <a:r>
              <a:rPr sz="3300" spc="-37" baseline="37878" dirty="0">
                <a:latin typeface="Symbol"/>
                <a:cs typeface="Symbol"/>
              </a:rPr>
              <a:t></a:t>
            </a:r>
            <a:r>
              <a:rPr sz="2475" b="1" spc="-37" baseline="45454" dirty="0">
                <a:latin typeface="Comic Sans MS"/>
                <a:cs typeface="Comic Sans MS"/>
              </a:rPr>
              <a:t>d</a:t>
            </a:r>
            <a:endParaRPr sz="2475" baseline="45454">
              <a:latin typeface="Comic Sans MS"/>
              <a:cs typeface="Comic Sans MS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047485" y="2911855"/>
            <a:ext cx="2101850" cy="2424430"/>
            <a:chOff x="6047485" y="2911855"/>
            <a:chExt cx="2101850" cy="2424430"/>
          </a:xfrm>
        </p:grpSpPr>
        <p:sp>
          <p:nvSpPr>
            <p:cNvPr id="18" name="object 18"/>
            <p:cNvSpPr/>
            <p:nvPr/>
          </p:nvSpPr>
          <p:spPr>
            <a:xfrm>
              <a:off x="6047485" y="2911855"/>
              <a:ext cx="2057400" cy="748030"/>
            </a:xfrm>
            <a:custGeom>
              <a:avLst/>
              <a:gdLst/>
              <a:ahLst/>
              <a:cxnLst/>
              <a:rect l="l" t="t" r="r" b="b"/>
              <a:pathLst>
                <a:path w="2057400" h="748029">
                  <a:moveTo>
                    <a:pt x="2057400" y="747521"/>
                  </a:moveTo>
                  <a:lnTo>
                    <a:pt x="2057400" y="0"/>
                  </a:lnTo>
                  <a:lnTo>
                    <a:pt x="0" y="0"/>
                  </a:lnTo>
                  <a:lnTo>
                    <a:pt x="0" y="747521"/>
                  </a:lnTo>
                  <a:lnTo>
                    <a:pt x="38100" y="747521"/>
                  </a:lnTo>
                  <a:lnTo>
                    <a:pt x="38100" y="76200"/>
                  </a:lnTo>
                  <a:lnTo>
                    <a:pt x="76200" y="38100"/>
                  </a:lnTo>
                  <a:lnTo>
                    <a:pt x="76200" y="76200"/>
                  </a:lnTo>
                  <a:lnTo>
                    <a:pt x="1981200" y="76200"/>
                  </a:lnTo>
                  <a:lnTo>
                    <a:pt x="1981200" y="38100"/>
                  </a:lnTo>
                  <a:lnTo>
                    <a:pt x="2019300" y="76200"/>
                  </a:lnTo>
                  <a:lnTo>
                    <a:pt x="2019300" y="747521"/>
                  </a:lnTo>
                  <a:lnTo>
                    <a:pt x="2057400" y="747521"/>
                  </a:lnTo>
                  <a:close/>
                </a:path>
                <a:path w="2057400" h="748029">
                  <a:moveTo>
                    <a:pt x="76200" y="76200"/>
                  </a:moveTo>
                  <a:lnTo>
                    <a:pt x="76200" y="38100"/>
                  </a:lnTo>
                  <a:lnTo>
                    <a:pt x="38100" y="76200"/>
                  </a:lnTo>
                  <a:lnTo>
                    <a:pt x="76200" y="76200"/>
                  </a:lnTo>
                  <a:close/>
                </a:path>
                <a:path w="2057400" h="748029">
                  <a:moveTo>
                    <a:pt x="76200" y="671321"/>
                  </a:moveTo>
                  <a:lnTo>
                    <a:pt x="76200" y="76200"/>
                  </a:lnTo>
                  <a:lnTo>
                    <a:pt x="38100" y="76200"/>
                  </a:lnTo>
                  <a:lnTo>
                    <a:pt x="38100" y="671321"/>
                  </a:lnTo>
                  <a:lnTo>
                    <a:pt x="76200" y="671321"/>
                  </a:lnTo>
                  <a:close/>
                </a:path>
                <a:path w="2057400" h="748029">
                  <a:moveTo>
                    <a:pt x="2019300" y="671321"/>
                  </a:moveTo>
                  <a:lnTo>
                    <a:pt x="38100" y="671321"/>
                  </a:lnTo>
                  <a:lnTo>
                    <a:pt x="76200" y="709421"/>
                  </a:lnTo>
                  <a:lnTo>
                    <a:pt x="76200" y="747521"/>
                  </a:lnTo>
                  <a:lnTo>
                    <a:pt x="1981200" y="747521"/>
                  </a:lnTo>
                  <a:lnTo>
                    <a:pt x="1981200" y="709421"/>
                  </a:lnTo>
                  <a:lnTo>
                    <a:pt x="2019300" y="671321"/>
                  </a:lnTo>
                  <a:close/>
                </a:path>
                <a:path w="2057400" h="748029">
                  <a:moveTo>
                    <a:pt x="76200" y="747521"/>
                  </a:moveTo>
                  <a:lnTo>
                    <a:pt x="76200" y="709421"/>
                  </a:lnTo>
                  <a:lnTo>
                    <a:pt x="38100" y="671321"/>
                  </a:lnTo>
                  <a:lnTo>
                    <a:pt x="38100" y="747521"/>
                  </a:lnTo>
                  <a:lnTo>
                    <a:pt x="76200" y="747521"/>
                  </a:lnTo>
                  <a:close/>
                </a:path>
                <a:path w="2057400" h="748029">
                  <a:moveTo>
                    <a:pt x="2019300" y="76200"/>
                  </a:moveTo>
                  <a:lnTo>
                    <a:pt x="1981200" y="38100"/>
                  </a:lnTo>
                  <a:lnTo>
                    <a:pt x="1981200" y="76200"/>
                  </a:lnTo>
                  <a:lnTo>
                    <a:pt x="2019300" y="76200"/>
                  </a:lnTo>
                  <a:close/>
                </a:path>
                <a:path w="2057400" h="748029">
                  <a:moveTo>
                    <a:pt x="2019300" y="671321"/>
                  </a:moveTo>
                  <a:lnTo>
                    <a:pt x="2019300" y="76200"/>
                  </a:lnTo>
                  <a:lnTo>
                    <a:pt x="1981200" y="76200"/>
                  </a:lnTo>
                  <a:lnTo>
                    <a:pt x="1981200" y="671321"/>
                  </a:lnTo>
                  <a:lnTo>
                    <a:pt x="2019300" y="671321"/>
                  </a:lnTo>
                  <a:close/>
                </a:path>
                <a:path w="2057400" h="748029">
                  <a:moveTo>
                    <a:pt x="2019300" y="747521"/>
                  </a:moveTo>
                  <a:lnTo>
                    <a:pt x="2019300" y="671321"/>
                  </a:lnTo>
                  <a:lnTo>
                    <a:pt x="1981200" y="709421"/>
                  </a:lnTo>
                  <a:lnTo>
                    <a:pt x="1981200" y="747521"/>
                  </a:lnTo>
                  <a:lnTo>
                    <a:pt x="2019300" y="74752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239509" y="4066285"/>
              <a:ext cx="1871980" cy="405130"/>
            </a:xfrm>
            <a:custGeom>
              <a:avLst/>
              <a:gdLst/>
              <a:ahLst/>
              <a:cxnLst/>
              <a:rect l="l" t="t" r="r" b="b"/>
              <a:pathLst>
                <a:path w="1871979" h="405129">
                  <a:moveTo>
                    <a:pt x="1871472" y="404622"/>
                  </a:moveTo>
                  <a:lnTo>
                    <a:pt x="1871472" y="0"/>
                  </a:lnTo>
                  <a:lnTo>
                    <a:pt x="0" y="0"/>
                  </a:lnTo>
                  <a:lnTo>
                    <a:pt x="0" y="404622"/>
                  </a:lnTo>
                  <a:lnTo>
                    <a:pt x="1871472" y="404622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201409" y="4028185"/>
              <a:ext cx="1948180" cy="481330"/>
            </a:xfrm>
            <a:custGeom>
              <a:avLst/>
              <a:gdLst/>
              <a:ahLst/>
              <a:cxnLst/>
              <a:rect l="l" t="t" r="r" b="b"/>
              <a:pathLst>
                <a:path w="1948179" h="481329">
                  <a:moveTo>
                    <a:pt x="1947671" y="480821"/>
                  </a:moveTo>
                  <a:lnTo>
                    <a:pt x="1947671" y="0"/>
                  </a:lnTo>
                  <a:lnTo>
                    <a:pt x="0" y="0"/>
                  </a:lnTo>
                  <a:lnTo>
                    <a:pt x="0" y="480821"/>
                  </a:lnTo>
                  <a:lnTo>
                    <a:pt x="38100" y="480821"/>
                  </a:lnTo>
                  <a:lnTo>
                    <a:pt x="38100" y="76200"/>
                  </a:lnTo>
                  <a:lnTo>
                    <a:pt x="76200" y="38100"/>
                  </a:lnTo>
                  <a:lnTo>
                    <a:pt x="76200" y="76200"/>
                  </a:lnTo>
                  <a:lnTo>
                    <a:pt x="1871471" y="76200"/>
                  </a:lnTo>
                  <a:lnTo>
                    <a:pt x="1871471" y="38100"/>
                  </a:lnTo>
                  <a:lnTo>
                    <a:pt x="1909571" y="76200"/>
                  </a:lnTo>
                  <a:lnTo>
                    <a:pt x="1909571" y="480821"/>
                  </a:lnTo>
                  <a:lnTo>
                    <a:pt x="1947671" y="480821"/>
                  </a:lnTo>
                  <a:close/>
                </a:path>
                <a:path w="1948179" h="481329">
                  <a:moveTo>
                    <a:pt x="76200" y="76200"/>
                  </a:moveTo>
                  <a:lnTo>
                    <a:pt x="76200" y="38100"/>
                  </a:lnTo>
                  <a:lnTo>
                    <a:pt x="38100" y="76200"/>
                  </a:lnTo>
                  <a:lnTo>
                    <a:pt x="76200" y="76200"/>
                  </a:lnTo>
                  <a:close/>
                </a:path>
                <a:path w="1948179" h="481329">
                  <a:moveTo>
                    <a:pt x="76200" y="404621"/>
                  </a:moveTo>
                  <a:lnTo>
                    <a:pt x="76200" y="76200"/>
                  </a:lnTo>
                  <a:lnTo>
                    <a:pt x="38100" y="76200"/>
                  </a:lnTo>
                  <a:lnTo>
                    <a:pt x="38100" y="404621"/>
                  </a:lnTo>
                  <a:lnTo>
                    <a:pt x="76200" y="404621"/>
                  </a:lnTo>
                  <a:close/>
                </a:path>
                <a:path w="1948179" h="481329">
                  <a:moveTo>
                    <a:pt x="1909571" y="404621"/>
                  </a:moveTo>
                  <a:lnTo>
                    <a:pt x="38100" y="404621"/>
                  </a:lnTo>
                  <a:lnTo>
                    <a:pt x="76200" y="442721"/>
                  </a:lnTo>
                  <a:lnTo>
                    <a:pt x="76200" y="480821"/>
                  </a:lnTo>
                  <a:lnTo>
                    <a:pt x="1871471" y="480821"/>
                  </a:lnTo>
                  <a:lnTo>
                    <a:pt x="1871471" y="442721"/>
                  </a:lnTo>
                  <a:lnTo>
                    <a:pt x="1909571" y="404621"/>
                  </a:lnTo>
                  <a:close/>
                </a:path>
                <a:path w="1948179" h="481329">
                  <a:moveTo>
                    <a:pt x="76200" y="480821"/>
                  </a:moveTo>
                  <a:lnTo>
                    <a:pt x="76200" y="442721"/>
                  </a:lnTo>
                  <a:lnTo>
                    <a:pt x="38100" y="404621"/>
                  </a:lnTo>
                  <a:lnTo>
                    <a:pt x="38100" y="480821"/>
                  </a:lnTo>
                  <a:lnTo>
                    <a:pt x="76200" y="480821"/>
                  </a:lnTo>
                  <a:close/>
                </a:path>
                <a:path w="1948179" h="481329">
                  <a:moveTo>
                    <a:pt x="1909571" y="76200"/>
                  </a:moveTo>
                  <a:lnTo>
                    <a:pt x="1871471" y="38100"/>
                  </a:lnTo>
                  <a:lnTo>
                    <a:pt x="1871471" y="76200"/>
                  </a:lnTo>
                  <a:lnTo>
                    <a:pt x="1909571" y="76200"/>
                  </a:lnTo>
                  <a:close/>
                </a:path>
                <a:path w="1948179" h="481329">
                  <a:moveTo>
                    <a:pt x="1909571" y="404621"/>
                  </a:moveTo>
                  <a:lnTo>
                    <a:pt x="1909571" y="76200"/>
                  </a:lnTo>
                  <a:lnTo>
                    <a:pt x="1871471" y="76200"/>
                  </a:lnTo>
                  <a:lnTo>
                    <a:pt x="1871471" y="404621"/>
                  </a:lnTo>
                  <a:lnTo>
                    <a:pt x="1909571" y="404621"/>
                  </a:lnTo>
                  <a:close/>
                </a:path>
                <a:path w="1948179" h="481329">
                  <a:moveTo>
                    <a:pt x="1909571" y="480821"/>
                  </a:moveTo>
                  <a:lnTo>
                    <a:pt x="1909571" y="404621"/>
                  </a:lnTo>
                  <a:lnTo>
                    <a:pt x="1871471" y="442721"/>
                  </a:lnTo>
                  <a:lnTo>
                    <a:pt x="1871471" y="480821"/>
                  </a:lnTo>
                  <a:lnTo>
                    <a:pt x="1909571" y="48082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896353" y="4929632"/>
              <a:ext cx="1022985" cy="406400"/>
            </a:xfrm>
            <a:custGeom>
              <a:avLst/>
              <a:gdLst/>
              <a:ahLst/>
              <a:cxnLst/>
              <a:rect l="l" t="t" r="r" b="b"/>
              <a:pathLst>
                <a:path w="1022984" h="406400">
                  <a:moveTo>
                    <a:pt x="1022603" y="406146"/>
                  </a:moveTo>
                  <a:lnTo>
                    <a:pt x="1022603" y="0"/>
                  </a:lnTo>
                  <a:lnTo>
                    <a:pt x="0" y="0"/>
                  </a:lnTo>
                  <a:lnTo>
                    <a:pt x="0" y="406146"/>
                  </a:lnTo>
                  <a:lnTo>
                    <a:pt x="1022603" y="406146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345576" y="4020961"/>
            <a:ext cx="1770380" cy="1279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64895" algn="l"/>
              </a:tabLst>
            </a:pPr>
            <a:r>
              <a:rPr sz="2550" spc="-5" dirty="0">
                <a:latin typeface="Symbol"/>
                <a:cs typeface="Symbol"/>
              </a:rPr>
              <a:t></a:t>
            </a:r>
            <a:r>
              <a:rPr sz="2550" spc="-40" dirty="0">
                <a:latin typeface="Times New Roman"/>
                <a:cs typeface="Times New Roman"/>
              </a:rPr>
              <a:t> </a:t>
            </a:r>
            <a:r>
              <a:rPr sz="2550" spc="-5" dirty="0">
                <a:latin typeface="Symbol"/>
                <a:cs typeface="Symbol"/>
              </a:rPr>
              <a:t></a:t>
            </a:r>
            <a:r>
              <a:rPr sz="2550" spc="-195" dirty="0">
                <a:latin typeface="Times New Roman"/>
                <a:cs typeface="Times New Roman"/>
              </a:rPr>
              <a:t> </a:t>
            </a:r>
            <a:r>
              <a:rPr sz="2550" spc="-315" dirty="0">
                <a:latin typeface="Comic Sans MS"/>
                <a:cs typeface="Comic Sans MS"/>
              </a:rPr>
              <a:t>1</a:t>
            </a:r>
            <a:r>
              <a:rPr sz="2550" b="1" spc="-225" dirty="0">
                <a:latin typeface="Comic Sans MS"/>
                <a:cs typeface="Comic Sans MS"/>
              </a:rPr>
              <a:t>.</a:t>
            </a:r>
            <a:r>
              <a:rPr sz="2550" spc="-5" dirty="0">
                <a:latin typeface="Comic Sans MS"/>
                <a:cs typeface="Comic Sans MS"/>
              </a:rPr>
              <a:t>0</a:t>
            </a:r>
            <a:r>
              <a:rPr sz="2550" dirty="0">
                <a:latin typeface="Comic Sans MS"/>
                <a:cs typeface="Comic Sans MS"/>
              </a:rPr>
              <a:t>	</a:t>
            </a:r>
            <a:r>
              <a:rPr sz="2550" b="1" spc="-5" dirty="0">
                <a:latin typeface="Comic Sans MS"/>
                <a:cs typeface="Comic Sans MS"/>
              </a:rPr>
              <a:t>P.U.</a:t>
            </a:r>
            <a:endParaRPr sz="255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2650">
              <a:latin typeface="Comic Sans MS"/>
              <a:cs typeface="Comic Sans MS"/>
            </a:endParaRPr>
          </a:p>
          <a:p>
            <a:pPr marL="572135">
              <a:lnSpc>
                <a:spcPct val="100000"/>
              </a:lnSpc>
              <a:tabLst>
                <a:tab pos="1183640" algn="l"/>
              </a:tabLst>
            </a:pPr>
            <a:r>
              <a:rPr sz="2550" dirty="0">
                <a:latin typeface="Symbol"/>
                <a:cs typeface="Symbol"/>
              </a:rPr>
              <a:t></a:t>
            </a:r>
            <a:r>
              <a:rPr sz="2550" spc="36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Symbol"/>
                <a:cs typeface="Symbol"/>
              </a:rPr>
              <a:t></a:t>
            </a:r>
            <a:r>
              <a:rPr sz="2550" dirty="0">
                <a:latin typeface="Times New Roman"/>
                <a:cs typeface="Times New Roman"/>
              </a:rPr>
              <a:t>	</a:t>
            </a:r>
            <a:r>
              <a:rPr sz="2550" b="1" spc="-30" dirty="0">
                <a:latin typeface="Comic Sans MS"/>
                <a:cs typeface="Comic Sans MS"/>
              </a:rPr>
              <a:t>X</a:t>
            </a:r>
            <a:r>
              <a:rPr sz="1900" b="1" spc="-30" dirty="0">
                <a:latin typeface="Comic Sans MS"/>
                <a:cs typeface="Comic Sans MS"/>
              </a:rPr>
              <a:t>d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615182" y="1598942"/>
            <a:ext cx="2614930" cy="2727960"/>
          </a:xfrm>
          <a:custGeom>
            <a:avLst/>
            <a:gdLst/>
            <a:ahLst/>
            <a:cxnLst/>
            <a:rect l="l" t="t" r="r" b="b"/>
            <a:pathLst>
              <a:path w="2614929" h="2727960">
                <a:moveTo>
                  <a:pt x="2394204" y="1595615"/>
                </a:moveTo>
                <a:lnTo>
                  <a:pt x="114300" y="387540"/>
                </a:lnTo>
                <a:lnTo>
                  <a:pt x="114300" y="171450"/>
                </a:lnTo>
                <a:lnTo>
                  <a:pt x="171450" y="171450"/>
                </a:lnTo>
                <a:lnTo>
                  <a:pt x="85344" y="0"/>
                </a:lnTo>
                <a:lnTo>
                  <a:pt x="0" y="171450"/>
                </a:lnTo>
                <a:lnTo>
                  <a:pt x="57150" y="171450"/>
                </a:lnTo>
                <a:lnTo>
                  <a:pt x="57150" y="728459"/>
                </a:lnTo>
                <a:lnTo>
                  <a:pt x="0" y="728459"/>
                </a:lnTo>
                <a:lnTo>
                  <a:pt x="57150" y="843280"/>
                </a:lnTo>
                <a:lnTo>
                  <a:pt x="85344" y="899909"/>
                </a:lnTo>
                <a:lnTo>
                  <a:pt x="114300" y="842264"/>
                </a:lnTo>
                <a:lnTo>
                  <a:pt x="171450" y="728459"/>
                </a:lnTo>
                <a:lnTo>
                  <a:pt x="114300" y="728459"/>
                </a:lnTo>
                <a:lnTo>
                  <a:pt x="114300" y="451980"/>
                </a:lnTo>
                <a:lnTo>
                  <a:pt x="2367534" y="1645907"/>
                </a:lnTo>
                <a:lnTo>
                  <a:pt x="2394204" y="1595615"/>
                </a:lnTo>
                <a:close/>
              </a:path>
              <a:path w="2614929" h="2727960">
                <a:moveTo>
                  <a:pt x="2614422" y="2673083"/>
                </a:moveTo>
                <a:lnTo>
                  <a:pt x="978738" y="2182088"/>
                </a:lnTo>
                <a:lnTo>
                  <a:pt x="995172" y="2127504"/>
                </a:lnTo>
                <a:lnTo>
                  <a:pt x="806196" y="2160270"/>
                </a:lnTo>
                <a:lnTo>
                  <a:pt x="934974" y="2281999"/>
                </a:lnTo>
                <a:lnTo>
                  <a:pt x="945642" y="2292083"/>
                </a:lnTo>
                <a:lnTo>
                  <a:pt x="962202" y="2237016"/>
                </a:lnTo>
                <a:lnTo>
                  <a:pt x="2598420" y="2727960"/>
                </a:lnTo>
                <a:lnTo>
                  <a:pt x="2614422" y="267308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961636" y="4578350"/>
            <a:ext cx="2995930" cy="795655"/>
          </a:xfrm>
          <a:custGeom>
            <a:avLst/>
            <a:gdLst/>
            <a:ahLst/>
            <a:cxnLst/>
            <a:rect l="l" t="t" r="r" b="b"/>
            <a:pathLst>
              <a:path w="2995929" h="795654">
                <a:moveTo>
                  <a:pt x="2995409" y="313182"/>
                </a:moveTo>
                <a:lnTo>
                  <a:pt x="2919209" y="313182"/>
                </a:lnTo>
                <a:lnTo>
                  <a:pt x="2919209" y="389382"/>
                </a:lnTo>
                <a:lnTo>
                  <a:pt x="2919209" y="719328"/>
                </a:lnTo>
                <a:lnTo>
                  <a:pt x="1972805" y="719328"/>
                </a:lnTo>
                <a:lnTo>
                  <a:pt x="1972805" y="389382"/>
                </a:lnTo>
                <a:lnTo>
                  <a:pt x="2919209" y="389382"/>
                </a:lnTo>
                <a:lnTo>
                  <a:pt x="2919209" y="313182"/>
                </a:lnTo>
                <a:lnTo>
                  <a:pt x="1896605" y="313182"/>
                </a:lnTo>
                <a:lnTo>
                  <a:pt x="1896605" y="549402"/>
                </a:lnTo>
                <a:lnTo>
                  <a:pt x="172377" y="55156"/>
                </a:lnTo>
                <a:lnTo>
                  <a:pt x="188214" y="0"/>
                </a:lnTo>
                <a:lnTo>
                  <a:pt x="0" y="35052"/>
                </a:lnTo>
                <a:lnTo>
                  <a:pt x="128778" y="153390"/>
                </a:lnTo>
                <a:lnTo>
                  <a:pt x="140970" y="164592"/>
                </a:lnTo>
                <a:lnTo>
                  <a:pt x="156603" y="110096"/>
                </a:lnTo>
                <a:lnTo>
                  <a:pt x="1880616" y="604266"/>
                </a:lnTo>
                <a:lnTo>
                  <a:pt x="1896605" y="549452"/>
                </a:lnTo>
                <a:lnTo>
                  <a:pt x="1896605" y="795528"/>
                </a:lnTo>
                <a:lnTo>
                  <a:pt x="1934705" y="795528"/>
                </a:lnTo>
                <a:lnTo>
                  <a:pt x="1972805" y="795528"/>
                </a:lnTo>
                <a:lnTo>
                  <a:pt x="2919209" y="795528"/>
                </a:lnTo>
                <a:lnTo>
                  <a:pt x="2957309" y="795528"/>
                </a:lnTo>
                <a:lnTo>
                  <a:pt x="2995409" y="795528"/>
                </a:lnTo>
                <a:lnTo>
                  <a:pt x="2995409" y="31318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96071" y="371856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360614" y="754824"/>
            <a:ext cx="6709409" cy="5566410"/>
            <a:chOff x="1360614" y="754824"/>
            <a:chExt cx="6709409" cy="5566410"/>
          </a:xfrm>
        </p:grpSpPr>
        <p:sp>
          <p:nvSpPr>
            <p:cNvPr id="4" name="object 4"/>
            <p:cNvSpPr/>
            <p:nvPr/>
          </p:nvSpPr>
          <p:spPr>
            <a:xfrm>
              <a:off x="4274057" y="789432"/>
              <a:ext cx="0" cy="5497195"/>
            </a:xfrm>
            <a:custGeom>
              <a:avLst/>
              <a:gdLst/>
              <a:ahLst/>
              <a:cxnLst/>
              <a:rect l="l" t="t" r="r" b="b"/>
              <a:pathLst>
                <a:path h="5497195">
                  <a:moveTo>
                    <a:pt x="0" y="0"/>
                  </a:moveTo>
                  <a:lnTo>
                    <a:pt x="0" y="5497068"/>
                  </a:lnTo>
                </a:path>
              </a:pathLst>
            </a:custGeom>
            <a:ln w="6908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95222" y="2266187"/>
              <a:ext cx="6341745" cy="0"/>
            </a:xfrm>
            <a:custGeom>
              <a:avLst/>
              <a:gdLst/>
              <a:ahLst/>
              <a:cxnLst/>
              <a:rect l="l" t="t" r="r" b="b"/>
              <a:pathLst>
                <a:path w="6341745">
                  <a:moveTo>
                    <a:pt x="0" y="0"/>
                  </a:moveTo>
                  <a:lnTo>
                    <a:pt x="6341363" y="0"/>
                  </a:lnTo>
                </a:path>
              </a:pathLst>
            </a:custGeom>
            <a:ln w="6908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02585" y="1683257"/>
              <a:ext cx="3747135" cy="3740785"/>
            </a:xfrm>
            <a:custGeom>
              <a:avLst/>
              <a:gdLst/>
              <a:ahLst/>
              <a:cxnLst/>
              <a:rect l="l" t="t" r="r" b="b"/>
              <a:pathLst>
                <a:path w="3747135" h="3740785">
                  <a:moveTo>
                    <a:pt x="0" y="1872234"/>
                  </a:moveTo>
                  <a:lnTo>
                    <a:pt x="7620" y="1703069"/>
                  </a:lnTo>
                  <a:lnTo>
                    <a:pt x="26670" y="1538478"/>
                  </a:lnTo>
                  <a:lnTo>
                    <a:pt x="64770" y="1373124"/>
                  </a:lnTo>
                  <a:lnTo>
                    <a:pt x="118871" y="1212341"/>
                  </a:lnTo>
                  <a:lnTo>
                    <a:pt x="184403" y="1058418"/>
                  </a:lnTo>
                  <a:lnTo>
                    <a:pt x="265175" y="912875"/>
                  </a:lnTo>
                  <a:lnTo>
                    <a:pt x="357377" y="771143"/>
                  </a:lnTo>
                  <a:lnTo>
                    <a:pt x="461009" y="640841"/>
                  </a:lnTo>
                  <a:lnTo>
                    <a:pt x="576071" y="518160"/>
                  </a:lnTo>
                  <a:lnTo>
                    <a:pt x="703326" y="406146"/>
                  </a:lnTo>
                  <a:lnTo>
                    <a:pt x="841248" y="310896"/>
                  </a:lnTo>
                  <a:lnTo>
                    <a:pt x="983742" y="222503"/>
                  </a:lnTo>
                  <a:lnTo>
                    <a:pt x="1136903" y="149352"/>
                  </a:lnTo>
                  <a:lnTo>
                    <a:pt x="1294637" y="92202"/>
                  </a:lnTo>
                  <a:lnTo>
                    <a:pt x="1456181" y="45720"/>
                  </a:lnTo>
                  <a:lnTo>
                    <a:pt x="1621535" y="15240"/>
                  </a:lnTo>
                  <a:lnTo>
                    <a:pt x="1786889" y="0"/>
                  </a:lnTo>
                  <a:lnTo>
                    <a:pt x="1956053" y="0"/>
                  </a:lnTo>
                  <a:lnTo>
                    <a:pt x="2125218" y="15240"/>
                  </a:lnTo>
                  <a:lnTo>
                    <a:pt x="2289810" y="45720"/>
                  </a:lnTo>
                  <a:lnTo>
                    <a:pt x="2451353" y="92202"/>
                  </a:lnTo>
                  <a:lnTo>
                    <a:pt x="2609088" y="149352"/>
                  </a:lnTo>
                  <a:lnTo>
                    <a:pt x="2759201" y="222503"/>
                  </a:lnTo>
                  <a:lnTo>
                    <a:pt x="2904744" y="310895"/>
                  </a:lnTo>
                  <a:lnTo>
                    <a:pt x="3039618" y="406146"/>
                  </a:lnTo>
                  <a:lnTo>
                    <a:pt x="3166110" y="518159"/>
                  </a:lnTo>
                  <a:lnTo>
                    <a:pt x="3281933" y="640841"/>
                  </a:lnTo>
                  <a:lnTo>
                    <a:pt x="3389376" y="771143"/>
                  </a:lnTo>
                  <a:lnTo>
                    <a:pt x="3481577" y="912875"/>
                  </a:lnTo>
                  <a:lnTo>
                    <a:pt x="3562350" y="1058418"/>
                  </a:lnTo>
                  <a:lnTo>
                    <a:pt x="3627882" y="1212341"/>
                  </a:lnTo>
                  <a:lnTo>
                    <a:pt x="3677412" y="1373124"/>
                  </a:lnTo>
                  <a:lnTo>
                    <a:pt x="3716274" y="1538477"/>
                  </a:lnTo>
                  <a:lnTo>
                    <a:pt x="3739133" y="1703069"/>
                  </a:lnTo>
                  <a:lnTo>
                    <a:pt x="3746753" y="1872233"/>
                  </a:lnTo>
                  <a:lnTo>
                    <a:pt x="3739133" y="2036826"/>
                  </a:lnTo>
                  <a:lnTo>
                    <a:pt x="3716274" y="2205990"/>
                  </a:lnTo>
                  <a:lnTo>
                    <a:pt x="3677412" y="2366772"/>
                  </a:lnTo>
                  <a:lnTo>
                    <a:pt x="3627882" y="2528316"/>
                  </a:lnTo>
                  <a:lnTo>
                    <a:pt x="3562350" y="2681478"/>
                  </a:lnTo>
                  <a:lnTo>
                    <a:pt x="3481577" y="2830830"/>
                  </a:lnTo>
                  <a:lnTo>
                    <a:pt x="3389376" y="2969514"/>
                  </a:lnTo>
                  <a:lnTo>
                    <a:pt x="3281933" y="3103626"/>
                  </a:lnTo>
                  <a:lnTo>
                    <a:pt x="3166110" y="3222498"/>
                  </a:lnTo>
                  <a:lnTo>
                    <a:pt x="3039618" y="3333750"/>
                  </a:lnTo>
                  <a:lnTo>
                    <a:pt x="2904744" y="3433572"/>
                  </a:lnTo>
                  <a:lnTo>
                    <a:pt x="2759201" y="3518154"/>
                  </a:lnTo>
                  <a:lnTo>
                    <a:pt x="2609088" y="3590544"/>
                  </a:lnTo>
                  <a:lnTo>
                    <a:pt x="2451353" y="3648455"/>
                  </a:lnTo>
                  <a:lnTo>
                    <a:pt x="2289810" y="3694175"/>
                  </a:lnTo>
                  <a:lnTo>
                    <a:pt x="2125218" y="3724656"/>
                  </a:lnTo>
                  <a:lnTo>
                    <a:pt x="1956053" y="3740658"/>
                  </a:lnTo>
                  <a:lnTo>
                    <a:pt x="1786889" y="3740658"/>
                  </a:lnTo>
                  <a:lnTo>
                    <a:pt x="1621535" y="3724656"/>
                  </a:lnTo>
                  <a:lnTo>
                    <a:pt x="1456182" y="3694175"/>
                  </a:lnTo>
                  <a:lnTo>
                    <a:pt x="1294638" y="3648456"/>
                  </a:lnTo>
                  <a:lnTo>
                    <a:pt x="1136904" y="3590544"/>
                  </a:lnTo>
                  <a:lnTo>
                    <a:pt x="983742" y="3518154"/>
                  </a:lnTo>
                  <a:lnTo>
                    <a:pt x="841248" y="3433572"/>
                  </a:lnTo>
                  <a:lnTo>
                    <a:pt x="703326" y="3333750"/>
                  </a:lnTo>
                  <a:lnTo>
                    <a:pt x="576072" y="3222498"/>
                  </a:lnTo>
                  <a:lnTo>
                    <a:pt x="461010" y="3103626"/>
                  </a:lnTo>
                  <a:lnTo>
                    <a:pt x="357378" y="2969514"/>
                  </a:lnTo>
                  <a:lnTo>
                    <a:pt x="265176" y="2830830"/>
                  </a:lnTo>
                  <a:lnTo>
                    <a:pt x="184404" y="2681478"/>
                  </a:lnTo>
                  <a:lnTo>
                    <a:pt x="118872" y="2528316"/>
                  </a:lnTo>
                  <a:lnTo>
                    <a:pt x="64770" y="2366772"/>
                  </a:lnTo>
                  <a:lnTo>
                    <a:pt x="26670" y="2205990"/>
                  </a:lnTo>
                  <a:lnTo>
                    <a:pt x="7620" y="2036826"/>
                  </a:lnTo>
                  <a:lnTo>
                    <a:pt x="0" y="1872234"/>
                  </a:lnTo>
                </a:path>
              </a:pathLst>
            </a:custGeom>
            <a:ln w="3837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78658" y="2833877"/>
              <a:ext cx="2593975" cy="2590165"/>
            </a:xfrm>
            <a:custGeom>
              <a:avLst/>
              <a:gdLst/>
              <a:ahLst/>
              <a:cxnLst/>
              <a:rect l="l" t="t" r="r" b="b"/>
              <a:pathLst>
                <a:path w="2593975" h="2590165">
                  <a:moveTo>
                    <a:pt x="0" y="1296924"/>
                  </a:moveTo>
                  <a:lnTo>
                    <a:pt x="7620" y="1155192"/>
                  </a:lnTo>
                  <a:lnTo>
                    <a:pt x="26670" y="1016508"/>
                  </a:lnTo>
                  <a:lnTo>
                    <a:pt x="65531" y="882396"/>
                  </a:lnTo>
                  <a:lnTo>
                    <a:pt x="118871" y="752093"/>
                  </a:lnTo>
                  <a:lnTo>
                    <a:pt x="184403" y="629412"/>
                  </a:lnTo>
                  <a:lnTo>
                    <a:pt x="261365" y="510540"/>
                  </a:lnTo>
                  <a:lnTo>
                    <a:pt x="353567" y="403098"/>
                  </a:lnTo>
                  <a:lnTo>
                    <a:pt x="457199" y="307086"/>
                  </a:lnTo>
                  <a:lnTo>
                    <a:pt x="569214" y="222503"/>
                  </a:lnTo>
                  <a:lnTo>
                    <a:pt x="688086" y="150114"/>
                  </a:lnTo>
                  <a:lnTo>
                    <a:pt x="814578" y="92202"/>
                  </a:lnTo>
                  <a:lnTo>
                    <a:pt x="949451" y="46481"/>
                  </a:lnTo>
                  <a:lnTo>
                    <a:pt x="1087374" y="15240"/>
                  </a:lnTo>
                  <a:lnTo>
                    <a:pt x="1226058" y="0"/>
                  </a:lnTo>
                  <a:lnTo>
                    <a:pt x="1368551" y="0"/>
                  </a:lnTo>
                  <a:lnTo>
                    <a:pt x="1506474" y="15239"/>
                  </a:lnTo>
                  <a:lnTo>
                    <a:pt x="1645157" y="46481"/>
                  </a:lnTo>
                  <a:lnTo>
                    <a:pt x="1775460" y="92201"/>
                  </a:lnTo>
                  <a:lnTo>
                    <a:pt x="1902713" y="150113"/>
                  </a:lnTo>
                  <a:lnTo>
                    <a:pt x="2025395" y="222503"/>
                  </a:lnTo>
                  <a:lnTo>
                    <a:pt x="2136647" y="307085"/>
                  </a:lnTo>
                  <a:lnTo>
                    <a:pt x="2236470" y="403097"/>
                  </a:lnTo>
                  <a:lnTo>
                    <a:pt x="2328672" y="510539"/>
                  </a:lnTo>
                  <a:lnTo>
                    <a:pt x="2409444" y="629411"/>
                  </a:lnTo>
                  <a:lnTo>
                    <a:pt x="2474975" y="752093"/>
                  </a:lnTo>
                  <a:lnTo>
                    <a:pt x="2525268" y="882395"/>
                  </a:lnTo>
                  <a:lnTo>
                    <a:pt x="2563368" y="1016507"/>
                  </a:lnTo>
                  <a:lnTo>
                    <a:pt x="2586228" y="1155192"/>
                  </a:lnTo>
                  <a:lnTo>
                    <a:pt x="2593847" y="1296923"/>
                  </a:lnTo>
                  <a:lnTo>
                    <a:pt x="2586228" y="1434845"/>
                  </a:lnTo>
                  <a:lnTo>
                    <a:pt x="2563368" y="1572767"/>
                  </a:lnTo>
                  <a:lnTo>
                    <a:pt x="2525268" y="1707641"/>
                  </a:lnTo>
                  <a:lnTo>
                    <a:pt x="2474975" y="1837944"/>
                  </a:lnTo>
                  <a:lnTo>
                    <a:pt x="2409444" y="1964436"/>
                  </a:lnTo>
                  <a:lnTo>
                    <a:pt x="2328672" y="2079497"/>
                  </a:lnTo>
                  <a:lnTo>
                    <a:pt x="2236470" y="2186940"/>
                  </a:lnTo>
                  <a:lnTo>
                    <a:pt x="2136647" y="2282952"/>
                  </a:lnTo>
                  <a:lnTo>
                    <a:pt x="2025395" y="2367534"/>
                  </a:lnTo>
                  <a:lnTo>
                    <a:pt x="1902713" y="2439924"/>
                  </a:lnTo>
                  <a:lnTo>
                    <a:pt x="1775460" y="2497836"/>
                  </a:lnTo>
                  <a:lnTo>
                    <a:pt x="1645157" y="2543555"/>
                  </a:lnTo>
                  <a:lnTo>
                    <a:pt x="1506474" y="2574036"/>
                  </a:lnTo>
                  <a:lnTo>
                    <a:pt x="1368551" y="2590038"/>
                  </a:lnTo>
                  <a:lnTo>
                    <a:pt x="1226058" y="2590038"/>
                  </a:lnTo>
                  <a:lnTo>
                    <a:pt x="1087374" y="2574036"/>
                  </a:lnTo>
                  <a:lnTo>
                    <a:pt x="949451" y="2543556"/>
                  </a:lnTo>
                  <a:lnTo>
                    <a:pt x="814578" y="2497836"/>
                  </a:lnTo>
                  <a:lnTo>
                    <a:pt x="688086" y="2439924"/>
                  </a:lnTo>
                  <a:lnTo>
                    <a:pt x="569214" y="2367534"/>
                  </a:lnTo>
                  <a:lnTo>
                    <a:pt x="457200" y="2282952"/>
                  </a:lnTo>
                  <a:lnTo>
                    <a:pt x="353568" y="2186940"/>
                  </a:lnTo>
                  <a:lnTo>
                    <a:pt x="261366" y="2079498"/>
                  </a:lnTo>
                  <a:lnTo>
                    <a:pt x="184404" y="1964436"/>
                  </a:lnTo>
                  <a:lnTo>
                    <a:pt x="118872" y="1837944"/>
                  </a:lnTo>
                  <a:lnTo>
                    <a:pt x="65532" y="1707642"/>
                  </a:lnTo>
                  <a:lnTo>
                    <a:pt x="26670" y="1572768"/>
                  </a:lnTo>
                  <a:lnTo>
                    <a:pt x="7620" y="1434846"/>
                  </a:lnTo>
                  <a:lnTo>
                    <a:pt x="0" y="1296924"/>
                  </a:lnTo>
                </a:path>
              </a:pathLst>
            </a:custGeom>
            <a:ln w="38379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1233" y="1514094"/>
              <a:ext cx="2783205" cy="744855"/>
            </a:xfrm>
            <a:custGeom>
              <a:avLst/>
              <a:gdLst/>
              <a:ahLst/>
              <a:cxnLst/>
              <a:rect l="l" t="t" r="r" b="b"/>
              <a:pathLst>
                <a:path w="2783204" h="744855">
                  <a:moveTo>
                    <a:pt x="2782824" y="744474"/>
                  </a:moveTo>
                  <a:lnTo>
                    <a:pt x="0" y="0"/>
                  </a:lnTo>
                </a:path>
              </a:pathLst>
            </a:custGeom>
            <a:ln w="38379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274058" y="2258567"/>
              <a:ext cx="2816860" cy="859790"/>
            </a:xfrm>
            <a:custGeom>
              <a:avLst/>
              <a:gdLst/>
              <a:ahLst/>
              <a:cxnLst/>
              <a:rect l="l" t="t" r="r" b="b"/>
              <a:pathLst>
                <a:path w="2816859" h="859789">
                  <a:moveTo>
                    <a:pt x="2816351" y="859536"/>
                  </a:moveTo>
                  <a:lnTo>
                    <a:pt x="0" y="0"/>
                  </a:lnTo>
                </a:path>
              </a:pathLst>
            </a:custGeom>
            <a:ln w="38379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91234" y="1514094"/>
              <a:ext cx="0" cy="322580"/>
            </a:xfrm>
            <a:custGeom>
              <a:avLst/>
              <a:gdLst/>
              <a:ahLst/>
              <a:cxnLst/>
              <a:rect l="l" t="t" r="r" b="b"/>
              <a:pathLst>
                <a:path h="322580">
                  <a:moveTo>
                    <a:pt x="0" y="0"/>
                  </a:moveTo>
                  <a:lnTo>
                    <a:pt x="0" y="322326"/>
                  </a:lnTo>
                </a:path>
              </a:pathLst>
            </a:custGeom>
            <a:ln w="38379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72362" y="1805940"/>
              <a:ext cx="238760" cy="238125"/>
            </a:xfrm>
            <a:custGeom>
              <a:avLst/>
              <a:gdLst/>
              <a:ahLst/>
              <a:cxnLst/>
              <a:rect l="l" t="t" r="r" b="b"/>
              <a:pathLst>
                <a:path w="238759" h="238125">
                  <a:moveTo>
                    <a:pt x="238506" y="0"/>
                  </a:moveTo>
                  <a:lnTo>
                    <a:pt x="0" y="0"/>
                  </a:lnTo>
                  <a:lnTo>
                    <a:pt x="118872" y="237744"/>
                  </a:lnTo>
                  <a:lnTo>
                    <a:pt x="238506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090409" y="3118103"/>
              <a:ext cx="0" cy="322580"/>
            </a:xfrm>
            <a:custGeom>
              <a:avLst/>
              <a:gdLst/>
              <a:ahLst/>
              <a:cxnLst/>
              <a:rect l="l" t="t" r="r" b="b"/>
              <a:pathLst>
                <a:path h="322579">
                  <a:moveTo>
                    <a:pt x="0" y="0"/>
                  </a:moveTo>
                  <a:lnTo>
                    <a:pt x="0" y="322326"/>
                  </a:lnTo>
                </a:path>
              </a:pathLst>
            </a:custGeom>
            <a:ln w="38379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971537" y="3409188"/>
              <a:ext cx="238760" cy="238760"/>
            </a:xfrm>
            <a:custGeom>
              <a:avLst/>
              <a:gdLst/>
              <a:ahLst/>
              <a:cxnLst/>
              <a:rect l="l" t="t" r="r" b="b"/>
              <a:pathLst>
                <a:path w="238759" h="238760">
                  <a:moveTo>
                    <a:pt x="238505" y="0"/>
                  </a:moveTo>
                  <a:lnTo>
                    <a:pt x="0" y="0"/>
                  </a:lnTo>
                  <a:lnTo>
                    <a:pt x="118871" y="238506"/>
                  </a:lnTo>
                  <a:lnTo>
                    <a:pt x="238505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968246" y="2473451"/>
              <a:ext cx="0" cy="2743200"/>
            </a:xfrm>
            <a:custGeom>
              <a:avLst/>
              <a:gdLst/>
              <a:ahLst/>
              <a:cxnLst/>
              <a:rect l="l" t="t" r="r" b="b"/>
              <a:pathLst>
                <a:path h="2743200">
                  <a:moveTo>
                    <a:pt x="0" y="1371599"/>
                  </a:moveTo>
                  <a:lnTo>
                    <a:pt x="0" y="2743200"/>
                  </a:lnTo>
                </a:path>
                <a:path h="2743200">
                  <a:moveTo>
                    <a:pt x="0" y="0"/>
                  </a:moveTo>
                  <a:lnTo>
                    <a:pt x="0" y="1314449"/>
                  </a:lnTo>
                </a:path>
              </a:pathLst>
            </a:custGeom>
            <a:ln w="3837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848599" y="2266187"/>
              <a:ext cx="238760" cy="3157855"/>
            </a:xfrm>
            <a:custGeom>
              <a:avLst/>
              <a:gdLst/>
              <a:ahLst/>
              <a:cxnLst/>
              <a:rect l="l" t="t" r="r" b="b"/>
              <a:pathLst>
                <a:path w="238760" h="3157854">
                  <a:moveTo>
                    <a:pt x="238506" y="2919234"/>
                  </a:moveTo>
                  <a:lnTo>
                    <a:pt x="0" y="2919234"/>
                  </a:lnTo>
                  <a:lnTo>
                    <a:pt x="119634" y="3157740"/>
                  </a:lnTo>
                  <a:lnTo>
                    <a:pt x="238506" y="2919234"/>
                  </a:lnTo>
                  <a:close/>
                </a:path>
                <a:path w="238760" h="3157854">
                  <a:moveTo>
                    <a:pt x="238506" y="237744"/>
                  </a:moveTo>
                  <a:lnTo>
                    <a:pt x="119634" y="0"/>
                  </a:lnTo>
                  <a:lnTo>
                    <a:pt x="0" y="237744"/>
                  </a:lnTo>
                  <a:lnTo>
                    <a:pt x="238506" y="237744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966209" y="5423915"/>
              <a:ext cx="307975" cy="0"/>
            </a:xfrm>
            <a:custGeom>
              <a:avLst/>
              <a:gdLst/>
              <a:ahLst/>
              <a:cxnLst/>
              <a:rect l="l" t="t" r="r" b="b"/>
              <a:pathLst>
                <a:path w="307975">
                  <a:moveTo>
                    <a:pt x="307848" y="0"/>
                  </a:moveTo>
                  <a:lnTo>
                    <a:pt x="0" y="0"/>
                  </a:lnTo>
                </a:path>
              </a:pathLst>
            </a:custGeom>
            <a:ln w="3837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467099" y="5423915"/>
              <a:ext cx="307340" cy="0"/>
            </a:xfrm>
            <a:custGeom>
              <a:avLst/>
              <a:gdLst/>
              <a:ahLst/>
              <a:cxnLst/>
              <a:rect l="l" t="t" r="r" b="b"/>
              <a:pathLst>
                <a:path w="307339">
                  <a:moveTo>
                    <a:pt x="307086" y="0"/>
                  </a:moveTo>
                  <a:lnTo>
                    <a:pt x="0" y="0"/>
                  </a:lnTo>
                </a:path>
              </a:pathLst>
            </a:custGeom>
            <a:ln w="3837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67227" y="5423915"/>
              <a:ext cx="307340" cy="0"/>
            </a:xfrm>
            <a:custGeom>
              <a:avLst/>
              <a:gdLst/>
              <a:ahLst/>
              <a:cxnLst/>
              <a:rect l="l" t="t" r="r" b="b"/>
              <a:pathLst>
                <a:path w="307339">
                  <a:moveTo>
                    <a:pt x="307086" y="0"/>
                  </a:moveTo>
                  <a:lnTo>
                    <a:pt x="0" y="0"/>
                  </a:lnTo>
                </a:path>
              </a:pathLst>
            </a:custGeom>
            <a:ln w="3837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467355" y="5423915"/>
              <a:ext cx="307975" cy="0"/>
            </a:xfrm>
            <a:custGeom>
              <a:avLst/>
              <a:gdLst/>
              <a:ahLst/>
              <a:cxnLst/>
              <a:rect l="l" t="t" r="r" b="b"/>
              <a:pathLst>
                <a:path w="307975">
                  <a:moveTo>
                    <a:pt x="307848" y="0"/>
                  </a:moveTo>
                  <a:lnTo>
                    <a:pt x="0" y="0"/>
                  </a:lnTo>
                </a:path>
              </a:pathLst>
            </a:custGeom>
            <a:ln w="3837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968245" y="5423915"/>
              <a:ext cx="307340" cy="0"/>
            </a:xfrm>
            <a:custGeom>
              <a:avLst/>
              <a:gdLst/>
              <a:ahLst/>
              <a:cxnLst/>
              <a:rect l="l" t="t" r="r" b="b"/>
              <a:pathLst>
                <a:path w="307339">
                  <a:moveTo>
                    <a:pt x="307086" y="0"/>
                  </a:moveTo>
                  <a:lnTo>
                    <a:pt x="0" y="0"/>
                  </a:lnTo>
                </a:path>
              </a:pathLst>
            </a:custGeom>
            <a:ln w="3837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932681" y="2302001"/>
              <a:ext cx="171450" cy="542290"/>
            </a:xfrm>
            <a:custGeom>
              <a:avLst/>
              <a:gdLst/>
              <a:ahLst/>
              <a:cxnLst/>
              <a:rect l="l" t="t" r="r" b="b"/>
              <a:pathLst>
                <a:path w="171450" h="542289">
                  <a:moveTo>
                    <a:pt x="171450" y="171450"/>
                  </a:moveTo>
                  <a:lnTo>
                    <a:pt x="85344" y="0"/>
                  </a:lnTo>
                  <a:lnTo>
                    <a:pt x="0" y="171450"/>
                  </a:lnTo>
                  <a:lnTo>
                    <a:pt x="57150" y="171450"/>
                  </a:lnTo>
                  <a:lnTo>
                    <a:pt x="57150" y="143256"/>
                  </a:lnTo>
                  <a:lnTo>
                    <a:pt x="114300" y="143256"/>
                  </a:lnTo>
                  <a:lnTo>
                    <a:pt x="114300" y="171450"/>
                  </a:lnTo>
                  <a:lnTo>
                    <a:pt x="171450" y="171450"/>
                  </a:lnTo>
                  <a:close/>
                </a:path>
                <a:path w="171450" h="542289">
                  <a:moveTo>
                    <a:pt x="171450" y="370332"/>
                  </a:moveTo>
                  <a:lnTo>
                    <a:pt x="0" y="370332"/>
                  </a:lnTo>
                  <a:lnTo>
                    <a:pt x="57150" y="485142"/>
                  </a:lnTo>
                  <a:lnTo>
                    <a:pt x="57150" y="398526"/>
                  </a:lnTo>
                  <a:lnTo>
                    <a:pt x="114300" y="398526"/>
                  </a:lnTo>
                  <a:lnTo>
                    <a:pt x="114300" y="484126"/>
                  </a:lnTo>
                  <a:lnTo>
                    <a:pt x="171450" y="370332"/>
                  </a:lnTo>
                  <a:close/>
                </a:path>
                <a:path w="171450" h="542289">
                  <a:moveTo>
                    <a:pt x="114300" y="171450"/>
                  </a:moveTo>
                  <a:lnTo>
                    <a:pt x="114300" y="143256"/>
                  </a:lnTo>
                  <a:lnTo>
                    <a:pt x="57150" y="143256"/>
                  </a:lnTo>
                  <a:lnTo>
                    <a:pt x="57150" y="171450"/>
                  </a:lnTo>
                  <a:lnTo>
                    <a:pt x="114300" y="171450"/>
                  </a:lnTo>
                  <a:close/>
                </a:path>
                <a:path w="171450" h="542289">
                  <a:moveTo>
                    <a:pt x="114300" y="370332"/>
                  </a:moveTo>
                  <a:lnTo>
                    <a:pt x="114300" y="171450"/>
                  </a:lnTo>
                  <a:lnTo>
                    <a:pt x="57150" y="171450"/>
                  </a:lnTo>
                  <a:lnTo>
                    <a:pt x="57150" y="370332"/>
                  </a:lnTo>
                  <a:lnTo>
                    <a:pt x="114300" y="370332"/>
                  </a:lnTo>
                  <a:close/>
                </a:path>
                <a:path w="171450" h="542289">
                  <a:moveTo>
                    <a:pt x="114300" y="484126"/>
                  </a:moveTo>
                  <a:lnTo>
                    <a:pt x="114300" y="398526"/>
                  </a:lnTo>
                  <a:lnTo>
                    <a:pt x="57150" y="398526"/>
                  </a:lnTo>
                  <a:lnTo>
                    <a:pt x="57150" y="485142"/>
                  </a:lnTo>
                  <a:lnTo>
                    <a:pt x="85344" y="541781"/>
                  </a:lnTo>
                  <a:lnTo>
                    <a:pt x="114300" y="48412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088380" y="1162049"/>
              <a:ext cx="1981200" cy="672465"/>
            </a:xfrm>
            <a:custGeom>
              <a:avLst/>
              <a:gdLst/>
              <a:ahLst/>
              <a:cxnLst/>
              <a:rect l="l" t="t" r="r" b="b"/>
              <a:pathLst>
                <a:path w="1981200" h="672464">
                  <a:moveTo>
                    <a:pt x="1981200" y="672084"/>
                  </a:moveTo>
                  <a:lnTo>
                    <a:pt x="1981200" y="0"/>
                  </a:lnTo>
                  <a:lnTo>
                    <a:pt x="0" y="0"/>
                  </a:lnTo>
                  <a:lnTo>
                    <a:pt x="0" y="672084"/>
                  </a:lnTo>
                  <a:lnTo>
                    <a:pt x="1981200" y="672084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622285" y="1511807"/>
              <a:ext cx="407034" cy="0"/>
            </a:xfrm>
            <a:custGeom>
              <a:avLst/>
              <a:gdLst/>
              <a:ahLst/>
              <a:cxnLst/>
              <a:rect l="l" t="t" r="r" b="b"/>
              <a:pathLst>
                <a:path w="407034">
                  <a:moveTo>
                    <a:pt x="0" y="0"/>
                  </a:moveTo>
                  <a:lnTo>
                    <a:pt x="40690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7554717" y="2387457"/>
            <a:ext cx="393700" cy="716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500" b="1" spc="10" dirty="0">
                <a:latin typeface="Comic Sans MS"/>
                <a:cs typeface="Comic Sans MS"/>
              </a:rPr>
              <a:t>R</a:t>
            </a:r>
            <a:endParaRPr sz="4500">
              <a:latin typeface="Comic Sans MS"/>
              <a:cs typeface="Comic Sans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227394" y="5901762"/>
            <a:ext cx="797560" cy="716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500" b="1" spc="35" dirty="0">
                <a:latin typeface="Comic Sans MS"/>
                <a:cs typeface="Comic Sans MS"/>
              </a:rPr>
              <a:t>-X</a:t>
            </a:r>
            <a:endParaRPr sz="4500">
              <a:latin typeface="Comic Sans MS"/>
              <a:cs typeface="Comic Sans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09746" y="2387457"/>
            <a:ext cx="749300" cy="716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500" b="1" spc="30" dirty="0">
                <a:latin typeface="Comic Sans MS"/>
                <a:cs typeface="Comic Sans MS"/>
              </a:rPr>
              <a:t>-R</a:t>
            </a:r>
            <a:endParaRPr sz="45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3592126" y="434928"/>
            <a:ext cx="441325" cy="716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500" spc="15" dirty="0">
                <a:solidFill>
                  <a:srgbClr val="000000"/>
                </a:solidFill>
                <a:latin typeface="Comic Sans MS"/>
                <a:cs typeface="Comic Sans MS"/>
              </a:rPr>
              <a:t>X</a:t>
            </a:r>
            <a:endParaRPr sz="45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725410" y="1501775"/>
            <a:ext cx="19685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dirty="0">
                <a:latin typeface="Comic Sans MS"/>
                <a:cs typeface="Comic Sans MS"/>
              </a:rPr>
              <a:t>2</a:t>
            </a:r>
            <a:endParaRPr sz="2200">
              <a:latin typeface="Comic Sans MS"/>
              <a:cs typeface="Comic Sans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144133" y="1289228"/>
            <a:ext cx="191833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200" spc="-5" dirty="0">
                <a:latin typeface="Comic Sans MS"/>
                <a:cs typeface="Comic Sans MS"/>
              </a:rPr>
              <a:t>OFFSET</a:t>
            </a:r>
            <a:r>
              <a:rPr sz="2200" spc="20" dirty="0">
                <a:latin typeface="Comic Sans MS"/>
                <a:cs typeface="Comic Sans MS"/>
              </a:rPr>
              <a:t> </a:t>
            </a:r>
            <a:r>
              <a:rPr sz="2200" dirty="0">
                <a:latin typeface="Symbol"/>
                <a:cs typeface="Symbol"/>
              </a:rPr>
              <a:t></a:t>
            </a:r>
            <a:r>
              <a:rPr sz="2200" spc="120" dirty="0">
                <a:latin typeface="Times New Roman"/>
                <a:cs typeface="Times New Roman"/>
              </a:rPr>
              <a:t> </a:t>
            </a:r>
            <a:r>
              <a:rPr sz="3300" b="1" spc="-37" baseline="34090" dirty="0">
                <a:latin typeface="Comic Sans MS"/>
                <a:cs typeface="Comic Sans MS"/>
              </a:rPr>
              <a:t>X</a:t>
            </a:r>
            <a:r>
              <a:rPr sz="3300" spc="-37" baseline="36616" dirty="0">
                <a:latin typeface="Symbol"/>
                <a:cs typeface="Symbol"/>
              </a:rPr>
              <a:t></a:t>
            </a:r>
            <a:r>
              <a:rPr sz="2475" b="1" spc="-37" baseline="45454" dirty="0">
                <a:latin typeface="Comic Sans MS"/>
                <a:cs typeface="Comic Sans MS"/>
              </a:rPr>
              <a:t>d</a:t>
            </a:r>
            <a:endParaRPr sz="2475" baseline="45454">
              <a:latin typeface="Comic Sans MS"/>
              <a:cs typeface="Comic Sans M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389381" y="1123949"/>
            <a:ext cx="8475980" cy="3332479"/>
            <a:chOff x="389381" y="1123949"/>
            <a:chExt cx="8475980" cy="3332479"/>
          </a:xfrm>
        </p:grpSpPr>
        <p:sp>
          <p:nvSpPr>
            <p:cNvPr id="31" name="object 31"/>
            <p:cNvSpPr/>
            <p:nvPr/>
          </p:nvSpPr>
          <p:spPr>
            <a:xfrm>
              <a:off x="6050280" y="1123949"/>
              <a:ext cx="2057400" cy="748665"/>
            </a:xfrm>
            <a:custGeom>
              <a:avLst/>
              <a:gdLst/>
              <a:ahLst/>
              <a:cxnLst/>
              <a:rect l="l" t="t" r="r" b="b"/>
              <a:pathLst>
                <a:path w="2057400" h="748664">
                  <a:moveTo>
                    <a:pt x="2057400" y="748284"/>
                  </a:moveTo>
                  <a:lnTo>
                    <a:pt x="2057400" y="0"/>
                  </a:lnTo>
                  <a:lnTo>
                    <a:pt x="0" y="0"/>
                  </a:lnTo>
                  <a:lnTo>
                    <a:pt x="0" y="748284"/>
                  </a:lnTo>
                  <a:lnTo>
                    <a:pt x="38100" y="748284"/>
                  </a:lnTo>
                  <a:lnTo>
                    <a:pt x="38100" y="76200"/>
                  </a:lnTo>
                  <a:lnTo>
                    <a:pt x="76200" y="38100"/>
                  </a:lnTo>
                  <a:lnTo>
                    <a:pt x="76200" y="76200"/>
                  </a:lnTo>
                  <a:lnTo>
                    <a:pt x="1981200" y="76200"/>
                  </a:lnTo>
                  <a:lnTo>
                    <a:pt x="1981200" y="38100"/>
                  </a:lnTo>
                  <a:lnTo>
                    <a:pt x="2019300" y="76200"/>
                  </a:lnTo>
                  <a:lnTo>
                    <a:pt x="2019300" y="748284"/>
                  </a:lnTo>
                  <a:lnTo>
                    <a:pt x="2057400" y="748284"/>
                  </a:lnTo>
                  <a:close/>
                </a:path>
                <a:path w="2057400" h="748664">
                  <a:moveTo>
                    <a:pt x="76200" y="76200"/>
                  </a:moveTo>
                  <a:lnTo>
                    <a:pt x="76200" y="38100"/>
                  </a:lnTo>
                  <a:lnTo>
                    <a:pt x="38100" y="76200"/>
                  </a:lnTo>
                  <a:lnTo>
                    <a:pt x="76200" y="76200"/>
                  </a:lnTo>
                  <a:close/>
                </a:path>
                <a:path w="2057400" h="748664">
                  <a:moveTo>
                    <a:pt x="76200" y="672084"/>
                  </a:moveTo>
                  <a:lnTo>
                    <a:pt x="76200" y="76200"/>
                  </a:lnTo>
                  <a:lnTo>
                    <a:pt x="38100" y="76200"/>
                  </a:lnTo>
                  <a:lnTo>
                    <a:pt x="38100" y="672084"/>
                  </a:lnTo>
                  <a:lnTo>
                    <a:pt x="76200" y="672084"/>
                  </a:lnTo>
                  <a:close/>
                </a:path>
                <a:path w="2057400" h="748664">
                  <a:moveTo>
                    <a:pt x="2019300" y="672084"/>
                  </a:moveTo>
                  <a:lnTo>
                    <a:pt x="38100" y="672084"/>
                  </a:lnTo>
                  <a:lnTo>
                    <a:pt x="76200" y="710184"/>
                  </a:lnTo>
                  <a:lnTo>
                    <a:pt x="76200" y="748284"/>
                  </a:lnTo>
                  <a:lnTo>
                    <a:pt x="1981200" y="748284"/>
                  </a:lnTo>
                  <a:lnTo>
                    <a:pt x="1981200" y="710184"/>
                  </a:lnTo>
                  <a:lnTo>
                    <a:pt x="2019300" y="672084"/>
                  </a:lnTo>
                  <a:close/>
                </a:path>
                <a:path w="2057400" h="748664">
                  <a:moveTo>
                    <a:pt x="76200" y="748284"/>
                  </a:moveTo>
                  <a:lnTo>
                    <a:pt x="76200" y="710184"/>
                  </a:lnTo>
                  <a:lnTo>
                    <a:pt x="38100" y="672084"/>
                  </a:lnTo>
                  <a:lnTo>
                    <a:pt x="38100" y="748284"/>
                  </a:lnTo>
                  <a:lnTo>
                    <a:pt x="76200" y="748284"/>
                  </a:lnTo>
                  <a:close/>
                </a:path>
                <a:path w="2057400" h="748664">
                  <a:moveTo>
                    <a:pt x="2019300" y="76200"/>
                  </a:moveTo>
                  <a:lnTo>
                    <a:pt x="1981200" y="38100"/>
                  </a:lnTo>
                  <a:lnTo>
                    <a:pt x="1981200" y="76200"/>
                  </a:lnTo>
                  <a:lnTo>
                    <a:pt x="2019300" y="76200"/>
                  </a:lnTo>
                  <a:close/>
                </a:path>
                <a:path w="2057400" h="748664">
                  <a:moveTo>
                    <a:pt x="2019300" y="672084"/>
                  </a:moveTo>
                  <a:lnTo>
                    <a:pt x="2019300" y="76200"/>
                  </a:lnTo>
                  <a:lnTo>
                    <a:pt x="1981200" y="76200"/>
                  </a:lnTo>
                  <a:lnTo>
                    <a:pt x="1981200" y="672084"/>
                  </a:lnTo>
                  <a:lnTo>
                    <a:pt x="2019300" y="672084"/>
                  </a:lnTo>
                  <a:close/>
                </a:path>
                <a:path w="2057400" h="748664">
                  <a:moveTo>
                    <a:pt x="2019300" y="748284"/>
                  </a:moveTo>
                  <a:lnTo>
                    <a:pt x="2019300" y="672084"/>
                  </a:lnTo>
                  <a:lnTo>
                    <a:pt x="1981200" y="710184"/>
                  </a:lnTo>
                  <a:lnTo>
                    <a:pt x="1981200" y="748284"/>
                  </a:lnTo>
                  <a:lnTo>
                    <a:pt x="2019300" y="74828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988302" y="3997451"/>
              <a:ext cx="1838960" cy="421005"/>
            </a:xfrm>
            <a:custGeom>
              <a:avLst/>
              <a:gdLst/>
              <a:ahLst/>
              <a:cxnLst/>
              <a:rect l="l" t="t" r="r" b="b"/>
              <a:pathLst>
                <a:path w="1838959" h="421004">
                  <a:moveTo>
                    <a:pt x="1838705" y="420624"/>
                  </a:moveTo>
                  <a:lnTo>
                    <a:pt x="1838705" y="0"/>
                  </a:lnTo>
                  <a:lnTo>
                    <a:pt x="0" y="0"/>
                  </a:lnTo>
                  <a:lnTo>
                    <a:pt x="0" y="420624"/>
                  </a:lnTo>
                  <a:lnTo>
                    <a:pt x="1838705" y="420624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950202" y="3959351"/>
              <a:ext cx="1915160" cy="497205"/>
            </a:xfrm>
            <a:custGeom>
              <a:avLst/>
              <a:gdLst/>
              <a:ahLst/>
              <a:cxnLst/>
              <a:rect l="l" t="t" r="r" b="b"/>
              <a:pathLst>
                <a:path w="1915159" h="497204">
                  <a:moveTo>
                    <a:pt x="1914905" y="496824"/>
                  </a:moveTo>
                  <a:lnTo>
                    <a:pt x="1914905" y="0"/>
                  </a:lnTo>
                  <a:lnTo>
                    <a:pt x="0" y="0"/>
                  </a:lnTo>
                  <a:lnTo>
                    <a:pt x="0" y="496824"/>
                  </a:lnTo>
                  <a:lnTo>
                    <a:pt x="38100" y="496824"/>
                  </a:lnTo>
                  <a:lnTo>
                    <a:pt x="38100" y="76200"/>
                  </a:lnTo>
                  <a:lnTo>
                    <a:pt x="76200" y="38100"/>
                  </a:lnTo>
                  <a:lnTo>
                    <a:pt x="76200" y="76200"/>
                  </a:lnTo>
                  <a:lnTo>
                    <a:pt x="1838705" y="76200"/>
                  </a:lnTo>
                  <a:lnTo>
                    <a:pt x="1838705" y="38100"/>
                  </a:lnTo>
                  <a:lnTo>
                    <a:pt x="1876805" y="76200"/>
                  </a:lnTo>
                  <a:lnTo>
                    <a:pt x="1876805" y="496824"/>
                  </a:lnTo>
                  <a:lnTo>
                    <a:pt x="1914905" y="496824"/>
                  </a:lnTo>
                  <a:close/>
                </a:path>
                <a:path w="1915159" h="497204">
                  <a:moveTo>
                    <a:pt x="76200" y="76200"/>
                  </a:moveTo>
                  <a:lnTo>
                    <a:pt x="76200" y="38100"/>
                  </a:lnTo>
                  <a:lnTo>
                    <a:pt x="38100" y="76200"/>
                  </a:lnTo>
                  <a:lnTo>
                    <a:pt x="76200" y="76200"/>
                  </a:lnTo>
                  <a:close/>
                </a:path>
                <a:path w="1915159" h="497204">
                  <a:moveTo>
                    <a:pt x="76200" y="420624"/>
                  </a:moveTo>
                  <a:lnTo>
                    <a:pt x="76200" y="76200"/>
                  </a:lnTo>
                  <a:lnTo>
                    <a:pt x="38100" y="76200"/>
                  </a:lnTo>
                  <a:lnTo>
                    <a:pt x="38100" y="420624"/>
                  </a:lnTo>
                  <a:lnTo>
                    <a:pt x="76200" y="420624"/>
                  </a:lnTo>
                  <a:close/>
                </a:path>
                <a:path w="1915159" h="497204">
                  <a:moveTo>
                    <a:pt x="1876805" y="420624"/>
                  </a:moveTo>
                  <a:lnTo>
                    <a:pt x="38100" y="420624"/>
                  </a:lnTo>
                  <a:lnTo>
                    <a:pt x="76200" y="458724"/>
                  </a:lnTo>
                  <a:lnTo>
                    <a:pt x="76200" y="496824"/>
                  </a:lnTo>
                  <a:lnTo>
                    <a:pt x="1838705" y="496824"/>
                  </a:lnTo>
                  <a:lnTo>
                    <a:pt x="1838705" y="458724"/>
                  </a:lnTo>
                  <a:lnTo>
                    <a:pt x="1876805" y="420624"/>
                  </a:lnTo>
                  <a:close/>
                </a:path>
                <a:path w="1915159" h="497204">
                  <a:moveTo>
                    <a:pt x="76200" y="496824"/>
                  </a:moveTo>
                  <a:lnTo>
                    <a:pt x="76200" y="458724"/>
                  </a:lnTo>
                  <a:lnTo>
                    <a:pt x="38100" y="420624"/>
                  </a:lnTo>
                  <a:lnTo>
                    <a:pt x="38100" y="496824"/>
                  </a:lnTo>
                  <a:lnTo>
                    <a:pt x="76200" y="496824"/>
                  </a:lnTo>
                  <a:close/>
                </a:path>
                <a:path w="1915159" h="497204">
                  <a:moveTo>
                    <a:pt x="1876805" y="76200"/>
                  </a:moveTo>
                  <a:lnTo>
                    <a:pt x="1838705" y="38100"/>
                  </a:lnTo>
                  <a:lnTo>
                    <a:pt x="1838705" y="76200"/>
                  </a:lnTo>
                  <a:lnTo>
                    <a:pt x="1876805" y="76200"/>
                  </a:lnTo>
                  <a:close/>
                </a:path>
                <a:path w="1915159" h="497204">
                  <a:moveTo>
                    <a:pt x="1876805" y="420624"/>
                  </a:moveTo>
                  <a:lnTo>
                    <a:pt x="1876805" y="76200"/>
                  </a:lnTo>
                  <a:lnTo>
                    <a:pt x="1838705" y="76200"/>
                  </a:lnTo>
                  <a:lnTo>
                    <a:pt x="1838705" y="420624"/>
                  </a:lnTo>
                  <a:lnTo>
                    <a:pt x="1876805" y="420624"/>
                  </a:lnTo>
                  <a:close/>
                </a:path>
                <a:path w="1915159" h="497204">
                  <a:moveTo>
                    <a:pt x="1876805" y="496824"/>
                  </a:moveTo>
                  <a:lnTo>
                    <a:pt x="1876805" y="420624"/>
                  </a:lnTo>
                  <a:lnTo>
                    <a:pt x="1838705" y="458724"/>
                  </a:lnTo>
                  <a:lnTo>
                    <a:pt x="1838705" y="496824"/>
                  </a:lnTo>
                  <a:lnTo>
                    <a:pt x="1876805" y="49682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89381" y="3591305"/>
              <a:ext cx="973455" cy="406400"/>
            </a:xfrm>
            <a:custGeom>
              <a:avLst/>
              <a:gdLst/>
              <a:ahLst/>
              <a:cxnLst/>
              <a:rect l="l" t="t" r="r" b="b"/>
              <a:pathLst>
                <a:path w="973455" h="406400">
                  <a:moveTo>
                    <a:pt x="973074" y="406146"/>
                  </a:moveTo>
                  <a:lnTo>
                    <a:pt x="973074" y="0"/>
                  </a:lnTo>
                  <a:lnTo>
                    <a:pt x="0" y="0"/>
                  </a:lnTo>
                  <a:lnTo>
                    <a:pt x="0" y="406146"/>
                  </a:lnTo>
                  <a:lnTo>
                    <a:pt x="973074" y="406146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78963" y="3546312"/>
            <a:ext cx="961390" cy="4159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550" spc="-130" dirty="0">
                <a:latin typeface="Comic Sans MS"/>
                <a:cs typeface="Comic Sans MS"/>
              </a:rPr>
              <a:t>1</a:t>
            </a:r>
            <a:r>
              <a:rPr sz="2550" b="1" spc="-130" dirty="0">
                <a:latin typeface="Comic Sans MS"/>
                <a:cs typeface="Comic Sans MS"/>
              </a:rPr>
              <a:t>.</a:t>
            </a:r>
            <a:r>
              <a:rPr sz="2550" spc="-130" dirty="0">
                <a:latin typeface="Comic Sans MS"/>
                <a:cs typeface="Comic Sans MS"/>
              </a:rPr>
              <a:t>1</a:t>
            </a:r>
            <a:r>
              <a:rPr sz="2550" b="1" spc="-130" dirty="0">
                <a:latin typeface="Comic Sans MS"/>
                <a:cs typeface="Comic Sans MS"/>
              </a:rPr>
              <a:t>(X</a:t>
            </a:r>
            <a:r>
              <a:rPr sz="1900" b="1" spc="-130" dirty="0">
                <a:latin typeface="Comic Sans MS"/>
                <a:cs typeface="Comic Sans MS"/>
              </a:rPr>
              <a:t>d</a:t>
            </a:r>
            <a:r>
              <a:rPr sz="2550" b="1" spc="-130" dirty="0">
                <a:latin typeface="Comic Sans MS"/>
                <a:cs typeface="Comic Sans MS"/>
              </a:rPr>
              <a:t>)</a:t>
            </a:r>
            <a:endParaRPr sz="2550">
              <a:latin typeface="Comic Sans MS"/>
              <a:cs typeface="Comic Sans MS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351281" y="1495805"/>
            <a:ext cx="8499475" cy="3776979"/>
            <a:chOff x="351281" y="1495805"/>
            <a:chExt cx="8499475" cy="3776979"/>
          </a:xfrm>
        </p:grpSpPr>
        <p:sp>
          <p:nvSpPr>
            <p:cNvPr id="37" name="object 37"/>
            <p:cNvSpPr/>
            <p:nvPr/>
          </p:nvSpPr>
          <p:spPr>
            <a:xfrm>
              <a:off x="351269" y="1495805"/>
              <a:ext cx="5704840" cy="2540000"/>
            </a:xfrm>
            <a:custGeom>
              <a:avLst/>
              <a:gdLst/>
              <a:ahLst/>
              <a:cxnLst/>
              <a:rect l="l" t="t" r="r" b="b"/>
              <a:pathLst>
                <a:path w="5704840" h="2540000">
                  <a:moveTo>
                    <a:pt x="1049274" y="2057400"/>
                  </a:moveTo>
                  <a:lnTo>
                    <a:pt x="973074" y="2057400"/>
                  </a:lnTo>
                  <a:lnTo>
                    <a:pt x="973074" y="2133600"/>
                  </a:lnTo>
                  <a:lnTo>
                    <a:pt x="973074" y="2463546"/>
                  </a:lnTo>
                  <a:lnTo>
                    <a:pt x="76200" y="2463546"/>
                  </a:lnTo>
                  <a:lnTo>
                    <a:pt x="76200" y="2133600"/>
                  </a:lnTo>
                  <a:lnTo>
                    <a:pt x="973074" y="2133600"/>
                  </a:lnTo>
                  <a:lnTo>
                    <a:pt x="973074" y="2057400"/>
                  </a:lnTo>
                  <a:lnTo>
                    <a:pt x="0" y="2057400"/>
                  </a:lnTo>
                  <a:lnTo>
                    <a:pt x="0" y="2539746"/>
                  </a:lnTo>
                  <a:lnTo>
                    <a:pt x="38100" y="2539746"/>
                  </a:lnTo>
                  <a:lnTo>
                    <a:pt x="76200" y="2539746"/>
                  </a:lnTo>
                  <a:lnTo>
                    <a:pt x="973074" y="2539746"/>
                  </a:lnTo>
                  <a:lnTo>
                    <a:pt x="1011174" y="2539746"/>
                  </a:lnTo>
                  <a:lnTo>
                    <a:pt x="1049274" y="2539746"/>
                  </a:lnTo>
                  <a:lnTo>
                    <a:pt x="1049274" y="2057400"/>
                  </a:lnTo>
                  <a:close/>
                </a:path>
                <a:path w="5704840" h="2540000">
                  <a:moveTo>
                    <a:pt x="1641348" y="2292096"/>
                  </a:moveTo>
                  <a:lnTo>
                    <a:pt x="1055370" y="2292096"/>
                  </a:lnTo>
                  <a:lnTo>
                    <a:pt x="1055370" y="2349246"/>
                  </a:lnTo>
                  <a:lnTo>
                    <a:pt x="1641348" y="2349246"/>
                  </a:lnTo>
                  <a:lnTo>
                    <a:pt x="1641348" y="2292096"/>
                  </a:lnTo>
                  <a:close/>
                </a:path>
                <a:path w="5704840" h="2540000">
                  <a:moveTo>
                    <a:pt x="5704332" y="50292"/>
                  </a:moveTo>
                  <a:lnTo>
                    <a:pt x="5677662" y="0"/>
                  </a:lnTo>
                  <a:lnTo>
                    <a:pt x="3653790" y="1079754"/>
                  </a:lnTo>
                  <a:lnTo>
                    <a:pt x="3680460" y="1130046"/>
                  </a:lnTo>
                  <a:lnTo>
                    <a:pt x="5704332" y="5029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964679" y="4851653"/>
              <a:ext cx="1885950" cy="421005"/>
            </a:xfrm>
            <a:custGeom>
              <a:avLst/>
              <a:gdLst/>
              <a:ahLst/>
              <a:cxnLst/>
              <a:rect l="l" t="t" r="r" b="b"/>
              <a:pathLst>
                <a:path w="1885950" h="421004">
                  <a:moveTo>
                    <a:pt x="1885950" y="420624"/>
                  </a:moveTo>
                  <a:lnTo>
                    <a:pt x="1885950" y="0"/>
                  </a:lnTo>
                  <a:lnTo>
                    <a:pt x="0" y="0"/>
                  </a:lnTo>
                  <a:lnTo>
                    <a:pt x="0" y="420624"/>
                  </a:lnTo>
                  <a:lnTo>
                    <a:pt x="1885950" y="420624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7065512" y="3952292"/>
            <a:ext cx="1767839" cy="1268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30">
              <a:lnSpc>
                <a:spcPct val="100000"/>
              </a:lnSpc>
              <a:spcBef>
                <a:spcPts val="95"/>
              </a:spcBef>
            </a:pPr>
            <a:r>
              <a:rPr sz="2550" spc="-10" dirty="0">
                <a:latin typeface="Comic Sans MS"/>
                <a:cs typeface="Comic Sans MS"/>
              </a:rPr>
              <a:t>Z</a:t>
            </a:r>
            <a:r>
              <a:rPr sz="2550" spc="-5" dirty="0">
                <a:latin typeface="Comic Sans MS"/>
                <a:cs typeface="Comic Sans MS"/>
              </a:rPr>
              <a:t>1</a:t>
            </a:r>
            <a:r>
              <a:rPr sz="2550" spc="-275" dirty="0">
                <a:latin typeface="Comic Sans MS"/>
                <a:cs typeface="Comic Sans MS"/>
              </a:rPr>
              <a:t> </a:t>
            </a:r>
            <a:r>
              <a:rPr sz="2550" spc="-10" dirty="0">
                <a:latin typeface="Comic Sans MS"/>
                <a:cs typeface="Comic Sans MS"/>
              </a:rPr>
              <a:t>(Ajuste)</a:t>
            </a:r>
            <a:endParaRPr sz="255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2550" spc="-10" dirty="0">
                <a:latin typeface="Comic Sans MS"/>
                <a:cs typeface="Comic Sans MS"/>
              </a:rPr>
              <a:t>Z</a:t>
            </a:r>
            <a:r>
              <a:rPr sz="2550" spc="-5" dirty="0">
                <a:latin typeface="Comic Sans MS"/>
                <a:cs typeface="Comic Sans MS"/>
              </a:rPr>
              <a:t>2</a:t>
            </a:r>
            <a:r>
              <a:rPr sz="2550" spc="-280" dirty="0">
                <a:latin typeface="Comic Sans MS"/>
                <a:cs typeface="Comic Sans MS"/>
              </a:rPr>
              <a:t> </a:t>
            </a:r>
            <a:r>
              <a:rPr sz="2550" spc="-10" dirty="0">
                <a:latin typeface="Comic Sans MS"/>
                <a:cs typeface="Comic Sans MS"/>
              </a:rPr>
              <a:t>(Ajuste)</a:t>
            </a:r>
            <a:endParaRPr sz="2550">
              <a:latin typeface="Comic Sans MS"/>
              <a:cs typeface="Comic Sans MS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909297" y="4537709"/>
            <a:ext cx="2980055" cy="772795"/>
          </a:xfrm>
          <a:custGeom>
            <a:avLst/>
            <a:gdLst/>
            <a:ahLst/>
            <a:cxnLst/>
            <a:rect l="l" t="t" r="r" b="b"/>
            <a:pathLst>
              <a:path w="2980054" h="772795">
                <a:moveTo>
                  <a:pt x="2979432" y="275844"/>
                </a:moveTo>
                <a:lnTo>
                  <a:pt x="2903232" y="275844"/>
                </a:lnTo>
                <a:lnTo>
                  <a:pt x="2903232" y="352044"/>
                </a:lnTo>
                <a:lnTo>
                  <a:pt x="2903232" y="696468"/>
                </a:lnTo>
                <a:lnTo>
                  <a:pt x="1093482" y="696468"/>
                </a:lnTo>
                <a:lnTo>
                  <a:pt x="1093482" y="352044"/>
                </a:lnTo>
                <a:lnTo>
                  <a:pt x="2903232" y="352044"/>
                </a:lnTo>
                <a:lnTo>
                  <a:pt x="2903232" y="275844"/>
                </a:lnTo>
                <a:lnTo>
                  <a:pt x="1017282" y="275844"/>
                </a:lnTo>
                <a:lnTo>
                  <a:pt x="1017282" y="543979"/>
                </a:lnTo>
                <a:lnTo>
                  <a:pt x="163169" y="59283"/>
                </a:lnTo>
                <a:lnTo>
                  <a:pt x="191262" y="9906"/>
                </a:lnTo>
                <a:lnTo>
                  <a:pt x="0" y="0"/>
                </a:lnTo>
                <a:lnTo>
                  <a:pt x="106680" y="158496"/>
                </a:lnTo>
                <a:lnTo>
                  <a:pt x="109728" y="153149"/>
                </a:lnTo>
                <a:lnTo>
                  <a:pt x="134645" y="109372"/>
                </a:lnTo>
                <a:lnTo>
                  <a:pt x="1017282" y="609511"/>
                </a:lnTo>
                <a:lnTo>
                  <a:pt x="1017282" y="772668"/>
                </a:lnTo>
                <a:lnTo>
                  <a:pt x="1055382" y="772668"/>
                </a:lnTo>
                <a:lnTo>
                  <a:pt x="1093482" y="772668"/>
                </a:lnTo>
                <a:lnTo>
                  <a:pt x="2903232" y="772668"/>
                </a:lnTo>
                <a:lnTo>
                  <a:pt x="2941332" y="772668"/>
                </a:lnTo>
                <a:lnTo>
                  <a:pt x="2979432" y="772668"/>
                </a:lnTo>
                <a:lnTo>
                  <a:pt x="2979432" y="2758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548883" y="3708653"/>
            <a:ext cx="1405890" cy="585470"/>
          </a:xfrm>
          <a:custGeom>
            <a:avLst/>
            <a:gdLst/>
            <a:ahLst/>
            <a:cxnLst/>
            <a:rect l="l" t="t" r="r" b="b"/>
            <a:pathLst>
              <a:path w="1405890" h="585470">
                <a:moveTo>
                  <a:pt x="190499" y="0"/>
                </a:moveTo>
                <a:lnTo>
                  <a:pt x="0" y="17525"/>
                </a:lnTo>
                <a:lnTo>
                  <a:pt x="122681" y="152548"/>
                </a:lnTo>
                <a:lnTo>
                  <a:pt x="122681" y="96011"/>
                </a:lnTo>
                <a:lnTo>
                  <a:pt x="143255" y="42671"/>
                </a:lnTo>
                <a:lnTo>
                  <a:pt x="169947" y="53029"/>
                </a:lnTo>
                <a:lnTo>
                  <a:pt x="190499" y="0"/>
                </a:lnTo>
                <a:close/>
              </a:path>
              <a:path w="1405890" h="585470">
                <a:moveTo>
                  <a:pt x="169947" y="53029"/>
                </a:moveTo>
                <a:lnTo>
                  <a:pt x="143255" y="42671"/>
                </a:lnTo>
                <a:lnTo>
                  <a:pt x="122681" y="96011"/>
                </a:lnTo>
                <a:lnTo>
                  <a:pt x="149291" y="106328"/>
                </a:lnTo>
                <a:lnTo>
                  <a:pt x="169947" y="53029"/>
                </a:lnTo>
                <a:close/>
              </a:path>
              <a:path w="1405890" h="585470">
                <a:moveTo>
                  <a:pt x="149291" y="106328"/>
                </a:moveTo>
                <a:lnTo>
                  <a:pt x="122681" y="96011"/>
                </a:lnTo>
                <a:lnTo>
                  <a:pt x="122681" y="152548"/>
                </a:lnTo>
                <a:lnTo>
                  <a:pt x="128777" y="159258"/>
                </a:lnTo>
                <a:lnTo>
                  <a:pt x="149291" y="106328"/>
                </a:lnTo>
                <a:close/>
              </a:path>
              <a:path w="1405890" h="585470">
                <a:moveTo>
                  <a:pt x="1405889" y="532637"/>
                </a:moveTo>
                <a:lnTo>
                  <a:pt x="169947" y="53029"/>
                </a:lnTo>
                <a:lnTo>
                  <a:pt x="149291" y="106328"/>
                </a:lnTo>
                <a:lnTo>
                  <a:pt x="1384553" y="585215"/>
                </a:lnTo>
                <a:lnTo>
                  <a:pt x="1405889" y="53263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590619"/>
            <a:ext cx="8488045" cy="5255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795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Dicho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relevador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alimentado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tensiones</a:t>
            </a:r>
            <a:r>
              <a:rPr sz="2600" dirty="0">
                <a:latin typeface="Comic Sans MS"/>
                <a:cs typeface="Comic Sans MS"/>
              </a:rPr>
              <a:t> y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tomadas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bornes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generador.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Cuando</a:t>
            </a:r>
            <a:r>
              <a:rPr sz="2600" spc="4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spc="4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pierde</a:t>
            </a:r>
            <a:r>
              <a:rPr sz="2600" spc="4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484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excitación,</a:t>
            </a:r>
            <a:r>
              <a:rPr sz="2600" spc="48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la</a:t>
            </a:r>
            <a:r>
              <a:rPr sz="2600" spc="4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impedancia</a:t>
            </a:r>
            <a:r>
              <a:rPr sz="2600" spc="484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medida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4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bornes</a:t>
            </a:r>
            <a:r>
              <a:rPr sz="2600" spc="4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4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spc="4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sigue</a:t>
            </a:r>
            <a:r>
              <a:rPr sz="2600" spc="4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spc="434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trayectoria</a:t>
            </a:r>
            <a:r>
              <a:rPr sz="2600" spc="44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desde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 punto localizado en el primer cuadrante (condición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normal de operación)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una región del cuarto cuadrante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cual se alcanza solamente cuando la excitación se ha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perdido.</a:t>
            </a:r>
            <a:endParaRPr sz="2600">
              <a:latin typeface="Comic Sans MS"/>
              <a:cs typeface="Comic Sans MS"/>
            </a:endParaRPr>
          </a:p>
          <a:p>
            <a:pPr marL="12700" marR="7620" algn="just">
              <a:lnSpc>
                <a:spcPct val="100000"/>
              </a:lnSpc>
              <a:spcBef>
                <a:spcPts val="1864"/>
              </a:spcBef>
            </a:pPr>
            <a:r>
              <a:rPr sz="2600" spc="-5" dirty="0">
                <a:latin typeface="Comic Sans MS"/>
                <a:cs typeface="Comic Sans MS"/>
              </a:rPr>
              <a:t>Al operar la protección se da orden de apertura al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 de campo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se desconecta el generador del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sistema, antes que el generador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el sistema resulten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dañados.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44803" y="1212087"/>
            <a:ext cx="7015480" cy="4688840"/>
            <a:chOff x="844803" y="1212087"/>
            <a:chExt cx="7015480" cy="4688840"/>
          </a:xfrm>
        </p:grpSpPr>
        <p:sp>
          <p:nvSpPr>
            <p:cNvPr id="4" name="object 4"/>
            <p:cNvSpPr/>
            <p:nvPr/>
          </p:nvSpPr>
          <p:spPr>
            <a:xfrm>
              <a:off x="4352544" y="1245107"/>
              <a:ext cx="0" cy="4622800"/>
            </a:xfrm>
            <a:custGeom>
              <a:avLst/>
              <a:gdLst/>
              <a:ahLst/>
              <a:cxnLst/>
              <a:rect l="l" t="t" r="r" b="b"/>
              <a:pathLst>
                <a:path h="4622800">
                  <a:moveTo>
                    <a:pt x="0" y="0"/>
                  </a:moveTo>
                  <a:lnTo>
                    <a:pt x="0" y="4622291"/>
                  </a:lnTo>
                </a:path>
              </a:pathLst>
            </a:custGeom>
            <a:ln w="655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77823" y="3556253"/>
              <a:ext cx="6949440" cy="0"/>
            </a:xfrm>
            <a:custGeom>
              <a:avLst/>
              <a:gdLst/>
              <a:ahLst/>
              <a:cxnLst/>
              <a:rect l="l" t="t" r="r" b="b"/>
              <a:pathLst>
                <a:path w="6949440">
                  <a:moveTo>
                    <a:pt x="0" y="0"/>
                  </a:moveTo>
                  <a:lnTo>
                    <a:pt x="6949440" y="0"/>
                  </a:lnTo>
                </a:path>
              </a:pathLst>
            </a:custGeom>
            <a:ln w="655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732782" y="1967613"/>
              <a:ext cx="868680" cy="866775"/>
            </a:xfrm>
            <a:custGeom>
              <a:avLst/>
              <a:gdLst/>
              <a:ahLst/>
              <a:cxnLst/>
              <a:rect l="l" t="t" r="r" b="b"/>
              <a:pathLst>
                <a:path w="868679" h="866775">
                  <a:moveTo>
                    <a:pt x="0" y="433448"/>
                  </a:moveTo>
                  <a:lnTo>
                    <a:pt x="3810" y="377060"/>
                  </a:lnTo>
                  <a:lnTo>
                    <a:pt x="12492" y="331706"/>
                  </a:lnTo>
                  <a:lnTo>
                    <a:pt x="25207" y="288838"/>
                  </a:lnTo>
                  <a:lnTo>
                    <a:pt x="41681" y="248550"/>
                  </a:lnTo>
                  <a:lnTo>
                    <a:pt x="61643" y="210934"/>
                  </a:lnTo>
                  <a:lnTo>
                    <a:pt x="84819" y="176082"/>
                  </a:lnTo>
                  <a:lnTo>
                    <a:pt x="110938" y="144087"/>
                  </a:lnTo>
                  <a:lnTo>
                    <a:pt x="139728" y="115042"/>
                  </a:lnTo>
                  <a:lnTo>
                    <a:pt x="170916" y="89040"/>
                  </a:lnTo>
                  <a:lnTo>
                    <a:pt x="204231" y="66173"/>
                  </a:lnTo>
                  <a:lnTo>
                    <a:pt x="239399" y="46534"/>
                  </a:lnTo>
                  <a:lnTo>
                    <a:pt x="276149" y="30215"/>
                  </a:lnTo>
                  <a:lnTo>
                    <a:pt x="314208" y="17310"/>
                  </a:lnTo>
                  <a:lnTo>
                    <a:pt x="353304" y="7910"/>
                  </a:lnTo>
                  <a:lnTo>
                    <a:pt x="393166" y="2109"/>
                  </a:lnTo>
                  <a:lnTo>
                    <a:pt x="433520" y="0"/>
                  </a:lnTo>
                  <a:lnTo>
                    <a:pt x="474095" y="1674"/>
                  </a:lnTo>
                  <a:lnTo>
                    <a:pt x="514618" y="7224"/>
                  </a:lnTo>
                  <a:lnTo>
                    <a:pt x="554817" y="16744"/>
                  </a:lnTo>
                  <a:lnTo>
                    <a:pt x="594420" y="30326"/>
                  </a:lnTo>
                  <a:lnTo>
                    <a:pt x="633154" y="48062"/>
                  </a:lnTo>
                  <a:lnTo>
                    <a:pt x="670748" y="70045"/>
                  </a:lnTo>
                  <a:lnTo>
                    <a:pt x="706929" y="96368"/>
                  </a:lnTo>
                  <a:lnTo>
                    <a:pt x="741426" y="127124"/>
                  </a:lnTo>
                  <a:lnTo>
                    <a:pt x="780288" y="169034"/>
                  </a:lnTo>
                  <a:lnTo>
                    <a:pt x="810768" y="217040"/>
                  </a:lnTo>
                  <a:lnTo>
                    <a:pt x="832463" y="260391"/>
                  </a:lnTo>
                  <a:lnTo>
                    <a:pt x="848971" y="304807"/>
                  </a:lnTo>
                  <a:lnTo>
                    <a:pt x="860410" y="349924"/>
                  </a:lnTo>
                  <a:lnTo>
                    <a:pt x="866894" y="395374"/>
                  </a:lnTo>
                  <a:lnTo>
                    <a:pt x="868540" y="440791"/>
                  </a:lnTo>
                  <a:lnTo>
                    <a:pt x="865463" y="485809"/>
                  </a:lnTo>
                  <a:lnTo>
                    <a:pt x="857779" y="530063"/>
                  </a:lnTo>
                  <a:lnTo>
                    <a:pt x="845605" y="573185"/>
                  </a:lnTo>
                  <a:lnTo>
                    <a:pt x="829056" y="614809"/>
                  </a:lnTo>
                  <a:lnTo>
                    <a:pt x="808248" y="654571"/>
                  </a:lnTo>
                  <a:lnTo>
                    <a:pt x="783297" y="692102"/>
                  </a:lnTo>
                  <a:lnTo>
                    <a:pt x="754319" y="727038"/>
                  </a:lnTo>
                  <a:lnTo>
                    <a:pt x="721430" y="759011"/>
                  </a:lnTo>
                  <a:lnTo>
                    <a:pt x="684746" y="787657"/>
                  </a:lnTo>
                  <a:lnTo>
                    <a:pt x="644382" y="812608"/>
                  </a:lnTo>
                  <a:lnTo>
                    <a:pt x="600456" y="833498"/>
                  </a:lnTo>
                  <a:lnTo>
                    <a:pt x="546354" y="853310"/>
                  </a:lnTo>
                  <a:lnTo>
                    <a:pt x="490728" y="862454"/>
                  </a:lnTo>
                  <a:lnTo>
                    <a:pt x="434340" y="866264"/>
                  </a:lnTo>
                  <a:lnTo>
                    <a:pt x="378714" y="862454"/>
                  </a:lnTo>
                  <a:lnTo>
                    <a:pt x="322326" y="853310"/>
                  </a:lnTo>
                  <a:lnTo>
                    <a:pt x="268224" y="833498"/>
                  </a:lnTo>
                  <a:lnTo>
                    <a:pt x="222739" y="811733"/>
                  </a:lnTo>
                  <a:lnTo>
                    <a:pt x="180289" y="784678"/>
                  </a:lnTo>
                  <a:lnTo>
                    <a:pt x="141297" y="752850"/>
                  </a:lnTo>
                  <a:lnTo>
                    <a:pt x="106189" y="716767"/>
                  </a:lnTo>
                  <a:lnTo>
                    <a:pt x="75391" y="676944"/>
                  </a:lnTo>
                  <a:lnTo>
                    <a:pt x="49329" y="633899"/>
                  </a:lnTo>
                  <a:lnTo>
                    <a:pt x="28428" y="588149"/>
                  </a:lnTo>
                  <a:lnTo>
                    <a:pt x="13113" y="540209"/>
                  </a:lnTo>
                  <a:lnTo>
                    <a:pt x="3810" y="490598"/>
                  </a:lnTo>
                  <a:lnTo>
                    <a:pt x="0" y="433448"/>
                  </a:lnTo>
                </a:path>
              </a:pathLst>
            </a:custGeom>
            <a:ln w="3468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601461" y="2401061"/>
              <a:ext cx="1068070" cy="0"/>
            </a:xfrm>
            <a:custGeom>
              <a:avLst/>
              <a:gdLst/>
              <a:ahLst/>
              <a:cxnLst/>
              <a:rect l="l" t="t" r="r" b="b"/>
              <a:pathLst>
                <a:path w="1068070">
                  <a:moveTo>
                    <a:pt x="0" y="0"/>
                  </a:moveTo>
                  <a:lnTo>
                    <a:pt x="1067562" y="0"/>
                  </a:lnTo>
                </a:path>
              </a:pathLst>
            </a:custGeom>
            <a:ln w="3468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669023" y="1822703"/>
              <a:ext cx="0" cy="1156335"/>
            </a:xfrm>
            <a:custGeom>
              <a:avLst/>
              <a:gdLst/>
              <a:ahLst/>
              <a:cxnLst/>
              <a:rect l="l" t="t" r="r" b="b"/>
              <a:pathLst>
                <a:path h="1156335">
                  <a:moveTo>
                    <a:pt x="0" y="0"/>
                  </a:moveTo>
                  <a:lnTo>
                    <a:pt x="0" y="1155954"/>
                  </a:lnTo>
                </a:path>
              </a:pathLst>
            </a:custGeom>
            <a:ln w="3468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839713" y="2203070"/>
            <a:ext cx="766445" cy="3721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b="1" spc="15" dirty="0">
                <a:latin typeface="Comic Sans MS"/>
                <a:cs typeface="Comic Sans MS"/>
              </a:rPr>
              <a:t>GEN.</a:t>
            </a:r>
            <a:endParaRPr sz="2250">
              <a:latin typeface="Comic Sans MS"/>
              <a:cs typeface="Comic Sans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03514" y="2185447"/>
            <a:ext cx="709930" cy="3721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b="1" spc="10" dirty="0">
                <a:latin typeface="Comic Sans MS"/>
                <a:cs typeface="Comic Sans MS"/>
              </a:rPr>
              <a:t>SIS.</a:t>
            </a:r>
            <a:endParaRPr sz="2250">
              <a:latin typeface="Comic Sans MS"/>
              <a:cs typeface="Comic Sans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767323" y="1861566"/>
            <a:ext cx="612140" cy="1078230"/>
            <a:chOff x="5767323" y="1861566"/>
            <a:chExt cx="612140" cy="1078230"/>
          </a:xfrm>
        </p:grpSpPr>
        <p:sp>
          <p:nvSpPr>
            <p:cNvPr id="12" name="object 12"/>
            <p:cNvSpPr/>
            <p:nvPr/>
          </p:nvSpPr>
          <p:spPr>
            <a:xfrm>
              <a:off x="5800343" y="1967484"/>
              <a:ext cx="394335" cy="0"/>
            </a:xfrm>
            <a:custGeom>
              <a:avLst/>
              <a:gdLst/>
              <a:ahLst/>
              <a:cxnLst/>
              <a:rect l="l" t="t" r="r" b="b"/>
              <a:pathLst>
                <a:path w="394335">
                  <a:moveTo>
                    <a:pt x="0" y="0"/>
                  </a:moveTo>
                  <a:lnTo>
                    <a:pt x="393954" y="0"/>
                  </a:lnTo>
                </a:path>
              </a:pathLst>
            </a:custGeom>
            <a:ln w="6551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66866" y="1861566"/>
              <a:ext cx="212725" cy="212090"/>
            </a:xfrm>
            <a:custGeom>
              <a:avLst/>
              <a:gdLst/>
              <a:ahLst/>
              <a:cxnLst/>
              <a:rect l="l" t="t" r="r" b="b"/>
              <a:pathLst>
                <a:path w="212725" h="212089">
                  <a:moveTo>
                    <a:pt x="212598" y="105918"/>
                  </a:moveTo>
                  <a:lnTo>
                    <a:pt x="0" y="0"/>
                  </a:lnTo>
                  <a:lnTo>
                    <a:pt x="0" y="211835"/>
                  </a:lnTo>
                  <a:lnTo>
                    <a:pt x="212598" y="10591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800343" y="2833877"/>
              <a:ext cx="394335" cy="0"/>
            </a:xfrm>
            <a:custGeom>
              <a:avLst/>
              <a:gdLst/>
              <a:ahLst/>
              <a:cxnLst/>
              <a:rect l="l" t="t" r="r" b="b"/>
              <a:pathLst>
                <a:path w="394335">
                  <a:moveTo>
                    <a:pt x="0" y="0"/>
                  </a:moveTo>
                  <a:lnTo>
                    <a:pt x="393954" y="0"/>
                  </a:lnTo>
                </a:path>
              </a:pathLst>
            </a:custGeom>
            <a:ln w="6551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166866" y="2727960"/>
              <a:ext cx="212725" cy="212090"/>
            </a:xfrm>
            <a:custGeom>
              <a:avLst/>
              <a:gdLst/>
              <a:ahLst/>
              <a:cxnLst/>
              <a:rect l="l" t="t" r="r" b="b"/>
              <a:pathLst>
                <a:path w="212725" h="212089">
                  <a:moveTo>
                    <a:pt x="212598" y="105918"/>
                  </a:moveTo>
                  <a:lnTo>
                    <a:pt x="0" y="0"/>
                  </a:lnTo>
                  <a:lnTo>
                    <a:pt x="0" y="211835"/>
                  </a:lnTo>
                  <a:lnTo>
                    <a:pt x="212598" y="105918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841732" y="1544260"/>
            <a:ext cx="459105" cy="2959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50" b="1" spc="15" dirty="0">
                <a:latin typeface="Comic Sans MS"/>
                <a:cs typeface="Comic Sans MS"/>
              </a:rPr>
              <a:t>MW</a:t>
            </a:r>
            <a:endParaRPr sz="1750">
              <a:latin typeface="Comic Sans MS"/>
              <a:cs typeface="Comic Sans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47215" y="2946403"/>
            <a:ext cx="687705" cy="2959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50" b="1" spc="15" dirty="0">
                <a:latin typeface="Comic Sans MS"/>
                <a:cs typeface="Comic Sans MS"/>
              </a:rPr>
              <a:t>MV</a:t>
            </a:r>
            <a:r>
              <a:rPr sz="1750" b="1" spc="25" dirty="0">
                <a:latin typeface="Comic Sans MS"/>
                <a:cs typeface="Comic Sans MS"/>
              </a:rPr>
              <a:t>A</a:t>
            </a:r>
            <a:r>
              <a:rPr sz="1750" b="1" spc="15" dirty="0">
                <a:latin typeface="Comic Sans MS"/>
                <a:cs typeface="Comic Sans MS"/>
              </a:rPr>
              <a:t>R</a:t>
            </a:r>
            <a:endParaRPr sz="1750">
              <a:latin typeface="Comic Sans MS"/>
              <a:cs typeface="Comic Sans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715319" y="4133913"/>
            <a:ext cx="1971675" cy="1191260"/>
            <a:chOff x="4715319" y="4133913"/>
            <a:chExt cx="1971675" cy="1191260"/>
          </a:xfrm>
        </p:grpSpPr>
        <p:sp>
          <p:nvSpPr>
            <p:cNvPr id="19" name="object 19"/>
            <p:cNvSpPr/>
            <p:nvPr/>
          </p:nvSpPr>
          <p:spPr>
            <a:xfrm>
              <a:off x="4732782" y="4296762"/>
              <a:ext cx="868044" cy="866140"/>
            </a:xfrm>
            <a:custGeom>
              <a:avLst/>
              <a:gdLst/>
              <a:ahLst/>
              <a:cxnLst/>
              <a:rect l="l" t="t" r="r" b="b"/>
              <a:pathLst>
                <a:path w="868045" h="866139">
                  <a:moveTo>
                    <a:pt x="0" y="432970"/>
                  </a:moveTo>
                  <a:lnTo>
                    <a:pt x="3810" y="376582"/>
                  </a:lnTo>
                  <a:lnTo>
                    <a:pt x="12541" y="331333"/>
                  </a:lnTo>
                  <a:lnTo>
                    <a:pt x="25276" y="288559"/>
                  </a:lnTo>
                  <a:lnTo>
                    <a:pt x="41747" y="248352"/>
                  </a:lnTo>
                  <a:lnTo>
                    <a:pt x="61684" y="210806"/>
                  </a:lnTo>
                  <a:lnTo>
                    <a:pt x="84819" y="176013"/>
                  </a:lnTo>
                  <a:lnTo>
                    <a:pt x="110882" y="144067"/>
                  </a:lnTo>
                  <a:lnTo>
                    <a:pt x="139605" y="115061"/>
                  </a:lnTo>
                  <a:lnTo>
                    <a:pt x="170719" y="89087"/>
                  </a:lnTo>
                  <a:lnTo>
                    <a:pt x="203954" y="66240"/>
                  </a:lnTo>
                  <a:lnTo>
                    <a:pt x="239042" y="46610"/>
                  </a:lnTo>
                  <a:lnTo>
                    <a:pt x="275714" y="30293"/>
                  </a:lnTo>
                  <a:lnTo>
                    <a:pt x="313701" y="17380"/>
                  </a:lnTo>
                  <a:lnTo>
                    <a:pt x="352734" y="7965"/>
                  </a:lnTo>
                  <a:lnTo>
                    <a:pt x="392544" y="2140"/>
                  </a:lnTo>
                  <a:lnTo>
                    <a:pt x="432862" y="0"/>
                  </a:lnTo>
                  <a:lnTo>
                    <a:pt x="473419" y="1635"/>
                  </a:lnTo>
                  <a:lnTo>
                    <a:pt x="513947" y="7141"/>
                  </a:lnTo>
                  <a:lnTo>
                    <a:pt x="554175" y="16609"/>
                  </a:lnTo>
                  <a:lnTo>
                    <a:pt x="593836" y="30133"/>
                  </a:lnTo>
                  <a:lnTo>
                    <a:pt x="632661" y="47806"/>
                  </a:lnTo>
                  <a:lnTo>
                    <a:pt x="670380" y="69720"/>
                  </a:lnTo>
                  <a:lnTo>
                    <a:pt x="706724" y="95970"/>
                  </a:lnTo>
                  <a:lnTo>
                    <a:pt x="741426" y="126646"/>
                  </a:lnTo>
                  <a:lnTo>
                    <a:pt x="780288" y="168556"/>
                  </a:lnTo>
                  <a:lnTo>
                    <a:pt x="810768" y="216562"/>
                  </a:lnTo>
                  <a:lnTo>
                    <a:pt x="835914" y="266854"/>
                  </a:lnTo>
                  <a:lnTo>
                    <a:pt x="851934" y="313781"/>
                  </a:lnTo>
                  <a:lnTo>
                    <a:pt x="862519" y="361377"/>
                  </a:lnTo>
                  <a:lnTo>
                    <a:pt x="867782" y="409220"/>
                  </a:lnTo>
                  <a:lnTo>
                    <a:pt x="867834" y="456884"/>
                  </a:lnTo>
                  <a:lnTo>
                    <a:pt x="862787" y="503946"/>
                  </a:lnTo>
                  <a:lnTo>
                    <a:pt x="852753" y="549982"/>
                  </a:lnTo>
                  <a:lnTo>
                    <a:pt x="837843" y="594568"/>
                  </a:lnTo>
                  <a:lnTo>
                    <a:pt x="818171" y="637279"/>
                  </a:lnTo>
                  <a:lnTo>
                    <a:pt x="793847" y="677692"/>
                  </a:lnTo>
                  <a:lnTo>
                    <a:pt x="764983" y="715382"/>
                  </a:lnTo>
                  <a:lnTo>
                    <a:pt x="731691" y="749925"/>
                  </a:lnTo>
                  <a:lnTo>
                    <a:pt x="694083" y="780897"/>
                  </a:lnTo>
                  <a:lnTo>
                    <a:pt x="652272" y="807874"/>
                  </a:lnTo>
                  <a:lnTo>
                    <a:pt x="600456" y="833020"/>
                  </a:lnTo>
                  <a:lnTo>
                    <a:pt x="546354" y="852832"/>
                  </a:lnTo>
                  <a:lnTo>
                    <a:pt x="490728" y="864263"/>
                  </a:lnTo>
                  <a:lnTo>
                    <a:pt x="434340" y="865786"/>
                  </a:lnTo>
                  <a:lnTo>
                    <a:pt x="378714" y="864263"/>
                  </a:lnTo>
                  <a:lnTo>
                    <a:pt x="322326" y="852832"/>
                  </a:lnTo>
                  <a:lnTo>
                    <a:pt x="268224" y="833020"/>
                  </a:lnTo>
                  <a:lnTo>
                    <a:pt x="217932" y="807874"/>
                  </a:lnTo>
                  <a:lnTo>
                    <a:pt x="169926" y="777394"/>
                  </a:lnTo>
                  <a:lnTo>
                    <a:pt x="127254" y="740819"/>
                  </a:lnTo>
                  <a:lnTo>
                    <a:pt x="90678" y="696622"/>
                  </a:lnTo>
                  <a:lnTo>
                    <a:pt x="57911" y="650141"/>
                  </a:lnTo>
                  <a:lnTo>
                    <a:pt x="32765" y="599848"/>
                  </a:lnTo>
                  <a:lnTo>
                    <a:pt x="15239" y="546508"/>
                  </a:lnTo>
                  <a:lnTo>
                    <a:pt x="3810" y="490120"/>
                  </a:lnTo>
                  <a:lnTo>
                    <a:pt x="0" y="432970"/>
                  </a:lnTo>
                </a:path>
              </a:pathLst>
            </a:custGeom>
            <a:ln w="3468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601461" y="4729733"/>
              <a:ext cx="1068070" cy="0"/>
            </a:xfrm>
            <a:custGeom>
              <a:avLst/>
              <a:gdLst/>
              <a:ahLst/>
              <a:cxnLst/>
              <a:rect l="l" t="t" r="r" b="b"/>
              <a:pathLst>
                <a:path w="1068070">
                  <a:moveTo>
                    <a:pt x="0" y="0"/>
                  </a:moveTo>
                  <a:lnTo>
                    <a:pt x="1067562" y="0"/>
                  </a:lnTo>
                </a:path>
              </a:pathLst>
            </a:custGeom>
            <a:ln w="3468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669023" y="4151376"/>
              <a:ext cx="0" cy="1156335"/>
            </a:xfrm>
            <a:custGeom>
              <a:avLst/>
              <a:gdLst/>
              <a:ahLst/>
              <a:cxnLst/>
              <a:rect l="l" t="t" r="r" b="b"/>
              <a:pathLst>
                <a:path h="1156335">
                  <a:moveTo>
                    <a:pt x="0" y="0"/>
                  </a:moveTo>
                  <a:lnTo>
                    <a:pt x="0" y="1155954"/>
                  </a:lnTo>
                </a:path>
              </a:pathLst>
            </a:custGeom>
            <a:ln w="3468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839713" y="4531744"/>
            <a:ext cx="766445" cy="3721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b="1" spc="15" dirty="0">
                <a:latin typeface="Comic Sans MS"/>
                <a:cs typeface="Comic Sans MS"/>
              </a:rPr>
              <a:t>GEN.</a:t>
            </a:r>
            <a:endParaRPr sz="2250">
              <a:latin typeface="Comic Sans MS"/>
              <a:cs typeface="Comic Sans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803514" y="4514120"/>
            <a:ext cx="709930" cy="3721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b="1" spc="10" dirty="0">
                <a:latin typeface="Comic Sans MS"/>
                <a:cs typeface="Comic Sans MS"/>
              </a:rPr>
              <a:t>SIS.</a:t>
            </a:r>
            <a:endParaRPr sz="2250">
              <a:latin typeface="Comic Sans MS"/>
              <a:cs typeface="Comic Sans M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5767323" y="4190238"/>
            <a:ext cx="645160" cy="1078230"/>
            <a:chOff x="5767323" y="4190238"/>
            <a:chExt cx="645160" cy="1078230"/>
          </a:xfrm>
        </p:grpSpPr>
        <p:sp>
          <p:nvSpPr>
            <p:cNvPr id="25" name="object 25"/>
            <p:cNvSpPr/>
            <p:nvPr/>
          </p:nvSpPr>
          <p:spPr>
            <a:xfrm>
              <a:off x="5800343" y="4296156"/>
              <a:ext cx="394335" cy="0"/>
            </a:xfrm>
            <a:custGeom>
              <a:avLst/>
              <a:gdLst/>
              <a:ahLst/>
              <a:cxnLst/>
              <a:rect l="l" t="t" r="r" b="b"/>
              <a:pathLst>
                <a:path w="394335">
                  <a:moveTo>
                    <a:pt x="0" y="0"/>
                  </a:moveTo>
                  <a:lnTo>
                    <a:pt x="393954" y="0"/>
                  </a:lnTo>
                </a:path>
              </a:pathLst>
            </a:custGeom>
            <a:ln w="6551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166866" y="4190238"/>
              <a:ext cx="212725" cy="212090"/>
            </a:xfrm>
            <a:custGeom>
              <a:avLst/>
              <a:gdLst/>
              <a:ahLst/>
              <a:cxnLst/>
              <a:rect l="l" t="t" r="r" b="b"/>
              <a:pathLst>
                <a:path w="212725" h="212089">
                  <a:moveTo>
                    <a:pt x="212598" y="105917"/>
                  </a:moveTo>
                  <a:lnTo>
                    <a:pt x="0" y="0"/>
                  </a:lnTo>
                  <a:lnTo>
                    <a:pt x="0" y="211835"/>
                  </a:lnTo>
                  <a:lnTo>
                    <a:pt x="212598" y="1059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987795" y="5162550"/>
              <a:ext cx="391795" cy="0"/>
            </a:xfrm>
            <a:custGeom>
              <a:avLst/>
              <a:gdLst/>
              <a:ahLst/>
              <a:cxnLst/>
              <a:rect l="l" t="t" r="r" b="b"/>
              <a:pathLst>
                <a:path w="391795">
                  <a:moveTo>
                    <a:pt x="0" y="0"/>
                  </a:moveTo>
                  <a:lnTo>
                    <a:pt x="391668" y="0"/>
                  </a:lnTo>
                </a:path>
              </a:pathLst>
            </a:custGeom>
            <a:ln w="6551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800343" y="5056631"/>
              <a:ext cx="212725" cy="212090"/>
            </a:xfrm>
            <a:custGeom>
              <a:avLst/>
              <a:gdLst/>
              <a:ahLst/>
              <a:cxnLst/>
              <a:rect l="l" t="t" r="r" b="b"/>
              <a:pathLst>
                <a:path w="212725" h="212089">
                  <a:moveTo>
                    <a:pt x="212598" y="211836"/>
                  </a:moveTo>
                  <a:lnTo>
                    <a:pt x="212598" y="0"/>
                  </a:lnTo>
                  <a:lnTo>
                    <a:pt x="0" y="105918"/>
                  </a:lnTo>
                  <a:lnTo>
                    <a:pt x="212598" y="211836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841732" y="3872936"/>
            <a:ext cx="459105" cy="2959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50" b="1" spc="15" dirty="0">
                <a:latin typeface="Comic Sans MS"/>
                <a:cs typeface="Comic Sans MS"/>
              </a:rPr>
              <a:t>MW</a:t>
            </a:r>
            <a:endParaRPr sz="1750">
              <a:latin typeface="Comic Sans MS"/>
              <a:cs typeface="Comic Sans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747215" y="5275079"/>
            <a:ext cx="687705" cy="2959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50" b="1" spc="15" dirty="0">
                <a:latin typeface="Comic Sans MS"/>
                <a:cs typeface="Comic Sans MS"/>
              </a:rPr>
              <a:t>MV</a:t>
            </a:r>
            <a:r>
              <a:rPr sz="1750" b="1" spc="25" dirty="0">
                <a:latin typeface="Comic Sans MS"/>
                <a:cs typeface="Comic Sans MS"/>
              </a:rPr>
              <a:t>A</a:t>
            </a:r>
            <a:r>
              <a:rPr sz="1750" b="1" spc="15" dirty="0">
                <a:latin typeface="Comic Sans MS"/>
                <a:cs typeface="Comic Sans MS"/>
              </a:rPr>
              <a:t>R</a:t>
            </a:r>
            <a:endParaRPr sz="1750">
              <a:latin typeface="Comic Sans MS"/>
              <a:cs typeface="Comic Sans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1386141" y="1822767"/>
            <a:ext cx="1970405" cy="1191260"/>
            <a:chOff x="1386141" y="1822767"/>
            <a:chExt cx="1970405" cy="1191260"/>
          </a:xfrm>
        </p:grpSpPr>
        <p:sp>
          <p:nvSpPr>
            <p:cNvPr id="32" name="object 32"/>
            <p:cNvSpPr/>
            <p:nvPr/>
          </p:nvSpPr>
          <p:spPr>
            <a:xfrm>
              <a:off x="1403603" y="1985484"/>
              <a:ext cx="868044" cy="866140"/>
            </a:xfrm>
            <a:custGeom>
              <a:avLst/>
              <a:gdLst/>
              <a:ahLst/>
              <a:cxnLst/>
              <a:rect l="l" t="t" r="r" b="b"/>
              <a:pathLst>
                <a:path w="868044" h="866139">
                  <a:moveTo>
                    <a:pt x="0" y="432341"/>
                  </a:moveTo>
                  <a:lnTo>
                    <a:pt x="3810" y="376715"/>
                  </a:lnTo>
                  <a:lnTo>
                    <a:pt x="15239" y="321089"/>
                  </a:lnTo>
                  <a:lnTo>
                    <a:pt x="29517" y="276653"/>
                  </a:lnTo>
                  <a:lnTo>
                    <a:pt x="48031" y="235012"/>
                  </a:lnTo>
                  <a:lnTo>
                    <a:pt x="70452" y="196300"/>
                  </a:lnTo>
                  <a:lnTo>
                    <a:pt x="96452" y="160652"/>
                  </a:lnTo>
                  <a:lnTo>
                    <a:pt x="125702" y="128204"/>
                  </a:lnTo>
                  <a:lnTo>
                    <a:pt x="157875" y="99090"/>
                  </a:lnTo>
                  <a:lnTo>
                    <a:pt x="192640" y="73446"/>
                  </a:lnTo>
                  <a:lnTo>
                    <a:pt x="229671" y="51406"/>
                  </a:lnTo>
                  <a:lnTo>
                    <a:pt x="268638" y="33105"/>
                  </a:lnTo>
                  <a:lnTo>
                    <a:pt x="309213" y="18679"/>
                  </a:lnTo>
                  <a:lnTo>
                    <a:pt x="351067" y="8263"/>
                  </a:lnTo>
                  <a:lnTo>
                    <a:pt x="393872" y="1991"/>
                  </a:lnTo>
                  <a:lnTo>
                    <a:pt x="437299" y="0"/>
                  </a:lnTo>
                  <a:lnTo>
                    <a:pt x="481020" y="2422"/>
                  </a:lnTo>
                  <a:lnTo>
                    <a:pt x="524706" y="9395"/>
                  </a:lnTo>
                  <a:lnTo>
                    <a:pt x="568029" y="21052"/>
                  </a:lnTo>
                  <a:lnTo>
                    <a:pt x="610660" y="37529"/>
                  </a:lnTo>
                  <a:lnTo>
                    <a:pt x="652272" y="58961"/>
                  </a:lnTo>
                  <a:lnTo>
                    <a:pt x="698754" y="89441"/>
                  </a:lnTo>
                  <a:lnTo>
                    <a:pt x="740664" y="126017"/>
                  </a:lnTo>
                  <a:lnTo>
                    <a:pt x="771114" y="159325"/>
                  </a:lnTo>
                  <a:lnTo>
                    <a:pt x="797278" y="194805"/>
                  </a:lnTo>
                  <a:lnTo>
                    <a:pt x="819214" y="232129"/>
                  </a:lnTo>
                  <a:lnTo>
                    <a:pt x="836977" y="270972"/>
                  </a:lnTo>
                  <a:lnTo>
                    <a:pt x="850623" y="311009"/>
                  </a:lnTo>
                  <a:lnTo>
                    <a:pt x="860210" y="351913"/>
                  </a:lnTo>
                  <a:lnTo>
                    <a:pt x="865792" y="393358"/>
                  </a:lnTo>
                  <a:lnTo>
                    <a:pt x="867428" y="435019"/>
                  </a:lnTo>
                  <a:lnTo>
                    <a:pt x="865173" y="476570"/>
                  </a:lnTo>
                  <a:lnTo>
                    <a:pt x="859083" y="517685"/>
                  </a:lnTo>
                  <a:lnTo>
                    <a:pt x="849215" y="558038"/>
                  </a:lnTo>
                  <a:lnTo>
                    <a:pt x="835626" y="597302"/>
                  </a:lnTo>
                  <a:lnTo>
                    <a:pt x="818371" y="635153"/>
                  </a:lnTo>
                  <a:lnTo>
                    <a:pt x="797507" y="671265"/>
                  </a:lnTo>
                  <a:lnTo>
                    <a:pt x="773091" y="705311"/>
                  </a:lnTo>
                  <a:lnTo>
                    <a:pt x="745178" y="736965"/>
                  </a:lnTo>
                  <a:lnTo>
                    <a:pt x="713826" y="765903"/>
                  </a:lnTo>
                  <a:lnTo>
                    <a:pt x="679090" y="791797"/>
                  </a:lnTo>
                  <a:lnTo>
                    <a:pt x="641027" y="814322"/>
                  </a:lnTo>
                  <a:lnTo>
                    <a:pt x="599694" y="833153"/>
                  </a:lnTo>
                  <a:lnTo>
                    <a:pt x="545592" y="852203"/>
                  </a:lnTo>
                  <a:lnTo>
                    <a:pt x="489966" y="864395"/>
                  </a:lnTo>
                  <a:lnTo>
                    <a:pt x="433578" y="865919"/>
                  </a:lnTo>
                  <a:lnTo>
                    <a:pt x="377951" y="864395"/>
                  </a:lnTo>
                  <a:lnTo>
                    <a:pt x="322326" y="852203"/>
                  </a:lnTo>
                  <a:lnTo>
                    <a:pt x="277524" y="837563"/>
                  </a:lnTo>
                  <a:lnTo>
                    <a:pt x="234964" y="818328"/>
                  </a:lnTo>
                  <a:lnTo>
                    <a:pt x="194957" y="794811"/>
                  </a:lnTo>
                  <a:lnTo>
                    <a:pt x="157809" y="767326"/>
                  </a:lnTo>
                  <a:lnTo>
                    <a:pt x="123831" y="736189"/>
                  </a:lnTo>
                  <a:lnTo>
                    <a:pt x="93331" y="701713"/>
                  </a:lnTo>
                  <a:lnTo>
                    <a:pt x="66618" y="664212"/>
                  </a:lnTo>
                  <a:lnTo>
                    <a:pt x="44001" y="624002"/>
                  </a:lnTo>
                  <a:lnTo>
                    <a:pt x="25787" y="581395"/>
                  </a:lnTo>
                  <a:lnTo>
                    <a:pt x="12287" y="536708"/>
                  </a:lnTo>
                  <a:lnTo>
                    <a:pt x="3810" y="490253"/>
                  </a:lnTo>
                  <a:lnTo>
                    <a:pt x="0" y="432341"/>
                  </a:lnTo>
                </a:path>
              </a:pathLst>
            </a:custGeom>
            <a:ln w="3468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271521" y="2417825"/>
              <a:ext cx="1068070" cy="0"/>
            </a:xfrm>
            <a:custGeom>
              <a:avLst/>
              <a:gdLst/>
              <a:ahLst/>
              <a:cxnLst/>
              <a:rect l="l" t="t" r="r" b="b"/>
              <a:pathLst>
                <a:path w="1068070">
                  <a:moveTo>
                    <a:pt x="0" y="0"/>
                  </a:moveTo>
                  <a:lnTo>
                    <a:pt x="1067562" y="0"/>
                  </a:lnTo>
                </a:path>
              </a:pathLst>
            </a:custGeom>
            <a:ln w="3468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339083" y="1840229"/>
              <a:ext cx="0" cy="1156335"/>
            </a:xfrm>
            <a:custGeom>
              <a:avLst/>
              <a:gdLst/>
              <a:ahLst/>
              <a:cxnLst/>
              <a:rect l="l" t="t" r="r" b="b"/>
              <a:pathLst>
                <a:path h="1156335">
                  <a:moveTo>
                    <a:pt x="0" y="0"/>
                  </a:moveTo>
                  <a:lnTo>
                    <a:pt x="0" y="1155954"/>
                  </a:lnTo>
                </a:path>
              </a:pathLst>
            </a:custGeom>
            <a:ln w="3468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1510540" y="2220607"/>
            <a:ext cx="765810" cy="3721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b="1" spc="15" dirty="0">
                <a:latin typeface="Comic Sans MS"/>
                <a:cs typeface="Comic Sans MS"/>
              </a:rPr>
              <a:t>GEN.</a:t>
            </a:r>
            <a:endParaRPr sz="2250">
              <a:latin typeface="Comic Sans MS"/>
              <a:cs typeface="Comic Sans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473473" y="2202983"/>
            <a:ext cx="709930" cy="3721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b="1" spc="10" dirty="0">
                <a:latin typeface="Comic Sans MS"/>
                <a:cs typeface="Comic Sans MS"/>
              </a:rPr>
              <a:t>SIS.</a:t>
            </a:r>
            <a:endParaRPr sz="2250">
              <a:latin typeface="Comic Sans MS"/>
              <a:cs typeface="Comic Sans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437383" y="1879091"/>
            <a:ext cx="645160" cy="1078230"/>
            <a:chOff x="2437383" y="1879091"/>
            <a:chExt cx="645160" cy="1078230"/>
          </a:xfrm>
        </p:grpSpPr>
        <p:sp>
          <p:nvSpPr>
            <p:cNvPr id="38" name="object 38"/>
            <p:cNvSpPr/>
            <p:nvPr/>
          </p:nvSpPr>
          <p:spPr>
            <a:xfrm>
              <a:off x="2657855" y="1985009"/>
              <a:ext cx="391795" cy="0"/>
            </a:xfrm>
            <a:custGeom>
              <a:avLst/>
              <a:gdLst/>
              <a:ahLst/>
              <a:cxnLst/>
              <a:rect l="l" t="t" r="r" b="b"/>
              <a:pathLst>
                <a:path w="391794">
                  <a:moveTo>
                    <a:pt x="0" y="0"/>
                  </a:moveTo>
                  <a:lnTo>
                    <a:pt x="391668" y="0"/>
                  </a:lnTo>
                </a:path>
              </a:pathLst>
            </a:custGeom>
            <a:ln w="6551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470403" y="1879091"/>
              <a:ext cx="212725" cy="212090"/>
            </a:xfrm>
            <a:custGeom>
              <a:avLst/>
              <a:gdLst/>
              <a:ahLst/>
              <a:cxnLst/>
              <a:rect l="l" t="t" r="r" b="b"/>
              <a:pathLst>
                <a:path w="212725" h="212089">
                  <a:moveTo>
                    <a:pt x="212598" y="211836"/>
                  </a:moveTo>
                  <a:lnTo>
                    <a:pt x="212598" y="0"/>
                  </a:lnTo>
                  <a:lnTo>
                    <a:pt x="0" y="105918"/>
                  </a:lnTo>
                  <a:lnTo>
                    <a:pt x="212598" y="21183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470403" y="2851403"/>
              <a:ext cx="394335" cy="0"/>
            </a:xfrm>
            <a:custGeom>
              <a:avLst/>
              <a:gdLst/>
              <a:ahLst/>
              <a:cxnLst/>
              <a:rect l="l" t="t" r="r" b="b"/>
              <a:pathLst>
                <a:path w="394335">
                  <a:moveTo>
                    <a:pt x="0" y="0"/>
                  </a:moveTo>
                  <a:lnTo>
                    <a:pt x="393954" y="0"/>
                  </a:lnTo>
                </a:path>
              </a:pathLst>
            </a:custGeom>
            <a:ln w="6551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837687" y="2745485"/>
              <a:ext cx="212090" cy="212090"/>
            </a:xfrm>
            <a:custGeom>
              <a:avLst/>
              <a:gdLst/>
              <a:ahLst/>
              <a:cxnLst/>
              <a:rect l="l" t="t" r="r" b="b"/>
              <a:pathLst>
                <a:path w="212089" h="212089">
                  <a:moveTo>
                    <a:pt x="211835" y="105918"/>
                  </a:moveTo>
                  <a:lnTo>
                    <a:pt x="0" y="0"/>
                  </a:lnTo>
                  <a:lnTo>
                    <a:pt x="0" y="211835"/>
                  </a:lnTo>
                  <a:lnTo>
                    <a:pt x="211835" y="105918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2511792" y="1561786"/>
            <a:ext cx="459105" cy="2959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50" b="1" spc="15" dirty="0">
                <a:latin typeface="Comic Sans MS"/>
                <a:cs typeface="Comic Sans MS"/>
              </a:rPr>
              <a:t>MW</a:t>
            </a:r>
            <a:endParaRPr sz="1750">
              <a:latin typeface="Comic Sans MS"/>
              <a:cs typeface="Comic Sans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417275" y="2963929"/>
            <a:ext cx="687705" cy="2959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50" b="1" spc="15" dirty="0">
                <a:latin typeface="Comic Sans MS"/>
                <a:cs typeface="Comic Sans MS"/>
              </a:rPr>
              <a:t>MV</a:t>
            </a:r>
            <a:r>
              <a:rPr sz="1750" b="1" spc="25" dirty="0">
                <a:latin typeface="Comic Sans MS"/>
                <a:cs typeface="Comic Sans MS"/>
              </a:rPr>
              <a:t>A</a:t>
            </a:r>
            <a:r>
              <a:rPr sz="1750" b="1" spc="15" dirty="0">
                <a:latin typeface="Comic Sans MS"/>
                <a:cs typeface="Comic Sans MS"/>
              </a:rPr>
              <a:t>R</a:t>
            </a:r>
            <a:endParaRPr sz="1750">
              <a:latin typeface="Comic Sans MS"/>
              <a:cs typeface="Comic Sans MS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1386261" y="4151376"/>
            <a:ext cx="1970405" cy="1156335"/>
            <a:chOff x="1386261" y="4151376"/>
            <a:chExt cx="1970405" cy="1156335"/>
          </a:xfrm>
        </p:grpSpPr>
        <p:sp>
          <p:nvSpPr>
            <p:cNvPr id="45" name="object 45"/>
            <p:cNvSpPr/>
            <p:nvPr/>
          </p:nvSpPr>
          <p:spPr>
            <a:xfrm>
              <a:off x="1403603" y="4296725"/>
              <a:ext cx="867410" cy="866140"/>
            </a:xfrm>
            <a:custGeom>
              <a:avLst/>
              <a:gdLst/>
              <a:ahLst/>
              <a:cxnLst/>
              <a:rect l="l" t="t" r="r" b="b"/>
              <a:pathLst>
                <a:path w="867410" h="866139">
                  <a:moveTo>
                    <a:pt x="0" y="433007"/>
                  </a:moveTo>
                  <a:lnTo>
                    <a:pt x="3810" y="376619"/>
                  </a:lnTo>
                  <a:lnTo>
                    <a:pt x="12430" y="331568"/>
                  </a:lnTo>
                  <a:lnTo>
                    <a:pt x="25057" y="288945"/>
                  </a:lnTo>
                  <a:lnTo>
                    <a:pt x="41424" y="248848"/>
                  </a:lnTo>
                  <a:lnTo>
                    <a:pt x="61262" y="211374"/>
                  </a:lnTo>
                  <a:lnTo>
                    <a:pt x="84303" y="176620"/>
                  </a:lnTo>
                  <a:lnTo>
                    <a:pt x="110277" y="144682"/>
                  </a:lnTo>
                  <a:lnTo>
                    <a:pt x="138917" y="115658"/>
                  </a:lnTo>
                  <a:lnTo>
                    <a:pt x="169955" y="89645"/>
                  </a:lnTo>
                  <a:lnTo>
                    <a:pt x="203121" y="66740"/>
                  </a:lnTo>
                  <a:lnTo>
                    <a:pt x="238148" y="47039"/>
                  </a:lnTo>
                  <a:lnTo>
                    <a:pt x="274766" y="30640"/>
                  </a:lnTo>
                  <a:lnTo>
                    <a:pt x="312708" y="17639"/>
                  </a:lnTo>
                  <a:lnTo>
                    <a:pt x="351706" y="8134"/>
                  </a:lnTo>
                  <a:lnTo>
                    <a:pt x="391490" y="2222"/>
                  </a:lnTo>
                  <a:lnTo>
                    <a:pt x="431792" y="0"/>
                  </a:lnTo>
                  <a:lnTo>
                    <a:pt x="472345" y="1564"/>
                  </a:lnTo>
                  <a:lnTo>
                    <a:pt x="512879" y="7011"/>
                  </a:lnTo>
                  <a:lnTo>
                    <a:pt x="553126" y="16439"/>
                  </a:lnTo>
                  <a:lnTo>
                    <a:pt x="592818" y="29945"/>
                  </a:lnTo>
                  <a:lnTo>
                    <a:pt x="631686" y="47625"/>
                  </a:lnTo>
                  <a:lnTo>
                    <a:pt x="669462" y="69577"/>
                  </a:lnTo>
                  <a:lnTo>
                    <a:pt x="705877" y="95897"/>
                  </a:lnTo>
                  <a:lnTo>
                    <a:pt x="740664" y="126683"/>
                  </a:lnTo>
                  <a:lnTo>
                    <a:pt x="779526" y="168593"/>
                  </a:lnTo>
                  <a:lnTo>
                    <a:pt x="810006" y="216599"/>
                  </a:lnTo>
                  <a:lnTo>
                    <a:pt x="835151" y="266891"/>
                  </a:lnTo>
                  <a:lnTo>
                    <a:pt x="851174" y="313779"/>
                  </a:lnTo>
                  <a:lnTo>
                    <a:pt x="861759" y="361333"/>
                  </a:lnTo>
                  <a:lnTo>
                    <a:pt x="867021" y="409132"/>
                  </a:lnTo>
                  <a:lnTo>
                    <a:pt x="867075" y="456754"/>
                  </a:lnTo>
                  <a:lnTo>
                    <a:pt x="862038" y="503778"/>
                  </a:lnTo>
                  <a:lnTo>
                    <a:pt x="852023" y="549783"/>
                  </a:lnTo>
                  <a:lnTo>
                    <a:pt x="837148" y="594349"/>
                  </a:lnTo>
                  <a:lnTo>
                    <a:pt x="817527" y="637053"/>
                  </a:lnTo>
                  <a:lnTo>
                    <a:pt x="793275" y="677474"/>
                  </a:lnTo>
                  <a:lnTo>
                    <a:pt x="764508" y="715192"/>
                  </a:lnTo>
                  <a:lnTo>
                    <a:pt x="731342" y="749785"/>
                  </a:lnTo>
                  <a:lnTo>
                    <a:pt x="693891" y="780832"/>
                  </a:lnTo>
                  <a:lnTo>
                    <a:pt x="652272" y="807911"/>
                  </a:lnTo>
                  <a:lnTo>
                    <a:pt x="599694" y="833057"/>
                  </a:lnTo>
                  <a:lnTo>
                    <a:pt x="545592" y="852869"/>
                  </a:lnTo>
                  <a:lnTo>
                    <a:pt x="489966" y="864299"/>
                  </a:lnTo>
                  <a:lnTo>
                    <a:pt x="433578" y="865823"/>
                  </a:lnTo>
                  <a:lnTo>
                    <a:pt x="377951" y="864299"/>
                  </a:lnTo>
                  <a:lnTo>
                    <a:pt x="322326" y="852869"/>
                  </a:lnTo>
                  <a:lnTo>
                    <a:pt x="268224" y="833057"/>
                  </a:lnTo>
                  <a:lnTo>
                    <a:pt x="217932" y="807911"/>
                  </a:lnTo>
                  <a:lnTo>
                    <a:pt x="169164" y="777431"/>
                  </a:lnTo>
                  <a:lnTo>
                    <a:pt x="127254" y="740855"/>
                  </a:lnTo>
                  <a:lnTo>
                    <a:pt x="90678" y="696659"/>
                  </a:lnTo>
                  <a:lnTo>
                    <a:pt x="57911" y="650177"/>
                  </a:lnTo>
                  <a:lnTo>
                    <a:pt x="32765" y="599885"/>
                  </a:lnTo>
                  <a:lnTo>
                    <a:pt x="15239" y="546545"/>
                  </a:lnTo>
                  <a:lnTo>
                    <a:pt x="3810" y="490157"/>
                  </a:lnTo>
                  <a:lnTo>
                    <a:pt x="0" y="433007"/>
                  </a:lnTo>
                </a:path>
              </a:pathLst>
            </a:custGeom>
            <a:ln w="3468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271521" y="4729733"/>
              <a:ext cx="1068070" cy="0"/>
            </a:xfrm>
            <a:custGeom>
              <a:avLst/>
              <a:gdLst/>
              <a:ahLst/>
              <a:cxnLst/>
              <a:rect l="l" t="t" r="r" b="b"/>
              <a:pathLst>
                <a:path w="1068070">
                  <a:moveTo>
                    <a:pt x="0" y="0"/>
                  </a:moveTo>
                  <a:lnTo>
                    <a:pt x="1067562" y="0"/>
                  </a:lnTo>
                </a:path>
              </a:pathLst>
            </a:custGeom>
            <a:ln w="3468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339083" y="4151376"/>
              <a:ext cx="0" cy="1156335"/>
            </a:xfrm>
            <a:custGeom>
              <a:avLst/>
              <a:gdLst/>
              <a:ahLst/>
              <a:cxnLst/>
              <a:rect l="l" t="t" r="r" b="b"/>
              <a:pathLst>
                <a:path h="1156335">
                  <a:moveTo>
                    <a:pt x="0" y="0"/>
                  </a:moveTo>
                  <a:lnTo>
                    <a:pt x="0" y="1155954"/>
                  </a:lnTo>
                </a:path>
              </a:pathLst>
            </a:custGeom>
            <a:ln w="3468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657855" y="4296156"/>
              <a:ext cx="391795" cy="0"/>
            </a:xfrm>
            <a:custGeom>
              <a:avLst/>
              <a:gdLst/>
              <a:ahLst/>
              <a:cxnLst/>
              <a:rect l="l" t="t" r="r" b="b"/>
              <a:pathLst>
                <a:path w="391794">
                  <a:moveTo>
                    <a:pt x="0" y="0"/>
                  </a:moveTo>
                  <a:lnTo>
                    <a:pt x="391668" y="0"/>
                  </a:lnTo>
                </a:path>
              </a:pathLst>
            </a:custGeom>
            <a:ln w="6551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470403" y="4190237"/>
              <a:ext cx="212725" cy="212090"/>
            </a:xfrm>
            <a:custGeom>
              <a:avLst/>
              <a:gdLst/>
              <a:ahLst/>
              <a:cxnLst/>
              <a:rect l="l" t="t" r="r" b="b"/>
              <a:pathLst>
                <a:path w="212725" h="212089">
                  <a:moveTo>
                    <a:pt x="212598" y="211836"/>
                  </a:moveTo>
                  <a:lnTo>
                    <a:pt x="212598" y="0"/>
                  </a:lnTo>
                  <a:lnTo>
                    <a:pt x="0" y="105918"/>
                  </a:lnTo>
                  <a:lnTo>
                    <a:pt x="212598" y="21183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657855" y="5162550"/>
              <a:ext cx="391795" cy="0"/>
            </a:xfrm>
            <a:custGeom>
              <a:avLst/>
              <a:gdLst/>
              <a:ahLst/>
              <a:cxnLst/>
              <a:rect l="l" t="t" r="r" b="b"/>
              <a:pathLst>
                <a:path w="391794">
                  <a:moveTo>
                    <a:pt x="0" y="0"/>
                  </a:moveTo>
                  <a:lnTo>
                    <a:pt x="391668" y="0"/>
                  </a:lnTo>
                </a:path>
              </a:pathLst>
            </a:custGeom>
            <a:ln w="6551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470403" y="5056631"/>
              <a:ext cx="212725" cy="212090"/>
            </a:xfrm>
            <a:custGeom>
              <a:avLst/>
              <a:gdLst/>
              <a:ahLst/>
              <a:cxnLst/>
              <a:rect l="l" t="t" r="r" b="b"/>
              <a:pathLst>
                <a:path w="212725" h="212089">
                  <a:moveTo>
                    <a:pt x="212598" y="211836"/>
                  </a:moveTo>
                  <a:lnTo>
                    <a:pt x="212598" y="0"/>
                  </a:lnTo>
                  <a:lnTo>
                    <a:pt x="0" y="105918"/>
                  </a:lnTo>
                  <a:lnTo>
                    <a:pt x="212598" y="211836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3473473" y="4514120"/>
            <a:ext cx="709930" cy="3721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b="1" spc="10" dirty="0">
                <a:latin typeface="Comic Sans MS"/>
                <a:cs typeface="Comic Sans MS"/>
              </a:rPr>
              <a:t>SIS.</a:t>
            </a:r>
            <a:endParaRPr sz="2250">
              <a:latin typeface="Comic Sans MS"/>
              <a:cs typeface="Comic Sans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511792" y="3872936"/>
            <a:ext cx="459105" cy="2959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50" b="1" spc="15" dirty="0">
                <a:latin typeface="Comic Sans MS"/>
                <a:cs typeface="Comic Sans MS"/>
              </a:rPr>
              <a:t>MW</a:t>
            </a:r>
            <a:endParaRPr sz="175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417275" y="5275079"/>
            <a:ext cx="687705" cy="2959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50" b="1" spc="15" dirty="0">
                <a:latin typeface="Comic Sans MS"/>
                <a:cs typeface="Comic Sans MS"/>
              </a:rPr>
              <a:t>MV</a:t>
            </a:r>
            <a:r>
              <a:rPr sz="1750" b="1" spc="25" dirty="0">
                <a:latin typeface="Comic Sans MS"/>
                <a:cs typeface="Comic Sans MS"/>
              </a:rPr>
              <a:t>A</a:t>
            </a:r>
            <a:r>
              <a:rPr sz="1750" b="1" spc="15" dirty="0">
                <a:latin typeface="Comic Sans MS"/>
                <a:cs typeface="Comic Sans MS"/>
              </a:rPr>
              <a:t>R</a:t>
            </a:r>
            <a:endParaRPr sz="175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192746" y="3611278"/>
            <a:ext cx="981710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b="1" spc="25" dirty="0">
                <a:latin typeface="Comic Sans MS"/>
                <a:cs typeface="Comic Sans MS"/>
              </a:rPr>
              <a:t>+</a:t>
            </a:r>
            <a:r>
              <a:rPr sz="2500" b="1" spc="-85" dirty="0">
                <a:latin typeface="Comic Sans MS"/>
                <a:cs typeface="Comic Sans MS"/>
              </a:rPr>
              <a:t> </a:t>
            </a:r>
            <a:r>
              <a:rPr sz="2500" b="1" spc="35" dirty="0">
                <a:latin typeface="Comic Sans MS"/>
                <a:cs typeface="Comic Sans MS"/>
              </a:rPr>
              <a:t>MW</a:t>
            </a:r>
            <a:endParaRPr sz="2500">
              <a:latin typeface="Comic Sans MS"/>
              <a:cs typeface="Comic Sans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62547" y="3877976"/>
            <a:ext cx="1713230" cy="10261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b="1" spc="25" dirty="0">
                <a:latin typeface="Comic Sans MS"/>
                <a:cs typeface="Comic Sans MS"/>
              </a:rPr>
              <a:t>-</a:t>
            </a:r>
            <a:r>
              <a:rPr sz="2500" b="1" spc="-60" dirty="0">
                <a:latin typeface="Comic Sans MS"/>
                <a:cs typeface="Comic Sans MS"/>
              </a:rPr>
              <a:t> </a:t>
            </a:r>
            <a:r>
              <a:rPr sz="2500" b="1" spc="35" dirty="0">
                <a:latin typeface="Comic Sans MS"/>
                <a:cs typeface="Comic Sans MS"/>
              </a:rPr>
              <a:t>MW</a:t>
            </a:r>
            <a:endParaRPr sz="2500">
              <a:latin typeface="Comic Sans MS"/>
              <a:cs typeface="Comic Sans MS"/>
            </a:endParaRPr>
          </a:p>
          <a:p>
            <a:pPr marL="960119">
              <a:lnSpc>
                <a:spcPct val="100000"/>
              </a:lnSpc>
              <a:spcBef>
                <a:spcPts val="2140"/>
              </a:spcBef>
            </a:pPr>
            <a:r>
              <a:rPr sz="2250" b="1" spc="15" dirty="0">
                <a:latin typeface="Comic Sans MS"/>
                <a:cs typeface="Comic Sans MS"/>
              </a:rPr>
              <a:t>GEN.</a:t>
            </a:r>
            <a:endParaRPr sz="2250">
              <a:latin typeface="Comic Sans MS"/>
              <a:cs typeface="Comic Sans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492532" y="5922400"/>
            <a:ext cx="1723389" cy="6838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130"/>
              </a:spcBef>
            </a:pPr>
            <a:r>
              <a:rPr sz="2500" b="1" spc="25" dirty="0">
                <a:latin typeface="Comic Sans MS"/>
                <a:cs typeface="Comic Sans MS"/>
              </a:rPr>
              <a:t>-</a:t>
            </a:r>
            <a:r>
              <a:rPr sz="2500" b="1" spc="-55" dirty="0">
                <a:latin typeface="Comic Sans MS"/>
                <a:cs typeface="Comic Sans MS"/>
              </a:rPr>
              <a:t> </a:t>
            </a:r>
            <a:r>
              <a:rPr sz="2500" b="1" spc="25" dirty="0">
                <a:latin typeface="Comic Sans MS"/>
                <a:cs typeface="Comic Sans MS"/>
              </a:rPr>
              <a:t>MVAR</a:t>
            </a:r>
            <a:endParaRPr sz="25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750" b="1" spc="15" dirty="0">
                <a:latin typeface="Comic Sans MS"/>
                <a:cs typeface="Comic Sans MS"/>
              </a:rPr>
              <a:t>SUBEXCITADO</a:t>
            </a:r>
            <a:endParaRPr sz="1750">
              <a:latin typeface="Comic Sans MS"/>
              <a:cs typeface="Comic Sans MS"/>
            </a:endParaRPr>
          </a:p>
        </p:txBody>
      </p:sp>
      <p:sp>
        <p:nvSpPr>
          <p:cNvPr id="58" name="object 58"/>
          <p:cNvSpPr txBox="1">
            <a:spLocks noGrp="1"/>
          </p:cNvSpPr>
          <p:nvPr>
            <p:ph type="title"/>
          </p:nvPr>
        </p:nvSpPr>
        <p:spPr>
          <a:xfrm>
            <a:off x="3569284" y="716345"/>
            <a:ext cx="1306195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spc="25" dirty="0">
                <a:solidFill>
                  <a:srgbClr val="000000"/>
                </a:solidFill>
                <a:latin typeface="Comic Sans MS"/>
                <a:cs typeface="Comic Sans MS"/>
              </a:rPr>
              <a:t>+</a:t>
            </a:r>
            <a:r>
              <a:rPr sz="2500" spc="-9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500" spc="25" dirty="0">
                <a:solidFill>
                  <a:srgbClr val="000000"/>
                </a:solidFill>
                <a:latin typeface="Comic Sans MS"/>
                <a:cs typeface="Comic Sans MS"/>
              </a:rPr>
              <a:t>MVAR</a:t>
            </a:r>
            <a:endParaRPr sz="2500">
              <a:latin typeface="Comic Sans MS"/>
              <a:cs typeface="Comic Sans M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342390" y="462227"/>
            <a:ext cx="2019935" cy="2959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50" b="1" spc="15" dirty="0">
                <a:latin typeface="Comic Sans MS"/>
                <a:cs typeface="Comic Sans MS"/>
              </a:rPr>
              <a:t>S</a:t>
            </a:r>
            <a:r>
              <a:rPr sz="1750" b="1" spc="5" dirty="0">
                <a:latin typeface="Comic Sans MS"/>
                <a:cs typeface="Comic Sans MS"/>
              </a:rPr>
              <a:t>O</a:t>
            </a:r>
            <a:r>
              <a:rPr sz="1750" b="1" spc="15" dirty="0">
                <a:latin typeface="Comic Sans MS"/>
                <a:cs typeface="Comic Sans MS"/>
              </a:rPr>
              <a:t>BREEXCITADO</a:t>
            </a:r>
            <a:endParaRPr sz="175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504" y="1104900"/>
            <a:ext cx="8700135" cy="5048250"/>
            <a:chOff x="222504" y="1104900"/>
            <a:chExt cx="8700135" cy="5048250"/>
          </a:xfrm>
        </p:grpSpPr>
        <p:sp>
          <p:nvSpPr>
            <p:cNvPr id="3" name="object 3"/>
            <p:cNvSpPr/>
            <p:nvPr/>
          </p:nvSpPr>
          <p:spPr>
            <a:xfrm>
              <a:off x="251460" y="1133855"/>
              <a:ext cx="8642350" cy="4991100"/>
            </a:xfrm>
            <a:custGeom>
              <a:avLst/>
              <a:gdLst/>
              <a:ahLst/>
              <a:cxnLst/>
              <a:rect l="l" t="t" r="r" b="b"/>
              <a:pathLst>
                <a:path w="8642350" h="4991100">
                  <a:moveTo>
                    <a:pt x="8641841" y="4991100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4991100"/>
                  </a:lnTo>
                  <a:lnTo>
                    <a:pt x="8641841" y="4991100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2504" y="1104900"/>
              <a:ext cx="8700135" cy="5048250"/>
            </a:xfrm>
            <a:custGeom>
              <a:avLst/>
              <a:gdLst/>
              <a:ahLst/>
              <a:cxnLst/>
              <a:rect l="l" t="t" r="r" b="b"/>
              <a:pathLst>
                <a:path w="8700135" h="5048250">
                  <a:moveTo>
                    <a:pt x="8699753" y="5048250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5048250"/>
                  </a:lnTo>
                  <a:lnTo>
                    <a:pt x="28956" y="5048250"/>
                  </a:lnTo>
                  <a:lnTo>
                    <a:pt x="28955" y="57150"/>
                  </a:lnTo>
                  <a:lnTo>
                    <a:pt x="57150" y="28956"/>
                  </a:lnTo>
                  <a:lnTo>
                    <a:pt x="57149" y="57150"/>
                  </a:lnTo>
                  <a:lnTo>
                    <a:pt x="8642603" y="57150"/>
                  </a:lnTo>
                  <a:lnTo>
                    <a:pt x="8642603" y="28955"/>
                  </a:lnTo>
                  <a:lnTo>
                    <a:pt x="8670798" y="57150"/>
                  </a:lnTo>
                  <a:lnTo>
                    <a:pt x="8670798" y="5048250"/>
                  </a:lnTo>
                  <a:lnTo>
                    <a:pt x="8699753" y="5048250"/>
                  </a:lnTo>
                  <a:close/>
                </a:path>
                <a:path w="8700135" h="5048250">
                  <a:moveTo>
                    <a:pt x="57150" y="57150"/>
                  </a:moveTo>
                  <a:lnTo>
                    <a:pt x="57150" y="28956"/>
                  </a:lnTo>
                  <a:lnTo>
                    <a:pt x="28955" y="57150"/>
                  </a:lnTo>
                  <a:lnTo>
                    <a:pt x="57150" y="57150"/>
                  </a:lnTo>
                  <a:close/>
                </a:path>
                <a:path w="8700135" h="5048250">
                  <a:moveTo>
                    <a:pt x="57150" y="4991100"/>
                  </a:moveTo>
                  <a:lnTo>
                    <a:pt x="57150" y="57150"/>
                  </a:lnTo>
                  <a:lnTo>
                    <a:pt x="28955" y="57150"/>
                  </a:lnTo>
                  <a:lnTo>
                    <a:pt x="28956" y="4991100"/>
                  </a:lnTo>
                  <a:lnTo>
                    <a:pt x="57150" y="4991100"/>
                  </a:lnTo>
                  <a:close/>
                </a:path>
                <a:path w="8700135" h="5048250">
                  <a:moveTo>
                    <a:pt x="8670798" y="4991100"/>
                  </a:moveTo>
                  <a:lnTo>
                    <a:pt x="28956" y="4991100"/>
                  </a:lnTo>
                  <a:lnTo>
                    <a:pt x="57150" y="5020055"/>
                  </a:lnTo>
                  <a:lnTo>
                    <a:pt x="57150" y="5048250"/>
                  </a:lnTo>
                  <a:lnTo>
                    <a:pt x="8642603" y="5048250"/>
                  </a:lnTo>
                  <a:lnTo>
                    <a:pt x="8642603" y="5020055"/>
                  </a:lnTo>
                  <a:lnTo>
                    <a:pt x="8670798" y="4991100"/>
                  </a:lnTo>
                  <a:close/>
                </a:path>
                <a:path w="8700135" h="5048250">
                  <a:moveTo>
                    <a:pt x="57150" y="5048250"/>
                  </a:moveTo>
                  <a:lnTo>
                    <a:pt x="57150" y="5020055"/>
                  </a:lnTo>
                  <a:lnTo>
                    <a:pt x="28956" y="4991100"/>
                  </a:lnTo>
                  <a:lnTo>
                    <a:pt x="28956" y="5048250"/>
                  </a:lnTo>
                  <a:lnTo>
                    <a:pt x="57150" y="5048250"/>
                  </a:lnTo>
                  <a:close/>
                </a:path>
                <a:path w="8700135" h="5048250">
                  <a:moveTo>
                    <a:pt x="8670798" y="57150"/>
                  </a:moveTo>
                  <a:lnTo>
                    <a:pt x="8642603" y="28955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5048250">
                  <a:moveTo>
                    <a:pt x="8670798" y="4991100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4991100"/>
                  </a:lnTo>
                  <a:lnTo>
                    <a:pt x="8670798" y="4991100"/>
                  </a:lnTo>
                  <a:close/>
                </a:path>
                <a:path w="8700135" h="5048250">
                  <a:moveTo>
                    <a:pt x="8670798" y="5048250"/>
                  </a:moveTo>
                  <a:lnTo>
                    <a:pt x="8670798" y="4991100"/>
                  </a:lnTo>
                  <a:lnTo>
                    <a:pt x="8642603" y="5020055"/>
                  </a:lnTo>
                  <a:lnTo>
                    <a:pt x="8642603" y="5048250"/>
                  </a:lnTo>
                  <a:lnTo>
                    <a:pt x="8670798" y="504825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0084" y="1150110"/>
            <a:ext cx="3360420" cy="48596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latin typeface="Comic Sans MS"/>
                <a:cs typeface="Comic Sans MS"/>
              </a:rPr>
              <a:t>Elemento</a:t>
            </a:r>
            <a:r>
              <a:rPr sz="2600" b="1" spc="-40" dirty="0">
                <a:latin typeface="Comic Sans MS"/>
                <a:cs typeface="Comic Sans MS"/>
              </a:rPr>
              <a:t> </a:t>
            </a:r>
            <a:r>
              <a:rPr sz="2600" b="1" spc="-10" dirty="0">
                <a:latin typeface="Comic Sans MS"/>
                <a:cs typeface="Comic Sans MS"/>
              </a:rPr>
              <a:t>1:</a:t>
            </a:r>
            <a:endParaRPr sz="2600">
              <a:latin typeface="Comic Sans MS"/>
              <a:cs typeface="Comic Sans MS"/>
            </a:endParaRPr>
          </a:p>
          <a:p>
            <a:pPr marL="12700" marR="755650">
              <a:lnSpc>
                <a:spcPct val="160000"/>
              </a:lnSpc>
            </a:pPr>
            <a:r>
              <a:rPr sz="2600" spc="-5" dirty="0">
                <a:latin typeface="Comic Sans MS"/>
                <a:cs typeface="Comic Sans MS"/>
              </a:rPr>
              <a:t>Offset: X'd/2.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Diametro:</a:t>
            </a:r>
            <a:r>
              <a:rPr sz="2600" spc="-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1.0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Tiempo:</a:t>
            </a:r>
            <a:r>
              <a:rPr sz="2600" spc="-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0.1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seg.</a:t>
            </a:r>
            <a:endParaRPr sz="2600">
              <a:latin typeface="Comic Sans MS"/>
              <a:cs typeface="Comic Sans MS"/>
            </a:endParaRPr>
          </a:p>
          <a:p>
            <a:pPr marL="12700" marR="979805">
              <a:lnSpc>
                <a:spcPct val="160000"/>
              </a:lnSpc>
              <a:spcBef>
                <a:spcPts val="5"/>
              </a:spcBef>
            </a:pPr>
            <a:r>
              <a:rPr sz="2600" b="1" spc="-5" dirty="0">
                <a:latin typeface="Comic Sans MS"/>
                <a:cs typeface="Comic Sans MS"/>
              </a:rPr>
              <a:t>Elemento </a:t>
            </a:r>
            <a:r>
              <a:rPr sz="2600" b="1" spc="-10" dirty="0">
                <a:latin typeface="Comic Sans MS"/>
                <a:cs typeface="Comic Sans MS"/>
              </a:rPr>
              <a:t>2: </a:t>
            </a:r>
            <a:r>
              <a:rPr sz="2600" b="1" spc="-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Offse</a:t>
            </a:r>
            <a:r>
              <a:rPr sz="2600" dirty="0">
                <a:latin typeface="Comic Sans MS"/>
                <a:cs typeface="Comic Sans MS"/>
              </a:rPr>
              <a:t>t</a:t>
            </a:r>
            <a:r>
              <a:rPr sz="2600" b="1" spc="-5" dirty="0">
                <a:latin typeface="Comic Sans MS"/>
                <a:cs typeface="Comic Sans MS"/>
              </a:rPr>
              <a:t>:</a:t>
            </a:r>
            <a:r>
              <a:rPr sz="2600" b="1" spc="-3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X'd/2,  Diametro: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Xd.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Tiempo: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0.5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0.6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069335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46482" y="21335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0886"/>
                </a:lnTo>
                <a:lnTo>
                  <a:pt x="76961" y="236982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0896"/>
                </a:lnTo>
                <a:lnTo>
                  <a:pt x="0" y="348234"/>
                </a:lnTo>
                <a:lnTo>
                  <a:pt x="3048" y="381762"/>
                </a:lnTo>
                <a:lnTo>
                  <a:pt x="21336" y="416051"/>
                </a:lnTo>
                <a:lnTo>
                  <a:pt x="46482" y="440436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3870"/>
                </a:lnTo>
                <a:lnTo>
                  <a:pt x="21336" y="508254"/>
                </a:lnTo>
                <a:lnTo>
                  <a:pt x="3048" y="542544"/>
                </a:lnTo>
                <a:lnTo>
                  <a:pt x="0" y="579120"/>
                </a:lnTo>
                <a:lnTo>
                  <a:pt x="3048" y="613410"/>
                </a:lnTo>
                <a:lnTo>
                  <a:pt x="21336" y="646938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4756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4296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210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069335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99466" y="21335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0886"/>
                </a:lnTo>
                <a:lnTo>
                  <a:pt x="268986" y="236982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0896"/>
                </a:lnTo>
                <a:lnTo>
                  <a:pt x="348996" y="348234"/>
                </a:lnTo>
                <a:lnTo>
                  <a:pt x="342900" y="381762"/>
                </a:lnTo>
                <a:lnTo>
                  <a:pt x="324612" y="416051"/>
                </a:lnTo>
                <a:lnTo>
                  <a:pt x="299466" y="440436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3870"/>
                </a:lnTo>
                <a:lnTo>
                  <a:pt x="324612" y="508254"/>
                </a:lnTo>
                <a:lnTo>
                  <a:pt x="342900" y="542544"/>
                </a:lnTo>
                <a:lnTo>
                  <a:pt x="348996" y="579120"/>
                </a:lnTo>
                <a:lnTo>
                  <a:pt x="342900" y="613410"/>
                </a:lnTo>
                <a:lnTo>
                  <a:pt x="324612" y="646938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4756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4296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210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3821429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10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3527"/>
                </a:lnTo>
                <a:lnTo>
                  <a:pt x="231648" y="0"/>
                </a:lnTo>
                <a:lnTo>
                  <a:pt x="237744" y="33527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3527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052315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114299"/>
                </a:moveTo>
                <a:lnTo>
                  <a:pt x="21335" y="46481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6" y="22098"/>
                </a:lnTo>
                <a:lnTo>
                  <a:pt x="209550" y="46481"/>
                </a:lnTo>
                <a:lnTo>
                  <a:pt x="225551" y="80771"/>
                </a:lnTo>
                <a:lnTo>
                  <a:pt x="231648" y="114299"/>
                </a:lnTo>
                <a:lnTo>
                  <a:pt x="237744" y="80771"/>
                </a:lnTo>
                <a:lnTo>
                  <a:pt x="252984" y="46481"/>
                </a:lnTo>
                <a:lnTo>
                  <a:pt x="277368" y="22098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2098"/>
                </a:lnTo>
                <a:lnTo>
                  <a:pt x="441198" y="46481"/>
                </a:lnTo>
                <a:lnTo>
                  <a:pt x="456438" y="80771"/>
                </a:lnTo>
                <a:lnTo>
                  <a:pt x="463295" y="114299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53187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166615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60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86" y="3177432"/>
            <a:ext cx="3655060" cy="709295"/>
            <a:chOff x="28086" y="3177432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37338" y="3300221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358895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58674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531870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2098"/>
                  </a:lnTo>
                  <a:lnTo>
                    <a:pt x="348995" y="0"/>
                  </a:lnTo>
                  <a:lnTo>
                    <a:pt x="311658" y="6096"/>
                  </a:lnTo>
                  <a:lnTo>
                    <a:pt x="281177" y="22098"/>
                  </a:lnTo>
                  <a:lnTo>
                    <a:pt x="252983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1" y="80772"/>
                  </a:lnTo>
                  <a:lnTo>
                    <a:pt x="210311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771" y="6096"/>
                  </a:lnTo>
                  <a:lnTo>
                    <a:pt x="46481" y="22098"/>
                  </a:lnTo>
                  <a:lnTo>
                    <a:pt x="22097" y="46482"/>
                  </a:lnTo>
                  <a:lnTo>
                    <a:pt x="6095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186683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6542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2"/>
                  </a:lnTo>
                  <a:lnTo>
                    <a:pt x="957071" y="690372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6542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3" y="3531870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374136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7734"/>
                  </a:moveTo>
                  <a:lnTo>
                    <a:pt x="0" y="117348"/>
                  </a:lnTo>
                  <a:lnTo>
                    <a:pt x="12192" y="80772"/>
                  </a:lnTo>
                  <a:lnTo>
                    <a:pt x="61721" y="22098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2098"/>
                  </a:lnTo>
                  <a:lnTo>
                    <a:pt x="240792" y="49530"/>
                  </a:lnTo>
                  <a:lnTo>
                    <a:pt x="274320" y="117348"/>
                  </a:lnTo>
                  <a:lnTo>
                    <a:pt x="277368" y="157734"/>
                  </a:lnTo>
                  <a:lnTo>
                    <a:pt x="277368" y="197358"/>
                  </a:lnTo>
                  <a:lnTo>
                    <a:pt x="290322" y="234696"/>
                  </a:lnTo>
                  <a:lnTo>
                    <a:pt x="311657" y="265176"/>
                  </a:lnTo>
                  <a:lnTo>
                    <a:pt x="339090" y="293369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3369"/>
                  </a:lnTo>
                  <a:lnTo>
                    <a:pt x="518159" y="265176"/>
                  </a:lnTo>
                  <a:lnTo>
                    <a:pt x="540258" y="234696"/>
                  </a:lnTo>
                  <a:lnTo>
                    <a:pt x="552450" y="197358"/>
                  </a:lnTo>
                  <a:lnTo>
                    <a:pt x="555498" y="1577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531870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531870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2837688"/>
            <a:ext cx="645795" cy="1388110"/>
            <a:chOff x="8430767" y="2837688"/>
            <a:chExt cx="645795" cy="1388110"/>
          </a:xfrm>
        </p:grpSpPr>
        <p:sp>
          <p:nvSpPr>
            <p:cNvPr id="20" name="object 20"/>
            <p:cNvSpPr/>
            <p:nvPr/>
          </p:nvSpPr>
          <p:spPr>
            <a:xfrm>
              <a:off x="8430767" y="3531870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2837688"/>
              <a:ext cx="0" cy="1388110"/>
            </a:xfrm>
            <a:custGeom>
              <a:avLst/>
              <a:gdLst/>
              <a:ahLst/>
              <a:cxnLst/>
              <a:rect l="l" t="t" r="r" b="b"/>
              <a:pathLst>
                <a:path h="1388110">
                  <a:moveTo>
                    <a:pt x="0" y="0"/>
                  </a:moveTo>
                  <a:lnTo>
                    <a:pt x="0" y="138760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953642" y="3522345"/>
            <a:ext cx="1328420" cy="1468120"/>
            <a:chOff x="953642" y="3522345"/>
            <a:chExt cx="1328420" cy="1468120"/>
          </a:xfrm>
        </p:grpSpPr>
        <p:sp>
          <p:nvSpPr>
            <p:cNvPr id="23" name="object 23"/>
            <p:cNvSpPr/>
            <p:nvPr/>
          </p:nvSpPr>
          <p:spPr>
            <a:xfrm>
              <a:off x="963167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521970" y="259079"/>
                  </a:moveTo>
                  <a:lnTo>
                    <a:pt x="515873" y="206501"/>
                  </a:lnTo>
                  <a:lnTo>
                    <a:pt x="499872" y="154685"/>
                  </a:lnTo>
                  <a:lnTo>
                    <a:pt x="472440" y="108203"/>
                  </a:lnTo>
                  <a:lnTo>
                    <a:pt x="435101" y="67817"/>
                  </a:lnTo>
                  <a:lnTo>
                    <a:pt x="392429" y="34289"/>
                  </a:lnTo>
                  <a:lnTo>
                    <a:pt x="342900" y="12953"/>
                  </a:lnTo>
                  <a:lnTo>
                    <a:pt x="287274" y="0"/>
                  </a:lnTo>
                  <a:lnTo>
                    <a:pt x="234696" y="0"/>
                  </a:lnTo>
                  <a:lnTo>
                    <a:pt x="179070" y="12953"/>
                  </a:lnTo>
                  <a:lnTo>
                    <a:pt x="129539" y="34289"/>
                  </a:lnTo>
                  <a:lnTo>
                    <a:pt x="86105" y="67817"/>
                  </a:lnTo>
                  <a:lnTo>
                    <a:pt x="49529" y="108203"/>
                  </a:lnTo>
                  <a:lnTo>
                    <a:pt x="21335" y="154685"/>
                  </a:lnTo>
                  <a:lnTo>
                    <a:pt x="6095" y="206501"/>
                  </a:lnTo>
                  <a:lnTo>
                    <a:pt x="0" y="259079"/>
                  </a:lnTo>
                  <a:lnTo>
                    <a:pt x="6096" y="314705"/>
                  </a:lnTo>
                  <a:lnTo>
                    <a:pt x="21335" y="367283"/>
                  </a:lnTo>
                  <a:lnTo>
                    <a:pt x="49529" y="413003"/>
                  </a:lnTo>
                  <a:lnTo>
                    <a:pt x="86106" y="453389"/>
                  </a:lnTo>
                  <a:lnTo>
                    <a:pt x="129540" y="484631"/>
                  </a:lnTo>
                  <a:lnTo>
                    <a:pt x="179070" y="509016"/>
                  </a:lnTo>
                  <a:lnTo>
                    <a:pt x="234696" y="518159"/>
                  </a:lnTo>
                  <a:lnTo>
                    <a:pt x="287274" y="518159"/>
                  </a:lnTo>
                  <a:lnTo>
                    <a:pt x="342900" y="509016"/>
                  </a:lnTo>
                  <a:lnTo>
                    <a:pt x="392429" y="484631"/>
                  </a:lnTo>
                  <a:lnTo>
                    <a:pt x="435101" y="453389"/>
                  </a:lnTo>
                  <a:lnTo>
                    <a:pt x="472440" y="413003"/>
                  </a:lnTo>
                  <a:lnTo>
                    <a:pt x="499872" y="367283"/>
                  </a:lnTo>
                  <a:lnTo>
                    <a:pt x="515873" y="314705"/>
                  </a:lnTo>
                  <a:lnTo>
                    <a:pt x="521970" y="25907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0" y="259079"/>
                  </a:moveTo>
                  <a:lnTo>
                    <a:pt x="6095" y="206501"/>
                  </a:lnTo>
                  <a:lnTo>
                    <a:pt x="21335" y="154685"/>
                  </a:lnTo>
                  <a:lnTo>
                    <a:pt x="49529" y="108203"/>
                  </a:lnTo>
                  <a:lnTo>
                    <a:pt x="86105" y="67817"/>
                  </a:lnTo>
                  <a:lnTo>
                    <a:pt x="129539" y="34289"/>
                  </a:lnTo>
                  <a:lnTo>
                    <a:pt x="179070" y="12953"/>
                  </a:lnTo>
                  <a:lnTo>
                    <a:pt x="234696" y="0"/>
                  </a:lnTo>
                  <a:lnTo>
                    <a:pt x="287274" y="0"/>
                  </a:lnTo>
                  <a:lnTo>
                    <a:pt x="342900" y="12953"/>
                  </a:lnTo>
                  <a:lnTo>
                    <a:pt x="392429" y="34289"/>
                  </a:lnTo>
                  <a:lnTo>
                    <a:pt x="435101" y="67817"/>
                  </a:lnTo>
                  <a:lnTo>
                    <a:pt x="472440" y="108203"/>
                  </a:lnTo>
                  <a:lnTo>
                    <a:pt x="499872" y="154685"/>
                  </a:lnTo>
                  <a:lnTo>
                    <a:pt x="515873" y="206501"/>
                  </a:lnTo>
                  <a:lnTo>
                    <a:pt x="521970" y="259079"/>
                  </a:lnTo>
                  <a:lnTo>
                    <a:pt x="515873" y="314705"/>
                  </a:lnTo>
                  <a:lnTo>
                    <a:pt x="499872" y="367283"/>
                  </a:lnTo>
                  <a:lnTo>
                    <a:pt x="472440" y="413003"/>
                  </a:lnTo>
                  <a:lnTo>
                    <a:pt x="435101" y="453389"/>
                  </a:lnTo>
                  <a:lnTo>
                    <a:pt x="392429" y="484631"/>
                  </a:lnTo>
                  <a:lnTo>
                    <a:pt x="342900" y="509016"/>
                  </a:lnTo>
                  <a:lnTo>
                    <a:pt x="287274" y="518159"/>
                  </a:lnTo>
                  <a:lnTo>
                    <a:pt x="234696" y="518159"/>
                  </a:lnTo>
                  <a:lnTo>
                    <a:pt x="179070" y="509016"/>
                  </a:lnTo>
                  <a:lnTo>
                    <a:pt x="129540" y="484631"/>
                  </a:lnTo>
                  <a:lnTo>
                    <a:pt x="86106" y="453389"/>
                  </a:lnTo>
                  <a:lnTo>
                    <a:pt x="49529" y="413003"/>
                  </a:lnTo>
                  <a:lnTo>
                    <a:pt x="21335" y="367283"/>
                  </a:lnTo>
                  <a:lnTo>
                    <a:pt x="6096" y="314705"/>
                  </a:lnTo>
                  <a:lnTo>
                    <a:pt x="0" y="259079"/>
                  </a:lnTo>
                  <a:close/>
                </a:path>
              </a:pathLst>
            </a:custGeom>
            <a:ln w="30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238738" y="2411945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7" name="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51" y="3479184"/>
            <a:ext cx="104609" cy="104609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51" y="3479184"/>
            <a:ext cx="104609" cy="104609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6510419" y="4101738"/>
            <a:ext cx="1167765" cy="654050"/>
            <a:chOff x="6510419" y="4101738"/>
            <a:chExt cx="1167765" cy="654050"/>
          </a:xfrm>
        </p:grpSpPr>
        <p:sp>
          <p:nvSpPr>
            <p:cNvPr id="30" name="object 30"/>
            <p:cNvSpPr/>
            <p:nvPr/>
          </p:nvSpPr>
          <p:spPr>
            <a:xfrm>
              <a:off x="6519671" y="4110989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982967" y="4110990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214615" y="4342638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23226" y="4746497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485888" y="4706112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446264" y="4669536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563611" y="4514850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214615" y="4342638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706629" y="3142700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799795" y="3142700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682745" y="3300222"/>
            <a:ext cx="581025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263390" y="3435749"/>
            <a:ext cx="2487930" cy="558800"/>
            <a:chOff x="4263390" y="3435749"/>
            <a:chExt cx="2487930" cy="558800"/>
          </a:xfrm>
        </p:grpSpPr>
        <p:sp>
          <p:nvSpPr>
            <p:cNvPr id="42" name="object 42"/>
            <p:cNvSpPr/>
            <p:nvPr/>
          </p:nvSpPr>
          <p:spPr>
            <a:xfrm>
              <a:off x="6057138" y="3531870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263390" y="3531870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68012" y="3821430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7"/>
                  </a:lnTo>
                  <a:lnTo>
                    <a:pt x="80010" y="108203"/>
                  </a:lnTo>
                  <a:lnTo>
                    <a:pt x="117348" y="114299"/>
                  </a:lnTo>
                  <a:lnTo>
                    <a:pt x="150876" y="108203"/>
                  </a:lnTo>
                  <a:lnTo>
                    <a:pt x="185166" y="92201"/>
                  </a:lnTo>
                  <a:lnTo>
                    <a:pt x="209550" y="67817"/>
                  </a:lnTo>
                  <a:lnTo>
                    <a:pt x="224790" y="33527"/>
                  </a:lnTo>
                  <a:lnTo>
                    <a:pt x="230886" y="0"/>
                  </a:lnTo>
                  <a:lnTo>
                    <a:pt x="237744" y="33527"/>
                  </a:lnTo>
                  <a:lnTo>
                    <a:pt x="252984" y="67817"/>
                  </a:lnTo>
                  <a:lnTo>
                    <a:pt x="277368" y="92201"/>
                  </a:lnTo>
                  <a:lnTo>
                    <a:pt x="311657" y="108203"/>
                  </a:lnTo>
                  <a:lnTo>
                    <a:pt x="348234" y="114299"/>
                  </a:lnTo>
                  <a:lnTo>
                    <a:pt x="382524" y="108203"/>
                  </a:lnTo>
                  <a:lnTo>
                    <a:pt x="416814" y="92201"/>
                  </a:lnTo>
                  <a:lnTo>
                    <a:pt x="441198" y="67817"/>
                  </a:lnTo>
                  <a:lnTo>
                    <a:pt x="456438" y="33527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898897" y="35318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74" y="3479184"/>
              <a:ext cx="104609" cy="104609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593841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2098"/>
                  </a:lnTo>
                  <a:lnTo>
                    <a:pt x="348996" y="0"/>
                  </a:lnTo>
                  <a:lnTo>
                    <a:pt x="311658" y="6096"/>
                  </a:lnTo>
                  <a:lnTo>
                    <a:pt x="281178" y="22098"/>
                  </a:lnTo>
                  <a:lnTo>
                    <a:pt x="252984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2" y="80772"/>
                  </a:lnTo>
                  <a:lnTo>
                    <a:pt x="210312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010" y="6096"/>
                  </a:lnTo>
                  <a:lnTo>
                    <a:pt x="46481" y="22098"/>
                  </a:lnTo>
                  <a:lnTo>
                    <a:pt x="21336" y="46482"/>
                  </a:lnTo>
                  <a:lnTo>
                    <a:pt x="6096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479541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825490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4658759" y="4043064"/>
            <a:ext cx="481330" cy="413384"/>
            <a:chOff x="4658759" y="4043064"/>
            <a:chExt cx="481330" cy="413384"/>
          </a:xfrm>
        </p:grpSpPr>
        <p:sp>
          <p:nvSpPr>
            <p:cNvPr id="51" name="object 51"/>
            <p:cNvSpPr/>
            <p:nvPr/>
          </p:nvSpPr>
          <p:spPr>
            <a:xfrm>
              <a:off x="4668011" y="4052316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114300"/>
                  </a:moveTo>
                  <a:lnTo>
                    <a:pt x="21335" y="46482"/>
                  </a:lnTo>
                  <a:lnTo>
                    <a:pt x="80009" y="6096"/>
                  </a:lnTo>
                  <a:lnTo>
                    <a:pt x="117348" y="0"/>
                  </a:lnTo>
                  <a:lnTo>
                    <a:pt x="150876" y="6096"/>
                  </a:lnTo>
                  <a:lnTo>
                    <a:pt x="185166" y="22098"/>
                  </a:lnTo>
                  <a:lnTo>
                    <a:pt x="209550" y="46481"/>
                  </a:lnTo>
                  <a:lnTo>
                    <a:pt x="224790" y="80772"/>
                  </a:lnTo>
                  <a:lnTo>
                    <a:pt x="230886" y="114299"/>
                  </a:lnTo>
                  <a:lnTo>
                    <a:pt x="237744" y="80771"/>
                  </a:lnTo>
                  <a:lnTo>
                    <a:pt x="252984" y="46481"/>
                  </a:lnTo>
                  <a:lnTo>
                    <a:pt x="277368" y="22098"/>
                  </a:lnTo>
                  <a:lnTo>
                    <a:pt x="311657" y="6095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2098"/>
                  </a:lnTo>
                  <a:lnTo>
                    <a:pt x="441198" y="46481"/>
                  </a:lnTo>
                  <a:lnTo>
                    <a:pt x="456438" y="80771"/>
                  </a:lnTo>
                  <a:lnTo>
                    <a:pt x="462534" y="11429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898897" y="4166616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6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4652266" y="3142700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850885" y="3300221"/>
            <a:ext cx="580390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568953" y="3142700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864095" y="4579069"/>
            <a:ext cx="27876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15" dirty="0">
                <a:latin typeface="Comic Sans MS"/>
                <a:cs typeface="Comic Sans MS"/>
              </a:rPr>
              <a:t>40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953915" y="3994403"/>
            <a:ext cx="2103120" cy="730250"/>
            <a:chOff x="953915" y="3994403"/>
            <a:chExt cx="2103120" cy="730250"/>
          </a:xfrm>
        </p:grpSpPr>
        <p:sp>
          <p:nvSpPr>
            <p:cNvPr id="58" name="object 58"/>
            <p:cNvSpPr/>
            <p:nvPr/>
          </p:nvSpPr>
          <p:spPr>
            <a:xfrm>
              <a:off x="963167" y="4456176"/>
              <a:ext cx="781050" cy="259079"/>
            </a:xfrm>
            <a:custGeom>
              <a:avLst/>
              <a:gdLst/>
              <a:ahLst/>
              <a:cxnLst/>
              <a:rect l="l" t="t" r="r" b="b"/>
              <a:pathLst>
                <a:path w="781050" h="259079">
                  <a:moveTo>
                    <a:pt x="0" y="0"/>
                  </a:moveTo>
                  <a:lnTo>
                    <a:pt x="0" y="259079"/>
                  </a:lnTo>
                  <a:lnTo>
                    <a:pt x="781050" y="25907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047237" y="4456176"/>
              <a:ext cx="0" cy="259079"/>
            </a:xfrm>
            <a:custGeom>
              <a:avLst/>
              <a:gdLst/>
              <a:ahLst/>
              <a:cxnLst/>
              <a:rect l="l" t="t" r="r" b="b"/>
              <a:pathLst>
                <a:path h="259079">
                  <a:moveTo>
                    <a:pt x="0" y="0"/>
                  </a:moveTo>
                  <a:lnTo>
                    <a:pt x="0" y="25907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266187" y="4715255"/>
              <a:ext cx="781050" cy="0"/>
            </a:xfrm>
            <a:custGeom>
              <a:avLst/>
              <a:gdLst/>
              <a:ahLst/>
              <a:cxnLst/>
              <a:rect l="l" t="t" r="r" b="b"/>
              <a:pathLst>
                <a:path w="781050">
                  <a:moveTo>
                    <a:pt x="0" y="0"/>
                  </a:moveTo>
                  <a:lnTo>
                    <a:pt x="78105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963167" y="3994403"/>
              <a:ext cx="0" cy="462280"/>
            </a:xfrm>
            <a:custGeom>
              <a:avLst/>
              <a:gdLst/>
              <a:ahLst/>
              <a:cxnLst/>
              <a:rect l="l" t="t" r="r" b="b"/>
              <a:pathLst>
                <a:path h="462279">
                  <a:moveTo>
                    <a:pt x="0" y="0"/>
                  </a:moveTo>
                  <a:lnTo>
                    <a:pt x="0" y="46177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49143" y="3495550"/>
            <a:ext cx="48075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Loss-of-Field</a:t>
            </a:r>
            <a:r>
              <a:rPr sz="4800" b="0" spc="-8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(40)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50818" y="970277"/>
            <a:ext cx="25273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Loss</a:t>
            </a:r>
            <a:r>
              <a:rPr sz="3200" spc="-40" dirty="0"/>
              <a:t> </a:t>
            </a:r>
            <a:r>
              <a:rPr sz="3200" spc="-5" dirty="0"/>
              <a:t>of</a:t>
            </a:r>
            <a:r>
              <a:rPr sz="3200" spc="-40" dirty="0"/>
              <a:t> </a:t>
            </a:r>
            <a:r>
              <a:rPr sz="3200" spc="-10" dirty="0"/>
              <a:t>Field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2499" y="1766880"/>
            <a:ext cx="5831840" cy="310197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2800" spc="-10" dirty="0">
                <a:latin typeface="Arial MT"/>
                <a:cs typeface="Arial MT"/>
              </a:rPr>
              <a:t>CAUSES</a:t>
            </a:r>
            <a:endParaRPr sz="2800">
              <a:latin typeface="Arial MT"/>
              <a:cs typeface="Arial MT"/>
            </a:endParaRPr>
          </a:p>
          <a:p>
            <a:pPr marL="454025" indent="-441959">
              <a:lnSpc>
                <a:spcPct val="100000"/>
              </a:lnSpc>
              <a:spcBef>
                <a:spcPts val="680"/>
              </a:spcBef>
              <a:buChar char="•"/>
              <a:tabLst>
                <a:tab pos="454025" algn="l"/>
                <a:tab pos="454659" algn="l"/>
              </a:tabLst>
            </a:pPr>
            <a:r>
              <a:rPr sz="2800" spc="-5" dirty="0">
                <a:latin typeface="Arial MT"/>
                <a:cs typeface="Arial MT"/>
              </a:rPr>
              <a:t>Field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open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circuit</a:t>
            </a:r>
            <a:endParaRPr sz="2800">
              <a:latin typeface="Arial MT"/>
              <a:cs typeface="Arial MT"/>
            </a:endParaRPr>
          </a:p>
          <a:p>
            <a:pPr marL="454659" indent="-442595">
              <a:lnSpc>
                <a:spcPct val="100000"/>
              </a:lnSpc>
              <a:spcBef>
                <a:spcPts val="675"/>
              </a:spcBef>
              <a:buChar char="•"/>
              <a:tabLst>
                <a:tab pos="454025" algn="l"/>
                <a:tab pos="455295" algn="l"/>
              </a:tabLst>
            </a:pPr>
            <a:r>
              <a:rPr sz="2800" spc="-5" dirty="0">
                <a:latin typeface="Arial MT"/>
                <a:cs typeface="Arial MT"/>
              </a:rPr>
              <a:t>Field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short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circuit</a:t>
            </a:r>
            <a:endParaRPr sz="2800">
              <a:latin typeface="Arial MT"/>
              <a:cs typeface="Arial MT"/>
            </a:endParaRPr>
          </a:p>
          <a:p>
            <a:pPr marL="454025" indent="-441959">
              <a:lnSpc>
                <a:spcPct val="100000"/>
              </a:lnSpc>
              <a:spcBef>
                <a:spcPts val="680"/>
              </a:spcBef>
              <a:buChar char="•"/>
              <a:tabLst>
                <a:tab pos="454025" algn="l"/>
                <a:tab pos="454659" algn="l"/>
              </a:tabLst>
            </a:pPr>
            <a:r>
              <a:rPr sz="2800" spc="-5" dirty="0">
                <a:latin typeface="Arial MT"/>
                <a:cs typeface="Arial MT"/>
              </a:rPr>
              <a:t>Accidental </a:t>
            </a:r>
            <a:r>
              <a:rPr sz="2800" dirty="0">
                <a:latin typeface="Arial MT"/>
                <a:cs typeface="Arial MT"/>
              </a:rPr>
              <a:t>tripping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 field</a:t>
            </a:r>
            <a:r>
              <a:rPr sz="2800" spc="-5" dirty="0">
                <a:latin typeface="Arial MT"/>
                <a:cs typeface="Arial MT"/>
              </a:rPr>
              <a:t> breaker</a:t>
            </a:r>
            <a:endParaRPr sz="2800">
              <a:latin typeface="Arial MT"/>
              <a:cs typeface="Arial MT"/>
            </a:endParaRPr>
          </a:p>
          <a:p>
            <a:pPr marL="454025" indent="-441959">
              <a:lnSpc>
                <a:spcPct val="100000"/>
              </a:lnSpc>
              <a:spcBef>
                <a:spcPts val="680"/>
              </a:spcBef>
              <a:buChar char="•"/>
              <a:tabLst>
                <a:tab pos="454025" algn="l"/>
                <a:tab pos="454659" algn="l"/>
              </a:tabLst>
            </a:pPr>
            <a:r>
              <a:rPr sz="2800" dirty="0">
                <a:latin typeface="Arial MT"/>
                <a:cs typeface="Arial MT"/>
              </a:rPr>
              <a:t>Regulator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control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failure</a:t>
            </a:r>
            <a:endParaRPr sz="2800">
              <a:latin typeface="Arial MT"/>
              <a:cs typeface="Arial MT"/>
            </a:endParaRPr>
          </a:p>
          <a:p>
            <a:pPr marL="454025" indent="-441959">
              <a:lnSpc>
                <a:spcPct val="100000"/>
              </a:lnSpc>
              <a:spcBef>
                <a:spcPts val="670"/>
              </a:spcBef>
              <a:buChar char="•"/>
              <a:tabLst>
                <a:tab pos="454025" algn="l"/>
                <a:tab pos="454659" algn="l"/>
              </a:tabLst>
            </a:pPr>
            <a:r>
              <a:rPr sz="2800" dirty="0">
                <a:latin typeface="Arial MT"/>
                <a:cs typeface="Arial MT"/>
              </a:rPr>
              <a:t>Loss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main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exciter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50818" y="970277"/>
            <a:ext cx="25273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Loss</a:t>
            </a:r>
            <a:r>
              <a:rPr sz="3200" spc="-40" dirty="0"/>
              <a:t> </a:t>
            </a:r>
            <a:r>
              <a:rPr sz="3200" spc="-5" dirty="0"/>
              <a:t>of</a:t>
            </a:r>
            <a:r>
              <a:rPr sz="3200" spc="-40" dirty="0"/>
              <a:t> </a:t>
            </a:r>
            <a:r>
              <a:rPr sz="3200" spc="-10" dirty="0"/>
              <a:t>Field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2503" y="1787144"/>
            <a:ext cx="7140575" cy="444373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2400" spc="-5" dirty="0">
                <a:latin typeface="Arial MT"/>
                <a:cs typeface="Arial MT"/>
              </a:rPr>
              <a:t>DETRIMENTS</a:t>
            </a:r>
            <a:endParaRPr sz="2400">
              <a:latin typeface="Arial MT"/>
              <a:cs typeface="Arial MT"/>
            </a:endParaRPr>
          </a:p>
          <a:p>
            <a:pPr marL="440055" indent="-427990">
              <a:lnSpc>
                <a:spcPct val="100000"/>
              </a:lnSpc>
              <a:spcBef>
                <a:spcPts val="284"/>
              </a:spcBef>
              <a:buChar char="•"/>
              <a:tabLst>
                <a:tab pos="440055" algn="l"/>
                <a:tab pos="440690" algn="l"/>
              </a:tabLst>
            </a:pPr>
            <a:r>
              <a:rPr sz="2400" spc="-5" dirty="0">
                <a:latin typeface="Arial MT"/>
                <a:cs typeface="Arial MT"/>
              </a:rPr>
              <a:t>Generator</a:t>
            </a:r>
            <a:endParaRPr sz="2400">
              <a:latin typeface="Arial MT"/>
              <a:cs typeface="Arial MT"/>
            </a:endParaRPr>
          </a:p>
          <a:p>
            <a:pPr marL="1112520" lvl="1" indent="-186055">
              <a:lnSpc>
                <a:spcPct val="100000"/>
              </a:lnSpc>
              <a:spcBef>
                <a:spcPts val="280"/>
              </a:spcBef>
              <a:buChar char="-"/>
              <a:tabLst>
                <a:tab pos="1113155" algn="l"/>
              </a:tabLst>
            </a:pPr>
            <a:r>
              <a:rPr sz="2400" dirty="0">
                <a:latin typeface="Arial MT"/>
                <a:cs typeface="Arial MT"/>
              </a:rPr>
              <a:t>synchronous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generator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becomes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induction</a:t>
            </a:r>
            <a:endParaRPr sz="2400">
              <a:latin typeface="Arial MT"/>
              <a:cs typeface="Arial MT"/>
            </a:endParaRPr>
          </a:p>
          <a:p>
            <a:pPr marL="1112520" lvl="1" indent="-186055">
              <a:lnSpc>
                <a:spcPct val="100000"/>
              </a:lnSpc>
              <a:spcBef>
                <a:spcPts val="280"/>
              </a:spcBef>
              <a:buChar char="-"/>
              <a:tabLst>
                <a:tab pos="1113155" algn="l"/>
              </a:tabLst>
            </a:pPr>
            <a:r>
              <a:rPr sz="2400" dirty="0">
                <a:latin typeface="Arial MT"/>
                <a:cs typeface="Arial MT"/>
              </a:rPr>
              <a:t>slip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induced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eddy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currents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heat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rotor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surface</a:t>
            </a:r>
            <a:endParaRPr sz="2400">
              <a:latin typeface="Arial MT"/>
              <a:cs typeface="Arial MT"/>
            </a:endParaRPr>
          </a:p>
          <a:p>
            <a:pPr marL="1107440" marR="544830" lvl="1" indent="-180975">
              <a:lnSpc>
                <a:spcPct val="109800"/>
              </a:lnSpc>
              <a:buChar char="-"/>
              <a:tabLst>
                <a:tab pos="1113155" algn="l"/>
              </a:tabLst>
            </a:pPr>
            <a:r>
              <a:rPr sz="2400" spc="-5" dirty="0">
                <a:latin typeface="Arial MT"/>
                <a:cs typeface="Arial MT"/>
              </a:rPr>
              <a:t>high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reactive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current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drawn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by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generator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overloads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sensor</a:t>
            </a:r>
            <a:endParaRPr sz="24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Font typeface="Arial MT"/>
              <a:buChar char="-"/>
            </a:pPr>
            <a:endParaRPr sz="2950">
              <a:latin typeface="Arial MT"/>
              <a:cs typeface="Arial MT"/>
            </a:endParaRPr>
          </a:p>
          <a:p>
            <a:pPr marL="440055" indent="-427990">
              <a:lnSpc>
                <a:spcPct val="100000"/>
              </a:lnSpc>
              <a:spcBef>
                <a:spcPts val="5"/>
              </a:spcBef>
              <a:buChar char="•"/>
              <a:tabLst>
                <a:tab pos="440055" algn="l"/>
                <a:tab pos="440690" algn="l"/>
              </a:tabLst>
            </a:pPr>
            <a:r>
              <a:rPr sz="2400" spc="-5" dirty="0">
                <a:latin typeface="Arial MT"/>
                <a:cs typeface="Arial MT"/>
              </a:rPr>
              <a:t>Power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system</a:t>
            </a:r>
            <a:endParaRPr sz="2400">
              <a:latin typeface="Arial MT"/>
              <a:cs typeface="Arial MT"/>
            </a:endParaRPr>
          </a:p>
          <a:p>
            <a:pPr marL="1112520" lvl="1" indent="-186055">
              <a:lnSpc>
                <a:spcPct val="100000"/>
              </a:lnSpc>
              <a:spcBef>
                <a:spcPts val="280"/>
              </a:spcBef>
              <a:buChar char="-"/>
              <a:tabLst>
                <a:tab pos="1113155" algn="l"/>
              </a:tabLst>
            </a:pPr>
            <a:r>
              <a:rPr sz="2400" spc="-5" dirty="0">
                <a:latin typeface="Arial MT"/>
                <a:cs typeface="Arial MT"/>
              </a:rPr>
              <a:t>loss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of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reactive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support</a:t>
            </a:r>
            <a:endParaRPr sz="2400">
              <a:latin typeface="Arial MT"/>
              <a:cs typeface="Arial MT"/>
            </a:endParaRPr>
          </a:p>
          <a:p>
            <a:pPr marL="1112520" lvl="1" indent="-186055">
              <a:lnSpc>
                <a:spcPct val="100000"/>
              </a:lnSpc>
              <a:spcBef>
                <a:spcPts val="280"/>
              </a:spcBef>
              <a:buChar char="-"/>
              <a:tabLst>
                <a:tab pos="1113155" algn="l"/>
              </a:tabLst>
            </a:pPr>
            <a:r>
              <a:rPr sz="2400" dirty="0">
                <a:latin typeface="Arial MT"/>
                <a:cs typeface="Arial MT"/>
              </a:rPr>
              <a:t>creates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reactive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drain</a:t>
            </a:r>
            <a:endParaRPr sz="2400">
              <a:latin typeface="Arial MT"/>
              <a:cs typeface="Arial MT"/>
            </a:endParaRPr>
          </a:p>
          <a:p>
            <a:pPr marL="1112520" lvl="1" indent="-186055">
              <a:lnSpc>
                <a:spcPct val="100000"/>
              </a:lnSpc>
              <a:spcBef>
                <a:spcPts val="290"/>
              </a:spcBef>
              <a:buChar char="-"/>
              <a:tabLst>
                <a:tab pos="1113155" algn="l"/>
              </a:tabLst>
            </a:pP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trigger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system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/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area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voltage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collapse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17290" y="519176"/>
            <a:ext cx="25279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Loss</a:t>
            </a:r>
            <a:r>
              <a:rPr sz="3200" spc="-50" dirty="0"/>
              <a:t> </a:t>
            </a:r>
            <a:r>
              <a:rPr sz="3200" spc="-5" dirty="0"/>
              <a:t>of</a:t>
            </a:r>
            <a:r>
              <a:rPr sz="3200" spc="-50" dirty="0"/>
              <a:t> </a:t>
            </a:r>
            <a:r>
              <a:rPr sz="3200" spc="-5" dirty="0"/>
              <a:t>Field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47088" y="1626870"/>
            <a:ext cx="6313170" cy="5265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5305" y="517651"/>
            <a:ext cx="609473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81785" marR="5080" indent="-156972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Transformation from KW-KVAR </a:t>
            </a:r>
            <a:r>
              <a:rPr sz="3200" spc="-875" dirty="0"/>
              <a:t> </a:t>
            </a:r>
            <a:r>
              <a:rPr sz="3200" spc="-5" dirty="0"/>
              <a:t>plot</a:t>
            </a:r>
            <a:r>
              <a:rPr sz="3200" spc="-15" dirty="0"/>
              <a:t> </a:t>
            </a:r>
            <a:r>
              <a:rPr sz="3200" spc="-5" dirty="0"/>
              <a:t>to</a:t>
            </a:r>
            <a:r>
              <a:rPr sz="3200" spc="-10" dirty="0"/>
              <a:t> </a:t>
            </a:r>
            <a:r>
              <a:rPr sz="3200" spc="-5" dirty="0"/>
              <a:t>R-X</a:t>
            </a:r>
            <a:r>
              <a:rPr sz="3200" spc="-10" dirty="0"/>
              <a:t> </a:t>
            </a:r>
            <a:r>
              <a:rPr sz="3200" spc="-5" dirty="0"/>
              <a:t>Plot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552" y="2302002"/>
            <a:ext cx="3914001" cy="345109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18822" y="2413254"/>
            <a:ext cx="3786899" cy="328292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536446" y="6129786"/>
            <a:ext cx="218313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Machine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Capability Curve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36200" y="6129786"/>
            <a:ext cx="71691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R-X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Plot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93486" y="519176"/>
            <a:ext cx="25279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Loss</a:t>
            </a:r>
            <a:r>
              <a:rPr sz="3200" spc="-50" dirty="0"/>
              <a:t> </a:t>
            </a:r>
            <a:r>
              <a:rPr sz="3200" spc="-5" dirty="0"/>
              <a:t>of</a:t>
            </a:r>
            <a:r>
              <a:rPr sz="3200" spc="-50" dirty="0"/>
              <a:t> </a:t>
            </a:r>
            <a:r>
              <a:rPr sz="3200" spc="-5" dirty="0"/>
              <a:t>Field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16659" y="1568607"/>
            <a:ext cx="5356723" cy="459829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316481" y="6488676"/>
            <a:ext cx="342265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Loss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of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Field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Impedance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Characteristics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93486" y="747776"/>
            <a:ext cx="25279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Loss</a:t>
            </a:r>
            <a:r>
              <a:rPr sz="3200" spc="-50" dirty="0"/>
              <a:t> </a:t>
            </a:r>
            <a:r>
              <a:rPr sz="3200" spc="-5" dirty="0"/>
              <a:t>of</a:t>
            </a:r>
            <a:r>
              <a:rPr sz="3200" spc="-50" dirty="0"/>
              <a:t> </a:t>
            </a:r>
            <a:r>
              <a:rPr sz="3200" spc="-5" dirty="0"/>
              <a:t>Field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3406" y="1766426"/>
            <a:ext cx="5408836" cy="390208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921504" y="6561826"/>
            <a:ext cx="205486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Protective Approach </a:t>
            </a:r>
            <a:r>
              <a:rPr sz="1400" b="1" spc="-5" dirty="0">
                <a:latin typeface="Arial"/>
                <a:cs typeface="Arial"/>
              </a:rPr>
              <a:t>#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9847" y="604518"/>
            <a:ext cx="6385560" cy="68389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337185" marR="5080" indent="-325120">
              <a:lnSpc>
                <a:spcPts val="2300"/>
              </a:lnSpc>
              <a:spcBef>
                <a:spcPts val="660"/>
              </a:spcBef>
            </a:pPr>
            <a:r>
              <a:rPr sz="2400" spc="-5" dirty="0">
                <a:solidFill>
                  <a:srgbClr val="EE3338"/>
                </a:solidFill>
              </a:rPr>
              <a:t>Multiple Loss-of-Field Mho Implementations </a:t>
            </a:r>
            <a:r>
              <a:rPr sz="2400" spc="-655" dirty="0">
                <a:solidFill>
                  <a:srgbClr val="EE3338"/>
                </a:solidFill>
              </a:rPr>
              <a:t> </a:t>
            </a:r>
            <a:r>
              <a:rPr sz="2400" dirty="0">
                <a:solidFill>
                  <a:srgbClr val="EE3338"/>
                </a:solidFill>
              </a:rPr>
              <a:t>to</a:t>
            </a:r>
            <a:r>
              <a:rPr sz="2400" spc="-5" dirty="0">
                <a:solidFill>
                  <a:srgbClr val="EE3338"/>
                </a:solidFill>
              </a:rPr>
              <a:t> Better</a:t>
            </a:r>
            <a:r>
              <a:rPr sz="2400" dirty="0">
                <a:solidFill>
                  <a:srgbClr val="EE3338"/>
                </a:solidFill>
              </a:rPr>
              <a:t> Fit </a:t>
            </a:r>
            <a:r>
              <a:rPr sz="2400" spc="-5" dirty="0">
                <a:solidFill>
                  <a:srgbClr val="EE3338"/>
                </a:solidFill>
              </a:rPr>
              <a:t>Reactive</a:t>
            </a:r>
            <a:r>
              <a:rPr sz="2400" dirty="0">
                <a:solidFill>
                  <a:srgbClr val="EE3338"/>
                </a:solidFill>
              </a:rPr>
              <a:t> Capability </a:t>
            </a:r>
            <a:r>
              <a:rPr sz="2400" spc="-5" dirty="0">
                <a:solidFill>
                  <a:srgbClr val="EE3338"/>
                </a:solidFill>
              </a:rPr>
              <a:t>Curves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200" y="1371600"/>
            <a:ext cx="5715000" cy="42862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565387" y="5833071"/>
            <a:ext cx="7500620" cy="106172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20320">
              <a:lnSpc>
                <a:spcPct val="100000"/>
              </a:lnSpc>
              <a:spcBef>
                <a:spcPts val="580"/>
              </a:spcBef>
            </a:pPr>
            <a:r>
              <a:rPr sz="2000" b="1" spc="-5" dirty="0">
                <a:latin typeface="Arial"/>
                <a:cs typeface="Arial"/>
              </a:rPr>
              <a:t>Two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Zone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Offset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Mho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Impedance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w/Directional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Unit</a:t>
            </a:r>
            <a:endParaRPr sz="2000">
              <a:latin typeface="Arial"/>
              <a:cs typeface="Arial"/>
            </a:endParaRPr>
          </a:p>
          <a:p>
            <a:pPr marL="12700" marR="5080" indent="7620">
              <a:lnSpc>
                <a:spcPct val="100000"/>
              </a:lnSpc>
              <a:spcBef>
                <a:spcPts val="480"/>
              </a:spcBef>
            </a:pPr>
            <a:r>
              <a:rPr sz="2000" b="1" i="1" spc="-10" dirty="0">
                <a:latin typeface="Arial"/>
                <a:cs typeface="Arial"/>
              </a:rPr>
              <a:t>Better</a:t>
            </a:r>
            <a:r>
              <a:rPr sz="2000" b="1" i="1" spc="5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ability</a:t>
            </a:r>
            <a:r>
              <a:rPr sz="2000" b="1" i="1" spc="10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to</a:t>
            </a:r>
            <a:r>
              <a:rPr sz="2000" b="1" i="1" spc="10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match</a:t>
            </a:r>
            <a:r>
              <a:rPr sz="2000" b="1" i="1" spc="5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capability</a:t>
            </a:r>
            <a:r>
              <a:rPr sz="2000" b="1" i="1" spc="15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curves</a:t>
            </a:r>
            <a:r>
              <a:rPr sz="2000" b="1" i="1" spc="15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after</a:t>
            </a:r>
            <a:r>
              <a:rPr sz="2000" b="1" i="1" spc="10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conversion</a:t>
            </a:r>
            <a:r>
              <a:rPr sz="2000" b="1" i="1" spc="15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from </a:t>
            </a:r>
            <a:r>
              <a:rPr sz="2000" b="1" i="1" spc="-540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P-Q to</a:t>
            </a:r>
            <a:r>
              <a:rPr sz="2000" b="1" i="1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R-X</a:t>
            </a:r>
            <a:r>
              <a:rPr sz="2000" b="1" i="1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plane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17290" y="747776"/>
            <a:ext cx="25279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Loss</a:t>
            </a:r>
            <a:r>
              <a:rPr sz="3200" spc="-50" dirty="0"/>
              <a:t> </a:t>
            </a:r>
            <a:r>
              <a:rPr sz="3200" spc="-5" dirty="0"/>
              <a:t>of</a:t>
            </a:r>
            <a:r>
              <a:rPr sz="3200" spc="-50" dirty="0"/>
              <a:t> </a:t>
            </a:r>
            <a:r>
              <a:rPr sz="3200" spc="-5" dirty="0"/>
              <a:t>Field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5599" y="1648364"/>
            <a:ext cx="4903388" cy="458046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921504" y="6561826"/>
            <a:ext cx="205486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Protective Approach </a:t>
            </a:r>
            <a:r>
              <a:rPr sz="1400" b="1" spc="-5" dirty="0">
                <a:latin typeface="Arial"/>
                <a:cs typeface="Arial"/>
              </a:rPr>
              <a:t>#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65294" y="760734"/>
            <a:ext cx="25279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Loss</a:t>
            </a:r>
            <a:r>
              <a:rPr sz="3200" spc="-50" dirty="0"/>
              <a:t> </a:t>
            </a:r>
            <a:r>
              <a:rPr sz="3200" spc="-5" dirty="0"/>
              <a:t>of</a:t>
            </a:r>
            <a:r>
              <a:rPr sz="3200" spc="-50" dirty="0"/>
              <a:t> </a:t>
            </a:r>
            <a:r>
              <a:rPr sz="3200" spc="-5" dirty="0"/>
              <a:t>Field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838200" y="1371600"/>
            <a:ext cx="8382000" cy="4343400"/>
          </a:xfrm>
          <a:prstGeom prst="rect">
            <a:avLst/>
          </a:prstGeom>
          <a:solidFill>
            <a:srgbClr val="A6A6E8"/>
          </a:solidFill>
          <a:ln w="9525">
            <a:solidFill>
              <a:srgbClr val="010101"/>
            </a:solidFill>
          </a:ln>
        </p:spPr>
        <p:txBody>
          <a:bodyPr vert="horz" wrap="square" lIns="0" tIns="189230" rIns="0" bIns="0" rtlCol="0">
            <a:spAutoFit/>
          </a:bodyPr>
          <a:lstStyle/>
          <a:p>
            <a:pPr marL="168275">
              <a:lnSpc>
                <a:spcPct val="100000"/>
              </a:lnSpc>
              <a:spcBef>
                <a:spcPts val="1490"/>
              </a:spcBef>
            </a:pP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C37.102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100">
              <a:latin typeface="Arial"/>
              <a:cs typeface="Arial"/>
            </a:endParaRPr>
          </a:p>
          <a:p>
            <a:pPr marL="451484" indent="-283845">
              <a:lnSpc>
                <a:spcPct val="100000"/>
              </a:lnSpc>
              <a:buClr>
                <a:srgbClr val="FF0000"/>
              </a:buClr>
              <a:buSzPct val="96428"/>
              <a:buFont typeface="Wingdings"/>
              <a:buChar char=""/>
              <a:tabLst>
                <a:tab pos="452120" algn="l"/>
              </a:tabLst>
            </a:pPr>
            <a:r>
              <a:rPr sz="2800" spc="-5" dirty="0">
                <a:latin typeface="Arial MT"/>
                <a:cs typeface="Arial MT"/>
              </a:rPr>
              <a:t>UNIT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</a:t>
            </a:r>
            <a:endParaRPr sz="2800">
              <a:latin typeface="Arial MT"/>
              <a:cs typeface="Arial MT"/>
            </a:endParaRPr>
          </a:p>
          <a:p>
            <a:pPr marL="168275">
              <a:lnSpc>
                <a:spcPct val="100000"/>
              </a:lnSpc>
              <a:spcBef>
                <a:spcPts val="680"/>
              </a:spcBef>
            </a:pPr>
            <a:r>
              <a:rPr sz="2800" dirty="0">
                <a:latin typeface="Arial MT"/>
                <a:cs typeface="Arial MT"/>
              </a:rPr>
              <a:t>Offset: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X'd/2;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Diameter: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1.0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pu;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time:</a:t>
            </a:r>
            <a:r>
              <a:rPr sz="2800" spc="-5" dirty="0">
                <a:latin typeface="Arial MT"/>
                <a:cs typeface="Arial MT"/>
              </a:rPr>
              <a:t> 0.1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</a:t>
            </a:r>
            <a:endParaRPr sz="2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050">
              <a:latin typeface="Arial MT"/>
              <a:cs typeface="Arial MT"/>
            </a:endParaRPr>
          </a:p>
          <a:p>
            <a:pPr marL="451484" indent="-283845">
              <a:lnSpc>
                <a:spcPct val="100000"/>
              </a:lnSpc>
              <a:buClr>
                <a:srgbClr val="FF0000"/>
              </a:buClr>
              <a:buSzPct val="96428"/>
              <a:buFont typeface="Wingdings"/>
              <a:buChar char=""/>
              <a:tabLst>
                <a:tab pos="452120" algn="l"/>
              </a:tabLst>
            </a:pPr>
            <a:r>
              <a:rPr sz="2800" spc="-5" dirty="0">
                <a:latin typeface="Arial MT"/>
                <a:cs typeface="Arial MT"/>
              </a:rPr>
              <a:t>UNIT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2</a:t>
            </a:r>
            <a:endParaRPr sz="2800">
              <a:latin typeface="Arial MT"/>
              <a:cs typeface="Arial MT"/>
            </a:endParaRPr>
          </a:p>
          <a:p>
            <a:pPr marL="168275">
              <a:lnSpc>
                <a:spcPct val="100000"/>
              </a:lnSpc>
              <a:spcBef>
                <a:spcPts val="680"/>
              </a:spcBef>
            </a:pPr>
            <a:r>
              <a:rPr sz="2800" dirty="0">
                <a:latin typeface="Arial MT"/>
                <a:cs typeface="Arial MT"/>
              </a:rPr>
              <a:t>Offset: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X'd/2;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Diameter: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Xd;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time: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0.5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0.6 </a:t>
            </a:r>
            <a:r>
              <a:rPr sz="2800" dirty="0">
                <a:latin typeface="Arial MT"/>
                <a:cs typeface="Arial MT"/>
              </a:rPr>
              <a:t>s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33155" y="504699"/>
            <a:ext cx="489458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72136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Graphical</a:t>
            </a:r>
            <a:r>
              <a:rPr sz="3200" spc="865" dirty="0"/>
              <a:t> </a:t>
            </a:r>
            <a:r>
              <a:rPr sz="3200" spc="-10" dirty="0"/>
              <a:t>Method </a:t>
            </a:r>
            <a:r>
              <a:rPr sz="3200" spc="-5" dirty="0"/>
              <a:t> For</a:t>
            </a:r>
            <a:r>
              <a:rPr sz="3200" spc="-10" dirty="0"/>
              <a:t> Steady-state</a:t>
            </a:r>
            <a:r>
              <a:rPr sz="3200" spc="-5" dirty="0"/>
              <a:t> </a:t>
            </a:r>
            <a:r>
              <a:rPr sz="3200" spc="-10" dirty="0"/>
              <a:t>Stability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1117" y="3810000"/>
            <a:ext cx="3842530" cy="284988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41501" y="1678177"/>
            <a:ext cx="8281670" cy="225298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 marR="5080" algn="just">
              <a:lnSpc>
                <a:spcPct val="90100"/>
              </a:lnSpc>
              <a:spcBef>
                <a:spcPts val="335"/>
              </a:spcBef>
            </a:pPr>
            <a:r>
              <a:rPr sz="2000" spc="-5" dirty="0">
                <a:latin typeface="Arial MT"/>
                <a:cs typeface="Arial MT"/>
              </a:rPr>
              <a:t>The </a:t>
            </a:r>
            <a:r>
              <a:rPr sz="2000" spc="-10" dirty="0">
                <a:latin typeface="Arial MT"/>
                <a:cs typeface="Arial MT"/>
              </a:rPr>
              <a:t>Steady-State Stability </a:t>
            </a:r>
            <a:r>
              <a:rPr sz="2000" spc="-5" dirty="0">
                <a:latin typeface="Arial MT"/>
                <a:cs typeface="Arial MT"/>
              </a:rPr>
              <a:t>limit can be a </a:t>
            </a:r>
            <a:r>
              <a:rPr sz="2000" spc="-10" dirty="0">
                <a:latin typeface="Arial MT"/>
                <a:cs typeface="Arial MT"/>
              </a:rPr>
              <a:t>significant </a:t>
            </a:r>
            <a:r>
              <a:rPr sz="2000" spc="-5" dirty="0">
                <a:latin typeface="Arial MT"/>
                <a:cs typeface="Arial MT"/>
              </a:rPr>
              <a:t>limit that </a:t>
            </a:r>
            <a:r>
              <a:rPr sz="2000" spc="-10" dirty="0">
                <a:latin typeface="Arial MT"/>
                <a:cs typeface="Arial MT"/>
              </a:rPr>
              <a:t>should be </a:t>
            </a:r>
            <a:r>
              <a:rPr sz="2000" spc="-5" dirty="0">
                <a:latin typeface="Arial MT"/>
                <a:cs typeface="Arial MT"/>
              </a:rPr>
              <a:t> related to both the machine capability curve </a:t>
            </a:r>
            <a:r>
              <a:rPr sz="2000" spc="-10" dirty="0">
                <a:latin typeface="Arial MT"/>
                <a:cs typeface="Arial MT"/>
              </a:rPr>
              <a:t>(MW-MVAR </a:t>
            </a:r>
            <a:r>
              <a:rPr sz="2000" spc="-5" dirty="0">
                <a:latin typeface="Arial MT"/>
                <a:cs typeface="Arial MT"/>
              </a:rPr>
              <a:t>Plot) and </a:t>
            </a:r>
            <a:r>
              <a:rPr sz="2000" spc="-10" dirty="0">
                <a:latin typeface="Arial MT"/>
                <a:cs typeface="Arial MT"/>
              </a:rPr>
              <a:t>the 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loss-of-field </a:t>
            </a:r>
            <a:r>
              <a:rPr sz="2000" spc="-5" dirty="0">
                <a:latin typeface="Arial MT"/>
                <a:cs typeface="Arial MT"/>
              </a:rPr>
              <a:t>(40) relay </a:t>
            </a:r>
            <a:r>
              <a:rPr sz="2000" spc="-10" dirty="0">
                <a:latin typeface="Arial MT"/>
                <a:cs typeface="Arial MT"/>
              </a:rPr>
              <a:t>operating </a:t>
            </a:r>
            <a:r>
              <a:rPr sz="2000" dirty="0">
                <a:latin typeface="Arial MT"/>
                <a:cs typeface="Arial MT"/>
              </a:rPr>
              <a:t>characteristics </a:t>
            </a:r>
            <a:r>
              <a:rPr sz="2000" spc="-5" dirty="0">
                <a:latin typeface="Arial MT"/>
                <a:cs typeface="Arial MT"/>
              </a:rPr>
              <a:t>(R-X </a:t>
            </a:r>
            <a:r>
              <a:rPr sz="2000" spc="-10" dirty="0">
                <a:latin typeface="Arial MT"/>
                <a:cs typeface="Arial MT"/>
              </a:rPr>
              <a:t>Diagram </a:t>
            </a:r>
            <a:r>
              <a:rPr sz="2000" spc="-5" dirty="0">
                <a:latin typeface="Arial MT"/>
                <a:cs typeface="Arial MT"/>
              </a:rPr>
              <a:t>Plot). In the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figures below, V is the </a:t>
            </a:r>
            <a:r>
              <a:rPr sz="2000" spc="-10" dirty="0">
                <a:latin typeface="Arial MT"/>
                <a:cs typeface="Arial MT"/>
              </a:rPr>
              <a:t>per-unit </a:t>
            </a:r>
            <a:r>
              <a:rPr sz="2000" spc="-5" dirty="0">
                <a:latin typeface="Arial MT"/>
                <a:cs typeface="Arial MT"/>
              </a:rPr>
              <a:t>terminal </a:t>
            </a:r>
            <a:r>
              <a:rPr sz="2000" spc="-10" dirty="0">
                <a:latin typeface="Arial MT"/>
                <a:cs typeface="Arial MT"/>
              </a:rPr>
              <a:t>generator voltage, </a:t>
            </a:r>
            <a:r>
              <a:rPr sz="2000" spc="-5" dirty="0">
                <a:latin typeface="Arial MT"/>
                <a:cs typeface="Arial MT"/>
              </a:rPr>
              <a:t>XT and Xs the 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per-unit </a:t>
            </a:r>
            <a:r>
              <a:rPr sz="2000" spc="-5" dirty="0">
                <a:latin typeface="Arial MT"/>
                <a:cs typeface="Arial MT"/>
              </a:rPr>
              <a:t>Generator Step Up </a:t>
            </a:r>
            <a:r>
              <a:rPr sz="2000" spc="-10" dirty="0">
                <a:latin typeface="Arial MT"/>
                <a:cs typeface="Arial MT"/>
              </a:rPr>
              <a:t>(GSU) transformer </a:t>
            </a:r>
            <a:r>
              <a:rPr sz="2000" spc="-5" dirty="0">
                <a:latin typeface="Arial MT"/>
                <a:cs typeface="Arial MT"/>
              </a:rPr>
              <a:t>and </a:t>
            </a:r>
            <a:r>
              <a:rPr sz="2000" spc="-10" dirty="0">
                <a:latin typeface="Arial MT"/>
                <a:cs typeface="Arial MT"/>
              </a:rPr>
              <a:t>system impedances 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respectively </a:t>
            </a:r>
            <a:r>
              <a:rPr sz="2000" spc="-5" dirty="0">
                <a:latin typeface="Arial MT"/>
                <a:cs typeface="Arial MT"/>
              </a:rPr>
              <a:t>as </a:t>
            </a:r>
            <a:r>
              <a:rPr sz="2000" spc="-10" dirty="0">
                <a:latin typeface="Arial MT"/>
                <a:cs typeface="Arial MT"/>
              </a:rPr>
              <a:t>viewed </a:t>
            </a:r>
            <a:r>
              <a:rPr sz="2000" spc="-5" dirty="0">
                <a:latin typeface="Arial MT"/>
                <a:cs typeface="Arial MT"/>
              </a:rPr>
              <a:t>from the generator terminals. Xd is the </a:t>
            </a:r>
            <a:r>
              <a:rPr sz="2000" spc="-10" dirty="0">
                <a:latin typeface="Arial MT"/>
                <a:cs typeface="Arial MT"/>
              </a:rPr>
              <a:t>per-unit 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unsaturated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synchronous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reactance</a:t>
            </a:r>
            <a:r>
              <a:rPr sz="2000" spc="-5" dirty="0">
                <a:latin typeface="Arial MT"/>
                <a:cs typeface="Arial MT"/>
              </a:rPr>
              <a:t> of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the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generator.</a:t>
            </a:r>
            <a:r>
              <a:rPr sz="2000" spc="-5" dirty="0">
                <a:latin typeface="Arial MT"/>
                <a:cs typeface="Arial MT"/>
              </a:rPr>
              <a:t> All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reactances 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should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be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placed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on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the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generator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MVA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base.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56009" y="3929219"/>
            <a:ext cx="2207924" cy="266721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38600" y="6096000"/>
            <a:ext cx="2590799" cy="1112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6080" y="729487"/>
            <a:ext cx="5803391" cy="3962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1001" y="638300"/>
            <a:ext cx="57924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46-</a:t>
            </a:r>
            <a:r>
              <a:rPr sz="3200" spc="-3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SECUENCIA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NEGATIVA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0999" y="1394275"/>
            <a:ext cx="8486775" cy="4066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Existen numerosas condiciones del sistema que pueden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causar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trifásicas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desbalanceadas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Estas</a:t>
            </a:r>
            <a:r>
              <a:rPr sz="2600" spc="5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condiciones</a:t>
            </a:r>
            <a:r>
              <a:rPr sz="2600" spc="5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5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</a:t>
            </a:r>
            <a:r>
              <a:rPr sz="2600" spc="5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producen</a:t>
            </a:r>
            <a:r>
              <a:rPr sz="2600" spc="5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componentes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secuencia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negativa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induce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doble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la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superficie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rotor.</a:t>
            </a:r>
            <a:endParaRPr sz="2600">
              <a:latin typeface="Comic Sans MS"/>
              <a:cs typeface="Comic Sans MS"/>
            </a:endParaRPr>
          </a:p>
          <a:p>
            <a:pPr marL="12700" marR="698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Estas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rotor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causar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altas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dañinas</a:t>
            </a:r>
            <a:r>
              <a:rPr sz="2600" spc="-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temperaturas 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muy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corto tiempo.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4235" cy="4066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Las causas más comunes son </a:t>
            </a:r>
            <a:r>
              <a:rPr sz="2600" spc="-10" dirty="0">
                <a:latin typeface="Comic Sans MS"/>
                <a:cs typeface="Comic Sans MS"/>
              </a:rPr>
              <a:t>las </a:t>
            </a:r>
            <a:r>
              <a:rPr sz="2600" spc="-5" dirty="0">
                <a:latin typeface="Comic Sans MS"/>
                <a:cs typeface="Comic Sans MS"/>
              </a:rPr>
              <a:t>asimetrías del sistema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(transformadores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elevadores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monofásicos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impedancias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diferentes</a:t>
            </a:r>
            <a:r>
              <a:rPr sz="2600" dirty="0">
                <a:latin typeface="Comic Sans MS"/>
                <a:cs typeface="Comic Sans MS"/>
              </a:rPr>
              <a:t> o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líneas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transmisión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transpuestas).</a:t>
            </a:r>
            <a:endParaRPr sz="2600">
              <a:latin typeface="Comic Sans MS"/>
              <a:cs typeface="Comic Sans MS"/>
            </a:endParaRPr>
          </a:p>
          <a:p>
            <a:pPr marL="12700" marR="635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Ademas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asimetrías,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cargas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desbalanceadas,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desbalanceadas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sistema,</a:t>
            </a:r>
            <a:r>
              <a:rPr sz="2600" dirty="0">
                <a:latin typeface="Comic Sans MS"/>
                <a:cs typeface="Comic Sans MS"/>
              </a:rPr>
              <a:t> y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circuitos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abiertos.</a:t>
            </a:r>
            <a:endParaRPr sz="2600">
              <a:latin typeface="Comic Sans MS"/>
              <a:cs typeface="Comic Sans MS"/>
            </a:endParaRPr>
          </a:p>
          <a:p>
            <a:pPr marL="12700" marR="635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 mayor fuente de corriente de secuencia negativa 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fase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fase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2898" y="768419"/>
            <a:ext cx="8486775" cy="5255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2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conductor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abierto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produce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bajos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niveles</a:t>
            </a:r>
            <a:r>
              <a:rPr sz="2600" spc="5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509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</a:t>
            </a:r>
            <a:r>
              <a:rPr sz="2600" spc="50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49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secuencia</a:t>
            </a:r>
            <a:r>
              <a:rPr sz="2600" spc="509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negativa</a:t>
            </a:r>
            <a:r>
              <a:rPr sz="2600" spc="509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relativa</a:t>
            </a:r>
            <a:r>
              <a:rPr sz="2600" spc="49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 niveles producidos por las fallas fase-fase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fase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calentamiento</a:t>
            </a:r>
            <a:r>
              <a:rPr sz="2600" dirty="0">
                <a:latin typeface="Comic Sans MS"/>
                <a:cs typeface="Comic Sans MS"/>
              </a:rPr>
              <a:t> por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secuencia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negativa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en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generadores sincrónicos es un proceso bien definido 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produce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límites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específicos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operación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desbalanceada.</a:t>
            </a:r>
            <a:endParaRPr sz="2600">
              <a:latin typeface="Comic Sans MS"/>
              <a:cs typeface="Comic Sans MS"/>
            </a:endParaRPr>
          </a:p>
          <a:p>
            <a:pPr marL="12700" marR="8890" algn="just">
              <a:lnSpc>
                <a:spcPct val="100000"/>
              </a:lnSpc>
              <a:spcBef>
                <a:spcPts val="1864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método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desbalance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desarrollado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basado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concepto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</a:t>
            </a:r>
            <a:r>
              <a:rPr sz="2600" spc="-5" dirty="0">
                <a:latin typeface="Comic Sans MS"/>
                <a:cs typeface="Comic Sans MS"/>
              </a:rPr>
              <a:t> limitar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temperatura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componentes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rotor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abajo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nivel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00" y="1149420"/>
            <a:ext cx="6995159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El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límite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está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basado</a:t>
            </a:r>
            <a:r>
              <a:rPr sz="2600" b="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en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la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siguiente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ecuación: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2099" y="2230683"/>
            <a:ext cx="8575040" cy="314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1075690" algn="ctr">
              <a:lnSpc>
                <a:spcPct val="100000"/>
              </a:lnSpc>
              <a:spcBef>
                <a:spcPts val="105"/>
              </a:spcBef>
            </a:pPr>
            <a:r>
              <a:rPr sz="7800" baseline="2670" dirty="0">
                <a:latin typeface="Comic Sans MS"/>
                <a:cs typeface="Comic Sans MS"/>
              </a:rPr>
              <a:t>K</a:t>
            </a:r>
            <a:r>
              <a:rPr sz="7800" spc="-885" baseline="2670" dirty="0">
                <a:latin typeface="Comic Sans MS"/>
                <a:cs typeface="Comic Sans MS"/>
              </a:rPr>
              <a:t> </a:t>
            </a:r>
            <a:r>
              <a:rPr sz="7800" baseline="2670" dirty="0">
                <a:latin typeface="Symbol"/>
                <a:cs typeface="Symbol"/>
              </a:rPr>
              <a:t></a:t>
            </a:r>
            <a:r>
              <a:rPr sz="7800" spc="-352" baseline="2670" dirty="0">
                <a:latin typeface="Times New Roman"/>
                <a:cs typeface="Times New Roman"/>
              </a:rPr>
              <a:t> </a:t>
            </a:r>
            <a:r>
              <a:rPr sz="5200" spc="-5" dirty="0">
                <a:latin typeface="Comic Sans MS"/>
                <a:cs typeface="Comic Sans MS"/>
              </a:rPr>
              <a:t>(I</a:t>
            </a:r>
            <a:r>
              <a:rPr sz="3450" spc="10" dirty="0">
                <a:latin typeface="Comic Sans MS"/>
                <a:cs typeface="Comic Sans MS"/>
              </a:rPr>
              <a:t>2</a:t>
            </a:r>
            <a:r>
              <a:rPr sz="5200" spc="-135" dirty="0">
                <a:latin typeface="Comic Sans MS"/>
                <a:cs typeface="Comic Sans MS"/>
              </a:rPr>
              <a:t>)</a:t>
            </a:r>
            <a:r>
              <a:rPr sz="5175" spc="15" baseline="44283" dirty="0">
                <a:latin typeface="Comic Sans MS"/>
                <a:cs typeface="Comic Sans MS"/>
              </a:rPr>
              <a:t>2</a:t>
            </a:r>
            <a:r>
              <a:rPr sz="5175" spc="270" baseline="44283" dirty="0">
                <a:latin typeface="Comic Sans MS"/>
                <a:cs typeface="Comic Sans MS"/>
              </a:rPr>
              <a:t> </a:t>
            </a:r>
            <a:r>
              <a:rPr sz="7800" b="1" baseline="2670" dirty="0">
                <a:latin typeface="Comic Sans MS"/>
                <a:cs typeface="Comic Sans MS"/>
              </a:rPr>
              <a:t>t</a:t>
            </a:r>
            <a:endParaRPr sz="7800" baseline="2670">
              <a:latin typeface="Comic Sans MS"/>
              <a:cs typeface="Comic Sans MS"/>
            </a:endParaRPr>
          </a:p>
          <a:p>
            <a:pPr marL="706120" indent="-655320">
              <a:lnSpc>
                <a:spcPct val="100000"/>
              </a:lnSpc>
              <a:spcBef>
                <a:spcPts val="5210"/>
              </a:spcBef>
              <a:buFont typeface="Wingdings"/>
              <a:buChar char=""/>
              <a:tabLst>
                <a:tab pos="705485" algn="l"/>
                <a:tab pos="706120" algn="l"/>
                <a:tab pos="1469390" algn="l"/>
              </a:tabLst>
            </a:pPr>
            <a:r>
              <a:rPr sz="2600" dirty="0">
                <a:latin typeface="Comic Sans MS"/>
                <a:cs typeface="Comic Sans MS"/>
              </a:rPr>
              <a:t>K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=	</a:t>
            </a:r>
            <a:r>
              <a:rPr sz="2600" spc="-5" dirty="0">
                <a:latin typeface="Comic Sans MS"/>
                <a:cs typeface="Comic Sans MS"/>
              </a:rPr>
              <a:t>Constante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(diseño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capacidad)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generador.</a:t>
            </a:r>
            <a:endParaRPr sz="2600">
              <a:latin typeface="Comic Sans MS"/>
              <a:cs typeface="Comic Sans MS"/>
            </a:endParaRPr>
          </a:p>
          <a:p>
            <a:pPr marL="706120" indent="-655320">
              <a:lnSpc>
                <a:spcPct val="100000"/>
              </a:lnSpc>
              <a:spcBef>
                <a:spcPts val="1875"/>
              </a:spcBef>
              <a:buFont typeface="Wingdings"/>
              <a:buChar char=""/>
              <a:tabLst>
                <a:tab pos="705485" algn="l"/>
                <a:tab pos="706120" algn="l"/>
                <a:tab pos="1422400" algn="l"/>
              </a:tabLst>
            </a:pPr>
            <a:r>
              <a:rPr sz="2600" dirty="0">
                <a:latin typeface="Comic Sans MS"/>
                <a:cs typeface="Comic Sans MS"/>
              </a:rPr>
              <a:t>t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=	</a:t>
            </a:r>
            <a:r>
              <a:rPr sz="2600" spc="-5" dirty="0">
                <a:latin typeface="Comic Sans MS"/>
                <a:cs typeface="Comic Sans MS"/>
              </a:rPr>
              <a:t>Tiempo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segundos.</a:t>
            </a:r>
            <a:endParaRPr sz="2600">
              <a:latin typeface="Comic Sans MS"/>
              <a:cs typeface="Comic Sans MS"/>
            </a:endParaRPr>
          </a:p>
          <a:p>
            <a:pPr marL="706120" indent="-655320">
              <a:lnSpc>
                <a:spcPct val="100000"/>
              </a:lnSpc>
              <a:spcBef>
                <a:spcPts val="1870"/>
              </a:spcBef>
              <a:buFont typeface="Wingdings"/>
              <a:buChar char=""/>
              <a:tabLst>
                <a:tab pos="705485" algn="l"/>
                <a:tab pos="706120" algn="l"/>
              </a:tabLst>
            </a:pPr>
            <a:r>
              <a:rPr sz="2600" spc="-5" dirty="0">
                <a:latin typeface="Comic Sans MS"/>
                <a:cs typeface="Comic Sans MS"/>
              </a:rPr>
              <a:t>I2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=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secuencia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negativa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(PU).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599181" y="2130551"/>
            <a:ext cx="2957830" cy="1002030"/>
          </a:xfrm>
          <a:custGeom>
            <a:avLst/>
            <a:gdLst/>
            <a:ahLst/>
            <a:cxnLst/>
            <a:rect l="l" t="t" r="r" b="b"/>
            <a:pathLst>
              <a:path w="2957829" h="1002030">
                <a:moveTo>
                  <a:pt x="2957322" y="1002030"/>
                </a:moveTo>
                <a:lnTo>
                  <a:pt x="2957322" y="0"/>
                </a:lnTo>
                <a:lnTo>
                  <a:pt x="0" y="0"/>
                </a:lnTo>
                <a:lnTo>
                  <a:pt x="0" y="1002030"/>
                </a:lnTo>
                <a:lnTo>
                  <a:pt x="38100" y="1002030"/>
                </a:lnTo>
                <a:lnTo>
                  <a:pt x="38100" y="76200"/>
                </a:lnTo>
                <a:lnTo>
                  <a:pt x="76200" y="38100"/>
                </a:lnTo>
                <a:lnTo>
                  <a:pt x="76200" y="76200"/>
                </a:lnTo>
                <a:lnTo>
                  <a:pt x="2881122" y="76200"/>
                </a:lnTo>
                <a:lnTo>
                  <a:pt x="2881122" y="38100"/>
                </a:lnTo>
                <a:lnTo>
                  <a:pt x="2919222" y="76200"/>
                </a:lnTo>
                <a:lnTo>
                  <a:pt x="2919222" y="1002030"/>
                </a:lnTo>
                <a:lnTo>
                  <a:pt x="2957322" y="1002030"/>
                </a:lnTo>
                <a:close/>
              </a:path>
              <a:path w="2957829" h="1002030">
                <a:moveTo>
                  <a:pt x="76200" y="76200"/>
                </a:moveTo>
                <a:lnTo>
                  <a:pt x="76200" y="38100"/>
                </a:lnTo>
                <a:lnTo>
                  <a:pt x="38100" y="76200"/>
                </a:lnTo>
                <a:lnTo>
                  <a:pt x="76200" y="76200"/>
                </a:lnTo>
                <a:close/>
              </a:path>
              <a:path w="2957829" h="1002030">
                <a:moveTo>
                  <a:pt x="76200" y="925830"/>
                </a:moveTo>
                <a:lnTo>
                  <a:pt x="76200" y="76200"/>
                </a:lnTo>
                <a:lnTo>
                  <a:pt x="38100" y="76200"/>
                </a:lnTo>
                <a:lnTo>
                  <a:pt x="38100" y="925830"/>
                </a:lnTo>
                <a:lnTo>
                  <a:pt x="76200" y="925830"/>
                </a:lnTo>
                <a:close/>
              </a:path>
              <a:path w="2957829" h="1002030">
                <a:moveTo>
                  <a:pt x="2919222" y="925830"/>
                </a:moveTo>
                <a:lnTo>
                  <a:pt x="38100" y="925830"/>
                </a:lnTo>
                <a:lnTo>
                  <a:pt x="76200" y="963930"/>
                </a:lnTo>
                <a:lnTo>
                  <a:pt x="76200" y="1002030"/>
                </a:lnTo>
                <a:lnTo>
                  <a:pt x="2881122" y="1002030"/>
                </a:lnTo>
                <a:lnTo>
                  <a:pt x="2881122" y="963930"/>
                </a:lnTo>
                <a:lnTo>
                  <a:pt x="2919222" y="925830"/>
                </a:lnTo>
                <a:close/>
              </a:path>
              <a:path w="2957829" h="1002030">
                <a:moveTo>
                  <a:pt x="76200" y="1002030"/>
                </a:moveTo>
                <a:lnTo>
                  <a:pt x="76200" y="963930"/>
                </a:lnTo>
                <a:lnTo>
                  <a:pt x="38100" y="925830"/>
                </a:lnTo>
                <a:lnTo>
                  <a:pt x="38100" y="1002030"/>
                </a:lnTo>
                <a:lnTo>
                  <a:pt x="76200" y="1002030"/>
                </a:lnTo>
                <a:close/>
              </a:path>
              <a:path w="2957829" h="1002030">
                <a:moveTo>
                  <a:pt x="2919222" y="76200"/>
                </a:moveTo>
                <a:lnTo>
                  <a:pt x="2881122" y="38100"/>
                </a:lnTo>
                <a:lnTo>
                  <a:pt x="2881122" y="76200"/>
                </a:lnTo>
                <a:lnTo>
                  <a:pt x="2919222" y="76200"/>
                </a:lnTo>
                <a:close/>
              </a:path>
              <a:path w="2957829" h="1002030">
                <a:moveTo>
                  <a:pt x="2919222" y="925830"/>
                </a:moveTo>
                <a:lnTo>
                  <a:pt x="2919222" y="76200"/>
                </a:lnTo>
                <a:lnTo>
                  <a:pt x="2881122" y="76200"/>
                </a:lnTo>
                <a:lnTo>
                  <a:pt x="2881122" y="925830"/>
                </a:lnTo>
                <a:lnTo>
                  <a:pt x="2919222" y="925830"/>
                </a:lnTo>
                <a:close/>
              </a:path>
              <a:path w="2957829" h="1002030">
                <a:moveTo>
                  <a:pt x="2919222" y="1002030"/>
                </a:moveTo>
                <a:lnTo>
                  <a:pt x="2919222" y="925830"/>
                </a:lnTo>
                <a:lnTo>
                  <a:pt x="2881122" y="963930"/>
                </a:lnTo>
                <a:lnTo>
                  <a:pt x="2881122" y="1002030"/>
                </a:lnTo>
                <a:lnTo>
                  <a:pt x="2919222" y="100203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504" y="1104900"/>
            <a:ext cx="8700135" cy="5326380"/>
            <a:chOff x="222504" y="1104900"/>
            <a:chExt cx="8700135" cy="5326380"/>
          </a:xfrm>
        </p:grpSpPr>
        <p:sp>
          <p:nvSpPr>
            <p:cNvPr id="3" name="object 3"/>
            <p:cNvSpPr/>
            <p:nvPr/>
          </p:nvSpPr>
          <p:spPr>
            <a:xfrm>
              <a:off x="251460" y="1133855"/>
              <a:ext cx="8642350" cy="5269230"/>
            </a:xfrm>
            <a:custGeom>
              <a:avLst/>
              <a:gdLst/>
              <a:ahLst/>
              <a:cxnLst/>
              <a:rect l="l" t="t" r="r" b="b"/>
              <a:pathLst>
                <a:path w="8642350" h="5269230">
                  <a:moveTo>
                    <a:pt x="8641841" y="5269229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5269229"/>
                  </a:lnTo>
                  <a:lnTo>
                    <a:pt x="8641841" y="5269229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2504" y="1104900"/>
              <a:ext cx="8700135" cy="5326380"/>
            </a:xfrm>
            <a:custGeom>
              <a:avLst/>
              <a:gdLst/>
              <a:ahLst/>
              <a:cxnLst/>
              <a:rect l="l" t="t" r="r" b="b"/>
              <a:pathLst>
                <a:path w="8700135" h="5326380">
                  <a:moveTo>
                    <a:pt x="8699753" y="5326380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5326380"/>
                  </a:lnTo>
                  <a:lnTo>
                    <a:pt x="28955" y="5326380"/>
                  </a:lnTo>
                  <a:lnTo>
                    <a:pt x="28955" y="57150"/>
                  </a:lnTo>
                  <a:lnTo>
                    <a:pt x="57150" y="28956"/>
                  </a:lnTo>
                  <a:lnTo>
                    <a:pt x="57150" y="57150"/>
                  </a:lnTo>
                  <a:lnTo>
                    <a:pt x="8642603" y="57150"/>
                  </a:lnTo>
                  <a:lnTo>
                    <a:pt x="8642603" y="28955"/>
                  </a:lnTo>
                  <a:lnTo>
                    <a:pt x="8670798" y="57150"/>
                  </a:lnTo>
                  <a:lnTo>
                    <a:pt x="8670798" y="5326380"/>
                  </a:lnTo>
                  <a:lnTo>
                    <a:pt x="8699753" y="5326380"/>
                  </a:lnTo>
                  <a:close/>
                </a:path>
                <a:path w="8700135" h="5326380">
                  <a:moveTo>
                    <a:pt x="57150" y="57150"/>
                  </a:moveTo>
                  <a:lnTo>
                    <a:pt x="57150" y="28956"/>
                  </a:lnTo>
                  <a:lnTo>
                    <a:pt x="28955" y="57150"/>
                  </a:lnTo>
                  <a:lnTo>
                    <a:pt x="57150" y="57150"/>
                  </a:lnTo>
                  <a:close/>
                </a:path>
                <a:path w="8700135" h="5326380">
                  <a:moveTo>
                    <a:pt x="57150" y="5269230"/>
                  </a:moveTo>
                  <a:lnTo>
                    <a:pt x="57150" y="57150"/>
                  </a:lnTo>
                  <a:lnTo>
                    <a:pt x="28955" y="57150"/>
                  </a:lnTo>
                  <a:lnTo>
                    <a:pt x="28956" y="5269230"/>
                  </a:lnTo>
                  <a:lnTo>
                    <a:pt x="57150" y="5269230"/>
                  </a:lnTo>
                  <a:close/>
                </a:path>
                <a:path w="8700135" h="5326380">
                  <a:moveTo>
                    <a:pt x="8670798" y="5269230"/>
                  </a:moveTo>
                  <a:lnTo>
                    <a:pt x="28956" y="5269230"/>
                  </a:lnTo>
                  <a:lnTo>
                    <a:pt x="57150" y="5298185"/>
                  </a:lnTo>
                  <a:lnTo>
                    <a:pt x="57150" y="5326380"/>
                  </a:lnTo>
                  <a:lnTo>
                    <a:pt x="8642603" y="5326380"/>
                  </a:lnTo>
                  <a:lnTo>
                    <a:pt x="8642603" y="5298185"/>
                  </a:lnTo>
                  <a:lnTo>
                    <a:pt x="8670798" y="5269230"/>
                  </a:lnTo>
                  <a:close/>
                </a:path>
                <a:path w="8700135" h="5326380">
                  <a:moveTo>
                    <a:pt x="57150" y="5326380"/>
                  </a:moveTo>
                  <a:lnTo>
                    <a:pt x="57150" y="5298185"/>
                  </a:lnTo>
                  <a:lnTo>
                    <a:pt x="28956" y="5269230"/>
                  </a:lnTo>
                  <a:lnTo>
                    <a:pt x="28955" y="5326380"/>
                  </a:lnTo>
                  <a:lnTo>
                    <a:pt x="57150" y="5326380"/>
                  </a:lnTo>
                  <a:close/>
                </a:path>
                <a:path w="8700135" h="5326380">
                  <a:moveTo>
                    <a:pt x="8670798" y="57150"/>
                  </a:moveTo>
                  <a:lnTo>
                    <a:pt x="8642603" y="28955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5326380">
                  <a:moveTo>
                    <a:pt x="8670798" y="5269230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5269230"/>
                  </a:lnTo>
                  <a:lnTo>
                    <a:pt x="8670798" y="5269230"/>
                  </a:lnTo>
                  <a:close/>
                </a:path>
                <a:path w="8700135" h="5326380">
                  <a:moveTo>
                    <a:pt x="8670798" y="5326380"/>
                  </a:moveTo>
                  <a:lnTo>
                    <a:pt x="8670798" y="5269230"/>
                  </a:lnTo>
                  <a:lnTo>
                    <a:pt x="8642603" y="5298185"/>
                  </a:lnTo>
                  <a:lnTo>
                    <a:pt x="8642603" y="5326380"/>
                  </a:lnTo>
                  <a:lnTo>
                    <a:pt x="8670798" y="532638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0199" y="1150110"/>
            <a:ext cx="8485505" cy="50171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latin typeface="Comic Sans MS"/>
                <a:cs typeface="Comic Sans MS"/>
              </a:rPr>
              <a:t>El ajuste </a:t>
            </a:r>
            <a:r>
              <a:rPr sz="2600" b="1" spc="-10" dirty="0">
                <a:latin typeface="Comic Sans MS"/>
                <a:cs typeface="Comic Sans MS"/>
              </a:rPr>
              <a:t>debera </a:t>
            </a:r>
            <a:r>
              <a:rPr sz="2600" b="1" spc="-5" dirty="0">
                <a:latin typeface="Comic Sans MS"/>
                <a:cs typeface="Comic Sans MS"/>
              </a:rPr>
              <a:t>ser menor, a la maxima corriente </a:t>
            </a:r>
            <a:r>
              <a:rPr sz="2600" b="1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de secuencia negativa (I2) </a:t>
            </a:r>
            <a:r>
              <a:rPr sz="2600" b="1" spc="-10" dirty="0">
                <a:latin typeface="Comic Sans MS"/>
                <a:cs typeface="Comic Sans MS"/>
              </a:rPr>
              <a:t>permisible, expresada en </a:t>
            </a:r>
            <a:r>
              <a:rPr sz="2600" b="1" spc="-111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porciento</a:t>
            </a:r>
            <a:r>
              <a:rPr sz="2600" b="1" spc="-1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(%) de la</a:t>
            </a:r>
            <a:r>
              <a:rPr sz="2600" b="1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corriente</a:t>
            </a:r>
            <a:r>
              <a:rPr sz="2600" b="1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Nominal:</a:t>
            </a:r>
            <a:endParaRPr sz="2600">
              <a:latin typeface="Comic Sans MS"/>
              <a:cs typeface="Comic Sans MS"/>
            </a:endParaRPr>
          </a:p>
          <a:p>
            <a:pPr marL="12700" marR="495934">
              <a:lnSpc>
                <a:spcPct val="160000"/>
              </a:lnSpc>
            </a:pPr>
            <a:r>
              <a:rPr sz="2600" spc="-5" dirty="0">
                <a:latin typeface="Comic Sans MS"/>
                <a:cs typeface="Comic Sans MS"/>
              </a:rPr>
              <a:t>Polos Salientes con devanados amortiguadores: 10%.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Polos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Salientes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devanados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amortiguadores: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5%.</a:t>
            </a:r>
            <a:endParaRPr sz="2600">
              <a:latin typeface="Comic Sans MS"/>
              <a:cs typeface="Comic Sans MS"/>
            </a:endParaRPr>
          </a:p>
          <a:p>
            <a:pPr marL="12700" marR="1217295">
              <a:lnSpc>
                <a:spcPts val="4990"/>
              </a:lnSpc>
              <a:spcBef>
                <a:spcPts val="480"/>
              </a:spcBef>
            </a:pPr>
            <a:r>
              <a:rPr sz="2600" spc="-5" dirty="0">
                <a:latin typeface="Comic Sans MS"/>
                <a:cs typeface="Comic Sans MS"/>
              </a:rPr>
              <a:t>Rotor Cilindrico Indirectamente Enfriado: 10%.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Directamente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Enfriado hasta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960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MVA: 8%.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395"/>
              </a:spcBef>
            </a:pPr>
            <a:r>
              <a:rPr sz="2600" spc="-5" dirty="0">
                <a:latin typeface="Comic Sans MS"/>
                <a:cs typeface="Comic Sans MS"/>
              </a:rPr>
              <a:t>Directamente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Enf.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desde 961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hasta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1200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MVA: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6%.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Directamente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Enf.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desde 1201</a:t>
            </a:r>
            <a:r>
              <a:rPr sz="2600" spc="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hasta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1500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MVA: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5%.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22504" y="1104900"/>
            <a:ext cx="8700135" cy="3897629"/>
            <a:chOff x="222504" y="1104900"/>
            <a:chExt cx="8700135" cy="3897629"/>
          </a:xfrm>
        </p:grpSpPr>
        <p:sp>
          <p:nvSpPr>
            <p:cNvPr id="4" name="object 4"/>
            <p:cNvSpPr/>
            <p:nvPr/>
          </p:nvSpPr>
          <p:spPr>
            <a:xfrm>
              <a:off x="251460" y="1133855"/>
              <a:ext cx="8642350" cy="3840479"/>
            </a:xfrm>
            <a:custGeom>
              <a:avLst/>
              <a:gdLst/>
              <a:ahLst/>
              <a:cxnLst/>
              <a:rect l="l" t="t" r="r" b="b"/>
              <a:pathLst>
                <a:path w="8642350" h="3840479">
                  <a:moveTo>
                    <a:pt x="8641841" y="3840479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3840479"/>
                  </a:lnTo>
                  <a:lnTo>
                    <a:pt x="8641841" y="3840479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22504" y="1104900"/>
              <a:ext cx="8700135" cy="3897629"/>
            </a:xfrm>
            <a:custGeom>
              <a:avLst/>
              <a:gdLst/>
              <a:ahLst/>
              <a:cxnLst/>
              <a:rect l="l" t="t" r="r" b="b"/>
              <a:pathLst>
                <a:path w="8700135" h="3897629">
                  <a:moveTo>
                    <a:pt x="8699753" y="3897629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3897629"/>
                  </a:lnTo>
                  <a:lnTo>
                    <a:pt x="28955" y="3897629"/>
                  </a:lnTo>
                  <a:lnTo>
                    <a:pt x="28955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8642603" y="57150"/>
                  </a:lnTo>
                  <a:lnTo>
                    <a:pt x="8642603" y="28956"/>
                  </a:lnTo>
                  <a:lnTo>
                    <a:pt x="8670798" y="57150"/>
                  </a:lnTo>
                  <a:lnTo>
                    <a:pt x="8670798" y="3897629"/>
                  </a:lnTo>
                  <a:lnTo>
                    <a:pt x="8699753" y="3897629"/>
                  </a:lnTo>
                  <a:close/>
                </a:path>
                <a:path w="8700135" h="3897629">
                  <a:moveTo>
                    <a:pt x="57149" y="57150"/>
                  </a:moveTo>
                  <a:lnTo>
                    <a:pt x="57149" y="28956"/>
                  </a:lnTo>
                  <a:lnTo>
                    <a:pt x="28955" y="57150"/>
                  </a:lnTo>
                  <a:lnTo>
                    <a:pt x="57149" y="57150"/>
                  </a:lnTo>
                  <a:close/>
                </a:path>
                <a:path w="8700135" h="3897629">
                  <a:moveTo>
                    <a:pt x="57150" y="3840479"/>
                  </a:moveTo>
                  <a:lnTo>
                    <a:pt x="57149" y="57150"/>
                  </a:lnTo>
                  <a:lnTo>
                    <a:pt x="28955" y="57150"/>
                  </a:lnTo>
                  <a:lnTo>
                    <a:pt x="28956" y="3840479"/>
                  </a:lnTo>
                  <a:lnTo>
                    <a:pt x="57150" y="3840479"/>
                  </a:lnTo>
                  <a:close/>
                </a:path>
                <a:path w="8700135" h="3897629">
                  <a:moveTo>
                    <a:pt x="8670798" y="3840479"/>
                  </a:moveTo>
                  <a:lnTo>
                    <a:pt x="28956" y="3840479"/>
                  </a:lnTo>
                  <a:lnTo>
                    <a:pt x="57150" y="3869435"/>
                  </a:lnTo>
                  <a:lnTo>
                    <a:pt x="57150" y="3897629"/>
                  </a:lnTo>
                  <a:lnTo>
                    <a:pt x="8642603" y="3897629"/>
                  </a:lnTo>
                  <a:lnTo>
                    <a:pt x="8642603" y="3869435"/>
                  </a:lnTo>
                  <a:lnTo>
                    <a:pt x="8670798" y="3840479"/>
                  </a:lnTo>
                  <a:close/>
                </a:path>
                <a:path w="8700135" h="3897629">
                  <a:moveTo>
                    <a:pt x="57150" y="3897629"/>
                  </a:moveTo>
                  <a:lnTo>
                    <a:pt x="57150" y="3869435"/>
                  </a:lnTo>
                  <a:lnTo>
                    <a:pt x="28956" y="3840479"/>
                  </a:lnTo>
                  <a:lnTo>
                    <a:pt x="28955" y="3897629"/>
                  </a:lnTo>
                  <a:lnTo>
                    <a:pt x="57150" y="3897629"/>
                  </a:lnTo>
                  <a:close/>
                </a:path>
                <a:path w="8700135" h="3897629">
                  <a:moveTo>
                    <a:pt x="8670798" y="57150"/>
                  </a:moveTo>
                  <a:lnTo>
                    <a:pt x="8642603" y="28956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3897629">
                  <a:moveTo>
                    <a:pt x="8670798" y="3840479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3840479"/>
                  </a:lnTo>
                  <a:lnTo>
                    <a:pt x="8670798" y="3840479"/>
                  </a:lnTo>
                  <a:close/>
                </a:path>
                <a:path w="8700135" h="3897629">
                  <a:moveTo>
                    <a:pt x="8670798" y="3897629"/>
                  </a:moveTo>
                  <a:lnTo>
                    <a:pt x="8670798" y="3840479"/>
                  </a:lnTo>
                  <a:lnTo>
                    <a:pt x="8642603" y="3869435"/>
                  </a:lnTo>
                  <a:lnTo>
                    <a:pt x="8642603" y="3897629"/>
                  </a:lnTo>
                  <a:lnTo>
                    <a:pt x="8670798" y="389762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30199" y="1150110"/>
            <a:ext cx="1617980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spc="-5" dirty="0">
                <a:solidFill>
                  <a:srgbClr val="000000"/>
                </a:solidFill>
                <a:latin typeface="Comic Sans MS"/>
                <a:cs typeface="Comic Sans MS"/>
              </a:rPr>
              <a:t>Permisible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4800" y="1698243"/>
            <a:ext cx="7105650" cy="3042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85975">
              <a:lnSpc>
                <a:spcPct val="100000"/>
              </a:lnSpc>
              <a:spcBef>
                <a:spcPts val="100"/>
              </a:spcBef>
            </a:pPr>
            <a:r>
              <a:rPr sz="3750" baseline="2222" dirty="0">
                <a:latin typeface="Comic Sans MS"/>
                <a:cs typeface="Comic Sans MS"/>
              </a:rPr>
              <a:t>K</a:t>
            </a:r>
            <a:r>
              <a:rPr sz="3750" spc="-330" baseline="2222" dirty="0">
                <a:latin typeface="Comic Sans MS"/>
                <a:cs typeface="Comic Sans MS"/>
              </a:rPr>
              <a:t> </a:t>
            </a:r>
            <a:r>
              <a:rPr sz="3750" baseline="2222" dirty="0">
                <a:latin typeface="Symbol"/>
                <a:cs typeface="Symbol"/>
              </a:rPr>
              <a:t></a:t>
            </a:r>
            <a:r>
              <a:rPr sz="3750" spc="-165" baseline="2222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Comic Sans MS"/>
                <a:cs typeface="Comic Sans MS"/>
              </a:rPr>
              <a:t>(</a:t>
            </a:r>
            <a:r>
              <a:rPr sz="2500" spc="5" dirty="0">
                <a:latin typeface="Comic Sans MS"/>
                <a:cs typeface="Comic Sans MS"/>
              </a:rPr>
              <a:t>I</a:t>
            </a:r>
            <a:r>
              <a:rPr sz="1850" spc="20" dirty="0">
                <a:latin typeface="Comic Sans MS"/>
                <a:cs typeface="Comic Sans MS"/>
              </a:rPr>
              <a:t>2</a:t>
            </a:r>
            <a:r>
              <a:rPr sz="2500" spc="-50" dirty="0">
                <a:latin typeface="Comic Sans MS"/>
                <a:cs typeface="Comic Sans MS"/>
              </a:rPr>
              <a:t>)</a:t>
            </a:r>
            <a:r>
              <a:rPr sz="2775" spc="22" baseline="39039" dirty="0">
                <a:latin typeface="Comic Sans MS"/>
                <a:cs typeface="Comic Sans MS"/>
              </a:rPr>
              <a:t>2</a:t>
            </a:r>
            <a:r>
              <a:rPr sz="2775" spc="7" baseline="39039" dirty="0">
                <a:latin typeface="Comic Sans MS"/>
                <a:cs typeface="Comic Sans MS"/>
              </a:rPr>
              <a:t> </a:t>
            </a:r>
            <a:r>
              <a:rPr sz="3750" b="1" baseline="2222" dirty="0">
                <a:latin typeface="Comic Sans MS"/>
                <a:cs typeface="Comic Sans MS"/>
              </a:rPr>
              <a:t>t</a:t>
            </a:r>
            <a:endParaRPr sz="3750" baseline="2222">
              <a:latin typeface="Comic Sans MS"/>
              <a:cs typeface="Comic Sans MS"/>
            </a:endParaRPr>
          </a:p>
          <a:p>
            <a:pPr marL="38100" marR="1898650">
              <a:lnSpc>
                <a:spcPct val="160000"/>
              </a:lnSpc>
              <a:spcBef>
                <a:spcPts val="795"/>
              </a:spcBef>
            </a:pPr>
            <a:r>
              <a:rPr sz="2600" spc="-5" dirty="0">
                <a:latin typeface="Comic Sans MS"/>
                <a:cs typeface="Comic Sans MS"/>
              </a:rPr>
              <a:t>Generador de Polos Salientes: 40.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Condensador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Sincrono: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30.</a:t>
            </a:r>
            <a:endParaRPr sz="2600">
              <a:latin typeface="Comic Sans MS"/>
              <a:cs typeface="Comic Sans MS"/>
            </a:endParaRPr>
          </a:p>
          <a:p>
            <a:pPr marL="38100" marR="30480">
              <a:lnSpc>
                <a:spcPts val="4990"/>
              </a:lnSpc>
              <a:spcBef>
                <a:spcPts val="275"/>
              </a:spcBef>
            </a:pPr>
            <a:r>
              <a:rPr sz="2600" spc="-5" dirty="0">
                <a:latin typeface="Comic Sans MS"/>
                <a:cs typeface="Comic Sans MS"/>
              </a:rPr>
              <a:t>Rotor Cilindrico Indirectamente Enfriado: 30.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Directamente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Enfriado: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10.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356103" y="1610105"/>
            <a:ext cx="1534160" cy="552450"/>
          </a:xfrm>
          <a:custGeom>
            <a:avLst/>
            <a:gdLst/>
            <a:ahLst/>
            <a:cxnLst/>
            <a:rect l="l" t="t" r="r" b="b"/>
            <a:pathLst>
              <a:path w="1534160" h="552450">
                <a:moveTo>
                  <a:pt x="1533906" y="552450"/>
                </a:moveTo>
                <a:lnTo>
                  <a:pt x="1533906" y="0"/>
                </a:lnTo>
                <a:lnTo>
                  <a:pt x="0" y="0"/>
                </a:lnTo>
                <a:lnTo>
                  <a:pt x="0" y="552450"/>
                </a:lnTo>
                <a:lnTo>
                  <a:pt x="38100" y="552450"/>
                </a:lnTo>
                <a:lnTo>
                  <a:pt x="38100" y="76200"/>
                </a:lnTo>
                <a:lnTo>
                  <a:pt x="76200" y="38100"/>
                </a:lnTo>
                <a:lnTo>
                  <a:pt x="76200" y="76200"/>
                </a:lnTo>
                <a:lnTo>
                  <a:pt x="1457706" y="76200"/>
                </a:lnTo>
                <a:lnTo>
                  <a:pt x="1457706" y="38100"/>
                </a:lnTo>
                <a:lnTo>
                  <a:pt x="1495806" y="76200"/>
                </a:lnTo>
                <a:lnTo>
                  <a:pt x="1495806" y="552450"/>
                </a:lnTo>
                <a:lnTo>
                  <a:pt x="1533906" y="552450"/>
                </a:lnTo>
                <a:close/>
              </a:path>
              <a:path w="1534160" h="552450">
                <a:moveTo>
                  <a:pt x="76200" y="76200"/>
                </a:moveTo>
                <a:lnTo>
                  <a:pt x="76200" y="38100"/>
                </a:lnTo>
                <a:lnTo>
                  <a:pt x="38100" y="76200"/>
                </a:lnTo>
                <a:lnTo>
                  <a:pt x="76200" y="76200"/>
                </a:lnTo>
                <a:close/>
              </a:path>
              <a:path w="1534160" h="552450">
                <a:moveTo>
                  <a:pt x="76200" y="476250"/>
                </a:moveTo>
                <a:lnTo>
                  <a:pt x="76200" y="76200"/>
                </a:lnTo>
                <a:lnTo>
                  <a:pt x="38100" y="76200"/>
                </a:lnTo>
                <a:lnTo>
                  <a:pt x="38100" y="476250"/>
                </a:lnTo>
                <a:lnTo>
                  <a:pt x="76200" y="476250"/>
                </a:lnTo>
                <a:close/>
              </a:path>
              <a:path w="1534160" h="552450">
                <a:moveTo>
                  <a:pt x="1495806" y="476250"/>
                </a:moveTo>
                <a:lnTo>
                  <a:pt x="38100" y="476250"/>
                </a:lnTo>
                <a:lnTo>
                  <a:pt x="76200" y="514350"/>
                </a:lnTo>
                <a:lnTo>
                  <a:pt x="76200" y="552450"/>
                </a:lnTo>
                <a:lnTo>
                  <a:pt x="1457706" y="552450"/>
                </a:lnTo>
                <a:lnTo>
                  <a:pt x="1457706" y="514350"/>
                </a:lnTo>
                <a:lnTo>
                  <a:pt x="1495806" y="476250"/>
                </a:lnTo>
                <a:close/>
              </a:path>
              <a:path w="1534160" h="552450">
                <a:moveTo>
                  <a:pt x="76200" y="552450"/>
                </a:moveTo>
                <a:lnTo>
                  <a:pt x="76200" y="514350"/>
                </a:lnTo>
                <a:lnTo>
                  <a:pt x="38100" y="476250"/>
                </a:lnTo>
                <a:lnTo>
                  <a:pt x="38100" y="552450"/>
                </a:lnTo>
                <a:lnTo>
                  <a:pt x="76200" y="552450"/>
                </a:lnTo>
                <a:close/>
              </a:path>
              <a:path w="1534160" h="552450">
                <a:moveTo>
                  <a:pt x="1495806" y="76200"/>
                </a:moveTo>
                <a:lnTo>
                  <a:pt x="1457706" y="38100"/>
                </a:lnTo>
                <a:lnTo>
                  <a:pt x="1457706" y="76200"/>
                </a:lnTo>
                <a:lnTo>
                  <a:pt x="1495806" y="76200"/>
                </a:lnTo>
                <a:close/>
              </a:path>
              <a:path w="1534160" h="552450">
                <a:moveTo>
                  <a:pt x="1495806" y="476250"/>
                </a:moveTo>
                <a:lnTo>
                  <a:pt x="1495806" y="76200"/>
                </a:lnTo>
                <a:lnTo>
                  <a:pt x="1457706" y="76200"/>
                </a:lnTo>
                <a:lnTo>
                  <a:pt x="1457706" y="476250"/>
                </a:lnTo>
                <a:lnTo>
                  <a:pt x="1495806" y="476250"/>
                </a:lnTo>
                <a:close/>
              </a:path>
              <a:path w="1534160" h="552450">
                <a:moveTo>
                  <a:pt x="1495806" y="552450"/>
                </a:moveTo>
                <a:lnTo>
                  <a:pt x="1495806" y="476250"/>
                </a:lnTo>
                <a:lnTo>
                  <a:pt x="1457706" y="514350"/>
                </a:lnTo>
                <a:lnTo>
                  <a:pt x="1457706" y="552450"/>
                </a:lnTo>
                <a:lnTo>
                  <a:pt x="1495806" y="55245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069335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46482" y="21335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0886"/>
                </a:lnTo>
                <a:lnTo>
                  <a:pt x="76961" y="236982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0896"/>
                </a:lnTo>
                <a:lnTo>
                  <a:pt x="0" y="348234"/>
                </a:lnTo>
                <a:lnTo>
                  <a:pt x="3048" y="381762"/>
                </a:lnTo>
                <a:lnTo>
                  <a:pt x="21336" y="416051"/>
                </a:lnTo>
                <a:lnTo>
                  <a:pt x="46482" y="440436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3870"/>
                </a:lnTo>
                <a:lnTo>
                  <a:pt x="21336" y="508254"/>
                </a:lnTo>
                <a:lnTo>
                  <a:pt x="3048" y="542544"/>
                </a:lnTo>
                <a:lnTo>
                  <a:pt x="0" y="579120"/>
                </a:lnTo>
                <a:lnTo>
                  <a:pt x="3048" y="613410"/>
                </a:lnTo>
                <a:lnTo>
                  <a:pt x="21336" y="646938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4756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4296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210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069335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99466" y="21335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0886"/>
                </a:lnTo>
                <a:lnTo>
                  <a:pt x="268986" y="236982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0896"/>
                </a:lnTo>
                <a:lnTo>
                  <a:pt x="348996" y="348234"/>
                </a:lnTo>
                <a:lnTo>
                  <a:pt x="342900" y="381762"/>
                </a:lnTo>
                <a:lnTo>
                  <a:pt x="324612" y="416051"/>
                </a:lnTo>
                <a:lnTo>
                  <a:pt x="299466" y="440436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3870"/>
                </a:lnTo>
                <a:lnTo>
                  <a:pt x="324612" y="508254"/>
                </a:lnTo>
                <a:lnTo>
                  <a:pt x="342900" y="542544"/>
                </a:lnTo>
                <a:lnTo>
                  <a:pt x="348996" y="579120"/>
                </a:lnTo>
                <a:lnTo>
                  <a:pt x="342900" y="613410"/>
                </a:lnTo>
                <a:lnTo>
                  <a:pt x="324612" y="646938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4756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4296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210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3821429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10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3527"/>
                </a:lnTo>
                <a:lnTo>
                  <a:pt x="231648" y="0"/>
                </a:lnTo>
                <a:lnTo>
                  <a:pt x="237744" y="33527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3527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052315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114299"/>
                </a:moveTo>
                <a:lnTo>
                  <a:pt x="21335" y="46481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6" y="22098"/>
                </a:lnTo>
                <a:lnTo>
                  <a:pt x="209550" y="46481"/>
                </a:lnTo>
                <a:lnTo>
                  <a:pt x="225551" y="80771"/>
                </a:lnTo>
                <a:lnTo>
                  <a:pt x="231648" y="114299"/>
                </a:lnTo>
                <a:lnTo>
                  <a:pt x="237744" y="80771"/>
                </a:lnTo>
                <a:lnTo>
                  <a:pt x="252984" y="46481"/>
                </a:lnTo>
                <a:lnTo>
                  <a:pt x="277368" y="22098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2098"/>
                </a:lnTo>
                <a:lnTo>
                  <a:pt x="441198" y="46481"/>
                </a:lnTo>
                <a:lnTo>
                  <a:pt x="456438" y="80771"/>
                </a:lnTo>
                <a:lnTo>
                  <a:pt x="463295" y="114299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53187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166615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60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86" y="3177432"/>
            <a:ext cx="3655060" cy="709295"/>
            <a:chOff x="28086" y="3177432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37338" y="3300221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358895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58674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531870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2098"/>
                  </a:lnTo>
                  <a:lnTo>
                    <a:pt x="348995" y="0"/>
                  </a:lnTo>
                  <a:lnTo>
                    <a:pt x="311658" y="6096"/>
                  </a:lnTo>
                  <a:lnTo>
                    <a:pt x="281177" y="22098"/>
                  </a:lnTo>
                  <a:lnTo>
                    <a:pt x="252983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1" y="80772"/>
                  </a:lnTo>
                  <a:lnTo>
                    <a:pt x="210311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771" y="6096"/>
                  </a:lnTo>
                  <a:lnTo>
                    <a:pt x="46481" y="22098"/>
                  </a:lnTo>
                  <a:lnTo>
                    <a:pt x="22097" y="46482"/>
                  </a:lnTo>
                  <a:lnTo>
                    <a:pt x="6095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186683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6542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2"/>
                  </a:lnTo>
                  <a:lnTo>
                    <a:pt x="957071" y="690372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6542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3" y="3531870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374136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7734"/>
                  </a:moveTo>
                  <a:lnTo>
                    <a:pt x="0" y="117348"/>
                  </a:lnTo>
                  <a:lnTo>
                    <a:pt x="12192" y="80772"/>
                  </a:lnTo>
                  <a:lnTo>
                    <a:pt x="61721" y="22098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2098"/>
                  </a:lnTo>
                  <a:lnTo>
                    <a:pt x="240792" y="49530"/>
                  </a:lnTo>
                  <a:lnTo>
                    <a:pt x="274320" y="117348"/>
                  </a:lnTo>
                  <a:lnTo>
                    <a:pt x="277368" y="157734"/>
                  </a:lnTo>
                  <a:lnTo>
                    <a:pt x="277368" y="197358"/>
                  </a:lnTo>
                  <a:lnTo>
                    <a:pt x="290322" y="234696"/>
                  </a:lnTo>
                  <a:lnTo>
                    <a:pt x="311657" y="265176"/>
                  </a:lnTo>
                  <a:lnTo>
                    <a:pt x="339090" y="293369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3369"/>
                  </a:lnTo>
                  <a:lnTo>
                    <a:pt x="518159" y="265176"/>
                  </a:lnTo>
                  <a:lnTo>
                    <a:pt x="540258" y="234696"/>
                  </a:lnTo>
                  <a:lnTo>
                    <a:pt x="552450" y="197358"/>
                  </a:lnTo>
                  <a:lnTo>
                    <a:pt x="555498" y="1577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531870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531870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2837688"/>
            <a:ext cx="645795" cy="1388110"/>
            <a:chOff x="8430767" y="2837688"/>
            <a:chExt cx="645795" cy="1388110"/>
          </a:xfrm>
        </p:grpSpPr>
        <p:sp>
          <p:nvSpPr>
            <p:cNvPr id="20" name="object 20"/>
            <p:cNvSpPr/>
            <p:nvPr/>
          </p:nvSpPr>
          <p:spPr>
            <a:xfrm>
              <a:off x="8430767" y="3531870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2837688"/>
              <a:ext cx="0" cy="1388110"/>
            </a:xfrm>
            <a:custGeom>
              <a:avLst/>
              <a:gdLst/>
              <a:ahLst/>
              <a:cxnLst/>
              <a:rect l="l" t="t" r="r" b="b"/>
              <a:pathLst>
                <a:path h="1388110">
                  <a:moveTo>
                    <a:pt x="0" y="0"/>
                  </a:moveTo>
                  <a:lnTo>
                    <a:pt x="0" y="138760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953642" y="3522345"/>
            <a:ext cx="1328420" cy="1468120"/>
            <a:chOff x="953642" y="3522345"/>
            <a:chExt cx="1328420" cy="1468120"/>
          </a:xfrm>
        </p:grpSpPr>
        <p:sp>
          <p:nvSpPr>
            <p:cNvPr id="23" name="object 23"/>
            <p:cNvSpPr/>
            <p:nvPr/>
          </p:nvSpPr>
          <p:spPr>
            <a:xfrm>
              <a:off x="963167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521970" y="259079"/>
                  </a:moveTo>
                  <a:lnTo>
                    <a:pt x="515873" y="206501"/>
                  </a:lnTo>
                  <a:lnTo>
                    <a:pt x="499872" y="154685"/>
                  </a:lnTo>
                  <a:lnTo>
                    <a:pt x="472440" y="108203"/>
                  </a:lnTo>
                  <a:lnTo>
                    <a:pt x="435101" y="67817"/>
                  </a:lnTo>
                  <a:lnTo>
                    <a:pt x="392429" y="34289"/>
                  </a:lnTo>
                  <a:lnTo>
                    <a:pt x="342900" y="12953"/>
                  </a:lnTo>
                  <a:lnTo>
                    <a:pt x="287274" y="0"/>
                  </a:lnTo>
                  <a:lnTo>
                    <a:pt x="234696" y="0"/>
                  </a:lnTo>
                  <a:lnTo>
                    <a:pt x="179070" y="12953"/>
                  </a:lnTo>
                  <a:lnTo>
                    <a:pt x="129539" y="34289"/>
                  </a:lnTo>
                  <a:lnTo>
                    <a:pt x="86105" y="67817"/>
                  </a:lnTo>
                  <a:lnTo>
                    <a:pt x="49529" y="108203"/>
                  </a:lnTo>
                  <a:lnTo>
                    <a:pt x="21335" y="154685"/>
                  </a:lnTo>
                  <a:lnTo>
                    <a:pt x="6095" y="206501"/>
                  </a:lnTo>
                  <a:lnTo>
                    <a:pt x="0" y="259079"/>
                  </a:lnTo>
                  <a:lnTo>
                    <a:pt x="6096" y="314705"/>
                  </a:lnTo>
                  <a:lnTo>
                    <a:pt x="21335" y="367283"/>
                  </a:lnTo>
                  <a:lnTo>
                    <a:pt x="49529" y="413003"/>
                  </a:lnTo>
                  <a:lnTo>
                    <a:pt x="86106" y="453389"/>
                  </a:lnTo>
                  <a:lnTo>
                    <a:pt x="129540" y="484631"/>
                  </a:lnTo>
                  <a:lnTo>
                    <a:pt x="179070" y="509016"/>
                  </a:lnTo>
                  <a:lnTo>
                    <a:pt x="234696" y="518159"/>
                  </a:lnTo>
                  <a:lnTo>
                    <a:pt x="287274" y="518159"/>
                  </a:lnTo>
                  <a:lnTo>
                    <a:pt x="342900" y="509016"/>
                  </a:lnTo>
                  <a:lnTo>
                    <a:pt x="392429" y="484631"/>
                  </a:lnTo>
                  <a:lnTo>
                    <a:pt x="435101" y="453389"/>
                  </a:lnTo>
                  <a:lnTo>
                    <a:pt x="472440" y="413003"/>
                  </a:lnTo>
                  <a:lnTo>
                    <a:pt x="499872" y="367283"/>
                  </a:lnTo>
                  <a:lnTo>
                    <a:pt x="515873" y="314705"/>
                  </a:lnTo>
                  <a:lnTo>
                    <a:pt x="521970" y="25907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0" y="259079"/>
                  </a:moveTo>
                  <a:lnTo>
                    <a:pt x="6095" y="206501"/>
                  </a:lnTo>
                  <a:lnTo>
                    <a:pt x="21335" y="154685"/>
                  </a:lnTo>
                  <a:lnTo>
                    <a:pt x="49529" y="108203"/>
                  </a:lnTo>
                  <a:lnTo>
                    <a:pt x="86105" y="67817"/>
                  </a:lnTo>
                  <a:lnTo>
                    <a:pt x="129539" y="34289"/>
                  </a:lnTo>
                  <a:lnTo>
                    <a:pt x="179070" y="12953"/>
                  </a:lnTo>
                  <a:lnTo>
                    <a:pt x="234696" y="0"/>
                  </a:lnTo>
                  <a:lnTo>
                    <a:pt x="287274" y="0"/>
                  </a:lnTo>
                  <a:lnTo>
                    <a:pt x="342900" y="12953"/>
                  </a:lnTo>
                  <a:lnTo>
                    <a:pt x="392429" y="34289"/>
                  </a:lnTo>
                  <a:lnTo>
                    <a:pt x="435101" y="67817"/>
                  </a:lnTo>
                  <a:lnTo>
                    <a:pt x="472440" y="108203"/>
                  </a:lnTo>
                  <a:lnTo>
                    <a:pt x="499872" y="154685"/>
                  </a:lnTo>
                  <a:lnTo>
                    <a:pt x="515873" y="206501"/>
                  </a:lnTo>
                  <a:lnTo>
                    <a:pt x="521970" y="259079"/>
                  </a:lnTo>
                  <a:lnTo>
                    <a:pt x="515873" y="314705"/>
                  </a:lnTo>
                  <a:lnTo>
                    <a:pt x="499872" y="367283"/>
                  </a:lnTo>
                  <a:lnTo>
                    <a:pt x="472440" y="413003"/>
                  </a:lnTo>
                  <a:lnTo>
                    <a:pt x="435101" y="453389"/>
                  </a:lnTo>
                  <a:lnTo>
                    <a:pt x="392429" y="484631"/>
                  </a:lnTo>
                  <a:lnTo>
                    <a:pt x="342900" y="509016"/>
                  </a:lnTo>
                  <a:lnTo>
                    <a:pt x="287274" y="518159"/>
                  </a:lnTo>
                  <a:lnTo>
                    <a:pt x="234696" y="518159"/>
                  </a:lnTo>
                  <a:lnTo>
                    <a:pt x="179070" y="509016"/>
                  </a:lnTo>
                  <a:lnTo>
                    <a:pt x="129540" y="484631"/>
                  </a:lnTo>
                  <a:lnTo>
                    <a:pt x="86106" y="453389"/>
                  </a:lnTo>
                  <a:lnTo>
                    <a:pt x="49529" y="413003"/>
                  </a:lnTo>
                  <a:lnTo>
                    <a:pt x="21335" y="367283"/>
                  </a:lnTo>
                  <a:lnTo>
                    <a:pt x="6096" y="314705"/>
                  </a:lnTo>
                  <a:lnTo>
                    <a:pt x="0" y="259079"/>
                  </a:lnTo>
                  <a:close/>
                </a:path>
              </a:pathLst>
            </a:custGeom>
            <a:ln w="30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238738" y="2411945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7" name="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51" y="3479184"/>
            <a:ext cx="104609" cy="104609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51" y="3479184"/>
            <a:ext cx="104609" cy="104609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6510419" y="4101738"/>
            <a:ext cx="1167765" cy="654050"/>
            <a:chOff x="6510419" y="4101738"/>
            <a:chExt cx="1167765" cy="654050"/>
          </a:xfrm>
        </p:grpSpPr>
        <p:sp>
          <p:nvSpPr>
            <p:cNvPr id="30" name="object 30"/>
            <p:cNvSpPr/>
            <p:nvPr/>
          </p:nvSpPr>
          <p:spPr>
            <a:xfrm>
              <a:off x="6519671" y="4110989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982967" y="4110990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214615" y="4342638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23226" y="4746497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485888" y="4706112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446264" y="4669536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563611" y="4514850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214615" y="4342638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706629" y="3142700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799795" y="3142700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682745" y="3300222"/>
            <a:ext cx="581025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263390" y="3435749"/>
            <a:ext cx="2487930" cy="558800"/>
            <a:chOff x="4263390" y="3435749"/>
            <a:chExt cx="2487930" cy="558800"/>
          </a:xfrm>
        </p:grpSpPr>
        <p:sp>
          <p:nvSpPr>
            <p:cNvPr id="42" name="object 42"/>
            <p:cNvSpPr/>
            <p:nvPr/>
          </p:nvSpPr>
          <p:spPr>
            <a:xfrm>
              <a:off x="6057138" y="3531870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263390" y="3531870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68012" y="3821430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7"/>
                  </a:lnTo>
                  <a:lnTo>
                    <a:pt x="80010" y="108203"/>
                  </a:lnTo>
                  <a:lnTo>
                    <a:pt x="117348" y="114299"/>
                  </a:lnTo>
                  <a:lnTo>
                    <a:pt x="150876" y="108203"/>
                  </a:lnTo>
                  <a:lnTo>
                    <a:pt x="185166" y="92201"/>
                  </a:lnTo>
                  <a:lnTo>
                    <a:pt x="209550" y="67817"/>
                  </a:lnTo>
                  <a:lnTo>
                    <a:pt x="224790" y="33527"/>
                  </a:lnTo>
                  <a:lnTo>
                    <a:pt x="230886" y="0"/>
                  </a:lnTo>
                  <a:lnTo>
                    <a:pt x="237744" y="33527"/>
                  </a:lnTo>
                  <a:lnTo>
                    <a:pt x="252984" y="67817"/>
                  </a:lnTo>
                  <a:lnTo>
                    <a:pt x="277368" y="92201"/>
                  </a:lnTo>
                  <a:lnTo>
                    <a:pt x="311657" y="108203"/>
                  </a:lnTo>
                  <a:lnTo>
                    <a:pt x="348234" y="114299"/>
                  </a:lnTo>
                  <a:lnTo>
                    <a:pt x="382524" y="108203"/>
                  </a:lnTo>
                  <a:lnTo>
                    <a:pt x="416814" y="92201"/>
                  </a:lnTo>
                  <a:lnTo>
                    <a:pt x="441198" y="67817"/>
                  </a:lnTo>
                  <a:lnTo>
                    <a:pt x="456438" y="33527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898897" y="35318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74" y="3479184"/>
              <a:ext cx="104609" cy="104609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593841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2098"/>
                  </a:lnTo>
                  <a:lnTo>
                    <a:pt x="348996" y="0"/>
                  </a:lnTo>
                  <a:lnTo>
                    <a:pt x="311658" y="6096"/>
                  </a:lnTo>
                  <a:lnTo>
                    <a:pt x="281178" y="22098"/>
                  </a:lnTo>
                  <a:lnTo>
                    <a:pt x="252984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2" y="80772"/>
                  </a:lnTo>
                  <a:lnTo>
                    <a:pt x="210312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010" y="6096"/>
                  </a:lnTo>
                  <a:lnTo>
                    <a:pt x="46481" y="22098"/>
                  </a:lnTo>
                  <a:lnTo>
                    <a:pt x="21336" y="46482"/>
                  </a:lnTo>
                  <a:lnTo>
                    <a:pt x="6096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479541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825490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4658759" y="4043064"/>
            <a:ext cx="481330" cy="413384"/>
            <a:chOff x="4658759" y="4043064"/>
            <a:chExt cx="481330" cy="413384"/>
          </a:xfrm>
        </p:grpSpPr>
        <p:sp>
          <p:nvSpPr>
            <p:cNvPr id="51" name="object 51"/>
            <p:cNvSpPr/>
            <p:nvPr/>
          </p:nvSpPr>
          <p:spPr>
            <a:xfrm>
              <a:off x="4668011" y="4052316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114300"/>
                  </a:moveTo>
                  <a:lnTo>
                    <a:pt x="21335" y="46482"/>
                  </a:lnTo>
                  <a:lnTo>
                    <a:pt x="80009" y="6096"/>
                  </a:lnTo>
                  <a:lnTo>
                    <a:pt x="117348" y="0"/>
                  </a:lnTo>
                  <a:lnTo>
                    <a:pt x="150876" y="6096"/>
                  </a:lnTo>
                  <a:lnTo>
                    <a:pt x="185166" y="22098"/>
                  </a:lnTo>
                  <a:lnTo>
                    <a:pt x="209550" y="46481"/>
                  </a:lnTo>
                  <a:lnTo>
                    <a:pt x="224790" y="80772"/>
                  </a:lnTo>
                  <a:lnTo>
                    <a:pt x="230886" y="114299"/>
                  </a:lnTo>
                  <a:lnTo>
                    <a:pt x="237744" y="80771"/>
                  </a:lnTo>
                  <a:lnTo>
                    <a:pt x="252984" y="46481"/>
                  </a:lnTo>
                  <a:lnTo>
                    <a:pt x="277368" y="22098"/>
                  </a:lnTo>
                  <a:lnTo>
                    <a:pt x="311657" y="6095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2098"/>
                  </a:lnTo>
                  <a:lnTo>
                    <a:pt x="441198" y="46481"/>
                  </a:lnTo>
                  <a:lnTo>
                    <a:pt x="456438" y="80771"/>
                  </a:lnTo>
                  <a:lnTo>
                    <a:pt x="462534" y="11429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898897" y="4166616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6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4652266" y="3142700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850885" y="3300221"/>
            <a:ext cx="580390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568953" y="3142700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864095" y="4579069"/>
            <a:ext cx="27876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15" dirty="0">
                <a:latin typeface="Comic Sans MS"/>
                <a:cs typeface="Comic Sans MS"/>
              </a:rPr>
              <a:t>46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953915" y="3994403"/>
            <a:ext cx="800100" cy="730250"/>
            <a:chOff x="953915" y="3994403"/>
            <a:chExt cx="800100" cy="730250"/>
          </a:xfrm>
        </p:grpSpPr>
        <p:sp>
          <p:nvSpPr>
            <p:cNvPr id="58" name="object 58"/>
            <p:cNvSpPr/>
            <p:nvPr/>
          </p:nvSpPr>
          <p:spPr>
            <a:xfrm>
              <a:off x="963167" y="4456176"/>
              <a:ext cx="781050" cy="259079"/>
            </a:xfrm>
            <a:custGeom>
              <a:avLst/>
              <a:gdLst/>
              <a:ahLst/>
              <a:cxnLst/>
              <a:rect l="l" t="t" r="r" b="b"/>
              <a:pathLst>
                <a:path w="781050" h="259079">
                  <a:moveTo>
                    <a:pt x="0" y="0"/>
                  </a:moveTo>
                  <a:lnTo>
                    <a:pt x="0" y="259079"/>
                  </a:lnTo>
                  <a:lnTo>
                    <a:pt x="781050" y="25907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963167" y="3994403"/>
              <a:ext cx="0" cy="462280"/>
            </a:xfrm>
            <a:custGeom>
              <a:avLst/>
              <a:gdLst/>
              <a:ahLst/>
              <a:cxnLst/>
              <a:rect l="l" t="t" r="r" b="b"/>
              <a:pathLst>
                <a:path h="462279">
                  <a:moveTo>
                    <a:pt x="0" y="0"/>
                  </a:moveTo>
                  <a:lnTo>
                    <a:pt x="0" y="46177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9806" y="3433824"/>
            <a:ext cx="66090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Negative</a:t>
            </a:r>
            <a:r>
              <a:rPr sz="4800" b="0" spc="-4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Sequence</a:t>
            </a:r>
            <a:r>
              <a:rPr sz="4800" b="0" spc="-4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(46)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6454" y="760734"/>
            <a:ext cx="37465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Negative</a:t>
            </a:r>
            <a:r>
              <a:rPr sz="3200" spc="-35" dirty="0"/>
              <a:t> </a:t>
            </a:r>
            <a:r>
              <a:rPr sz="3200" spc="-10" dirty="0"/>
              <a:t>Sequence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008386" y="1646933"/>
            <a:ext cx="8451850" cy="69151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 indent="70485">
              <a:lnSpc>
                <a:spcPts val="2480"/>
              </a:lnSpc>
              <a:spcBef>
                <a:spcPts val="409"/>
              </a:spcBef>
              <a:tabLst>
                <a:tab pos="3807460" algn="l"/>
              </a:tabLst>
            </a:pPr>
            <a:r>
              <a:rPr sz="2300" spc="-10" dirty="0">
                <a:latin typeface="Arial MT"/>
                <a:cs typeface="Arial MT"/>
              </a:rPr>
              <a:t>Unbalanced</a:t>
            </a:r>
            <a:r>
              <a:rPr sz="2300" spc="1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phase</a:t>
            </a:r>
            <a:r>
              <a:rPr sz="2300" spc="1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currents	create</a:t>
            </a:r>
            <a:r>
              <a:rPr sz="2300" spc="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negative</a:t>
            </a:r>
            <a:r>
              <a:rPr sz="2300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sequence</a:t>
            </a:r>
            <a:r>
              <a:rPr sz="2300" spc="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current</a:t>
            </a:r>
            <a:r>
              <a:rPr sz="2300" spc="10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in </a:t>
            </a:r>
            <a:r>
              <a:rPr sz="2300" spc="-62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generator</a:t>
            </a:r>
            <a:r>
              <a:rPr sz="2300" spc="-1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stator</a:t>
            </a:r>
            <a:endParaRPr sz="23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652522" y="2373629"/>
            <a:ext cx="4792980" cy="1381125"/>
            <a:chOff x="2652522" y="2373629"/>
            <a:chExt cx="4792980" cy="13811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28722" y="2449829"/>
              <a:ext cx="4716779" cy="13045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52522" y="2373629"/>
              <a:ext cx="4716779" cy="1304544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98568" y="3679932"/>
            <a:ext cx="8520430" cy="198882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222250" marR="30480" indent="-184785">
              <a:lnSpc>
                <a:spcPts val="2490"/>
              </a:lnSpc>
              <a:spcBef>
                <a:spcPts val="405"/>
              </a:spcBef>
              <a:buClr>
                <a:srgbClr val="FF0000"/>
              </a:buClr>
              <a:buChar char="•"/>
              <a:tabLst>
                <a:tab pos="222885" algn="l"/>
              </a:tabLst>
            </a:pPr>
            <a:r>
              <a:rPr sz="2300" spc="-10" dirty="0">
                <a:latin typeface="Arial MT"/>
                <a:cs typeface="Arial MT"/>
              </a:rPr>
              <a:t>Negative</a:t>
            </a:r>
            <a:r>
              <a:rPr sz="2300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sequence</a:t>
            </a:r>
            <a:r>
              <a:rPr sz="2300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current</a:t>
            </a:r>
            <a:r>
              <a:rPr sz="2300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interacts</a:t>
            </a:r>
            <a:r>
              <a:rPr sz="2300" spc="5" dirty="0">
                <a:latin typeface="Arial MT"/>
                <a:cs typeface="Arial MT"/>
              </a:rPr>
              <a:t> </a:t>
            </a:r>
            <a:r>
              <a:rPr sz="2300" spc="-5" dirty="0">
                <a:latin typeface="Arial MT"/>
                <a:cs typeface="Arial MT"/>
              </a:rPr>
              <a:t>with</a:t>
            </a:r>
            <a:r>
              <a:rPr sz="2300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normal</a:t>
            </a:r>
            <a:r>
              <a:rPr sz="2300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positive </a:t>
            </a:r>
            <a:r>
              <a:rPr sz="2300" spc="-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sequence</a:t>
            </a:r>
            <a:r>
              <a:rPr sz="2300" spc="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current</a:t>
            </a:r>
            <a:r>
              <a:rPr sz="2300" spc="10" dirty="0">
                <a:latin typeface="Arial MT"/>
                <a:cs typeface="Arial MT"/>
              </a:rPr>
              <a:t> </a:t>
            </a:r>
            <a:r>
              <a:rPr sz="2300" spc="-5" dirty="0">
                <a:latin typeface="Arial MT"/>
                <a:cs typeface="Arial MT"/>
              </a:rPr>
              <a:t>to</a:t>
            </a:r>
            <a:r>
              <a:rPr sz="2300" spc="10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induce</a:t>
            </a:r>
            <a:r>
              <a:rPr sz="2300" dirty="0">
                <a:latin typeface="Arial MT"/>
                <a:cs typeface="Arial MT"/>
              </a:rPr>
              <a:t> </a:t>
            </a:r>
            <a:r>
              <a:rPr sz="2300" spc="-5" dirty="0">
                <a:latin typeface="Arial MT"/>
                <a:cs typeface="Arial MT"/>
              </a:rPr>
              <a:t>a</a:t>
            </a:r>
            <a:r>
              <a:rPr sz="2300" spc="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double</a:t>
            </a:r>
            <a:r>
              <a:rPr sz="2300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frequency</a:t>
            </a:r>
            <a:r>
              <a:rPr sz="2300" spc="10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current</a:t>
            </a:r>
            <a:r>
              <a:rPr sz="2300" spc="10" dirty="0">
                <a:latin typeface="Arial MT"/>
                <a:cs typeface="Arial MT"/>
              </a:rPr>
              <a:t> </a:t>
            </a:r>
            <a:r>
              <a:rPr sz="2300" spc="-5" dirty="0">
                <a:latin typeface="Arial MT"/>
                <a:cs typeface="Arial MT"/>
              </a:rPr>
              <a:t>(120</a:t>
            </a:r>
            <a:r>
              <a:rPr sz="2300" spc="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Hz)</a:t>
            </a:r>
            <a:endParaRPr sz="2300">
              <a:latin typeface="Arial MT"/>
              <a:cs typeface="Arial MT"/>
            </a:endParaRPr>
          </a:p>
          <a:p>
            <a:pPr marL="302895" indent="-265430">
              <a:lnSpc>
                <a:spcPct val="100000"/>
              </a:lnSpc>
              <a:spcBef>
                <a:spcPts val="790"/>
              </a:spcBef>
              <a:buClr>
                <a:srgbClr val="FF0000"/>
              </a:buClr>
              <a:buChar char="•"/>
              <a:tabLst>
                <a:tab pos="302895" algn="l"/>
                <a:tab pos="303530" algn="l"/>
              </a:tabLst>
            </a:pPr>
            <a:r>
              <a:rPr sz="2300" spc="-10" dirty="0">
                <a:latin typeface="Arial MT"/>
                <a:cs typeface="Arial MT"/>
              </a:rPr>
              <a:t>Current</a:t>
            </a:r>
            <a:r>
              <a:rPr sz="2300" spc="-5" dirty="0">
                <a:latin typeface="Arial MT"/>
                <a:cs typeface="Arial MT"/>
              </a:rPr>
              <a:t> (120</a:t>
            </a:r>
            <a:r>
              <a:rPr sz="2300" dirty="0">
                <a:latin typeface="Arial MT"/>
                <a:cs typeface="Arial MT"/>
              </a:rPr>
              <a:t> </a:t>
            </a:r>
            <a:r>
              <a:rPr sz="2300" spc="-5" dirty="0">
                <a:latin typeface="Arial MT"/>
                <a:cs typeface="Arial MT"/>
              </a:rPr>
              <a:t>Hz)</a:t>
            </a:r>
            <a:r>
              <a:rPr sz="2300" dirty="0">
                <a:latin typeface="Arial MT"/>
                <a:cs typeface="Arial MT"/>
              </a:rPr>
              <a:t> </a:t>
            </a:r>
            <a:r>
              <a:rPr sz="2300" spc="-5" dirty="0">
                <a:latin typeface="Arial MT"/>
                <a:cs typeface="Arial MT"/>
              </a:rPr>
              <a:t>is </a:t>
            </a:r>
            <a:r>
              <a:rPr sz="2300" spc="-10" dirty="0">
                <a:latin typeface="Arial MT"/>
                <a:cs typeface="Arial MT"/>
              </a:rPr>
              <a:t>induced</a:t>
            </a:r>
            <a:r>
              <a:rPr sz="2300" spc="-5" dirty="0">
                <a:latin typeface="Arial MT"/>
                <a:cs typeface="Arial MT"/>
              </a:rPr>
              <a:t> into</a:t>
            </a:r>
            <a:r>
              <a:rPr sz="2300" dirty="0">
                <a:latin typeface="Arial MT"/>
                <a:cs typeface="Arial MT"/>
              </a:rPr>
              <a:t> </a:t>
            </a:r>
            <a:r>
              <a:rPr sz="2300" spc="-5" dirty="0">
                <a:latin typeface="Arial MT"/>
                <a:cs typeface="Arial MT"/>
              </a:rPr>
              <a:t>rotor</a:t>
            </a:r>
            <a:r>
              <a:rPr sz="2300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causing</a:t>
            </a:r>
            <a:r>
              <a:rPr sz="2300" spc="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surface</a:t>
            </a:r>
            <a:r>
              <a:rPr sz="2300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heating</a:t>
            </a:r>
            <a:endParaRPr sz="2300">
              <a:latin typeface="Arial MT"/>
              <a:cs typeface="Arial MT"/>
            </a:endParaRPr>
          </a:p>
          <a:p>
            <a:pPr marL="222885" marR="2606675" indent="-222885">
              <a:lnSpc>
                <a:spcPct val="110000"/>
              </a:lnSpc>
              <a:spcBef>
                <a:spcPts val="550"/>
              </a:spcBef>
              <a:buClr>
                <a:srgbClr val="FF0000"/>
              </a:buClr>
              <a:buChar char="•"/>
              <a:tabLst>
                <a:tab pos="222885" algn="l"/>
              </a:tabLst>
            </a:pPr>
            <a:r>
              <a:rPr sz="2300" spc="-10" dirty="0">
                <a:latin typeface="Arial MT"/>
                <a:cs typeface="Arial MT"/>
              </a:rPr>
              <a:t>Generator</a:t>
            </a:r>
            <a:r>
              <a:rPr sz="2300" spc="5" dirty="0">
                <a:latin typeface="Arial MT"/>
                <a:cs typeface="Arial MT"/>
              </a:rPr>
              <a:t> </a:t>
            </a:r>
            <a:r>
              <a:rPr sz="2300" spc="-5" dirty="0">
                <a:latin typeface="Arial MT"/>
                <a:cs typeface="Arial MT"/>
              </a:rPr>
              <a:t>has</a:t>
            </a:r>
            <a:r>
              <a:rPr sz="2300" spc="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established</a:t>
            </a:r>
            <a:r>
              <a:rPr sz="2300" spc="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short-time</a:t>
            </a:r>
            <a:r>
              <a:rPr sz="2300" spc="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rating, </a:t>
            </a:r>
            <a:r>
              <a:rPr sz="2300" spc="-620" dirty="0">
                <a:latin typeface="Arial MT"/>
                <a:cs typeface="Arial MT"/>
              </a:rPr>
              <a:t> </a:t>
            </a:r>
            <a:r>
              <a:rPr sz="2300" spc="-5" dirty="0">
                <a:latin typeface="Arial MT"/>
                <a:cs typeface="Arial MT"/>
              </a:rPr>
              <a:t>l</a:t>
            </a:r>
            <a:r>
              <a:rPr sz="2250" spc="-7" baseline="-22222" dirty="0">
                <a:latin typeface="Arial MT"/>
                <a:cs typeface="Arial MT"/>
              </a:rPr>
              <a:t>2</a:t>
            </a:r>
            <a:r>
              <a:rPr sz="2250" spc="-7" baseline="25925" dirty="0">
                <a:latin typeface="Arial MT"/>
                <a:cs typeface="Arial MT"/>
              </a:rPr>
              <a:t>2</a:t>
            </a:r>
            <a:r>
              <a:rPr sz="2300" spc="-5" dirty="0">
                <a:latin typeface="Arial MT"/>
                <a:cs typeface="Arial MT"/>
              </a:rPr>
              <a:t>t=K</a:t>
            </a:r>
            <a:endParaRPr sz="23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27818" y="5678674"/>
            <a:ext cx="819150" cy="375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00" spc="-10" dirty="0">
                <a:latin typeface="Arial MT"/>
                <a:cs typeface="Arial MT"/>
              </a:rPr>
              <a:t>where</a:t>
            </a:r>
            <a:endParaRPr sz="23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86120" y="5642542"/>
            <a:ext cx="4909185" cy="798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" marR="5080" indent="-27305">
              <a:lnSpc>
                <a:spcPct val="110200"/>
              </a:lnSpc>
              <a:spcBef>
                <a:spcPts val="100"/>
              </a:spcBef>
            </a:pPr>
            <a:r>
              <a:rPr sz="2300" spc="-10" dirty="0">
                <a:latin typeface="Arial MT"/>
                <a:cs typeface="Arial MT"/>
              </a:rPr>
              <a:t>K=Manufacturer Factor </a:t>
            </a:r>
            <a:r>
              <a:rPr sz="2300" spc="-5" dirty="0">
                <a:latin typeface="Arial MT"/>
                <a:cs typeface="Arial MT"/>
              </a:rPr>
              <a:t>(the larger the </a:t>
            </a:r>
            <a:r>
              <a:rPr sz="2300" spc="-62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generator</a:t>
            </a:r>
            <a:r>
              <a:rPr sz="2300" spc="-5" dirty="0">
                <a:latin typeface="Arial MT"/>
                <a:cs typeface="Arial MT"/>
              </a:rPr>
              <a:t> the </a:t>
            </a:r>
            <a:r>
              <a:rPr sz="2300" spc="-10" dirty="0">
                <a:latin typeface="Arial MT"/>
                <a:cs typeface="Arial MT"/>
              </a:rPr>
              <a:t>smaller</a:t>
            </a:r>
            <a:r>
              <a:rPr sz="2300" spc="-5" dirty="0">
                <a:latin typeface="Arial MT"/>
                <a:cs typeface="Arial MT"/>
              </a:rPr>
              <a:t> the K</a:t>
            </a:r>
            <a:r>
              <a:rPr sz="2300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value)</a:t>
            </a:r>
            <a:endParaRPr sz="23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6460"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Negative</a:t>
            </a:r>
            <a:r>
              <a:rPr spc="-40" dirty="0"/>
              <a:t> </a:t>
            </a:r>
            <a:r>
              <a:rPr dirty="0"/>
              <a:t>Sequence</a:t>
            </a:r>
          </a:p>
          <a:p>
            <a:pPr marL="886460" algn="ctr">
              <a:lnSpc>
                <a:spcPct val="100000"/>
              </a:lnSpc>
            </a:pPr>
            <a:r>
              <a:rPr spc="-5" dirty="0"/>
              <a:t>Rotor</a:t>
            </a:r>
            <a:r>
              <a:rPr spc="-20" dirty="0"/>
              <a:t> </a:t>
            </a:r>
            <a:r>
              <a:rPr spc="-5" dirty="0"/>
              <a:t>End</a:t>
            </a:r>
            <a:r>
              <a:rPr spc="-20" dirty="0"/>
              <a:t> </a:t>
            </a:r>
            <a:r>
              <a:rPr spc="-5" dirty="0"/>
              <a:t>Winding</a:t>
            </a:r>
            <a:r>
              <a:rPr spc="-20" dirty="0"/>
              <a:t> </a:t>
            </a:r>
            <a:r>
              <a:rPr spc="-5" dirty="0"/>
              <a:t>Construction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600" y="1676400"/>
            <a:ext cx="7485126" cy="476402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981692" y="6531355"/>
            <a:ext cx="42271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i="1" spc="-5" dirty="0">
                <a:latin typeface="Arial"/>
                <a:cs typeface="Arial"/>
              </a:rPr>
              <a:t>Currents</a:t>
            </a:r>
            <a:r>
              <a:rPr sz="2000" b="1" i="1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Flow</a:t>
            </a:r>
            <a:r>
              <a:rPr sz="2000" b="1" i="1" spc="5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in</a:t>
            </a:r>
            <a:r>
              <a:rPr sz="2000" b="1" i="1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the</a:t>
            </a:r>
            <a:r>
              <a:rPr sz="2000" b="1" i="1" spc="5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Rotor</a:t>
            </a:r>
            <a:r>
              <a:rPr sz="2000" b="1" i="1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Surface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7704" y="788927"/>
            <a:ext cx="5742305" cy="3214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3810" marR="5080" indent="-8001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Negative</a:t>
            </a:r>
            <a:r>
              <a:rPr sz="2800" b="1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Sequence </a:t>
            </a:r>
            <a:r>
              <a:rPr sz="2800" b="1" spc="-7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Generator</a:t>
            </a:r>
            <a:r>
              <a:rPr sz="2800" b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Ratings</a:t>
            </a:r>
            <a:endParaRPr sz="28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1630"/>
              </a:spcBef>
              <a:buFont typeface="Arial MT"/>
              <a:buChar char="•"/>
              <a:tabLst>
                <a:tab pos="354965" algn="l"/>
                <a:tab pos="356235" algn="l"/>
              </a:tabLst>
            </a:pPr>
            <a:r>
              <a:rPr sz="3500" b="1" spc="-5" dirty="0">
                <a:latin typeface="Arial"/>
                <a:cs typeface="Arial"/>
              </a:rPr>
              <a:t>Nameplate</a:t>
            </a:r>
            <a:endParaRPr sz="3500">
              <a:latin typeface="Arial"/>
              <a:cs typeface="Arial"/>
            </a:endParaRPr>
          </a:p>
          <a:p>
            <a:pPr marL="755015" lvl="1" indent="-286385">
              <a:lnSpc>
                <a:spcPct val="100000"/>
              </a:lnSpc>
              <a:spcBef>
                <a:spcPts val="2685"/>
              </a:spcBef>
              <a:buChar char="-"/>
              <a:tabLst>
                <a:tab pos="755650" algn="l"/>
              </a:tabLst>
            </a:pPr>
            <a:r>
              <a:rPr sz="3100" spc="-5" dirty="0">
                <a:latin typeface="Arial MT"/>
                <a:cs typeface="Arial MT"/>
              </a:rPr>
              <a:t>Constant</a:t>
            </a:r>
            <a:r>
              <a:rPr sz="3100" spc="-40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Withstand</a:t>
            </a:r>
            <a:endParaRPr sz="3100">
              <a:latin typeface="Arial MT"/>
              <a:cs typeface="Arial MT"/>
            </a:endParaRPr>
          </a:p>
          <a:p>
            <a:pPr marL="755015" lvl="1" indent="-286385">
              <a:lnSpc>
                <a:spcPct val="100000"/>
              </a:lnSpc>
              <a:spcBef>
                <a:spcPts val="2430"/>
              </a:spcBef>
              <a:buChar char="-"/>
              <a:tabLst>
                <a:tab pos="755650" algn="l"/>
              </a:tabLst>
            </a:pPr>
            <a:r>
              <a:rPr sz="3100" spc="-5" dirty="0">
                <a:latin typeface="Arial MT"/>
                <a:cs typeface="Arial MT"/>
              </a:rPr>
              <a:t>“K”</a:t>
            </a:r>
            <a:r>
              <a:rPr sz="3100" spc="-35" dirty="0">
                <a:latin typeface="Arial MT"/>
                <a:cs typeface="Arial MT"/>
              </a:rPr>
              <a:t> </a:t>
            </a:r>
            <a:r>
              <a:rPr sz="3100" spc="-5" dirty="0">
                <a:latin typeface="Arial MT"/>
                <a:cs typeface="Arial MT"/>
              </a:rPr>
              <a:t>Factor</a:t>
            </a:r>
            <a:endParaRPr sz="31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24000" y="4953000"/>
            <a:ext cx="6798309" cy="1878330"/>
            <a:chOff x="1524000" y="4953000"/>
            <a:chExt cx="6798309" cy="18783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0200" y="5029200"/>
              <a:ext cx="6721602" cy="180213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0" y="4953000"/>
              <a:ext cx="6721602" cy="180213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0530" y="914653"/>
            <a:ext cx="5624297" cy="58674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227785" y="1266954"/>
            <a:ext cx="185166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3370" marR="5080" indent="-281305">
              <a:lnSpc>
                <a:spcPct val="100000"/>
              </a:lnSpc>
              <a:spcBef>
                <a:spcPts val="95"/>
              </a:spcBef>
            </a:pPr>
            <a:r>
              <a:rPr sz="3200" b="0" spc="-10" dirty="0">
                <a:solidFill>
                  <a:srgbClr val="EE3338"/>
                </a:solidFill>
                <a:latin typeface="Arial MT"/>
                <a:cs typeface="Arial MT"/>
              </a:rPr>
              <a:t>Generat</a:t>
            </a:r>
            <a:r>
              <a:rPr sz="3200" b="0" spc="-15" dirty="0">
                <a:solidFill>
                  <a:srgbClr val="EE3338"/>
                </a:solidFill>
                <a:latin typeface="Arial MT"/>
                <a:cs typeface="Arial MT"/>
              </a:rPr>
              <a:t>o</a:t>
            </a:r>
            <a:r>
              <a:rPr sz="3200" b="0" spc="-5" dirty="0">
                <a:solidFill>
                  <a:srgbClr val="EE3338"/>
                </a:solidFill>
                <a:latin typeface="Arial MT"/>
                <a:cs typeface="Arial MT"/>
              </a:rPr>
              <a:t>r  </a:t>
            </a:r>
            <a:r>
              <a:rPr sz="3200" b="0" spc="-10" dirty="0">
                <a:solidFill>
                  <a:srgbClr val="EE3338"/>
                </a:solidFill>
                <a:latin typeface="Arial MT"/>
                <a:cs typeface="Arial MT"/>
              </a:rPr>
              <a:t>Ratings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00900" y="2844800"/>
            <a:ext cx="1981200" cy="2179320"/>
          </a:xfrm>
          <a:prstGeom prst="rect">
            <a:avLst/>
          </a:prstGeom>
          <a:ln w="9525">
            <a:solidFill>
              <a:srgbClr val="010101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1600" b="1" spc="-5" dirty="0">
                <a:latin typeface="Arial"/>
                <a:cs typeface="Arial"/>
              </a:rPr>
              <a:t>Typical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</a:t>
            </a:r>
            <a:r>
              <a:rPr sz="1600" b="1" u="heavy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Values</a:t>
            </a:r>
            <a:endParaRPr sz="1600">
              <a:latin typeface="Arial"/>
              <a:cs typeface="Arial"/>
            </a:endParaRPr>
          </a:p>
          <a:p>
            <a:pPr marL="413384" marR="405765" algn="ctr">
              <a:lnSpc>
                <a:spcPct val="100000"/>
              </a:lnSpc>
              <a:spcBef>
                <a:spcPts val="970"/>
              </a:spcBef>
            </a:pPr>
            <a:r>
              <a:rPr sz="1600" b="1" spc="-5" dirty="0">
                <a:latin typeface="Arial"/>
                <a:cs typeface="Arial"/>
              </a:rPr>
              <a:t>Salient</a:t>
            </a:r>
            <a:r>
              <a:rPr sz="1600" b="1" spc="-7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Pole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Generator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69"/>
              </a:spcBef>
            </a:pPr>
            <a:r>
              <a:rPr sz="1600" spc="-5" dirty="0">
                <a:latin typeface="Arial MT"/>
                <a:cs typeface="Arial MT"/>
              </a:rPr>
              <a:t>40</a:t>
            </a:r>
            <a:endParaRPr sz="1600">
              <a:latin typeface="Arial MT"/>
              <a:cs typeface="Arial MT"/>
            </a:endParaRPr>
          </a:p>
          <a:p>
            <a:pPr marL="341630" marR="335280" algn="ctr">
              <a:lnSpc>
                <a:spcPct val="99800"/>
              </a:lnSpc>
              <a:spcBef>
                <a:spcPts val="969"/>
              </a:spcBef>
            </a:pPr>
            <a:r>
              <a:rPr sz="1600" b="1" spc="-5" dirty="0">
                <a:latin typeface="Arial"/>
                <a:cs typeface="Arial"/>
              </a:rPr>
              <a:t>Synchronous  Generators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spc="-5" dirty="0">
                <a:latin typeface="Arial MT"/>
                <a:cs typeface="Arial MT"/>
              </a:rPr>
              <a:t>30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4980" y="2420873"/>
            <a:ext cx="6549390" cy="0"/>
          </a:xfrm>
          <a:custGeom>
            <a:avLst/>
            <a:gdLst/>
            <a:ahLst/>
            <a:cxnLst/>
            <a:rect l="l" t="t" r="r" b="b"/>
            <a:pathLst>
              <a:path w="6549390">
                <a:moveTo>
                  <a:pt x="0" y="0"/>
                </a:moveTo>
                <a:lnTo>
                  <a:pt x="6549390" y="0"/>
                </a:lnTo>
              </a:path>
            </a:pathLst>
          </a:custGeom>
          <a:ln w="95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28262" y="633473"/>
            <a:ext cx="37458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Negative</a:t>
            </a:r>
            <a:r>
              <a:rPr sz="3200" spc="-35" dirty="0"/>
              <a:t> </a:t>
            </a:r>
            <a:r>
              <a:rPr sz="3200" spc="-10" dirty="0"/>
              <a:t>Sequence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3057658" y="1299787"/>
            <a:ext cx="4441825" cy="795655"/>
          </a:xfrm>
          <a:prstGeom prst="rect">
            <a:avLst/>
          </a:prstGeom>
        </p:spPr>
        <p:txBody>
          <a:bodyPr vert="horz" wrap="square" lIns="0" tIns="17145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0"/>
              </a:spcBef>
            </a:pP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18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18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</a:t>
            </a:r>
            <a:r>
              <a:rPr sz="18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18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C37.102</a:t>
            </a:r>
            <a:endParaRPr sz="1800">
              <a:latin typeface="Arial"/>
              <a:cs typeface="Arial"/>
            </a:endParaRPr>
          </a:p>
          <a:p>
            <a:pPr marR="17780" algn="r">
              <a:lnSpc>
                <a:spcPct val="100000"/>
              </a:lnSpc>
              <a:spcBef>
                <a:spcPts val="969"/>
              </a:spcBef>
            </a:pPr>
            <a:r>
              <a:rPr sz="1400" spc="-5" dirty="0">
                <a:latin typeface="Arial MT"/>
                <a:cs typeface="Arial MT"/>
              </a:rPr>
              <a:t>PERMISSIBLE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l</a:t>
            </a:r>
            <a:r>
              <a:rPr sz="1350" spc="-7" baseline="-24691" dirty="0">
                <a:latin typeface="Arial MT"/>
                <a:cs typeface="Arial MT"/>
              </a:rPr>
              <a:t>2</a:t>
            </a:r>
            <a:endParaRPr sz="1350" baseline="-24691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79749" y="2110235"/>
            <a:ext cx="196342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 MT"/>
                <a:cs typeface="Arial MT"/>
              </a:rPr>
              <a:t>TYPE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OF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GENERATOR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73701" y="2069078"/>
            <a:ext cx="266255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 MT"/>
                <a:cs typeface="Arial MT"/>
              </a:rPr>
              <a:t>PERCENT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OF STATOR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RATING</a:t>
            </a:r>
            <a:endParaRPr sz="1400">
              <a:latin typeface="Arial MT"/>
              <a:cs typeface="Arial MT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744980" y="2420873"/>
          <a:ext cx="5130799" cy="26177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23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73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4036">
                <a:tc>
                  <a:txBody>
                    <a:bodyPr/>
                    <a:lstStyle/>
                    <a:p>
                      <a:pPr marL="23558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Salient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Pole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676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279">
                <a:tc>
                  <a:txBody>
                    <a:bodyPr/>
                    <a:lstStyle/>
                    <a:p>
                      <a:pPr marL="120015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With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connected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amortisseur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windings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marL="5651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10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318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279">
                <a:tc>
                  <a:txBody>
                    <a:bodyPr/>
                    <a:lstStyle/>
                    <a:p>
                      <a:pPr marL="115062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With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non-connected</a:t>
                      </a:r>
                      <a:r>
                        <a:rPr sz="14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amortisseur</a:t>
                      </a:r>
                      <a:r>
                        <a:rPr sz="14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windings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marL="5778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5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318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899">
                <a:tc>
                  <a:txBody>
                    <a:bodyPr/>
                    <a:lstStyle/>
                    <a:p>
                      <a:pPr marL="23622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Cylindrical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Rotor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899">
                <a:tc>
                  <a:txBody>
                    <a:bodyPr/>
                    <a:lstStyle/>
                    <a:p>
                      <a:pPr marL="115062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Indirectly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cooled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2545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10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254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9279">
                <a:tc>
                  <a:txBody>
                    <a:bodyPr/>
                    <a:lstStyle/>
                    <a:p>
                      <a:pPr marL="115062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Directly cooled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to 960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MVA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marL="5905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8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318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9279">
                <a:tc>
                  <a:txBody>
                    <a:bodyPr/>
                    <a:lstStyle/>
                    <a:p>
                      <a:pPr marL="255714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961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1200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MVA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marL="5715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6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318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8815">
                <a:tc>
                  <a:txBody>
                    <a:bodyPr/>
                    <a:lstStyle/>
                    <a:p>
                      <a:pPr marL="2507615">
                        <a:lnSpc>
                          <a:spcPts val="1595"/>
                        </a:lnSpc>
                        <a:spcBef>
                          <a:spcPts val="340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1200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1500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MVA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marL="57150" algn="ctr">
                        <a:lnSpc>
                          <a:spcPts val="1595"/>
                        </a:lnSpc>
                        <a:spcBef>
                          <a:spcPts val="34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5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318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1968486" y="5448571"/>
            <a:ext cx="6083935" cy="13023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spc="-10" dirty="0">
                <a:latin typeface="Arial MT"/>
                <a:cs typeface="Arial MT"/>
              </a:rPr>
              <a:t>†These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values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also express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the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negative-phase </a:t>
            </a:r>
            <a:r>
              <a:rPr sz="1400" spc="-10" dirty="0">
                <a:latin typeface="Arial MT"/>
                <a:cs typeface="Arial MT"/>
              </a:rPr>
              <a:t>–sequence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current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capability </a:t>
            </a:r>
            <a:r>
              <a:rPr sz="1400" spc="-37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at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reduced generator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KVA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capabilities.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5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Arial MT"/>
              <a:cs typeface="Arial MT"/>
            </a:endParaRPr>
          </a:p>
          <a:p>
            <a:pPr marL="12700" marR="596900">
              <a:lnSpc>
                <a:spcPct val="100000"/>
              </a:lnSpc>
            </a:pPr>
            <a:r>
              <a:rPr sz="1400" spc="-5" dirty="0">
                <a:latin typeface="Arial MT"/>
                <a:cs typeface="Arial MT"/>
              </a:rPr>
              <a:t>‡</a:t>
            </a:r>
            <a:r>
              <a:rPr sz="1400" spc="2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The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short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time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(unbalanced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fault)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negative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sequence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capability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of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a </a:t>
            </a:r>
            <a:r>
              <a:rPr sz="1400" spc="-37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generator </a:t>
            </a:r>
            <a:r>
              <a:rPr sz="1400" spc="-5" dirty="0">
                <a:latin typeface="Arial MT"/>
                <a:cs typeface="Arial MT"/>
              </a:rPr>
              <a:t>is also defined in ANSI </a:t>
            </a:r>
            <a:r>
              <a:rPr sz="1400" spc="-10" dirty="0">
                <a:latin typeface="Arial MT"/>
                <a:cs typeface="Arial MT"/>
              </a:rPr>
              <a:t>C50.13.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28262" y="633473"/>
            <a:ext cx="37458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Negative</a:t>
            </a:r>
            <a:r>
              <a:rPr sz="3200" spc="-35" dirty="0"/>
              <a:t> </a:t>
            </a:r>
            <a:r>
              <a:rPr sz="3200" spc="-10" dirty="0"/>
              <a:t>Sequence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7103367" y="1622555"/>
            <a:ext cx="768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5" dirty="0">
                <a:latin typeface="Arial"/>
                <a:cs typeface="Arial"/>
              </a:rPr>
              <a:t>2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18198" y="1610354"/>
            <a:ext cx="134493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Permissible</a:t>
            </a:r>
            <a:r>
              <a:rPr sz="1400"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</a:t>
            </a:r>
            <a:r>
              <a:rPr sz="1350" b="1" u="heavy" spc="-7" baseline="-2469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</a:t>
            </a:r>
            <a:r>
              <a:rPr sz="1350" b="1" spc="330" baseline="-2469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111247" y="1503172"/>
            <a:ext cx="5727700" cy="2298700"/>
            <a:chOff x="2111247" y="1503172"/>
            <a:chExt cx="5727700" cy="2298700"/>
          </a:xfrm>
        </p:grpSpPr>
        <p:sp>
          <p:nvSpPr>
            <p:cNvPr id="6" name="object 6"/>
            <p:cNvSpPr/>
            <p:nvPr/>
          </p:nvSpPr>
          <p:spPr>
            <a:xfrm>
              <a:off x="7103364" y="1819656"/>
              <a:ext cx="121285" cy="17780"/>
            </a:xfrm>
            <a:custGeom>
              <a:avLst/>
              <a:gdLst/>
              <a:ahLst/>
              <a:cxnLst/>
              <a:rect l="l" t="t" r="r" b="b"/>
              <a:pathLst>
                <a:path w="121284" h="17780">
                  <a:moveTo>
                    <a:pt x="121157" y="17525"/>
                  </a:moveTo>
                  <a:lnTo>
                    <a:pt x="121157" y="0"/>
                  </a:lnTo>
                  <a:lnTo>
                    <a:pt x="0" y="0"/>
                  </a:lnTo>
                  <a:lnTo>
                    <a:pt x="0" y="17525"/>
                  </a:lnTo>
                  <a:lnTo>
                    <a:pt x="121157" y="175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117597" y="1509522"/>
              <a:ext cx="5715000" cy="2286000"/>
            </a:xfrm>
            <a:custGeom>
              <a:avLst/>
              <a:gdLst/>
              <a:ahLst/>
              <a:cxnLst/>
              <a:rect l="l" t="t" r="r" b="b"/>
              <a:pathLst>
                <a:path w="5715000" h="2286000">
                  <a:moveTo>
                    <a:pt x="0" y="0"/>
                  </a:moveTo>
                  <a:lnTo>
                    <a:pt x="0" y="2286000"/>
                  </a:lnTo>
                  <a:lnTo>
                    <a:pt x="5715000" y="2286000"/>
                  </a:lnTo>
                  <a:lnTo>
                    <a:pt x="5715000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99CC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387348" y="1822646"/>
            <a:ext cx="1293495" cy="1940560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R="149860" algn="ctr">
              <a:lnSpc>
                <a:spcPct val="100000"/>
              </a:lnSpc>
              <a:spcBef>
                <a:spcPts val="935"/>
              </a:spcBef>
            </a:pPr>
            <a:r>
              <a:rPr sz="1400" spc="-5" dirty="0">
                <a:latin typeface="Arial MT"/>
                <a:cs typeface="Arial MT"/>
              </a:rPr>
              <a:t>40</a:t>
            </a:r>
            <a:endParaRPr sz="1400">
              <a:latin typeface="Arial MT"/>
              <a:cs typeface="Arial MT"/>
            </a:endParaRPr>
          </a:p>
          <a:p>
            <a:pPr marR="146050" algn="ctr">
              <a:lnSpc>
                <a:spcPct val="100000"/>
              </a:lnSpc>
              <a:spcBef>
                <a:spcPts val="830"/>
              </a:spcBef>
            </a:pPr>
            <a:r>
              <a:rPr sz="1400" spc="-5" dirty="0">
                <a:latin typeface="Arial MT"/>
                <a:cs typeface="Arial MT"/>
              </a:rPr>
              <a:t>30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5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>
              <a:latin typeface="Arial MT"/>
              <a:cs typeface="Arial MT"/>
            </a:endParaRPr>
          </a:p>
          <a:p>
            <a:pPr marR="149860" algn="ctr">
              <a:lnSpc>
                <a:spcPct val="100000"/>
              </a:lnSpc>
            </a:pPr>
            <a:r>
              <a:rPr sz="1400" spc="-10" dirty="0">
                <a:latin typeface="Arial MT"/>
                <a:cs typeface="Arial MT"/>
              </a:rPr>
              <a:t>30</a:t>
            </a:r>
            <a:endParaRPr sz="1400">
              <a:latin typeface="Arial MT"/>
              <a:cs typeface="Arial MT"/>
            </a:endParaRPr>
          </a:p>
          <a:p>
            <a:pPr marR="147955" algn="ctr">
              <a:lnSpc>
                <a:spcPct val="100000"/>
              </a:lnSpc>
              <a:spcBef>
                <a:spcPts val="830"/>
              </a:spcBef>
            </a:pPr>
            <a:r>
              <a:rPr sz="1400" spc="-10" dirty="0">
                <a:latin typeface="Arial MT"/>
                <a:cs typeface="Arial MT"/>
              </a:rPr>
              <a:t>10</a:t>
            </a:r>
            <a:endParaRPr sz="1400">
              <a:latin typeface="Arial MT"/>
              <a:cs typeface="Arial MT"/>
            </a:endParaRPr>
          </a:p>
          <a:p>
            <a:pPr marR="5080" algn="ctr">
              <a:lnSpc>
                <a:spcPct val="100000"/>
              </a:lnSpc>
              <a:spcBef>
                <a:spcPts val="830"/>
              </a:spcBef>
            </a:pPr>
            <a:r>
              <a:rPr sz="1400" spc="-5" dirty="0">
                <a:latin typeface="Arial MT"/>
                <a:cs typeface="Arial MT"/>
              </a:rPr>
              <a:t>see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curve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below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85993" y="1504893"/>
            <a:ext cx="3439795" cy="2258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518920">
              <a:lnSpc>
                <a:spcPct val="149500"/>
              </a:lnSpc>
              <a:spcBef>
                <a:spcPts val="95"/>
              </a:spcBef>
            </a:pPr>
            <a:r>
              <a:rPr sz="1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Type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of Generator 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spc="-10" dirty="0">
                <a:latin typeface="Arial MT"/>
                <a:cs typeface="Arial MT"/>
              </a:rPr>
              <a:t>Salient </a:t>
            </a:r>
            <a:r>
              <a:rPr sz="1400" spc="-5" dirty="0">
                <a:latin typeface="Arial MT"/>
                <a:cs typeface="Arial MT"/>
              </a:rPr>
              <a:t>pole </a:t>
            </a:r>
            <a:r>
              <a:rPr sz="1400" spc="-10" dirty="0">
                <a:latin typeface="Arial MT"/>
                <a:cs typeface="Arial MT"/>
              </a:rPr>
              <a:t>generator 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Synchronous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condenser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35"/>
              </a:spcBef>
            </a:pPr>
            <a:r>
              <a:rPr sz="1400" spc="-10" dirty="0">
                <a:latin typeface="Arial MT"/>
                <a:cs typeface="Arial MT"/>
              </a:rPr>
              <a:t>Cylindrical </a:t>
            </a:r>
            <a:r>
              <a:rPr sz="1400" spc="-5" dirty="0">
                <a:latin typeface="Arial MT"/>
                <a:cs typeface="Arial MT"/>
              </a:rPr>
              <a:t>rotor </a:t>
            </a:r>
            <a:r>
              <a:rPr sz="1400" spc="-10" dirty="0">
                <a:latin typeface="Arial MT"/>
                <a:cs typeface="Arial MT"/>
              </a:rPr>
              <a:t>generators</a:t>
            </a:r>
            <a:endParaRPr sz="1400">
              <a:latin typeface="Arial MT"/>
              <a:cs typeface="Arial MT"/>
            </a:endParaRPr>
          </a:p>
          <a:p>
            <a:pPr marL="913765">
              <a:lnSpc>
                <a:spcPct val="100000"/>
              </a:lnSpc>
              <a:spcBef>
                <a:spcPts val="835"/>
              </a:spcBef>
            </a:pPr>
            <a:r>
              <a:rPr sz="1400" spc="-10" dirty="0">
                <a:latin typeface="Arial MT"/>
                <a:cs typeface="Arial MT"/>
              </a:rPr>
              <a:t>Indirectly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cooled</a:t>
            </a:r>
            <a:endParaRPr sz="1400">
              <a:latin typeface="Arial MT"/>
              <a:cs typeface="Arial MT"/>
            </a:endParaRPr>
          </a:p>
          <a:p>
            <a:pPr marL="913765" marR="5080">
              <a:lnSpc>
                <a:spcPts val="2510"/>
              </a:lnSpc>
              <a:spcBef>
                <a:spcPts val="100"/>
              </a:spcBef>
            </a:pPr>
            <a:r>
              <a:rPr sz="1400" spc="-10" dirty="0">
                <a:latin typeface="Arial MT"/>
                <a:cs typeface="Arial MT"/>
              </a:rPr>
              <a:t>Directly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cooled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(0-800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MVA) 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Directly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cooled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(801-1600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MVA)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23674" y="4173474"/>
            <a:ext cx="4327011" cy="272033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477255" y="5356351"/>
            <a:ext cx="1843405" cy="390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5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(VALUES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TAKEN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ts val="1435"/>
              </a:lnSpc>
            </a:pPr>
            <a:r>
              <a:rPr sz="1200" spc="-5" dirty="0">
                <a:latin typeface="Arial MT"/>
                <a:cs typeface="Arial MT"/>
              </a:rPr>
              <a:t>FROM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ANSI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C50.13-1989)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3331" y="3119880"/>
            <a:ext cx="500888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49325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Split </a:t>
            </a:r>
            <a:r>
              <a:rPr sz="4800" b="0" spc="-5" dirty="0">
                <a:latin typeface="Arial MT"/>
                <a:cs typeface="Arial MT"/>
              </a:rPr>
              <a:t>Phase </a:t>
            </a:r>
            <a:r>
              <a:rPr sz="4800" b="0" dirty="0">
                <a:latin typeface="Arial MT"/>
                <a:cs typeface="Arial MT"/>
              </a:rPr>
              <a:t> </a:t>
            </a:r>
            <a:r>
              <a:rPr sz="4800" b="0" spc="-5" dirty="0">
                <a:latin typeface="Arial MT"/>
                <a:cs typeface="Arial MT"/>
              </a:rPr>
              <a:t>Differential</a:t>
            </a:r>
            <a:r>
              <a:rPr sz="4800" b="0" spc="-75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(50DT)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90876" y="747776"/>
            <a:ext cx="458089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47925" algn="l"/>
              </a:tabLst>
            </a:pPr>
            <a:r>
              <a:rPr sz="3200" spc="-10" dirty="0"/>
              <a:t>Split-Phase	Differential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841505" y="1665221"/>
            <a:ext cx="8224520" cy="408114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4965" marR="5715" indent="-342900" algn="just">
              <a:lnSpc>
                <a:spcPts val="3020"/>
              </a:lnSpc>
              <a:spcBef>
                <a:spcPts val="484"/>
              </a:spcBef>
              <a:buChar char="•"/>
              <a:tabLst>
                <a:tab pos="355600" algn="l"/>
              </a:tabLst>
            </a:pPr>
            <a:r>
              <a:rPr sz="2800" spc="-5" dirty="0">
                <a:latin typeface="Arial MT"/>
                <a:cs typeface="Arial MT"/>
              </a:rPr>
              <a:t>Most </a:t>
            </a:r>
            <a:r>
              <a:rPr sz="2800" dirty="0">
                <a:latin typeface="Arial MT"/>
                <a:cs typeface="Arial MT"/>
              </a:rPr>
              <a:t>turbine generators have single turn stator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windings. If a generator has stator windings with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multiturn coils and with two or more circuits per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phase, the split-phase relaying scheme may be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used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provide turn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fault protection.</a:t>
            </a:r>
            <a:endParaRPr sz="2800">
              <a:latin typeface="Arial MT"/>
              <a:cs typeface="Arial MT"/>
            </a:endParaRPr>
          </a:p>
          <a:p>
            <a:pPr marL="354965" marR="5080" indent="-342900" algn="just">
              <a:lnSpc>
                <a:spcPts val="3020"/>
              </a:lnSpc>
              <a:spcBef>
                <a:spcPts val="695"/>
              </a:spcBef>
              <a:buChar char="•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In this scheme, the circuits in each phase of the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stator winding are split into two equal groups and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 currents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each group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compared.</a:t>
            </a:r>
            <a:endParaRPr sz="2800">
              <a:latin typeface="Arial MT"/>
              <a:cs typeface="Arial MT"/>
            </a:endParaRPr>
          </a:p>
          <a:p>
            <a:pPr marL="354965" marR="8255" indent="-342900" algn="just">
              <a:lnSpc>
                <a:spcPts val="3020"/>
              </a:lnSpc>
              <a:spcBef>
                <a:spcPts val="690"/>
              </a:spcBef>
              <a:buChar char="•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A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difference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these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currents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indicates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unbalance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caused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 a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single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turn fault.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90876" y="747776"/>
            <a:ext cx="458089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47925" algn="l"/>
              </a:tabLst>
            </a:pPr>
            <a:r>
              <a:rPr sz="3200" spc="-10" dirty="0"/>
              <a:t>Split-Phase	Differential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2038" y="1749480"/>
            <a:ext cx="3250061" cy="537293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727703" y="1565403"/>
            <a:ext cx="4490720" cy="506476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55600" marR="8890" indent="-342900" algn="just">
              <a:lnSpc>
                <a:spcPct val="79800"/>
              </a:lnSpc>
              <a:spcBef>
                <a:spcPts val="680"/>
              </a:spcBef>
              <a:buClr>
                <a:srgbClr val="E20904"/>
              </a:buClr>
              <a:buChar char="•"/>
              <a:tabLst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Scheme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detects</a:t>
            </a:r>
            <a:r>
              <a:rPr sz="2400" dirty="0">
                <a:latin typeface="Arial MT"/>
                <a:cs typeface="Arial MT"/>
              </a:rPr>
              <a:t> turn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turn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fault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not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involving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ground.</a:t>
            </a:r>
            <a:endParaRPr sz="2400">
              <a:latin typeface="Arial MT"/>
              <a:cs typeface="Arial MT"/>
            </a:endParaRPr>
          </a:p>
          <a:p>
            <a:pPr marL="355600" marR="8255" indent="-342900" algn="just">
              <a:lnSpc>
                <a:spcPct val="79900"/>
              </a:lnSpc>
              <a:spcBef>
                <a:spcPts val="1150"/>
              </a:spcBef>
              <a:buClr>
                <a:srgbClr val="E20904"/>
              </a:buClr>
              <a:buChar char="•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Generator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must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have</a:t>
            </a:r>
            <a:r>
              <a:rPr sz="2400" dirty="0">
                <a:latin typeface="Arial MT"/>
                <a:cs typeface="Arial MT"/>
              </a:rPr>
              <a:t> two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or </a:t>
            </a:r>
            <a:r>
              <a:rPr sz="2400" spc="-6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more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windings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per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phase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apply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scheme.</a:t>
            </a:r>
            <a:endParaRPr sz="2400">
              <a:latin typeface="Arial MT"/>
              <a:cs typeface="Arial MT"/>
            </a:endParaRPr>
          </a:p>
          <a:p>
            <a:pPr marL="355600" marR="10160" indent="-342900" algn="just">
              <a:lnSpc>
                <a:spcPct val="79800"/>
              </a:lnSpc>
              <a:spcBef>
                <a:spcPts val="1150"/>
              </a:spcBef>
              <a:buClr>
                <a:srgbClr val="E20904"/>
              </a:buClr>
              <a:buChar char="•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Used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widely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salient-pole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hydro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generators.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Used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some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steam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generators.</a:t>
            </a:r>
            <a:endParaRPr sz="2400">
              <a:latin typeface="Arial MT"/>
              <a:cs typeface="Arial MT"/>
            </a:endParaRPr>
          </a:p>
          <a:p>
            <a:pPr marL="355600" marR="9525" indent="-342900" algn="just">
              <a:lnSpc>
                <a:spcPct val="79900"/>
              </a:lnSpc>
              <a:spcBef>
                <a:spcPts val="1150"/>
              </a:spcBef>
              <a:buClr>
                <a:srgbClr val="E20904"/>
              </a:buClr>
              <a:buChar char="•"/>
              <a:tabLst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Difference between </a:t>
            </a:r>
            <a:r>
              <a:rPr sz="2400" dirty="0">
                <a:latin typeface="Arial MT"/>
                <a:cs typeface="Arial MT"/>
              </a:rPr>
              <a:t>current </a:t>
            </a:r>
            <a:r>
              <a:rPr sz="2400" spc="-5" dirty="0">
                <a:latin typeface="Arial MT"/>
                <a:cs typeface="Arial MT"/>
              </a:rPr>
              <a:t>on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each phase indicates </a:t>
            </a:r>
            <a:r>
              <a:rPr sz="2400" dirty="0">
                <a:latin typeface="Arial MT"/>
                <a:cs typeface="Arial MT"/>
              </a:rPr>
              <a:t>a turn to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turn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fault.</a:t>
            </a:r>
            <a:endParaRPr sz="2400">
              <a:latin typeface="Arial MT"/>
              <a:cs typeface="Arial MT"/>
            </a:endParaRPr>
          </a:p>
          <a:p>
            <a:pPr marL="355600" marR="5080" indent="-342900" algn="just">
              <a:lnSpc>
                <a:spcPct val="79900"/>
              </a:lnSpc>
              <a:spcBef>
                <a:spcPts val="1150"/>
              </a:spcBef>
              <a:buClr>
                <a:srgbClr val="E20904"/>
              </a:buClr>
              <a:buChar char="•"/>
              <a:tabLst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Need </a:t>
            </a:r>
            <a:r>
              <a:rPr sz="2400" dirty="0">
                <a:latin typeface="Arial MT"/>
                <a:cs typeface="Arial MT"/>
              </a:rPr>
              <a:t>to </a:t>
            </a:r>
            <a:r>
              <a:rPr sz="2400" spc="-5" dirty="0">
                <a:latin typeface="Arial MT"/>
                <a:cs typeface="Arial MT"/>
              </a:rPr>
              <a:t>have </a:t>
            </a:r>
            <a:r>
              <a:rPr sz="2400" dirty="0">
                <a:latin typeface="Arial MT"/>
                <a:cs typeface="Arial MT"/>
              </a:rPr>
              <a:t>separate pick•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up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levels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each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phase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accommodate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practice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of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removal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of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shorted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terms.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5833" y="517651"/>
            <a:ext cx="604774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065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Typical Split-Phase </a:t>
            </a:r>
            <a:r>
              <a:rPr sz="3200" spc="-5" dirty="0"/>
              <a:t> </a:t>
            </a:r>
            <a:r>
              <a:rPr sz="3200" spc="-10" dirty="0"/>
              <a:t>Differential</a:t>
            </a:r>
            <a:r>
              <a:rPr sz="3200" spc="-20" dirty="0"/>
              <a:t> </a:t>
            </a:r>
            <a:r>
              <a:rPr sz="3200" spc="-5" dirty="0"/>
              <a:t>Using</a:t>
            </a:r>
            <a:r>
              <a:rPr sz="3200" spc="-20" dirty="0"/>
              <a:t> </a:t>
            </a:r>
            <a:r>
              <a:rPr sz="3200" spc="-5" dirty="0"/>
              <a:t>Window</a:t>
            </a:r>
            <a:r>
              <a:rPr sz="3200" spc="-20" dirty="0"/>
              <a:t> </a:t>
            </a:r>
            <a:r>
              <a:rPr sz="3200" spc="-5" dirty="0"/>
              <a:t>CT’s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7080" y="2169773"/>
            <a:ext cx="3619417" cy="376544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30024" y="1941575"/>
            <a:ext cx="3861575" cy="42652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80558" y="403349"/>
            <a:ext cx="509778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50850">
              <a:lnSpc>
                <a:spcPct val="100000"/>
              </a:lnSpc>
              <a:spcBef>
                <a:spcPts val="95"/>
              </a:spcBef>
              <a:tabLst>
                <a:tab pos="4543425" algn="l"/>
              </a:tabLst>
            </a:pPr>
            <a:r>
              <a:rPr sz="3200" spc="-10" dirty="0"/>
              <a:t>Split-phase protection </a:t>
            </a:r>
            <a:r>
              <a:rPr sz="3200" spc="-5" dirty="0"/>
              <a:t> </a:t>
            </a:r>
            <a:r>
              <a:rPr sz="3200" spc="-10" dirty="0"/>
              <a:t>usin</a:t>
            </a:r>
            <a:r>
              <a:rPr sz="3200" spc="-5" dirty="0"/>
              <a:t>g a </a:t>
            </a:r>
            <a:r>
              <a:rPr sz="3200" spc="-10" dirty="0"/>
              <a:t>singl</a:t>
            </a:r>
            <a:r>
              <a:rPr sz="3200" spc="-5" dirty="0"/>
              <a:t>e </a:t>
            </a:r>
            <a:r>
              <a:rPr sz="3200" spc="-10" dirty="0"/>
              <a:t>windo</a:t>
            </a:r>
            <a:r>
              <a:rPr sz="3200" spc="-5" dirty="0"/>
              <a:t>w</a:t>
            </a:r>
            <a:r>
              <a:rPr sz="3200" dirty="0"/>
              <a:t>	</a:t>
            </a:r>
            <a:r>
              <a:rPr sz="3200" spc="-10" dirty="0"/>
              <a:t>C</a:t>
            </a:r>
            <a:r>
              <a:rPr sz="3200" spc="-5" dirty="0"/>
              <a:t>T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1575" y="1798320"/>
            <a:ext cx="3857625" cy="325755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23238" y="1869947"/>
            <a:ext cx="4298891" cy="282244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573530" y="5109971"/>
            <a:ext cx="7703820" cy="1871980"/>
          </a:xfrm>
          <a:prstGeom prst="rect">
            <a:avLst/>
          </a:prstGeom>
          <a:solidFill>
            <a:srgbClr val="8B8BFF"/>
          </a:solidFill>
          <a:ln w="9525">
            <a:solidFill>
              <a:srgbClr val="010101"/>
            </a:solidFill>
          </a:ln>
        </p:spPr>
        <p:txBody>
          <a:bodyPr vert="horz" wrap="square" lIns="0" tIns="109855" rIns="0" bIns="0" rtlCol="0">
            <a:spAutoFit/>
          </a:bodyPr>
          <a:lstStyle/>
          <a:p>
            <a:pPr marL="307340">
              <a:lnSpc>
                <a:spcPct val="100000"/>
              </a:lnSpc>
              <a:spcBef>
                <a:spcPts val="865"/>
              </a:spcBef>
            </a:pPr>
            <a:r>
              <a:rPr sz="22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22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22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</a:t>
            </a:r>
            <a:r>
              <a:rPr sz="22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22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C37.102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250">
              <a:latin typeface="Arial"/>
              <a:cs typeface="Arial"/>
            </a:endParaRPr>
          </a:p>
          <a:p>
            <a:pPr marL="307340" marR="447675">
              <a:lnSpc>
                <a:spcPct val="100000"/>
              </a:lnSpc>
            </a:pPr>
            <a:r>
              <a:rPr sz="2200" dirty="0">
                <a:latin typeface="Arial MT"/>
                <a:cs typeface="Arial MT"/>
              </a:rPr>
              <a:t>The</a:t>
            </a:r>
            <a:r>
              <a:rPr sz="2200" spc="7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pickup</a:t>
            </a:r>
            <a:r>
              <a:rPr sz="2200" spc="7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of</a:t>
            </a:r>
            <a:r>
              <a:rPr sz="2200" spc="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7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instantaneous</a:t>
            </a:r>
            <a:r>
              <a:rPr sz="2200" spc="7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unit</a:t>
            </a:r>
            <a:r>
              <a:rPr sz="2200" spc="7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must</a:t>
            </a:r>
            <a:r>
              <a:rPr sz="2200" spc="7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be</a:t>
            </a:r>
            <a:r>
              <a:rPr sz="2200" spc="7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set</a:t>
            </a:r>
            <a:r>
              <a:rPr sz="2200" spc="7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above </a:t>
            </a:r>
            <a:r>
              <a:rPr sz="2200" spc="-59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CT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error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currents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that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may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occur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during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external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faults.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32571" y="359156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0172" y="1066292"/>
            <a:ext cx="8290559" cy="40233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2900" y="981203"/>
            <a:ext cx="83280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50/27-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ENERGIZACION</a:t>
            </a:r>
            <a:r>
              <a:rPr sz="3200" spc="2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INADVERTIDA.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2898" y="1737177"/>
            <a:ext cx="8485505" cy="3670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Cuando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energizado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mientras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fuera de línea en torna flecha,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rodando hacia el paro,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 convierte en un motor de inducción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puede ser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dañado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unos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pocos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segundos.</a:t>
            </a:r>
            <a:endParaRPr sz="2600">
              <a:latin typeface="Comic Sans MS"/>
              <a:cs typeface="Comic Sans MS"/>
            </a:endParaRPr>
          </a:p>
          <a:p>
            <a:pPr marL="1270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También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 ocurrir daño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turbina.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Un número significante de máquinas grandes han sido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severamente dañadas y, en algunos casos, totalmente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destruidas.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199" y="1149420"/>
            <a:ext cx="8486140" cy="3829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Errores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operación,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arqueos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contactos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interruptor, mal funcionamiento del circuito de control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o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combinación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causas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han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resultado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llegue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energizado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accidentalmente mientras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está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fuera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línea.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Los errores de operación se han incrementado en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industria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porque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centrales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alta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 han llegado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ser más complejas con el uso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 configuraciones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interruptor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medio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bus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 anillo.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30971" y="359156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618991" y="1755901"/>
            <a:ext cx="403860" cy="1070610"/>
          </a:xfrm>
          <a:custGeom>
            <a:avLst/>
            <a:gdLst/>
            <a:ahLst/>
            <a:cxnLst/>
            <a:rect l="l" t="t" r="r" b="b"/>
            <a:pathLst>
              <a:path w="403860" h="1070610">
                <a:moveTo>
                  <a:pt x="403860" y="0"/>
                </a:moveTo>
                <a:lnTo>
                  <a:pt x="134873" y="0"/>
                </a:lnTo>
                <a:lnTo>
                  <a:pt x="68579" y="16764"/>
                </a:lnTo>
                <a:lnTo>
                  <a:pt x="19811" y="65532"/>
                </a:lnTo>
                <a:lnTo>
                  <a:pt x="0" y="131064"/>
                </a:lnTo>
                <a:lnTo>
                  <a:pt x="6095" y="168401"/>
                </a:lnTo>
                <a:lnTo>
                  <a:pt x="40386" y="227838"/>
                </a:lnTo>
                <a:lnTo>
                  <a:pt x="100584" y="262128"/>
                </a:lnTo>
                <a:lnTo>
                  <a:pt x="134873" y="265176"/>
                </a:lnTo>
                <a:lnTo>
                  <a:pt x="100584" y="271272"/>
                </a:lnTo>
                <a:lnTo>
                  <a:pt x="40386" y="305562"/>
                </a:lnTo>
                <a:lnTo>
                  <a:pt x="6095" y="364998"/>
                </a:lnTo>
                <a:lnTo>
                  <a:pt x="0" y="399288"/>
                </a:lnTo>
                <a:lnTo>
                  <a:pt x="6095" y="433578"/>
                </a:lnTo>
                <a:lnTo>
                  <a:pt x="40386" y="493776"/>
                </a:lnTo>
                <a:lnTo>
                  <a:pt x="100584" y="528066"/>
                </a:lnTo>
                <a:lnTo>
                  <a:pt x="134873" y="533400"/>
                </a:lnTo>
                <a:lnTo>
                  <a:pt x="100584" y="539496"/>
                </a:lnTo>
                <a:lnTo>
                  <a:pt x="40386" y="573786"/>
                </a:lnTo>
                <a:lnTo>
                  <a:pt x="6095" y="633984"/>
                </a:lnTo>
                <a:lnTo>
                  <a:pt x="0" y="668274"/>
                </a:lnTo>
                <a:lnTo>
                  <a:pt x="6095" y="702564"/>
                </a:lnTo>
                <a:lnTo>
                  <a:pt x="40386" y="762000"/>
                </a:lnTo>
                <a:lnTo>
                  <a:pt x="100584" y="796290"/>
                </a:lnTo>
                <a:lnTo>
                  <a:pt x="134873" y="802386"/>
                </a:lnTo>
                <a:lnTo>
                  <a:pt x="100584" y="804672"/>
                </a:lnTo>
                <a:lnTo>
                  <a:pt x="40386" y="838962"/>
                </a:lnTo>
                <a:lnTo>
                  <a:pt x="6095" y="899160"/>
                </a:lnTo>
                <a:lnTo>
                  <a:pt x="0" y="936498"/>
                </a:lnTo>
                <a:lnTo>
                  <a:pt x="6095" y="970788"/>
                </a:lnTo>
                <a:lnTo>
                  <a:pt x="40386" y="1030986"/>
                </a:lnTo>
                <a:lnTo>
                  <a:pt x="100584" y="1065276"/>
                </a:lnTo>
                <a:lnTo>
                  <a:pt x="134873" y="1070610"/>
                </a:lnTo>
                <a:lnTo>
                  <a:pt x="403860" y="107061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49955" y="1755901"/>
            <a:ext cx="403225" cy="1070610"/>
          </a:xfrm>
          <a:custGeom>
            <a:avLst/>
            <a:gdLst/>
            <a:ahLst/>
            <a:cxnLst/>
            <a:rect l="l" t="t" r="r" b="b"/>
            <a:pathLst>
              <a:path w="403225" h="1070610">
                <a:moveTo>
                  <a:pt x="0" y="0"/>
                </a:moveTo>
                <a:lnTo>
                  <a:pt x="268223" y="0"/>
                </a:lnTo>
                <a:lnTo>
                  <a:pt x="303276" y="2285"/>
                </a:lnTo>
                <a:lnTo>
                  <a:pt x="362712" y="36575"/>
                </a:lnTo>
                <a:lnTo>
                  <a:pt x="397001" y="96773"/>
                </a:lnTo>
                <a:lnTo>
                  <a:pt x="403098" y="131064"/>
                </a:lnTo>
                <a:lnTo>
                  <a:pt x="397001" y="168401"/>
                </a:lnTo>
                <a:lnTo>
                  <a:pt x="362712" y="227837"/>
                </a:lnTo>
                <a:lnTo>
                  <a:pt x="303276" y="262128"/>
                </a:lnTo>
                <a:lnTo>
                  <a:pt x="268223" y="265176"/>
                </a:lnTo>
                <a:lnTo>
                  <a:pt x="303276" y="271272"/>
                </a:lnTo>
                <a:lnTo>
                  <a:pt x="362712" y="305562"/>
                </a:lnTo>
                <a:lnTo>
                  <a:pt x="397001" y="364998"/>
                </a:lnTo>
                <a:lnTo>
                  <a:pt x="403098" y="399288"/>
                </a:lnTo>
                <a:lnTo>
                  <a:pt x="397001" y="433578"/>
                </a:lnTo>
                <a:lnTo>
                  <a:pt x="362712" y="493775"/>
                </a:lnTo>
                <a:lnTo>
                  <a:pt x="303276" y="528066"/>
                </a:lnTo>
                <a:lnTo>
                  <a:pt x="268224" y="533400"/>
                </a:lnTo>
                <a:lnTo>
                  <a:pt x="303276" y="539496"/>
                </a:lnTo>
                <a:lnTo>
                  <a:pt x="362712" y="573786"/>
                </a:lnTo>
                <a:lnTo>
                  <a:pt x="397001" y="633984"/>
                </a:lnTo>
                <a:lnTo>
                  <a:pt x="403098" y="668274"/>
                </a:lnTo>
                <a:lnTo>
                  <a:pt x="397001" y="702564"/>
                </a:lnTo>
                <a:lnTo>
                  <a:pt x="362712" y="762000"/>
                </a:lnTo>
                <a:lnTo>
                  <a:pt x="303276" y="796290"/>
                </a:lnTo>
                <a:lnTo>
                  <a:pt x="268224" y="802386"/>
                </a:lnTo>
                <a:lnTo>
                  <a:pt x="303276" y="804672"/>
                </a:lnTo>
                <a:lnTo>
                  <a:pt x="362712" y="838962"/>
                </a:lnTo>
                <a:lnTo>
                  <a:pt x="397001" y="899160"/>
                </a:lnTo>
                <a:lnTo>
                  <a:pt x="403098" y="936498"/>
                </a:lnTo>
                <a:lnTo>
                  <a:pt x="397001" y="970788"/>
                </a:lnTo>
                <a:lnTo>
                  <a:pt x="362712" y="1030986"/>
                </a:lnTo>
                <a:lnTo>
                  <a:pt x="303276" y="1065276"/>
                </a:lnTo>
                <a:lnTo>
                  <a:pt x="268224" y="1070610"/>
                </a:lnTo>
                <a:lnTo>
                  <a:pt x="0" y="107061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3807967" y="3254755"/>
            <a:ext cx="429259" cy="442595"/>
            <a:chOff x="3807967" y="3254755"/>
            <a:chExt cx="429259" cy="442595"/>
          </a:xfrm>
        </p:grpSpPr>
        <p:sp>
          <p:nvSpPr>
            <p:cNvPr id="6" name="object 6"/>
            <p:cNvSpPr/>
            <p:nvPr/>
          </p:nvSpPr>
          <p:spPr>
            <a:xfrm>
              <a:off x="3951223" y="3683000"/>
              <a:ext cx="142875" cy="0"/>
            </a:xfrm>
            <a:custGeom>
              <a:avLst/>
              <a:gdLst/>
              <a:ahLst/>
              <a:cxnLst/>
              <a:rect l="l" t="t" r="r" b="b"/>
              <a:pathLst>
                <a:path w="142875">
                  <a:moveTo>
                    <a:pt x="0" y="0"/>
                  </a:moveTo>
                  <a:lnTo>
                    <a:pt x="142494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79595" y="3612133"/>
              <a:ext cx="285750" cy="0"/>
            </a:xfrm>
            <a:custGeom>
              <a:avLst/>
              <a:gdLst/>
              <a:ahLst/>
              <a:cxnLst/>
              <a:rect l="l" t="t" r="r" b="b"/>
              <a:pathLst>
                <a:path w="285750">
                  <a:moveTo>
                    <a:pt x="0" y="0"/>
                  </a:moveTo>
                  <a:lnTo>
                    <a:pt x="28575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07967" y="3540505"/>
              <a:ext cx="429259" cy="0"/>
            </a:xfrm>
            <a:custGeom>
              <a:avLst/>
              <a:gdLst/>
              <a:ahLst/>
              <a:cxnLst/>
              <a:rect l="l" t="t" r="r" b="b"/>
              <a:pathLst>
                <a:path w="429260">
                  <a:moveTo>
                    <a:pt x="0" y="0"/>
                  </a:moveTo>
                  <a:lnTo>
                    <a:pt x="429006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22851" y="3254755"/>
              <a:ext cx="0" cy="285750"/>
            </a:xfrm>
            <a:custGeom>
              <a:avLst/>
              <a:gdLst/>
              <a:ahLst/>
              <a:cxnLst/>
              <a:rect l="l" t="t" r="r" b="b"/>
              <a:pathLst>
                <a:path h="285750">
                  <a:moveTo>
                    <a:pt x="0" y="0"/>
                  </a:moveTo>
                  <a:lnTo>
                    <a:pt x="0" y="2857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589280" y="1755901"/>
            <a:ext cx="1073150" cy="1070610"/>
          </a:xfrm>
          <a:custGeom>
            <a:avLst/>
            <a:gdLst/>
            <a:ahLst/>
            <a:cxnLst/>
            <a:rect l="l" t="t" r="r" b="b"/>
            <a:pathLst>
              <a:path w="1073150" h="1070610">
                <a:moveTo>
                  <a:pt x="0" y="533400"/>
                </a:moveTo>
                <a:lnTo>
                  <a:pt x="5333" y="456438"/>
                </a:lnTo>
                <a:lnTo>
                  <a:pt x="22859" y="382524"/>
                </a:lnTo>
                <a:lnTo>
                  <a:pt x="48767" y="310896"/>
                </a:lnTo>
                <a:lnTo>
                  <a:pt x="86105" y="245363"/>
                </a:lnTo>
                <a:lnTo>
                  <a:pt x="131825" y="182879"/>
                </a:lnTo>
                <a:lnTo>
                  <a:pt x="185927" y="128015"/>
                </a:lnTo>
                <a:lnTo>
                  <a:pt x="246125" y="82295"/>
                </a:lnTo>
                <a:lnTo>
                  <a:pt x="314705" y="45719"/>
                </a:lnTo>
                <a:lnTo>
                  <a:pt x="386334" y="19812"/>
                </a:lnTo>
                <a:lnTo>
                  <a:pt x="460248" y="2285"/>
                </a:lnTo>
                <a:lnTo>
                  <a:pt x="537972" y="0"/>
                </a:lnTo>
                <a:lnTo>
                  <a:pt x="611886" y="2285"/>
                </a:lnTo>
                <a:lnTo>
                  <a:pt x="686562" y="19812"/>
                </a:lnTo>
                <a:lnTo>
                  <a:pt x="758190" y="45719"/>
                </a:lnTo>
                <a:lnTo>
                  <a:pt x="826770" y="82295"/>
                </a:lnTo>
                <a:lnTo>
                  <a:pt x="886968" y="128015"/>
                </a:lnTo>
                <a:lnTo>
                  <a:pt x="941070" y="182879"/>
                </a:lnTo>
                <a:lnTo>
                  <a:pt x="986790" y="245363"/>
                </a:lnTo>
                <a:lnTo>
                  <a:pt x="1024128" y="310895"/>
                </a:lnTo>
                <a:lnTo>
                  <a:pt x="1050036" y="382523"/>
                </a:lnTo>
                <a:lnTo>
                  <a:pt x="1066800" y="456438"/>
                </a:lnTo>
                <a:lnTo>
                  <a:pt x="1072896" y="533399"/>
                </a:lnTo>
                <a:lnTo>
                  <a:pt x="1066800" y="611124"/>
                </a:lnTo>
                <a:lnTo>
                  <a:pt x="1050036" y="685038"/>
                </a:lnTo>
                <a:lnTo>
                  <a:pt x="1024128" y="756666"/>
                </a:lnTo>
                <a:lnTo>
                  <a:pt x="986790" y="822198"/>
                </a:lnTo>
                <a:lnTo>
                  <a:pt x="941070" y="884682"/>
                </a:lnTo>
                <a:lnTo>
                  <a:pt x="886968" y="939545"/>
                </a:lnTo>
                <a:lnTo>
                  <a:pt x="826770" y="985266"/>
                </a:lnTo>
                <a:lnTo>
                  <a:pt x="758190" y="1021842"/>
                </a:lnTo>
                <a:lnTo>
                  <a:pt x="686562" y="1047750"/>
                </a:lnTo>
                <a:lnTo>
                  <a:pt x="611886" y="1065276"/>
                </a:lnTo>
                <a:lnTo>
                  <a:pt x="537972" y="1070610"/>
                </a:lnTo>
                <a:lnTo>
                  <a:pt x="460248" y="1065276"/>
                </a:lnTo>
                <a:lnTo>
                  <a:pt x="386334" y="1047750"/>
                </a:lnTo>
                <a:lnTo>
                  <a:pt x="314706" y="1021842"/>
                </a:lnTo>
                <a:lnTo>
                  <a:pt x="246126" y="985266"/>
                </a:lnTo>
                <a:lnTo>
                  <a:pt x="185928" y="939546"/>
                </a:lnTo>
                <a:lnTo>
                  <a:pt x="131826" y="884682"/>
                </a:lnTo>
                <a:lnTo>
                  <a:pt x="86106" y="822198"/>
                </a:lnTo>
                <a:lnTo>
                  <a:pt x="48768" y="756666"/>
                </a:lnTo>
                <a:lnTo>
                  <a:pt x="22859" y="685038"/>
                </a:lnTo>
                <a:lnTo>
                  <a:pt x="5333" y="611124"/>
                </a:lnTo>
                <a:lnTo>
                  <a:pt x="0" y="533400"/>
                </a:lnTo>
              </a:path>
            </a:pathLst>
          </a:custGeom>
          <a:ln w="514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48031" y="2077159"/>
            <a:ext cx="751840" cy="368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50" b="1" spc="-10" dirty="0">
                <a:latin typeface="Comic Sans MS"/>
                <a:cs typeface="Comic Sans MS"/>
              </a:rPr>
              <a:t>GEN.</a:t>
            </a:r>
            <a:endParaRPr sz="225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662176" y="2229675"/>
            <a:ext cx="1556385" cy="1253490"/>
            <a:chOff x="1662176" y="2229675"/>
            <a:chExt cx="1556385" cy="1253490"/>
          </a:xfrm>
        </p:grpSpPr>
        <p:sp>
          <p:nvSpPr>
            <p:cNvPr id="13" name="object 13"/>
            <p:cNvSpPr/>
            <p:nvPr/>
          </p:nvSpPr>
          <p:spPr>
            <a:xfrm>
              <a:off x="1662176" y="2289301"/>
              <a:ext cx="1556385" cy="0"/>
            </a:xfrm>
            <a:custGeom>
              <a:avLst/>
              <a:gdLst/>
              <a:ahLst/>
              <a:cxnLst/>
              <a:rect l="l" t="t" r="r" b="b"/>
              <a:pathLst>
                <a:path w="1556385">
                  <a:moveTo>
                    <a:pt x="1556004" y="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877060" y="3146551"/>
              <a:ext cx="858519" cy="322580"/>
            </a:xfrm>
            <a:custGeom>
              <a:avLst/>
              <a:gdLst/>
              <a:ahLst/>
              <a:cxnLst/>
              <a:rect l="l" t="t" r="r" b="b"/>
              <a:pathLst>
                <a:path w="858519" h="322579">
                  <a:moveTo>
                    <a:pt x="0" y="0"/>
                  </a:moveTo>
                  <a:lnTo>
                    <a:pt x="0" y="214122"/>
                  </a:lnTo>
                  <a:lnTo>
                    <a:pt x="19812" y="276606"/>
                  </a:lnTo>
                  <a:lnTo>
                    <a:pt x="73914" y="316992"/>
                  </a:lnTo>
                  <a:lnTo>
                    <a:pt x="108204" y="322326"/>
                  </a:lnTo>
                  <a:lnTo>
                    <a:pt x="139446" y="316992"/>
                  </a:lnTo>
                  <a:lnTo>
                    <a:pt x="171450" y="299466"/>
                  </a:lnTo>
                  <a:lnTo>
                    <a:pt x="194310" y="276606"/>
                  </a:lnTo>
                  <a:lnTo>
                    <a:pt x="208787" y="248411"/>
                  </a:lnTo>
                  <a:lnTo>
                    <a:pt x="214122" y="214122"/>
                  </a:lnTo>
                  <a:lnTo>
                    <a:pt x="220218" y="248411"/>
                  </a:lnTo>
                  <a:lnTo>
                    <a:pt x="233934" y="276606"/>
                  </a:lnTo>
                  <a:lnTo>
                    <a:pt x="256794" y="299466"/>
                  </a:lnTo>
                  <a:lnTo>
                    <a:pt x="288798" y="316992"/>
                  </a:lnTo>
                  <a:lnTo>
                    <a:pt x="323088" y="322326"/>
                  </a:lnTo>
                  <a:lnTo>
                    <a:pt x="354329" y="316992"/>
                  </a:lnTo>
                  <a:lnTo>
                    <a:pt x="385572" y="299466"/>
                  </a:lnTo>
                  <a:lnTo>
                    <a:pt x="408431" y="276605"/>
                  </a:lnTo>
                  <a:lnTo>
                    <a:pt x="422909" y="248411"/>
                  </a:lnTo>
                  <a:lnTo>
                    <a:pt x="429006" y="214122"/>
                  </a:lnTo>
                  <a:lnTo>
                    <a:pt x="434340" y="248411"/>
                  </a:lnTo>
                  <a:lnTo>
                    <a:pt x="448818" y="276605"/>
                  </a:lnTo>
                  <a:lnTo>
                    <a:pt x="471678" y="299466"/>
                  </a:lnTo>
                  <a:lnTo>
                    <a:pt x="502920" y="316992"/>
                  </a:lnTo>
                  <a:lnTo>
                    <a:pt x="537210" y="322326"/>
                  </a:lnTo>
                  <a:lnTo>
                    <a:pt x="569214" y="316992"/>
                  </a:lnTo>
                  <a:lnTo>
                    <a:pt x="600456" y="299466"/>
                  </a:lnTo>
                  <a:lnTo>
                    <a:pt x="623316" y="276605"/>
                  </a:lnTo>
                  <a:lnTo>
                    <a:pt x="637794" y="248411"/>
                  </a:lnTo>
                  <a:lnTo>
                    <a:pt x="643128" y="214121"/>
                  </a:lnTo>
                  <a:lnTo>
                    <a:pt x="649224" y="248411"/>
                  </a:lnTo>
                  <a:lnTo>
                    <a:pt x="663701" y="276605"/>
                  </a:lnTo>
                  <a:lnTo>
                    <a:pt x="686562" y="299466"/>
                  </a:lnTo>
                  <a:lnTo>
                    <a:pt x="717804" y="316992"/>
                  </a:lnTo>
                  <a:lnTo>
                    <a:pt x="752094" y="322325"/>
                  </a:lnTo>
                  <a:lnTo>
                    <a:pt x="783336" y="316992"/>
                  </a:lnTo>
                  <a:lnTo>
                    <a:pt x="815340" y="299466"/>
                  </a:lnTo>
                  <a:lnTo>
                    <a:pt x="838200" y="276605"/>
                  </a:lnTo>
                  <a:lnTo>
                    <a:pt x="851916" y="248411"/>
                  </a:lnTo>
                  <a:lnTo>
                    <a:pt x="858012" y="214121"/>
                  </a:lnTo>
                  <a:lnTo>
                    <a:pt x="858012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06066" y="2289301"/>
              <a:ext cx="0" cy="1071880"/>
            </a:xfrm>
            <a:custGeom>
              <a:avLst/>
              <a:gdLst/>
              <a:ahLst/>
              <a:cxnLst/>
              <a:rect l="l" t="t" r="r" b="b"/>
              <a:pathLst>
                <a:path h="1071879">
                  <a:moveTo>
                    <a:pt x="0" y="1071372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2629" y="2229675"/>
              <a:ext cx="126111" cy="120015"/>
            </a:xfrm>
            <a:prstGeom prst="rect">
              <a:avLst/>
            </a:prstGeom>
          </p:spPr>
        </p:pic>
      </p:grpSp>
      <p:sp>
        <p:nvSpPr>
          <p:cNvPr id="17" name="object 17"/>
          <p:cNvSpPr/>
          <p:nvPr/>
        </p:nvSpPr>
        <p:spPr>
          <a:xfrm>
            <a:off x="3753865" y="2289301"/>
            <a:ext cx="912494" cy="0"/>
          </a:xfrm>
          <a:custGeom>
            <a:avLst/>
            <a:gdLst/>
            <a:ahLst/>
            <a:cxnLst/>
            <a:rect l="l" t="t" r="r" b="b"/>
            <a:pathLst>
              <a:path w="912495">
                <a:moveTo>
                  <a:pt x="0" y="0"/>
                </a:moveTo>
                <a:lnTo>
                  <a:pt x="912114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022851" y="2826511"/>
            <a:ext cx="0" cy="428625"/>
          </a:xfrm>
          <a:custGeom>
            <a:avLst/>
            <a:gdLst/>
            <a:ahLst/>
            <a:cxnLst/>
            <a:rect l="l" t="t" r="r" b="b"/>
            <a:pathLst>
              <a:path h="428625">
                <a:moveTo>
                  <a:pt x="0" y="0"/>
                </a:moveTo>
                <a:lnTo>
                  <a:pt x="0" y="428244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862772" y="3668712"/>
            <a:ext cx="887094" cy="1191260"/>
            <a:chOff x="1862772" y="3668712"/>
            <a:chExt cx="887094" cy="1191260"/>
          </a:xfrm>
        </p:grpSpPr>
        <p:sp>
          <p:nvSpPr>
            <p:cNvPr id="20" name="object 20"/>
            <p:cNvSpPr/>
            <p:nvPr/>
          </p:nvSpPr>
          <p:spPr>
            <a:xfrm>
              <a:off x="1877060" y="3683000"/>
              <a:ext cx="858519" cy="320040"/>
            </a:xfrm>
            <a:custGeom>
              <a:avLst/>
              <a:gdLst/>
              <a:ahLst/>
              <a:cxnLst/>
              <a:rect l="l" t="t" r="r" b="b"/>
              <a:pathLst>
                <a:path w="858519" h="320039">
                  <a:moveTo>
                    <a:pt x="0" y="320039"/>
                  </a:moveTo>
                  <a:lnTo>
                    <a:pt x="0" y="105917"/>
                  </a:lnTo>
                  <a:lnTo>
                    <a:pt x="19811" y="42671"/>
                  </a:lnTo>
                  <a:lnTo>
                    <a:pt x="73914" y="3047"/>
                  </a:lnTo>
                  <a:lnTo>
                    <a:pt x="108203" y="0"/>
                  </a:lnTo>
                  <a:lnTo>
                    <a:pt x="139445" y="3047"/>
                  </a:lnTo>
                  <a:lnTo>
                    <a:pt x="171449" y="19811"/>
                  </a:lnTo>
                  <a:lnTo>
                    <a:pt x="194310" y="42671"/>
                  </a:lnTo>
                  <a:lnTo>
                    <a:pt x="208787" y="71627"/>
                  </a:lnTo>
                  <a:lnTo>
                    <a:pt x="214122" y="105917"/>
                  </a:lnTo>
                  <a:lnTo>
                    <a:pt x="220217" y="71627"/>
                  </a:lnTo>
                  <a:lnTo>
                    <a:pt x="233933" y="42671"/>
                  </a:lnTo>
                  <a:lnTo>
                    <a:pt x="256794" y="19811"/>
                  </a:lnTo>
                  <a:lnTo>
                    <a:pt x="288798" y="3047"/>
                  </a:lnTo>
                  <a:lnTo>
                    <a:pt x="323088" y="0"/>
                  </a:lnTo>
                  <a:lnTo>
                    <a:pt x="354329" y="3047"/>
                  </a:lnTo>
                  <a:lnTo>
                    <a:pt x="385571" y="19811"/>
                  </a:lnTo>
                  <a:lnTo>
                    <a:pt x="408431" y="42671"/>
                  </a:lnTo>
                  <a:lnTo>
                    <a:pt x="422909" y="71627"/>
                  </a:lnTo>
                  <a:lnTo>
                    <a:pt x="429006" y="105917"/>
                  </a:lnTo>
                  <a:lnTo>
                    <a:pt x="434339" y="71627"/>
                  </a:lnTo>
                  <a:lnTo>
                    <a:pt x="448817" y="42671"/>
                  </a:lnTo>
                  <a:lnTo>
                    <a:pt x="471678" y="19811"/>
                  </a:lnTo>
                  <a:lnTo>
                    <a:pt x="502920" y="3047"/>
                  </a:lnTo>
                  <a:lnTo>
                    <a:pt x="537210" y="0"/>
                  </a:lnTo>
                  <a:lnTo>
                    <a:pt x="569214" y="3047"/>
                  </a:lnTo>
                  <a:lnTo>
                    <a:pt x="600456" y="19811"/>
                  </a:lnTo>
                  <a:lnTo>
                    <a:pt x="623316" y="42671"/>
                  </a:lnTo>
                  <a:lnTo>
                    <a:pt x="637794" y="71627"/>
                  </a:lnTo>
                  <a:lnTo>
                    <a:pt x="643128" y="105917"/>
                  </a:lnTo>
                  <a:lnTo>
                    <a:pt x="649224" y="71627"/>
                  </a:lnTo>
                  <a:lnTo>
                    <a:pt x="663701" y="42671"/>
                  </a:lnTo>
                  <a:lnTo>
                    <a:pt x="686562" y="19811"/>
                  </a:lnTo>
                  <a:lnTo>
                    <a:pt x="717804" y="3047"/>
                  </a:lnTo>
                  <a:lnTo>
                    <a:pt x="752094" y="0"/>
                  </a:lnTo>
                  <a:lnTo>
                    <a:pt x="783336" y="3047"/>
                  </a:lnTo>
                  <a:lnTo>
                    <a:pt x="815340" y="19811"/>
                  </a:lnTo>
                  <a:lnTo>
                    <a:pt x="838200" y="42671"/>
                  </a:lnTo>
                  <a:lnTo>
                    <a:pt x="851916" y="71627"/>
                  </a:lnTo>
                  <a:lnTo>
                    <a:pt x="858012" y="105917"/>
                  </a:lnTo>
                  <a:lnTo>
                    <a:pt x="858012" y="320039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306066" y="3788917"/>
              <a:ext cx="0" cy="1070610"/>
            </a:xfrm>
            <a:custGeom>
              <a:avLst/>
              <a:gdLst/>
              <a:ahLst/>
              <a:cxnLst/>
              <a:rect l="l" t="t" r="r" b="b"/>
              <a:pathLst>
                <a:path h="1070610">
                  <a:moveTo>
                    <a:pt x="0" y="0"/>
                  </a:moveTo>
                  <a:lnTo>
                    <a:pt x="0" y="1070609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1433004" y="5382450"/>
            <a:ext cx="1745614" cy="777240"/>
            <a:chOff x="1433004" y="5382450"/>
            <a:chExt cx="1745614" cy="777240"/>
          </a:xfrm>
        </p:grpSpPr>
        <p:sp>
          <p:nvSpPr>
            <p:cNvPr id="23" name="object 23"/>
            <p:cNvSpPr/>
            <p:nvPr/>
          </p:nvSpPr>
          <p:spPr>
            <a:xfrm>
              <a:off x="2306066" y="5396738"/>
              <a:ext cx="0" cy="748665"/>
            </a:xfrm>
            <a:custGeom>
              <a:avLst/>
              <a:gdLst/>
              <a:ahLst/>
              <a:cxnLst/>
              <a:rect l="l" t="t" r="r" b="b"/>
              <a:pathLst>
                <a:path h="748664">
                  <a:moveTo>
                    <a:pt x="0" y="0"/>
                  </a:moveTo>
                  <a:lnTo>
                    <a:pt x="0" y="748283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447291" y="6145021"/>
              <a:ext cx="1717039" cy="0"/>
            </a:xfrm>
            <a:custGeom>
              <a:avLst/>
              <a:gdLst/>
              <a:ahLst/>
              <a:cxnLst/>
              <a:rect l="l" t="t" r="r" b="b"/>
              <a:pathLst>
                <a:path w="1717039">
                  <a:moveTo>
                    <a:pt x="0" y="0"/>
                  </a:moveTo>
                  <a:lnTo>
                    <a:pt x="1716785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6276847" y="1327657"/>
            <a:ext cx="535305" cy="533400"/>
          </a:xfrm>
          <a:prstGeom prst="rect">
            <a:avLst/>
          </a:prstGeom>
          <a:ln w="28575">
            <a:solidFill>
              <a:srgbClr val="000000"/>
            </a:solidFill>
          </a:ln>
        </p:spPr>
        <p:txBody>
          <a:bodyPr vert="horz" wrap="square" lIns="0" tIns="59055" rIns="0" bIns="0" rtlCol="0">
            <a:spAutoFit/>
          </a:bodyPr>
          <a:lstStyle/>
          <a:p>
            <a:pPr marL="137160">
              <a:lnSpc>
                <a:spcPct val="100000"/>
              </a:lnSpc>
              <a:spcBef>
                <a:spcPts val="465"/>
              </a:spcBef>
            </a:pPr>
            <a:r>
              <a:rPr sz="2250" b="1" spc="15" dirty="0">
                <a:latin typeface="Comic Sans MS"/>
                <a:cs typeface="Comic Sans MS"/>
              </a:rPr>
              <a:t>A</a:t>
            </a:r>
            <a:endParaRPr sz="2250">
              <a:latin typeface="Comic Sans MS"/>
              <a:cs typeface="Comic Sans MS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713158" y="1846770"/>
            <a:ext cx="1768475" cy="3467100"/>
            <a:chOff x="5713158" y="1846770"/>
            <a:chExt cx="1768475" cy="3467100"/>
          </a:xfrm>
        </p:grpSpPr>
        <p:sp>
          <p:nvSpPr>
            <p:cNvPr id="27" name="object 27"/>
            <p:cNvSpPr/>
            <p:nvPr/>
          </p:nvSpPr>
          <p:spPr>
            <a:xfrm>
              <a:off x="6542786" y="1861057"/>
              <a:ext cx="0" cy="857250"/>
            </a:xfrm>
            <a:custGeom>
              <a:avLst/>
              <a:gdLst/>
              <a:ahLst/>
              <a:cxnLst/>
              <a:rect l="l" t="t" r="r" b="b"/>
              <a:pathLst>
                <a:path h="857250">
                  <a:moveTo>
                    <a:pt x="0" y="0"/>
                  </a:moveTo>
                  <a:lnTo>
                    <a:pt x="0" y="8572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542786" y="3254755"/>
              <a:ext cx="0" cy="856615"/>
            </a:xfrm>
            <a:custGeom>
              <a:avLst/>
              <a:gdLst/>
              <a:ahLst/>
              <a:cxnLst/>
              <a:rect l="l" t="t" r="r" b="b"/>
              <a:pathLst>
                <a:path h="856614">
                  <a:moveTo>
                    <a:pt x="0" y="0"/>
                  </a:moveTo>
                  <a:lnTo>
                    <a:pt x="0" y="856488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276848" y="4111243"/>
              <a:ext cx="535305" cy="534670"/>
            </a:xfrm>
            <a:custGeom>
              <a:avLst/>
              <a:gdLst/>
              <a:ahLst/>
              <a:cxnLst/>
              <a:rect l="l" t="t" r="r" b="b"/>
              <a:pathLst>
                <a:path w="535304" h="534670">
                  <a:moveTo>
                    <a:pt x="0" y="0"/>
                  </a:moveTo>
                  <a:lnTo>
                    <a:pt x="0" y="534162"/>
                  </a:lnTo>
                  <a:lnTo>
                    <a:pt x="534924" y="534162"/>
                  </a:lnTo>
                  <a:lnTo>
                    <a:pt x="534924" y="0"/>
                  </a:lnTo>
                  <a:lnTo>
                    <a:pt x="0" y="0"/>
                  </a:lnTo>
                  <a:close/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542786" y="4645405"/>
              <a:ext cx="0" cy="642620"/>
            </a:xfrm>
            <a:custGeom>
              <a:avLst/>
              <a:gdLst/>
              <a:ahLst/>
              <a:cxnLst/>
              <a:rect l="l" t="t" r="r" b="b"/>
              <a:pathLst>
                <a:path h="642620">
                  <a:moveTo>
                    <a:pt x="0" y="0"/>
                  </a:moveTo>
                  <a:lnTo>
                    <a:pt x="0" y="642366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738876" y="5287771"/>
              <a:ext cx="1717039" cy="0"/>
            </a:xfrm>
            <a:custGeom>
              <a:avLst/>
              <a:gdLst/>
              <a:ahLst/>
              <a:cxnLst/>
              <a:rect l="l" t="t" r="r" b="b"/>
              <a:pathLst>
                <a:path w="1717040">
                  <a:moveTo>
                    <a:pt x="1716785" y="0"/>
                  </a:moveTo>
                  <a:lnTo>
                    <a:pt x="0" y="0"/>
                  </a:lnTo>
                </a:path>
              </a:pathLst>
            </a:custGeom>
            <a:ln w="514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6276847" y="2718307"/>
            <a:ext cx="535305" cy="536575"/>
          </a:xfrm>
          <a:prstGeom prst="rect">
            <a:avLst/>
          </a:prstGeom>
          <a:ln w="28575">
            <a:solidFill>
              <a:srgbClr val="000000"/>
            </a:solidFill>
          </a:ln>
        </p:spPr>
        <p:txBody>
          <a:bodyPr vert="horz" wrap="square" lIns="0" tIns="73660" rIns="0" bIns="0" rtlCol="0">
            <a:spAutoFit/>
          </a:bodyPr>
          <a:lstStyle/>
          <a:p>
            <a:pPr marL="151130">
              <a:lnSpc>
                <a:spcPct val="100000"/>
              </a:lnSpc>
              <a:spcBef>
                <a:spcPts val="580"/>
              </a:spcBef>
            </a:pPr>
            <a:r>
              <a:rPr sz="2250" b="1" spc="15" dirty="0">
                <a:latin typeface="Comic Sans MS"/>
                <a:cs typeface="Comic Sans MS"/>
              </a:rPr>
              <a:t>B</a:t>
            </a:r>
            <a:endParaRPr sz="2250">
              <a:latin typeface="Comic Sans MS"/>
              <a:cs typeface="Comic Sans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4651692" y="515937"/>
            <a:ext cx="4305935" cy="4832350"/>
            <a:chOff x="4651692" y="515937"/>
            <a:chExt cx="4305935" cy="4832350"/>
          </a:xfrm>
        </p:grpSpPr>
        <p:sp>
          <p:nvSpPr>
            <p:cNvPr id="34" name="object 34"/>
            <p:cNvSpPr/>
            <p:nvPr/>
          </p:nvSpPr>
          <p:spPr>
            <a:xfrm>
              <a:off x="5738876" y="576325"/>
              <a:ext cx="1717039" cy="0"/>
            </a:xfrm>
            <a:custGeom>
              <a:avLst/>
              <a:gdLst/>
              <a:ahLst/>
              <a:cxnLst/>
              <a:rect l="l" t="t" r="r" b="b"/>
              <a:pathLst>
                <a:path w="1717040">
                  <a:moveTo>
                    <a:pt x="1716785" y="0"/>
                  </a:moveTo>
                  <a:lnTo>
                    <a:pt x="0" y="0"/>
                  </a:lnTo>
                </a:path>
              </a:pathLst>
            </a:custGeom>
            <a:ln w="514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542785" y="576325"/>
              <a:ext cx="0" cy="751840"/>
            </a:xfrm>
            <a:custGeom>
              <a:avLst/>
              <a:gdLst/>
              <a:ahLst/>
              <a:cxnLst/>
              <a:rect l="l" t="t" r="r" b="b"/>
              <a:pathLst>
                <a:path h="751840">
                  <a:moveTo>
                    <a:pt x="0" y="751332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241540" y="576326"/>
              <a:ext cx="1716405" cy="0"/>
            </a:xfrm>
            <a:custGeom>
              <a:avLst/>
              <a:gdLst/>
              <a:ahLst/>
              <a:cxnLst/>
              <a:rect l="l" t="t" r="r" b="b"/>
              <a:pathLst>
                <a:path w="1716404">
                  <a:moveTo>
                    <a:pt x="1716024" y="0"/>
                  </a:moveTo>
                  <a:lnTo>
                    <a:pt x="0" y="0"/>
                  </a:lnTo>
                </a:path>
              </a:pathLst>
            </a:custGeom>
            <a:ln w="514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778750" y="1327657"/>
              <a:ext cx="535940" cy="533400"/>
            </a:xfrm>
            <a:custGeom>
              <a:avLst/>
              <a:gdLst/>
              <a:ahLst/>
              <a:cxnLst/>
              <a:rect l="l" t="t" r="r" b="b"/>
              <a:pathLst>
                <a:path w="535940" h="533400">
                  <a:moveTo>
                    <a:pt x="0" y="0"/>
                  </a:moveTo>
                  <a:lnTo>
                    <a:pt x="0" y="533400"/>
                  </a:lnTo>
                  <a:lnTo>
                    <a:pt x="535686" y="533400"/>
                  </a:lnTo>
                  <a:lnTo>
                    <a:pt x="535686" y="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045450" y="1861057"/>
              <a:ext cx="0" cy="857250"/>
            </a:xfrm>
            <a:custGeom>
              <a:avLst/>
              <a:gdLst/>
              <a:ahLst/>
              <a:cxnLst/>
              <a:rect l="l" t="t" r="r" b="b"/>
              <a:pathLst>
                <a:path h="857250">
                  <a:moveTo>
                    <a:pt x="0" y="0"/>
                  </a:moveTo>
                  <a:lnTo>
                    <a:pt x="0" y="85725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778750" y="2718307"/>
              <a:ext cx="535940" cy="536575"/>
            </a:xfrm>
            <a:custGeom>
              <a:avLst/>
              <a:gdLst/>
              <a:ahLst/>
              <a:cxnLst/>
              <a:rect l="l" t="t" r="r" b="b"/>
              <a:pathLst>
                <a:path w="535940" h="536575">
                  <a:moveTo>
                    <a:pt x="0" y="0"/>
                  </a:moveTo>
                  <a:lnTo>
                    <a:pt x="0" y="536448"/>
                  </a:lnTo>
                  <a:lnTo>
                    <a:pt x="535686" y="536448"/>
                  </a:lnTo>
                  <a:lnTo>
                    <a:pt x="535686" y="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8045450" y="3254755"/>
              <a:ext cx="0" cy="856615"/>
            </a:xfrm>
            <a:custGeom>
              <a:avLst/>
              <a:gdLst/>
              <a:ahLst/>
              <a:cxnLst/>
              <a:rect l="l" t="t" r="r" b="b"/>
              <a:pathLst>
                <a:path h="856614">
                  <a:moveTo>
                    <a:pt x="0" y="0"/>
                  </a:moveTo>
                  <a:lnTo>
                    <a:pt x="0" y="856488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778750" y="4111243"/>
              <a:ext cx="535940" cy="534670"/>
            </a:xfrm>
            <a:custGeom>
              <a:avLst/>
              <a:gdLst/>
              <a:ahLst/>
              <a:cxnLst/>
              <a:rect l="l" t="t" r="r" b="b"/>
              <a:pathLst>
                <a:path w="535940" h="534670">
                  <a:moveTo>
                    <a:pt x="0" y="0"/>
                  </a:moveTo>
                  <a:lnTo>
                    <a:pt x="0" y="534162"/>
                  </a:lnTo>
                  <a:lnTo>
                    <a:pt x="535686" y="534162"/>
                  </a:lnTo>
                  <a:lnTo>
                    <a:pt x="535686" y="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045450" y="4645405"/>
              <a:ext cx="0" cy="642620"/>
            </a:xfrm>
            <a:custGeom>
              <a:avLst/>
              <a:gdLst/>
              <a:ahLst/>
              <a:cxnLst/>
              <a:rect l="l" t="t" r="r" b="b"/>
              <a:pathLst>
                <a:path h="642620">
                  <a:moveTo>
                    <a:pt x="0" y="0"/>
                  </a:moveTo>
                  <a:lnTo>
                    <a:pt x="0" y="642366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241540" y="5287771"/>
              <a:ext cx="1716405" cy="0"/>
            </a:xfrm>
            <a:custGeom>
              <a:avLst/>
              <a:gdLst/>
              <a:ahLst/>
              <a:cxnLst/>
              <a:rect l="l" t="t" r="r" b="b"/>
              <a:pathLst>
                <a:path w="1716404">
                  <a:moveTo>
                    <a:pt x="1716024" y="0"/>
                  </a:moveTo>
                  <a:lnTo>
                    <a:pt x="0" y="0"/>
                  </a:lnTo>
                </a:path>
              </a:pathLst>
            </a:custGeom>
            <a:ln w="514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045450" y="576325"/>
              <a:ext cx="0" cy="751840"/>
            </a:xfrm>
            <a:custGeom>
              <a:avLst/>
              <a:gdLst/>
              <a:ahLst/>
              <a:cxnLst/>
              <a:rect l="l" t="t" r="r" b="b"/>
              <a:pathLst>
                <a:path h="751840">
                  <a:moveTo>
                    <a:pt x="0" y="751332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045450" y="2289301"/>
              <a:ext cx="912494" cy="0"/>
            </a:xfrm>
            <a:custGeom>
              <a:avLst/>
              <a:gdLst/>
              <a:ahLst/>
              <a:cxnLst/>
              <a:rect l="l" t="t" r="r" b="b"/>
              <a:pathLst>
                <a:path w="912495">
                  <a:moveTo>
                    <a:pt x="0" y="0"/>
                  </a:moveTo>
                  <a:lnTo>
                    <a:pt x="912114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045450" y="3682999"/>
              <a:ext cx="912494" cy="0"/>
            </a:xfrm>
            <a:custGeom>
              <a:avLst/>
              <a:gdLst/>
              <a:ahLst/>
              <a:cxnLst/>
              <a:rect l="l" t="t" r="r" b="b"/>
              <a:pathLst>
                <a:path w="912495">
                  <a:moveTo>
                    <a:pt x="0" y="0"/>
                  </a:moveTo>
                  <a:lnTo>
                    <a:pt x="912114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738875" y="3682999"/>
              <a:ext cx="803910" cy="0"/>
            </a:xfrm>
            <a:custGeom>
              <a:avLst/>
              <a:gdLst/>
              <a:ahLst/>
              <a:cxnLst/>
              <a:rect l="l" t="t" r="r" b="b"/>
              <a:pathLst>
                <a:path w="803909">
                  <a:moveTo>
                    <a:pt x="803910" y="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665979" y="1861057"/>
              <a:ext cx="1877060" cy="428625"/>
            </a:xfrm>
            <a:custGeom>
              <a:avLst/>
              <a:gdLst/>
              <a:ahLst/>
              <a:cxnLst/>
              <a:rect l="l" t="t" r="r" b="b"/>
              <a:pathLst>
                <a:path w="1877059" h="428625">
                  <a:moveTo>
                    <a:pt x="1876805" y="428243"/>
                  </a:moveTo>
                  <a:lnTo>
                    <a:pt x="643889" y="428243"/>
                  </a:lnTo>
                  <a:lnTo>
                    <a:pt x="0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83159" y="515937"/>
              <a:ext cx="123063" cy="120015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85061" y="515937"/>
              <a:ext cx="123063" cy="12001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85061" y="5228145"/>
              <a:ext cx="123063" cy="12001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83159" y="5228145"/>
              <a:ext cx="123063" cy="120015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83159" y="3620325"/>
              <a:ext cx="123063" cy="123062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83159" y="2229675"/>
              <a:ext cx="123063" cy="120015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85061" y="2229675"/>
              <a:ext cx="123063" cy="120015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85061" y="3620325"/>
              <a:ext cx="123063" cy="123062"/>
            </a:xfrm>
            <a:prstGeom prst="rect">
              <a:avLst/>
            </a:prstGeom>
          </p:spPr>
        </p:pic>
      </p:grpSp>
      <p:sp>
        <p:nvSpPr>
          <p:cNvPr id="57" name="object 57"/>
          <p:cNvSpPr txBox="1">
            <a:spLocks noGrp="1"/>
          </p:cNvSpPr>
          <p:nvPr>
            <p:ph type="title"/>
          </p:nvPr>
        </p:nvSpPr>
        <p:spPr>
          <a:xfrm>
            <a:off x="2862578" y="835091"/>
            <a:ext cx="1249045" cy="710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13664">
              <a:lnSpc>
                <a:spcPct val="100000"/>
              </a:lnSpc>
              <a:spcBef>
                <a:spcPts val="95"/>
              </a:spcBef>
            </a:pPr>
            <a:r>
              <a:rPr sz="2250" b="0" spc="5" dirty="0">
                <a:solidFill>
                  <a:srgbClr val="000000"/>
                </a:solidFill>
                <a:latin typeface="Comic Sans MS"/>
                <a:cs typeface="Comic Sans MS"/>
              </a:rPr>
              <a:t>TRAFO </a:t>
            </a:r>
            <a:r>
              <a:rPr sz="2250" b="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250" b="0" spc="5" dirty="0">
                <a:solidFill>
                  <a:srgbClr val="000000"/>
                </a:solidFill>
                <a:latin typeface="Comic Sans MS"/>
                <a:cs typeface="Comic Sans MS"/>
              </a:rPr>
              <a:t>UNI</a:t>
            </a:r>
            <a:r>
              <a:rPr sz="2250" b="0" spc="-10" dirty="0">
                <a:solidFill>
                  <a:srgbClr val="000000"/>
                </a:solidFill>
                <a:latin typeface="Comic Sans MS"/>
                <a:cs typeface="Comic Sans MS"/>
              </a:rPr>
              <a:t>D</a:t>
            </a:r>
            <a:r>
              <a:rPr sz="2250" b="0" spc="15" dirty="0">
                <a:solidFill>
                  <a:srgbClr val="000000"/>
                </a:solidFill>
                <a:latin typeface="Comic Sans MS"/>
                <a:cs typeface="Comic Sans MS"/>
              </a:rPr>
              <a:t>A</a:t>
            </a:r>
            <a:r>
              <a:rPr sz="2250" b="0" spc="5" dirty="0">
                <a:solidFill>
                  <a:srgbClr val="000000"/>
                </a:solidFill>
                <a:latin typeface="Comic Sans MS"/>
                <a:cs typeface="Comic Sans MS"/>
              </a:rPr>
              <a:t>D</a:t>
            </a:r>
            <a:endParaRPr sz="2250">
              <a:latin typeface="Comic Sans MS"/>
              <a:cs typeface="Comic Sans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50002" y="3216375"/>
            <a:ext cx="1520825" cy="711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52095">
              <a:lnSpc>
                <a:spcPct val="100000"/>
              </a:lnSpc>
              <a:spcBef>
                <a:spcPts val="95"/>
              </a:spcBef>
            </a:pPr>
            <a:r>
              <a:rPr sz="2250" spc="5" dirty="0">
                <a:latin typeface="Comic Sans MS"/>
                <a:cs typeface="Comic Sans MS"/>
              </a:rPr>
              <a:t>TRAFO </a:t>
            </a:r>
            <a:r>
              <a:rPr sz="2250" spc="10" dirty="0">
                <a:latin typeface="Comic Sans MS"/>
                <a:cs typeface="Comic Sans MS"/>
              </a:rPr>
              <a:t> </a:t>
            </a:r>
            <a:r>
              <a:rPr sz="2250" spc="15" dirty="0">
                <a:latin typeface="Comic Sans MS"/>
                <a:cs typeface="Comic Sans MS"/>
              </a:rPr>
              <a:t>A</a:t>
            </a:r>
            <a:r>
              <a:rPr sz="2250" spc="5" dirty="0">
                <a:latin typeface="Comic Sans MS"/>
                <a:cs typeface="Comic Sans MS"/>
              </a:rPr>
              <a:t>U</a:t>
            </a:r>
            <a:r>
              <a:rPr sz="2250" spc="-5" dirty="0">
                <a:latin typeface="Comic Sans MS"/>
                <a:cs typeface="Comic Sans MS"/>
              </a:rPr>
              <a:t>X</a:t>
            </a:r>
            <a:r>
              <a:rPr sz="2250" dirty="0">
                <a:latin typeface="Comic Sans MS"/>
                <a:cs typeface="Comic Sans MS"/>
              </a:rPr>
              <a:t>ILI</a:t>
            </a:r>
            <a:r>
              <a:rPr sz="2250" spc="15" dirty="0">
                <a:latin typeface="Comic Sans MS"/>
                <a:cs typeface="Comic Sans MS"/>
              </a:rPr>
              <a:t>AR</a:t>
            </a:r>
            <a:endParaRPr sz="2250">
              <a:latin typeface="Comic Sans MS"/>
              <a:cs typeface="Comic Sans M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85500" y="6255296"/>
            <a:ext cx="3039110" cy="368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50" dirty="0">
                <a:latin typeface="Comic Sans MS"/>
                <a:cs typeface="Comic Sans MS"/>
              </a:rPr>
              <a:t>BUS</a:t>
            </a:r>
            <a:r>
              <a:rPr sz="2250" spc="-30" dirty="0">
                <a:latin typeface="Comic Sans MS"/>
                <a:cs typeface="Comic Sans MS"/>
              </a:rPr>
              <a:t> </a:t>
            </a:r>
            <a:r>
              <a:rPr sz="2250" dirty="0">
                <a:latin typeface="Comic Sans MS"/>
                <a:cs typeface="Comic Sans MS"/>
              </a:rPr>
              <a:t>DE</a:t>
            </a:r>
            <a:r>
              <a:rPr sz="2250" spc="-30" dirty="0">
                <a:latin typeface="Comic Sans MS"/>
                <a:cs typeface="Comic Sans MS"/>
              </a:rPr>
              <a:t> </a:t>
            </a:r>
            <a:r>
              <a:rPr sz="2250" dirty="0">
                <a:latin typeface="Comic Sans MS"/>
                <a:cs typeface="Comic Sans MS"/>
              </a:rPr>
              <a:t>AUXILIARES</a:t>
            </a:r>
            <a:endParaRPr sz="2250">
              <a:latin typeface="Comic Sans MS"/>
              <a:cs typeface="Comic Sans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811281" y="1379939"/>
            <a:ext cx="350520" cy="368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50" spc="-10" dirty="0">
                <a:latin typeface="Comic Sans MS"/>
                <a:cs typeface="Comic Sans MS"/>
              </a:rPr>
              <a:t>S1</a:t>
            </a:r>
            <a:endParaRPr sz="2250">
              <a:latin typeface="Comic Sans MS"/>
              <a:cs typeface="Comic Sans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037080" y="4859528"/>
            <a:ext cx="538480" cy="537210"/>
          </a:xfrm>
          <a:prstGeom prst="rect">
            <a:avLst/>
          </a:prstGeom>
          <a:ln w="28575">
            <a:solidFill>
              <a:srgbClr val="000000"/>
            </a:solidFill>
          </a:ln>
        </p:spPr>
        <p:txBody>
          <a:bodyPr vert="horz" wrap="square" lIns="0" tIns="91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sz="2250" b="1" spc="15" dirty="0">
                <a:latin typeface="Comic Sans MS"/>
                <a:cs typeface="Comic Sans MS"/>
              </a:rPr>
              <a:t>C</a:t>
            </a:r>
            <a:endParaRPr sz="2250">
              <a:latin typeface="Comic Sans MS"/>
              <a:cs typeface="Comic Sans MS"/>
            </a:endParaRPr>
          </a:p>
        </p:txBody>
      </p:sp>
      <p:pic>
        <p:nvPicPr>
          <p:cNvPr id="62" name="object 6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242629" y="6084632"/>
            <a:ext cx="126111" cy="120015"/>
          </a:xfrm>
          <a:prstGeom prst="rect">
            <a:avLst/>
          </a:prstGeom>
        </p:spPr>
      </p:pic>
      <p:sp>
        <p:nvSpPr>
          <p:cNvPr id="63" name="object 63"/>
          <p:cNvSpPr txBox="1"/>
          <p:nvPr/>
        </p:nvSpPr>
        <p:spPr>
          <a:xfrm>
            <a:off x="5518657" y="5604001"/>
            <a:ext cx="3420745" cy="514350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645"/>
              </a:spcBef>
            </a:pPr>
            <a:r>
              <a:rPr sz="2000" spc="-5" dirty="0">
                <a:latin typeface="Comic Sans MS"/>
                <a:cs typeface="Comic Sans MS"/>
              </a:rPr>
              <a:t>INTERRUPTOR</a:t>
            </a:r>
            <a:r>
              <a:rPr sz="2000" spc="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Y</a:t>
            </a:r>
            <a:r>
              <a:rPr sz="2000" spc="1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MEDIO</a:t>
            </a:r>
            <a:endParaRPr sz="2000">
              <a:latin typeface="Comic Sans MS"/>
              <a:cs typeface="Comic Sans MS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5489701" y="5575807"/>
            <a:ext cx="3478529" cy="571500"/>
            <a:chOff x="5489701" y="5575807"/>
            <a:chExt cx="3478529" cy="571500"/>
          </a:xfrm>
        </p:grpSpPr>
        <p:sp>
          <p:nvSpPr>
            <p:cNvPr id="65" name="object 65"/>
            <p:cNvSpPr/>
            <p:nvPr/>
          </p:nvSpPr>
          <p:spPr>
            <a:xfrm>
              <a:off x="5518657" y="5604001"/>
              <a:ext cx="3420745" cy="514350"/>
            </a:xfrm>
            <a:custGeom>
              <a:avLst/>
              <a:gdLst/>
              <a:ahLst/>
              <a:cxnLst/>
              <a:rect l="l" t="t" r="r" b="b"/>
              <a:pathLst>
                <a:path w="3420745" h="514350">
                  <a:moveTo>
                    <a:pt x="3420617" y="514350"/>
                  </a:moveTo>
                  <a:lnTo>
                    <a:pt x="3420617" y="0"/>
                  </a:lnTo>
                  <a:lnTo>
                    <a:pt x="0" y="0"/>
                  </a:lnTo>
                  <a:lnTo>
                    <a:pt x="0" y="514350"/>
                  </a:lnTo>
                  <a:lnTo>
                    <a:pt x="3420617" y="51435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489701" y="5575807"/>
              <a:ext cx="3478529" cy="571500"/>
            </a:xfrm>
            <a:custGeom>
              <a:avLst/>
              <a:gdLst/>
              <a:ahLst/>
              <a:cxnLst/>
              <a:rect l="l" t="t" r="r" b="b"/>
              <a:pathLst>
                <a:path w="3478529" h="571500">
                  <a:moveTo>
                    <a:pt x="3478529" y="571500"/>
                  </a:moveTo>
                  <a:lnTo>
                    <a:pt x="3478529" y="0"/>
                  </a:lnTo>
                  <a:lnTo>
                    <a:pt x="0" y="0"/>
                  </a:lnTo>
                  <a:lnTo>
                    <a:pt x="0" y="571500"/>
                  </a:lnTo>
                  <a:lnTo>
                    <a:pt x="28956" y="571500"/>
                  </a:lnTo>
                  <a:lnTo>
                    <a:pt x="28956" y="57150"/>
                  </a:lnTo>
                  <a:lnTo>
                    <a:pt x="57150" y="28193"/>
                  </a:lnTo>
                  <a:lnTo>
                    <a:pt x="57150" y="57150"/>
                  </a:lnTo>
                  <a:lnTo>
                    <a:pt x="3421379" y="57150"/>
                  </a:lnTo>
                  <a:lnTo>
                    <a:pt x="3421379" y="28193"/>
                  </a:lnTo>
                  <a:lnTo>
                    <a:pt x="3449574" y="57150"/>
                  </a:lnTo>
                  <a:lnTo>
                    <a:pt x="3449574" y="571500"/>
                  </a:lnTo>
                  <a:lnTo>
                    <a:pt x="3478529" y="571500"/>
                  </a:lnTo>
                  <a:close/>
                </a:path>
                <a:path w="3478529" h="571500">
                  <a:moveTo>
                    <a:pt x="57150" y="57150"/>
                  </a:moveTo>
                  <a:lnTo>
                    <a:pt x="57150" y="28193"/>
                  </a:lnTo>
                  <a:lnTo>
                    <a:pt x="28956" y="57150"/>
                  </a:lnTo>
                  <a:lnTo>
                    <a:pt x="57150" y="57150"/>
                  </a:lnTo>
                  <a:close/>
                </a:path>
                <a:path w="3478529" h="571500">
                  <a:moveTo>
                    <a:pt x="57150" y="514350"/>
                  </a:moveTo>
                  <a:lnTo>
                    <a:pt x="57150" y="57150"/>
                  </a:lnTo>
                  <a:lnTo>
                    <a:pt x="28956" y="57150"/>
                  </a:lnTo>
                  <a:lnTo>
                    <a:pt x="28956" y="514350"/>
                  </a:lnTo>
                  <a:lnTo>
                    <a:pt x="57150" y="514350"/>
                  </a:lnTo>
                  <a:close/>
                </a:path>
                <a:path w="3478529" h="571500">
                  <a:moveTo>
                    <a:pt x="3449574" y="514350"/>
                  </a:moveTo>
                  <a:lnTo>
                    <a:pt x="28956" y="514350"/>
                  </a:lnTo>
                  <a:lnTo>
                    <a:pt x="57150" y="542544"/>
                  </a:lnTo>
                  <a:lnTo>
                    <a:pt x="57150" y="571500"/>
                  </a:lnTo>
                  <a:lnTo>
                    <a:pt x="3421379" y="571500"/>
                  </a:lnTo>
                  <a:lnTo>
                    <a:pt x="3421379" y="542544"/>
                  </a:lnTo>
                  <a:lnTo>
                    <a:pt x="3449574" y="514350"/>
                  </a:lnTo>
                  <a:close/>
                </a:path>
                <a:path w="3478529" h="571500">
                  <a:moveTo>
                    <a:pt x="57150" y="571500"/>
                  </a:moveTo>
                  <a:lnTo>
                    <a:pt x="57150" y="542544"/>
                  </a:lnTo>
                  <a:lnTo>
                    <a:pt x="28956" y="514350"/>
                  </a:lnTo>
                  <a:lnTo>
                    <a:pt x="28956" y="571500"/>
                  </a:lnTo>
                  <a:lnTo>
                    <a:pt x="57150" y="571500"/>
                  </a:lnTo>
                  <a:close/>
                </a:path>
                <a:path w="3478529" h="571500">
                  <a:moveTo>
                    <a:pt x="3449574" y="57150"/>
                  </a:moveTo>
                  <a:lnTo>
                    <a:pt x="3421379" y="28193"/>
                  </a:lnTo>
                  <a:lnTo>
                    <a:pt x="3421379" y="57150"/>
                  </a:lnTo>
                  <a:lnTo>
                    <a:pt x="3449574" y="57150"/>
                  </a:lnTo>
                  <a:close/>
                </a:path>
                <a:path w="3478529" h="571500">
                  <a:moveTo>
                    <a:pt x="3449574" y="514350"/>
                  </a:moveTo>
                  <a:lnTo>
                    <a:pt x="3449574" y="57150"/>
                  </a:lnTo>
                  <a:lnTo>
                    <a:pt x="3421379" y="57150"/>
                  </a:lnTo>
                  <a:lnTo>
                    <a:pt x="3421379" y="514350"/>
                  </a:lnTo>
                  <a:lnTo>
                    <a:pt x="3449574" y="514350"/>
                  </a:lnTo>
                  <a:close/>
                </a:path>
                <a:path w="3478529" h="571500">
                  <a:moveTo>
                    <a:pt x="3449574" y="571500"/>
                  </a:moveTo>
                  <a:lnTo>
                    <a:pt x="3449574" y="514350"/>
                  </a:lnTo>
                  <a:lnTo>
                    <a:pt x="3421379" y="542544"/>
                  </a:lnTo>
                  <a:lnTo>
                    <a:pt x="3421379" y="571500"/>
                  </a:lnTo>
                  <a:lnTo>
                    <a:pt x="3449574" y="571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30971" y="371856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774440" y="2280666"/>
            <a:ext cx="356870" cy="946785"/>
          </a:xfrm>
          <a:custGeom>
            <a:avLst/>
            <a:gdLst/>
            <a:ahLst/>
            <a:cxnLst/>
            <a:rect l="l" t="t" r="r" b="b"/>
            <a:pathLst>
              <a:path w="356870" h="946785">
                <a:moveTo>
                  <a:pt x="356615" y="0"/>
                </a:moveTo>
                <a:lnTo>
                  <a:pt x="118871" y="0"/>
                </a:lnTo>
                <a:lnTo>
                  <a:pt x="75972" y="8459"/>
                </a:lnTo>
                <a:lnTo>
                  <a:pt x="40944" y="29788"/>
                </a:lnTo>
                <a:lnTo>
                  <a:pt x="15687" y="60636"/>
                </a:lnTo>
                <a:lnTo>
                  <a:pt x="2099" y="97651"/>
                </a:lnTo>
                <a:lnTo>
                  <a:pt x="2079" y="137484"/>
                </a:lnTo>
                <a:lnTo>
                  <a:pt x="17525" y="176784"/>
                </a:lnTo>
                <a:lnTo>
                  <a:pt x="35051" y="201929"/>
                </a:lnTo>
                <a:lnTo>
                  <a:pt x="60197" y="219456"/>
                </a:lnTo>
                <a:lnTo>
                  <a:pt x="88391" y="232410"/>
                </a:lnTo>
                <a:lnTo>
                  <a:pt x="118871" y="236982"/>
                </a:lnTo>
                <a:lnTo>
                  <a:pt x="88391" y="240029"/>
                </a:lnTo>
                <a:lnTo>
                  <a:pt x="35051" y="269748"/>
                </a:lnTo>
                <a:lnTo>
                  <a:pt x="4571" y="323088"/>
                </a:lnTo>
                <a:lnTo>
                  <a:pt x="0" y="355854"/>
                </a:lnTo>
                <a:lnTo>
                  <a:pt x="4571" y="386334"/>
                </a:lnTo>
                <a:lnTo>
                  <a:pt x="35051" y="438912"/>
                </a:lnTo>
                <a:lnTo>
                  <a:pt x="88391" y="469392"/>
                </a:lnTo>
                <a:lnTo>
                  <a:pt x="118871" y="474725"/>
                </a:lnTo>
                <a:lnTo>
                  <a:pt x="88391" y="477012"/>
                </a:lnTo>
                <a:lnTo>
                  <a:pt x="35051" y="507492"/>
                </a:lnTo>
                <a:lnTo>
                  <a:pt x="4571" y="560070"/>
                </a:lnTo>
                <a:lnTo>
                  <a:pt x="0" y="590550"/>
                </a:lnTo>
                <a:lnTo>
                  <a:pt x="4571" y="623316"/>
                </a:lnTo>
                <a:lnTo>
                  <a:pt x="35051" y="676656"/>
                </a:lnTo>
                <a:lnTo>
                  <a:pt x="88391" y="706374"/>
                </a:lnTo>
                <a:lnTo>
                  <a:pt x="118871" y="709422"/>
                </a:lnTo>
                <a:lnTo>
                  <a:pt x="88391" y="713994"/>
                </a:lnTo>
                <a:lnTo>
                  <a:pt x="60197" y="726948"/>
                </a:lnTo>
                <a:lnTo>
                  <a:pt x="35051" y="744474"/>
                </a:lnTo>
                <a:lnTo>
                  <a:pt x="17525" y="769620"/>
                </a:lnTo>
                <a:lnTo>
                  <a:pt x="2079" y="808919"/>
                </a:lnTo>
                <a:lnTo>
                  <a:pt x="2099" y="848752"/>
                </a:lnTo>
                <a:lnTo>
                  <a:pt x="15687" y="885767"/>
                </a:lnTo>
                <a:lnTo>
                  <a:pt x="40944" y="916615"/>
                </a:lnTo>
                <a:lnTo>
                  <a:pt x="75972" y="937944"/>
                </a:lnTo>
                <a:lnTo>
                  <a:pt x="118871" y="946404"/>
                </a:lnTo>
                <a:lnTo>
                  <a:pt x="356615" y="946404"/>
                </a:lnTo>
              </a:path>
            </a:pathLst>
          </a:custGeom>
          <a:ln w="252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182365" y="2280666"/>
            <a:ext cx="356870" cy="946785"/>
          </a:xfrm>
          <a:custGeom>
            <a:avLst/>
            <a:gdLst/>
            <a:ahLst/>
            <a:cxnLst/>
            <a:rect l="l" t="t" r="r" b="b"/>
            <a:pathLst>
              <a:path w="356870" h="946785">
                <a:moveTo>
                  <a:pt x="0" y="0"/>
                </a:moveTo>
                <a:lnTo>
                  <a:pt x="237744" y="0"/>
                </a:lnTo>
                <a:lnTo>
                  <a:pt x="280643" y="8459"/>
                </a:lnTo>
                <a:lnTo>
                  <a:pt x="315671" y="29788"/>
                </a:lnTo>
                <a:lnTo>
                  <a:pt x="340928" y="60636"/>
                </a:lnTo>
                <a:lnTo>
                  <a:pt x="354516" y="97651"/>
                </a:lnTo>
                <a:lnTo>
                  <a:pt x="354536" y="137484"/>
                </a:lnTo>
                <a:lnTo>
                  <a:pt x="339090" y="176783"/>
                </a:lnTo>
                <a:lnTo>
                  <a:pt x="321564" y="201929"/>
                </a:lnTo>
                <a:lnTo>
                  <a:pt x="296418" y="219456"/>
                </a:lnTo>
                <a:lnTo>
                  <a:pt x="268223" y="232409"/>
                </a:lnTo>
                <a:lnTo>
                  <a:pt x="237744" y="236982"/>
                </a:lnTo>
                <a:lnTo>
                  <a:pt x="268223" y="240029"/>
                </a:lnTo>
                <a:lnTo>
                  <a:pt x="321564" y="269748"/>
                </a:lnTo>
                <a:lnTo>
                  <a:pt x="352044" y="323088"/>
                </a:lnTo>
                <a:lnTo>
                  <a:pt x="356616" y="355854"/>
                </a:lnTo>
                <a:lnTo>
                  <a:pt x="352044" y="386334"/>
                </a:lnTo>
                <a:lnTo>
                  <a:pt x="321564" y="438912"/>
                </a:lnTo>
                <a:lnTo>
                  <a:pt x="268224" y="469392"/>
                </a:lnTo>
                <a:lnTo>
                  <a:pt x="237744" y="474725"/>
                </a:lnTo>
                <a:lnTo>
                  <a:pt x="268224" y="477012"/>
                </a:lnTo>
                <a:lnTo>
                  <a:pt x="321564" y="507492"/>
                </a:lnTo>
                <a:lnTo>
                  <a:pt x="352044" y="560070"/>
                </a:lnTo>
                <a:lnTo>
                  <a:pt x="356616" y="590550"/>
                </a:lnTo>
                <a:lnTo>
                  <a:pt x="352044" y="623316"/>
                </a:lnTo>
                <a:lnTo>
                  <a:pt x="321564" y="676656"/>
                </a:lnTo>
                <a:lnTo>
                  <a:pt x="268224" y="706374"/>
                </a:lnTo>
                <a:lnTo>
                  <a:pt x="237744" y="709422"/>
                </a:lnTo>
                <a:lnTo>
                  <a:pt x="268224" y="713994"/>
                </a:lnTo>
                <a:lnTo>
                  <a:pt x="296418" y="726948"/>
                </a:lnTo>
                <a:lnTo>
                  <a:pt x="321564" y="744474"/>
                </a:lnTo>
                <a:lnTo>
                  <a:pt x="339090" y="769620"/>
                </a:lnTo>
                <a:lnTo>
                  <a:pt x="354536" y="808919"/>
                </a:lnTo>
                <a:lnTo>
                  <a:pt x="354516" y="848752"/>
                </a:lnTo>
                <a:lnTo>
                  <a:pt x="340928" y="885767"/>
                </a:lnTo>
                <a:lnTo>
                  <a:pt x="315671" y="916615"/>
                </a:lnTo>
                <a:lnTo>
                  <a:pt x="280643" y="937944"/>
                </a:lnTo>
                <a:lnTo>
                  <a:pt x="237744" y="946404"/>
                </a:lnTo>
                <a:lnTo>
                  <a:pt x="0" y="946404"/>
                </a:lnTo>
              </a:path>
            </a:pathLst>
          </a:custGeom>
          <a:ln w="252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3941317" y="3605783"/>
            <a:ext cx="379730" cy="391795"/>
            <a:chOff x="3941317" y="3605783"/>
            <a:chExt cx="379730" cy="391795"/>
          </a:xfrm>
        </p:grpSpPr>
        <p:sp>
          <p:nvSpPr>
            <p:cNvPr id="6" name="object 6"/>
            <p:cNvSpPr/>
            <p:nvPr/>
          </p:nvSpPr>
          <p:spPr>
            <a:xfrm>
              <a:off x="4067810" y="3984497"/>
              <a:ext cx="127000" cy="0"/>
            </a:xfrm>
            <a:custGeom>
              <a:avLst/>
              <a:gdLst/>
              <a:ahLst/>
              <a:cxnLst/>
              <a:rect l="l" t="t" r="r" b="b"/>
              <a:pathLst>
                <a:path w="127000">
                  <a:moveTo>
                    <a:pt x="0" y="0"/>
                  </a:moveTo>
                  <a:lnTo>
                    <a:pt x="126492" y="0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04563" y="3921251"/>
              <a:ext cx="253365" cy="0"/>
            </a:xfrm>
            <a:custGeom>
              <a:avLst/>
              <a:gdLst/>
              <a:ahLst/>
              <a:cxnLst/>
              <a:rect l="l" t="t" r="r" b="b"/>
              <a:pathLst>
                <a:path w="253364">
                  <a:moveTo>
                    <a:pt x="0" y="0"/>
                  </a:moveTo>
                  <a:lnTo>
                    <a:pt x="252984" y="0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41317" y="3858006"/>
              <a:ext cx="379730" cy="0"/>
            </a:xfrm>
            <a:custGeom>
              <a:avLst/>
              <a:gdLst/>
              <a:ahLst/>
              <a:cxnLst/>
              <a:rect l="l" t="t" r="r" b="b"/>
              <a:pathLst>
                <a:path w="379729">
                  <a:moveTo>
                    <a:pt x="0" y="0"/>
                  </a:moveTo>
                  <a:lnTo>
                    <a:pt x="379476" y="0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131055" y="3605783"/>
              <a:ext cx="0" cy="252729"/>
            </a:xfrm>
            <a:custGeom>
              <a:avLst/>
              <a:gdLst/>
              <a:ahLst/>
              <a:cxnLst/>
              <a:rect l="l" t="t" r="r" b="b"/>
              <a:pathLst>
                <a:path h="252729">
                  <a:moveTo>
                    <a:pt x="0" y="0"/>
                  </a:moveTo>
                  <a:lnTo>
                    <a:pt x="0" y="252221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1096772" y="2280665"/>
            <a:ext cx="948055" cy="946785"/>
          </a:xfrm>
          <a:custGeom>
            <a:avLst/>
            <a:gdLst/>
            <a:ahLst/>
            <a:cxnLst/>
            <a:rect l="l" t="t" r="r" b="b"/>
            <a:pathLst>
              <a:path w="948055" h="946785">
                <a:moveTo>
                  <a:pt x="0" y="474725"/>
                </a:moveTo>
                <a:lnTo>
                  <a:pt x="4571" y="406146"/>
                </a:lnTo>
                <a:lnTo>
                  <a:pt x="19811" y="340613"/>
                </a:lnTo>
                <a:lnTo>
                  <a:pt x="42671" y="277368"/>
                </a:lnTo>
                <a:lnTo>
                  <a:pt x="75437" y="217169"/>
                </a:lnTo>
                <a:lnTo>
                  <a:pt x="115823" y="163829"/>
                </a:lnTo>
                <a:lnTo>
                  <a:pt x="163829" y="115824"/>
                </a:lnTo>
                <a:lnTo>
                  <a:pt x="217170" y="75437"/>
                </a:lnTo>
                <a:lnTo>
                  <a:pt x="278129" y="42671"/>
                </a:lnTo>
                <a:lnTo>
                  <a:pt x="341375" y="19811"/>
                </a:lnTo>
                <a:lnTo>
                  <a:pt x="406907" y="5333"/>
                </a:lnTo>
                <a:lnTo>
                  <a:pt x="474725" y="0"/>
                </a:lnTo>
                <a:lnTo>
                  <a:pt x="541020" y="5333"/>
                </a:lnTo>
                <a:lnTo>
                  <a:pt x="606551" y="19811"/>
                </a:lnTo>
                <a:lnTo>
                  <a:pt x="669798" y="42671"/>
                </a:lnTo>
                <a:lnTo>
                  <a:pt x="730757" y="75437"/>
                </a:lnTo>
                <a:lnTo>
                  <a:pt x="783336" y="115824"/>
                </a:lnTo>
                <a:lnTo>
                  <a:pt x="831342" y="163829"/>
                </a:lnTo>
                <a:lnTo>
                  <a:pt x="871728" y="217169"/>
                </a:lnTo>
                <a:lnTo>
                  <a:pt x="905256" y="277368"/>
                </a:lnTo>
                <a:lnTo>
                  <a:pt x="927354" y="340613"/>
                </a:lnTo>
                <a:lnTo>
                  <a:pt x="942594" y="406146"/>
                </a:lnTo>
                <a:lnTo>
                  <a:pt x="947928" y="474725"/>
                </a:lnTo>
                <a:lnTo>
                  <a:pt x="942594" y="540257"/>
                </a:lnTo>
                <a:lnTo>
                  <a:pt x="927354" y="605790"/>
                </a:lnTo>
                <a:lnTo>
                  <a:pt x="905256" y="669035"/>
                </a:lnTo>
                <a:lnTo>
                  <a:pt x="871728" y="729233"/>
                </a:lnTo>
                <a:lnTo>
                  <a:pt x="831342" y="782574"/>
                </a:lnTo>
                <a:lnTo>
                  <a:pt x="783336" y="830579"/>
                </a:lnTo>
                <a:lnTo>
                  <a:pt x="730757" y="870965"/>
                </a:lnTo>
                <a:lnTo>
                  <a:pt x="669798" y="903732"/>
                </a:lnTo>
                <a:lnTo>
                  <a:pt x="606551" y="926591"/>
                </a:lnTo>
                <a:lnTo>
                  <a:pt x="541020" y="941069"/>
                </a:lnTo>
                <a:lnTo>
                  <a:pt x="474725" y="946404"/>
                </a:lnTo>
                <a:lnTo>
                  <a:pt x="406907" y="941069"/>
                </a:lnTo>
                <a:lnTo>
                  <a:pt x="341376" y="926591"/>
                </a:lnTo>
                <a:lnTo>
                  <a:pt x="278129" y="903732"/>
                </a:lnTo>
                <a:lnTo>
                  <a:pt x="217170" y="870966"/>
                </a:lnTo>
                <a:lnTo>
                  <a:pt x="163829" y="830579"/>
                </a:lnTo>
                <a:lnTo>
                  <a:pt x="115824" y="782574"/>
                </a:lnTo>
                <a:lnTo>
                  <a:pt x="75438" y="729233"/>
                </a:lnTo>
                <a:lnTo>
                  <a:pt x="42672" y="669035"/>
                </a:lnTo>
                <a:lnTo>
                  <a:pt x="19811" y="605790"/>
                </a:lnTo>
                <a:lnTo>
                  <a:pt x="4572" y="540257"/>
                </a:lnTo>
                <a:lnTo>
                  <a:pt x="0" y="474725"/>
                </a:lnTo>
              </a:path>
            </a:pathLst>
          </a:custGeom>
          <a:ln w="454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235711" y="2565745"/>
            <a:ext cx="667385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50" b="1" spc="15" dirty="0">
                <a:latin typeface="Comic Sans MS"/>
                <a:cs typeface="Comic Sans MS"/>
              </a:rPr>
              <a:t>GEN.</a:t>
            </a:r>
            <a:endParaRPr sz="1950">
              <a:latin typeface="Comic Sans MS"/>
              <a:cs typeface="Comic Sans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893311" y="2755391"/>
            <a:ext cx="806450" cy="0"/>
          </a:xfrm>
          <a:custGeom>
            <a:avLst/>
            <a:gdLst/>
            <a:ahLst/>
            <a:cxnLst/>
            <a:rect l="l" t="t" r="r" b="b"/>
            <a:pathLst>
              <a:path w="806450">
                <a:moveTo>
                  <a:pt x="0" y="0"/>
                </a:moveTo>
                <a:lnTo>
                  <a:pt x="806196" y="0"/>
                </a:lnTo>
              </a:path>
            </a:pathLst>
          </a:custGeom>
          <a:ln w="252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31055" y="3227070"/>
            <a:ext cx="0" cy="379095"/>
          </a:xfrm>
          <a:custGeom>
            <a:avLst/>
            <a:gdLst/>
            <a:ahLst/>
            <a:cxnLst/>
            <a:rect l="l" t="t" r="r" b="b"/>
            <a:pathLst>
              <a:path h="379095">
                <a:moveTo>
                  <a:pt x="0" y="0"/>
                </a:moveTo>
                <a:lnTo>
                  <a:pt x="0" y="378714"/>
                </a:lnTo>
              </a:path>
            </a:pathLst>
          </a:custGeom>
          <a:ln w="252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1842261" y="3971797"/>
            <a:ext cx="1543050" cy="2203450"/>
            <a:chOff x="1842261" y="3971797"/>
            <a:chExt cx="1543050" cy="2203450"/>
          </a:xfrm>
        </p:grpSpPr>
        <p:sp>
          <p:nvSpPr>
            <p:cNvPr id="15" name="object 15"/>
            <p:cNvSpPr/>
            <p:nvPr/>
          </p:nvSpPr>
          <p:spPr>
            <a:xfrm>
              <a:off x="2234437" y="3984497"/>
              <a:ext cx="758190" cy="285115"/>
            </a:xfrm>
            <a:custGeom>
              <a:avLst/>
              <a:gdLst/>
              <a:ahLst/>
              <a:cxnLst/>
              <a:rect l="l" t="t" r="r" b="b"/>
              <a:pathLst>
                <a:path w="758189" h="285114">
                  <a:moveTo>
                    <a:pt x="0" y="284987"/>
                  </a:moveTo>
                  <a:lnTo>
                    <a:pt x="0" y="96011"/>
                  </a:lnTo>
                  <a:lnTo>
                    <a:pt x="17525" y="37337"/>
                  </a:lnTo>
                  <a:lnTo>
                    <a:pt x="65531" y="4571"/>
                  </a:lnTo>
                  <a:lnTo>
                    <a:pt x="96011" y="0"/>
                  </a:lnTo>
                  <a:lnTo>
                    <a:pt x="123443" y="4571"/>
                  </a:lnTo>
                  <a:lnTo>
                    <a:pt x="151637" y="17525"/>
                  </a:lnTo>
                  <a:lnTo>
                    <a:pt x="172211" y="37337"/>
                  </a:lnTo>
                  <a:lnTo>
                    <a:pt x="184403" y="65531"/>
                  </a:lnTo>
                  <a:lnTo>
                    <a:pt x="189737" y="96011"/>
                  </a:lnTo>
                  <a:lnTo>
                    <a:pt x="194310" y="65531"/>
                  </a:lnTo>
                  <a:lnTo>
                    <a:pt x="207264" y="37337"/>
                  </a:lnTo>
                  <a:lnTo>
                    <a:pt x="227837" y="17525"/>
                  </a:lnTo>
                  <a:lnTo>
                    <a:pt x="255270" y="4571"/>
                  </a:lnTo>
                  <a:lnTo>
                    <a:pt x="285750" y="0"/>
                  </a:lnTo>
                  <a:lnTo>
                    <a:pt x="313181" y="4571"/>
                  </a:lnTo>
                  <a:lnTo>
                    <a:pt x="341375" y="17525"/>
                  </a:lnTo>
                  <a:lnTo>
                    <a:pt x="361188" y="37337"/>
                  </a:lnTo>
                  <a:lnTo>
                    <a:pt x="374142" y="65531"/>
                  </a:lnTo>
                  <a:lnTo>
                    <a:pt x="379476" y="96011"/>
                  </a:lnTo>
                  <a:lnTo>
                    <a:pt x="384048" y="65531"/>
                  </a:lnTo>
                  <a:lnTo>
                    <a:pt x="397001" y="37337"/>
                  </a:lnTo>
                  <a:lnTo>
                    <a:pt x="416814" y="17525"/>
                  </a:lnTo>
                  <a:lnTo>
                    <a:pt x="445007" y="4571"/>
                  </a:lnTo>
                  <a:lnTo>
                    <a:pt x="475488" y="0"/>
                  </a:lnTo>
                  <a:lnTo>
                    <a:pt x="502920" y="4571"/>
                  </a:lnTo>
                  <a:lnTo>
                    <a:pt x="531114" y="17525"/>
                  </a:lnTo>
                  <a:lnTo>
                    <a:pt x="550926" y="37337"/>
                  </a:lnTo>
                  <a:lnTo>
                    <a:pt x="563880" y="65531"/>
                  </a:lnTo>
                  <a:lnTo>
                    <a:pt x="569214" y="96011"/>
                  </a:lnTo>
                  <a:lnTo>
                    <a:pt x="573786" y="65531"/>
                  </a:lnTo>
                  <a:lnTo>
                    <a:pt x="586740" y="37337"/>
                  </a:lnTo>
                  <a:lnTo>
                    <a:pt x="606551" y="17525"/>
                  </a:lnTo>
                  <a:lnTo>
                    <a:pt x="634746" y="4571"/>
                  </a:lnTo>
                  <a:lnTo>
                    <a:pt x="665226" y="0"/>
                  </a:lnTo>
                  <a:lnTo>
                    <a:pt x="692657" y="4571"/>
                  </a:lnTo>
                  <a:lnTo>
                    <a:pt x="720851" y="17525"/>
                  </a:lnTo>
                  <a:lnTo>
                    <a:pt x="740664" y="37337"/>
                  </a:lnTo>
                  <a:lnTo>
                    <a:pt x="753618" y="65531"/>
                  </a:lnTo>
                  <a:lnTo>
                    <a:pt x="758190" y="96011"/>
                  </a:lnTo>
                  <a:lnTo>
                    <a:pt x="758190" y="284987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613913" y="4080510"/>
              <a:ext cx="0" cy="946785"/>
            </a:xfrm>
            <a:custGeom>
              <a:avLst/>
              <a:gdLst/>
              <a:ahLst/>
              <a:cxnLst/>
              <a:rect l="l" t="t" r="r" b="b"/>
              <a:pathLst>
                <a:path h="946785">
                  <a:moveTo>
                    <a:pt x="0" y="0"/>
                  </a:moveTo>
                  <a:lnTo>
                    <a:pt x="0" y="946404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76169" y="5026913"/>
              <a:ext cx="475615" cy="471805"/>
            </a:xfrm>
            <a:custGeom>
              <a:avLst/>
              <a:gdLst/>
              <a:ahLst/>
              <a:cxnLst/>
              <a:rect l="l" t="t" r="r" b="b"/>
              <a:pathLst>
                <a:path w="475614" h="471804">
                  <a:moveTo>
                    <a:pt x="0" y="0"/>
                  </a:moveTo>
                  <a:lnTo>
                    <a:pt x="0" y="471678"/>
                  </a:lnTo>
                  <a:lnTo>
                    <a:pt x="475488" y="471678"/>
                  </a:lnTo>
                  <a:lnTo>
                    <a:pt x="475488" y="0"/>
                  </a:lnTo>
                  <a:lnTo>
                    <a:pt x="0" y="0"/>
                  </a:lnTo>
                  <a:close/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613913" y="5498591"/>
              <a:ext cx="0" cy="664210"/>
            </a:xfrm>
            <a:custGeom>
              <a:avLst/>
              <a:gdLst/>
              <a:ahLst/>
              <a:cxnLst/>
              <a:rect l="l" t="t" r="r" b="b"/>
              <a:pathLst>
                <a:path h="664210">
                  <a:moveTo>
                    <a:pt x="0" y="0"/>
                  </a:moveTo>
                  <a:lnTo>
                    <a:pt x="0" y="663701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854961" y="6162293"/>
              <a:ext cx="1517650" cy="0"/>
            </a:xfrm>
            <a:custGeom>
              <a:avLst/>
              <a:gdLst/>
              <a:ahLst/>
              <a:cxnLst/>
              <a:rect l="l" t="t" r="r" b="b"/>
              <a:pathLst>
                <a:path w="1517650">
                  <a:moveTo>
                    <a:pt x="0" y="0"/>
                  </a:moveTo>
                  <a:lnTo>
                    <a:pt x="1517142" y="0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2044700" y="2699810"/>
            <a:ext cx="1375410" cy="1108075"/>
            <a:chOff x="2044700" y="2699810"/>
            <a:chExt cx="1375410" cy="1108075"/>
          </a:xfrm>
        </p:grpSpPr>
        <p:sp>
          <p:nvSpPr>
            <p:cNvPr id="21" name="object 21"/>
            <p:cNvSpPr/>
            <p:nvPr/>
          </p:nvSpPr>
          <p:spPr>
            <a:xfrm>
              <a:off x="2044700" y="2755391"/>
              <a:ext cx="1375410" cy="0"/>
            </a:xfrm>
            <a:custGeom>
              <a:avLst/>
              <a:gdLst/>
              <a:ahLst/>
              <a:cxnLst/>
              <a:rect l="l" t="t" r="r" b="b"/>
              <a:pathLst>
                <a:path w="1375410">
                  <a:moveTo>
                    <a:pt x="1375410" y="0"/>
                  </a:moveTo>
                  <a:lnTo>
                    <a:pt x="0" y="0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234437" y="3512057"/>
              <a:ext cx="758190" cy="283210"/>
            </a:xfrm>
            <a:custGeom>
              <a:avLst/>
              <a:gdLst/>
              <a:ahLst/>
              <a:cxnLst/>
              <a:rect l="l" t="t" r="r" b="b"/>
              <a:pathLst>
                <a:path w="758189" h="283210">
                  <a:moveTo>
                    <a:pt x="0" y="0"/>
                  </a:moveTo>
                  <a:lnTo>
                    <a:pt x="0" y="189738"/>
                  </a:lnTo>
                  <a:lnTo>
                    <a:pt x="17526" y="245364"/>
                  </a:lnTo>
                  <a:lnTo>
                    <a:pt x="65532" y="278129"/>
                  </a:lnTo>
                  <a:lnTo>
                    <a:pt x="96012" y="282701"/>
                  </a:lnTo>
                  <a:lnTo>
                    <a:pt x="123444" y="278129"/>
                  </a:lnTo>
                  <a:lnTo>
                    <a:pt x="151638" y="265176"/>
                  </a:lnTo>
                  <a:lnTo>
                    <a:pt x="172212" y="245364"/>
                  </a:lnTo>
                  <a:lnTo>
                    <a:pt x="184404" y="217170"/>
                  </a:lnTo>
                  <a:lnTo>
                    <a:pt x="189738" y="189738"/>
                  </a:lnTo>
                  <a:lnTo>
                    <a:pt x="194310" y="217170"/>
                  </a:lnTo>
                  <a:lnTo>
                    <a:pt x="207264" y="245364"/>
                  </a:lnTo>
                  <a:lnTo>
                    <a:pt x="227837" y="265176"/>
                  </a:lnTo>
                  <a:lnTo>
                    <a:pt x="255270" y="278129"/>
                  </a:lnTo>
                  <a:lnTo>
                    <a:pt x="285750" y="282701"/>
                  </a:lnTo>
                  <a:lnTo>
                    <a:pt x="313182" y="278129"/>
                  </a:lnTo>
                  <a:lnTo>
                    <a:pt x="341376" y="265176"/>
                  </a:lnTo>
                  <a:lnTo>
                    <a:pt x="361188" y="245364"/>
                  </a:lnTo>
                  <a:lnTo>
                    <a:pt x="374142" y="217170"/>
                  </a:lnTo>
                  <a:lnTo>
                    <a:pt x="379476" y="189737"/>
                  </a:lnTo>
                  <a:lnTo>
                    <a:pt x="384048" y="217170"/>
                  </a:lnTo>
                  <a:lnTo>
                    <a:pt x="397001" y="245364"/>
                  </a:lnTo>
                  <a:lnTo>
                    <a:pt x="416814" y="265176"/>
                  </a:lnTo>
                  <a:lnTo>
                    <a:pt x="445007" y="278129"/>
                  </a:lnTo>
                  <a:lnTo>
                    <a:pt x="475488" y="282701"/>
                  </a:lnTo>
                  <a:lnTo>
                    <a:pt x="502920" y="278129"/>
                  </a:lnTo>
                  <a:lnTo>
                    <a:pt x="531114" y="265176"/>
                  </a:lnTo>
                  <a:lnTo>
                    <a:pt x="550926" y="245364"/>
                  </a:lnTo>
                  <a:lnTo>
                    <a:pt x="563880" y="217170"/>
                  </a:lnTo>
                  <a:lnTo>
                    <a:pt x="569214" y="189737"/>
                  </a:lnTo>
                  <a:lnTo>
                    <a:pt x="573786" y="217170"/>
                  </a:lnTo>
                  <a:lnTo>
                    <a:pt x="586740" y="245364"/>
                  </a:lnTo>
                  <a:lnTo>
                    <a:pt x="606551" y="265176"/>
                  </a:lnTo>
                  <a:lnTo>
                    <a:pt x="634746" y="278129"/>
                  </a:lnTo>
                  <a:lnTo>
                    <a:pt x="665226" y="282701"/>
                  </a:lnTo>
                  <a:lnTo>
                    <a:pt x="692657" y="278129"/>
                  </a:lnTo>
                  <a:lnTo>
                    <a:pt x="720851" y="265175"/>
                  </a:lnTo>
                  <a:lnTo>
                    <a:pt x="740664" y="245364"/>
                  </a:lnTo>
                  <a:lnTo>
                    <a:pt x="753618" y="217170"/>
                  </a:lnTo>
                  <a:lnTo>
                    <a:pt x="758190" y="189737"/>
                  </a:lnTo>
                  <a:lnTo>
                    <a:pt x="758190" y="0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613913" y="2755391"/>
              <a:ext cx="0" cy="946785"/>
            </a:xfrm>
            <a:custGeom>
              <a:avLst/>
              <a:gdLst/>
              <a:ahLst/>
              <a:cxnLst/>
              <a:rect l="l" t="t" r="r" b="b"/>
              <a:pathLst>
                <a:path h="946785">
                  <a:moveTo>
                    <a:pt x="0" y="946403"/>
                  </a:moveTo>
                  <a:lnTo>
                    <a:pt x="0" y="0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58332" y="2699810"/>
              <a:ext cx="111162" cy="109296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6232159" y="1944724"/>
            <a:ext cx="212725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50" b="1" spc="40" dirty="0">
                <a:latin typeface="Comic Sans MS"/>
                <a:cs typeface="Comic Sans MS"/>
              </a:rPr>
              <a:t>A</a:t>
            </a:r>
            <a:endParaRPr sz="1950">
              <a:latin typeface="Comic Sans MS"/>
              <a:cs typeface="Comic Sans MS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110985" y="1889251"/>
            <a:ext cx="497840" cy="2486660"/>
            <a:chOff x="6110985" y="1889251"/>
            <a:chExt cx="497840" cy="2486660"/>
          </a:xfrm>
        </p:grpSpPr>
        <p:sp>
          <p:nvSpPr>
            <p:cNvPr id="27" name="object 27"/>
            <p:cNvSpPr/>
            <p:nvPr/>
          </p:nvSpPr>
          <p:spPr>
            <a:xfrm>
              <a:off x="6123685" y="1901951"/>
              <a:ext cx="472440" cy="474980"/>
            </a:xfrm>
            <a:custGeom>
              <a:avLst/>
              <a:gdLst/>
              <a:ahLst/>
              <a:cxnLst/>
              <a:rect l="l" t="t" r="r" b="b"/>
              <a:pathLst>
                <a:path w="472440" h="474980">
                  <a:moveTo>
                    <a:pt x="0" y="0"/>
                  </a:moveTo>
                  <a:lnTo>
                    <a:pt x="0" y="474725"/>
                  </a:lnTo>
                  <a:lnTo>
                    <a:pt x="472440" y="474725"/>
                  </a:lnTo>
                  <a:lnTo>
                    <a:pt x="472440" y="0"/>
                  </a:lnTo>
                  <a:lnTo>
                    <a:pt x="0" y="0"/>
                  </a:lnTo>
                  <a:close/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358381" y="2376677"/>
              <a:ext cx="0" cy="757555"/>
            </a:xfrm>
            <a:custGeom>
              <a:avLst/>
              <a:gdLst/>
              <a:ahLst/>
              <a:cxnLst/>
              <a:rect l="l" t="t" r="r" b="b"/>
              <a:pathLst>
                <a:path h="757555">
                  <a:moveTo>
                    <a:pt x="0" y="0"/>
                  </a:moveTo>
                  <a:lnTo>
                    <a:pt x="0" y="757428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123685" y="3134105"/>
              <a:ext cx="472440" cy="471805"/>
            </a:xfrm>
            <a:custGeom>
              <a:avLst/>
              <a:gdLst/>
              <a:ahLst/>
              <a:cxnLst/>
              <a:rect l="l" t="t" r="r" b="b"/>
              <a:pathLst>
                <a:path w="472440" h="471804">
                  <a:moveTo>
                    <a:pt x="0" y="0"/>
                  </a:moveTo>
                  <a:lnTo>
                    <a:pt x="0" y="471678"/>
                  </a:lnTo>
                  <a:lnTo>
                    <a:pt x="472440" y="471678"/>
                  </a:lnTo>
                  <a:lnTo>
                    <a:pt x="472440" y="0"/>
                  </a:lnTo>
                  <a:lnTo>
                    <a:pt x="0" y="0"/>
                  </a:lnTo>
                  <a:close/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358381" y="3605783"/>
              <a:ext cx="0" cy="757555"/>
            </a:xfrm>
            <a:custGeom>
              <a:avLst/>
              <a:gdLst/>
              <a:ahLst/>
              <a:cxnLst/>
              <a:rect l="l" t="t" r="r" b="b"/>
              <a:pathLst>
                <a:path h="757554">
                  <a:moveTo>
                    <a:pt x="0" y="0"/>
                  </a:moveTo>
                  <a:lnTo>
                    <a:pt x="0" y="757427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6245107" y="3184494"/>
            <a:ext cx="186690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50" b="1" spc="35" dirty="0">
                <a:latin typeface="Comic Sans MS"/>
                <a:cs typeface="Comic Sans MS"/>
              </a:rPr>
              <a:t>B</a:t>
            </a:r>
            <a:endParaRPr sz="1950">
              <a:latin typeface="Comic Sans MS"/>
              <a:cs typeface="Comic Sans MS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4686883" y="576833"/>
            <a:ext cx="3806190" cy="4354195"/>
            <a:chOff x="4686883" y="576833"/>
            <a:chExt cx="3806190" cy="4354195"/>
          </a:xfrm>
        </p:grpSpPr>
        <p:sp>
          <p:nvSpPr>
            <p:cNvPr id="33" name="object 33"/>
            <p:cNvSpPr/>
            <p:nvPr/>
          </p:nvSpPr>
          <p:spPr>
            <a:xfrm>
              <a:off x="5648197" y="1240535"/>
              <a:ext cx="1517650" cy="0"/>
            </a:xfrm>
            <a:custGeom>
              <a:avLst/>
              <a:gdLst/>
              <a:ahLst/>
              <a:cxnLst/>
              <a:rect l="l" t="t" r="r" b="b"/>
              <a:pathLst>
                <a:path w="1517650">
                  <a:moveTo>
                    <a:pt x="1517142" y="0"/>
                  </a:moveTo>
                  <a:lnTo>
                    <a:pt x="0" y="0"/>
                  </a:lnTo>
                </a:path>
              </a:pathLst>
            </a:custGeom>
            <a:ln w="45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358381" y="1240535"/>
              <a:ext cx="0" cy="661670"/>
            </a:xfrm>
            <a:custGeom>
              <a:avLst/>
              <a:gdLst/>
              <a:ahLst/>
              <a:cxnLst/>
              <a:rect l="l" t="t" r="r" b="b"/>
              <a:pathLst>
                <a:path h="661669">
                  <a:moveTo>
                    <a:pt x="0" y="661415"/>
                  </a:moveTo>
                  <a:lnTo>
                    <a:pt x="0" y="0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975601" y="1240535"/>
              <a:ext cx="1517650" cy="0"/>
            </a:xfrm>
            <a:custGeom>
              <a:avLst/>
              <a:gdLst/>
              <a:ahLst/>
              <a:cxnLst/>
              <a:rect l="l" t="t" r="r" b="b"/>
              <a:pathLst>
                <a:path w="1517650">
                  <a:moveTo>
                    <a:pt x="1517142" y="0"/>
                  </a:moveTo>
                  <a:lnTo>
                    <a:pt x="0" y="0"/>
                  </a:lnTo>
                </a:path>
              </a:pathLst>
            </a:custGeom>
            <a:ln w="45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451089" y="1901951"/>
              <a:ext cx="473709" cy="474980"/>
            </a:xfrm>
            <a:custGeom>
              <a:avLst/>
              <a:gdLst/>
              <a:ahLst/>
              <a:cxnLst/>
              <a:rect l="l" t="t" r="r" b="b"/>
              <a:pathLst>
                <a:path w="473709" h="474980">
                  <a:moveTo>
                    <a:pt x="0" y="0"/>
                  </a:moveTo>
                  <a:lnTo>
                    <a:pt x="0" y="474725"/>
                  </a:lnTo>
                  <a:lnTo>
                    <a:pt x="473201" y="474725"/>
                  </a:lnTo>
                  <a:lnTo>
                    <a:pt x="473201" y="0"/>
                  </a:lnTo>
                  <a:lnTo>
                    <a:pt x="0" y="0"/>
                  </a:lnTo>
                  <a:close/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686547" y="2376677"/>
              <a:ext cx="0" cy="757555"/>
            </a:xfrm>
            <a:custGeom>
              <a:avLst/>
              <a:gdLst/>
              <a:ahLst/>
              <a:cxnLst/>
              <a:rect l="l" t="t" r="r" b="b"/>
              <a:pathLst>
                <a:path h="757555">
                  <a:moveTo>
                    <a:pt x="0" y="0"/>
                  </a:moveTo>
                  <a:lnTo>
                    <a:pt x="0" y="757428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451089" y="3134105"/>
              <a:ext cx="473709" cy="471805"/>
            </a:xfrm>
            <a:custGeom>
              <a:avLst/>
              <a:gdLst/>
              <a:ahLst/>
              <a:cxnLst/>
              <a:rect l="l" t="t" r="r" b="b"/>
              <a:pathLst>
                <a:path w="473709" h="471804">
                  <a:moveTo>
                    <a:pt x="0" y="0"/>
                  </a:moveTo>
                  <a:lnTo>
                    <a:pt x="0" y="471678"/>
                  </a:lnTo>
                  <a:lnTo>
                    <a:pt x="473201" y="471678"/>
                  </a:lnTo>
                  <a:lnTo>
                    <a:pt x="473201" y="0"/>
                  </a:lnTo>
                  <a:lnTo>
                    <a:pt x="0" y="0"/>
                  </a:lnTo>
                  <a:close/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686547" y="3605783"/>
              <a:ext cx="0" cy="757555"/>
            </a:xfrm>
            <a:custGeom>
              <a:avLst/>
              <a:gdLst/>
              <a:ahLst/>
              <a:cxnLst/>
              <a:rect l="l" t="t" r="r" b="b"/>
              <a:pathLst>
                <a:path h="757554">
                  <a:moveTo>
                    <a:pt x="0" y="0"/>
                  </a:moveTo>
                  <a:lnTo>
                    <a:pt x="0" y="757428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686547" y="1240535"/>
              <a:ext cx="0" cy="661670"/>
            </a:xfrm>
            <a:custGeom>
              <a:avLst/>
              <a:gdLst/>
              <a:ahLst/>
              <a:cxnLst/>
              <a:rect l="l" t="t" r="r" b="b"/>
              <a:pathLst>
                <a:path h="661669">
                  <a:moveTo>
                    <a:pt x="0" y="661415"/>
                  </a:moveTo>
                  <a:lnTo>
                    <a:pt x="0" y="0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699507" y="2376677"/>
              <a:ext cx="1659255" cy="379095"/>
            </a:xfrm>
            <a:custGeom>
              <a:avLst/>
              <a:gdLst/>
              <a:ahLst/>
              <a:cxnLst/>
              <a:rect l="l" t="t" r="r" b="b"/>
              <a:pathLst>
                <a:path w="1659254" h="379094">
                  <a:moveTo>
                    <a:pt x="1658874" y="378714"/>
                  </a:moveTo>
                  <a:lnTo>
                    <a:pt x="569214" y="378714"/>
                  </a:lnTo>
                  <a:lnTo>
                    <a:pt x="0" y="0"/>
                  </a:lnTo>
                </a:path>
              </a:pathLst>
            </a:custGeom>
            <a:ln w="25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648197" y="4363211"/>
              <a:ext cx="1517650" cy="0"/>
            </a:xfrm>
            <a:custGeom>
              <a:avLst/>
              <a:gdLst/>
              <a:ahLst/>
              <a:cxnLst/>
              <a:rect l="l" t="t" r="r" b="b"/>
              <a:pathLst>
                <a:path w="1517650">
                  <a:moveTo>
                    <a:pt x="1517142" y="0"/>
                  </a:moveTo>
                  <a:lnTo>
                    <a:pt x="0" y="0"/>
                  </a:lnTo>
                </a:path>
              </a:pathLst>
            </a:custGeom>
            <a:ln w="45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975601" y="4363211"/>
              <a:ext cx="1517650" cy="0"/>
            </a:xfrm>
            <a:custGeom>
              <a:avLst/>
              <a:gdLst/>
              <a:ahLst/>
              <a:cxnLst/>
              <a:rect l="l" t="t" r="r" b="b"/>
              <a:pathLst>
                <a:path w="1517650">
                  <a:moveTo>
                    <a:pt x="1517142" y="0"/>
                  </a:moveTo>
                  <a:lnTo>
                    <a:pt x="0" y="0"/>
                  </a:lnTo>
                </a:path>
              </a:pathLst>
            </a:custGeom>
            <a:ln w="45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023607" y="576833"/>
              <a:ext cx="0" cy="664210"/>
            </a:xfrm>
            <a:custGeom>
              <a:avLst/>
              <a:gdLst/>
              <a:ahLst/>
              <a:cxnLst/>
              <a:rect l="l" t="t" r="r" b="b"/>
              <a:pathLst>
                <a:path h="664210">
                  <a:moveTo>
                    <a:pt x="0" y="663702"/>
                  </a:moveTo>
                  <a:lnTo>
                    <a:pt x="0" y="0"/>
                  </a:lnTo>
                </a:path>
              </a:pathLst>
            </a:custGeom>
            <a:ln w="45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023607" y="4363211"/>
              <a:ext cx="0" cy="567690"/>
            </a:xfrm>
            <a:custGeom>
              <a:avLst/>
              <a:gdLst/>
              <a:ahLst/>
              <a:cxnLst/>
              <a:rect l="l" t="t" r="r" b="b"/>
              <a:pathLst>
                <a:path h="567689">
                  <a:moveTo>
                    <a:pt x="0" y="0"/>
                  </a:moveTo>
                  <a:lnTo>
                    <a:pt x="0" y="567690"/>
                  </a:lnTo>
                </a:path>
              </a:pathLst>
            </a:custGeom>
            <a:ln w="45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68026" y="4309916"/>
              <a:ext cx="111162" cy="105828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05848" y="4309916"/>
              <a:ext cx="108115" cy="105828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05848" y="2699810"/>
              <a:ext cx="108115" cy="108114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05848" y="1184954"/>
              <a:ext cx="108115" cy="108877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68026" y="1184954"/>
              <a:ext cx="111162" cy="108877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633252" y="1184954"/>
              <a:ext cx="108876" cy="10887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633252" y="4309915"/>
              <a:ext cx="108876" cy="105828"/>
            </a:xfrm>
            <a:prstGeom prst="rect">
              <a:avLst/>
            </a:prstGeom>
          </p:spPr>
        </p:pic>
      </p:grpSp>
      <p:sp>
        <p:nvSpPr>
          <p:cNvPr id="53" name="object 53"/>
          <p:cNvSpPr txBox="1">
            <a:spLocks noGrp="1"/>
          </p:cNvSpPr>
          <p:nvPr>
            <p:ph type="title"/>
          </p:nvPr>
        </p:nvSpPr>
        <p:spPr>
          <a:xfrm>
            <a:off x="3104200" y="1467700"/>
            <a:ext cx="1107440" cy="63182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100965">
              <a:lnSpc>
                <a:spcPct val="102099"/>
              </a:lnSpc>
              <a:spcBef>
                <a:spcPts val="85"/>
              </a:spcBef>
            </a:pPr>
            <a:r>
              <a:rPr sz="1950" b="0" spc="30" dirty="0">
                <a:solidFill>
                  <a:srgbClr val="000000"/>
                </a:solidFill>
                <a:latin typeface="Comic Sans MS"/>
                <a:cs typeface="Comic Sans MS"/>
              </a:rPr>
              <a:t>TRAFO </a:t>
            </a:r>
            <a:r>
              <a:rPr sz="1950" b="0" spc="35" dirty="0">
                <a:solidFill>
                  <a:srgbClr val="000000"/>
                </a:solidFill>
                <a:latin typeface="Comic Sans MS"/>
                <a:cs typeface="Comic Sans MS"/>
              </a:rPr>
              <a:t> UNI</a:t>
            </a:r>
            <a:r>
              <a:rPr sz="1950" b="0" spc="25" dirty="0">
                <a:solidFill>
                  <a:srgbClr val="000000"/>
                </a:solidFill>
                <a:latin typeface="Comic Sans MS"/>
                <a:cs typeface="Comic Sans MS"/>
              </a:rPr>
              <a:t>D</a:t>
            </a:r>
            <a:r>
              <a:rPr sz="1950" b="0" spc="35" dirty="0">
                <a:solidFill>
                  <a:srgbClr val="000000"/>
                </a:solidFill>
                <a:latin typeface="Comic Sans MS"/>
                <a:cs typeface="Comic Sans MS"/>
              </a:rPr>
              <a:t>AD</a:t>
            </a:r>
            <a:endParaRPr sz="195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06728" y="3573102"/>
            <a:ext cx="1346200" cy="6311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22250">
              <a:lnSpc>
                <a:spcPct val="101800"/>
              </a:lnSpc>
              <a:spcBef>
                <a:spcPts val="95"/>
              </a:spcBef>
            </a:pPr>
            <a:r>
              <a:rPr sz="1950" spc="30" dirty="0">
                <a:latin typeface="Comic Sans MS"/>
                <a:cs typeface="Comic Sans MS"/>
              </a:rPr>
              <a:t>TRAFO </a:t>
            </a:r>
            <a:r>
              <a:rPr sz="1950" spc="35" dirty="0">
                <a:latin typeface="Comic Sans MS"/>
                <a:cs typeface="Comic Sans MS"/>
              </a:rPr>
              <a:t> </a:t>
            </a:r>
            <a:r>
              <a:rPr sz="1950" spc="45" dirty="0">
                <a:latin typeface="Comic Sans MS"/>
                <a:cs typeface="Comic Sans MS"/>
              </a:rPr>
              <a:t>A</a:t>
            </a:r>
            <a:r>
              <a:rPr sz="1950" spc="30" dirty="0">
                <a:latin typeface="Comic Sans MS"/>
                <a:cs typeface="Comic Sans MS"/>
              </a:rPr>
              <a:t>U</a:t>
            </a:r>
            <a:r>
              <a:rPr sz="1950" spc="20" dirty="0">
                <a:latin typeface="Comic Sans MS"/>
                <a:cs typeface="Comic Sans MS"/>
              </a:rPr>
              <a:t>X</a:t>
            </a:r>
            <a:r>
              <a:rPr sz="1950" spc="25" dirty="0">
                <a:latin typeface="Comic Sans MS"/>
                <a:cs typeface="Comic Sans MS"/>
              </a:rPr>
              <a:t>I</a:t>
            </a:r>
            <a:r>
              <a:rPr sz="1950" spc="15" dirty="0">
                <a:latin typeface="Comic Sans MS"/>
                <a:cs typeface="Comic Sans MS"/>
              </a:rPr>
              <a:t>L</a:t>
            </a:r>
            <a:r>
              <a:rPr sz="1950" spc="25" dirty="0">
                <a:latin typeface="Comic Sans MS"/>
                <a:cs typeface="Comic Sans MS"/>
              </a:rPr>
              <a:t>I</a:t>
            </a:r>
            <a:r>
              <a:rPr sz="1950" spc="40" dirty="0">
                <a:latin typeface="Comic Sans MS"/>
                <a:cs typeface="Comic Sans MS"/>
              </a:rPr>
              <a:t>AR</a:t>
            </a:r>
            <a:endParaRPr sz="195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268406" y="6255459"/>
            <a:ext cx="2688590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50" spc="20" dirty="0">
                <a:latin typeface="Comic Sans MS"/>
                <a:cs typeface="Comic Sans MS"/>
              </a:rPr>
              <a:t>BUS</a:t>
            </a:r>
            <a:r>
              <a:rPr sz="1950" spc="-20" dirty="0">
                <a:latin typeface="Comic Sans MS"/>
                <a:cs typeface="Comic Sans MS"/>
              </a:rPr>
              <a:t> </a:t>
            </a:r>
            <a:r>
              <a:rPr sz="1950" spc="25" dirty="0">
                <a:latin typeface="Comic Sans MS"/>
                <a:cs typeface="Comic Sans MS"/>
              </a:rPr>
              <a:t>DE</a:t>
            </a:r>
            <a:r>
              <a:rPr sz="1950" spc="-15" dirty="0">
                <a:latin typeface="Comic Sans MS"/>
                <a:cs typeface="Comic Sans MS"/>
              </a:rPr>
              <a:t> </a:t>
            </a:r>
            <a:r>
              <a:rPr sz="1950" spc="25" dirty="0">
                <a:latin typeface="Comic Sans MS"/>
                <a:cs typeface="Comic Sans MS"/>
              </a:rPr>
              <a:t>AUXILIARES</a:t>
            </a:r>
            <a:endParaRPr sz="1950">
              <a:latin typeface="Comic Sans MS"/>
              <a:cs typeface="Comic Sans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826290" y="1950264"/>
            <a:ext cx="313055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50" spc="10" dirty="0">
                <a:latin typeface="Comic Sans MS"/>
                <a:cs typeface="Comic Sans MS"/>
              </a:rPr>
              <a:t>S1</a:t>
            </a:r>
            <a:endParaRPr sz="1950">
              <a:latin typeface="Comic Sans MS"/>
              <a:cs typeface="Comic Sans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522723" y="5099396"/>
            <a:ext cx="183515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50" b="1" spc="35" dirty="0">
                <a:latin typeface="Comic Sans MS"/>
                <a:cs typeface="Comic Sans MS"/>
              </a:rPr>
              <a:t>C</a:t>
            </a:r>
            <a:endParaRPr sz="1950">
              <a:latin typeface="Comic Sans MS"/>
              <a:cs typeface="Comic Sans MS"/>
            </a:endParaRPr>
          </a:p>
        </p:txBody>
      </p:sp>
      <p:pic>
        <p:nvPicPr>
          <p:cNvPr id="58" name="object 5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558332" y="6106711"/>
            <a:ext cx="111162" cy="108877"/>
          </a:xfrm>
          <a:prstGeom prst="rect">
            <a:avLst/>
          </a:prstGeom>
        </p:spPr>
      </p:pic>
      <p:sp>
        <p:nvSpPr>
          <p:cNvPr id="59" name="object 59"/>
          <p:cNvSpPr txBox="1"/>
          <p:nvPr/>
        </p:nvSpPr>
        <p:spPr>
          <a:xfrm>
            <a:off x="6509257" y="5481827"/>
            <a:ext cx="1754505" cy="45465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260"/>
              </a:spcBef>
            </a:pPr>
            <a:r>
              <a:rPr sz="2000" spc="-5" dirty="0">
                <a:latin typeface="Comic Sans MS"/>
                <a:cs typeface="Comic Sans MS"/>
              </a:rPr>
              <a:t>EN</a:t>
            </a:r>
            <a:r>
              <a:rPr sz="2000" spc="-30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ANILLO</a:t>
            </a:r>
            <a:endParaRPr sz="2000">
              <a:latin typeface="Comic Sans MS"/>
              <a:cs typeface="Comic Sans MS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6480302" y="5453633"/>
            <a:ext cx="1811655" cy="511809"/>
            <a:chOff x="6480302" y="5453633"/>
            <a:chExt cx="1811655" cy="511809"/>
          </a:xfrm>
        </p:grpSpPr>
        <p:sp>
          <p:nvSpPr>
            <p:cNvPr id="61" name="object 61"/>
            <p:cNvSpPr/>
            <p:nvPr/>
          </p:nvSpPr>
          <p:spPr>
            <a:xfrm>
              <a:off x="6509257" y="5481827"/>
              <a:ext cx="1754505" cy="454659"/>
            </a:xfrm>
            <a:custGeom>
              <a:avLst/>
              <a:gdLst/>
              <a:ahLst/>
              <a:cxnLst/>
              <a:rect l="l" t="t" r="r" b="b"/>
              <a:pathLst>
                <a:path w="1754504" h="454660">
                  <a:moveTo>
                    <a:pt x="1754124" y="454151"/>
                  </a:moveTo>
                  <a:lnTo>
                    <a:pt x="1754124" y="0"/>
                  </a:lnTo>
                  <a:lnTo>
                    <a:pt x="0" y="0"/>
                  </a:lnTo>
                  <a:lnTo>
                    <a:pt x="0" y="454151"/>
                  </a:lnTo>
                  <a:lnTo>
                    <a:pt x="1754124" y="454151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480302" y="5453633"/>
              <a:ext cx="1811655" cy="511809"/>
            </a:xfrm>
            <a:custGeom>
              <a:avLst/>
              <a:gdLst/>
              <a:ahLst/>
              <a:cxnLst/>
              <a:rect l="l" t="t" r="r" b="b"/>
              <a:pathLst>
                <a:path w="1811654" h="511810">
                  <a:moveTo>
                    <a:pt x="1811273" y="511302"/>
                  </a:moveTo>
                  <a:lnTo>
                    <a:pt x="1811273" y="0"/>
                  </a:lnTo>
                  <a:lnTo>
                    <a:pt x="0" y="0"/>
                  </a:lnTo>
                  <a:lnTo>
                    <a:pt x="0" y="511302"/>
                  </a:lnTo>
                  <a:lnTo>
                    <a:pt x="28955" y="511302"/>
                  </a:lnTo>
                  <a:lnTo>
                    <a:pt x="28955" y="57150"/>
                  </a:lnTo>
                  <a:lnTo>
                    <a:pt x="57150" y="28193"/>
                  </a:lnTo>
                  <a:lnTo>
                    <a:pt x="57150" y="57150"/>
                  </a:lnTo>
                  <a:lnTo>
                    <a:pt x="1754123" y="57150"/>
                  </a:lnTo>
                  <a:lnTo>
                    <a:pt x="1754123" y="28193"/>
                  </a:lnTo>
                  <a:lnTo>
                    <a:pt x="1783079" y="57150"/>
                  </a:lnTo>
                  <a:lnTo>
                    <a:pt x="1783079" y="511302"/>
                  </a:lnTo>
                  <a:lnTo>
                    <a:pt x="1811273" y="511302"/>
                  </a:lnTo>
                  <a:close/>
                </a:path>
                <a:path w="1811654" h="511810">
                  <a:moveTo>
                    <a:pt x="57150" y="57150"/>
                  </a:moveTo>
                  <a:lnTo>
                    <a:pt x="57150" y="28193"/>
                  </a:lnTo>
                  <a:lnTo>
                    <a:pt x="28955" y="57150"/>
                  </a:lnTo>
                  <a:lnTo>
                    <a:pt x="57150" y="57150"/>
                  </a:lnTo>
                  <a:close/>
                </a:path>
                <a:path w="1811654" h="511810">
                  <a:moveTo>
                    <a:pt x="57150" y="454152"/>
                  </a:moveTo>
                  <a:lnTo>
                    <a:pt x="57150" y="57150"/>
                  </a:lnTo>
                  <a:lnTo>
                    <a:pt x="28955" y="57150"/>
                  </a:lnTo>
                  <a:lnTo>
                    <a:pt x="28955" y="454152"/>
                  </a:lnTo>
                  <a:lnTo>
                    <a:pt x="57150" y="454152"/>
                  </a:lnTo>
                  <a:close/>
                </a:path>
                <a:path w="1811654" h="511810">
                  <a:moveTo>
                    <a:pt x="1783079" y="454152"/>
                  </a:moveTo>
                  <a:lnTo>
                    <a:pt x="28955" y="454152"/>
                  </a:lnTo>
                  <a:lnTo>
                    <a:pt x="57150" y="482346"/>
                  </a:lnTo>
                  <a:lnTo>
                    <a:pt x="57150" y="511302"/>
                  </a:lnTo>
                  <a:lnTo>
                    <a:pt x="1754123" y="511302"/>
                  </a:lnTo>
                  <a:lnTo>
                    <a:pt x="1754123" y="482346"/>
                  </a:lnTo>
                  <a:lnTo>
                    <a:pt x="1783079" y="454152"/>
                  </a:lnTo>
                  <a:close/>
                </a:path>
                <a:path w="1811654" h="511810">
                  <a:moveTo>
                    <a:pt x="57150" y="511302"/>
                  </a:moveTo>
                  <a:lnTo>
                    <a:pt x="57150" y="482346"/>
                  </a:lnTo>
                  <a:lnTo>
                    <a:pt x="28955" y="454152"/>
                  </a:lnTo>
                  <a:lnTo>
                    <a:pt x="28955" y="511302"/>
                  </a:lnTo>
                  <a:lnTo>
                    <a:pt x="57150" y="511302"/>
                  </a:lnTo>
                  <a:close/>
                </a:path>
                <a:path w="1811654" h="511810">
                  <a:moveTo>
                    <a:pt x="1783079" y="57150"/>
                  </a:moveTo>
                  <a:lnTo>
                    <a:pt x="1754123" y="28193"/>
                  </a:lnTo>
                  <a:lnTo>
                    <a:pt x="1754123" y="57150"/>
                  </a:lnTo>
                  <a:lnTo>
                    <a:pt x="1783079" y="57150"/>
                  </a:lnTo>
                  <a:close/>
                </a:path>
                <a:path w="1811654" h="511810">
                  <a:moveTo>
                    <a:pt x="1783079" y="454152"/>
                  </a:moveTo>
                  <a:lnTo>
                    <a:pt x="1783079" y="57150"/>
                  </a:lnTo>
                  <a:lnTo>
                    <a:pt x="1754123" y="57150"/>
                  </a:lnTo>
                  <a:lnTo>
                    <a:pt x="1754123" y="454152"/>
                  </a:lnTo>
                  <a:lnTo>
                    <a:pt x="1783079" y="454152"/>
                  </a:lnTo>
                  <a:close/>
                </a:path>
                <a:path w="1811654" h="511810">
                  <a:moveTo>
                    <a:pt x="1783079" y="511302"/>
                  </a:moveTo>
                  <a:lnTo>
                    <a:pt x="1783079" y="454152"/>
                  </a:lnTo>
                  <a:lnTo>
                    <a:pt x="1754123" y="482346"/>
                  </a:lnTo>
                  <a:lnTo>
                    <a:pt x="1754123" y="511302"/>
                  </a:lnTo>
                  <a:lnTo>
                    <a:pt x="1783079" y="5113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4870" cy="4225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Estos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diseños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subestaciones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proporcionan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suficiente flexibilidad para permitir que un interruptor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generador de alta tensión (A </a:t>
            </a:r>
            <a:r>
              <a:rPr sz="2600" dirty="0">
                <a:latin typeface="Comic Sans MS"/>
                <a:cs typeface="Comic Sans MS"/>
              </a:rPr>
              <a:t>ó </a:t>
            </a:r>
            <a:r>
              <a:rPr sz="2600" spc="-5" dirty="0">
                <a:latin typeface="Comic Sans MS"/>
                <a:cs typeface="Comic Sans MS"/>
              </a:rPr>
              <a:t>B) sea sacado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servicio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también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requerir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unidad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removida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servicio.</a:t>
            </a:r>
            <a:endParaRPr sz="2600">
              <a:latin typeface="Comic Sans MS"/>
              <a:cs typeface="Comic Sans MS"/>
            </a:endParaRPr>
          </a:p>
          <a:p>
            <a:pPr marL="12700" marR="635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Cuando la unidad está fuera de línea, los interruptores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generador (A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B) </a:t>
            </a:r>
            <a:r>
              <a:rPr sz="2600" dirty="0">
                <a:latin typeface="Comic Sans MS"/>
                <a:cs typeface="Comic Sans MS"/>
              </a:rPr>
              <a:t>son </a:t>
            </a:r>
            <a:r>
              <a:rPr sz="2600" spc="-5" dirty="0">
                <a:latin typeface="Comic Sans MS"/>
                <a:cs typeface="Comic Sans MS"/>
              </a:rPr>
              <a:t>regresados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servicio como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interruptores de bus para completar una fila en una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subestación de interruptor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medio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completar un bus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anillo.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7501" y="895419"/>
            <a:ext cx="8484235" cy="4859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Esto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como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resultado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spc="7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76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spc="7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sólo</a:t>
            </a:r>
            <a:r>
              <a:rPr sz="2600" spc="7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está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aislado del sistema únicamente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través de una cuchilla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desconectadora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alta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(S1).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Otra</a:t>
            </a:r>
            <a:r>
              <a:rPr sz="2600" spc="5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trayectoria</a:t>
            </a:r>
            <a:r>
              <a:rPr sz="2600" spc="5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5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5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energización</a:t>
            </a:r>
            <a:r>
              <a:rPr sz="2600" spc="5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inadvertida</a:t>
            </a:r>
            <a:r>
              <a:rPr sz="2600" spc="5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 generador, es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través del sistema </a:t>
            </a:r>
            <a:r>
              <a:rPr sz="260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auxiliares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unidad por el cierre accidental del interruptor del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transformador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auxiliar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(C).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Debido </a:t>
            </a:r>
            <a:r>
              <a:rPr sz="2600" dirty="0">
                <a:latin typeface="Comic Sans MS"/>
                <a:cs typeface="Comic Sans MS"/>
              </a:rPr>
              <a:t>a la </a:t>
            </a:r>
            <a:r>
              <a:rPr sz="2600" spc="-5" dirty="0">
                <a:latin typeface="Comic Sans MS"/>
                <a:cs typeface="Comic Sans MS"/>
              </a:rPr>
              <a:t>mayor impedancia en esta trayectoria, las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corrientes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el daño resultante son mucho menores que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experimentados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cuando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energizado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desde el sistema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potencia.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806519"/>
            <a:ext cx="8486775" cy="5255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Cuando un generador es energizado inadvertidamente,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trifásica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(motor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Induccion),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induce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grandes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magnitudes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rotor,</a:t>
            </a:r>
            <a:r>
              <a:rPr sz="2600" spc="-5" dirty="0">
                <a:latin typeface="Comic Sans MS"/>
                <a:cs typeface="Comic Sans MS"/>
              </a:rPr>
              <a:t> causándole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rápido </a:t>
            </a:r>
            <a:r>
              <a:rPr sz="2600" spc="-5" dirty="0">
                <a:latin typeface="Comic Sans MS"/>
                <a:cs typeface="Comic Sans MS"/>
              </a:rPr>
              <a:t> calentamiento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térmico.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Esta corriente del rotor es inicialmente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10" dirty="0">
                <a:latin typeface="Comic Sans MS"/>
                <a:cs typeface="Comic Sans MS"/>
              </a:rPr>
              <a:t>60 </a:t>
            </a:r>
            <a:r>
              <a:rPr sz="2600" spc="-5" dirty="0">
                <a:latin typeface="Comic Sans MS"/>
                <a:cs typeface="Comic Sans MS"/>
              </a:rPr>
              <a:t>Hz, pero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disminuye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según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incrementa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velocidad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rotor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debido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funcion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motor.</a:t>
            </a:r>
            <a:endParaRPr sz="2600">
              <a:latin typeface="Comic Sans MS"/>
              <a:cs typeface="Comic Sans MS"/>
            </a:endParaRPr>
          </a:p>
          <a:p>
            <a:pPr marL="12700" marR="5715" algn="just">
              <a:lnSpc>
                <a:spcPct val="100000"/>
              </a:lnSpc>
              <a:spcBef>
                <a:spcPts val="1864"/>
              </a:spcBef>
            </a:pPr>
            <a:r>
              <a:rPr sz="2600" spc="-5" dirty="0">
                <a:latin typeface="Comic Sans MS"/>
                <a:cs typeface="Comic Sans MS"/>
              </a:rPr>
              <a:t>La tensión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la corriente en terminales de la máquina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durante este periodo será una función de la impedancia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generador,</a:t>
            </a:r>
            <a:r>
              <a:rPr sz="2600" dirty="0">
                <a:latin typeface="Comic Sans MS"/>
                <a:cs typeface="Comic Sans MS"/>
              </a:rPr>
              <a:t> el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transformador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elevador</a:t>
            </a:r>
            <a:r>
              <a:rPr sz="2600" dirty="0">
                <a:latin typeface="Comic Sans MS"/>
                <a:cs typeface="Comic Sans MS"/>
              </a:rPr>
              <a:t> y</a:t>
            </a:r>
            <a:r>
              <a:rPr sz="2600" spc="78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 </a:t>
            </a:r>
            <a:r>
              <a:rPr sz="2600" spc="-5" dirty="0">
                <a:latin typeface="Comic Sans MS"/>
                <a:cs typeface="Comic Sans MS"/>
              </a:rPr>
              <a:t> sistema.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5505" cy="4225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Si</a:t>
            </a:r>
            <a:r>
              <a:rPr sz="2600" spc="4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49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spc="4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está</a:t>
            </a:r>
            <a:r>
              <a:rPr sz="2600" spc="484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conectado</a:t>
            </a:r>
            <a:r>
              <a:rPr sz="2600" spc="484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4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spc="49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</a:t>
            </a:r>
            <a:r>
              <a:rPr sz="2600" spc="49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fuerte,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iniciales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estarán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rango de tres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cuatro veces su capacidad </a:t>
            </a:r>
            <a:r>
              <a:rPr sz="2600" dirty="0">
                <a:latin typeface="Comic Sans MS"/>
                <a:cs typeface="Comic Sans MS"/>
              </a:rPr>
              <a:t>y la </a:t>
            </a:r>
            <a:r>
              <a:rPr sz="2600" spc="-5" dirty="0">
                <a:latin typeface="Comic Sans MS"/>
                <a:cs typeface="Comic Sans MS"/>
              </a:rPr>
              <a:t>tensión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terminales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estará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rango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50-70%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nominal,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valores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típicos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impedancias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transformador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elevador.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64"/>
              </a:spcBef>
            </a:pPr>
            <a:r>
              <a:rPr sz="2600" spc="-5" dirty="0">
                <a:latin typeface="Comic Sans MS"/>
                <a:cs typeface="Comic Sans MS"/>
              </a:rPr>
              <a:t>Cuando el generador es energizado inadvertidamente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transformador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auxiliar,</a:t>
            </a:r>
            <a:r>
              <a:rPr sz="2600" dirty="0">
                <a:latin typeface="Comic Sans MS"/>
                <a:cs typeface="Comic Sans MS"/>
              </a:rPr>
              <a:t> la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estator será del rango de 0.1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0.2 veces su capacidad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debido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grandes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impedancias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trayectoria.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257302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45160" algn="l"/>
              </a:tabLst>
            </a:pPr>
            <a:r>
              <a:rPr sz="2600" spc="-5" dirty="0">
                <a:latin typeface="Comic Sans MS"/>
                <a:cs typeface="Comic Sans MS"/>
              </a:rPr>
              <a:t>La	energización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59865" y="1149420"/>
            <a:ext cx="565658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97075" algn="l"/>
                <a:tab pos="2743200" algn="l"/>
                <a:tab pos="4587240" algn="l"/>
                <a:tab pos="5384165" algn="l"/>
              </a:tabLst>
            </a:pPr>
            <a:r>
              <a:rPr sz="2600" spc="-5" dirty="0">
                <a:latin typeface="Comic Sans MS"/>
                <a:cs typeface="Comic Sans MS"/>
              </a:rPr>
              <a:t>monofásic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l	</a:t>
            </a:r>
            <a:r>
              <a:rPr sz="2600" spc="-5" dirty="0">
                <a:latin typeface="Comic Sans MS"/>
                <a:cs typeface="Comic Sans MS"/>
              </a:rPr>
              <a:t>generado</a:t>
            </a:r>
            <a:r>
              <a:rPr sz="2600" dirty="0">
                <a:latin typeface="Comic Sans MS"/>
                <a:cs typeface="Comic Sans MS"/>
              </a:rPr>
              <a:t>r	</a:t>
            </a:r>
            <a:r>
              <a:rPr sz="2600" spc="-5" dirty="0">
                <a:latin typeface="Comic Sans MS"/>
                <a:cs typeface="Comic Sans MS"/>
              </a:rPr>
              <a:t>co</a:t>
            </a:r>
            <a:r>
              <a:rPr sz="2600" dirty="0">
                <a:latin typeface="Comic Sans MS"/>
                <a:cs typeface="Comic Sans MS"/>
              </a:rPr>
              <a:t>n	</a:t>
            </a:r>
            <a:r>
              <a:rPr sz="2600" spc="-10" dirty="0">
                <a:latin typeface="Comic Sans MS"/>
                <a:cs typeface="Comic Sans MS"/>
              </a:rPr>
              <a:t>l</a:t>
            </a:r>
            <a:r>
              <a:rPr sz="2600" dirty="0">
                <a:latin typeface="Comic Sans MS"/>
                <a:cs typeface="Comic Sans MS"/>
              </a:rPr>
              <a:t>a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0200" y="1545523"/>
            <a:ext cx="8487410" cy="4066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spc="4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</a:t>
            </a:r>
            <a:r>
              <a:rPr sz="2600" spc="40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</a:t>
            </a:r>
            <a:r>
              <a:rPr sz="2600" spc="4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mientras</a:t>
            </a:r>
            <a:r>
              <a:rPr sz="2600" spc="40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está</a:t>
            </a:r>
            <a:r>
              <a:rPr sz="2600" spc="39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40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reposo,</a:t>
            </a:r>
            <a:r>
              <a:rPr sz="2600" spc="40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provoca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desbalanceada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significante.</a:t>
            </a:r>
            <a:endParaRPr sz="2600">
              <a:latin typeface="Comic Sans MS"/>
              <a:cs typeface="Comic Sans MS"/>
            </a:endParaRPr>
          </a:p>
          <a:p>
            <a:pPr marL="12700" marR="571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Esta corriente causa flujo de corriente de secuencia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negativa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calentamiento térmico del rotor similar al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causado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por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energización trifásica.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No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existirá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</a:t>
            </a:r>
            <a:r>
              <a:rPr sz="2600" spc="-5" dirty="0">
                <a:latin typeface="Comic Sans MS"/>
                <a:cs typeface="Comic Sans MS"/>
              </a:rPr>
              <a:t> aceleración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significante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 aplicada al generador es monofásica </a:t>
            </a:r>
            <a:r>
              <a:rPr sz="2600" dirty="0">
                <a:latin typeface="Comic Sans MS"/>
                <a:cs typeface="Comic Sans MS"/>
              </a:rPr>
              <a:t>y la </a:t>
            </a:r>
            <a:r>
              <a:rPr sz="2600" spc="-5" dirty="0">
                <a:latin typeface="Comic Sans MS"/>
                <a:cs typeface="Comic Sans MS"/>
              </a:rPr>
              <a:t>unidad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está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esencialmente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reposo.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5505" cy="4700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255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El arqueo del interruptor es la causa más frecuente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energización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inadvertida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monofásica.</a:t>
            </a:r>
            <a:endParaRPr sz="2600">
              <a:latin typeface="Comic Sans MS"/>
              <a:cs typeface="Comic Sans MS"/>
            </a:endParaRPr>
          </a:p>
          <a:p>
            <a:pPr marL="12700" marR="698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energizacion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inadvertida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utiliza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 </a:t>
            </a:r>
            <a:r>
              <a:rPr sz="2600" spc="-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esquema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sobrecorriente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supervisado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por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voltaje.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Este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esquema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utiliza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funcion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(27),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supervisar la funcion (50), esto proporciona protección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contra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energización inadvertida.</a:t>
            </a:r>
            <a:endParaRPr sz="2600">
              <a:latin typeface="Comic Sans MS"/>
              <a:cs typeface="Comic Sans MS"/>
            </a:endParaRPr>
          </a:p>
          <a:p>
            <a:pPr marL="12700" marR="571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funcion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sobrecorriente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habilitada </a:t>
            </a:r>
            <a:r>
              <a:rPr sz="2600" spc="-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automáticamente</a:t>
            </a:r>
            <a:r>
              <a:rPr sz="2600" spc="1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cuando</a:t>
            </a:r>
            <a:r>
              <a:rPr sz="2600" spc="1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1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unidad</a:t>
            </a:r>
            <a:r>
              <a:rPr sz="2600" spc="1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está</a:t>
            </a:r>
            <a:r>
              <a:rPr sz="2600" spc="1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fuera</a:t>
            </a:r>
            <a:r>
              <a:rPr sz="2600" spc="1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1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línea,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permanece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asi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mientras</a:t>
            </a:r>
            <a:r>
              <a:rPr sz="2600" dirty="0">
                <a:latin typeface="Comic Sans MS"/>
                <a:cs typeface="Comic Sans MS"/>
              </a:rPr>
              <a:t> 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unidad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este fuera.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504" y="1104900"/>
            <a:ext cx="8700135" cy="3260090"/>
            <a:chOff x="222504" y="1104900"/>
            <a:chExt cx="8700135" cy="3260090"/>
          </a:xfrm>
        </p:grpSpPr>
        <p:sp>
          <p:nvSpPr>
            <p:cNvPr id="3" name="object 3"/>
            <p:cNvSpPr/>
            <p:nvPr/>
          </p:nvSpPr>
          <p:spPr>
            <a:xfrm>
              <a:off x="251460" y="1133855"/>
              <a:ext cx="8642350" cy="3202305"/>
            </a:xfrm>
            <a:custGeom>
              <a:avLst/>
              <a:gdLst/>
              <a:ahLst/>
              <a:cxnLst/>
              <a:rect l="l" t="t" r="r" b="b"/>
              <a:pathLst>
                <a:path w="8642350" h="3202304">
                  <a:moveTo>
                    <a:pt x="8641841" y="3201923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3201924"/>
                  </a:lnTo>
                  <a:lnTo>
                    <a:pt x="8641841" y="3201923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2504" y="1104900"/>
              <a:ext cx="8700135" cy="3260090"/>
            </a:xfrm>
            <a:custGeom>
              <a:avLst/>
              <a:gdLst/>
              <a:ahLst/>
              <a:cxnLst/>
              <a:rect l="l" t="t" r="r" b="b"/>
              <a:pathLst>
                <a:path w="8700135" h="3260090">
                  <a:moveTo>
                    <a:pt x="8699753" y="3259835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3259835"/>
                  </a:lnTo>
                  <a:lnTo>
                    <a:pt x="28955" y="3259835"/>
                  </a:lnTo>
                  <a:lnTo>
                    <a:pt x="28956" y="57150"/>
                  </a:lnTo>
                  <a:lnTo>
                    <a:pt x="57150" y="28956"/>
                  </a:lnTo>
                  <a:lnTo>
                    <a:pt x="57149" y="57150"/>
                  </a:lnTo>
                  <a:lnTo>
                    <a:pt x="8642603" y="57150"/>
                  </a:lnTo>
                  <a:lnTo>
                    <a:pt x="8642603" y="28955"/>
                  </a:lnTo>
                  <a:lnTo>
                    <a:pt x="8670798" y="57150"/>
                  </a:lnTo>
                  <a:lnTo>
                    <a:pt x="8670798" y="3259835"/>
                  </a:lnTo>
                  <a:lnTo>
                    <a:pt x="8699753" y="3259835"/>
                  </a:lnTo>
                  <a:close/>
                </a:path>
                <a:path w="8700135" h="3260090">
                  <a:moveTo>
                    <a:pt x="57150" y="57150"/>
                  </a:moveTo>
                  <a:lnTo>
                    <a:pt x="57150" y="28956"/>
                  </a:lnTo>
                  <a:lnTo>
                    <a:pt x="28956" y="57150"/>
                  </a:lnTo>
                  <a:lnTo>
                    <a:pt x="57150" y="57150"/>
                  </a:lnTo>
                  <a:close/>
                </a:path>
                <a:path w="8700135" h="3260090">
                  <a:moveTo>
                    <a:pt x="57150" y="3202685"/>
                  </a:moveTo>
                  <a:lnTo>
                    <a:pt x="57150" y="57150"/>
                  </a:lnTo>
                  <a:lnTo>
                    <a:pt x="28956" y="57150"/>
                  </a:lnTo>
                  <a:lnTo>
                    <a:pt x="28956" y="3202685"/>
                  </a:lnTo>
                  <a:lnTo>
                    <a:pt x="57150" y="3202685"/>
                  </a:lnTo>
                  <a:close/>
                </a:path>
                <a:path w="8700135" h="3260090">
                  <a:moveTo>
                    <a:pt x="8670798" y="3202685"/>
                  </a:moveTo>
                  <a:lnTo>
                    <a:pt x="28956" y="3202685"/>
                  </a:lnTo>
                  <a:lnTo>
                    <a:pt x="57150" y="3230879"/>
                  </a:lnTo>
                  <a:lnTo>
                    <a:pt x="57150" y="3259835"/>
                  </a:lnTo>
                  <a:lnTo>
                    <a:pt x="8642603" y="3259835"/>
                  </a:lnTo>
                  <a:lnTo>
                    <a:pt x="8642603" y="3230879"/>
                  </a:lnTo>
                  <a:lnTo>
                    <a:pt x="8670798" y="3202685"/>
                  </a:lnTo>
                  <a:close/>
                </a:path>
                <a:path w="8700135" h="3260090">
                  <a:moveTo>
                    <a:pt x="57150" y="3259835"/>
                  </a:moveTo>
                  <a:lnTo>
                    <a:pt x="57150" y="3230879"/>
                  </a:lnTo>
                  <a:lnTo>
                    <a:pt x="28956" y="3202685"/>
                  </a:lnTo>
                  <a:lnTo>
                    <a:pt x="28955" y="3259835"/>
                  </a:lnTo>
                  <a:lnTo>
                    <a:pt x="57150" y="3259835"/>
                  </a:lnTo>
                  <a:close/>
                </a:path>
                <a:path w="8700135" h="3260090">
                  <a:moveTo>
                    <a:pt x="8670798" y="57150"/>
                  </a:moveTo>
                  <a:lnTo>
                    <a:pt x="8642603" y="28955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3260090">
                  <a:moveTo>
                    <a:pt x="8670798" y="3202685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3202685"/>
                  </a:lnTo>
                  <a:lnTo>
                    <a:pt x="8670798" y="3202685"/>
                  </a:lnTo>
                  <a:close/>
                </a:path>
                <a:path w="8700135" h="3260090">
                  <a:moveTo>
                    <a:pt x="8670798" y="3259835"/>
                  </a:moveTo>
                  <a:lnTo>
                    <a:pt x="8670798" y="3202685"/>
                  </a:lnTo>
                  <a:lnTo>
                    <a:pt x="8642603" y="3230879"/>
                  </a:lnTo>
                  <a:lnTo>
                    <a:pt x="8642603" y="3259835"/>
                  </a:lnTo>
                  <a:lnTo>
                    <a:pt x="8670798" y="325983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0199" y="1149419"/>
            <a:ext cx="8486140" cy="3074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just">
              <a:lnSpc>
                <a:spcPct val="100000"/>
              </a:lnSpc>
              <a:spcBef>
                <a:spcPts val="100"/>
              </a:spcBef>
            </a:pPr>
            <a:r>
              <a:rPr sz="2600" b="1" spc="-5" dirty="0">
                <a:latin typeface="Comic Sans MS"/>
                <a:cs typeface="Comic Sans MS"/>
              </a:rPr>
              <a:t>50 PU :</a:t>
            </a:r>
            <a:r>
              <a:rPr sz="2600" b="1" spc="11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≤ </a:t>
            </a:r>
            <a:r>
              <a:rPr sz="2600" spc="-5" dirty="0">
                <a:latin typeface="Comic Sans MS"/>
                <a:cs typeface="Comic Sans MS"/>
              </a:rPr>
              <a:t>50%</a:t>
            </a:r>
            <a:r>
              <a:rPr sz="2600" spc="154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 valor </a:t>
            </a:r>
            <a:r>
              <a:rPr sz="2600" spc="-5" dirty="0">
                <a:latin typeface="Comic Sans MS"/>
                <a:cs typeface="Comic Sans MS"/>
              </a:rPr>
              <a:t>de la </a:t>
            </a:r>
            <a:r>
              <a:rPr sz="2600" spc="-10" dirty="0">
                <a:latin typeface="Comic Sans MS"/>
                <a:cs typeface="Comic Sans MS"/>
              </a:rPr>
              <a:t>corriente presente en </a:t>
            </a:r>
            <a:r>
              <a:rPr sz="2600" spc="-5" dirty="0">
                <a:latin typeface="Comic Sans MS"/>
                <a:cs typeface="Comic Sans MS"/>
              </a:rPr>
              <a:t> 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caso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(falla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involucre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corrientes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severa),</a:t>
            </a:r>
            <a:r>
              <a:rPr sz="2600" spc="38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3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debera</a:t>
            </a:r>
            <a:r>
              <a:rPr sz="2600" spc="3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</a:t>
            </a:r>
            <a:r>
              <a:rPr sz="2600" spc="39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&lt;</a:t>
            </a:r>
            <a:r>
              <a:rPr sz="2600" spc="3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125%</a:t>
            </a:r>
            <a:r>
              <a:rPr sz="2600" spc="38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3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38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</a:t>
            </a:r>
            <a:r>
              <a:rPr sz="2600" spc="38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nominal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76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generador.</a:t>
            </a:r>
            <a:endParaRPr sz="26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2400">
              <a:latin typeface="Comic Sans MS"/>
              <a:cs typeface="Comic Sans MS"/>
            </a:endParaRPr>
          </a:p>
          <a:p>
            <a:pPr marL="12700" algn="just">
              <a:lnSpc>
                <a:spcPct val="100000"/>
              </a:lnSpc>
            </a:pPr>
            <a:r>
              <a:rPr sz="2600" b="1" spc="-10" dirty="0">
                <a:latin typeface="Comic Sans MS"/>
                <a:cs typeface="Comic Sans MS"/>
              </a:rPr>
              <a:t>2</a:t>
            </a:r>
            <a:r>
              <a:rPr sz="2600" b="1" spc="-5" dirty="0">
                <a:latin typeface="Comic Sans MS"/>
                <a:cs typeface="Comic Sans MS"/>
              </a:rPr>
              <a:t>7 PU :</a:t>
            </a:r>
            <a:r>
              <a:rPr sz="2600" b="1" spc="-35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70</a:t>
            </a:r>
            <a:r>
              <a:rPr sz="2600" dirty="0">
                <a:latin typeface="Comic Sans MS"/>
                <a:cs typeface="Comic Sans MS"/>
              </a:rPr>
              <a:t>% </a:t>
            </a:r>
            <a:r>
              <a:rPr sz="2600" spc="-5" dirty="0">
                <a:latin typeface="Comic Sans MS"/>
                <a:cs typeface="Comic Sans MS"/>
              </a:rPr>
              <a:t>Vnom.</a:t>
            </a:r>
            <a:endParaRPr sz="2600">
              <a:latin typeface="Comic Sans MS"/>
              <a:cs typeface="Comic Sans MS"/>
            </a:endParaRPr>
          </a:p>
          <a:p>
            <a:pPr marL="12700" algn="just">
              <a:lnSpc>
                <a:spcPct val="100000"/>
              </a:lnSpc>
              <a:spcBef>
                <a:spcPts val="1870"/>
              </a:spcBef>
            </a:pPr>
            <a:r>
              <a:rPr sz="2600" b="1" spc="-5" dirty="0">
                <a:latin typeface="Comic Sans MS"/>
                <a:cs typeface="Comic Sans MS"/>
              </a:rPr>
              <a:t>Time</a:t>
            </a:r>
            <a:r>
              <a:rPr sz="2600" b="1" spc="-2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:</a:t>
            </a:r>
            <a:r>
              <a:rPr sz="2600" b="1" spc="38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1.5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069335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46482" y="21335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0886"/>
                </a:lnTo>
                <a:lnTo>
                  <a:pt x="76961" y="236982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0896"/>
                </a:lnTo>
                <a:lnTo>
                  <a:pt x="0" y="348234"/>
                </a:lnTo>
                <a:lnTo>
                  <a:pt x="3048" y="381762"/>
                </a:lnTo>
                <a:lnTo>
                  <a:pt x="21336" y="416051"/>
                </a:lnTo>
                <a:lnTo>
                  <a:pt x="46482" y="440436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3870"/>
                </a:lnTo>
                <a:lnTo>
                  <a:pt x="21336" y="508254"/>
                </a:lnTo>
                <a:lnTo>
                  <a:pt x="3048" y="542544"/>
                </a:lnTo>
                <a:lnTo>
                  <a:pt x="0" y="579120"/>
                </a:lnTo>
                <a:lnTo>
                  <a:pt x="3048" y="613410"/>
                </a:lnTo>
                <a:lnTo>
                  <a:pt x="21336" y="646938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4756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4296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210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069335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99466" y="21335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0886"/>
                </a:lnTo>
                <a:lnTo>
                  <a:pt x="268986" y="236982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0896"/>
                </a:lnTo>
                <a:lnTo>
                  <a:pt x="348996" y="348234"/>
                </a:lnTo>
                <a:lnTo>
                  <a:pt x="342900" y="381762"/>
                </a:lnTo>
                <a:lnTo>
                  <a:pt x="324612" y="416051"/>
                </a:lnTo>
                <a:lnTo>
                  <a:pt x="299466" y="440436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3870"/>
                </a:lnTo>
                <a:lnTo>
                  <a:pt x="324612" y="508254"/>
                </a:lnTo>
                <a:lnTo>
                  <a:pt x="342900" y="542544"/>
                </a:lnTo>
                <a:lnTo>
                  <a:pt x="348996" y="579120"/>
                </a:lnTo>
                <a:lnTo>
                  <a:pt x="342900" y="613410"/>
                </a:lnTo>
                <a:lnTo>
                  <a:pt x="324612" y="646938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4756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4296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210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3821429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10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3527"/>
                </a:lnTo>
                <a:lnTo>
                  <a:pt x="231648" y="0"/>
                </a:lnTo>
                <a:lnTo>
                  <a:pt x="237744" y="33527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3527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052315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114299"/>
                </a:moveTo>
                <a:lnTo>
                  <a:pt x="21335" y="46481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6" y="22098"/>
                </a:lnTo>
                <a:lnTo>
                  <a:pt x="209550" y="46481"/>
                </a:lnTo>
                <a:lnTo>
                  <a:pt x="225551" y="80771"/>
                </a:lnTo>
                <a:lnTo>
                  <a:pt x="231648" y="114299"/>
                </a:lnTo>
                <a:lnTo>
                  <a:pt x="237744" y="80771"/>
                </a:lnTo>
                <a:lnTo>
                  <a:pt x="252984" y="46481"/>
                </a:lnTo>
                <a:lnTo>
                  <a:pt x="277368" y="22098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2098"/>
                </a:lnTo>
                <a:lnTo>
                  <a:pt x="441198" y="46481"/>
                </a:lnTo>
                <a:lnTo>
                  <a:pt x="456438" y="80771"/>
                </a:lnTo>
                <a:lnTo>
                  <a:pt x="463295" y="114299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53187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166615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60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86" y="3177432"/>
            <a:ext cx="3655060" cy="709295"/>
            <a:chOff x="28086" y="3177432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37338" y="3300221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358895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58674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531870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2098"/>
                  </a:lnTo>
                  <a:lnTo>
                    <a:pt x="348995" y="0"/>
                  </a:lnTo>
                  <a:lnTo>
                    <a:pt x="311658" y="6096"/>
                  </a:lnTo>
                  <a:lnTo>
                    <a:pt x="281177" y="22098"/>
                  </a:lnTo>
                  <a:lnTo>
                    <a:pt x="252983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1" y="80772"/>
                  </a:lnTo>
                  <a:lnTo>
                    <a:pt x="210311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771" y="6096"/>
                  </a:lnTo>
                  <a:lnTo>
                    <a:pt x="46481" y="22098"/>
                  </a:lnTo>
                  <a:lnTo>
                    <a:pt x="22097" y="46482"/>
                  </a:lnTo>
                  <a:lnTo>
                    <a:pt x="6095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186683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6542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2"/>
                  </a:lnTo>
                  <a:lnTo>
                    <a:pt x="957071" y="690372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6542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3" y="3531870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374136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7734"/>
                  </a:moveTo>
                  <a:lnTo>
                    <a:pt x="0" y="117348"/>
                  </a:lnTo>
                  <a:lnTo>
                    <a:pt x="12192" y="80772"/>
                  </a:lnTo>
                  <a:lnTo>
                    <a:pt x="61721" y="22098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2098"/>
                  </a:lnTo>
                  <a:lnTo>
                    <a:pt x="240792" y="49530"/>
                  </a:lnTo>
                  <a:lnTo>
                    <a:pt x="274320" y="117348"/>
                  </a:lnTo>
                  <a:lnTo>
                    <a:pt x="277368" y="157734"/>
                  </a:lnTo>
                  <a:lnTo>
                    <a:pt x="277368" y="197358"/>
                  </a:lnTo>
                  <a:lnTo>
                    <a:pt x="290322" y="234696"/>
                  </a:lnTo>
                  <a:lnTo>
                    <a:pt x="311657" y="265176"/>
                  </a:lnTo>
                  <a:lnTo>
                    <a:pt x="339090" y="293369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3369"/>
                  </a:lnTo>
                  <a:lnTo>
                    <a:pt x="518159" y="265176"/>
                  </a:lnTo>
                  <a:lnTo>
                    <a:pt x="540258" y="234696"/>
                  </a:lnTo>
                  <a:lnTo>
                    <a:pt x="552450" y="197358"/>
                  </a:lnTo>
                  <a:lnTo>
                    <a:pt x="555498" y="1577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531870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531870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2837688"/>
            <a:ext cx="645795" cy="1388110"/>
            <a:chOff x="8430767" y="2837688"/>
            <a:chExt cx="645795" cy="1388110"/>
          </a:xfrm>
        </p:grpSpPr>
        <p:sp>
          <p:nvSpPr>
            <p:cNvPr id="20" name="object 20"/>
            <p:cNvSpPr/>
            <p:nvPr/>
          </p:nvSpPr>
          <p:spPr>
            <a:xfrm>
              <a:off x="8430767" y="3531870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2837688"/>
              <a:ext cx="0" cy="1388110"/>
            </a:xfrm>
            <a:custGeom>
              <a:avLst/>
              <a:gdLst/>
              <a:ahLst/>
              <a:cxnLst/>
              <a:rect l="l" t="t" r="r" b="b"/>
              <a:pathLst>
                <a:path h="1388110">
                  <a:moveTo>
                    <a:pt x="0" y="0"/>
                  </a:moveTo>
                  <a:lnTo>
                    <a:pt x="0" y="138760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953642" y="3522345"/>
            <a:ext cx="1328420" cy="1468120"/>
            <a:chOff x="953642" y="3522345"/>
            <a:chExt cx="1328420" cy="1468120"/>
          </a:xfrm>
        </p:grpSpPr>
        <p:sp>
          <p:nvSpPr>
            <p:cNvPr id="23" name="object 23"/>
            <p:cNvSpPr/>
            <p:nvPr/>
          </p:nvSpPr>
          <p:spPr>
            <a:xfrm>
              <a:off x="963167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521970" y="259079"/>
                  </a:moveTo>
                  <a:lnTo>
                    <a:pt x="515873" y="206501"/>
                  </a:lnTo>
                  <a:lnTo>
                    <a:pt x="499872" y="154685"/>
                  </a:lnTo>
                  <a:lnTo>
                    <a:pt x="472440" y="108203"/>
                  </a:lnTo>
                  <a:lnTo>
                    <a:pt x="435101" y="67817"/>
                  </a:lnTo>
                  <a:lnTo>
                    <a:pt x="392429" y="34289"/>
                  </a:lnTo>
                  <a:lnTo>
                    <a:pt x="342900" y="12953"/>
                  </a:lnTo>
                  <a:lnTo>
                    <a:pt x="287274" y="0"/>
                  </a:lnTo>
                  <a:lnTo>
                    <a:pt x="234696" y="0"/>
                  </a:lnTo>
                  <a:lnTo>
                    <a:pt x="179070" y="12953"/>
                  </a:lnTo>
                  <a:lnTo>
                    <a:pt x="129539" y="34289"/>
                  </a:lnTo>
                  <a:lnTo>
                    <a:pt x="86105" y="67817"/>
                  </a:lnTo>
                  <a:lnTo>
                    <a:pt x="49529" y="108203"/>
                  </a:lnTo>
                  <a:lnTo>
                    <a:pt x="21335" y="154685"/>
                  </a:lnTo>
                  <a:lnTo>
                    <a:pt x="6095" y="206501"/>
                  </a:lnTo>
                  <a:lnTo>
                    <a:pt x="0" y="259079"/>
                  </a:lnTo>
                  <a:lnTo>
                    <a:pt x="6096" y="314705"/>
                  </a:lnTo>
                  <a:lnTo>
                    <a:pt x="21335" y="367283"/>
                  </a:lnTo>
                  <a:lnTo>
                    <a:pt x="49529" y="413003"/>
                  </a:lnTo>
                  <a:lnTo>
                    <a:pt x="86106" y="453389"/>
                  </a:lnTo>
                  <a:lnTo>
                    <a:pt x="129540" y="484631"/>
                  </a:lnTo>
                  <a:lnTo>
                    <a:pt x="179070" y="509016"/>
                  </a:lnTo>
                  <a:lnTo>
                    <a:pt x="234696" y="518159"/>
                  </a:lnTo>
                  <a:lnTo>
                    <a:pt x="287274" y="518159"/>
                  </a:lnTo>
                  <a:lnTo>
                    <a:pt x="342900" y="509016"/>
                  </a:lnTo>
                  <a:lnTo>
                    <a:pt x="392429" y="484631"/>
                  </a:lnTo>
                  <a:lnTo>
                    <a:pt x="435101" y="453389"/>
                  </a:lnTo>
                  <a:lnTo>
                    <a:pt x="472440" y="413003"/>
                  </a:lnTo>
                  <a:lnTo>
                    <a:pt x="499872" y="367283"/>
                  </a:lnTo>
                  <a:lnTo>
                    <a:pt x="515873" y="314705"/>
                  </a:lnTo>
                  <a:lnTo>
                    <a:pt x="521970" y="25907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0" y="259079"/>
                  </a:moveTo>
                  <a:lnTo>
                    <a:pt x="6095" y="206501"/>
                  </a:lnTo>
                  <a:lnTo>
                    <a:pt x="21335" y="154685"/>
                  </a:lnTo>
                  <a:lnTo>
                    <a:pt x="49529" y="108203"/>
                  </a:lnTo>
                  <a:lnTo>
                    <a:pt x="86105" y="67817"/>
                  </a:lnTo>
                  <a:lnTo>
                    <a:pt x="129539" y="34289"/>
                  </a:lnTo>
                  <a:lnTo>
                    <a:pt x="179070" y="12953"/>
                  </a:lnTo>
                  <a:lnTo>
                    <a:pt x="234696" y="0"/>
                  </a:lnTo>
                  <a:lnTo>
                    <a:pt x="287274" y="0"/>
                  </a:lnTo>
                  <a:lnTo>
                    <a:pt x="342900" y="12953"/>
                  </a:lnTo>
                  <a:lnTo>
                    <a:pt x="392429" y="34289"/>
                  </a:lnTo>
                  <a:lnTo>
                    <a:pt x="435101" y="67817"/>
                  </a:lnTo>
                  <a:lnTo>
                    <a:pt x="472440" y="108203"/>
                  </a:lnTo>
                  <a:lnTo>
                    <a:pt x="499872" y="154685"/>
                  </a:lnTo>
                  <a:lnTo>
                    <a:pt x="515873" y="206501"/>
                  </a:lnTo>
                  <a:lnTo>
                    <a:pt x="521970" y="259079"/>
                  </a:lnTo>
                  <a:lnTo>
                    <a:pt x="515873" y="314705"/>
                  </a:lnTo>
                  <a:lnTo>
                    <a:pt x="499872" y="367283"/>
                  </a:lnTo>
                  <a:lnTo>
                    <a:pt x="472440" y="413003"/>
                  </a:lnTo>
                  <a:lnTo>
                    <a:pt x="435101" y="453389"/>
                  </a:lnTo>
                  <a:lnTo>
                    <a:pt x="392429" y="484631"/>
                  </a:lnTo>
                  <a:lnTo>
                    <a:pt x="342900" y="509016"/>
                  </a:lnTo>
                  <a:lnTo>
                    <a:pt x="287274" y="518159"/>
                  </a:lnTo>
                  <a:lnTo>
                    <a:pt x="234696" y="518159"/>
                  </a:lnTo>
                  <a:lnTo>
                    <a:pt x="179070" y="509016"/>
                  </a:lnTo>
                  <a:lnTo>
                    <a:pt x="129540" y="484631"/>
                  </a:lnTo>
                  <a:lnTo>
                    <a:pt x="86106" y="453389"/>
                  </a:lnTo>
                  <a:lnTo>
                    <a:pt x="49529" y="413003"/>
                  </a:lnTo>
                  <a:lnTo>
                    <a:pt x="21335" y="367283"/>
                  </a:lnTo>
                  <a:lnTo>
                    <a:pt x="6096" y="314705"/>
                  </a:lnTo>
                  <a:lnTo>
                    <a:pt x="0" y="259079"/>
                  </a:lnTo>
                  <a:close/>
                </a:path>
              </a:pathLst>
            </a:custGeom>
            <a:ln w="30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238738" y="2411928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7" name="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51" y="3479184"/>
            <a:ext cx="104609" cy="104609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51" y="3479184"/>
            <a:ext cx="104609" cy="104609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6510419" y="4101738"/>
            <a:ext cx="1167765" cy="654050"/>
            <a:chOff x="6510419" y="4101738"/>
            <a:chExt cx="1167765" cy="654050"/>
          </a:xfrm>
        </p:grpSpPr>
        <p:sp>
          <p:nvSpPr>
            <p:cNvPr id="30" name="object 30"/>
            <p:cNvSpPr/>
            <p:nvPr/>
          </p:nvSpPr>
          <p:spPr>
            <a:xfrm>
              <a:off x="6519671" y="4110989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982967" y="4110990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214615" y="4342638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23226" y="4746497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485888" y="4706112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446264" y="4669536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563611" y="4514850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214615" y="4342638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706629" y="3142682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799795" y="3142682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682745" y="3300222"/>
            <a:ext cx="581025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263390" y="3435749"/>
            <a:ext cx="2487930" cy="558800"/>
            <a:chOff x="4263390" y="3435749"/>
            <a:chExt cx="2487930" cy="558800"/>
          </a:xfrm>
        </p:grpSpPr>
        <p:sp>
          <p:nvSpPr>
            <p:cNvPr id="42" name="object 42"/>
            <p:cNvSpPr/>
            <p:nvPr/>
          </p:nvSpPr>
          <p:spPr>
            <a:xfrm>
              <a:off x="6057138" y="3531870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263390" y="3531870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68012" y="3821430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7"/>
                  </a:lnTo>
                  <a:lnTo>
                    <a:pt x="80010" y="108203"/>
                  </a:lnTo>
                  <a:lnTo>
                    <a:pt x="117348" y="114299"/>
                  </a:lnTo>
                  <a:lnTo>
                    <a:pt x="150876" y="108203"/>
                  </a:lnTo>
                  <a:lnTo>
                    <a:pt x="185166" y="92201"/>
                  </a:lnTo>
                  <a:lnTo>
                    <a:pt x="209550" y="67817"/>
                  </a:lnTo>
                  <a:lnTo>
                    <a:pt x="224790" y="33527"/>
                  </a:lnTo>
                  <a:lnTo>
                    <a:pt x="230886" y="0"/>
                  </a:lnTo>
                  <a:lnTo>
                    <a:pt x="237744" y="33527"/>
                  </a:lnTo>
                  <a:lnTo>
                    <a:pt x="252984" y="67817"/>
                  </a:lnTo>
                  <a:lnTo>
                    <a:pt x="277368" y="92201"/>
                  </a:lnTo>
                  <a:lnTo>
                    <a:pt x="311657" y="108203"/>
                  </a:lnTo>
                  <a:lnTo>
                    <a:pt x="348234" y="114299"/>
                  </a:lnTo>
                  <a:lnTo>
                    <a:pt x="382524" y="108203"/>
                  </a:lnTo>
                  <a:lnTo>
                    <a:pt x="416814" y="92201"/>
                  </a:lnTo>
                  <a:lnTo>
                    <a:pt x="441198" y="67817"/>
                  </a:lnTo>
                  <a:lnTo>
                    <a:pt x="456438" y="33527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898897" y="35318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74" y="3479184"/>
              <a:ext cx="104609" cy="104609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593841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2098"/>
                  </a:lnTo>
                  <a:lnTo>
                    <a:pt x="348996" y="0"/>
                  </a:lnTo>
                  <a:lnTo>
                    <a:pt x="311658" y="6096"/>
                  </a:lnTo>
                  <a:lnTo>
                    <a:pt x="281178" y="22098"/>
                  </a:lnTo>
                  <a:lnTo>
                    <a:pt x="252984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2" y="80772"/>
                  </a:lnTo>
                  <a:lnTo>
                    <a:pt x="210312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010" y="6096"/>
                  </a:lnTo>
                  <a:lnTo>
                    <a:pt x="46481" y="22098"/>
                  </a:lnTo>
                  <a:lnTo>
                    <a:pt x="21336" y="46482"/>
                  </a:lnTo>
                  <a:lnTo>
                    <a:pt x="6096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479541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825490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4658759" y="4043064"/>
            <a:ext cx="481330" cy="413384"/>
            <a:chOff x="4658759" y="4043064"/>
            <a:chExt cx="481330" cy="413384"/>
          </a:xfrm>
        </p:grpSpPr>
        <p:sp>
          <p:nvSpPr>
            <p:cNvPr id="51" name="object 51"/>
            <p:cNvSpPr/>
            <p:nvPr/>
          </p:nvSpPr>
          <p:spPr>
            <a:xfrm>
              <a:off x="4668011" y="4052316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114300"/>
                  </a:moveTo>
                  <a:lnTo>
                    <a:pt x="21335" y="46482"/>
                  </a:lnTo>
                  <a:lnTo>
                    <a:pt x="80009" y="6096"/>
                  </a:lnTo>
                  <a:lnTo>
                    <a:pt x="117348" y="0"/>
                  </a:lnTo>
                  <a:lnTo>
                    <a:pt x="150876" y="6096"/>
                  </a:lnTo>
                  <a:lnTo>
                    <a:pt x="185166" y="22098"/>
                  </a:lnTo>
                  <a:lnTo>
                    <a:pt x="209550" y="46481"/>
                  </a:lnTo>
                  <a:lnTo>
                    <a:pt x="224790" y="80772"/>
                  </a:lnTo>
                  <a:lnTo>
                    <a:pt x="230886" y="114299"/>
                  </a:lnTo>
                  <a:lnTo>
                    <a:pt x="237744" y="80771"/>
                  </a:lnTo>
                  <a:lnTo>
                    <a:pt x="252984" y="46481"/>
                  </a:lnTo>
                  <a:lnTo>
                    <a:pt x="277368" y="22098"/>
                  </a:lnTo>
                  <a:lnTo>
                    <a:pt x="311657" y="6095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2098"/>
                  </a:lnTo>
                  <a:lnTo>
                    <a:pt x="441198" y="46481"/>
                  </a:lnTo>
                  <a:lnTo>
                    <a:pt x="456438" y="80771"/>
                  </a:lnTo>
                  <a:lnTo>
                    <a:pt x="462534" y="11429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898897" y="4166616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6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4652266" y="3142682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850885" y="3300221"/>
            <a:ext cx="580390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568953" y="3142682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854967" y="4524028"/>
            <a:ext cx="294640" cy="395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00" spc="20" dirty="0">
                <a:latin typeface="Comic Sans MS"/>
                <a:cs typeface="Comic Sans MS"/>
              </a:rPr>
              <a:t>5</a:t>
            </a:r>
            <a:r>
              <a:rPr sz="1200" spc="15" dirty="0">
                <a:latin typeface="Comic Sans MS"/>
                <a:cs typeface="Comic Sans MS"/>
              </a:rPr>
              <a:t>0</a:t>
            </a:r>
            <a:r>
              <a:rPr sz="1200" spc="-5" dirty="0">
                <a:latin typeface="Comic Sans MS"/>
                <a:cs typeface="Comic Sans MS"/>
              </a:rPr>
              <a:t>/</a:t>
            </a:r>
            <a:endParaRPr sz="1200">
              <a:latin typeface="Comic Sans MS"/>
              <a:cs typeface="Comic Sans MS"/>
            </a:endParaRPr>
          </a:p>
          <a:p>
            <a:pPr marL="52705">
              <a:lnSpc>
                <a:spcPct val="100000"/>
              </a:lnSpc>
              <a:spcBef>
                <a:spcPts val="20"/>
              </a:spcBef>
            </a:pPr>
            <a:r>
              <a:rPr sz="1200" spc="15" dirty="0">
                <a:latin typeface="Comic Sans MS"/>
                <a:cs typeface="Comic Sans MS"/>
              </a:rPr>
              <a:t>27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953915" y="3994403"/>
            <a:ext cx="2103120" cy="730250"/>
            <a:chOff x="953915" y="3994403"/>
            <a:chExt cx="2103120" cy="730250"/>
          </a:xfrm>
        </p:grpSpPr>
        <p:sp>
          <p:nvSpPr>
            <p:cNvPr id="58" name="object 58"/>
            <p:cNvSpPr/>
            <p:nvPr/>
          </p:nvSpPr>
          <p:spPr>
            <a:xfrm>
              <a:off x="963167" y="4456176"/>
              <a:ext cx="781050" cy="259079"/>
            </a:xfrm>
            <a:custGeom>
              <a:avLst/>
              <a:gdLst/>
              <a:ahLst/>
              <a:cxnLst/>
              <a:rect l="l" t="t" r="r" b="b"/>
              <a:pathLst>
                <a:path w="781050" h="259079">
                  <a:moveTo>
                    <a:pt x="0" y="0"/>
                  </a:moveTo>
                  <a:lnTo>
                    <a:pt x="0" y="259079"/>
                  </a:lnTo>
                  <a:lnTo>
                    <a:pt x="781050" y="25907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047237" y="4456176"/>
              <a:ext cx="0" cy="259079"/>
            </a:xfrm>
            <a:custGeom>
              <a:avLst/>
              <a:gdLst/>
              <a:ahLst/>
              <a:cxnLst/>
              <a:rect l="l" t="t" r="r" b="b"/>
              <a:pathLst>
                <a:path h="259079">
                  <a:moveTo>
                    <a:pt x="0" y="0"/>
                  </a:moveTo>
                  <a:lnTo>
                    <a:pt x="0" y="25907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266187" y="4715255"/>
              <a:ext cx="781050" cy="0"/>
            </a:xfrm>
            <a:custGeom>
              <a:avLst/>
              <a:gdLst/>
              <a:ahLst/>
              <a:cxnLst/>
              <a:rect l="l" t="t" r="r" b="b"/>
              <a:pathLst>
                <a:path w="781050">
                  <a:moveTo>
                    <a:pt x="0" y="0"/>
                  </a:moveTo>
                  <a:lnTo>
                    <a:pt x="78105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963167" y="3994403"/>
              <a:ext cx="0" cy="462280"/>
            </a:xfrm>
            <a:custGeom>
              <a:avLst/>
              <a:gdLst/>
              <a:ahLst/>
              <a:cxnLst/>
              <a:rect l="l" t="t" r="r" b="b"/>
              <a:pathLst>
                <a:path h="462279">
                  <a:moveTo>
                    <a:pt x="0" y="0"/>
                  </a:moveTo>
                  <a:lnTo>
                    <a:pt x="0" y="46177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4919" y="2754879"/>
            <a:ext cx="5826760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Inadvertent </a:t>
            </a:r>
            <a:r>
              <a:rPr sz="4800" b="0" spc="5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Energizing </a:t>
            </a:r>
            <a:r>
              <a:rPr sz="4800" b="0" spc="-5" dirty="0">
                <a:latin typeface="Arial MT"/>
                <a:cs typeface="Arial MT"/>
              </a:rPr>
              <a:t>Protection </a:t>
            </a:r>
            <a:r>
              <a:rPr sz="4800" b="0" spc="-1325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(50/27)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4320" y="970277"/>
            <a:ext cx="43999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Inadvertent</a:t>
            </a:r>
            <a:r>
              <a:rPr sz="3200" spc="-15" dirty="0"/>
              <a:t> </a:t>
            </a:r>
            <a:r>
              <a:rPr sz="3200" spc="-10" dirty="0"/>
              <a:t>Energizing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2362200" y="1600199"/>
            <a:ext cx="5105400" cy="3230880"/>
            <a:chOff x="2362200" y="1600199"/>
            <a:chExt cx="5105400" cy="32308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38400" y="1676399"/>
              <a:ext cx="5029200" cy="315468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62200" y="1600199"/>
              <a:ext cx="5029200" cy="315468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070103" y="5056884"/>
            <a:ext cx="4429125" cy="177800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Operating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errors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Breaker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head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flashover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Control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circuit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malfunctions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Combination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of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above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69617" y="646431"/>
            <a:ext cx="65201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Inadvertent</a:t>
            </a:r>
            <a:r>
              <a:rPr sz="3200" spc="10" dirty="0"/>
              <a:t> </a:t>
            </a:r>
            <a:r>
              <a:rPr sz="3200" spc="-10" dirty="0"/>
              <a:t>Energizing</a:t>
            </a:r>
            <a:r>
              <a:rPr sz="3200" spc="15" dirty="0"/>
              <a:t> </a:t>
            </a:r>
            <a:r>
              <a:rPr sz="3200" spc="-10" dirty="0"/>
              <a:t>Protection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90318" y="1858771"/>
            <a:ext cx="74593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0375" indent="-448309">
              <a:lnSpc>
                <a:spcPct val="100000"/>
              </a:lnSpc>
              <a:spcBef>
                <a:spcPts val="100"/>
              </a:spcBef>
              <a:buClr>
                <a:srgbClr val="E20904"/>
              </a:buClr>
              <a:buFont typeface="Wingdings"/>
              <a:buChar char=""/>
              <a:tabLst>
                <a:tab pos="460375" algn="l"/>
                <a:tab pos="461009" algn="l"/>
              </a:tabLst>
            </a:pPr>
            <a:r>
              <a:rPr sz="2400" dirty="0">
                <a:latin typeface="Arial MT"/>
                <a:cs typeface="Arial MT"/>
              </a:rPr>
              <a:t>Inadvertent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energizing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serious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industry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problem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90318" y="2224531"/>
            <a:ext cx="5838190" cy="1121410"/>
          </a:xfrm>
          <a:prstGeom prst="rect">
            <a:avLst/>
          </a:prstGeom>
        </p:spPr>
        <p:txBody>
          <a:bodyPr vert="horz" wrap="square" lIns="0" tIns="194945" rIns="0" bIns="0" rtlCol="0">
            <a:spAutoFit/>
          </a:bodyPr>
          <a:lstStyle/>
          <a:p>
            <a:pPr marL="544830" indent="-532765">
              <a:lnSpc>
                <a:spcPct val="100000"/>
              </a:lnSpc>
              <a:spcBef>
                <a:spcPts val="1535"/>
              </a:spcBef>
              <a:buClr>
                <a:srgbClr val="E20904"/>
              </a:buClr>
              <a:buFont typeface="Wingdings"/>
              <a:buChar char=""/>
              <a:tabLst>
                <a:tab pos="544830" algn="l"/>
                <a:tab pos="545465" algn="l"/>
              </a:tabLst>
            </a:pPr>
            <a:r>
              <a:rPr sz="2400" spc="-5" dirty="0">
                <a:latin typeface="Arial MT"/>
                <a:cs typeface="Arial MT"/>
              </a:rPr>
              <a:t>Damage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occurs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within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seconds</a:t>
            </a:r>
            <a:endParaRPr sz="2400">
              <a:latin typeface="Arial MT"/>
              <a:cs typeface="Arial MT"/>
            </a:endParaRPr>
          </a:p>
          <a:p>
            <a:pPr marL="544830" indent="-532765">
              <a:lnSpc>
                <a:spcPct val="100000"/>
              </a:lnSpc>
              <a:spcBef>
                <a:spcPts val="1430"/>
              </a:spcBef>
              <a:buClr>
                <a:srgbClr val="E20904"/>
              </a:buClr>
              <a:buFont typeface="Wingdings"/>
              <a:buChar char=""/>
              <a:tabLst>
                <a:tab pos="544830" algn="l"/>
                <a:tab pos="545465" algn="l"/>
                <a:tab pos="2752090" algn="l"/>
                <a:tab pos="4486275" algn="l"/>
              </a:tabLst>
            </a:pPr>
            <a:r>
              <a:rPr sz="2400" spc="-5" dirty="0">
                <a:latin typeface="Arial MT"/>
                <a:cs typeface="Arial MT"/>
              </a:rPr>
              <a:t>Conventional	generator	protection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29995" y="2954528"/>
            <a:ext cx="1300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63600" algn="l"/>
              </a:tabLst>
            </a:pPr>
            <a:r>
              <a:rPr sz="2400" spc="-5" dirty="0">
                <a:latin typeface="Arial MT"/>
                <a:cs typeface="Arial MT"/>
              </a:rPr>
              <a:t>wil</a:t>
            </a:r>
            <a:r>
              <a:rPr sz="2400" dirty="0">
                <a:latin typeface="Arial MT"/>
                <a:cs typeface="Arial MT"/>
              </a:rPr>
              <a:t>l	</a:t>
            </a:r>
            <a:r>
              <a:rPr sz="2400" spc="-5" dirty="0">
                <a:latin typeface="Arial MT"/>
                <a:cs typeface="Arial MT"/>
              </a:rPr>
              <a:t>not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38373" y="3065017"/>
            <a:ext cx="7096125" cy="1959610"/>
          </a:xfrm>
          <a:prstGeom prst="rect">
            <a:avLst/>
          </a:prstGeom>
        </p:spPr>
        <p:txBody>
          <a:bodyPr vert="horz" wrap="square" lIns="0" tIns="193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25"/>
              </a:spcBef>
            </a:pPr>
            <a:r>
              <a:rPr sz="2400" dirty="0">
                <a:latin typeface="Arial MT"/>
                <a:cs typeface="Arial MT"/>
              </a:rPr>
              <a:t>provide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protection</a:t>
            </a:r>
            <a:endParaRPr sz="2400">
              <a:latin typeface="Arial MT"/>
              <a:cs typeface="Arial MT"/>
            </a:endParaRPr>
          </a:p>
          <a:p>
            <a:pPr marL="535305" indent="-523240">
              <a:lnSpc>
                <a:spcPct val="100000"/>
              </a:lnSpc>
              <a:spcBef>
                <a:spcPts val="1430"/>
              </a:spcBef>
              <a:buChar char="-"/>
              <a:tabLst>
                <a:tab pos="535305" algn="l"/>
                <a:tab pos="535940" algn="l"/>
              </a:tabLst>
            </a:pPr>
            <a:r>
              <a:rPr sz="2400" spc="-5" dirty="0">
                <a:latin typeface="Arial MT"/>
                <a:cs typeface="Arial MT"/>
              </a:rPr>
              <a:t>marginal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detecting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event</a:t>
            </a:r>
            <a:endParaRPr sz="2400">
              <a:latin typeface="Arial MT"/>
              <a:cs typeface="Arial MT"/>
            </a:endParaRPr>
          </a:p>
          <a:p>
            <a:pPr marL="478790" marR="5080" indent="-466725">
              <a:lnSpc>
                <a:spcPct val="79600"/>
              </a:lnSpc>
              <a:spcBef>
                <a:spcPts val="2025"/>
              </a:spcBef>
              <a:buFont typeface="Arial MT"/>
              <a:buChar char="-"/>
              <a:tabLst>
                <a:tab pos="514350" algn="l"/>
                <a:tab pos="514984" algn="l"/>
                <a:tab pos="2050414" algn="l"/>
                <a:tab pos="3180080" algn="l"/>
                <a:tab pos="4732020" algn="l"/>
                <a:tab pos="5352415" algn="l"/>
              </a:tabLst>
            </a:pPr>
            <a:r>
              <a:rPr dirty="0"/>
              <a:t>	</a:t>
            </a:r>
            <a:r>
              <a:rPr sz="2400" spc="-5" dirty="0">
                <a:latin typeface="Arial MT"/>
                <a:cs typeface="Arial MT"/>
              </a:rPr>
              <a:t>d</a:t>
            </a:r>
            <a:r>
              <a:rPr sz="2400" dirty="0">
                <a:latin typeface="Arial MT"/>
                <a:cs typeface="Arial MT"/>
              </a:rPr>
              <a:t>isabled	when	</a:t>
            </a:r>
            <a:r>
              <a:rPr sz="2400" spc="-10" dirty="0">
                <a:latin typeface="Arial MT"/>
                <a:cs typeface="Arial MT"/>
              </a:rPr>
              <a:t>m</a:t>
            </a:r>
            <a:r>
              <a:rPr sz="2400" spc="-5" dirty="0">
                <a:latin typeface="Arial MT"/>
                <a:cs typeface="Arial MT"/>
              </a:rPr>
              <a:t>a</a:t>
            </a:r>
            <a:r>
              <a:rPr sz="2400" dirty="0">
                <a:latin typeface="Arial MT"/>
                <a:cs typeface="Arial MT"/>
              </a:rPr>
              <a:t>chine	is	inadvertently  energized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90318" y="4998975"/>
            <a:ext cx="6473190" cy="1121410"/>
          </a:xfrm>
          <a:prstGeom prst="rect">
            <a:avLst/>
          </a:prstGeom>
        </p:spPr>
        <p:txBody>
          <a:bodyPr vert="horz" wrap="square" lIns="0" tIns="194945" rIns="0" bIns="0" rtlCol="0">
            <a:spAutoFit/>
          </a:bodyPr>
          <a:lstStyle/>
          <a:p>
            <a:pPr marL="460375">
              <a:lnSpc>
                <a:spcPct val="100000"/>
              </a:lnSpc>
              <a:spcBef>
                <a:spcPts val="1535"/>
              </a:spcBef>
              <a:tabLst>
                <a:tab pos="982980" algn="l"/>
              </a:tabLst>
            </a:pPr>
            <a:r>
              <a:rPr sz="2400" dirty="0">
                <a:latin typeface="Arial MT"/>
                <a:cs typeface="Arial MT"/>
              </a:rPr>
              <a:t>-	</a:t>
            </a:r>
            <a:r>
              <a:rPr sz="2400" spc="-5" dirty="0">
                <a:latin typeface="Arial MT"/>
                <a:cs typeface="Arial MT"/>
              </a:rPr>
              <a:t>operates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too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slowly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prevent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damage</a:t>
            </a:r>
            <a:endParaRPr sz="2400">
              <a:latin typeface="Arial MT"/>
              <a:cs typeface="Arial MT"/>
            </a:endParaRPr>
          </a:p>
          <a:p>
            <a:pPr marL="544830" indent="-532765">
              <a:lnSpc>
                <a:spcPct val="100000"/>
              </a:lnSpc>
              <a:spcBef>
                <a:spcPts val="1430"/>
              </a:spcBef>
              <a:buClr>
                <a:srgbClr val="E20904"/>
              </a:buClr>
              <a:buFont typeface="Wingdings"/>
              <a:buChar char=""/>
              <a:tabLst>
                <a:tab pos="544830" algn="l"/>
                <a:tab pos="545465" algn="l"/>
              </a:tabLst>
            </a:pPr>
            <a:r>
              <a:rPr sz="2400" dirty="0">
                <a:latin typeface="Arial MT"/>
                <a:cs typeface="Arial MT"/>
              </a:rPr>
              <a:t>Need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install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dedicated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protection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scheme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4766" y="593848"/>
            <a:ext cx="703897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50620" marR="5080" indent="-1138555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Generator</a:t>
            </a:r>
            <a:r>
              <a:rPr sz="3200" spc="-5" dirty="0"/>
              <a:t> </a:t>
            </a:r>
            <a:r>
              <a:rPr sz="3200" spc="-10" dirty="0"/>
              <a:t>Response</a:t>
            </a:r>
            <a:r>
              <a:rPr sz="3200" spc="-5" dirty="0"/>
              <a:t> and </a:t>
            </a:r>
            <a:r>
              <a:rPr sz="3200" spc="-10" dirty="0"/>
              <a:t>Damage</a:t>
            </a:r>
            <a:r>
              <a:rPr sz="3200" spc="-5" dirty="0"/>
              <a:t> to </a:t>
            </a:r>
            <a:r>
              <a:rPr sz="3200" spc="-869" dirty="0"/>
              <a:t> </a:t>
            </a:r>
            <a:r>
              <a:rPr sz="3200" spc="-10" dirty="0"/>
              <a:t>Three-Phase Energizing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541781" y="2155949"/>
            <a:ext cx="6960870" cy="3348990"/>
          </a:xfrm>
          <a:prstGeom prst="rect">
            <a:avLst/>
          </a:prstGeom>
        </p:spPr>
        <p:txBody>
          <a:bodyPr vert="horz" wrap="square" lIns="0" tIns="194945" rIns="0" bIns="0" rtlCol="0">
            <a:spAutoFit/>
          </a:bodyPr>
          <a:lstStyle/>
          <a:p>
            <a:pPr marL="498475" indent="-448945">
              <a:lnSpc>
                <a:spcPct val="100000"/>
              </a:lnSpc>
              <a:spcBef>
                <a:spcPts val="1535"/>
              </a:spcBef>
              <a:buClr>
                <a:srgbClr val="E20904"/>
              </a:buClr>
              <a:buFont typeface="Wingdings"/>
              <a:buChar char=""/>
              <a:tabLst>
                <a:tab pos="498475" algn="l"/>
                <a:tab pos="499109" algn="l"/>
              </a:tabLst>
            </a:pPr>
            <a:r>
              <a:rPr sz="2400" dirty="0">
                <a:latin typeface="Arial MT"/>
                <a:cs typeface="Arial MT"/>
              </a:rPr>
              <a:t>Generator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behaves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as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an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induction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motor</a:t>
            </a:r>
            <a:endParaRPr sz="2400">
              <a:latin typeface="Arial MT"/>
              <a:cs typeface="Arial MT"/>
            </a:endParaRPr>
          </a:p>
          <a:p>
            <a:pPr marL="498475" indent="-448945">
              <a:lnSpc>
                <a:spcPct val="100000"/>
              </a:lnSpc>
              <a:spcBef>
                <a:spcPts val="1430"/>
              </a:spcBef>
              <a:buClr>
                <a:srgbClr val="E20904"/>
              </a:buClr>
              <a:buFont typeface="Wingdings"/>
              <a:buChar char=""/>
              <a:tabLst>
                <a:tab pos="498475" algn="l"/>
                <a:tab pos="499109" algn="l"/>
              </a:tabLst>
            </a:pPr>
            <a:r>
              <a:rPr sz="2400" spc="-5" dirty="0">
                <a:latin typeface="Arial MT"/>
                <a:cs typeface="Arial MT"/>
              </a:rPr>
              <a:t>Rotating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flux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induced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into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generator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rotor</a:t>
            </a:r>
            <a:endParaRPr sz="2400">
              <a:latin typeface="Arial MT"/>
              <a:cs typeface="Arial MT"/>
            </a:endParaRPr>
          </a:p>
          <a:p>
            <a:pPr marL="498475" marR="30480" indent="-448309">
              <a:lnSpc>
                <a:spcPct val="79800"/>
              </a:lnSpc>
              <a:spcBef>
                <a:spcPts val="2014"/>
              </a:spcBef>
              <a:buClr>
                <a:srgbClr val="E20904"/>
              </a:buClr>
              <a:buFont typeface="Wingdings"/>
              <a:buChar char=""/>
              <a:tabLst>
                <a:tab pos="498475" algn="l"/>
                <a:tab pos="499109" algn="l"/>
                <a:tab pos="1913255" algn="l"/>
                <a:tab pos="2684145" algn="l"/>
                <a:tab pos="3777615" algn="l"/>
                <a:tab pos="4141470" algn="l"/>
                <a:tab pos="5133975" algn="l"/>
                <a:tab pos="5769610" algn="l"/>
              </a:tabLst>
            </a:pPr>
            <a:r>
              <a:rPr sz="2400" spc="-5" dirty="0">
                <a:latin typeface="Arial MT"/>
                <a:cs typeface="Arial MT"/>
              </a:rPr>
              <a:t>Resultin</a:t>
            </a:r>
            <a:r>
              <a:rPr sz="2400" dirty="0">
                <a:latin typeface="Arial MT"/>
                <a:cs typeface="Arial MT"/>
              </a:rPr>
              <a:t>g	rotor	current	</a:t>
            </a:r>
            <a:r>
              <a:rPr sz="2400" spc="-5" dirty="0">
                <a:latin typeface="Arial MT"/>
                <a:cs typeface="Arial MT"/>
              </a:rPr>
              <a:t>i</a:t>
            </a:r>
            <a:r>
              <a:rPr sz="2400" dirty="0">
                <a:latin typeface="Arial MT"/>
                <a:cs typeface="Arial MT"/>
              </a:rPr>
              <a:t>s	forced	</a:t>
            </a:r>
            <a:r>
              <a:rPr sz="2400" spc="-5" dirty="0">
                <a:latin typeface="Arial MT"/>
                <a:cs typeface="Arial MT"/>
              </a:rPr>
              <a:t>int</a:t>
            </a:r>
            <a:r>
              <a:rPr sz="2400" dirty="0">
                <a:latin typeface="Arial MT"/>
                <a:cs typeface="Arial MT"/>
              </a:rPr>
              <a:t>o	negative  sequence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path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rotor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body</a:t>
            </a:r>
            <a:endParaRPr sz="2400">
              <a:latin typeface="Arial MT"/>
              <a:cs typeface="Arial MT"/>
            </a:endParaRPr>
          </a:p>
          <a:p>
            <a:pPr marL="498475" marR="31750" indent="-448309">
              <a:lnSpc>
                <a:spcPct val="79800"/>
              </a:lnSpc>
              <a:spcBef>
                <a:spcPts val="2020"/>
              </a:spcBef>
              <a:buClr>
                <a:srgbClr val="E20904"/>
              </a:buClr>
              <a:buFont typeface="Wingdings"/>
              <a:buChar char=""/>
              <a:tabLst>
                <a:tab pos="498475" algn="l"/>
                <a:tab pos="499109" algn="l"/>
              </a:tabLst>
            </a:pPr>
            <a:r>
              <a:rPr sz="2400" dirty="0">
                <a:latin typeface="Arial MT"/>
                <a:cs typeface="Arial MT"/>
              </a:rPr>
              <a:t>Machine</a:t>
            </a:r>
            <a:r>
              <a:rPr sz="2400" spc="2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impedance</a:t>
            </a:r>
            <a:r>
              <a:rPr sz="2400" spc="2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during</a:t>
            </a:r>
            <a:r>
              <a:rPr sz="2400" spc="2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initial</a:t>
            </a:r>
            <a:r>
              <a:rPr sz="2400" spc="2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energizing</a:t>
            </a:r>
            <a:r>
              <a:rPr sz="2400" spc="2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equivalent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its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negative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sequence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impedance</a:t>
            </a:r>
            <a:endParaRPr sz="2400">
              <a:latin typeface="Arial MT"/>
              <a:cs typeface="Arial MT"/>
            </a:endParaRPr>
          </a:p>
          <a:p>
            <a:pPr marL="582930" indent="-532765">
              <a:lnSpc>
                <a:spcPct val="100000"/>
              </a:lnSpc>
              <a:spcBef>
                <a:spcPts val="1430"/>
              </a:spcBef>
              <a:buClr>
                <a:srgbClr val="E20904"/>
              </a:buClr>
              <a:buFont typeface="Wingdings"/>
              <a:buChar char=""/>
              <a:tabLst>
                <a:tab pos="582930" algn="l"/>
                <a:tab pos="583565" algn="l"/>
              </a:tabLst>
            </a:pPr>
            <a:r>
              <a:rPr sz="2400" spc="-5" dirty="0">
                <a:latin typeface="Arial MT"/>
                <a:cs typeface="Arial MT"/>
              </a:rPr>
              <a:t>Rapid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rotor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heating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occurs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5" dirty="0">
                <a:latin typeface="Arial MT"/>
                <a:cs typeface="Arial MT"/>
              </a:rPr>
              <a:t>l</a:t>
            </a:r>
            <a:r>
              <a:rPr sz="2400" spc="7" baseline="24305" dirty="0">
                <a:latin typeface="Arial MT"/>
                <a:cs typeface="Arial MT"/>
              </a:rPr>
              <a:t>2</a:t>
            </a:r>
            <a:r>
              <a:rPr sz="2400" spc="5" dirty="0">
                <a:latin typeface="Arial MT"/>
                <a:cs typeface="Arial MT"/>
              </a:rPr>
              <a:t>t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=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K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28797" y="593848"/>
            <a:ext cx="439991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74980" marR="5080" indent="-462915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Inadvertent Energizing </a:t>
            </a:r>
            <a:r>
              <a:rPr sz="3200" spc="-875" dirty="0"/>
              <a:t> </a:t>
            </a:r>
            <a:r>
              <a:rPr sz="3200" spc="-10" dirty="0"/>
              <a:t>Equivalent</a:t>
            </a:r>
            <a:r>
              <a:rPr sz="3200" spc="-15" dirty="0"/>
              <a:t> </a:t>
            </a:r>
            <a:r>
              <a:rPr sz="3200" spc="-10" dirty="0"/>
              <a:t>Circuit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00300" y="1809750"/>
            <a:ext cx="5260352" cy="4739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94405" y="608330"/>
            <a:ext cx="60699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Inadvertent</a:t>
            </a:r>
            <a:r>
              <a:rPr sz="3200" dirty="0"/>
              <a:t> </a:t>
            </a:r>
            <a:r>
              <a:rPr sz="3200" spc="-10" dirty="0"/>
              <a:t>Energizing</a:t>
            </a:r>
            <a:r>
              <a:rPr sz="3200" spc="5" dirty="0"/>
              <a:t> </a:t>
            </a:r>
            <a:r>
              <a:rPr sz="3200" spc="-10" dirty="0"/>
              <a:t>Scheme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698751" y="1906778"/>
            <a:ext cx="7209790" cy="4707255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04165" marR="149860">
              <a:lnSpc>
                <a:spcPct val="79800"/>
              </a:lnSpc>
              <a:spcBef>
                <a:spcPts val="680"/>
              </a:spcBef>
              <a:tabLst>
                <a:tab pos="1285240" algn="l"/>
                <a:tab pos="2282825" algn="l"/>
                <a:tab pos="3043555" algn="l"/>
                <a:tab pos="4056379" algn="l"/>
                <a:tab pos="5746750" algn="l"/>
              </a:tabLst>
            </a:pPr>
            <a:r>
              <a:rPr sz="2400" dirty="0">
                <a:latin typeface="Arial MT"/>
                <a:cs typeface="Arial MT"/>
              </a:rPr>
              <a:t>Some	relays	may	detect	</a:t>
            </a:r>
            <a:r>
              <a:rPr sz="2400" spc="-5" dirty="0">
                <a:latin typeface="Arial MT"/>
                <a:cs typeface="Arial MT"/>
              </a:rPr>
              <a:t>inadverten</a:t>
            </a:r>
            <a:r>
              <a:rPr sz="2400" dirty="0">
                <a:latin typeface="Arial MT"/>
                <a:cs typeface="Arial MT"/>
              </a:rPr>
              <a:t>t	</a:t>
            </a:r>
            <a:r>
              <a:rPr sz="2400" spc="-5" dirty="0">
                <a:latin typeface="Arial MT"/>
                <a:cs typeface="Arial MT"/>
              </a:rPr>
              <a:t>generator  </a:t>
            </a:r>
            <a:r>
              <a:rPr sz="2400" dirty="0">
                <a:latin typeface="Arial MT"/>
                <a:cs typeface="Arial MT"/>
              </a:rPr>
              <a:t>energizing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but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can:</a:t>
            </a:r>
            <a:endParaRPr sz="2400">
              <a:latin typeface="Arial MT"/>
              <a:cs typeface="Arial MT"/>
            </a:endParaRPr>
          </a:p>
          <a:p>
            <a:pPr marL="302895" indent="-286385">
              <a:lnSpc>
                <a:spcPct val="100000"/>
              </a:lnSpc>
              <a:spcBef>
                <a:spcPts val="1430"/>
              </a:spcBef>
              <a:buClr>
                <a:srgbClr val="E20904"/>
              </a:buClr>
              <a:buFont typeface="Wingdings"/>
              <a:buChar char=""/>
              <a:tabLst>
                <a:tab pos="303530" algn="l"/>
              </a:tabLst>
            </a:pPr>
            <a:r>
              <a:rPr sz="2200" dirty="0">
                <a:latin typeface="Arial MT"/>
                <a:cs typeface="Arial MT"/>
              </a:rPr>
              <a:t>Be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marginal</a:t>
            </a:r>
            <a:r>
              <a:rPr sz="2200" spc="-5" dirty="0">
                <a:latin typeface="Arial MT"/>
                <a:cs typeface="Arial MT"/>
              </a:rPr>
              <a:t> in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their</a:t>
            </a:r>
            <a:r>
              <a:rPr sz="2200" spc="-5" dirty="0">
                <a:latin typeface="Arial MT"/>
                <a:cs typeface="Arial MT"/>
              </a:rPr>
              <a:t> ability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5" dirty="0">
                <a:latin typeface="Arial MT"/>
                <a:cs typeface="Arial MT"/>
              </a:rPr>
              <a:t> detect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condition</a:t>
            </a:r>
            <a:endParaRPr sz="2200">
              <a:latin typeface="Arial MT"/>
              <a:cs typeface="Arial MT"/>
            </a:endParaRPr>
          </a:p>
          <a:p>
            <a:pPr marL="302895" indent="-286385">
              <a:lnSpc>
                <a:spcPct val="100000"/>
              </a:lnSpc>
              <a:spcBef>
                <a:spcPts val="1325"/>
              </a:spcBef>
              <a:buClr>
                <a:srgbClr val="E20904"/>
              </a:buClr>
              <a:buFont typeface="Wingdings"/>
              <a:buChar char=""/>
              <a:tabLst>
                <a:tab pos="303530" algn="l"/>
              </a:tabLst>
            </a:pPr>
            <a:r>
              <a:rPr sz="2200" dirty="0">
                <a:latin typeface="Arial MT"/>
                <a:cs typeface="Arial MT"/>
              </a:rPr>
              <a:t>Operate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too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slowly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prevent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damage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Clr>
                <a:srgbClr val="E20904"/>
              </a:buClr>
              <a:buFont typeface="Wingdings"/>
              <a:buChar char=""/>
            </a:pP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E20904"/>
              </a:buClr>
              <a:buFont typeface="Wingdings"/>
              <a:buChar char=""/>
            </a:pPr>
            <a:endParaRPr sz="1850">
              <a:latin typeface="Arial MT"/>
              <a:cs typeface="Arial MT"/>
            </a:endParaRPr>
          </a:p>
          <a:p>
            <a:pPr marL="304165" marR="5080">
              <a:lnSpc>
                <a:spcPct val="79800"/>
              </a:lnSpc>
              <a:tabLst>
                <a:tab pos="1252220" algn="l"/>
                <a:tab pos="2183765" algn="l"/>
                <a:tab pos="4098925" algn="l"/>
                <a:tab pos="5638800" algn="l"/>
                <a:tab pos="6059805" algn="l"/>
              </a:tabLst>
            </a:pPr>
            <a:r>
              <a:rPr sz="2400" dirty="0">
                <a:latin typeface="Arial MT"/>
                <a:cs typeface="Arial MT"/>
              </a:rPr>
              <a:t>Many	times	conventional	protection	is	disabled  </a:t>
            </a:r>
            <a:r>
              <a:rPr sz="2400" spc="-5" dirty="0">
                <a:latin typeface="Arial MT"/>
                <a:cs typeface="Arial MT"/>
              </a:rPr>
              <a:t>when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" dirty="0">
                <a:latin typeface="Arial MT"/>
                <a:cs typeface="Arial MT"/>
              </a:rPr>
              <a:t> unit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is off-line</a:t>
            </a:r>
            <a:endParaRPr sz="2400">
              <a:latin typeface="Arial MT"/>
              <a:cs typeface="Arial MT"/>
            </a:endParaRPr>
          </a:p>
          <a:p>
            <a:pPr marL="285115" indent="-273050">
              <a:lnSpc>
                <a:spcPct val="100000"/>
              </a:lnSpc>
              <a:spcBef>
                <a:spcPts val="1430"/>
              </a:spcBef>
              <a:buClr>
                <a:srgbClr val="E20904"/>
              </a:buClr>
              <a:buFont typeface="Wingdings"/>
              <a:buChar char=""/>
              <a:tabLst>
                <a:tab pos="285750" algn="l"/>
              </a:tabLst>
            </a:pPr>
            <a:r>
              <a:rPr sz="2200" spc="-5" dirty="0">
                <a:latin typeface="Arial MT"/>
                <a:cs typeface="Arial MT"/>
              </a:rPr>
              <a:t>Removal of </a:t>
            </a:r>
            <a:r>
              <a:rPr sz="2200" dirty="0">
                <a:latin typeface="Arial MT"/>
                <a:cs typeface="Arial MT"/>
              </a:rPr>
              <a:t>AC</a:t>
            </a:r>
            <a:r>
              <a:rPr sz="2200" spc="-5" dirty="0">
                <a:latin typeface="Arial MT"/>
                <a:cs typeface="Arial MT"/>
              </a:rPr>
              <a:t> potential </a:t>
            </a:r>
            <a:r>
              <a:rPr sz="2200" dirty="0">
                <a:latin typeface="Arial MT"/>
                <a:cs typeface="Arial MT"/>
              </a:rPr>
              <a:t>transformer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fuses</a:t>
            </a:r>
            <a:r>
              <a:rPr sz="2200" spc="-5" dirty="0">
                <a:latin typeface="Arial MT"/>
                <a:cs typeface="Arial MT"/>
              </a:rPr>
              <a:t> or links</a:t>
            </a:r>
            <a:endParaRPr sz="2200">
              <a:latin typeface="Arial MT"/>
              <a:cs typeface="Arial MT"/>
            </a:endParaRPr>
          </a:p>
          <a:p>
            <a:pPr marL="285115" indent="-273050">
              <a:lnSpc>
                <a:spcPct val="100000"/>
              </a:lnSpc>
              <a:spcBef>
                <a:spcPts val="1325"/>
              </a:spcBef>
              <a:buClr>
                <a:srgbClr val="E20904"/>
              </a:buClr>
              <a:buFont typeface="Wingdings"/>
              <a:buChar char=""/>
              <a:tabLst>
                <a:tab pos="285750" algn="l"/>
              </a:tabLst>
            </a:pPr>
            <a:r>
              <a:rPr sz="2200" spc="-5" dirty="0">
                <a:latin typeface="Arial MT"/>
                <a:cs typeface="Arial MT"/>
              </a:rPr>
              <a:t>Removal</a:t>
            </a:r>
            <a:r>
              <a:rPr sz="2200" spc="-2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of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D.C.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control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power</a:t>
            </a:r>
            <a:endParaRPr sz="2200">
              <a:latin typeface="Arial MT"/>
              <a:cs typeface="Arial MT"/>
            </a:endParaRPr>
          </a:p>
          <a:p>
            <a:pPr marL="285115" marR="5080" indent="-273050">
              <a:lnSpc>
                <a:spcPct val="80000"/>
              </a:lnSpc>
              <a:spcBef>
                <a:spcPts val="1850"/>
              </a:spcBef>
              <a:buClr>
                <a:srgbClr val="E20904"/>
              </a:buClr>
              <a:buFont typeface="Wingdings"/>
              <a:buChar char=""/>
              <a:tabLst>
                <a:tab pos="285750" algn="l"/>
                <a:tab pos="1537335" algn="l"/>
                <a:tab pos="2634615" algn="l"/>
                <a:tab pos="3482975" algn="l"/>
                <a:tab pos="3911600" algn="l"/>
                <a:tab pos="5053330" algn="l"/>
                <a:tab pos="5480050" algn="l"/>
                <a:tab pos="6745605" algn="l"/>
              </a:tabLst>
            </a:pPr>
            <a:r>
              <a:rPr sz="2200" dirty="0">
                <a:latin typeface="Arial MT"/>
                <a:cs typeface="Arial MT"/>
              </a:rPr>
              <a:t>Auxiliary	contact	(52a)	</a:t>
            </a:r>
            <a:r>
              <a:rPr sz="2200" spc="-5" dirty="0">
                <a:latin typeface="Arial MT"/>
                <a:cs typeface="Arial MT"/>
              </a:rPr>
              <a:t>o</a:t>
            </a:r>
            <a:r>
              <a:rPr sz="2200" dirty="0">
                <a:latin typeface="Arial MT"/>
                <a:cs typeface="Arial MT"/>
              </a:rPr>
              <a:t>f	</a:t>
            </a:r>
            <a:r>
              <a:rPr sz="2200" spc="-5" dirty="0">
                <a:latin typeface="Arial MT"/>
                <a:cs typeface="Arial MT"/>
              </a:rPr>
              <a:t>brea</a:t>
            </a:r>
            <a:r>
              <a:rPr sz="2200" spc="5" dirty="0">
                <a:latin typeface="Arial MT"/>
                <a:cs typeface="Arial MT"/>
              </a:rPr>
              <a:t>k</a:t>
            </a:r>
            <a:r>
              <a:rPr sz="2200" spc="-5" dirty="0">
                <a:latin typeface="Arial MT"/>
                <a:cs typeface="Arial MT"/>
              </a:rPr>
              <a:t>e</a:t>
            </a:r>
            <a:r>
              <a:rPr sz="2200" dirty="0">
                <a:latin typeface="Arial MT"/>
                <a:cs typeface="Arial MT"/>
              </a:rPr>
              <a:t>r	</a:t>
            </a:r>
            <a:r>
              <a:rPr sz="2200" spc="-5" dirty="0">
                <a:latin typeface="Arial MT"/>
                <a:cs typeface="Arial MT"/>
              </a:rPr>
              <a:t>o</a:t>
            </a:r>
            <a:r>
              <a:rPr sz="2200" dirty="0">
                <a:latin typeface="Arial MT"/>
                <a:cs typeface="Arial MT"/>
              </a:rPr>
              <a:t>f	</a:t>
            </a:r>
            <a:r>
              <a:rPr sz="2200" spc="-5" dirty="0">
                <a:latin typeface="Arial MT"/>
                <a:cs typeface="Arial MT"/>
              </a:rPr>
              <a:t>switche</a:t>
            </a:r>
            <a:r>
              <a:rPr sz="2200" dirty="0">
                <a:latin typeface="Arial MT"/>
                <a:cs typeface="Arial MT"/>
              </a:rPr>
              <a:t>s	</a:t>
            </a:r>
            <a:r>
              <a:rPr sz="2200" spc="-5" dirty="0">
                <a:latin typeface="Arial MT"/>
                <a:cs typeface="Arial MT"/>
              </a:rPr>
              <a:t>can  disable </a:t>
            </a:r>
            <a:r>
              <a:rPr sz="2200" dirty="0">
                <a:latin typeface="Arial MT"/>
                <a:cs typeface="Arial MT"/>
              </a:rPr>
              <a:t>tripping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94405" y="608330"/>
            <a:ext cx="60699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Inadvertent</a:t>
            </a:r>
            <a:r>
              <a:rPr sz="3200" dirty="0"/>
              <a:t> </a:t>
            </a:r>
            <a:r>
              <a:rPr sz="3200" spc="-10" dirty="0"/>
              <a:t>Energizing</a:t>
            </a:r>
            <a:r>
              <a:rPr sz="3200" spc="5" dirty="0"/>
              <a:t> </a:t>
            </a:r>
            <a:r>
              <a:rPr sz="3200" spc="-10" dirty="0"/>
              <a:t>Scheme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843530" y="2470660"/>
            <a:ext cx="6552565" cy="2873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9570" indent="-357505">
              <a:lnSpc>
                <a:spcPct val="100000"/>
              </a:lnSpc>
              <a:spcBef>
                <a:spcPts val="100"/>
              </a:spcBef>
              <a:buClr>
                <a:srgbClr val="E20904"/>
              </a:buClr>
              <a:buFont typeface="Wingdings"/>
              <a:buChar char=""/>
              <a:tabLst>
                <a:tab pos="370205" algn="l"/>
              </a:tabLst>
            </a:pPr>
            <a:r>
              <a:rPr sz="2400" dirty="0">
                <a:latin typeface="Arial MT"/>
                <a:cs typeface="Arial MT"/>
              </a:rPr>
              <a:t>Frequency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supervised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overcurrent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scheme</a:t>
            </a:r>
            <a:endParaRPr sz="2400">
              <a:latin typeface="Arial MT"/>
              <a:cs typeface="Arial MT"/>
            </a:endParaRPr>
          </a:p>
          <a:p>
            <a:pPr marL="369570" indent="-357505">
              <a:lnSpc>
                <a:spcPct val="100000"/>
              </a:lnSpc>
              <a:spcBef>
                <a:spcPts val="2005"/>
              </a:spcBef>
              <a:buClr>
                <a:srgbClr val="E20904"/>
              </a:buClr>
              <a:buFont typeface="Wingdings"/>
              <a:buChar char=""/>
              <a:tabLst>
                <a:tab pos="370205" algn="l"/>
              </a:tabLst>
            </a:pPr>
            <a:r>
              <a:rPr sz="2400" dirty="0">
                <a:latin typeface="Arial MT"/>
                <a:cs typeface="Arial MT"/>
              </a:rPr>
              <a:t>Voltage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supervised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overcurrent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scheme</a:t>
            </a:r>
            <a:endParaRPr sz="2400">
              <a:latin typeface="Arial MT"/>
              <a:cs typeface="Arial MT"/>
            </a:endParaRPr>
          </a:p>
          <a:p>
            <a:pPr marL="369570" indent="-357505">
              <a:lnSpc>
                <a:spcPct val="100000"/>
              </a:lnSpc>
              <a:spcBef>
                <a:spcPts val="2010"/>
              </a:spcBef>
              <a:buClr>
                <a:srgbClr val="E20904"/>
              </a:buClr>
              <a:buFont typeface="Wingdings"/>
              <a:buChar char=""/>
              <a:tabLst>
                <a:tab pos="370205" algn="l"/>
              </a:tabLst>
            </a:pPr>
            <a:r>
              <a:rPr sz="2400" dirty="0">
                <a:latin typeface="Arial MT"/>
                <a:cs typeface="Arial MT"/>
              </a:rPr>
              <a:t>Directional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overcurrent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scheme</a:t>
            </a:r>
            <a:endParaRPr sz="2400">
              <a:latin typeface="Arial MT"/>
              <a:cs typeface="Arial MT"/>
            </a:endParaRPr>
          </a:p>
          <a:p>
            <a:pPr marL="369570" indent="-357505">
              <a:lnSpc>
                <a:spcPct val="100000"/>
              </a:lnSpc>
              <a:spcBef>
                <a:spcPts val="2000"/>
              </a:spcBef>
              <a:buClr>
                <a:srgbClr val="E20904"/>
              </a:buClr>
              <a:buFont typeface="Wingdings"/>
              <a:buChar char=""/>
              <a:tabLst>
                <a:tab pos="370205" algn="l"/>
              </a:tabLst>
            </a:pPr>
            <a:r>
              <a:rPr sz="2400" dirty="0">
                <a:latin typeface="Arial MT"/>
                <a:cs typeface="Arial MT"/>
              </a:rPr>
              <a:t>Impedance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relays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scheme</a:t>
            </a:r>
            <a:endParaRPr sz="2400">
              <a:latin typeface="Arial MT"/>
              <a:cs typeface="Arial MT"/>
            </a:endParaRPr>
          </a:p>
          <a:p>
            <a:pPr marL="369570" indent="-357505">
              <a:lnSpc>
                <a:spcPct val="100000"/>
              </a:lnSpc>
              <a:spcBef>
                <a:spcPts val="2005"/>
              </a:spcBef>
              <a:buClr>
                <a:srgbClr val="E20904"/>
              </a:buClr>
              <a:buFont typeface="Wingdings"/>
              <a:buChar char=""/>
              <a:tabLst>
                <a:tab pos="370205" algn="l"/>
              </a:tabLst>
            </a:pPr>
            <a:r>
              <a:rPr sz="2400" dirty="0">
                <a:latin typeface="Arial MT"/>
                <a:cs typeface="Arial MT"/>
              </a:rPr>
              <a:t>Auxiliary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contact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enabled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overcurrent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scheme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8708" y="570230"/>
            <a:ext cx="60699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Inadvertent</a:t>
            </a:r>
            <a:r>
              <a:rPr sz="3200" dirty="0"/>
              <a:t> </a:t>
            </a:r>
            <a:r>
              <a:rPr sz="3200" spc="-10" dirty="0"/>
              <a:t>Energizing</a:t>
            </a:r>
            <a:r>
              <a:rPr sz="3200" spc="5" dirty="0"/>
              <a:t> </a:t>
            </a:r>
            <a:r>
              <a:rPr sz="3200" spc="-10" dirty="0"/>
              <a:t>Scheme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8184641" y="4651247"/>
            <a:ext cx="5080" cy="54610"/>
          </a:xfrm>
          <a:custGeom>
            <a:avLst/>
            <a:gdLst/>
            <a:ahLst/>
            <a:cxnLst/>
            <a:rect l="l" t="t" r="r" b="b"/>
            <a:pathLst>
              <a:path w="5079" h="54610">
                <a:moveTo>
                  <a:pt x="4571" y="54102"/>
                </a:moveTo>
                <a:lnTo>
                  <a:pt x="4571" y="0"/>
                </a:lnTo>
                <a:lnTo>
                  <a:pt x="0" y="0"/>
                </a:lnTo>
                <a:lnTo>
                  <a:pt x="0" y="54102"/>
                </a:lnTo>
                <a:lnTo>
                  <a:pt x="4571" y="54102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72400" y="4475226"/>
            <a:ext cx="208025" cy="20650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6563" y="1143000"/>
            <a:ext cx="5507436" cy="258470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9007" y="1166621"/>
            <a:ext cx="2408562" cy="60198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708403" y="4032760"/>
            <a:ext cx="6398260" cy="250888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marR="9525" indent="-342900" algn="just">
              <a:lnSpc>
                <a:spcPts val="2590"/>
              </a:lnSpc>
              <a:spcBef>
                <a:spcPts val="425"/>
              </a:spcBef>
              <a:buChar char="•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Undervoltage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(27)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supervises</a:t>
            </a:r>
            <a:r>
              <a:rPr sz="2400" spc="6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low-set,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instant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overcurrent </a:t>
            </a:r>
            <a:r>
              <a:rPr sz="2400" dirty="0">
                <a:latin typeface="Arial MT"/>
                <a:cs typeface="Arial MT"/>
              </a:rPr>
              <a:t>(50)</a:t>
            </a:r>
            <a:endParaRPr sz="2400">
              <a:latin typeface="Arial MT"/>
              <a:cs typeface="Arial MT"/>
            </a:endParaRPr>
          </a:p>
          <a:p>
            <a:pPr marL="355600" marR="12065" indent="-342900" algn="just">
              <a:lnSpc>
                <a:spcPts val="2590"/>
              </a:lnSpc>
              <a:spcBef>
                <a:spcPts val="570"/>
              </a:spcBef>
              <a:buChar char="•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Pick </a:t>
            </a:r>
            <a:r>
              <a:rPr sz="2400" spc="-5" dirty="0">
                <a:latin typeface="Arial MT"/>
                <a:cs typeface="Arial MT"/>
              </a:rPr>
              <a:t>up </a:t>
            </a:r>
            <a:r>
              <a:rPr sz="2400" dirty="0">
                <a:latin typeface="Arial MT"/>
                <a:cs typeface="Arial MT"/>
              </a:rPr>
              <a:t>timer makes sure </a:t>
            </a:r>
            <a:r>
              <a:rPr sz="2400" spc="-5" dirty="0">
                <a:latin typeface="Arial MT"/>
                <a:cs typeface="Arial MT"/>
              </a:rPr>
              <a:t>generator is dead,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rides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through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3-phase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external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faults</a:t>
            </a:r>
            <a:endParaRPr sz="2400">
              <a:latin typeface="Arial MT"/>
              <a:cs typeface="Arial MT"/>
            </a:endParaRPr>
          </a:p>
          <a:p>
            <a:pPr marL="355600" marR="5080" indent="-342900" algn="just">
              <a:lnSpc>
                <a:spcPct val="89900"/>
              </a:lnSpc>
              <a:spcBef>
                <a:spcPts val="530"/>
              </a:spcBef>
              <a:buChar char="•"/>
              <a:tabLst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Drop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out</a:t>
            </a:r>
            <a:r>
              <a:rPr sz="2400" dirty="0">
                <a:latin typeface="Arial MT"/>
                <a:cs typeface="Arial MT"/>
              </a:rPr>
              <a:t> timer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assures</a:t>
            </a:r>
            <a:r>
              <a:rPr sz="2400" dirty="0">
                <a:latin typeface="Arial MT"/>
                <a:cs typeface="Arial MT"/>
              </a:rPr>
              <a:t> that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overcurrent </a:t>
            </a:r>
            <a:r>
              <a:rPr sz="2400" dirty="0">
                <a:latin typeface="Arial MT"/>
                <a:cs typeface="Arial MT"/>
              </a:rPr>
              <a:t> element gets a chance to trip if voltage stays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up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during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IE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event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(small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machine)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69617" y="646431"/>
            <a:ext cx="65201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Inadvertent</a:t>
            </a:r>
            <a:r>
              <a:rPr sz="3200" spc="10" dirty="0"/>
              <a:t> </a:t>
            </a:r>
            <a:r>
              <a:rPr sz="3200" spc="-10" dirty="0"/>
              <a:t>Energizing</a:t>
            </a:r>
            <a:r>
              <a:rPr sz="3200" spc="15" dirty="0"/>
              <a:t> </a:t>
            </a:r>
            <a:r>
              <a:rPr sz="3200" spc="-10" dirty="0"/>
              <a:t>Protection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914400" y="2286000"/>
            <a:ext cx="8077200" cy="3733800"/>
          </a:xfrm>
          <a:custGeom>
            <a:avLst/>
            <a:gdLst/>
            <a:ahLst/>
            <a:cxnLst/>
            <a:rect l="l" t="t" r="r" b="b"/>
            <a:pathLst>
              <a:path w="8077200" h="3733800">
                <a:moveTo>
                  <a:pt x="0" y="0"/>
                </a:moveTo>
                <a:lnTo>
                  <a:pt x="0" y="3733800"/>
                </a:lnTo>
                <a:lnTo>
                  <a:pt x="8077200" y="3733800"/>
                </a:lnTo>
                <a:lnTo>
                  <a:pt x="80772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76201" y="2421128"/>
            <a:ext cx="7716520" cy="3357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C37.102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1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Clr>
                <a:srgbClr val="FF0000"/>
              </a:buClr>
              <a:buSzPct val="96428"/>
              <a:buFont typeface="Wingdings"/>
              <a:buChar char=""/>
              <a:tabLst>
                <a:tab pos="296545" algn="l"/>
                <a:tab pos="1002030" algn="l"/>
              </a:tabLst>
            </a:pPr>
            <a:r>
              <a:rPr sz="2800" spc="-5" dirty="0">
                <a:latin typeface="Arial MT"/>
                <a:cs typeface="Arial MT"/>
              </a:rPr>
              <a:t>50: P.U </a:t>
            </a:r>
            <a:r>
              <a:rPr sz="2800" dirty="0">
                <a:latin typeface="Arial MT"/>
                <a:cs typeface="Arial MT"/>
              </a:rPr>
              <a:t>≤ 50% of the worst-case current value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	should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&lt;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125%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generator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rated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current.</a:t>
            </a:r>
            <a:endParaRPr sz="2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Clr>
                <a:srgbClr val="FF0000"/>
              </a:buClr>
              <a:buFont typeface="Wingdings"/>
              <a:buChar char=""/>
            </a:pPr>
            <a:endParaRPr sz="3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0000"/>
              </a:buClr>
              <a:buFont typeface="Wingdings"/>
              <a:buChar char=""/>
            </a:pPr>
            <a:endParaRPr sz="3900">
              <a:latin typeface="Arial MT"/>
              <a:cs typeface="Arial MT"/>
            </a:endParaRPr>
          </a:p>
          <a:p>
            <a:pPr marL="295910" indent="-283845">
              <a:lnSpc>
                <a:spcPct val="100000"/>
              </a:lnSpc>
              <a:buClr>
                <a:srgbClr val="FF0000"/>
              </a:buClr>
              <a:buSzPct val="96428"/>
              <a:buFont typeface="Wingdings"/>
              <a:buChar char=""/>
              <a:tabLst>
                <a:tab pos="296545" algn="l"/>
              </a:tabLst>
            </a:pPr>
            <a:r>
              <a:rPr sz="2800" spc="-5" dirty="0">
                <a:latin typeface="Arial MT"/>
                <a:cs typeface="Arial MT"/>
              </a:rPr>
              <a:t>27: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70%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Vn,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time: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1.5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7472" y="831088"/>
            <a:ext cx="6760464" cy="3962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0201" y="739898"/>
            <a:ext cx="67976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50BF-</a:t>
            </a:r>
            <a:r>
              <a:rPr sz="3200" spc="-2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FALLA</a:t>
            </a:r>
            <a:r>
              <a:rPr sz="3200" spc="-1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DE 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INTERRUPTOR.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200" y="1495879"/>
            <a:ext cx="8487410" cy="4462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16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esquema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</a:t>
            </a:r>
            <a:r>
              <a:rPr sz="2600" spc="-5" dirty="0">
                <a:latin typeface="Comic Sans MS"/>
                <a:cs typeface="Comic Sans MS"/>
              </a:rPr>
              <a:t> interruptor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necesita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iniciado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cuando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disparar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</a:t>
            </a:r>
            <a:r>
              <a:rPr sz="2600" spc="7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generador,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pero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operar.</a:t>
            </a:r>
            <a:endParaRPr sz="2600">
              <a:latin typeface="Comic Sans MS"/>
              <a:cs typeface="Comic Sans MS"/>
            </a:endParaRPr>
          </a:p>
          <a:p>
            <a:pPr marL="12700" marR="635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</a:t>
            </a:r>
            <a:r>
              <a:rPr sz="2600" dirty="0">
                <a:latin typeface="Comic Sans MS"/>
                <a:cs typeface="Comic Sans MS"/>
              </a:rPr>
              <a:t> lo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suficientemente rápida para mantener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estabilidad,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pero no tan rápida que comprometa la seguridad </a:t>
            </a:r>
            <a:r>
              <a:rPr sz="2600" spc="-10" dirty="0">
                <a:latin typeface="Comic Sans MS"/>
                <a:cs typeface="Comic Sans MS"/>
              </a:rPr>
              <a:t>del </a:t>
            </a:r>
            <a:r>
              <a:rPr sz="2600" spc="-5" dirty="0">
                <a:latin typeface="Comic Sans MS"/>
                <a:cs typeface="Comic Sans MS"/>
              </a:rPr>
              <a:t> disparo.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64"/>
              </a:spcBef>
            </a:pPr>
            <a:r>
              <a:rPr sz="2600" spc="-5" dirty="0">
                <a:latin typeface="Comic Sans MS"/>
                <a:cs typeface="Comic Sans MS"/>
              </a:rPr>
              <a:t>Esto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particularmente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importante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líneas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transmisión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grandes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donde </a:t>
            </a:r>
            <a:r>
              <a:rPr sz="2600" dirty="0">
                <a:latin typeface="Comic Sans MS"/>
                <a:cs typeface="Comic Sans MS"/>
              </a:rPr>
              <a:t>la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estabilidad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 crítica.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12898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339089" y="0"/>
                </a:moveTo>
                <a:lnTo>
                  <a:pt x="113538" y="0"/>
                </a:lnTo>
                <a:lnTo>
                  <a:pt x="57911" y="14478"/>
                </a:lnTo>
                <a:lnTo>
                  <a:pt x="16763" y="54864"/>
                </a:lnTo>
                <a:lnTo>
                  <a:pt x="0" y="110490"/>
                </a:lnTo>
                <a:lnTo>
                  <a:pt x="5333" y="141732"/>
                </a:lnTo>
                <a:lnTo>
                  <a:pt x="33527" y="192024"/>
                </a:lnTo>
                <a:lnTo>
                  <a:pt x="84582" y="220218"/>
                </a:lnTo>
                <a:lnTo>
                  <a:pt x="113538" y="223265"/>
                </a:lnTo>
                <a:lnTo>
                  <a:pt x="84582" y="227838"/>
                </a:lnTo>
                <a:lnTo>
                  <a:pt x="33527" y="256794"/>
                </a:lnTo>
                <a:lnTo>
                  <a:pt x="5333" y="307086"/>
                </a:lnTo>
                <a:lnTo>
                  <a:pt x="0" y="336042"/>
                </a:lnTo>
                <a:lnTo>
                  <a:pt x="5333" y="364236"/>
                </a:lnTo>
                <a:lnTo>
                  <a:pt x="33527" y="414528"/>
                </a:lnTo>
                <a:lnTo>
                  <a:pt x="84582" y="443484"/>
                </a:lnTo>
                <a:lnTo>
                  <a:pt x="113538" y="448818"/>
                </a:lnTo>
                <a:lnTo>
                  <a:pt x="84582" y="453390"/>
                </a:lnTo>
                <a:lnTo>
                  <a:pt x="33527" y="482345"/>
                </a:lnTo>
                <a:lnTo>
                  <a:pt x="5333" y="532638"/>
                </a:lnTo>
                <a:lnTo>
                  <a:pt x="0" y="561594"/>
                </a:lnTo>
                <a:lnTo>
                  <a:pt x="5333" y="589788"/>
                </a:lnTo>
                <a:lnTo>
                  <a:pt x="33527" y="640080"/>
                </a:lnTo>
                <a:lnTo>
                  <a:pt x="84582" y="669036"/>
                </a:lnTo>
                <a:lnTo>
                  <a:pt x="113538" y="674370"/>
                </a:lnTo>
                <a:lnTo>
                  <a:pt x="84582" y="676656"/>
                </a:lnTo>
                <a:lnTo>
                  <a:pt x="33527" y="704850"/>
                </a:lnTo>
                <a:lnTo>
                  <a:pt x="5333" y="755904"/>
                </a:lnTo>
                <a:lnTo>
                  <a:pt x="0" y="787146"/>
                </a:lnTo>
                <a:lnTo>
                  <a:pt x="5333" y="815340"/>
                </a:lnTo>
                <a:lnTo>
                  <a:pt x="33527" y="865632"/>
                </a:lnTo>
                <a:lnTo>
                  <a:pt x="84582" y="894588"/>
                </a:lnTo>
                <a:lnTo>
                  <a:pt x="113538" y="899922"/>
                </a:lnTo>
                <a:lnTo>
                  <a:pt x="339089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50541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0" y="0"/>
                </a:moveTo>
                <a:lnTo>
                  <a:pt x="226314" y="0"/>
                </a:lnTo>
                <a:lnTo>
                  <a:pt x="281178" y="14477"/>
                </a:lnTo>
                <a:lnTo>
                  <a:pt x="322326" y="54864"/>
                </a:lnTo>
                <a:lnTo>
                  <a:pt x="339090" y="110489"/>
                </a:lnTo>
                <a:lnTo>
                  <a:pt x="334518" y="141731"/>
                </a:lnTo>
                <a:lnTo>
                  <a:pt x="305562" y="192023"/>
                </a:lnTo>
                <a:lnTo>
                  <a:pt x="255270" y="220218"/>
                </a:lnTo>
                <a:lnTo>
                  <a:pt x="226314" y="223265"/>
                </a:lnTo>
                <a:lnTo>
                  <a:pt x="255270" y="227838"/>
                </a:lnTo>
                <a:lnTo>
                  <a:pt x="305562" y="256794"/>
                </a:lnTo>
                <a:lnTo>
                  <a:pt x="334518" y="307086"/>
                </a:lnTo>
                <a:lnTo>
                  <a:pt x="339090" y="336042"/>
                </a:lnTo>
                <a:lnTo>
                  <a:pt x="334518" y="364236"/>
                </a:lnTo>
                <a:lnTo>
                  <a:pt x="305562" y="414528"/>
                </a:lnTo>
                <a:lnTo>
                  <a:pt x="255270" y="443484"/>
                </a:lnTo>
                <a:lnTo>
                  <a:pt x="226314" y="448818"/>
                </a:lnTo>
                <a:lnTo>
                  <a:pt x="255270" y="453390"/>
                </a:lnTo>
                <a:lnTo>
                  <a:pt x="305562" y="482345"/>
                </a:lnTo>
                <a:lnTo>
                  <a:pt x="334518" y="532638"/>
                </a:lnTo>
                <a:lnTo>
                  <a:pt x="339090" y="561594"/>
                </a:lnTo>
                <a:lnTo>
                  <a:pt x="334518" y="589788"/>
                </a:lnTo>
                <a:lnTo>
                  <a:pt x="305562" y="640080"/>
                </a:lnTo>
                <a:lnTo>
                  <a:pt x="255270" y="669036"/>
                </a:lnTo>
                <a:lnTo>
                  <a:pt x="226314" y="674370"/>
                </a:lnTo>
                <a:lnTo>
                  <a:pt x="255270" y="676656"/>
                </a:lnTo>
                <a:lnTo>
                  <a:pt x="305562" y="704850"/>
                </a:lnTo>
                <a:lnTo>
                  <a:pt x="334518" y="755904"/>
                </a:lnTo>
                <a:lnTo>
                  <a:pt x="339090" y="787146"/>
                </a:lnTo>
                <a:lnTo>
                  <a:pt x="334518" y="815340"/>
                </a:lnTo>
                <a:lnTo>
                  <a:pt x="305562" y="865632"/>
                </a:lnTo>
                <a:lnTo>
                  <a:pt x="255270" y="894588"/>
                </a:lnTo>
                <a:lnTo>
                  <a:pt x="226314" y="899922"/>
                </a:lnTo>
                <a:lnTo>
                  <a:pt x="0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771394" y="3330701"/>
            <a:ext cx="361315" cy="372110"/>
            <a:chOff x="2771394" y="3330701"/>
            <a:chExt cx="361315" cy="372110"/>
          </a:xfrm>
        </p:grpSpPr>
        <p:sp>
          <p:nvSpPr>
            <p:cNvPr id="5" name="object 5"/>
            <p:cNvSpPr/>
            <p:nvPr/>
          </p:nvSpPr>
          <p:spPr>
            <a:xfrm>
              <a:off x="2891790" y="369036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31591" y="363016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71394" y="357073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51988" y="333070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7817" y="2071116"/>
            <a:ext cx="901700" cy="900430"/>
          </a:xfrm>
          <a:custGeom>
            <a:avLst/>
            <a:gdLst/>
            <a:ahLst/>
            <a:cxnLst/>
            <a:rect l="l" t="t" r="r" b="b"/>
            <a:pathLst>
              <a:path w="901700" h="900430">
                <a:moveTo>
                  <a:pt x="0" y="448817"/>
                </a:moveTo>
                <a:lnTo>
                  <a:pt x="4571" y="384047"/>
                </a:lnTo>
                <a:lnTo>
                  <a:pt x="19049" y="321563"/>
                </a:lnTo>
                <a:lnTo>
                  <a:pt x="40385" y="261366"/>
                </a:lnTo>
                <a:lnTo>
                  <a:pt x="71627" y="206501"/>
                </a:lnTo>
                <a:lnTo>
                  <a:pt x="110489" y="153161"/>
                </a:lnTo>
                <a:lnTo>
                  <a:pt x="156210" y="107441"/>
                </a:lnTo>
                <a:lnTo>
                  <a:pt x="206501" y="69341"/>
                </a:lnTo>
                <a:lnTo>
                  <a:pt x="264414" y="38099"/>
                </a:lnTo>
                <a:lnTo>
                  <a:pt x="323849" y="16763"/>
                </a:lnTo>
                <a:lnTo>
                  <a:pt x="386334" y="2285"/>
                </a:lnTo>
                <a:lnTo>
                  <a:pt x="451866" y="0"/>
                </a:lnTo>
                <a:lnTo>
                  <a:pt x="514350" y="2285"/>
                </a:lnTo>
                <a:lnTo>
                  <a:pt x="576834" y="16763"/>
                </a:lnTo>
                <a:lnTo>
                  <a:pt x="637032" y="38099"/>
                </a:lnTo>
                <a:lnTo>
                  <a:pt x="694182" y="69341"/>
                </a:lnTo>
                <a:lnTo>
                  <a:pt x="745236" y="107441"/>
                </a:lnTo>
                <a:lnTo>
                  <a:pt x="790194" y="153161"/>
                </a:lnTo>
                <a:lnTo>
                  <a:pt x="829056" y="206501"/>
                </a:lnTo>
                <a:lnTo>
                  <a:pt x="860298" y="261366"/>
                </a:lnTo>
                <a:lnTo>
                  <a:pt x="881634" y="321563"/>
                </a:lnTo>
                <a:lnTo>
                  <a:pt x="896112" y="384047"/>
                </a:lnTo>
                <a:lnTo>
                  <a:pt x="901446" y="448817"/>
                </a:lnTo>
                <a:lnTo>
                  <a:pt x="896112" y="513588"/>
                </a:lnTo>
                <a:lnTo>
                  <a:pt x="881634" y="575310"/>
                </a:lnTo>
                <a:lnTo>
                  <a:pt x="860298" y="635507"/>
                </a:lnTo>
                <a:lnTo>
                  <a:pt x="829056" y="691133"/>
                </a:lnTo>
                <a:lnTo>
                  <a:pt x="790194" y="743711"/>
                </a:lnTo>
                <a:lnTo>
                  <a:pt x="745236" y="789432"/>
                </a:lnTo>
                <a:lnTo>
                  <a:pt x="694182" y="827532"/>
                </a:lnTo>
                <a:lnTo>
                  <a:pt x="637032" y="858773"/>
                </a:lnTo>
                <a:lnTo>
                  <a:pt x="576834" y="880110"/>
                </a:lnTo>
                <a:lnTo>
                  <a:pt x="514350" y="894588"/>
                </a:lnTo>
                <a:lnTo>
                  <a:pt x="451866" y="899921"/>
                </a:lnTo>
                <a:lnTo>
                  <a:pt x="386334" y="894588"/>
                </a:lnTo>
                <a:lnTo>
                  <a:pt x="337473" y="884140"/>
                </a:lnTo>
                <a:lnTo>
                  <a:pt x="291155" y="869488"/>
                </a:lnTo>
                <a:lnTo>
                  <a:pt x="247468" y="850593"/>
                </a:lnTo>
                <a:lnTo>
                  <a:pt x="206501" y="827417"/>
                </a:lnTo>
                <a:lnTo>
                  <a:pt x="168345" y="799922"/>
                </a:lnTo>
                <a:lnTo>
                  <a:pt x="133088" y="768068"/>
                </a:lnTo>
                <a:lnTo>
                  <a:pt x="100819" y="731818"/>
                </a:lnTo>
                <a:lnTo>
                  <a:pt x="71628" y="691133"/>
                </a:lnTo>
                <a:lnTo>
                  <a:pt x="40385" y="635507"/>
                </a:lnTo>
                <a:lnTo>
                  <a:pt x="19050" y="575310"/>
                </a:lnTo>
                <a:lnTo>
                  <a:pt x="4572" y="513588"/>
                </a:lnTo>
                <a:lnTo>
                  <a:pt x="0" y="448817"/>
                </a:lnTo>
              </a:path>
            </a:pathLst>
          </a:custGeom>
          <a:ln w="432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50773" y="2338939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G1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69263" y="2519933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951987" y="2971038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0"/>
                </a:moveTo>
                <a:lnTo>
                  <a:pt x="0" y="359664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45910" y="5017198"/>
            <a:ext cx="2355850" cy="944244"/>
            <a:chOff x="45910" y="5017198"/>
            <a:chExt cx="2355850" cy="944244"/>
          </a:xfrm>
        </p:grpSpPr>
        <p:sp>
          <p:nvSpPr>
            <p:cNvPr id="14" name="object 14"/>
            <p:cNvSpPr/>
            <p:nvPr/>
          </p:nvSpPr>
          <p:spPr>
            <a:xfrm>
              <a:off x="2050541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0" y="0"/>
                  </a:moveTo>
                  <a:lnTo>
                    <a:pt x="226314" y="0"/>
                  </a:lnTo>
                  <a:lnTo>
                    <a:pt x="266365" y="7754"/>
                  </a:lnTo>
                  <a:lnTo>
                    <a:pt x="299522" y="27962"/>
                  </a:lnTo>
                  <a:lnTo>
                    <a:pt x="336976" y="92602"/>
                  </a:lnTo>
                  <a:lnTo>
                    <a:pt x="337185" y="130464"/>
                  </a:lnTo>
                  <a:lnTo>
                    <a:pt x="322326" y="167639"/>
                  </a:lnTo>
                  <a:lnTo>
                    <a:pt x="305562" y="192023"/>
                  </a:lnTo>
                  <a:lnTo>
                    <a:pt x="281178" y="208787"/>
                  </a:lnTo>
                  <a:lnTo>
                    <a:pt x="255270" y="220217"/>
                  </a:lnTo>
                  <a:lnTo>
                    <a:pt x="226314" y="225551"/>
                  </a:lnTo>
                  <a:lnTo>
                    <a:pt x="255270" y="227837"/>
                  </a:lnTo>
                  <a:lnTo>
                    <a:pt x="305562" y="256793"/>
                  </a:lnTo>
                  <a:lnTo>
                    <a:pt x="334518" y="307086"/>
                  </a:lnTo>
                  <a:lnTo>
                    <a:pt x="339090" y="338327"/>
                  </a:lnTo>
                  <a:lnTo>
                    <a:pt x="334518" y="366521"/>
                  </a:lnTo>
                  <a:lnTo>
                    <a:pt x="305562" y="417575"/>
                  </a:lnTo>
                  <a:lnTo>
                    <a:pt x="255270" y="445770"/>
                  </a:lnTo>
                  <a:lnTo>
                    <a:pt x="226314" y="451103"/>
                  </a:lnTo>
                  <a:lnTo>
                    <a:pt x="255270" y="453389"/>
                  </a:lnTo>
                  <a:lnTo>
                    <a:pt x="305562" y="482345"/>
                  </a:lnTo>
                  <a:lnTo>
                    <a:pt x="334518" y="532637"/>
                  </a:lnTo>
                  <a:lnTo>
                    <a:pt x="339090" y="561593"/>
                  </a:lnTo>
                  <a:lnTo>
                    <a:pt x="334518" y="592073"/>
                  </a:lnTo>
                  <a:lnTo>
                    <a:pt x="305562" y="643127"/>
                  </a:lnTo>
                  <a:lnTo>
                    <a:pt x="255270" y="671321"/>
                  </a:lnTo>
                  <a:lnTo>
                    <a:pt x="226314" y="674370"/>
                  </a:lnTo>
                  <a:lnTo>
                    <a:pt x="255270" y="678942"/>
                  </a:lnTo>
                  <a:lnTo>
                    <a:pt x="281178" y="691133"/>
                  </a:lnTo>
                  <a:lnTo>
                    <a:pt x="305562" y="707898"/>
                  </a:lnTo>
                  <a:lnTo>
                    <a:pt x="322326" y="731520"/>
                  </a:lnTo>
                  <a:lnTo>
                    <a:pt x="337062" y="768883"/>
                  </a:lnTo>
                  <a:lnTo>
                    <a:pt x="336902" y="806726"/>
                  </a:lnTo>
                  <a:lnTo>
                    <a:pt x="323797" y="841900"/>
                  </a:lnTo>
                  <a:lnTo>
                    <a:pt x="299697" y="871256"/>
                  </a:lnTo>
                  <a:lnTo>
                    <a:pt x="266552" y="891646"/>
                  </a:lnTo>
                  <a:lnTo>
                    <a:pt x="226314" y="899921"/>
                  </a:lnTo>
                  <a:lnTo>
                    <a:pt x="0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7817" y="5039106"/>
              <a:ext cx="901700" cy="900430"/>
            </a:xfrm>
            <a:custGeom>
              <a:avLst/>
              <a:gdLst/>
              <a:ahLst/>
              <a:cxnLst/>
              <a:rect l="l" t="t" r="r" b="b"/>
              <a:pathLst>
                <a:path w="901700" h="900429">
                  <a:moveTo>
                    <a:pt x="0" y="451103"/>
                  </a:moveTo>
                  <a:lnTo>
                    <a:pt x="4571" y="386333"/>
                  </a:lnTo>
                  <a:lnTo>
                    <a:pt x="19049" y="323849"/>
                  </a:lnTo>
                  <a:lnTo>
                    <a:pt x="40385" y="263652"/>
                  </a:lnTo>
                  <a:lnTo>
                    <a:pt x="71627" y="206502"/>
                  </a:lnTo>
                  <a:lnTo>
                    <a:pt x="110489" y="155447"/>
                  </a:lnTo>
                  <a:lnTo>
                    <a:pt x="156210" y="110489"/>
                  </a:lnTo>
                  <a:lnTo>
                    <a:pt x="206501" y="71627"/>
                  </a:lnTo>
                  <a:lnTo>
                    <a:pt x="264414" y="40385"/>
                  </a:lnTo>
                  <a:lnTo>
                    <a:pt x="323849" y="19049"/>
                  </a:lnTo>
                  <a:lnTo>
                    <a:pt x="386334" y="4571"/>
                  </a:lnTo>
                  <a:lnTo>
                    <a:pt x="451866" y="0"/>
                  </a:lnTo>
                  <a:lnTo>
                    <a:pt x="514350" y="4571"/>
                  </a:lnTo>
                  <a:lnTo>
                    <a:pt x="576834" y="19049"/>
                  </a:lnTo>
                  <a:lnTo>
                    <a:pt x="637032" y="40385"/>
                  </a:lnTo>
                  <a:lnTo>
                    <a:pt x="694182" y="71627"/>
                  </a:lnTo>
                  <a:lnTo>
                    <a:pt x="745236" y="110489"/>
                  </a:lnTo>
                  <a:lnTo>
                    <a:pt x="790194" y="155447"/>
                  </a:lnTo>
                  <a:lnTo>
                    <a:pt x="829056" y="206502"/>
                  </a:lnTo>
                  <a:lnTo>
                    <a:pt x="860298" y="263652"/>
                  </a:lnTo>
                  <a:lnTo>
                    <a:pt x="881634" y="323849"/>
                  </a:lnTo>
                  <a:lnTo>
                    <a:pt x="896112" y="386333"/>
                  </a:lnTo>
                  <a:lnTo>
                    <a:pt x="901446" y="451103"/>
                  </a:lnTo>
                  <a:lnTo>
                    <a:pt x="896112" y="513587"/>
                  </a:lnTo>
                  <a:lnTo>
                    <a:pt x="881634" y="575309"/>
                  </a:lnTo>
                  <a:lnTo>
                    <a:pt x="860298" y="635507"/>
                  </a:lnTo>
                  <a:lnTo>
                    <a:pt x="829056" y="693419"/>
                  </a:lnTo>
                  <a:lnTo>
                    <a:pt x="790194" y="743711"/>
                  </a:lnTo>
                  <a:lnTo>
                    <a:pt x="745236" y="789431"/>
                  </a:lnTo>
                  <a:lnTo>
                    <a:pt x="694182" y="827531"/>
                  </a:lnTo>
                  <a:lnTo>
                    <a:pt x="637032" y="858774"/>
                  </a:lnTo>
                  <a:lnTo>
                    <a:pt x="576834" y="880109"/>
                  </a:lnTo>
                  <a:lnTo>
                    <a:pt x="514350" y="894587"/>
                  </a:lnTo>
                  <a:lnTo>
                    <a:pt x="451866" y="899921"/>
                  </a:lnTo>
                  <a:lnTo>
                    <a:pt x="386334" y="894587"/>
                  </a:lnTo>
                  <a:lnTo>
                    <a:pt x="331870" y="882441"/>
                  </a:lnTo>
                  <a:lnTo>
                    <a:pt x="281485" y="865812"/>
                  </a:lnTo>
                  <a:lnTo>
                    <a:pt x="234667" y="844162"/>
                  </a:lnTo>
                  <a:lnTo>
                    <a:pt x="190903" y="816954"/>
                  </a:lnTo>
                  <a:lnTo>
                    <a:pt x="149681" y="783649"/>
                  </a:lnTo>
                  <a:lnTo>
                    <a:pt x="110490" y="743711"/>
                  </a:lnTo>
                  <a:lnTo>
                    <a:pt x="71628" y="693419"/>
                  </a:lnTo>
                  <a:lnTo>
                    <a:pt x="40385" y="635507"/>
                  </a:lnTo>
                  <a:lnTo>
                    <a:pt x="19050" y="575309"/>
                  </a:lnTo>
                  <a:lnTo>
                    <a:pt x="4572" y="513587"/>
                  </a:lnTo>
                  <a:lnTo>
                    <a:pt x="0" y="451103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2600832" y="1777936"/>
            <a:ext cx="6492875" cy="4892675"/>
            <a:chOff x="2600832" y="1777936"/>
            <a:chExt cx="6492875" cy="4892675"/>
          </a:xfrm>
        </p:grpSpPr>
        <p:sp>
          <p:nvSpPr>
            <p:cNvPr id="17" name="object 17"/>
            <p:cNvSpPr/>
            <p:nvPr/>
          </p:nvSpPr>
          <p:spPr>
            <a:xfrm>
              <a:off x="2726435" y="2519933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394453" y="2519933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451866" y="451103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51866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0" y="0"/>
                  </a:moveTo>
                  <a:lnTo>
                    <a:pt x="0" y="451103"/>
                  </a:lnTo>
                  <a:lnTo>
                    <a:pt x="451866" y="451103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288785" y="2519933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88785" y="2519933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180070" y="2519933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540495" y="1799843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612897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339089" y="0"/>
                  </a:moveTo>
                  <a:lnTo>
                    <a:pt x="113538" y="0"/>
                  </a:lnTo>
                  <a:lnTo>
                    <a:pt x="44667" y="23364"/>
                  </a:lnTo>
                  <a:lnTo>
                    <a:pt x="5333" y="83820"/>
                  </a:lnTo>
                  <a:lnTo>
                    <a:pt x="0" y="112775"/>
                  </a:lnTo>
                  <a:lnTo>
                    <a:pt x="5333" y="141731"/>
                  </a:lnTo>
                  <a:lnTo>
                    <a:pt x="33527" y="192023"/>
                  </a:lnTo>
                  <a:lnTo>
                    <a:pt x="84582" y="220217"/>
                  </a:lnTo>
                  <a:lnTo>
                    <a:pt x="113538" y="225551"/>
                  </a:lnTo>
                  <a:lnTo>
                    <a:pt x="84582" y="227837"/>
                  </a:lnTo>
                  <a:lnTo>
                    <a:pt x="33527" y="256793"/>
                  </a:lnTo>
                  <a:lnTo>
                    <a:pt x="5333" y="307086"/>
                  </a:lnTo>
                  <a:lnTo>
                    <a:pt x="0" y="338327"/>
                  </a:lnTo>
                  <a:lnTo>
                    <a:pt x="5333" y="366521"/>
                  </a:lnTo>
                  <a:lnTo>
                    <a:pt x="33527" y="417575"/>
                  </a:lnTo>
                  <a:lnTo>
                    <a:pt x="84582" y="445770"/>
                  </a:lnTo>
                  <a:lnTo>
                    <a:pt x="113538" y="451103"/>
                  </a:lnTo>
                  <a:lnTo>
                    <a:pt x="84582" y="453389"/>
                  </a:lnTo>
                  <a:lnTo>
                    <a:pt x="33527" y="482345"/>
                  </a:lnTo>
                  <a:lnTo>
                    <a:pt x="5333" y="532637"/>
                  </a:lnTo>
                  <a:lnTo>
                    <a:pt x="0" y="561593"/>
                  </a:lnTo>
                  <a:lnTo>
                    <a:pt x="5333" y="592073"/>
                  </a:lnTo>
                  <a:lnTo>
                    <a:pt x="33527" y="643127"/>
                  </a:lnTo>
                  <a:lnTo>
                    <a:pt x="84582" y="671321"/>
                  </a:lnTo>
                  <a:lnTo>
                    <a:pt x="113538" y="674370"/>
                  </a:lnTo>
                  <a:lnTo>
                    <a:pt x="84582" y="678942"/>
                  </a:lnTo>
                  <a:lnTo>
                    <a:pt x="33527" y="707898"/>
                  </a:lnTo>
                  <a:lnTo>
                    <a:pt x="5333" y="758189"/>
                  </a:lnTo>
                  <a:lnTo>
                    <a:pt x="0" y="787145"/>
                  </a:lnTo>
                  <a:lnTo>
                    <a:pt x="5333" y="815340"/>
                  </a:lnTo>
                  <a:lnTo>
                    <a:pt x="33527" y="865631"/>
                  </a:lnTo>
                  <a:lnTo>
                    <a:pt x="84582" y="894587"/>
                  </a:lnTo>
                  <a:lnTo>
                    <a:pt x="113538" y="899921"/>
                  </a:lnTo>
                  <a:lnTo>
                    <a:pt x="339089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726435" y="5490210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891789" y="665835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831591" y="659815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771393" y="653872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951987" y="629869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951987" y="5939027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5">
                  <a:moveTo>
                    <a:pt x="0" y="0"/>
                  </a:moveTo>
                  <a:lnTo>
                    <a:pt x="0" y="359664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394453" y="5490210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451866" y="448817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51866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0" y="0"/>
                  </a:moveTo>
                  <a:lnTo>
                    <a:pt x="0" y="448817"/>
                  </a:lnTo>
                  <a:lnTo>
                    <a:pt x="451866" y="448817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288785" y="5490210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288785" y="5490210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180070" y="5490210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540495" y="4770120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115305" y="1799844"/>
              <a:ext cx="0" cy="4498975"/>
            </a:xfrm>
            <a:custGeom>
              <a:avLst/>
              <a:gdLst/>
              <a:ahLst/>
              <a:cxnLst/>
              <a:rect l="l" t="t" r="r" b="b"/>
              <a:pathLst>
                <a:path h="4498975">
                  <a:moveTo>
                    <a:pt x="0" y="0"/>
                  </a:moveTo>
                  <a:lnTo>
                    <a:pt x="0" y="4498847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4044941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2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50773" y="5309203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G2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969263" y="5490210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4927348" y="1182308"/>
            <a:ext cx="37846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5" dirty="0">
                <a:latin typeface="Comic Sans MS"/>
                <a:cs typeface="Comic Sans MS"/>
              </a:rPr>
              <a:t>A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376466" y="1182308"/>
            <a:ext cx="33020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0" dirty="0">
                <a:latin typeface="Comic Sans MS"/>
                <a:cs typeface="Comic Sans MS"/>
              </a:rPr>
              <a:t>B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427208" y="4150286"/>
            <a:ext cx="31623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25" dirty="0">
                <a:latin typeface="Comic Sans MS"/>
                <a:cs typeface="Comic Sans MS"/>
              </a:rPr>
              <a:t>C</a:t>
            </a:r>
            <a:endParaRPr sz="3750">
              <a:latin typeface="Comic Sans MS"/>
              <a:cs typeface="Comic Sans MS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2038540" y="1382458"/>
            <a:ext cx="6600825" cy="4203065"/>
            <a:chOff x="2038540" y="1382458"/>
            <a:chExt cx="6600825" cy="4203065"/>
          </a:xfrm>
        </p:grpSpPr>
        <p:sp>
          <p:nvSpPr>
            <p:cNvPr id="55" name="object 55"/>
            <p:cNvSpPr/>
            <p:nvPr/>
          </p:nvSpPr>
          <p:spPr>
            <a:xfrm>
              <a:off x="2067305" y="4273295"/>
              <a:ext cx="426084" cy="427990"/>
            </a:xfrm>
            <a:custGeom>
              <a:avLst/>
              <a:gdLst/>
              <a:ahLst/>
              <a:cxnLst/>
              <a:rect l="l" t="t" r="r" b="b"/>
              <a:pathLst>
                <a:path w="426085" h="427989">
                  <a:moveTo>
                    <a:pt x="425958" y="427482"/>
                  </a:moveTo>
                  <a:lnTo>
                    <a:pt x="211836" y="0"/>
                  </a:lnTo>
                  <a:lnTo>
                    <a:pt x="0" y="427482"/>
                  </a:lnTo>
                  <a:lnTo>
                    <a:pt x="425958" y="42748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493263" y="4273295"/>
              <a:ext cx="425450" cy="214629"/>
            </a:xfrm>
            <a:custGeom>
              <a:avLst/>
              <a:gdLst/>
              <a:ahLst/>
              <a:cxnLst/>
              <a:rect l="l" t="t" r="r" b="b"/>
              <a:pathLst>
                <a:path w="425450" h="214629">
                  <a:moveTo>
                    <a:pt x="0" y="0"/>
                  </a:moveTo>
                  <a:lnTo>
                    <a:pt x="213360" y="214122"/>
                  </a:lnTo>
                  <a:lnTo>
                    <a:pt x="425195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706623" y="4487418"/>
              <a:ext cx="0" cy="266065"/>
            </a:xfrm>
            <a:custGeom>
              <a:avLst/>
              <a:gdLst/>
              <a:ahLst/>
              <a:cxnLst/>
              <a:rect l="l" t="t" r="r" b="b"/>
              <a:pathLst>
                <a:path h="266064">
                  <a:moveTo>
                    <a:pt x="0" y="0"/>
                  </a:moveTo>
                  <a:lnTo>
                    <a:pt x="0" y="265938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990849" y="4859274"/>
              <a:ext cx="69850" cy="0"/>
            </a:xfrm>
            <a:custGeom>
              <a:avLst/>
              <a:gdLst/>
              <a:ahLst/>
              <a:cxnLst/>
              <a:rect l="l" t="t" r="r" b="b"/>
              <a:pathLst>
                <a:path w="69850">
                  <a:moveTo>
                    <a:pt x="0" y="0"/>
                  </a:moveTo>
                  <a:lnTo>
                    <a:pt x="6934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954273" y="4822698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918459" y="4786883"/>
              <a:ext cx="214629" cy="0"/>
            </a:xfrm>
            <a:custGeom>
              <a:avLst/>
              <a:gdLst/>
              <a:ahLst/>
              <a:cxnLst/>
              <a:rect l="l" t="t" r="r" b="b"/>
              <a:pathLst>
                <a:path w="214630">
                  <a:moveTo>
                    <a:pt x="0" y="0"/>
                  </a:moveTo>
                  <a:lnTo>
                    <a:pt x="21412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026663" y="4645151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706623" y="4487418"/>
              <a:ext cx="320040" cy="158115"/>
            </a:xfrm>
            <a:custGeom>
              <a:avLst/>
              <a:gdLst/>
              <a:ahLst/>
              <a:cxnLst/>
              <a:rect l="l" t="t" r="r" b="b"/>
              <a:pathLst>
                <a:path w="320039" h="158114">
                  <a:moveTo>
                    <a:pt x="0" y="0"/>
                  </a:moveTo>
                  <a:lnTo>
                    <a:pt x="320040" y="157733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050541" y="1394460"/>
              <a:ext cx="425450" cy="426720"/>
            </a:xfrm>
            <a:custGeom>
              <a:avLst/>
              <a:gdLst/>
              <a:ahLst/>
              <a:cxnLst/>
              <a:rect l="l" t="t" r="r" b="b"/>
              <a:pathLst>
                <a:path w="425450" h="426719">
                  <a:moveTo>
                    <a:pt x="425195" y="426720"/>
                  </a:moveTo>
                  <a:lnTo>
                    <a:pt x="214121" y="0"/>
                  </a:lnTo>
                  <a:lnTo>
                    <a:pt x="0" y="426720"/>
                  </a:lnTo>
                  <a:lnTo>
                    <a:pt x="425195" y="42672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475737" y="1394460"/>
              <a:ext cx="428625" cy="213360"/>
            </a:xfrm>
            <a:custGeom>
              <a:avLst/>
              <a:gdLst/>
              <a:ahLst/>
              <a:cxnLst/>
              <a:rect l="l" t="t" r="r" b="b"/>
              <a:pathLst>
                <a:path w="428625" h="213359">
                  <a:moveTo>
                    <a:pt x="0" y="0"/>
                  </a:moveTo>
                  <a:lnTo>
                    <a:pt x="214122" y="213360"/>
                  </a:lnTo>
                  <a:lnTo>
                    <a:pt x="42824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689859" y="1607820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973323" y="1979676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>
                  <a:moveTo>
                    <a:pt x="0" y="0"/>
                  </a:moveTo>
                  <a:lnTo>
                    <a:pt x="72390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937509" y="1943862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903981" y="1908048"/>
              <a:ext cx="212090" cy="0"/>
            </a:xfrm>
            <a:custGeom>
              <a:avLst/>
              <a:gdLst/>
              <a:ahLst/>
              <a:cxnLst/>
              <a:rect l="l" t="t" r="r" b="b"/>
              <a:pathLst>
                <a:path w="212089">
                  <a:moveTo>
                    <a:pt x="0" y="0"/>
                  </a:moveTo>
                  <a:lnTo>
                    <a:pt x="21183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009899" y="1766316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689859" y="1607820"/>
              <a:ext cx="320040" cy="158750"/>
            </a:xfrm>
            <a:custGeom>
              <a:avLst/>
              <a:gdLst/>
              <a:ahLst/>
              <a:cxnLst/>
              <a:rect l="l" t="t" r="r" b="b"/>
              <a:pathLst>
                <a:path w="320039" h="158750">
                  <a:moveTo>
                    <a:pt x="0" y="0"/>
                  </a:moveTo>
                  <a:lnTo>
                    <a:pt x="320040" y="158495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18950" y="5392336"/>
              <a:ext cx="194995" cy="192699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18950" y="2423579"/>
              <a:ext cx="194995" cy="194233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44902" y="2423579"/>
              <a:ext cx="194233" cy="19423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44902" y="5392426"/>
              <a:ext cx="194233" cy="192515"/>
            </a:xfrm>
            <a:prstGeom prst="rect">
              <a:avLst/>
            </a:prstGeom>
          </p:spPr>
        </p:pic>
      </p:grpSp>
      <p:sp>
        <p:nvSpPr>
          <p:cNvPr id="75" name="object 75"/>
          <p:cNvSpPr txBox="1"/>
          <p:nvPr/>
        </p:nvSpPr>
        <p:spPr>
          <a:xfrm>
            <a:off x="5939268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4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831060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6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4073943" y="1717489"/>
            <a:ext cx="187325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0" dirty="0">
                <a:latin typeface="Comic Sans MS"/>
                <a:cs typeface="Comic Sans MS"/>
              </a:rPr>
              <a:t>1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939169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3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7831111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5</a:t>
            </a:r>
            <a:endParaRPr sz="28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12898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339089" y="0"/>
                </a:moveTo>
                <a:lnTo>
                  <a:pt x="113538" y="0"/>
                </a:lnTo>
                <a:lnTo>
                  <a:pt x="57911" y="14478"/>
                </a:lnTo>
                <a:lnTo>
                  <a:pt x="16763" y="54864"/>
                </a:lnTo>
                <a:lnTo>
                  <a:pt x="0" y="110490"/>
                </a:lnTo>
                <a:lnTo>
                  <a:pt x="5333" y="141732"/>
                </a:lnTo>
                <a:lnTo>
                  <a:pt x="33527" y="192024"/>
                </a:lnTo>
                <a:lnTo>
                  <a:pt x="84582" y="220218"/>
                </a:lnTo>
                <a:lnTo>
                  <a:pt x="113538" y="223265"/>
                </a:lnTo>
                <a:lnTo>
                  <a:pt x="84582" y="227838"/>
                </a:lnTo>
                <a:lnTo>
                  <a:pt x="33527" y="256794"/>
                </a:lnTo>
                <a:lnTo>
                  <a:pt x="5333" y="307086"/>
                </a:lnTo>
                <a:lnTo>
                  <a:pt x="0" y="336042"/>
                </a:lnTo>
                <a:lnTo>
                  <a:pt x="5333" y="364236"/>
                </a:lnTo>
                <a:lnTo>
                  <a:pt x="33527" y="414528"/>
                </a:lnTo>
                <a:lnTo>
                  <a:pt x="84582" y="443484"/>
                </a:lnTo>
                <a:lnTo>
                  <a:pt x="113538" y="448818"/>
                </a:lnTo>
                <a:lnTo>
                  <a:pt x="84582" y="453390"/>
                </a:lnTo>
                <a:lnTo>
                  <a:pt x="33527" y="482345"/>
                </a:lnTo>
                <a:lnTo>
                  <a:pt x="5333" y="532638"/>
                </a:lnTo>
                <a:lnTo>
                  <a:pt x="0" y="561594"/>
                </a:lnTo>
                <a:lnTo>
                  <a:pt x="5333" y="589788"/>
                </a:lnTo>
                <a:lnTo>
                  <a:pt x="33527" y="640080"/>
                </a:lnTo>
                <a:lnTo>
                  <a:pt x="84582" y="669036"/>
                </a:lnTo>
                <a:lnTo>
                  <a:pt x="113538" y="674370"/>
                </a:lnTo>
                <a:lnTo>
                  <a:pt x="84582" y="676656"/>
                </a:lnTo>
                <a:lnTo>
                  <a:pt x="33527" y="704850"/>
                </a:lnTo>
                <a:lnTo>
                  <a:pt x="5333" y="755904"/>
                </a:lnTo>
                <a:lnTo>
                  <a:pt x="0" y="787146"/>
                </a:lnTo>
                <a:lnTo>
                  <a:pt x="5333" y="815340"/>
                </a:lnTo>
                <a:lnTo>
                  <a:pt x="33527" y="865632"/>
                </a:lnTo>
                <a:lnTo>
                  <a:pt x="84582" y="894588"/>
                </a:lnTo>
                <a:lnTo>
                  <a:pt x="113538" y="899922"/>
                </a:lnTo>
                <a:lnTo>
                  <a:pt x="339089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50541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0" y="0"/>
                </a:moveTo>
                <a:lnTo>
                  <a:pt x="226314" y="0"/>
                </a:lnTo>
                <a:lnTo>
                  <a:pt x="281178" y="14477"/>
                </a:lnTo>
                <a:lnTo>
                  <a:pt x="322326" y="54864"/>
                </a:lnTo>
                <a:lnTo>
                  <a:pt x="339090" y="110489"/>
                </a:lnTo>
                <a:lnTo>
                  <a:pt x="334518" y="141731"/>
                </a:lnTo>
                <a:lnTo>
                  <a:pt x="305562" y="192023"/>
                </a:lnTo>
                <a:lnTo>
                  <a:pt x="255270" y="220218"/>
                </a:lnTo>
                <a:lnTo>
                  <a:pt x="226314" y="223265"/>
                </a:lnTo>
                <a:lnTo>
                  <a:pt x="255270" y="227838"/>
                </a:lnTo>
                <a:lnTo>
                  <a:pt x="305562" y="256794"/>
                </a:lnTo>
                <a:lnTo>
                  <a:pt x="334518" y="307086"/>
                </a:lnTo>
                <a:lnTo>
                  <a:pt x="339090" y="336042"/>
                </a:lnTo>
                <a:lnTo>
                  <a:pt x="334518" y="364236"/>
                </a:lnTo>
                <a:lnTo>
                  <a:pt x="305562" y="414528"/>
                </a:lnTo>
                <a:lnTo>
                  <a:pt x="255270" y="443484"/>
                </a:lnTo>
                <a:lnTo>
                  <a:pt x="226314" y="448818"/>
                </a:lnTo>
                <a:lnTo>
                  <a:pt x="255270" y="453390"/>
                </a:lnTo>
                <a:lnTo>
                  <a:pt x="305562" y="482345"/>
                </a:lnTo>
                <a:lnTo>
                  <a:pt x="334518" y="532638"/>
                </a:lnTo>
                <a:lnTo>
                  <a:pt x="339090" y="561594"/>
                </a:lnTo>
                <a:lnTo>
                  <a:pt x="334518" y="589788"/>
                </a:lnTo>
                <a:lnTo>
                  <a:pt x="305562" y="640080"/>
                </a:lnTo>
                <a:lnTo>
                  <a:pt x="255270" y="669036"/>
                </a:lnTo>
                <a:lnTo>
                  <a:pt x="226314" y="674370"/>
                </a:lnTo>
                <a:lnTo>
                  <a:pt x="255270" y="676656"/>
                </a:lnTo>
                <a:lnTo>
                  <a:pt x="305562" y="704850"/>
                </a:lnTo>
                <a:lnTo>
                  <a:pt x="334518" y="755904"/>
                </a:lnTo>
                <a:lnTo>
                  <a:pt x="339090" y="787146"/>
                </a:lnTo>
                <a:lnTo>
                  <a:pt x="334518" y="815340"/>
                </a:lnTo>
                <a:lnTo>
                  <a:pt x="305562" y="865632"/>
                </a:lnTo>
                <a:lnTo>
                  <a:pt x="255270" y="894588"/>
                </a:lnTo>
                <a:lnTo>
                  <a:pt x="226314" y="899922"/>
                </a:lnTo>
                <a:lnTo>
                  <a:pt x="0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771394" y="3330701"/>
            <a:ext cx="361315" cy="372110"/>
            <a:chOff x="2771394" y="3330701"/>
            <a:chExt cx="361315" cy="372110"/>
          </a:xfrm>
        </p:grpSpPr>
        <p:sp>
          <p:nvSpPr>
            <p:cNvPr id="5" name="object 5"/>
            <p:cNvSpPr/>
            <p:nvPr/>
          </p:nvSpPr>
          <p:spPr>
            <a:xfrm>
              <a:off x="2891790" y="369036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31591" y="363016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71394" y="357073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51988" y="333070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7817" y="2071116"/>
            <a:ext cx="901700" cy="900430"/>
          </a:xfrm>
          <a:custGeom>
            <a:avLst/>
            <a:gdLst/>
            <a:ahLst/>
            <a:cxnLst/>
            <a:rect l="l" t="t" r="r" b="b"/>
            <a:pathLst>
              <a:path w="901700" h="900430">
                <a:moveTo>
                  <a:pt x="0" y="448817"/>
                </a:moveTo>
                <a:lnTo>
                  <a:pt x="4571" y="384047"/>
                </a:lnTo>
                <a:lnTo>
                  <a:pt x="19049" y="321563"/>
                </a:lnTo>
                <a:lnTo>
                  <a:pt x="40385" y="261366"/>
                </a:lnTo>
                <a:lnTo>
                  <a:pt x="71627" y="206501"/>
                </a:lnTo>
                <a:lnTo>
                  <a:pt x="110489" y="153161"/>
                </a:lnTo>
                <a:lnTo>
                  <a:pt x="156210" y="107441"/>
                </a:lnTo>
                <a:lnTo>
                  <a:pt x="206501" y="69341"/>
                </a:lnTo>
                <a:lnTo>
                  <a:pt x="264414" y="38099"/>
                </a:lnTo>
                <a:lnTo>
                  <a:pt x="323849" y="16763"/>
                </a:lnTo>
                <a:lnTo>
                  <a:pt x="386334" y="2285"/>
                </a:lnTo>
                <a:lnTo>
                  <a:pt x="451866" y="0"/>
                </a:lnTo>
                <a:lnTo>
                  <a:pt x="514350" y="2285"/>
                </a:lnTo>
                <a:lnTo>
                  <a:pt x="576834" y="16763"/>
                </a:lnTo>
                <a:lnTo>
                  <a:pt x="637032" y="38099"/>
                </a:lnTo>
                <a:lnTo>
                  <a:pt x="694182" y="69341"/>
                </a:lnTo>
                <a:lnTo>
                  <a:pt x="745236" y="107441"/>
                </a:lnTo>
                <a:lnTo>
                  <a:pt x="790194" y="153161"/>
                </a:lnTo>
                <a:lnTo>
                  <a:pt x="829056" y="206501"/>
                </a:lnTo>
                <a:lnTo>
                  <a:pt x="860298" y="261366"/>
                </a:lnTo>
                <a:lnTo>
                  <a:pt x="881634" y="321563"/>
                </a:lnTo>
                <a:lnTo>
                  <a:pt x="896112" y="384047"/>
                </a:lnTo>
                <a:lnTo>
                  <a:pt x="901446" y="448817"/>
                </a:lnTo>
                <a:lnTo>
                  <a:pt x="896112" y="513588"/>
                </a:lnTo>
                <a:lnTo>
                  <a:pt x="881634" y="575310"/>
                </a:lnTo>
                <a:lnTo>
                  <a:pt x="860298" y="635507"/>
                </a:lnTo>
                <a:lnTo>
                  <a:pt x="829056" y="691133"/>
                </a:lnTo>
                <a:lnTo>
                  <a:pt x="790194" y="743711"/>
                </a:lnTo>
                <a:lnTo>
                  <a:pt x="745236" y="789432"/>
                </a:lnTo>
                <a:lnTo>
                  <a:pt x="694182" y="827532"/>
                </a:lnTo>
                <a:lnTo>
                  <a:pt x="637032" y="858773"/>
                </a:lnTo>
                <a:lnTo>
                  <a:pt x="576834" y="880110"/>
                </a:lnTo>
                <a:lnTo>
                  <a:pt x="514350" y="894588"/>
                </a:lnTo>
                <a:lnTo>
                  <a:pt x="451866" y="899921"/>
                </a:lnTo>
                <a:lnTo>
                  <a:pt x="386334" y="894588"/>
                </a:lnTo>
                <a:lnTo>
                  <a:pt x="337473" y="884140"/>
                </a:lnTo>
                <a:lnTo>
                  <a:pt x="291155" y="869488"/>
                </a:lnTo>
                <a:lnTo>
                  <a:pt x="247468" y="850593"/>
                </a:lnTo>
                <a:lnTo>
                  <a:pt x="206501" y="827417"/>
                </a:lnTo>
                <a:lnTo>
                  <a:pt x="168345" y="799922"/>
                </a:lnTo>
                <a:lnTo>
                  <a:pt x="133088" y="768068"/>
                </a:lnTo>
                <a:lnTo>
                  <a:pt x="100819" y="731818"/>
                </a:lnTo>
                <a:lnTo>
                  <a:pt x="71628" y="691133"/>
                </a:lnTo>
                <a:lnTo>
                  <a:pt x="40385" y="635507"/>
                </a:lnTo>
                <a:lnTo>
                  <a:pt x="19050" y="575310"/>
                </a:lnTo>
                <a:lnTo>
                  <a:pt x="4572" y="513588"/>
                </a:lnTo>
                <a:lnTo>
                  <a:pt x="0" y="448817"/>
                </a:lnTo>
              </a:path>
            </a:pathLst>
          </a:custGeom>
          <a:ln w="432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50773" y="2338939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G1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69263" y="2519933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951987" y="2971038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0"/>
                </a:moveTo>
                <a:lnTo>
                  <a:pt x="0" y="359664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45910" y="5017198"/>
            <a:ext cx="2355850" cy="944244"/>
            <a:chOff x="45910" y="5017198"/>
            <a:chExt cx="2355850" cy="944244"/>
          </a:xfrm>
        </p:grpSpPr>
        <p:sp>
          <p:nvSpPr>
            <p:cNvPr id="14" name="object 14"/>
            <p:cNvSpPr/>
            <p:nvPr/>
          </p:nvSpPr>
          <p:spPr>
            <a:xfrm>
              <a:off x="2050541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0" y="0"/>
                  </a:moveTo>
                  <a:lnTo>
                    <a:pt x="226314" y="0"/>
                  </a:lnTo>
                  <a:lnTo>
                    <a:pt x="266365" y="7754"/>
                  </a:lnTo>
                  <a:lnTo>
                    <a:pt x="299522" y="27962"/>
                  </a:lnTo>
                  <a:lnTo>
                    <a:pt x="336976" y="92602"/>
                  </a:lnTo>
                  <a:lnTo>
                    <a:pt x="337185" y="130464"/>
                  </a:lnTo>
                  <a:lnTo>
                    <a:pt x="322326" y="167639"/>
                  </a:lnTo>
                  <a:lnTo>
                    <a:pt x="305562" y="192023"/>
                  </a:lnTo>
                  <a:lnTo>
                    <a:pt x="281178" y="208787"/>
                  </a:lnTo>
                  <a:lnTo>
                    <a:pt x="255270" y="220217"/>
                  </a:lnTo>
                  <a:lnTo>
                    <a:pt x="226314" y="225551"/>
                  </a:lnTo>
                  <a:lnTo>
                    <a:pt x="255270" y="227837"/>
                  </a:lnTo>
                  <a:lnTo>
                    <a:pt x="305562" y="256793"/>
                  </a:lnTo>
                  <a:lnTo>
                    <a:pt x="334518" y="307086"/>
                  </a:lnTo>
                  <a:lnTo>
                    <a:pt x="339090" y="338327"/>
                  </a:lnTo>
                  <a:lnTo>
                    <a:pt x="334518" y="366521"/>
                  </a:lnTo>
                  <a:lnTo>
                    <a:pt x="305562" y="417575"/>
                  </a:lnTo>
                  <a:lnTo>
                    <a:pt x="255270" y="445770"/>
                  </a:lnTo>
                  <a:lnTo>
                    <a:pt x="226314" y="451103"/>
                  </a:lnTo>
                  <a:lnTo>
                    <a:pt x="255270" y="453389"/>
                  </a:lnTo>
                  <a:lnTo>
                    <a:pt x="305562" y="482345"/>
                  </a:lnTo>
                  <a:lnTo>
                    <a:pt x="334518" y="532637"/>
                  </a:lnTo>
                  <a:lnTo>
                    <a:pt x="339090" y="561593"/>
                  </a:lnTo>
                  <a:lnTo>
                    <a:pt x="334518" y="592073"/>
                  </a:lnTo>
                  <a:lnTo>
                    <a:pt x="305562" y="643127"/>
                  </a:lnTo>
                  <a:lnTo>
                    <a:pt x="255270" y="671321"/>
                  </a:lnTo>
                  <a:lnTo>
                    <a:pt x="226314" y="674370"/>
                  </a:lnTo>
                  <a:lnTo>
                    <a:pt x="255270" y="678942"/>
                  </a:lnTo>
                  <a:lnTo>
                    <a:pt x="281178" y="691133"/>
                  </a:lnTo>
                  <a:lnTo>
                    <a:pt x="305562" y="707898"/>
                  </a:lnTo>
                  <a:lnTo>
                    <a:pt x="322326" y="731520"/>
                  </a:lnTo>
                  <a:lnTo>
                    <a:pt x="337062" y="768883"/>
                  </a:lnTo>
                  <a:lnTo>
                    <a:pt x="336902" y="806726"/>
                  </a:lnTo>
                  <a:lnTo>
                    <a:pt x="323797" y="841900"/>
                  </a:lnTo>
                  <a:lnTo>
                    <a:pt x="299697" y="871256"/>
                  </a:lnTo>
                  <a:lnTo>
                    <a:pt x="266552" y="891646"/>
                  </a:lnTo>
                  <a:lnTo>
                    <a:pt x="226314" y="899921"/>
                  </a:lnTo>
                  <a:lnTo>
                    <a:pt x="0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7817" y="5039106"/>
              <a:ext cx="901700" cy="900430"/>
            </a:xfrm>
            <a:custGeom>
              <a:avLst/>
              <a:gdLst/>
              <a:ahLst/>
              <a:cxnLst/>
              <a:rect l="l" t="t" r="r" b="b"/>
              <a:pathLst>
                <a:path w="901700" h="900429">
                  <a:moveTo>
                    <a:pt x="0" y="451103"/>
                  </a:moveTo>
                  <a:lnTo>
                    <a:pt x="4571" y="386333"/>
                  </a:lnTo>
                  <a:lnTo>
                    <a:pt x="19049" y="323849"/>
                  </a:lnTo>
                  <a:lnTo>
                    <a:pt x="40385" y="263652"/>
                  </a:lnTo>
                  <a:lnTo>
                    <a:pt x="71627" y="206502"/>
                  </a:lnTo>
                  <a:lnTo>
                    <a:pt x="110489" y="155447"/>
                  </a:lnTo>
                  <a:lnTo>
                    <a:pt x="156210" y="110489"/>
                  </a:lnTo>
                  <a:lnTo>
                    <a:pt x="206501" y="71627"/>
                  </a:lnTo>
                  <a:lnTo>
                    <a:pt x="264414" y="40385"/>
                  </a:lnTo>
                  <a:lnTo>
                    <a:pt x="323849" y="19049"/>
                  </a:lnTo>
                  <a:lnTo>
                    <a:pt x="386334" y="4571"/>
                  </a:lnTo>
                  <a:lnTo>
                    <a:pt x="451866" y="0"/>
                  </a:lnTo>
                  <a:lnTo>
                    <a:pt x="514350" y="4571"/>
                  </a:lnTo>
                  <a:lnTo>
                    <a:pt x="576834" y="19049"/>
                  </a:lnTo>
                  <a:lnTo>
                    <a:pt x="637032" y="40385"/>
                  </a:lnTo>
                  <a:lnTo>
                    <a:pt x="694182" y="71627"/>
                  </a:lnTo>
                  <a:lnTo>
                    <a:pt x="745236" y="110489"/>
                  </a:lnTo>
                  <a:lnTo>
                    <a:pt x="790194" y="155447"/>
                  </a:lnTo>
                  <a:lnTo>
                    <a:pt x="829056" y="206502"/>
                  </a:lnTo>
                  <a:lnTo>
                    <a:pt x="860298" y="263652"/>
                  </a:lnTo>
                  <a:lnTo>
                    <a:pt x="881634" y="323849"/>
                  </a:lnTo>
                  <a:lnTo>
                    <a:pt x="896112" y="386333"/>
                  </a:lnTo>
                  <a:lnTo>
                    <a:pt x="901446" y="451103"/>
                  </a:lnTo>
                  <a:lnTo>
                    <a:pt x="896112" y="513587"/>
                  </a:lnTo>
                  <a:lnTo>
                    <a:pt x="881634" y="575309"/>
                  </a:lnTo>
                  <a:lnTo>
                    <a:pt x="860298" y="635507"/>
                  </a:lnTo>
                  <a:lnTo>
                    <a:pt x="829056" y="693419"/>
                  </a:lnTo>
                  <a:lnTo>
                    <a:pt x="790194" y="743711"/>
                  </a:lnTo>
                  <a:lnTo>
                    <a:pt x="745236" y="789431"/>
                  </a:lnTo>
                  <a:lnTo>
                    <a:pt x="694182" y="827531"/>
                  </a:lnTo>
                  <a:lnTo>
                    <a:pt x="637032" y="858774"/>
                  </a:lnTo>
                  <a:lnTo>
                    <a:pt x="576834" y="880109"/>
                  </a:lnTo>
                  <a:lnTo>
                    <a:pt x="514350" y="894587"/>
                  </a:lnTo>
                  <a:lnTo>
                    <a:pt x="451866" y="899921"/>
                  </a:lnTo>
                  <a:lnTo>
                    <a:pt x="386334" y="894587"/>
                  </a:lnTo>
                  <a:lnTo>
                    <a:pt x="331870" y="882441"/>
                  </a:lnTo>
                  <a:lnTo>
                    <a:pt x="281485" y="865812"/>
                  </a:lnTo>
                  <a:lnTo>
                    <a:pt x="234667" y="844162"/>
                  </a:lnTo>
                  <a:lnTo>
                    <a:pt x="190903" y="816954"/>
                  </a:lnTo>
                  <a:lnTo>
                    <a:pt x="149681" y="783649"/>
                  </a:lnTo>
                  <a:lnTo>
                    <a:pt x="110490" y="743711"/>
                  </a:lnTo>
                  <a:lnTo>
                    <a:pt x="71628" y="693419"/>
                  </a:lnTo>
                  <a:lnTo>
                    <a:pt x="40385" y="635507"/>
                  </a:lnTo>
                  <a:lnTo>
                    <a:pt x="19050" y="575309"/>
                  </a:lnTo>
                  <a:lnTo>
                    <a:pt x="4572" y="513587"/>
                  </a:lnTo>
                  <a:lnTo>
                    <a:pt x="0" y="451103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2600832" y="1777936"/>
            <a:ext cx="6492875" cy="4892675"/>
            <a:chOff x="2600832" y="1777936"/>
            <a:chExt cx="6492875" cy="4892675"/>
          </a:xfrm>
        </p:grpSpPr>
        <p:sp>
          <p:nvSpPr>
            <p:cNvPr id="17" name="object 17"/>
            <p:cNvSpPr/>
            <p:nvPr/>
          </p:nvSpPr>
          <p:spPr>
            <a:xfrm>
              <a:off x="2726435" y="2519933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394453" y="2519933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451866" y="451103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51866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0" y="0"/>
                  </a:moveTo>
                  <a:lnTo>
                    <a:pt x="0" y="451103"/>
                  </a:lnTo>
                  <a:lnTo>
                    <a:pt x="451866" y="451103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288785" y="2519933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88785" y="2519933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180070" y="2519933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540495" y="1799843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612897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339089" y="0"/>
                  </a:moveTo>
                  <a:lnTo>
                    <a:pt x="113538" y="0"/>
                  </a:lnTo>
                  <a:lnTo>
                    <a:pt x="44667" y="23364"/>
                  </a:lnTo>
                  <a:lnTo>
                    <a:pt x="5333" y="83820"/>
                  </a:lnTo>
                  <a:lnTo>
                    <a:pt x="0" y="112775"/>
                  </a:lnTo>
                  <a:lnTo>
                    <a:pt x="5333" y="141731"/>
                  </a:lnTo>
                  <a:lnTo>
                    <a:pt x="33527" y="192023"/>
                  </a:lnTo>
                  <a:lnTo>
                    <a:pt x="84582" y="220217"/>
                  </a:lnTo>
                  <a:lnTo>
                    <a:pt x="113538" y="225551"/>
                  </a:lnTo>
                  <a:lnTo>
                    <a:pt x="84582" y="227837"/>
                  </a:lnTo>
                  <a:lnTo>
                    <a:pt x="33527" y="256793"/>
                  </a:lnTo>
                  <a:lnTo>
                    <a:pt x="5333" y="307086"/>
                  </a:lnTo>
                  <a:lnTo>
                    <a:pt x="0" y="338327"/>
                  </a:lnTo>
                  <a:lnTo>
                    <a:pt x="5333" y="366521"/>
                  </a:lnTo>
                  <a:lnTo>
                    <a:pt x="33527" y="417575"/>
                  </a:lnTo>
                  <a:lnTo>
                    <a:pt x="84582" y="445770"/>
                  </a:lnTo>
                  <a:lnTo>
                    <a:pt x="113538" y="451103"/>
                  </a:lnTo>
                  <a:lnTo>
                    <a:pt x="84582" y="453389"/>
                  </a:lnTo>
                  <a:lnTo>
                    <a:pt x="33527" y="482345"/>
                  </a:lnTo>
                  <a:lnTo>
                    <a:pt x="5333" y="532637"/>
                  </a:lnTo>
                  <a:lnTo>
                    <a:pt x="0" y="561593"/>
                  </a:lnTo>
                  <a:lnTo>
                    <a:pt x="5333" y="592073"/>
                  </a:lnTo>
                  <a:lnTo>
                    <a:pt x="33527" y="643127"/>
                  </a:lnTo>
                  <a:lnTo>
                    <a:pt x="84582" y="671321"/>
                  </a:lnTo>
                  <a:lnTo>
                    <a:pt x="113538" y="674370"/>
                  </a:lnTo>
                  <a:lnTo>
                    <a:pt x="84582" y="678942"/>
                  </a:lnTo>
                  <a:lnTo>
                    <a:pt x="33527" y="707898"/>
                  </a:lnTo>
                  <a:lnTo>
                    <a:pt x="5333" y="758189"/>
                  </a:lnTo>
                  <a:lnTo>
                    <a:pt x="0" y="787145"/>
                  </a:lnTo>
                  <a:lnTo>
                    <a:pt x="5333" y="815340"/>
                  </a:lnTo>
                  <a:lnTo>
                    <a:pt x="33527" y="865631"/>
                  </a:lnTo>
                  <a:lnTo>
                    <a:pt x="84582" y="894587"/>
                  </a:lnTo>
                  <a:lnTo>
                    <a:pt x="113538" y="899921"/>
                  </a:lnTo>
                  <a:lnTo>
                    <a:pt x="339089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726435" y="5490210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891789" y="665835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831591" y="659815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771393" y="653872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951987" y="629869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951987" y="5939027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5">
                  <a:moveTo>
                    <a:pt x="0" y="0"/>
                  </a:moveTo>
                  <a:lnTo>
                    <a:pt x="0" y="359664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394453" y="5490210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451866" y="448817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51866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0" y="0"/>
                  </a:moveTo>
                  <a:lnTo>
                    <a:pt x="0" y="448817"/>
                  </a:lnTo>
                  <a:lnTo>
                    <a:pt x="451866" y="448817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288785" y="5490210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288785" y="5490210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180070" y="5490210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540495" y="4770120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115305" y="1799844"/>
              <a:ext cx="0" cy="4498975"/>
            </a:xfrm>
            <a:custGeom>
              <a:avLst/>
              <a:gdLst/>
              <a:ahLst/>
              <a:cxnLst/>
              <a:rect l="l" t="t" r="r" b="b"/>
              <a:pathLst>
                <a:path h="4498975">
                  <a:moveTo>
                    <a:pt x="0" y="0"/>
                  </a:moveTo>
                  <a:lnTo>
                    <a:pt x="0" y="4498847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4044941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2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50773" y="5309203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G2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969263" y="5490210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4927348" y="1182308"/>
            <a:ext cx="37846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5" dirty="0">
                <a:latin typeface="Comic Sans MS"/>
                <a:cs typeface="Comic Sans MS"/>
              </a:rPr>
              <a:t>A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376466" y="1182308"/>
            <a:ext cx="33020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0" dirty="0">
                <a:latin typeface="Comic Sans MS"/>
                <a:cs typeface="Comic Sans MS"/>
              </a:rPr>
              <a:t>B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427208" y="4150286"/>
            <a:ext cx="31623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25" dirty="0">
                <a:latin typeface="Comic Sans MS"/>
                <a:cs typeface="Comic Sans MS"/>
              </a:rPr>
              <a:t>C</a:t>
            </a:r>
            <a:endParaRPr sz="3750">
              <a:latin typeface="Comic Sans MS"/>
              <a:cs typeface="Comic Sans MS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2038540" y="1382458"/>
            <a:ext cx="6600825" cy="4203065"/>
            <a:chOff x="2038540" y="1382458"/>
            <a:chExt cx="6600825" cy="4203065"/>
          </a:xfrm>
        </p:grpSpPr>
        <p:sp>
          <p:nvSpPr>
            <p:cNvPr id="55" name="object 55"/>
            <p:cNvSpPr/>
            <p:nvPr/>
          </p:nvSpPr>
          <p:spPr>
            <a:xfrm>
              <a:off x="2067305" y="4273295"/>
              <a:ext cx="426084" cy="427990"/>
            </a:xfrm>
            <a:custGeom>
              <a:avLst/>
              <a:gdLst/>
              <a:ahLst/>
              <a:cxnLst/>
              <a:rect l="l" t="t" r="r" b="b"/>
              <a:pathLst>
                <a:path w="426085" h="427989">
                  <a:moveTo>
                    <a:pt x="425958" y="427482"/>
                  </a:moveTo>
                  <a:lnTo>
                    <a:pt x="211836" y="0"/>
                  </a:lnTo>
                  <a:lnTo>
                    <a:pt x="0" y="427482"/>
                  </a:lnTo>
                  <a:lnTo>
                    <a:pt x="425958" y="42748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493263" y="4273295"/>
              <a:ext cx="425450" cy="214629"/>
            </a:xfrm>
            <a:custGeom>
              <a:avLst/>
              <a:gdLst/>
              <a:ahLst/>
              <a:cxnLst/>
              <a:rect l="l" t="t" r="r" b="b"/>
              <a:pathLst>
                <a:path w="425450" h="214629">
                  <a:moveTo>
                    <a:pt x="0" y="0"/>
                  </a:moveTo>
                  <a:lnTo>
                    <a:pt x="213360" y="214122"/>
                  </a:lnTo>
                  <a:lnTo>
                    <a:pt x="425195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706623" y="4487418"/>
              <a:ext cx="0" cy="266065"/>
            </a:xfrm>
            <a:custGeom>
              <a:avLst/>
              <a:gdLst/>
              <a:ahLst/>
              <a:cxnLst/>
              <a:rect l="l" t="t" r="r" b="b"/>
              <a:pathLst>
                <a:path h="266064">
                  <a:moveTo>
                    <a:pt x="0" y="0"/>
                  </a:moveTo>
                  <a:lnTo>
                    <a:pt x="0" y="265938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990849" y="4859274"/>
              <a:ext cx="69850" cy="0"/>
            </a:xfrm>
            <a:custGeom>
              <a:avLst/>
              <a:gdLst/>
              <a:ahLst/>
              <a:cxnLst/>
              <a:rect l="l" t="t" r="r" b="b"/>
              <a:pathLst>
                <a:path w="69850">
                  <a:moveTo>
                    <a:pt x="0" y="0"/>
                  </a:moveTo>
                  <a:lnTo>
                    <a:pt x="6934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954273" y="4822698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918459" y="4786883"/>
              <a:ext cx="214629" cy="0"/>
            </a:xfrm>
            <a:custGeom>
              <a:avLst/>
              <a:gdLst/>
              <a:ahLst/>
              <a:cxnLst/>
              <a:rect l="l" t="t" r="r" b="b"/>
              <a:pathLst>
                <a:path w="214630">
                  <a:moveTo>
                    <a:pt x="0" y="0"/>
                  </a:moveTo>
                  <a:lnTo>
                    <a:pt x="21412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026663" y="4645151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706623" y="4487418"/>
              <a:ext cx="320040" cy="158115"/>
            </a:xfrm>
            <a:custGeom>
              <a:avLst/>
              <a:gdLst/>
              <a:ahLst/>
              <a:cxnLst/>
              <a:rect l="l" t="t" r="r" b="b"/>
              <a:pathLst>
                <a:path w="320039" h="158114">
                  <a:moveTo>
                    <a:pt x="0" y="0"/>
                  </a:moveTo>
                  <a:lnTo>
                    <a:pt x="320040" y="157733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050541" y="1394460"/>
              <a:ext cx="425450" cy="426720"/>
            </a:xfrm>
            <a:custGeom>
              <a:avLst/>
              <a:gdLst/>
              <a:ahLst/>
              <a:cxnLst/>
              <a:rect l="l" t="t" r="r" b="b"/>
              <a:pathLst>
                <a:path w="425450" h="426719">
                  <a:moveTo>
                    <a:pt x="425195" y="426720"/>
                  </a:moveTo>
                  <a:lnTo>
                    <a:pt x="214121" y="0"/>
                  </a:lnTo>
                  <a:lnTo>
                    <a:pt x="0" y="426720"/>
                  </a:lnTo>
                  <a:lnTo>
                    <a:pt x="425195" y="42672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475737" y="1394460"/>
              <a:ext cx="428625" cy="213360"/>
            </a:xfrm>
            <a:custGeom>
              <a:avLst/>
              <a:gdLst/>
              <a:ahLst/>
              <a:cxnLst/>
              <a:rect l="l" t="t" r="r" b="b"/>
              <a:pathLst>
                <a:path w="428625" h="213359">
                  <a:moveTo>
                    <a:pt x="0" y="0"/>
                  </a:moveTo>
                  <a:lnTo>
                    <a:pt x="214122" y="213360"/>
                  </a:lnTo>
                  <a:lnTo>
                    <a:pt x="42824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689859" y="1607820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973323" y="1979676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>
                  <a:moveTo>
                    <a:pt x="0" y="0"/>
                  </a:moveTo>
                  <a:lnTo>
                    <a:pt x="72390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937509" y="1943862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903981" y="1908048"/>
              <a:ext cx="212090" cy="0"/>
            </a:xfrm>
            <a:custGeom>
              <a:avLst/>
              <a:gdLst/>
              <a:ahLst/>
              <a:cxnLst/>
              <a:rect l="l" t="t" r="r" b="b"/>
              <a:pathLst>
                <a:path w="212089">
                  <a:moveTo>
                    <a:pt x="0" y="0"/>
                  </a:moveTo>
                  <a:lnTo>
                    <a:pt x="21183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009899" y="1766316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689859" y="1607820"/>
              <a:ext cx="320040" cy="158750"/>
            </a:xfrm>
            <a:custGeom>
              <a:avLst/>
              <a:gdLst/>
              <a:ahLst/>
              <a:cxnLst/>
              <a:rect l="l" t="t" r="r" b="b"/>
              <a:pathLst>
                <a:path w="320039" h="158750">
                  <a:moveTo>
                    <a:pt x="0" y="0"/>
                  </a:moveTo>
                  <a:lnTo>
                    <a:pt x="320040" y="158495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18950" y="5392336"/>
              <a:ext cx="194995" cy="192699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18950" y="2423579"/>
              <a:ext cx="194995" cy="194233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44902" y="2423579"/>
              <a:ext cx="194233" cy="19423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44902" y="5392426"/>
              <a:ext cx="194233" cy="192515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3312413" y="2519934"/>
              <a:ext cx="180975" cy="1125220"/>
            </a:xfrm>
            <a:custGeom>
              <a:avLst/>
              <a:gdLst/>
              <a:ahLst/>
              <a:cxnLst/>
              <a:rect l="l" t="t" r="r" b="b"/>
              <a:pathLst>
                <a:path w="180975" h="1125220">
                  <a:moveTo>
                    <a:pt x="180594" y="0"/>
                  </a:moveTo>
                  <a:lnTo>
                    <a:pt x="0" y="451104"/>
                  </a:lnTo>
                  <a:lnTo>
                    <a:pt x="180594" y="359664"/>
                  </a:lnTo>
                  <a:lnTo>
                    <a:pt x="0" y="810768"/>
                  </a:lnTo>
                  <a:lnTo>
                    <a:pt x="180594" y="719328"/>
                  </a:lnTo>
                  <a:lnTo>
                    <a:pt x="45720" y="1124712"/>
                  </a:lnTo>
                </a:path>
              </a:pathLst>
            </a:custGeom>
            <a:ln w="432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83457" y="3573018"/>
              <a:ext cx="178307" cy="206501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3312413" y="2339340"/>
              <a:ext cx="360680" cy="360680"/>
            </a:xfrm>
            <a:custGeom>
              <a:avLst/>
              <a:gdLst/>
              <a:ahLst/>
              <a:cxnLst/>
              <a:rect l="l" t="t" r="r" b="b"/>
              <a:pathLst>
                <a:path w="360679" h="360680">
                  <a:moveTo>
                    <a:pt x="0" y="0"/>
                  </a:moveTo>
                  <a:lnTo>
                    <a:pt x="360426" y="360426"/>
                  </a:lnTo>
                </a:path>
              </a:pathLst>
            </a:custGeom>
            <a:ln w="432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312413" y="2339340"/>
              <a:ext cx="360680" cy="360680"/>
            </a:xfrm>
            <a:custGeom>
              <a:avLst/>
              <a:gdLst/>
              <a:ahLst/>
              <a:cxnLst/>
              <a:rect l="l" t="t" r="r" b="b"/>
              <a:pathLst>
                <a:path w="360679" h="360680">
                  <a:moveTo>
                    <a:pt x="0" y="360425"/>
                  </a:moveTo>
                  <a:lnTo>
                    <a:pt x="360426" y="0"/>
                  </a:lnTo>
                </a:path>
              </a:pathLst>
            </a:custGeom>
            <a:ln w="432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 txBox="1"/>
          <p:nvPr/>
        </p:nvSpPr>
        <p:spPr>
          <a:xfrm>
            <a:off x="5939268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4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831060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6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4073943" y="1717489"/>
            <a:ext cx="187325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0" dirty="0">
                <a:latin typeface="Comic Sans MS"/>
                <a:cs typeface="Comic Sans MS"/>
              </a:rPr>
              <a:t>1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5939169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3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831111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5</a:t>
            </a:r>
            <a:endParaRPr sz="28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612898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339089" y="0"/>
                </a:moveTo>
                <a:lnTo>
                  <a:pt x="113538" y="0"/>
                </a:lnTo>
                <a:lnTo>
                  <a:pt x="57911" y="14478"/>
                </a:lnTo>
                <a:lnTo>
                  <a:pt x="16763" y="54864"/>
                </a:lnTo>
                <a:lnTo>
                  <a:pt x="0" y="110490"/>
                </a:lnTo>
                <a:lnTo>
                  <a:pt x="5333" y="141732"/>
                </a:lnTo>
                <a:lnTo>
                  <a:pt x="33527" y="192024"/>
                </a:lnTo>
                <a:lnTo>
                  <a:pt x="84582" y="220218"/>
                </a:lnTo>
                <a:lnTo>
                  <a:pt x="113538" y="223265"/>
                </a:lnTo>
                <a:lnTo>
                  <a:pt x="84582" y="227838"/>
                </a:lnTo>
                <a:lnTo>
                  <a:pt x="33527" y="256794"/>
                </a:lnTo>
                <a:lnTo>
                  <a:pt x="5333" y="307086"/>
                </a:lnTo>
                <a:lnTo>
                  <a:pt x="0" y="336042"/>
                </a:lnTo>
                <a:lnTo>
                  <a:pt x="5333" y="364236"/>
                </a:lnTo>
                <a:lnTo>
                  <a:pt x="33527" y="414528"/>
                </a:lnTo>
                <a:lnTo>
                  <a:pt x="84582" y="443484"/>
                </a:lnTo>
                <a:lnTo>
                  <a:pt x="113538" y="448818"/>
                </a:lnTo>
                <a:lnTo>
                  <a:pt x="84582" y="453390"/>
                </a:lnTo>
                <a:lnTo>
                  <a:pt x="33527" y="482345"/>
                </a:lnTo>
                <a:lnTo>
                  <a:pt x="5333" y="532638"/>
                </a:lnTo>
                <a:lnTo>
                  <a:pt x="0" y="561594"/>
                </a:lnTo>
                <a:lnTo>
                  <a:pt x="5333" y="589788"/>
                </a:lnTo>
                <a:lnTo>
                  <a:pt x="33527" y="640080"/>
                </a:lnTo>
                <a:lnTo>
                  <a:pt x="84582" y="669036"/>
                </a:lnTo>
                <a:lnTo>
                  <a:pt x="113538" y="674370"/>
                </a:lnTo>
                <a:lnTo>
                  <a:pt x="84582" y="676656"/>
                </a:lnTo>
                <a:lnTo>
                  <a:pt x="33527" y="704850"/>
                </a:lnTo>
                <a:lnTo>
                  <a:pt x="5333" y="755904"/>
                </a:lnTo>
                <a:lnTo>
                  <a:pt x="0" y="787146"/>
                </a:lnTo>
                <a:lnTo>
                  <a:pt x="5333" y="815340"/>
                </a:lnTo>
                <a:lnTo>
                  <a:pt x="33527" y="865632"/>
                </a:lnTo>
                <a:lnTo>
                  <a:pt x="84582" y="894588"/>
                </a:lnTo>
                <a:lnTo>
                  <a:pt x="113538" y="899922"/>
                </a:lnTo>
                <a:lnTo>
                  <a:pt x="339089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50541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0" y="0"/>
                </a:moveTo>
                <a:lnTo>
                  <a:pt x="226314" y="0"/>
                </a:lnTo>
                <a:lnTo>
                  <a:pt x="281178" y="14477"/>
                </a:lnTo>
                <a:lnTo>
                  <a:pt x="322326" y="54864"/>
                </a:lnTo>
                <a:lnTo>
                  <a:pt x="339090" y="110489"/>
                </a:lnTo>
                <a:lnTo>
                  <a:pt x="334518" y="141731"/>
                </a:lnTo>
                <a:lnTo>
                  <a:pt x="305562" y="192023"/>
                </a:lnTo>
                <a:lnTo>
                  <a:pt x="255270" y="220218"/>
                </a:lnTo>
                <a:lnTo>
                  <a:pt x="226314" y="223265"/>
                </a:lnTo>
                <a:lnTo>
                  <a:pt x="255270" y="227838"/>
                </a:lnTo>
                <a:lnTo>
                  <a:pt x="305562" y="256794"/>
                </a:lnTo>
                <a:lnTo>
                  <a:pt x="334518" y="307086"/>
                </a:lnTo>
                <a:lnTo>
                  <a:pt x="339090" y="336042"/>
                </a:lnTo>
                <a:lnTo>
                  <a:pt x="334518" y="364236"/>
                </a:lnTo>
                <a:lnTo>
                  <a:pt x="305562" y="414528"/>
                </a:lnTo>
                <a:lnTo>
                  <a:pt x="255270" y="443484"/>
                </a:lnTo>
                <a:lnTo>
                  <a:pt x="226314" y="448818"/>
                </a:lnTo>
                <a:lnTo>
                  <a:pt x="255270" y="453390"/>
                </a:lnTo>
                <a:lnTo>
                  <a:pt x="305562" y="482345"/>
                </a:lnTo>
                <a:lnTo>
                  <a:pt x="334518" y="532638"/>
                </a:lnTo>
                <a:lnTo>
                  <a:pt x="339090" y="561594"/>
                </a:lnTo>
                <a:lnTo>
                  <a:pt x="334518" y="589788"/>
                </a:lnTo>
                <a:lnTo>
                  <a:pt x="305562" y="640080"/>
                </a:lnTo>
                <a:lnTo>
                  <a:pt x="255270" y="669036"/>
                </a:lnTo>
                <a:lnTo>
                  <a:pt x="226314" y="674370"/>
                </a:lnTo>
                <a:lnTo>
                  <a:pt x="255270" y="676656"/>
                </a:lnTo>
                <a:lnTo>
                  <a:pt x="305562" y="704850"/>
                </a:lnTo>
                <a:lnTo>
                  <a:pt x="334518" y="755904"/>
                </a:lnTo>
                <a:lnTo>
                  <a:pt x="339090" y="787146"/>
                </a:lnTo>
                <a:lnTo>
                  <a:pt x="334518" y="815340"/>
                </a:lnTo>
                <a:lnTo>
                  <a:pt x="305562" y="865632"/>
                </a:lnTo>
                <a:lnTo>
                  <a:pt x="255270" y="894588"/>
                </a:lnTo>
                <a:lnTo>
                  <a:pt x="226314" y="899922"/>
                </a:lnTo>
                <a:lnTo>
                  <a:pt x="0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2771394" y="3330701"/>
            <a:ext cx="361315" cy="372110"/>
            <a:chOff x="2771394" y="3330701"/>
            <a:chExt cx="361315" cy="372110"/>
          </a:xfrm>
        </p:grpSpPr>
        <p:sp>
          <p:nvSpPr>
            <p:cNvPr id="6" name="object 6"/>
            <p:cNvSpPr/>
            <p:nvPr/>
          </p:nvSpPr>
          <p:spPr>
            <a:xfrm>
              <a:off x="2891790" y="369036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31591" y="363016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71394" y="357073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51988" y="333070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67817" y="2071116"/>
            <a:ext cx="901700" cy="900430"/>
          </a:xfrm>
          <a:custGeom>
            <a:avLst/>
            <a:gdLst/>
            <a:ahLst/>
            <a:cxnLst/>
            <a:rect l="l" t="t" r="r" b="b"/>
            <a:pathLst>
              <a:path w="901700" h="900430">
                <a:moveTo>
                  <a:pt x="0" y="448817"/>
                </a:moveTo>
                <a:lnTo>
                  <a:pt x="4571" y="384047"/>
                </a:lnTo>
                <a:lnTo>
                  <a:pt x="19049" y="321563"/>
                </a:lnTo>
                <a:lnTo>
                  <a:pt x="40385" y="261366"/>
                </a:lnTo>
                <a:lnTo>
                  <a:pt x="71627" y="206501"/>
                </a:lnTo>
                <a:lnTo>
                  <a:pt x="110489" y="153161"/>
                </a:lnTo>
                <a:lnTo>
                  <a:pt x="156210" y="107441"/>
                </a:lnTo>
                <a:lnTo>
                  <a:pt x="206501" y="69341"/>
                </a:lnTo>
                <a:lnTo>
                  <a:pt x="264414" y="38099"/>
                </a:lnTo>
                <a:lnTo>
                  <a:pt x="323849" y="16763"/>
                </a:lnTo>
                <a:lnTo>
                  <a:pt x="386334" y="2285"/>
                </a:lnTo>
                <a:lnTo>
                  <a:pt x="451866" y="0"/>
                </a:lnTo>
                <a:lnTo>
                  <a:pt x="514350" y="2285"/>
                </a:lnTo>
                <a:lnTo>
                  <a:pt x="576834" y="16763"/>
                </a:lnTo>
                <a:lnTo>
                  <a:pt x="637032" y="38099"/>
                </a:lnTo>
                <a:lnTo>
                  <a:pt x="694182" y="69341"/>
                </a:lnTo>
                <a:lnTo>
                  <a:pt x="745236" y="107441"/>
                </a:lnTo>
                <a:lnTo>
                  <a:pt x="790194" y="153161"/>
                </a:lnTo>
                <a:lnTo>
                  <a:pt x="829056" y="206501"/>
                </a:lnTo>
                <a:lnTo>
                  <a:pt x="860298" y="261366"/>
                </a:lnTo>
                <a:lnTo>
                  <a:pt x="881634" y="321563"/>
                </a:lnTo>
                <a:lnTo>
                  <a:pt x="896112" y="384047"/>
                </a:lnTo>
                <a:lnTo>
                  <a:pt x="901446" y="448817"/>
                </a:lnTo>
                <a:lnTo>
                  <a:pt x="896112" y="513588"/>
                </a:lnTo>
                <a:lnTo>
                  <a:pt x="881634" y="575310"/>
                </a:lnTo>
                <a:lnTo>
                  <a:pt x="860298" y="635507"/>
                </a:lnTo>
                <a:lnTo>
                  <a:pt x="829056" y="691133"/>
                </a:lnTo>
                <a:lnTo>
                  <a:pt x="790194" y="743711"/>
                </a:lnTo>
                <a:lnTo>
                  <a:pt x="745236" y="789432"/>
                </a:lnTo>
                <a:lnTo>
                  <a:pt x="694182" y="827532"/>
                </a:lnTo>
                <a:lnTo>
                  <a:pt x="637032" y="858773"/>
                </a:lnTo>
                <a:lnTo>
                  <a:pt x="576834" y="880110"/>
                </a:lnTo>
                <a:lnTo>
                  <a:pt x="514350" y="894588"/>
                </a:lnTo>
                <a:lnTo>
                  <a:pt x="451866" y="899921"/>
                </a:lnTo>
                <a:lnTo>
                  <a:pt x="386334" y="894588"/>
                </a:lnTo>
                <a:lnTo>
                  <a:pt x="337473" y="884140"/>
                </a:lnTo>
                <a:lnTo>
                  <a:pt x="291155" y="869488"/>
                </a:lnTo>
                <a:lnTo>
                  <a:pt x="247468" y="850593"/>
                </a:lnTo>
                <a:lnTo>
                  <a:pt x="206501" y="827417"/>
                </a:lnTo>
                <a:lnTo>
                  <a:pt x="168345" y="799922"/>
                </a:lnTo>
                <a:lnTo>
                  <a:pt x="133088" y="768068"/>
                </a:lnTo>
                <a:lnTo>
                  <a:pt x="100819" y="731818"/>
                </a:lnTo>
                <a:lnTo>
                  <a:pt x="71628" y="691133"/>
                </a:lnTo>
                <a:lnTo>
                  <a:pt x="40385" y="635507"/>
                </a:lnTo>
                <a:lnTo>
                  <a:pt x="19050" y="575310"/>
                </a:lnTo>
                <a:lnTo>
                  <a:pt x="4572" y="513588"/>
                </a:lnTo>
                <a:lnTo>
                  <a:pt x="0" y="448817"/>
                </a:lnTo>
              </a:path>
            </a:pathLst>
          </a:custGeom>
          <a:ln w="432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50773" y="2338939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G1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69263" y="2519933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951987" y="2971038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0"/>
                </a:moveTo>
                <a:lnTo>
                  <a:pt x="0" y="359664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45910" y="5017198"/>
            <a:ext cx="2355850" cy="944244"/>
            <a:chOff x="45910" y="5017198"/>
            <a:chExt cx="2355850" cy="944244"/>
          </a:xfrm>
        </p:grpSpPr>
        <p:sp>
          <p:nvSpPr>
            <p:cNvPr id="15" name="object 15"/>
            <p:cNvSpPr/>
            <p:nvPr/>
          </p:nvSpPr>
          <p:spPr>
            <a:xfrm>
              <a:off x="2050541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0" y="0"/>
                  </a:moveTo>
                  <a:lnTo>
                    <a:pt x="226314" y="0"/>
                  </a:lnTo>
                  <a:lnTo>
                    <a:pt x="266365" y="7754"/>
                  </a:lnTo>
                  <a:lnTo>
                    <a:pt x="299522" y="27962"/>
                  </a:lnTo>
                  <a:lnTo>
                    <a:pt x="336976" y="92602"/>
                  </a:lnTo>
                  <a:lnTo>
                    <a:pt x="337185" y="130464"/>
                  </a:lnTo>
                  <a:lnTo>
                    <a:pt x="322326" y="167639"/>
                  </a:lnTo>
                  <a:lnTo>
                    <a:pt x="305562" y="192023"/>
                  </a:lnTo>
                  <a:lnTo>
                    <a:pt x="281178" y="208787"/>
                  </a:lnTo>
                  <a:lnTo>
                    <a:pt x="255270" y="220217"/>
                  </a:lnTo>
                  <a:lnTo>
                    <a:pt x="226314" y="225551"/>
                  </a:lnTo>
                  <a:lnTo>
                    <a:pt x="255270" y="227837"/>
                  </a:lnTo>
                  <a:lnTo>
                    <a:pt x="305562" y="256793"/>
                  </a:lnTo>
                  <a:lnTo>
                    <a:pt x="334518" y="307086"/>
                  </a:lnTo>
                  <a:lnTo>
                    <a:pt x="339090" y="338327"/>
                  </a:lnTo>
                  <a:lnTo>
                    <a:pt x="334518" y="366521"/>
                  </a:lnTo>
                  <a:lnTo>
                    <a:pt x="305562" y="417575"/>
                  </a:lnTo>
                  <a:lnTo>
                    <a:pt x="255270" y="445770"/>
                  </a:lnTo>
                  <a:lnTo>
                    <a:pt x="226314" y="451103"/>
                  </a:lnTo>
                  <a:lnTo>
                    <a:pt x="255270" y="453389"/>
                  </a:lnTo>
                  <a:lnTo>
                    <a:pt x="305562" y="482345"/>
                  </a:lnTo>
                  <a:lnTo>
                    <a:pt x="334518" y="532637"/>
                  </a:lnTo>
                  <a:lnTo>
                    <a:pt x="339090" y="561593"/>
                  </a:lnTo>
                  <a:lnTo>
                    <a:pt x="334518" y="592073"/>
                  </a:lnTo>
                  <a:lnTo>
                    <a:pt x="305562" y="643127"/>
                  </a:lnTo>
                  <a:lnTo>
                    <a:pt x="255270" y="671321"/>
                  </a:lnTo>
                  <a:lnTo>
                    <a:pt x="226314" y="674370"/>
                  </a:lnTo>
                  <a:lnTo>
                    <a:pt x="255270" y="678942"/>
                  </a:lnTo>
                  <a:lnTo>
                    <a:pt x="281178" y="691133"/>
                  </a:lnTo>
                  <a:lnTo>
                    <a:pt x="305562" y="707898"/>
                  </a:lnTo>
                  <a:lnTo>
                    <a:pt x="322326" y="731520"/>
                  </a:lnTo>
                  <a:lnTo>
                    <a:pt x="337062" y="768883"/>
                  </a:lnTo>
                  <a:lnTo>
                    <a:pt x="336902" y="806726"/>
                  </a:lnTo>
                  <a:lnTo>
                    <a:pt x="323797" y="841900"/>
                  </a:lnTo>
                  <a:lnTo>
                    <a:pt x="299697" y="871256"/>
                  </a:lnTo>
                  <a:lnTo>
                    <a:pt x="266552" y="891646"/>
                  </a:lnTo>
                  <a:lnTo>
                    <a:pt x="226314" y="899921"/>
                  </a:lnTo>
                  <a:lnTo>
                    <a:pt x="0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7817" y="5039106"/>
              <a:ext cx="901700" cy="900430"/>
            </a:xfrm>
            <a:custGeom>
              <a:avLst/>
              <a:gdLst/>
              <a:ahLst/>
              <a:cxnLst/>
              <a:rect l="l" t="t" r="r" b="b"/>
              <a:pathLst>
                <a:path w="901700" h="900429">
                  <a:moveTo>
                    <a:pt x="0" y="451103"/>
                  </a:moveTo>
                  <a:lnTo>
                    <a:pt x="4571" y="386333"/>
                  </a:lnTo>
                  <a:lnTo>
                    <a:pt x="19049" y="323849"/>
                  </a:lnTo>
                  <a:lnTo>
                    <a:pt x="40385" y="263652"/>
                  </a:lnTo>
                  <a:lnTo>
                    <a:pt x="71627" y="206502"/>
                  </a:lnTo>
                  <a:lnTo>
                    <a:pt x="110489" y="155447"/>
                  </a:lnTo>
                  <a:lnTo>
                    <a:pt x="156210" y="110489"/>
                  </a:lnTo>
                  <a:lnTo>
                    <a:pt x="206501" y="71627"/>
                  </a:lnTo>
                  <a:lnTo>
                    <a:pt x="264414" y="40385"/>
                  </a:lnTo>
                  <a:lnTo>
                    <a:pt x="323849" y="19049"/>
                  </a:lnTo>
                  <a:lnTo>
                    <a:pt x="386334" y="4571"/>
                  </a:lnTo>
                  <a:lnTo>
                    <a:pt x="451866" y="0"/>
                  </a:lnTo>
                  <a:lnTo>
                    <a:pt x="514350" y="4571"/>
                  </a:lnTo>
                  <a:lnTo>
                    <a:pt x="576834" y="19049"/>
                  </a:lnTo>
                  <a:lnTo>
                    <a:pt x="637032" y="40385"/>
                  </a:lnTo>
                  <a:lnTo>
                    <a:pt x="694182" y="71627"/>
                  </a:lnTo>
                  <a:lnTo>
                    <a:pt x="745236" y="110489"/>
                  </a:lnTo>
                  <a:lnTo>
                    <a:pt x="790194" y="155447"/>
                  </a:lnTo>
                  <a:lnTo>
                    <a:pt x="829056" y="206502"/>
                  </a:lnTo>
                  <a:lnTo>
                    <a:pt x="860298" y="263652"/>
                  </a:lnTo>
                  <a:lnTo>
                    <a:pt x="881634" y="323849"/>
                  </a:lnTo>
                  <a:lnTo>
                    <a:pt x="896112" y="386333"/>
                  </a:lnTo>
                  <a:lnTo>
                    <a:pt x="901446" y="451103"/>
                  </a:lnTo>
                  <a:lnTo>
                    <a:pt x="896112" y="513587"/>
                  </a:lnTo>
                  <a:lnTo>
                    <a:pt x="881634" y="575309"/>
                  </a:lnTo>
                  <a:lnTo>
                    <a:pt x="860298" y="635507"/>
                  </a:lnTo>
                  <a:lnTo>
                    <a:pt x="829056" y="693419"/>
                  </a:lnTo>
                  <a:lnTo>
                    <a:pt x="790194" y="743711"/>
                  </a:lnTo>
                  <a:lnTo>
                    <a:pt x="745236" y="789431"/>
                  </a:lnTo>
                  <a:lnTo>
                    <a:pt x="694182" y="827531"/>
                  </a:lnTo>
                  <a:lnTo>
                    <a:pt x="637032" y="858774"/>
                  </a:lnTo>
                  <a:lnTo>
                    <a:pt x="576834" y="880109"/>
                  </a:lnTo>
                  <a:lnTo>
                    <a:pt x="514350" y="894587"/>
                  </a:lnTo>
                  <a:lnTo>
                    <a:pt x="451866" y="899921"/>
                  </a:lnTo>
                  <a:lnTo>
                    <a:pt x="386334" y="894587"/>
                  </a:lnTo>
                  <a:lnTo>
                    <a:pt x="331870" y="882441"/>
                  </a:lnTo>
                  <a:lnTo>
                    <a:pt x="281485" y="865812"/>
                  </a:lnTo>
                  <a:lnTo>
                    <a:pt x="234667" y="844162"/>
                  </a:lnTo>
                  <a:lnTo>
                    <a:pt x="190903" y="816954"/>
                  </a:lnTo>
                  <a:lnTo>
                    <a:pt x="149681" y="783649"/>
                  </a:lnTo>
                  <a:lnTo>
                    <a:pt x="110490" y="743711"/>
                  </a:lnTo>
                  <a:lnTo>
                    <a:pt x="71628" y="693419"/>
                  </a:lnTo>
                  <a:lnTo>
                    <a:pt x="40385" y="635507"/>
                  </a:lnTo>
                  <a:lnTo>
                    <a:pt x="19050" y="575309"/>
                  </a:lnTo>
                  <a:lnTo>
                    <a:pt x="4572" y="513587"/>
                  </a:lnTo>
                  <a:lnTo>
                    <a:pt x="0" y="451103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2600832" y="1777936"/>
            <a:ext cx="6492875" cy="4892675"/>
            <a:chOff x="2600832" y="1777936"/>
            <a:chExt cx="6492875" cy="4892675"/>
          </a:xfrm>
        </p:grpSpPr>
        <p:sp>
          <p:nvSpPr>
            <p:cNvPr id="18" name="object 18"/>
            <p:cNvSpPr/>
            <p:nvPr/>
          </p:nvSpPr>
          <p:spPr>
            <a:xfrm>
              <a:off x="2726435" y="2519933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94453" y="2519933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451866" y="451103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51866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0" y="0"/>
                  </a:moveTo>
                  <a:lnTo>
                    <a:pt x="0" y="451103"/>
                  </a:lnTo>
                  <a:lnTo>
                    <a:pt x="451866" y="451103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88785" y="2519933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88785" y="2519933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180070" y="2519933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540495" y="1799843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612897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339089" y="0"/>
                  </a:moveTo>
                  <a:lnTo>
                    <a:pt x="113538" y="0"/>
                  </a:lnTo>
                  <a:lnTo>
                    <a:pt x="44667" y="23364"/>
                  </a:lnTo>
                  <a:lnTo>
                    <a:pt x="5333" y="83820"/>
                  </a:lnTo>
                  <a:lnTo>
                    <a:pt x="0" y="112775"/>
                  </a:lnTo>
                  <a:lnTo>
                    <a:pt x="5333" y="141731"/>
                  </a:lnTo>
                  <a:lnTo>
                    <a:pt x="33527" y="192023"/>
                  </a:lnTo>
                  <a:lnTo>
                    <a:pt x="84582" y="220217"/>
                  </a:lnTo>
                  <a:lnTo>
                    <a:pt x="113538" y="225551"/>
                  </a:lnTo>
                  <a:lnTo>
                    <a:pt x="84582" y="227837"/>
                  </a:lnTo>
                  <a:lnTo>
                    <a:pt x="33527" y="256793"/>
                  </a:lnTo>
                  <a:lnTo>
                    <a:pt x="5333" y="307086"/>
                  </a:lnTo>
                  <a:lnTo>
                    <a:pt x="0" y="338327"/>
                  </a:lnTo>
                  <a:lnTo>
                    <a:pt x="5333" y="366521"/>
                  </a:lnTo>
                  <a:lnTo>
                    <a:pt x="33527" y="417575"/>
                  </a:lnTo>
                  <a:lnTo>
                    <a:pt x="84582" y="445770"/>
                  </a:lnTo>
                  <a:lnTo>
                    <a:pt x="113538" y="451103"/>
                  </a:lnTo>
                  <a:lnTo>
                    <a:pt x="84582" y="453389"/>
                  </a:lnTo>
                  <a:lnTo>
                    <a:pt x="33527" y="482345"/>
                  </a:lnTo>
                  <a:lnTo>
                    <a:pt x="5333" y="532637"/>
                  </a:lnTo>
                  <a:lnTo>
                    <a:pt x="0" y="561593"/>
                  </a:lnTo>
                  <a:lnTo>
                    <a:pt x="5333" y="592073"/>
                  </a:lnTo>
                  <a:lnTo>
                    <a:pt x="33527" y="643127"/>
                  </a:lnTo>
                  <a:lnTo>
                    <a:pt x="84582" y="671321"/>
                  </a:lnTo>
                  <a:lnTo>
                    <a:pt x="113538" y="674370"/>
                  </a:lnTo>
                  <a:lnTo>
                    <a:pt x="84582" y="678942"/>
                  </a:lnTo>
                  <a:lnTo>
                    <a:pt x="33527" y="707898"/>
                  </a:lnTo>
                  <a:lnTo>
                    <a:pt x="5333" y="758189"/>
                  </a:lnTo>
                  <a:lnTo>
                    <a:pt x="0" y="787145"/>
                  </a:lnTo>
                  <a:lnTo>
                    <a:pt x="5333" y="815340"/>
                  </a:lnTo>
                  <a:lnTo>
                    <a:pt x="33527" y="865631"/>
                  </a:lnTo>
                  <a:lnTo>
                    <a:pt x="84582" y="894587"/>
                  </a:lnTo>
                  <a:lnTo>
                    <a:pt x="113538" y="899921"/>
                  </a:lnTo>
                  <a:lnTo>
                    <a:pt x="339089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726435" y="5490210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891789" y="665835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831591" y="659815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771393" y="653872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951987" y="629869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51987" y="5939027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5">
                  <a:moveTo>
                    <a:pt x="0" y="0"/>
                  </a:moveTo>
                  <a:lnTo>
                    <a:pt x="0" y="359664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394453" y="5490210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451866" y="448817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51866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0" y="0"/>
                  </a:moveTo>
                  <a:lnTo>
                    <a:pt x="0" y="448817"/>
                  </a:lnTo>
                  <a:lnTo>
                    <a:pt x="451866" y="448817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288785" y="5490210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288785" y="5490210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180070" y="5490210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540495" y="4770120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115305" y="1799844"/>
              <a:ext cx="0" cy="4498975"/>
            </a:xfrm>
            <a:custGeom>
              <a:avLst/>
              <a:gdLst/>
              <a:ahLst/>
              <a:cxnLst/>
              <a:rect l="l" t="t" r="r" b="b"/>
              <a:pathLst>
                <a:path h="4498975">
                  <a:moveTo>
                    <a:pt x="0" y="0"/>
                  </a:moveTo>
                  <a:lnTo>
                    <a:pt x="0" y="4498847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4044941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2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50773" y="5309203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G2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969263" y="5490210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4927348" y="1182308"/>
            <a:ext cx="37846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5" dirty="0">
                <a:latin typeface="Comic Sans MS"/>
                <a:cs typeface="Comic Sans MS"/>
              </a:rPr>
              <a:t>A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376466" y="1182308"/>
            <a:ext cx="33020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0" dirty="0">
                <a:latin typeface="Comic Sans MS"/>
                <a:cs typeface="Comic Sans MS"/>
              </a:rPr>
              <a:t>B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427208" y="4150286"/>
            <a:ext cx="31623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25" dirty="0">
                <a:latin typeface="Comic Sans MS"/>
                <a:cs typeface="Comic Sans MS"/>
              </a:rPr>
              <a:t>C</a:t>
            </a:r>
            <a:endParaRPr sz="3750">
              <a:latin typeface="Comic Sans MS"/>
              <a:cs typeface="Comic Sans M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2038540" y="1319822"/>
            <a:ext cx="6600825" cy="4265295"/>
            <a:chOff x="2038540" y="1319822"/>
            <a:chExt cx="6600825" cy="4265295"/>
          </a:xfrm>
        </p:grpSpPr>
        <p:sp>
          <p:nvSpPr>
            <p:cNvPr id="56" name="object 56"/>
            <p:cNvSpPr/>
            <p:nvPr/>
          </p:nvSpPr>
          <p:spPr>
            <a:xfrm>
              <a:off x="2067305" y="4273296"/>
              <a:ext cx="426084" cy="427990"/>
            </a:xfrm>
            <a:custGeom>
              <a:avLst/>
              <a:gdLst/>
              <a:ahLst/>
              <a:cxnLst/>
              <a:rect l="l" t="t" r="r" b="b"/>
              <a:pathLst>
                <a:path w="426085" h="427989">
                  <a:moveTo>
                    <a:pt x="425958" y="427482"/>
                  </a:moveTo>
                  <a:lnTo>
                    <a:pt x="211836" y="0"/>
                  </a:lnTo>
                  <a:lnTo>
                    <a:pt x="0" y="427482"/>
                  </a:lnTo>
                  <a:lnTo>
                    <a:pt x="425958" y="42748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493263" y="4273296"/>
              <a:ext cx="425450" cy="214629"/>
            </a:xfrm>
            <a:custGeom>
              <a:avLst/>
              <a:gdLst/>
              <a:ahLst/>
              <a:cxnLst/>
              <a:rect l="l" t="t" r="r" b="b"/>
              <a:pathLst>
                <a:path w="425450" h="214629">
                  <a:moveTo>
                    <a:pt x="0" y="0"/>
                  </a:moveTo>
                  <a:lnTo>
                    <a:pt x="213360" y="214122"/>
                  </a:lnTo>
                  <a:lnTo>
                    <a:pt x="425195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706623" y="4487418"/>
              <a:ext cx="0" cy="266065"/>
            </a:xfrm>
            <a:custGeom>
              <a:avLst/>
              <a:gdLst/>
              <a:ahLst/>
              <a:cxnLst/>
              <a:rect l="l" t="t" r="r" b="b"/>
              <a:pathLst>
                <a:path h="266064">
                  <a:moveTo>
                    <a:pt x="0" y="0"/>
                  </a:moveTo>
                  <a:lnTo>
                    <a:pt x="0" y="265938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990849" y="4859274"/>
              <a:ext cx="69850" cy="0"/>
            </a:xfrm>
            <a:custGeom>
              <a:avLst/>
              <a:gdLst/>
              <a:ahLst/>
              <a:cxnLst/>
              <a:rect l="l" t="t" r="r" b="b"/>
              <a:pathLst>
                <a:path w="69850">
                  <a:moveTo>
                    <a:pt x="0" y="0"/>
                  </a:moveTo>
                  <a:lnTo>
                    <a:pt x="6934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954273" y="4822698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918459" y="4786884"/>
              <a:ext cx="214629" cy="0"/>
            </a:xfrm>
            <a:custGeom>
              <a:avLst/>
              <a:gdLst/>
              <a:ahLst/>
              <a:cxnLst/>
              <a:rect l="l" t="t" r="r" b="b"/>
              <a:pathLst>
                <a:path w="214630">
                  <a:moveTo>
                    <a:pt x="0" y="0"/>
                  </a:moveTo>
                  <a:lnTo>
                    <a:pt x="21412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026663" y="4645152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706623" y="4487418"/>
              <a:ext cx="320040" cy="158115"/>
            </a:xfrm>
            <a:custGeom>
              <a:avLst/>
              <a:gdLst/>
              <a:ahLst/>
              <a:cxnLst/>
              <a:rect l="l" t="t" r="r" b="b"/>
              <a:pathLst>
                <a:path w="320039" h="158114">
                  <a:moveTo>
                    <a:pt x="0" y="0"/>
                  </a:moveTo>
                  <a:lnTo>
                    <a:pt x="320040" y="157733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050541" y="1394460"/>
              <a:ext cx="425450" cy="426720"/>
            </a:xfrm>
            <a:custGeom>
              <a:avLst/>
              <a:gdLst/>
              <a:ahLst/>
              <a:cxnLst/>
              <a:rect l="l" t="t" r="r" b="b"/>
              <a:pathLst>
                <a:path w="425450" h="426719">
                  <a:moveTo>
                    <a:pt x="425195" y="426720"/>
                  </a:moveTo>
                  <a:lnTo>
                    <a:pt x="214121" y="0"/>
                  </a:lnTo>
                  <a:lnTo>
                    <a:pt x="0" y="426720"/>
                  </a:lnTo>
                  <a:lnTo>
                    <a:pt x="425195" y="42672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475737" y="1394460"/>
              <a:ext cx="428625" cy="213360"/>
            </a:xfrm>
            <a:custGeom>
              <a:avLst/>
              <a:gdLst/>
              <a:ahLst/>
              <a:cxnLst/>
              <a:rect l="l" t="t" r="r" b="b"/>
              <a:pathLst>
                <a:path w="428625" h="213359">
                  <a:moveTo>
                    <a:pt x="0" y="0"/>
                  </a:moveTo>
                  <a:lnTo>
                    <a:pt x="214122" y="213360"/>
                  </a:lnTo>
                  <a:lnTo>
                    <a:pt x="42824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689859" y="1607820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973323" y="1979676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>
                  <a:moveTo>
                    <a:pt x="0" y="0"/>
                  </a:moveTo>
                  <a:lnTo>
                    <a:pt x="72390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937509" y="1943862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903981" y="1908048"/>
              <a:ext cx="212090" cy="0"/>
            </a:xfrm>
            <a:custGeom>
              <a:avLst/>
              <a:gdLst/>
              <a:ahLst/>
              <a:cxnLst/>
              <a:rect l="l" t="t" r="r" b="b"/>
              <a:pathLst>
                <a:path w="212089">
                  <a:moveTo>
                    <a:pt x="0" y="0"/>
                  </a:moveTo>
                  <a:lnTo>
                    <a:pt x="21183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009899" y="1766316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689859" y="1607820"/>
              <a:ext cx="320040" cy="158750"/>
            </a:xfrm>
            <a:custGeom>
              <a:avLst/>
              <a:gdLst/>
              <a:ahLst/>
              <a:cxnLst/>
              <a:rect l="l" t="t" r="r" b="b"/>
              <a:pathLst>
                <a:path w="320039" h="158750">
                  <a:moveTo>
                    <a:pt x="0" y="0"/>
                  </a:moveTo>
                  <a:lnTo>
                    <a:pt x="320040" y="158495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18950" y="5392336"/>
              <a:ext cx="194995" cy="192699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18950" y="2423579"/>
              <a:ext cx="194995" cy="19423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44902" y="2423579"/>
              <a:ext cx="194233" cy="194233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44902" y="5392426"/>
              <a:ext cx="194233" cy="192515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3312413" y="2519934"/>
              <a:ext cx="180975" cy="1125220"/>
            </a:xfrm>
            <a:custGeom>
              <a:avLst/>
              <a:gdLst/>
              <a:ahLst/>
              <a:cxnLst/>
              <a:rect l="l" t="t" r="r" b="b"/>
              <a:pathLst>
                <a:path w="180975" h="1125220">
                  <a:moveTo>
                    <a:pt x="180594" y="0"/>
                  </a:moveTo>
                  <a:lnTo>
                    <a:pt x="0" y="451104"/>
                  </a:lnTo>
                  <a:lnTo>
                    <a:pt x="180594" y="359664"/>
                  </a:lnTo>
                  <a:lnTo>
                    <a:pt x="0" y="810768"/>
                  </a:lnTo>
                  <a:lnTo>
                    <a:pt x="180594" y="719328"/>
                  </a:lnTo>
                  <a:lnTo>
                    <a:pt x="45720" y="1124712"/>
                  </a:lnTo>
                </a:path>
              </a:pathLst>
            </a:custGeom>
            <a:ln w="432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83457" y="3573018"/>
              <a:ext cx="178307" cy="206501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3312413" y="2339340"/>
              <a:ext cx="360680" cy="360680"/>
            </a:xfrm>
            <a:custGeom>
              <a:avLst/>
              <a:gdLst/>
              <a:ahLst/>
              <a:cxnLst/>
              <a:rect l="l" t="t" r="r" b="b"/>
              <a:pathLst>
                <a:path w="360679" h="360680">
                  <a:moveTo>
                    <a:pt x="0" y="0"/>
                  </a:moveTo>
                  <a:lnTo>
                    <a:pt x="360426" y="360426"/>
                  </a:lnTo>
                </a:path>
              </a:pathLst>
            </a:custGeom>
            <a:ln w="432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312413" y="2339340"/>
              <a:ext cx="360680" cy="360680"/>
            </a:xfrm>
            <a:custGeom>
              <a:avLst/>
              <a:gdLst/>
              <a:ahLst/>
              <a:cxnLst/>
              <a:rect l="l" t="t" r="r" b="b"/>
              <a:pathLst>
                <a:path w="360679" h="360680">
                  <a:moveTo>
                    <a:pt x="0" y="360425"/>
                  </a:moveTo>
                  <a:lnTo>
                    <a:pt x="360426" y="0"/>
                  </a:lnTo>
                </a:path>
              </a:pathLst>
            </a:custGeom>
            <a:ln w="432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560063" y="1351025"/>
              <a:ext cx="375285" cy="638810"/>
            </a:xfrm>
            <a:custGeom>
              <a:avLst/>
              <a:gdLst/>
              <a:ahLst/>
              <a:cxnLst/>
              <a:rect l="l" t="t" r="r" b="b"/>
              <a:pathLst>
                <a:path w="375285" h="638810">
                  <a:moveTo>
                    <a:pt x="0" y="0"/>
                  </a:moveTo>
                  <a:lnTo>
                    <a:pt x="374904" y="638556"/>
                  </a:lnTo>
                </a:path>
              </a:pathLst>
            </a:custGeom>
            <a:ln w="62407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822191" y="1908047"/>
              <a:ext cx="212090" cy="251460"/>
            </a:xfrm>
            <a:custGeom>
              <a:avLst/>
              <a:gdLst/>
              <a:ahLst/>
              <a:cxnLst/>
              <a:rect l="l" t="t" r="r" b="b"/>
              <a:pathLst>
                <a:path w="212089" h="251460">
                  <a:moveTo>
                    <a:pt x="211836" y="251460"/>
                  </a:moveTo>
                  <a:lnTo>
                    <a:pt x="195072" y="0"/>
                  </a:lnTo>
                  <a:lnTo>
                    <a:pt x="0" y="112776"/>
                  </a:lnTo>
                  <a:lnTo>
                    <a:pt x="211836" y="25146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5939268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4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831060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6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4073943" y="1717489"/>
            <a:ext cx="187325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0" dirty="0">
                <a:latin typeface="Comic Sans MS"/>
                <a:cs typeface="Comic Sans MS"/>
              </a:rPr>
              <a:t>1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939169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3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7831111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5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7" name="object 87"/>
          <p:cNvSpPr txBox="1">
            <a:spLocks noGrp="1"/>
          </p:cNvSpPr>
          <p:nvPr>
            <p:ph type="title"/>
          </p:nvPr>
        </p:nvSpPr>
        <p:spPr>
          <a:xfrm>
            <a:off x="2906267" y="720090"/>
            <a:ext cx="1308100" cy="535305"/>
          </a:xfrm>
          <a:prstGeom prst="rect">
            <a:avLst/>
          </a:prstGeom>
          <a:solidFill>
            <a:srgbClr val="00FF00"/>
          </a:solidFill>
          <a:ln w="24002">
            <a:solidFill>
              <a:srgbClr val="000000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226060">
              <a:lnSpc>
                <a:spcPct val="100000"/>
              </a:lnSpc>
              <a:spcBef>
                <a:spcPts val="145"/>
              </a:spcBef>
            </a:pPr>
            <a:r>
              <a:rPr b="0" spc="20" dirty="0">
                <a:solidFill>
                  <a:srgbClr val="000000"/>
                </a:solidFill>
                <a:latin typeface="Comic Sans MS"/>
                <a:cs typeface="Comic Sans MS"/>
              </a:rPr>
              <a:t>TRIP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12898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339089" y="0"/>
                </a:moveTo>
                <a:lnTo>
                  <a:pt x="113538" y="0"/>
                </a:lnTo>
                <a:lnTo>
                  <a:pt x="57911" y="14478"/>
                </a:lnTo>
                <a:lnTo>
                  <a:pt x="16763" y="54864"/>
                </a:lnTo>
                <a:lnTo>
                  <a:pt x="0" y="110490"/>
                </a:lnTo>
                <a:lnTo>
                  <a:pt x="5333" y="141732"/>
                </a:lnTo>
                <a:lnTo>
                  <a:pt x="33527" y="192024"/>
                </a:lnTo>
                <a:lnTo>
                  <a:pt x="84582" y="220218"/>
                </a:lnTo>
                <a:lnTo>
                  <a:pt x="113538" y="223265"/>
                </a:lnTo>
                <a:lnTo>
                  <a:pt x="84582" y="227838"/>
                </a:lnTo>
                <a:lnTo>
                  <a:pt x="33527" y="256794"/>
                </a:lnTo>
                <a:lnTo>
                  <a:pt x="5333" y="307086"/>
                </a:lnTo>
                <a:lnTo>
                  <a:pt x="0" y="336042"/>
                </a:lnTo>
                <a:lnTo>
                  <a:pt x="5333" y="364236"/>
                </a:lnTo>
                <a:lnTo>
                  <a:pt x="33527" y="414528"/>
                </a:lnTo>
                <a:lnTo>
                  <a:pt x="84582" y="443484"/>
                </a:lnTo>
                <a:lnTo>
                  <a:pt x="113538" y="448818"/>
                </a:lnTo>
                <a:lnTo>
                  <a:pt x="84582" y="453390"/>
                </a:lnTo>
                <a:lnTo>
                  <a:pt x="33527" y="482345"/>
                </a:lnTo>
                <a:lnTo>
                  <a:pt x="5333" y="532638"/>
                </a:lnTo>
                <a:lnTo>
                  <a:pt x="0" y="561594"/>
                </a:lnTo>
                <a:lnTo>
                  <a:pt x="5333" y="589788"/>
                </a:lnTo>
                <a:lnTo>
                  <a:pt x="33527" y="640080"/>
                </a:lnTo>
                <a:lnTo>
                  <a:pt x="84582" y="669036"/>
                </a:lnTo>
                <a:lnTo>
                  <a:pt x="113538" y="674370"/>
                </a:lnTo>
                <a:lnTo>
                  <a:pt x="84582" y="676656"/>
                </a:lnTo>
                <a:lnTo>
                  <a:pt x="33527" y="704850"/>
                </a:lnTo>
                <a:lnTo>
                  <a:pt x="5333" y="755904"/>
                </a:lnTo>
                <a:lnTo>
                  <a:pt x="0" y="787146"/>
                </a:lnTo>
                <a:lnTo>
                  <a:pt x="5333" y="815340"/>
                </a:lnTo>
                <a:lnTo>
                  <a:pt x="33527" y="865632"/>
                </a:lnTo>
                <a:lnTo>
                  <a:pt x="84582" y="894588"/>
                </a:lnTo>
                <a:lnTo>
                  <a:pt x="113538" y="899922"/>
                </a:lnTo>
                <a:lnTo>
                  <a:pt x="339089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50541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0" y="0"/>
                </a:moveTo>
                <a:lnTo>
                  <a:pt x="226314" y="0"/>
                </a:lnTo>
                <a:lnTo>
                  <a:pt x="281178" y="14477"/>
                </a:lnTo>
                <a:lnTo>
                  <a:pt x="322326" y="54864"/>
                </a:lnTo>
                <a:lnTo>
                  <a:pt x="339090" y="110489"/>
                </a:lnTo>
                <a:lnTo>
                  <a:pt x="334518" y="141731"/>
                </a:lnTo>
                <a:lnTo>
                  <a:pt x="305562" y="192023"/>
                </a:lnTo>
                <a:lnTo>
                  <a:pt x="255270" y="220218"/>
                </a:lnTo>
                <a:lnTo>
                  <a:pt x="226314" y="223265"/>
                </a:lnTo>
                <a:lnTo>
                  <a:pt x="255270" y="227838"/>
                </a:lnTo>
                <a:lnTo>
                  <a:pt x="305562" y="256794"/>
                </a:lnTo>
                <a:lnTo>
                  <a:pt x="334518" y="307086"/>
                </a:lnTo>
                <a:lnTo>
                  <a:pt x="339090" y="336042"/>
                </a:lnTo>
                <a:lnTo>
                  <a:pt x="334518" y="364236"/>
                </a:lnTo>
                <a:lnTo>
                  <a:pt x="305562" y="414528"/>
                </a:lnTo>
                <a:lnTo>
                  <a:pt x="255270" y="443484"/>
                </a:lnTo>
                <a:lnTo>
                  <a:pt x="226314" y="448818"/>
                </a:lnTo>
                <a:lnTo>
                  <a:pt x="255270" y="453390"/>
                </a:lnTo>
                <a:lnTo>
                  <a:pt x="305562" y="482345"/>
                </a:lnTo>
                <a:lnTo>
                  <a:pt x="334518" y="532638"/>
                </a:lnTo>
                <a:lnTo>
                  <a:pt x="339090" y="561594"/>
                </a:lnTo>
                <a:lnTo>
                  <a:pt x="334518" y="589788"/>
                </a:lnTo>
                <a:lnTo>
                  <a:pt x="305562" y="640080"/>
                </a:lnTo>
                <a:lnTo>
                  <a:pt x="255270" y="669036"/>
                </a:lnTo>
                <a:lnTo>
                  <a:pt x="226314" y="674370"/>
                </a:lnTo>
                <a:lnTo>
                  <a:pt x="255270" y="676656"/>
                </a:lnTo>
                <a:lnTo>
                  <a:pt x="305562" y="704850"/>
                </a:lnTo>
                <a:lnTo>
                  <a:pt x="334518" y="755904"/>
                </a:lnTo>
                <a:lnTo>
                  <a:pt x="339090" y="787146"/>
                </a:lnTo>
                <a:lnTo>
                  <a:pt x="334518" y="815340"/>
                </a:lnTo>
                <a:lnTo>
                  <a:pt x="305562" y="865632"/>
                </a:lnTo>
                <a:lnTo>
                  <a:pt x="255270" y="894588"/>
                </a:lnTo>
                <a:lnTo>
                  <a:pt x="226314" y="899922"/>
                </a:lnTo>
                <a:lnTo>
                  <a:pt x="0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771394" y="3330701"/>
            <a:ext cx="361315" cy="372110"/>
            <a:chOff x="2771394" y="3330701"/>
            <a:chExt cx="361315" cy="372110"/>
          </a:xfrm>
        </p:grpSpPr>
        <p:sp>
          <p:nvSpPr>
            <p:cNvPr id="5" name="object 5"/>
            <p:cNvSpPr/>
            <p:nvPr/>
          </p:nvSpPr>
          <p:spPr>
            <a:xfrm>
              <a:off x="2891790" y="369036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31591" y="363016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71394" y="357073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51988" y="333070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7817" y="2071116"/>
            <a:ext cx="901700" cy="900430"/>
          </a:xfrm>
          <a:custGeom>
            <a:avLst/>
            <a:gdLst/>
            <a:ahLst/>
            <a:cxnLst/>
            <a:rect l="l" t="t" r="r" b="b"/>
            <a:pathLst>
              <a:path w="901700" h="900430">
                <a:moveTo>
                  <a:pt x="0" y="448817"/>
                </a:moveTo>
                <a:lnTo>
                  <a:pt x="4571" y="384047"/>
                </a:lnTo>
                <a:lnTo>
                  <a:pt x="19049" y="321563"/>
                </a:lnTo>
                <a:lnTo>
                  <a:pt x="40385" y="261366"/>
                </a:lnTo>
                <a:lnTo>
                  <a:pt x="71627" y="206501"/>
                </a:lnTo>
                <a:lnTo>
                  <a:pt x="110489" y="153161"/>
                </a:lnTo>
                <a:lnTo>
                  <a:pt x="156210" y="107441"/>
                </a:lnTo>
                <a:lnTo>
                  <a:pt x="206501" y="69341"/>
                </a:lnTo>
                <a:lnTo>
                  <a:pt x="264414" y="38099"/>
                </a:lnTo>
                <a:lnTo>
                  <a:pt x="323849" y="16763"/>
                </a:lnTo>
                <a:lnTo>
                  <a:pt x="386334" y="2285"/>
                </a:lnTo>
                <a:lnTo>
                  <a:pt x="451866" y="0"/>
                </a:lnTo>
                <a:lnTo>
                  <a:pt x="514350" y="2285"/>
                </a:lnTo>
                <a:lnTo>
                  <a:pt x="576834" y="16763"/>
                </a:lnTo>
                <a:lnTo>
                  <a:pt x="637032" y="38099"/>
                </a:lnTo>
                <a:lnTo>
                  <a:pt x="694182" y="69341"/>
                </a:lnTo>
                <a:lnTo>
                  <a:pt x="745236" y="107441"/>
                </a:lnTo>
                <a:lnTo>
                  <a:pt x="790194" y="153161"/>
                </a:lnTo>
                <a:lnTo>
                  <a:pt x="829056" y="206501"/>
                </a:lnTo>
                <a:lnTo>
                  <a:pt x="860298" y="261366"/>
                </a:lnTo>
                <a:lnTo>
                  <a:pt x="881634" y="321563"/>
                </a:lnTo>
                <a:lnTo>
                  <a:pt x="896112" y="384047"/>
                </a:lnTo>
                <a:lnTo>
                  <a:pt x="901446" y="448817"/>
                </a:lnTo>
                <a:lnTo>
                  <a:pt x="896112" y="513588"/>
                </a:lnTo>
                <a:lnTo>
                  <a:pt x="881634" y="575310"/>
                </a:lnTo>
                <a:lnTo>
                  <a:pt x="860298" y="635507"/>
                </a:lnTo>
                <a:lnTo>
                  <a:pt x="829056" y="691133"/>
                </a:lnTo>
                <a:lnTo>
                  <a:pt x="790194" y="743711"/>
                </a:lnTo>
                <a:lnTo>
                  <a:pt x="745236" y="789432"/>
                </a:lnTo>
                <a:lnTo>
                  <a:pt x="694182" y="827532"/>
                </a:lnTo>
                <a:lnTo>
                  <a:pt x="637032" y="858773"/>
                </a:lnTo>
                <a:lnTo>
                  <a:pt x="576834" y="880110"/>
                </a:lnTo>
                <a:lnTo>
                  <a:pt x="514350" y="894588"/>
                </a:lnTo>
                <a:lnTo>
                  <a:pt x="451866" y="899921"/>
                </a:lnTo>
                <a:lnTo>
                  <a:pt x="386334" y="894588"/>
                </a:lnTo>
                <a:lnTo>
                  <a:pt x="337473" y="884140"/>
                </a:lnTo>
                <a:lnTo>
                  <a:pt x="291155" y="869488"/>
                </a:lnTo>
                <a:lnTo>
                  <a:pt x="247468" y="850593"/>
                </a:lnTo>
                <a:lnTo>
                  <a:pt x="206501" y="827417"/>
                </a:lnTo>
                <a:lnTo>
                  <a:pt x="168345" y="799922"/>
                </a:lnTo>
                <a:lnTo>
                  <a:pt x="133088" y="768068"/>
                </a:lnTo>
                <a:lnTo>
                  <a:pt x="100819" y="731818"/>
                </a:lnTo>
                <a:lnTo>
                  <a:pt x="71628" y="691133"/>
                </a:lnTo>
                <a:lnTo>
                  <a:pt x="40385" y="635507"/>
                </a:lnTo>
                <a:lnTo>
                  <a:pt x="19050" y="575310"/>
                </a:lnTo>
                <a:lnTo>
                  <a:pt x="4572" y="513588"/>
                </a:lnTo>
                <a:lnTo>
                  <a:pt x="0" y="448817"/>
                </a:lnTo>
              </a:path>
            </a:pathLst>
          </a:custGeom>
          <a:ln w="432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50773" y="2338939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G1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69263" y="2519933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951987" y="2971038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0"/>
                </a:moveTo>
                <a:lnTo>
                  <a:pt x="0" y="359664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45910" y="5017198"/>
            <a:ext cx="2355850" cy="944244"/>
            <a:chOff x="45910" y="5017198"/>
            <a:chExt cx="2355850" cy="944244"/>
          </a:xfrm>
        </p:grpSpPr>
        <p:sp>
          <p:nvSpPr>
            <p:cNvPr id="14" name="object 14"/>
            <p:cNvSpPr/>
            <p:nvPr/>
          </p:nvSpPr>
          <p:spPr>
            <a:xfrm>
              <a:off x="2050541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0" y="0"/>
                  </a:moveTo>
                  <a:lnTo>
                    <a:pt x="226314" y="0"/>
                  </a:lnTo>
                  <a:lnTo>
                    <a:pt x="266365" y="7754"/>
                  </a:lnTo>
                  <a:lnTo>
                    <a:pt x="299522" y="27962"/>
                  </a:lnTo>
                  <a:lnTo>
                    <a:pt x="336976" y="92602"/>
                  </a:lnTo>
                  <a:lnTo>
                    <a:pt x="337185" y="130464"/>
                  </a:lnTo>
                  <a:lnTo>
                    <a:pt x="322326" y="167639"/>
                  </a:lnTo>
                  <a:lnTo>
                    <a:pt x="305562" y="192023"/>
                  </a:lnTo>
                  <a:lnTo>
                    <a:pt x="281178" y="208787"/>
                  </a:lnTo>
                  <a:lnTo>
                    <a:pt x="255270" y="220217"/>
                  </a:lnTo>
                  <a:lnTo>
                    <a:pt x="226314" y="225551"/>
                  </a:lnTo>
                  <a:lnTo>
                    <a:pt x="255270" y="227837"/>
                  </a:lnTo>
                  <a:lnTo>
                    <a:pt x="305562" y="256793"/>
                  </a:lnTo>
                  <a:lnTo>
                    <a:pt x="334518" y="307086"/>
                  </a:lnTo>
                  <a:lnTo>
                    <a:pt x="339090" y="338327"/>
                  </a:lnTo>
                  <a:lnTo>
                    <a:pt x="334518" y="366521"/>
                  </a:lnTo>
                  <a:lnTo>
                    <a:pt x="305562" y="417575"/>
                  </a:lnTo>
                  <a:lnTo>
                    <a:pt x="255270" y="445770"/>
                  </a:lnTo>
                  <a:lnTo>
                    <a:pt x="226314" y="451103"/>
                  </a:lnTo>
                  <a:lnTo>
                    <a:pt x="255270" y="453389"/>
                  </a:lnTo>
                  <a:lnTo>
                    <a:pt x="305562" y="482345"/>
                  </a:lnTo>
                  <a:lnTo>
                    <a:pt x="334518" y="532637"/>
                  </a:lnTo>
                  <a:lnTo>
                    <a:pt x="339090" y="561593"/>
                  </a:lnTo>
                  <a:lnTo>
                    <a:pt x="334518" y="592073"/>
                  </a:lnTo>
                  <a:lnTo>
                    <a:pt x="305562" y="643127"/>
                  </a:lnTo>
                  <a:lnTo>
                    <a:pt x="255270" y="671321"/>
                  </a:lnTo>
                  <a:lnTo>
                    <a:pt x="226314" y="674370"/>
                  </a:lnTo>
                  <a:lnTo>
                    <a:pt x="255270" y="678942"/>
                  </a:lnTo>
                  <a:lnTo>
                    <a:pt x="281178" y="691133"/>
                  </a:lnTo>
                  <a:lnTo>
                    <a:pt x="305562" y="707898"/>
                  </a:lnTo>
                  <a:lnTo>
                    <a:pt x="322326" y="731520"/>
                  </a:lnTo>
                  <a:lnTo>
                    <a:pt x="337062" y="768883"/>
                  </a:lnTo>
                  <a:lnTo>
                    <a:pt x="336902" y="806726"/>
                  </a:lnTo>
                  <a:lnTo>
                    <a:pt x="323797" y="841900"/>
                  </a:lnTo>
                  <a:lnTo>
                    <a:pt x="299697" y="871256"/>
                  </a:lnTo>
                  <a:lnTo>
                    <a:pt x="266552" y="891646"/>
                  </a:lnTo>
                  <a:lnTo>
                    <a:pt x="226314" y="899921"/>
                  </a:lnTo>
                  <a:lnTo>
                    <a:pt x="0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7817" y="5039106"/>
              <a:ext cx="901700" cy="900430"/>
            </a:xfrm>
            <a:custGeom>
              <a:avLst/>
              <a:gdLst/>
              <a:ahLst/>
              <a:cxnLst/>
              <a:rect l="l" t="t" r="r" b="b"/>
              <a:pathLst>
                <a:path w="901700" h="900429">
                  <a:moveTo>
                    <a:pt x="0" y="451103"/>
                  </a:moveTo>
                  <a:lnTo>
                    <a:pt x="4571" y="386333"/>
                  </a:lnTo>
                  <a:lnTo>
                    <a:pt x="19049" y="323849"/>
                  </a:lnTo>
                  <a:lnTo>
                    <a:pt x="40385" y="263652"/>
                  </a:lnTo>
                  <a:lnTo>
                    <a:pt x="71627" y="206502"/>
                  </a:lnTo>
                  <a:lnTo>
                    <a:pt x="110489" y="155447"/>
                  </a:lnTo>
                  <a:lnTo>
                    <a:pt x="156210" y="110489"/>
                  </a:lnTo>
                  <a:lnTo>
                    <a:pt x="206501" y="71627"/>
                  </a:lnTo>
                  <a:lnTo>
                    <a:pt x="264414" y="40385"/>
                  </a:lnTo>
                  <a:lnTo>
                    <a:pt x="323849" y="19049"/>
                  </a:lnTo>
                  <a:lnTo>
                    <a:pt x="386334" y="4571"/>
                  </a:lnTo>
                  <a:lnTo>
                    <a:pt x="451866" y="0"/>
                  </a:lnTo>
                  <a:lnTo>
                    <a:pt x="514350" y="4571"/>
                  </a:lnTo>
                  <a:lnTo>
                    <a:pt x="576834" y="19049"/>
                  </a:lnTo>
                  <a:lnTo>
                    <a:pt x="637032" y="40385"/>
                  </a:lnTo>
                  <a:lnTo>
                    <a:pt x="694182" y="71627"/>
                  </a:lnTo>
                  <a:lnTo>
                    <a:pt x="745236" y="110489"/>
                  </a:lnTo>
                  <a:lnTo>
                    <a:pt x="790194" y="155447"/>
                  </a:lnTo>
                  <a:lnTo>
                    <a:pt x="829056" y="206502"/>
                  </a:lnTo>
                  <a:lnTo>
                    <a:pt x="860298" y="263652"/>
                  </a:lnTo>
                  <a:lnTo>
                    <a:pt x="881634" y="323849"/>
                  </a:lnTo>
                  <a:lnTo>
                    <a:pt x="896112" y="386333"/>
                  </a:lnTo>
                  <a:lnTo>
                    <a:pt x="901446" y="451103"/>
                  </a:lnTo>
                  <a:lnTo>
                    <a:pt x="896112" y="513587"/>
                  </a:lnTo>
                  <a:lnTo>
                    <a:pt x="881634" y="575309"/>
                  </a:lnTo>
                  <a:lnTo>
                    <a:pt x="860298" y="635507"/>
                  </a:lnTo>
                  <a:lnTo>
                    <a:pt x="829056" y="693419"/>
                  </a:lnTo>
                  <a:lnTo>
                    <a:pt x="790194" y="743711"/>
                  </a:lnTo>
                  <a:lnTo>
                    <a:pt x="745236" y="789431"/>
                  </a:lnTo>
                  <a:lnTo>
                    <a:pt x="694182" y="827531"/>
                  </a:lnTo>
                  <a:lnTo>
                    <a:pt x="637032" y="858774"/>
                  </a:lnTo>
                  <a:lnTo>
                    <a:pt x="576834" y="880109"/>
                  </a:lnTo>
                  <a:lnTo>
                    <a:pt x="514350" y="894587"/>
                  </a:lnTo>
                  <a:lnTo>
                    <a:pt x="451866" y="899921"/>
                  </a:lnTo>
                  <a:lnTo>
                    <a:pt x="386334" y="894587"/>
                  </a:lnTo>
                  <a:lnTo>
                    <a:pt x="331870" y="882441"/>
                  </a:lnTo>
                  <a:lnTo>
                    <a:pt x="281485" y="865812"/>
                  </a:lnTo>
                  <a:lnTo>
                    <a:pt x="234667" y="844162"/>
                  </a:lnTo>
                  <a:lnTo>
                    <a:pt x="190903" y="816954"/>
                  </a:lnTo>
                  <a:lnTo>
                    <a:pt x="149681" y="783649"/>
                  </a:lnTo>
                  <a:lnTo>
                    <a:pt x="110490" y="743711"/>
                  </a:lnTo>
                  <a:lnTo>
                    <a:pt x="71628" y="693419"/>
                  </a:lnTo>
                  <a:lnTo>
                    <a:pt x="40385" y="635507"/>
                  </a:lnTo>
                  <a:lnTo>
                    <a:pt x="19050" y="575309"/>
                  </a:lnTo>
                  <a:lnTo>
                    <a:pt x="4572" y="513587"/>
                  </a:lnTo>
                  <a:lnTo>
                    <a:pt x="0" y="451103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2600832" y="1777936"/>
            <a:ext cx="6492875" cy="4892675"/>
            <a:chOff x="2600832" y="1777936"/>
            <a:chExt cx="6492875" cy="4892675"/>
          </a:xfrm>
        </p:grpSpPr>
        <p:sp>
          <p:nvSpPr>
            <p:cNvPr id="17" name="object 17"/>
            <p:cNvSpPr/>
            <p:nvPr/>
          </p:nvSpPr>
          <p:spPr>
            <a:xfrm>
              <a:off x="2726435" y="2519933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394453" y="2519933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451866" y="451103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51866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0" y="0"/>
                  </a:moveTo>
                  <a:lnTo>
                    <a:pt x="0" y="451103"/>
                  </a:lnTo>
                  <a:lnTo>
                    <a:pt x="451866" y="451103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288785" y="2519933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88785" y="2519933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180070" y="2519933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540495" y="1799843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612897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339089" y="0"/>
                  </a:moveTo>
                  <a:lnTo>
                    <a:pt x="113538" y="0"/>
                  </a:lnTo>
                  <a:lnTo>
                    <a:pt x="44667" y="23364"/>
                  </a:lnTo>
                  <a:lnTo>
                    <a:pt x="5333" y="83820"/>
                  </a:lnTo>
                  <a:lnTo>
                    <a:pt x="0" y="112775"/>
                  </a:lnTo>
                  <a:lnTo>
                    <a:pt x="5333" y="141731"/>
                  </a:lnTo>
                  <a:lnTo>
                    <a:pt x="33527" y="192023"/>
                  </a:lnTo>
                  <a:lnTo>
                    <a:pt x="84582" y="220217"/>
                  </a:lnTo>
                  <a:lnTo>
                    <a:pt x="113538" y="225551"/>
                  </a:lnTo>
                  <a:lnTo>
                    <a:pt x="84582" y="227837"/>
                  </a:lnTo>
                  <a:lnTo>
                    <a:pt x="33527" y="256793"/>
                  </a:lnTo>
                  <a:lnTo>
                    <a:pt x="5333" y="307086"/>
                  </a:lnTo>
                  <a:lnTo>
                    <a:pt x="0" y="338327"/>
                  </a:lnTo>
                  <a:lnTo>
                    <a:pt x="5333" y="366521"/>
                  </a:lnTo>
                  <a:lnTo>
                    <a:pt x="33527" y="417575"/>
                  </a:lnTo>
                  <a:lnTo>
                    <a:pt x="84582" y="445770"/>
                  </a:lnTo>
                  <a:lnTo>
                    <a:pt x="113538" y="451103"/>
                  </a:lnTo>
                  <a:lnTo>
                    <a:pt x="84582" y="453389"/>
                  </a:lnTo>
                  <a:lnTo>
                    <a:pt x="33527" y="482345"/>
                  </a:lnTo>
                  <a:lnTo>
                    <a:pt x="5333" y="532637"/>
                  </a:lnTo>
                  <a:lnTo>
                    <a:pt x="0" y="561593"/>
                  </a:lnTo>
                  <a:lnTo>
                    <a:pt x="5333" y="592073"/>
                  </a:lnTo>
                  <a:lnTo>
                    <a:pt x="33527" y="643127"/>
                  </a:lnTo>
                  <a:lnTo>
                    <a:pt x="84582" y="671321"/>
                  </a:lnTo>
                  <a:lnTo>
                    <a:pt x="113538" y="674370"/>
                  </a:lnTo>
                  <a:lnTo>
                    <a:pt x="84582" y="678942"/>
                  </a:lnTo>
                  <a:lnTo>
                    <a:pt x="33527" y="707898"/>
                  </a:lnTo>
                  <a:lnTo>
                    <a:pt x="5333" y="758189"/>
                  </a:lnTo>
                  <a:lnTo>
                    <a:pt x="0" y="787145"/>
                  </a:lnTo>
                  <a:lnTo>
                    <a:pt x="5333" y="815340"/>
                  </a:lnTo>
                  <a:lnTo>
                    <a:pt x="33527" y="865631"/>
                  </a:lnTo>
                  <a:lnTo>
                    <a:pt x="84582" y="894587"/>
                  </a:lnTo>
                  <a:lnTo>
                    <a:pt x="113538" y="899921"/>
                  </a:lnTo>
                  <a:lnTo>
                    <a:pt x="339089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726435" y="5490210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891789" y="665835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831591" y="659815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771393" y="653872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951987" y="629869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951987" y="5939027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5">
                  <a:moveTo>
                    <a:pt x="0" y="0"/>
                  </a:moveTo>
                  <a:lnTo>
                    <a:pt x="0" y="359664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394453" y="5490210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451866" y="448817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51866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0" y="0"/>
                  </a:moveTo>
                  <a:lnTo>
                    <a:pt x="0" y="448817"/>
                  </a:lnTo>
                  <a:lnTo>
                    <a:pt x="451866" y="448817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288785" y="5490210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288785" y="5490210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180070" y="5490210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540495" y="4770120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115305" y="1799844"/>
              <a:ext cx="0" cy="4498975"/>
            </a:xfrm>
            <a:custGeom>
              <a:avLst/>
              <a:gdLst/>
              <a:ahLst/>
              <a:cxnLst/>
              <a:rect l="l" t="t" r="r" b="b"/>
              <a:pathLst>
                <a:path h="4498975">
                  <a:moveTo>
                    <a:pt x="0" y="0"/>
                  </a:moveTo>
                  <a:lnTo>
                    <a:pt x="0" y="4498847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4044941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2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50773" y="5309203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G2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969263" y="5490210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4927348" y="1182308"/>
            <a:ext cx="37846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5" dirty="0">
                <a:latin typeface="Comic Sans MS"/>
                <a:cs typeface="Comic Sans MS"/>
              </a:rPr>
              <a:t>A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376466" y="1182308"/>
            <a:ext cx="33020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0" dirty="0">
                <a:latin typeface="Comic Sans MS"/>
                <a:cs typeface="Comic Sans MS"/>
              </a:rPr>
              <a:t>B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427208" y="4150286"/>
            <a:ext cx="31623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25" dirty="0">
                <a:latin typeface="Comic Sans MS"/>
                <a:cs typeface="Comic Sans MS"/>
              </a:rPr>
              <a:t>C</a:t>
            </a:r>
            <a:endParaRPr sz="3750">
              <a:latin typeface="Comic Sans MS"/>
              <a:cs typeface="Comic Sans MS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2038540" y="1382458"/>
            <a:ext cx="6600825" cy="4203065"/>
            <a:chOff x="2038540" y="1382458"/>
            <a:chExt cx="6600825" cy="4203065"/>
          </a:xfrm>
        </p:grpSpPr>
        <p:sp>
          <p:nvSpPr>
            <p:cNvPr id="55" name="object 55"/>
            <p:cNvSpPr/>
            <p:nvPr/>
          </p:nvSpPr>
          <p:spPr>
            <a:xfrm>
              <a:off x="2067305" y="4273295"/>
              <a:ext cx="426084" cy="427990"/>
            </a:xfrm>
            <a:custGeom>
              <a:avLst/>
              <a:gdLst/>
              <a:ahLst/>
              <a:cxnLst/>
              <a:rect l="l" t="t" r="r" b="b"/>
              <a:pathLst>
                <a:path w="426085" h="427989">
                  <a:moveTo>
                    <a:pt x="425958" y="427482"/>
                  </a:moveTo>
                  <a:lnTo>
                    <a:pt x="211836" y="0"/>
                  </a:lnTo>
                  <a:lnTo>
                    <a:pt x="0" y="427482"/>
                  </a:lnTo>
                  <a:lnTo>
                    <a:pt x="425958" y="42748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493263" y="4273295"/>
              <a:ext cx="425450" cy="214629"/>
            </a:xfrm>
            <a:custGeom>
              <a:avLst/>
              <a:gdLst/>
              <a:ahLst/>
              <a:cxnLst/>
              <a:rect l="l" t="t" r="r" b="b"/>
              <a:pathLst>
                <a:path w="425450" h="214629">
                  <a:moveTo>
                    <a:pt x="0" y="0"/>
                  </a:moveTo>
                  <a:lnTo>
                    <a:pt x="213360" y="214122"/>
                  </a:lnTo>
                  <a:lnTo>
                    <a:pt x="425195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706623" y="4487418"/>
              <a:ext cx="0" cy="266065"/>
            </a:xfrm>
            <a:custGeom>
              <a:avLst/>
              <a:gdLst/>
              <a:ahLst/>
              <a:cxnLst/>
              <a:rect l="l" t="t" r="r" b="b"/>
              <a:pathLst>
                <a:path h="266064">
                  <a:moveTo>
                    <a:pt x="0" y="0"/>
                  </a:moveTo>
                  <a:lnTo>
                    <a:pt x="0" y="265938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990849" y="4859274"/>
              <a:ext cx="69850" cy="0"/>
            </a:xfrm>
            <a:custGeom>
              <a:avLst/>
              <a:gdLst/>
              <a:ahLst/>
              <a:cxnLst/>
              <a:rect l="l" t="t" r="r" b="b"/>
              <a:pathLst>
                <a:path w="69850">
                  <a:moveTo>
                    <a:pt x="0" y="0"/>
                  </a:moveTo>
                  <a:lnTo>
                    <a:pt x="6934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954273" y="4822698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918459" y="4786883"/>
              <a:ext cx="214629" cy="0"/>
            </a:xfrm>
            <a:custGeom>
              <a:avLst/>
              <a:gdLst/>
              <a:ahLst/>
              <a:cxnLst/>
              <a:rect l="l" t="t" r="r" b="b"/>
              <a:pathLst>
                <a:path w="214630">
                  <a:moveTo>
                    <a:pt x="0" y="0"/>
                  </a:moveTo>
                  <a:lnTo>
                    <a:pt x="21412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026663" y="4645151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706623" y="4487418"/>
              <a:ext cx="320040" cy="158115"/>
            </a:xfrm>
            <a:custGeom>
              <a:avLst/>
              <a:gdLst/>
              <a:ahLst/>
              <a:cxnLst/>
              <a:rect l="l" t="t" r="r" b="b"/>
              <a:pathLst>
                <a:path w="320039" h="158114">
                  <a:moveTo>
                    <a:pt x="0" y="0"/>
                  </a:moveTo>
                  <a:lnTo>
                    <a:pt x="320040" y="157733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050541" y="1394460"/>
              <a:ext cx="425450" cy="426720"/>
            </a:xfrm>
            <a:custGeom>
              <a:avLst/>
              <a:gdLst/>
              <a:ahLst/>
              <a:cxnLst/>
              <a:rect l="l" t="t" r="r" b="b"/>
              <a:pathLst>
                <a:path w="425450" h="426719">
                  <a:moveTo>
                    <a:pt x="425195" y="426720"/>
                  </a:moveTo>
                  <a:lnTo>
                    <a:pt x="214121" y="0"/>
                  </a:lnTo>
                  <a:lnTo>
                    <a:pt x="0" y="426720"/>
                  </a:lnTo>
                  <a:lnTo>
                    <a:pt x="425195" y="42672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475737" y="1394460"/>
              <a:ext cx="428625" cy="213360"/>
            </a:xfrm>
            <a:custGeom>
              <a:avLst/>
              <a:gdLst/>
              <a:ahLst/>
              <a:cxnLst/>
              <a:rect l="l" t="t" r="r" b="b"/>
              <a:pathLst>
                <a:path w="428625" h="213359">
                  <a:moveTo>
                    <a:pt x="0" y="0"/>
                  </a:moveTo>
                  <a:lnTo>
                    <a:pt x="214122" y="213360"/>
                  </a:lnTo>
                  <a:lnTo>
                    <a:pt x="42824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689859" y="1607820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973323" y="1979676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>
                  <a:moveTo>
                    <a:pt x="0" y="0"/>
                  </a:moveTo>
                  <a:lnTo>
                    <a:pt x="72390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937509" y="1943862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903981" y="1908048"/>
              <a:ext cx="212090" cy="0"/>
            </a:xfrm>
            <a:custGeom>
              <a:avLst/>
              <a:gdLst/>
              <a:ahLst/>
              <a:cxnLst/>
              <a:rect l="l" t="t" r="r" b="b"/>
              <a:pathLst>
                <a:path w="212089">
                  <a:moveTo>
                    <a:pt x="0" y="0"/>
                  </a:moveTo>
                  <a:lnTo>
                    <a:pt x="21183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009899" y="1766316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689859" y="1607820"/>
              <a:ext cx="320040" cy="158750"/>
            </a:xfrm>
            <a:custGeom>
              <a:avLst/>
              <a:gdLst/>
              <a:ahLst/>
              <a:cxnLst/>
              <a:rect l="l" t="t" r="r" b="b"/>
              <a:pathLst>
                <a:path w="320039" h="158750">
                  <a:moveTo>
                    <a:pt x="0" y="0"/>
                  </a:moveTo>
                  <a:lnTo>
                    <a:pt x="320040" y="158495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18950" y="5392336"/>
              <a:ext cx="194995" cy="192699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18950" y="2423579"/>
              <a:ext cx="194995" cy="194233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44902" y="2423579"/>
              <a:ext cx="194233" cy="19423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44902" y="5392426"/>
              <a:ext cx="194233" cy="192515"/>
            </a:xfrm>
            <a:prstGeom prst="rect">
              <a:avLst/>
            </a:prstGeom>
          </p:spPr>
        </p:pic>
      </p:grpSp>
      <p:sp>
        <p:nvSpPr>
          <p:cNvPr id="75" name="object 75"/>
          <p:cNvSpPr txBox="1"/>
          <p:nvPr/>
        </p:nvSpPr>
        <p:spPr>
          <a:xfrm>
            <a:off x="5939268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4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831060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6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4073943" y="1717489"/>
            <a:ext cx="187325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0" dirty="0">
                <a:latin typeface="Comic Sans MS"/>
                <a:cs typeface="Comic Sans MS"/>
              </a:rPr>
              <a:t>1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939169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3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7831111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5</a:t>
            </a:r>
            <a:endParaRPr sz="28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612898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339089" y="0"/>
                </a:moveTo>
                <a:lnTo>
                  <a:pt x="113538" y="0"/>
                </a:lnTo>
                <a:lnTo>
                  <a:pt x="57911" y="14478"/>
                </a:lnTo>
                <a:lnTo>
                  <a:pt x="16763" y="54864"/>
                </a:lnTo>
                <a:lnTo>
                  <a:pt x="0" y="110490"/>
                </a:lnTo>
                <a:lnTo>
                  <a:pt x="5333" y="141732"/>
                </a:lnTo>
                <a:lnTo>
                  <a:pt x="33527" y="192024"/>
                </a:lnTo>
                <a:lnTo>
                  <a:pt x="84582" y="220218"/>
                </a:lnTo>
                <a:lnTo>
                  <a:pt x="113538" y="223265"/>
                </a:lnTo>
                <a:lnTo>
                  <a:pt x="84582" y="227838"/>
                </a:lnTo>
                <a:lnTo>
                  <a:pt x="33527" y="256794"/>
                </a:lnTo>
                <a:lnTo>
                  <a:pt x="5333" y="307086"/>
                </a:lnTo>
                <a:lnTo>
                  <a:pt x="0" y="336042"/>
                </a:lnTo>
                <a:lnTo>
                  <a:pt x="5333" y="364236"/>
                </a:lnTo>
                <a:lnTo>
                  <a:pt x="33527" y="414528"/>
                </a:lnTo>
                <a:lnTo>
                  <a:pt x="84582" y="443484"/>
                </a:lnTo>
                <a:lnTo>
                  <a:pt x="113538" y="448818"/>
                </a:lnTo>
                <a:lnTo>
                  <a:pt x="84582" y="453390"/>
                </a:lnTo>
                <a:lnTo>
                  <a:pt x="33527" y="482345"/>
                </a:lnTo>
                <a:lnTo>
                  <a:pt x="5333" y="532638"/>
                </a:lnTo>
                <a:lnTo>
                  <a:pt x="0" y="561594"/>
                </a:lnTo>
                <a:lnTo>
                  <a:pt x="5333" y="589788"/>
                </a:lnTo>
                <a:lnTo>
                  <a:pt x="33527" y="640080"/>
                </a:lnTo>
                <a:lnTo>
                  <a:pt x="84582" y="669036"/>
                </a:lnTo>
                <a:lnTo>
                  <a:pt x="113538" y="674370"/>
                </a:lnTo>
                <a:lnTo>
                  <a:pt x="84582" y="676656"/>
                </a:lnTo>
                <a:lnTo>
                  <a:pt x="33527" y="704850"/>
                </a:lnTo>
                <a:lnTo>
                  <a:pt x="5333" y="755904"/>
                </a:lnTo>
                <a:lnTo>
                  <a:pt x="0" y="787146"/>
                </a:lnTo>
                <a:lnTo>
                  <a:pt x="5333" y="815340"/>
                </a:lnTo>
                <a:lnTo>
                  <a:pt x="33527" y="865632"/>
                </a:lnTo>
                <a:lnTo>
                  <a:pt x="84582" y="894588"/>
                </a:lnTo>
                <a:lnTo>
                  <a:pt x="113538" y="899922"/>
                </a:lnTo>
                <a:lnTo>
                  <a:pt x="339089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50541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0" y="0"/>
                </a:moveTo>
                <a:lnTo>
                  <a:pt x="226314" y="0"/>
                </a:lnTo>
                <a:lnTo>
                  <a:pt x="281178" y="14477"/>
                </a:lnTo>
                <a:lnTo>
                  <a:pt x="322326" y="54864"/>
                </a:lnTo>
                <a:lnTo>
                  <a:pt x="339090" y="110489"/>
                </a:lnTo>
                <a:lnTo>
                  <a:pt x="334518" y="141731"/>
                </a:lnTo>
                <a:lnTo>
                  <a:pt x="305562" y="192023"/>
                </a:lnTo>
                <a:lnTo>
                  <a:pt x="255270" y="220218"/>
                </a:lnTo>
                <a:lnTo>
                  <a:pt x="226314" y="223265"/>
                </a:lnTo>
                <a:lnTo>
                  <a:pt x="255270" y="227838"/>
                </a:lnTo>
                <a:lnTo>
                  <a:pt x="305562" y="256794"/>
                </a:lnTo>
                <a:lnTo>
                  <a:pt x="334518" y="307086"/>
                </a:lnTo>
                <a:lnTo>
                  <a:pt x="339090" y="336042"/>
                </a:lnTo>
                <a:lnTo>
                  <a:pt x="334518" y="364236"/>
                </a:lnTo>
                <a:lnTo>
                  <a:pt x="305562" y="414528"/>
                </a:lnTo>
                <a:lnTo>
                  <a:pt x="255270" y="443484"/>
                </a:lnTo>
                <a:lnTo>
                  <a:pt x="226314" y="448818"/>
                </a:lnTo>
                <a:lnTo>
                  <a:pt x="255270" y="453390"/>
                </a:lnTo>
                <a:lnTo>
                  <a:pt x="305562" y="482345"/>
                </a:lnTo>
                <a:lnTo>
                  <a:pt x="334518" y="532638"/>
                </a:lnTo>
                <a:lnTo>
                  <a:pt x="339090" y="561594"/>
                </a:lnTo>
                <a:lnTo>
                  <a:pt x="334518" y="589788"/>
                </a:lnTo>
                <a:lnTo>
                  <a:pt x="305562" y="640080"/>
                </a:lnTo>
                <a:lnTo>
                  <a:pt x="255270" y="669036"/>
                </a:lnTo>
                <a:lnTo>
                  <a:pt x="226314" y="674370"/>
                </a:lnTo>
                <a:lnTo>
                  <a:pt x="255270" y="676656"/>
                </a:lnTo>
                <a:lnTo>
                  <a:pt x="305562" y="704850"/>
                </a:lnTo>
                <a:lnTo>
                  <a:pt x="334518" y="755904"/>
                </a:lnTo>
                <a:lnTo>
                  <a:pt x="339090" y="787146"/>
                </a:lnTo>
                <a:lnTo>
                  <a:pt x="334518" y="815340"/>
                </a:lnTo>
                <a:lnTo>
                  <a:pt x="305562" y="865632"/>
                </a:lnTo>
                <a:lnTo>
                  <a:pt x="255270" y="894588"/>
                </a:lnTo>
                <a:lnTo>
                  <a:pt x="226314" y="899922"/>
                </a:lnTo>
                <a:lnTo>
                  <a:pt x="0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2771394" y="3330701"/>
            <a:ext cx="361315" cy="372110"/>
            <a:chOff x="2771394" y="3330701"/>
            <a:chExt cx="361315" cy="372110"/>
          </a:xfrm>
        </p:grpSpPr>
        <p:sp>
          <p:nvSpPr>
            <p:cNvPr id="6" name="object 6"/>
            <p:cNvSpPr/>
            <p:nvPr/>
          </p:nvSpPr>
          <p:spPr>
            <a:xfrm>
              <a:off x="2891790" y="369036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31591" y="363016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71394" y="357073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51988" y="333070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67817" y="2071116"/>
            <a:ext cx="901700" cy="900430"/>
          </a:xfrm>
          <a:custGeom>
            <a:avLst/>
            <a:gdLst/>
            <a:ahLst/>
            <a:cxnLst/>
            <a:rect l="l" t="t" r="r" b="b"/>
            <a:pathLst>
              <a:path w="901700" h="900430">
                <a:moveTo>
                  <a:pt x="0" y="448817"/>
                </a:moveTo>
                <a:lnTo>
                  <a:pt x="4571" y="384047"/>
                </a:lnTo>
                <a:lnTo>
                  <a:pt x="19049" y="321563"/>
                </a:lnTo>
                <a:lnTo>
                  <a:pt x="40385" y="261366"/>
                </a:lnTo>
                <a:lnTo>
                  <a:pt x="71627" y="206501"/>
                </a:lnTo>
                <a:lnTo>
                  <a:pt x="110489" y="153161"/>
                </a:lnTo>
                <a:lnTo>
                  <a:pt x="156210" y="107441"/>
                </a:lnTo>
                <a:lnTo>
                  <a:pt x="206501" y="69341"/>
                </a:lnTo>
                <a:lnTo>
                  <a:pt x="264414" y="38099"/>
                </a:lnTo>
                <a:lnTo>
                  <a:pt x="323849" y="16763"/>
                </a:lnTo>
                <a:lnTo>
                  <a:pt x="386334" y="2285"/>
                </a:lnTo>
                <a:lnTo>
                  <a:pt x="451866" y="0"/>
                </a:lnTo>
                <a:lnTo>
                  <a:pt x="514350" y="2285"/>
                </a:lnTo>
                <a:lnTo>
                  <a:pt x="576834" y="16763"/>
                </a:lnTo>
                <a:lnTo>
                  <a:pt x="637032" y="38099"/>
                </a:lnTo>
                <a:lnTo>
                  <a:pt x="694182" y="69341"/>
                </a:lnTo>
                <a:lnTo>
                  <a:pt x="745236" y="107441"/>
                </a:lnTo>
                <a:lnTo>
                  <a:pt x="790194" y="153161"/>
                </a:lnTo>
                <a:lnTo>
                  <a:pt x="829056" y="206501"/>
                </a:lnTo>
                <a:lnTo>
                  <a:pt x="860298" y="261366"/>
                </a:lnTo>
                <a:lnTo>
                  <a:pt x="881634" y="321563"/>
                </a:lnTo>
                <a:lnTo>
                  <a:pt x="896112" y="384047"/>
                </a:lnTo>
                <a:lnTo>
                  <a:pt x="901446" y="448817"/>
                </a:lnTo>
                <a:lnTo>
                  <a:pt x="896112" y="513588"/>
                </a:lnTo>
                <a:lnTo>
                  <a:pt x="881634" y="575310"/>
                </a:lnTo>
                <a:lnTo>
                  <a:pt x="860298" y="635507"/>
                </a:lnTo>
                <a:lnTo>
                  <a:pt x="829056" y="691133"/>
                </a:lnTo>
                <a:lnTo>
                  <a:pt x="790194" y="743711"/>
                </a:lnTo>
                <a:lnTo>
                  <a:pt x="745236" y="789432"/>
                </a:lnTo>
                <a:lnTo>
                  <a:pt x="694182" y="827532"/>
                </a:lnTo>
                <a:lnTo>
                  <a:pt x="637032" y="858773"/>
                </a:lnTo>
                <a:lnTo>
                  <a:pt x="576834" y="880110"/>
                </a:lnTo>
                <a:lnTo>
                  <a:pt x="514350" y="894588"/>
                </a:lnTo>
                <a:lnTo>
                  <a:pt x="451866" y="899921"/>
                </a:lnTo>
                <a:lnTo>
                  <a:pt x="386334" y="894588"/>
                </a:lnTo>
                <a:lnTo>
                  <a:pt x="337473" y="884140"/>
                </a:lnTo>
                <a:lnTo>
                  <a:pt x="291155" y="869488"/>
                </a:lnTo>
                <a:lnTo>
                  <a:pt x="247468" y="850593"/>
                </a:lnTo>
                <a:lnTo>
                  <a:pt x="206501" y="827417"/>
                </a:lnTo>
                <a:lnTo>
                  <a:pt x="168345" y="799922"/>
                </a:lnTo>
                <a:lnTo>
                  <a:pt x="133088" y="768068"/>
                </a:lnTo>
                <a:lnTo>
                  <a:pt x="100819" y="731818"/>
                </a:lnTo>
                <a:lnTo>
                  <a:pt x="71628" y="691133"/>
                </a:lnTo>
                <a:lnTo>
                  <a:pt x="40385" y="635507"/>
                </a:lnTo>
                <a:lnTo>
                  <a:pt x="19050" y="575310"/>
                </a:lnTo>
                <a:lnTo>
                  <a:pt x="4572" y="513588"/>
                </a:lnTo>
                <a:lnTo>
                  <a:pt x="0" y="448817"/>
                </a:lnTo>
              </a:path>
            </a:pathLst>
          </a:custGeom>
          <a:ln w="432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50773" y="2338939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G1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69263" y="2519933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951987" y="2971038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0"/>
                </a:moveTo>
                <a:lnTo>
                  <a:pt x="0" y="359664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45910" y="5017198"/>
            <a:ext cx="2355850" cy="944244"/>
            <a:chOff x="45910" y="5017198"/>
            <a:chExt cx="2355850" cy="944244"/>
          </a:xfrm>
        </p:grpSpPr>
        <p:sp>
          <p:nvSpPr>
            <p:cNvPr id="15" name="object 15"/>
            <p:cNvSpPr/>
            <p:nvPr/>
          </p:nvSpPr>
          <p:spPr>
            <a:xfrm>
              <a:off x="2050541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0" y="0"/>
                  </a:moveTo>
                  <a:lnTo>
                    <a:pt x="226314" y="0"/>
                  </a:lnTo>
                  <a:lnTo>
                    <a:pt x="266365" y="7754"/>
                  </a:lnTo>
                  <a:lnTo>
                    <a:pt x="299522" y="27962"/>
                  </a:lnTo>
                  <a:lnTo>
                    <a:pt x="336976" y="92602"/>
                  </a:lnTo>
                  <a:lnTo>
                    <a:pt x="337185" y="130464"/>
                  </a:lnTo>
                  <a:lnTo>
                    <a:pt x="322326" y="167639"/>
                  </a:lnTo>
                  <a:lnTo>
                    <a:pt x="305562" y="192023"/>
                  </a:lnTo>
                  <a:lnTo>
                    <a:pt x="281178" y="208787"/>
                  </a:lnTo>
                  <a:lnTo>
                    <a:pt x="255270" y="220217"/>
                  </a:lnTo>
                  <a:lnTo>
                    <a:pt x="226314" y="225551"/>
                  </a:lnTo>
                  <a:lnTo>
                    <a:pt x="255270" y="227837"/>
                  </a:lnTo>
                  <a:lnTo>
                    <a:pt x="305562" y="256793"/>
                  </a:lnTo>
                  <a:lnTo>
                    <a:pt x="334518" y="307086"/>
                  </a:lnTo>
                  <a:lnTo>
                    <a:pt x="339090" y="338327"/>
                  </a:lnTo>
                  <a:lnTo>
                    <a:pt x="334518" y="366521"/>
                  </a:lnTo>
                  <a:lnTo>
                    <a:pt x="305562" y="417575"/>
                  </a:lnTo>
                  <a:lnTo>
                    <a:pt x="255270" y="445770"/>
                  </a:lnTo>
                  <a:lnTo>
                    <a:pt x="226314" y="451103"/>
                  </a:lnTo>
                  <a:lnTo>
                    <a:pt x="255270" y="453389"/>
                  </a:lnTo>
                  <a:lnTo>
                    <a:pt x="305562" y="482345"/>
                  </a:lnTo>
                  <a:lnTo>
                    <a:pt x="334518" y="532637"/>
                  </a:lnTo>
                  <a:lnTo>
                    <a:pt x="339090" y="561593"/>
                  </a:lnTo>
                  <a:lnTo>
                    <a:pt x="334518" y="592073"/>
                  </a:lnTo>
                  <a:lnTo>
                    <a:pt x="305562" y="643127"/>
                  </a:lnTo>
                  <a:lnTo>
                    <a:pt x="255270" y="671321"/>
                  </a:lnTo>
                  <a:lnTo>
                    <a:pt x="226314" y="674370"/>
                  </a:lnTo>
                  <a:lnTo>
                    <a:pt x="255270" y="678942"/>
                  </a:lnTo>
                  <a:lnTo>
                    <a:pt x="281178" y="691133"/>
                  </a:lnTo>
                  <a:lnTo>
                    <a:pt x="305562" y="707898"/>
                  </a:lnTo>
                  <a:lnTo>
                    <a:pt x="322326" y="731520"/>
                  </a:lnTo>
                  <a:lnTo>
                    <a:pt x="337062" y="768883"/>
                  </a:lnTo>
                  <a:lnTo>
                    <a:pt x="336902" y="806726"/>
                  </a:lnTo>
                  <a:lnTo>
                    <a:pt x="323797" y="841900"/>
                  </a:lnTo>
                  <a:lnTo>
                    <a:pt x="299697" y="871256"/>
                  </a:lnTo>
                  <a:lnTo>
                    <a:pt x="266552" y="891646"/>
                  </a:lnTo>
                  <a:lnTo>
                    <a:pt x="226314" y="899921"/>
                  </a:lnTo>
                  <a:lnTo>
                    <a:pt x="0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7817" y="5039106"/>
              <a:ext cx="901700" cy="900430"/>
            </a:xfrm>
            <a:custGeom>
              <a:avLst/>
              <a:gdLst/>
              <a:ahLst/>
              <a:cxnLst/>
              <a:rect l="l" t="t" r="r" b="b"/>
              <a:pathLst>
                <a:path w="901700" h="900429">
                  <a:moveTo>
                    <a:pt x="0" y="451103"/>
                  </a:moveTo>
                  <a:lnTo>
                    <a:pt x="4571" y="386333"/>
                  </a:lnTo>
                  <a:lnTo>
                    <a:pt x="19049" y="323849"/>
                  </a:lnTo>
                  <a:lnTo>
                    <a:pt x="40385" y="263652"/>
                  </a:lnTo>
                  <a:lnTo>
                    <a:pt x="71627" y="206502"/>
                  </a:lnTo>
                  <a:lnTo>
                    <a:pt x="110489" y="155447"/>
                  </a:lnTo>
                  <a:lnTo>
                    <a:pt x="156210" y="110489"/>
                  </a:lnTo>
                  <a:lnTo>
                    <a:pt x="206501" y="71627"/>
                  </a:lnTo>
                  <a:lnTo>
                    <a:pt x="264414" y="40385"/>
                  </a:lnTo>
                  <a:lnTo>
                    <a:pt x="323849" y="19049"/>
                  </a:lnTo>
                  <a:lnTo>
                    <a:pt x="386334" y="4571"/>
                  </a:lnTo>
                  <a:lnTo>
                    <a:pt x="451866" y="0"/>
                  </a:lnTo>
                  <a:lnTo>
                    <a:pt x="514350" y="4571"/>
                  </a:lnTo>
                  <a:lnTo>
                    <a:pt x="576834" y="19049"/>
                  </a:lnTo>
                  <a:lnTo>
                    <a:pt x="637032" y="40385"/>
                  </a:lnTo>
                  <a:lnTo>
                    <a:pt x="694182" y="71627"/>
                  </a:lnTo>
                  <a:lnTo>
                    <a:pt x="745236" y="110489"/>
                  </a:lnTo>
                  <a:lnTo>
                    <a:pt x="790194" y="155447"/>
                  </a:lnTo>
                  <a:lnTo>
                    <a:pt x="829056" y="206502"/>
                  </a:lnTo>
                  <a:lnTo>
                    <a:pt x="860298" y="263652"/>
                  </a:lnTo>
                  <a:lnTo>
                    <a:pt x="881634" y="323849"/>
                  </a:lnTo>
                  <a:lnTo>
                    <a:pt x="896112" y="386333"/>
                  </a:lnTo>
                  <a:lnTo>
                    <a:pt x="901446" y="451103"/>
                  </a:lnTo>
                  <a:lnTo>
                    <a:pt x="896112" y="513587"/>
                  </a:lnTo>
                  <a:lnTo>
                    <a:pt x="881634" y="575309"/>
                  </a:lnTo>
                  <a:lnTo>
                    <a:pt x="860298" y="635507"/>
                  </a:lnTo>
                  <a:lnTo>
                    <a:pt x="829056" y="693419"/>
                  </a:lnTo>
                  <a:lnTo>
                    <a:pt x="790194" y="743711"/>
                  </a:lnTo>
                  <a:lnTo>
                    <a:pt x="745236" y="789431"/>
                  </a:lnTo>
                  <a:lnTo>
                    <a:pt x="694182" y="827531"/>
                  </a:lnTo>
                  <a:lnTo>
                    <a:pt x="637032" y="858774"/>
                  </a:lnTo>
                  <a:lnTo>
                    <a:pt x="576834" y="880109"/>
                  </a:lnTo>
                  <a:lnTo>
                    <a:pt x="514350" y="894587"/>
                  </a:lnTo>
                  <a:lnTo>
                    <a:pt x="451866" y="899921"/>
                  </a:lnTo>
                  <a:lnTo>
                    <a:pt x="386334" y="894587"/>
                  </a:lnTo>
                  <a:lnTo>
                    <a:pt x="331870" y="882441"/>
                  </a:lnTo>
                  <a:lnTo>
                    <a:pt x="281485" y="865812"/>
                  </a:lnTo>
                  <a:lnTo>
                    <a:pt x="234667" y="844162"/>
                  </a:lnTo>
                  <a:lnTo>
                    <a:pt x="190903" y="816954"/>
                  </a:lnTo>
                  <a:lnTo>
                    <a:pt x="149681" y="783649"/>
                  </a:lnTo>
                  <a:lnTo>
                    <a:pt x="110490" y="743711"/>
                  </a:lnTo>
                  <a:lnTo>
                    <a:pt x="71628" y="693419"/>
                  </a:lnTo>
                  <a:lnTo>
                    <a:pt x="40385" y="635507"/>
                  </a:lnTo>
                  <a:lnTo>
                    <a:pt x="19050" y="575309"/>
                  </a:lnTo>
                  <a:lnTo>
                    <a:pt x="4572" y="513587"/>
                  </a:lnTo>
                  <a:lnTo>
                    <a:pt x="0" y="451103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2600832" y="1777936"/>
            <a:ext cx="6492875" cy="4892675"/>
            <a:chOff x="2600832" y="1777936"/>
            <a:chExt cx="6492875" cy="4892675"/>
          </a:xfrm>
        </p:grpSpPr>
        <p:sp>
          <p:nvSpPr>
            <p:cNvPr id="18" name="object 18"/>
            <p:cNvSpPr/>
            <p:nvPr/>
          </p:nvSpPr>
          <p:spPr>
            <a:xfrm>
              <a:off x="2726435" y="2519933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94453" y="2519933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451866" y="451103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51866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0" y="0"/>
                  </a:moveTo>
                  <a:lnTo>
                    <a:pt x="0" y="451103"/>
                  </a:lnTo>
                  <a:lnTo>
                    <a:pt x="451866" y="451103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88785" y="2519933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88785" y="2519933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180070" y="2519933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540495" y="1799843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612897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339089" y="0"/>
                  </a:moveTo>
                  <a:lnTo>
                    <a:pt x="113538" y="0"/>
                  </a:lnTo>
                  <a:lnTo>
                    <a:pt x="44667" y="23364"/>
                  </a:lnTo>
                  <a:lnTo>
                    <a:pt x="5333" y="83820"/>
                  </a:lnTo>
                  <a:lnTo>
                    <a:pt x="0" y="112775"/>
                  </a:lnTo>
                  <a:lnTo>
                    <a:pt x="5333" y="141731"/>
                  </a:lnTo>
                  <a:lnTo>
                    <a:pt x="33527" y="192023"/>
                  </a:lnTo>
                  <a:lnTo>
                    <a:pt x="84582" y="220217"/>
                  </a:lnTo>
                  <a:lnTo>
                    <a:pt x="113538" y="225551"/>
                  </a:lnTo>
                  <a:lnTo>
                    <a:pt x="84582" y="227837"/>
                  </a:lnTo>
                  <a:lnTo>
                    <a:pt x="33527" y="256793"/>
                  </a:lnTo>
                  <a:lnTo>
                    <a:pt x="5333" y="307086"/>
                  </a:lnTo>
                  <a:lnTo>
                    <a:pt x="0" y="338327"/>
                  </a:lnTo>
                  <a:lnTo>
                    <a:pt x="5333" y="366521"/>
                  </a:lnTo>
                  <a:lnTo>
                    <a:pt x="33527" y="417575"/>
                  </a:lnTo>
                  <a:lnTo>
                    <a:pt x="84582" y="445770"/>
                  </a:lnTo>
                  <a:lnTo>
                    <a:pt x="113538" y="451103"/>
                  </a:lnTo>
                  <a:lnTo>
                    <a:pt x="84582" y="453389"/>
                  </a:lnTo>
                  <a:lnTo>
                    <a:pt x="33527" y="482345"/>
                  </a:lnTo>
                  <a:lnTo>
                    <a:pt x="5333" y="532637"/>
                  </a:lnTo>
                  <a:lnTo>
                    <a:pt x="0" y="561593"/>
                  </a:lnTo>
                  <a:lnTo>
                    <a:pt x="5333" y="592073"/>
                  </a:lnTo>
                  <a:lnTo>
                    <a:pt x="33527" y="643127"/>
                  </a:lnTo>
                  <a:lnTo>
                    <a:pt x="84582" y="671321"/>
                  </a:lnTo>
                  <a:lnTo>
                    <a:pt x="113538" y="674370"/>
                  </a:lnTo>
                  <a:lnTo>
                    <a:pt x="84582" y="678942"/>
                  </a:lnTo>
                  <a:lnTo>
                    <a:pt x="33527" y="707898"/>
                  </a:lnTo>
                  <a:lnTo>
                    <a:pt x="5333" y="758189"/>
                  </a:lnTo>
                  <a:lnTo>
                    <a:pt x="0" y="787145"/>
                  </a:lnTo>
                  <a:lnTo>
                    <a:pt x="5333" y="815340"/>
                  </a:lnTo>
                  <a:lnTo>
                    <a:pt x="33527" y="865631"/>
                  </a:lnTo>
                  <a:lnTo>
                    <a:pt x="84582" y="894587"/>
                  </a:lnTo>
                  <a:lnTo>
                    <a:pt x="113538" y="899921"/>
                  </a:lnTo>
                  <a:lnTo>
                    <a:pt x="339089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726435" y="5490210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891789" y="665835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831591" y="659815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771393" y="653872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951987" y="629869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51987" y="5939027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5">
                  <a:moveTo>
                    <a:pt x="0" y="0"/>
                  </a:moveTo>
                  <a:lnTo>
                    <a:pt x="0" y="359664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394453" y="5490210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451866" y="448817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51866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0" y="0"/>
                  </a:moveTo>
                  <a:lnTo>
                    <a:pt x="0" y="448817"/>
                  </a:lnTo>
                  <a:lnTo>
                    <a:pt x="451866" y="448817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288785" y="5490210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288785" y="5490210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180070" y="5490210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540495" y="4770120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115305" y="1799844"/>
              <a:ext cx="0" cy="4498975"/>
            </a:xfrm>
            <a:custGeom>
              <a:avLst/>
              <a:gdLst/>
              <a:ahLst/>
              <a:cxnLst/>
              <a:rect l="l" t="t" r="r" b="b"/>
              <a:pathLst>
                <a:path h="4498975">
                  <a:moveTo>
                    <a:pt x="0" y="0"/>
                  </a:moveTo>
                  <a:lnTo>
                    <a:pt x="0" y="4498847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4044941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2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50773" y="5309203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G2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969263" y="5490210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4927348" y="1182308"/>
            <a:ext cx="37846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5" dirty="0">
                <a:latin typeface="Comic Sans MS"/>
                <a:cs typeface="Comic Sans MS"/>
              </a:rPr>
              <a:t>A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376466" y="1182308"/>
            <a:ext cx="33020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0" dirty="0">
                <a:latin typeface="Comic Sans MS"/>
                <a:cs typeface="Comic Sans MS"/>
              </a:rPr>
              <a:t>B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427208" y="4150286"/>
            <a:ext cx="31623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25" dirty="0">
                <a:latin typeface="Comic Sans MS"/>
                <a:cs typeface="Comic Sans MS"/>
              </a:rPr>
              <a:t>C</a:t>
            </a:r>
            <a:endParaRPr sz="3750">
              <a:latin typeface="Comic Sans MS"/>
              <a:cs typeface="Comic Sans M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2038540" y="1319822"/>
            <a:ext cx="6600825" cy="4265295"/>
            <a:chOff x="2038540" y="1319822"/>
            <a:chExt cx="6600825" cy="4265295"/>
          </a:xfrm>
        </p:grpSpPr>
        <p:sp>
          <p:nvSpPr>
            <p:cNvPr id="56" name="object 56"/>
            <p:cNvSpPr/>
            <p:nvPr/>
          </p:nvSpPr>
          <p:spPr>
            <a:xfrm>
              <a:off x="2067305" y="4273296"/>
              <a:ext cx="426084" cy="427990"/>
            </a:xfrm>
            <a:custGeom>
              <a:avLst/>
              <a:gdLst/>
              <a:ahLst/>
              <a:cxnLst/>
              <a:rect l="l" t="t" r="r" b="b"/>
              <a:pathLst>
                <a:path w="426085" h="427989">
                  <a:moveTo>
                    <a:pt x="425958" y="427482"/>
                  </a:moveTo>
                  <a:lnTo>
                    <a:pt x="211836" y="0"/>
                  </a:lnTo>
                  <a:lnTo>
                    <a:pt x="0" y="427482"/>
                  </a:lnTo>
                  <a:lnTo>
                    <a:pt x="425958" y="42748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493263" y="4273296"/>
              <a:ext cx="425450" cy="214629"/>
            </a:xfrm>
            <a:custGeom>
              <a:avLst/>
              <a:gdLst/>
              <a:ahLst/>
              <a:cxnLst/>
              <a:rect l="l" t="t" r="r" b="b"/>
              <a:pathLst>
                <a:path w="425450" h="214629">
                  <a:moveTo>
                    <a:pt x="0" y="0"/>
                  </a:moveTo>
                  <a:lnTo>
                    <a:pt x="213360" y="214122"/>
                  </a:lnTo>
                  <a:lnTo>
                    <a:pt x="425195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706623" y="4487418"/>
              <a:ext cx="0" cy="266065"/>
            </a:xfrm>
            <a:custGeom>
              <a:avLst/>
              <a:gdLst/>
              <a:ahLst/>
              <a:cxnLst/>
              <a:rect l="l" t="t" r="r" b="b"/>
              <a:pathLst>
                <a:path h="266064">
                  <a:moveTo>
                    <a:pt x="0" y="0"/>
                  </a:moveTo>
                  <a:lnTo>
                    <a:pt x="0" y="265938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990849" y="4859274"/>
              <a:ext cx="69850" cy="0"/>
            </a:xfrm>
            <a:custGeom>
              <a:avLst/>
              <a:gdLst/>
              <a:ahLst/>
              <a:cxnLst/>
              <a:rect l="l" t="t" r="r" b="b"/>
              <a:pathLst>
                <a:path w="69850">
                  <a:moveTo>
                    <a:pt x="0" y="0"/>
                  </a:moveTo>
                  <a:lnTo>
                    <a:pt x="6934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954273" y="4822698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918459" y="4786884"/>
              <a:ext cx="214629" cy="0"/>
            </a:xfrm>
            <a:custGeom>
              <a:avLst/>
              <a:gdLst/>
              <a:ahLst/>
              <a:cxnLst/>
              <a:rect l="l" t="t" r="r" b="b"/>
              <a:pathLst>
                <a:path w="214630">
                  <a:moveTo>
                    <a:pt x="0" y="0"/>
                  </a:moveTo>
                  <a:lnTo>
                    <a:pt x="21412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026663" y="4645152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706623" y="4487418"/>
              <a:ext cx="320040" cy="158115"/>
            </a:xfrm>
            <a:custGeom>
              <a:avLst/>
              <a:gdLst/>
              <a:ahLst/>
              <a:cxnLst/>
              <a:rect l="l" t="t" r="r" b="b"/>
              <a:pathLst>
                <a:path w="320039" h="158114">
                  <a:moveTo>
                    <a:pt x="0" y="0"/>
                  </a:moveTo>
                  <a:lnTo>
                    <a:pt x="320040" y="157733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050541" y="1394460"/>
              <a:ext cx="425450" cy="426720"/>
            </a:xfrm>
            <a:custGeom>
              <a:avLst/>
              <a:gdLst/>
              <a:ahLst/>
              <a:cxnLst/>
              <a:rect l="l" t="t" r="r" b="b"/>
              <a:pathLst>
                <a:path w="425450" h="426719">
                  <a:moveTo>
                    <a:pt x="425195" y="426720"/>
                  </a:moveTo>
                  <a:lnTo>
                    <a:pt x="214121" y="0"/>
                  </a:lnTo>
                  <a:lnTo>
                    <a:pt x="0" y="426720"/>
                  </a:lnTo>
                  <a:lnTo>
                    <a:pt x="425195" y="42672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475737" y="1394460"/>
              <a:ext cx="428625" cy="213360"/>
            </a:xfrm>
            <a:custGeom>
              <a:avLst/>
              <a:gdLst/>
              <a:ahLst/>
              <a:cxnLst/>
              <a:rect l="l" t="t" r="r" b="b"/>
              <a:pathLst>
                <a:path w="428625" h="213359">
                  <a:moveTo>
                    <a:pt x="0" y="0"/>
                  </a:moveTo>
                  <a:lnTo>
                    <a:pt x="214122" y="213360"/>
                  </a:lnTo>
                  <a:lnTo>
                    <a:pt x="42824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689859" y="1607820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973323" y="1979676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>
                  <a:moveTo>
                    <a:pt x="0" y="0"/>
                  </a:moveTo>
                  <a:lnTo>
                    <a:pt x="72390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937509" y="1943862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903981" y="1908048"/>
              <a:ext cx="212090" cy="0"/>
            </a:xfrm>
            <a:custGeom>
              <a:avLst/>
              <a:gdLst/>
              <a:ahLst/>
              <a:cxnLst/>
              <a:rect l="l" t="t" r="r" b="b"/>
              <a:pathLst>
                <a:path w="212089">
                  <a:moveTo>
                    <a:pt x="0" y="0"/>
                  </a:moveTo>
                  <a:lnTo>
                    <a:pt x="21183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009899" y="1766316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689859" y="1607820"/>
              <a:ext cx="320040" cy="158750"/>
            </a:xfrm>
            <a:custGeom>
              <a:avLst/>
              <a:gdLst/>
              <a:ahLst/>
              <a:cxnLst/>
              <a:rect l="l" t="t" r="r" b="b"/>
              <a:pathLst>
                <a:path w="320039" h="158750">
                  <a:moveTo>
                    <a:pt x="0" y="0"/>
                  </a:moveTo>
                  <a:lnTo>
                    <a:pt x="320040" y="158495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18950" y="5392336"/>
              <a:ext cx="194995" cy="192699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18950" y="2423579"/>
              <a:ext cx="194995" cy="19423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44902" y="2423579"/>
              <a:ext cx="194233" cy="194233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44902" y="5392426"/>
              <a:ext cx="194233" cy="192515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3312413" y="2519934"/>
              <a:ext cx="180975" cy="1125220"/>
            </a:xfrm>
            <a:custGeom>
              <a:avLst/>
              <a:gdLst/>
              <a:ahLst/>
              <a:cxnLst/>
              <a:rect l="l" t="t" r="r" b="b"/>
              <a:pathLst>
                <a:path w="180975" h="1125220">
                  <a:moveTo>
                    <a:pt x="180594" y="0"/>
                  </a:moveTo>
                  <a:lnTo>
                    <a:pt x="0" y="451104"/>
                  </a:lnTo>
                  <a:lnTo>
                    <a:pt x="180594" y="359664"/>
                  </a:lnTo>
                  <a:lnTo>
                    <a:pt x="0" y="810768"/>
                  </a:lnTo>
                  <a:lnTo>
                    <a:pt x="180594" y="719328"/>
                  </a:lnTo>
                  <a:lnTo>
                    <a:pt x="45720" y="1124712"/>
                  </a:lnTo>
                </a:path>
              </a:pathLst>
            </a:custGeom>
            <a:ln w="432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83457" y="3573018"/>
              <a:ext cx="178307" cy="206501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3312413" y="2339340"/>
              <a:ext cx="360680" cy="360680"/>
            </a:xfrm>
            <a:custGeom>
              <a:avLst/>
              <a:gdLst/>
              <a:ahLst/>
              <a:cxnLst/>
              <a:rect l="l" t="t" r="r" b="b"/>
              <a:pathLst>
                <a:path w="360679" h="360680">
                  <a:moveTo>
                    <a:pt x="0" y="0"/>
                  </a:moveTo>
                  <a:lnTo>
                    <a:pt x="360426" y="360426"/>
                  </a:lnTo>
                </a:path>
              </a:pathLst>
            </a:custGeom>
            <a:ln w="432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312413" y="2339340"/>
              <a:ext cx="360680" cy="360680"/>
            </a:xfrm>
            <a:custGeom>
              <a:avLst/>
              <a:gdLst/>
              <a:ahLst/>
              <a:cxnLst/>
              <a:rect l="l" t="t" r="r" b="b"/>
              <a:pathLst>
                <a:path w="360679" h="360680">
                  <a:moveTo>
                    <a:pt x="0" y="360425"/>
                  </a:moveTo>
                  <a:lnTo>
                    <a:pt x="360426" y="0"/>
                  </a:lnTo>
                </a:path>
              </a:pathLst>
            </a:custGeom>
            <a:ln w="432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560063" y="1351025"/>
              <a:ext cx="375285" cy="638810"/>
            </a:xfrm>
            <a:custGeom>
              <a:avLst/>
              <a:gdLst/>
              <a:ahLst/>
              <a:cxnLst/>
              <a:rect l="l" t="t" r="r" b="b"/>
              <a:pathLst>
                <a:path w="375285" h="638810">
                  <a:moveTo>
                    <a:pt x="0" y="0"/>
                  </a:moveTo>
                  <a:lnTo>
                    <a:pt x="374904" y="638556"/>
                  </a:lnTo>
                </a:path>
              </a:pathLst>
            </a:custGeom>
            <a:ln w="62407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822191" y="1908047"/>
              <a:ext cx="212090" cy="251460"/>
            </a:xfrm>
            <a:custGeom>
              <a:avLst/>
              <a:gdLst/>
              <a:ahLst/>
              <a:cxnLst/>
              <a:rect l="l" t="t" r="r" b="b"/>
              <a:pathLst>
                <a:path w="212089" h="251460">
                  <a:moveTo>
                    <a:pt x="211836" y="251460"/>
                  </a:moveTo>
                  <a:lnTo>
                    <a:pt x="195072" y="0"/>
                  </a:lnTo>
                  <a:lnTo>
                    <a:pt x="0" y="112776"/>
                  </a:lnTo>
                  <a:lnTo>
                    <a:pt x="211836" y="25146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5939268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4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831060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6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4073943" y="1717489"/>
            <a:ext cx="187325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0" dirty="0">
                <a:latin typeface="Comic Sans MS"/>
                <a:cs typeface="Comic Sans MS"/>
              </a:rPr>
              <a:t>1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939169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3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7831111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5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7" name="object 87"/>
          <p:cNvSpPr txBox="1">
            <a:spLocks noGrp="1"/>
          </p:cNvSpPr>
          <p:nvPr>
            <p:ph type="title"/>
          </p:nvPr>
        </p:nvSpPr>
        <p:spPr>
          <a:xfrm>
            <a:off x="2906267" y="720090"/>
            <a:ext cx="1308100" cy="535305"/>
          </a:xfrm>
          <a:prstGeom prst="rect">
            <a:avLst/>
          </a:prstGeom>
          <a:solidFill>
            <a:srgbClr val="00FF00"/>
          </a:solidFill>
          <a:ln w="24002">
            <a:solidFill>
              <a:srgbClr val="000000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226060">
              <a:lnSpc>
                <a:spcPct val="100000"/>
              </a:lnSpc>
              <a:spcBef>
                <a:spcPts val="145"/>
              </a:spcBef>
            </a:pPr>
            <a:r>
              <a:rPr b="0" spc="20" dirty="0">
                <a:solidFill>
                  <a:srgbClr val="000000"/>
                </a:solidFill>
                <a:latin typeface="Comic Sans MS"/>
                <a:cs typeface="Comic Sans MS"/>
              </a:rPr>
              <a:t>TRIP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612898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339089" y="0"/>
                </a:moveTo>
                <a:lnTo>
                  <a:pt x="113538" y="0"/>
                </a:lnTo>
                <a:lnTo>
                  <a:pt x="57911" y="14478"/>
                </a:lnTo>
                <a:lnTo>
                  <a:pt x="16763" y="54864"/>
                </a:lnTo>
                <a:lnTo>
                  <a:pt x="0" y="110490"/>
                </a:lnTo>
                <a:lnTo>
                  <a:pt x="5333" y="141732"/>
                </a:lnTo>
                <a:lnTo>
                  <a:pt x="33527" y="192024"/>
                </a:lnTo>
                <a:lnTo>
                  <a:pt x="84582" y="220218"/>
                </a:lnTo>
                <a:lnTo>
                  <a:pt x="113538" y="223265"/>
                </a:lnTo>
                <a:lnTo>
                  <a:pt x="84582" y="227838"/>
                </a:lnTo>
                <a:lnTo>
                  <a:pt x="33527" y="256794"/>
                </a:lnTo>
                <a:lnTo>
                  <a:pt x="5333" y="307086"/>
                </a:lnTo>
                <a:lnTo>
                  <a:pt x="0" y="336042"/>
                </a:lnTo>
                <a:lnTo>
                  <a:pt x="5333" y="364236"/>
                </a:lnTo>
                <a:lnTo>
                  <a:pt x="33527" y="414528"/>
                </a:lnTo>
                <a:lnTo>
                  <a:pt x="84582" y="443484"/>
                </a:lnTo>
                <a:lnTo>
                  <a:pt x="113538" y="448818"/>
                </a:lnTo>
                <a:lnTo>
                  <a:pt x="84582" y="453390"/>
                </a:lnTo>
                <a:lnTo>
                  <a:pt x="33527" y="482345"/>
                </a:lnTo>
                <a:lnTo>
                  <a:pt x="5333" y="532638"/>
                </a:lnTo>
                <a:lnTo>
                  <a:pt x="0" y="561594"/>
                </a:lnTo>
                <a:lnTo>
                  <a:pt x="5333" y="589788"/>
                </a:lnTo>
                <a:lnTo>
                  <a:pt x="33527" y="640080"/>
                </a:lnTo>
                <a:lnTo>
                  <a:pt x="84582" y="669036"/>
                </a:lnTo>
                <a:lnTo>
                  <a:pt x="113538" y="674370"/>
                </a:lnTo>
                <a:lnTo>
                  <a:pt x="84582" y="676656"/>
                </a:lnTo>
                <a:lnTo>
                  <a:pt x="33527" y="704850"/>
                </a:lnTo>
                <a:lnTo>
                  <a:pt x="5333" y="755904"/>
                </a:lnTo>
                <a:lnTo>
                  <a:pt x="0" y="787146"/>
                </a:lnTo>
                <a:lnTo>
                  <a:pt x="5333" y="815340"/>
                </a:lnTo>
                <a:lnTo>
                  <a:pt x="33527" y="865632"/>
                </a:lnTo>
                <a:lnTo>
                  <a:pt x="84582" y="894588"/>
                </a:lnTo>
                <a:lnTo>
                  <a:pt x="113538" y="899922"/>
                </a:lnTo>
                <a:lnTo>
                  <a:pt x="339089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50541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0" y="0"/>
                </a:moveTo>
                <a:lnTo>
                  <a:pt x="226314" y="0"/>
                </a:lnTo>
                <a:lnTo>
                  <a:pt x="281178" y="14477"/>
                </a:lnTo>
                <a:lnTo>
                  <a:pt x="322326" y="54864"/>
                </a:lnTo>
                <a:lnTo>
                  <a:pt x="339090" y="110489"/>
                </a:lnTo>
                <a:lnTo>
                  <a:pt x="334518" y="141731"/>
                </a:lnTo>
                <a:lnTo>
                  <a:pt x="305562" y="192023"/>
                </a:lnTo>
                <a:lnTo>
                  <a:pt x="255270" y="220218"/>
                </a:lnTo>
                <a:lnTo>
                  <a:pt x="226314" y="223265"/>
                </a:lnTo>
                <a:lnTo>
                  <a:pt x="255270" y="227838"/>
                </a:lnTo>
                <a:lnTo>
                  <a:pt x="305562" y="256794"/>
                </a:lnTo>
                <a:lnTo>
                  <a:pt x="334518" y="307086"/>
                </a:lnTo>
                <a:lnTo>
                  <a:pt x="339090" y="336042"/>
                </a:lnTo>
                <a:lnTo>
                  <a:pt x="334518" y="364236"/>
                </a:lnTo>
                <a:lnTo>
                  <a:pt x="305562" y="414528"/>
                </a:lnTo>
                <a:lnTo>
                  <a:pt x="255270" y="443484"/>
                </a:lnTo>
                <a:lnTo>
                  <a:pt x="226314" y="448818"/>
                </a:lnTo>
                <a:lnTo>
                  <a:pt x="255270" y="453390"/>
                </a:lnTo>
                <a:lnTo>
                  <a:pt x="305562" y="482345"/>
                </a:lnTo>
                <a:lnTo>
                  <a:pt x="334518" y="532638"/>
                </a:lnTo>
                <a:lnTo>
                  <a:pt x="339090" y="561594"/>
                </a:lnTo>
                <a:lnTo>
                  <a:pt x="334518" y="589788"/>
                </a:lnTo>
                <a:lnTo>
                  <a:pt x="305562" y="640080"/>
                </a:lnTo>
                <a:lnTo>
                  <a:pt x="255270" y="669036"/>
                </a:lnTo>
                <a:lnTo>
                  <a:pt x="226314" y="674370"/>
                </a:lnTo>
                <a:lnTo>
                  <a:pt x="255270" y="676656"/>
                </a:lnTo>
                <a:lnTo>
                  <a:pt x="305562" y="704850"/>
                </a:lnTo>
                <a:lnTo>
                  <a:pt x="334518" y="755904"/>
                </a:lnTo>
                <a:lnTo>
                  <a:pt x="339090" y="787146"/>
                </a:lnTo>
                <a:lnTo>
                  <a:pt x="334518" y="815340"/>
                </a:lnTo>
                <a:lnTo>
                  <a:pt x="305562" y="865632"/>
                </a:lnTo>
                <a:lnTo>
                  <a:pt x="255270" y="894588"/>
                </a:lnTo>
                <a:lnTo>
                  <a:pt x="226314" y="899922"/>
                </a:lnTo>
                <a:lnTo>
                  <a:pt x="0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2771394" y="3330701"/>
            <a:ext cx="361315" cy="372110"/>
            <a:chOff x="2771394" y="3330701"/>
            <a:chExt cx="361315" cy="372110"/>
          </a:xfrm>
        </p:grpSpPr>
        <p:sp>
          <p:nvSpPr>
            <p:cNvPr id="6" name="object 6"/>
            <p:cNvSpPr/>
            <p:nvPr/>
          </p:nvSpPr>
          <p:spPr>
            <a:xfrm>
              <a:off x="2891790" y="369036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31591" y="363016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71394" y="357073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51988" y="333070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67817" y="2071116"/>
            <a:ext cx="901700" cy="900430"/>
          </a:xfrm>
          <a:custGeom>
            <a:avLst/>
            <a:gdLst/>
            <a:ahLst/>
            <a:cxnLst/>
            <a:rect l="l" t="t" r="r" b="b"/>
            <a:pathLst>
              <a:path w="901700" h="900430">
                <a:moveTo>
                  <a:pt x="0" y="448817"/>
                </a:moveTo>
                <a:lnTo>
                  <a:pt x="4571" y="384047"/>
                </a:lnTo>
                <a:lnTo>
                  <a:pt x="19049" y="321563"/>
                </a:lnTo>
                <a:lnTo>
                  <a:pt x="40385" y="261366"/>
                </a:lnTo>
                <a:lnTo>
                  <a:pt x="71627" y="206501"/>
                </a:lnTo>
                <a:lnTo>
                  <a:pt x="110489" y="153161"/>
                </a:lnTo>
                <a:lnTo>
                  <a:pt x="156210" y="107441"/>
                </a:lnTo>
                <a:lnTo>
                  <a:pt x="206501" y="69341"/>
                </a:lnTo>
                <a:lnTo>
                  <a:pt x="264414" y="38099"/>
                </a:lnTo>
                <a:lnTo>
                  <a:pt x="323849" y="16763"/>
                </a:lnTo>
                <a:lnTo>
                  <a:pt x="386334" y="2285"/>
                </a:lnTo>
                <a:lnTo>
                  <a:pt x="451866" y="0"/>
                </a:lnTo>
                <a:lnTo>
                  <a:pt x="514350" y="2285"/>
                </a:lnTo>
                <a:lnTo>
                  <a:pt x="576834" y="16763"/>
                </a:lnTo>
                <a:lnTo>
                  <a:pt x="637032" y="38099"/>
                </a:lnTo>
                <a:lnTo>
                  <a:pt x="694182" y="69341"/>
                </a:lnTo>
                <a:lnTo>
                  <a:pt x="745236" y="107441"/>
                </a:lnTo>
                <a:lnTo>
                  <a:pt x="790194" y="153161"/>
                </a:lnTo>
                <a:lnTo>
                  <a:pt x="829056" y="206501"/>
                </a:lnTo>
                <a:lnTo>
                  <a:pt x="860298" y="261366"/>
                </a:lnTo>
                <a:lnTo>
                  <a:pt x="881634" y="321563"/>
                </a:lnTo>
                <a:lnTo>
                  <a:pt x="896112" y="384047"/>
                </a:lnTo>
                <a:lnTo>
                  <a:pt x="901446" y="448817"/>
                </a:lnTo>
                <a:lnTo>
                  <a:pt x="896112" y="513588"/>
                </a:lnTo>
                <a:lnTo>
                  <a:pt x="881634" y="575310"/>
                </a:lnTo>
                <a:lnTo>
                  <a:pt x="860298" y="635507"/>
                </a:lnTo>
                <a:lnTo>
                  <a:pt x="829056" y="691133"/>
                </a:lnTo>
                <a:lnTo>
                  <a:pt x="790194" y="743711"/>
                </a:lnTo>
                <a:lnTo>
                  <a:pt x="745236" y="789432"/>
                </a:lnTo>
                <a:lnTo>
                  <a:pt x="694182" y="827532"/>
                </a:lnTo>
                <a:lnTo>
                  <a:pt x="637032" y="858773"/>
                </a:lnTo>
                <a:lnTo>
                  <a:pt x="576834" y="880110"/>
                </a:lnTo>
                <a:lnTo>
                  <a:pt x="514350" y="894588"/>
                </a:lnTo>
                <a:lnTo>
                  <a:pt x="451866" y="899921"/>
                </a:lnTo>
                <a:lnTo>
                  <a:pt x="386334" y="894588"/>
                </a:lnTo>
                <a:lnTo>
                  <a:pt x="337473" y="884140"/>
                </a:lnTo>
                <a:lnTo>
                  <a:pt x="291155" y="869488"/>
                </a:lnTo>
                <a:lnTo>
                  <a:pt x="247468" y="850593"/>
                </a:lnTo>
                <a:lnTo>
                  <a:pt x="206501" y="827417"/>
                </a:lnTo>
                <a:lnTo>
                  <a:pt x="168345" y="799922"/>
                </a:lnTo>
                <a:lnTo>
                  <a:pt x="133088" y="768068"/>
                </a:lnTo>
                <a:lnTo>
                  <a:pt x="100819" y="731818"/>
                </a:lnTo>
                <a:lnTo>
                  <a:pt x="71628" y="691133"/>
                </a:lnTo>
                <a:lnTo>
                  <a:pt x="40385" y="635507"/>
                </a:lnTo>
                <a:lnTo>
                  <a:pt x="19050" y="575310"/>
                </a:lnTo>
                <a:lnTo>
                  <a:pt x="4572" y="513588"/>
                </a:lnTo>
                <a:lnTo>
                  <a:pt x="0" y="448817"/>
                </a:lnTo>
              </a:path>
            </a:pathLst>
          </a:custGeom>
          <a:ln w="432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50773" y="2338939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G1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69263" y="2519933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951987" y="2971038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0"/>
                </a:moveTo>
                <a:lnTo>
                  <a:pt x="0" y="359664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45910" y="5017198"/>
            <a:ext cx="2355850" cy="944244"/>
            <a:chOff x="45910" y="5017198"/>
            <a:chExt cx="2355850" cy="944244"/>
          </a:xfrm>
        </p:grpSpPr>
        <p:sp>
          <p:nvSpPr>
            <p:cNvPr id="15" name="object 15"/>
            <p:cNvSpPr/>
            <p:nvPr/>
          </p:nvSpPr>
          <p:spPr>
            <a:xfrm>
              <a:off x="2050541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0" y="0"/>
                  </a:moveTo>
                  <a:lnTo>
                    <a:pt x="226314" y="0"/>
                  </a:lnTo>
                  <a:lnTo>
                    <a:pt x="266365" y="7754"/>
                  </a:lnTo>
                  <a:lnTo>
                    <a:pt x="299522" y="27962"/>
                  </a:lnTo>
                  <a:lnTo>
                    <a:pt x="336976" y="92602"/>
                  </a:lnTo>
                  <a:lnTo>
                    <a:pt x="337185" y="130464"/>
                  </a:lnTo>
                  <a:lnTo>
                    <a:pt x="322326" y="167639"/>
                  </a:lnTo>
                  <a:lnTo>
                    <a:pt x="305562" y="192023"/>
                  </a:lnTo>
                  <a:lnTo>
                    <a:pt x="281178" y="208787"/>
                  </a:lnTo>
                  <a:lnTo>
                    <a:pt x="255270" y="220217"/>
                  </a:lnTo>
                  <a:lnTo>
                    <a:pt x="226314" y="225551"/>
                  </a:lnTo>
                  <a:lnTo>
                    <a:pt x="255270" y="227837"/>
                  </a:lnTo>
                  <a:lnTo>
                    <a:pt x="305562" y="256793"/>
                  </a:lnTo>
                  <a:lnTo>
                    <a:pt x="334518" y="307086"/>
                  </a:lnTo>
                  <a:lnTo>
                    <a:pt x="339090" y="338327"/>
                  </a:lnTo>
                  <a:lnTo>
                    <a:pt x="334518" y="366521"/>
                  </a:lnTo>
                  <a:lnTo>
                    <a:pt x="305562" y="417575"/>
                  </a:lnTo>
                  <a:lnTo>
                    <a:pt x="255270" y="445770"/>
                  </a:lnTo>
                  <a:lnTo>
                    <a:pt x="226314" y="451103"/>
                  </a:lnTo>
                  <a:lnTo>
                    <a:pt x="255270" y="453389"/>
                  </a:lnTo>
                  <a:lnTo>
                    <a:pt x="305562" y="482345"/>
                  </a:lnTo>
                  <a:lnTo>
                    <a:pt x="334518" y="532637"/>
                  </a:lnTo>
                  <a:lnTo>
                    <a:pt x="339090" y="561593"/>
                  </a:lnTo>
                  <a:lnTo>
                    <a:pt x="334518" y="592073"/>
                  </a:lnTo>
                  <a:lnTo>
                    <a:pt x="305562" y="643127"/>
                  </a:lnTo>
                  <a:lnTo>
                    <a:pt x="255270" y="671321"/>
                  </a:lnTo>
                  <a:lnTo>
                    <a:pt x="226314" y="674370"/>
                  </a:lnTo>
                  <a:lnTo>
                    <a:pt x="255270" y="678942"/>
                  </a:lnTo>
                  <a:lnTo>
                    <a:pt x="281178" y="691133"/>
                  </a:lnTo>
                  <a:lnTo>
                    <a:pt x="305562" y="707898"/>
                  </a:lnTo>
                  <a:lnTo>
                    <a:pt x="322326" y="731520"/>
                  </a:lnTo>
                  <a:lnTo>
                    <a:pt x="337062" y="768883"/>
                  </a:lnTo>
                  <a:lnTo>
                    <a:pt x="336902" y="806726"/>
                  </a:lnTo>
                  <a:lnTo>
                    <a:pt x="323797" y="841900"/>
                  </a:lnTo>
                  <a:lnTo>
                    <a:pt x="299697" y="871256"/>
                  </a:lnTo>
                  <a:lnTo>
                    <a:pt x="266552" y="891646"/>
                  </a:lnTo>
                  <a:lnTo>
                    <a:pt x="226314" y="899921"/>
                  </a:lnTo>
                  <a:lnTo>
                    <a:pt x="0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7817" y="5039106"/>
              <a:ext cx="901700" cy="900430"/>
            </a:xfrm>
            <a:custGeom>
              <a:avLst/>
              <a:gdLst/>
              <a:ahLst/>
              <a:cxnLst/>
              <a:rect l="l" t="t" r="r" b="b"/>
              <a:pathLst>
                <a:path w="901700" h="900429">
                  <a:moveTo>
                    <a:pt x="0" y="451103"/>
                  </a:moveTo>
                  <a:lnTo>
                    <a:pt x="4571" y="386333"/>
                  </a:lnTo>
                  <a:lnTo>
                    <a:pt x="19049" y="323849"/>
                  </a:lnTo>
                  <a:lnTo>
                    <a:pt x="40385" y="263652"/>
                  </a:lnTo>
                  <a:lnTo>
                    <a:pt x="71627" y="206502"/>
                  </a:lnTo>
                  <a:lnTo>
                    <a:pt x="110489" y="155447"/>
                  </a:lnTo>
                  <a:lnTo>
                    <a:pt x="156210" y="110489"/>
                  </a:lnTo>
                  <a:lnTo>
                    <a:pt x="206501" y="71627"/>
                  </a:lnTo>
                  <a:lnTo>
                    <a:pt x="264414" y="40385"/>
                  </a:lnTo>
                  <a:lnTo>
                    <a:pt x="323849" y="19049"/>
                  </a:lnTo>
                  <a:lnTo>
                    <a:pt x="386334" y="4571"/>
                  </a:lnTo>
                  <a:lnTo>
                    <a:pt x="451866" y="0"/>
                  </a:lnTo>
                  <a:lnTo>
                    <a:pt x="514350" y="4571"/>
                  </a:lnTo>
                  <a:lnTo>
                    <a:pt x="576834" y="19049"/>
                  </a:lnTo>
                  <a:lnTo>
                    <a:pt x="637032" y="40385"/>
                  </a:lnTo>
                  <a:lnTo>
                    <a:pt x="694182" y="71627"/>
                  </a:lnTo>
                  <a:lnTo>
                    <a:pt x="745236" y="110489"/>
                  </a:lnTo>
                  <a:lnTo>
                    <a:pt x="790194" y="155447"/>
                  </a:lnTo>
                  <a:lnTo>
                    <a:pt x="829056" y="206502"/>
                  </a:lnTo>
                  <a:lnTo>
                    <a:pt x="860298" y="263652"/>
                  </a:lnTo>
                  <a:lnTo>
                    <a:pt x="881634" y="323849"/>
                  </a:lnTo>
                  <a:lnTo>
                    <a:pt x="896112" y="386333"/>
                  </a:lnTo>
                  <a:lnTo>
                    <a:pt x="901446" y="451103"/>
                  </a:lnTo>
                  <a:lnTo>
                    <a:pt x="896112" y="513587"/>
                  </a:lnTo>
                  <a:lnTo>
                    <a:pt x="881634" y="575309"/>
                  </a:lnTo>
                  <a:lnTo>
                    <a:pt x="860298" y="635507"/>
                  </a:lnTo>
                  <a:lnTo>
                    <a:pt x="829056" y="693419"/>
                  </a:lnTo>
                  <a:lnTo>
                    <a:pt x="790194" y="743711"/>
                  </a:lnTo>
                  <a:lnTo>
                    <a:pt x="745236" y="789431"/>
                  </a:lnTo>
                  <a:lnTo>
                    <a:pt x="694182" y="827531"/>
                  </a:lnTo>
                  <a:lnTo>
                    <a:pt x="637032" y="858774"/>
                  </a:lnTo>
                  <a:lnTo>
                    <a:pt x="576834" y="880109"/>
                  </a:lnTo>
                  <a:lnTo>
                    <a:pt x="514350" y="894587"/>
                  </a:lnTo>
                  <a:lnTo>
                    <a:pt x="451866" y="899921"/>
                  </a:lnTo>
                  <a:lnTo>
                    <a:pt x="386334" y="894587"/>
                  </a:lnTo>
                  <a:lnTo>
                    <a:pt x="331870" y="882441"/>
                  </a:lnTo>
                  <a:lnTo>
                    <a:pt x="281485" y="865812"/>
                  </a:lnTo>
                  <a:lnTo>
                    <a:pt x="234667" y="844162"/>
                  </a:lnTo>
                  <a:lnTo>
                    <a:pt x="190903" y="816954"/>
                  </a:lnTo>
                  <a:lnTo>
                    <a:pt x="149681" y="783649"/>
                  </a:lnTo>
                  <a:lnTo>
                    <a:pt x="110490" y="743711"/>
                  </a:lnTo>
                  <a:lnTo>
                    <a:pt x="71628" y="693419"/>
                  </a:lnTo>
                  <a:lnTo>
                    <a:pt x="40385" y="635507"/>
                  </a:lnTo>
                  <a:lnTo>
                    <a:pt x="19050" y="575309"/>
                  </a:lnTo>
                  <a:lnTo>
                    <a:pt x="4572" y="513587"/>
                  </a:lnTo>
                  <a:lnTo>
                    <a:pt x="0" y="451103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2600832" y="1777936"/>
            <a:ext cx="6492875" cy="4892675"/>
            <a:chOff x="2600832" y="1777936"/>
            <a:chExt cx="6492875" cy="4892675"/>
          </a:xfrm>
        </p:grpSpPr>
        <p:sp>
          <p:nvSpPr>
            <p:cNvPr id="18" name="object 18"/>
            <p:cNvSpPr/>
            <p:nvPr/>
          </p:nvSpPr>
          <p:spPr>
            <a:xfrm>
              <a:off x="2726435" y="2519933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94453" y="2519933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451866" y="451103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51866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0" y="0"/>
                  </a:moveTo>
                  <a:lnTo>
                    <a:pt x="0" y="451103"/>
                  </a:lnTo>
                  <a:lnTo>
                    <a:pt x="451866" y="451103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88785" y="2519933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88785" y="2519933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180070" y="2519933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540495" y="1799843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612897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339089" y="0"/>
                  </a:moveTo>
                  <a:lnTo>
                    <a:pt x="113538" y="0"/>
                  </a:lnTo>
                  <a:lnTo>
                    <a:pt x="44667" y="23364"/>
                  </a:lnTo>
                  <a:lnTo>
                    <a:pt x="5333" y="83820"/>
                  </a:lnTo>
                  <a:lnTo>
                    <a:pt x="0" y="112775"/>
                  </a:lnTo>
                  <a:lnTo>
                    <a:pt x="5333" y="141731"/>
                  </a:lnTo>
                  <a:lnTo>
                    <a:pt x="33527" y="192023"/>
                  </a:lnTo>
                  <a:lnTo>
                    <a:pt x="84582" y="220217"/>
                  </a:lnTo>
                  <a:lnTo>
                    <a:pt x="113538" y="225551"/>
                  </a:lnTo>
                  <a:lnTo>
                    <a:pt x="84582" y="227837"/>
                  </a:lnTo>
                  <a:lnTo>
                    <a:pt x="33527" y="256793"/>
                  </a:lnTo>
                  <a:lnTo>
                    <a:pt x="5333" y="307086"/>
                  </a:lnTo>
                  <a:lnTo>
                    <a:pt x="0" y="338327"/>
                  </a:lnTo>
                  <a:lnTo>
                    <a:pt x="5333" y="366521"/>
                  </a:lnTo>
                  <a:lnTo>
                    <a:pt x="33527" y="417575"/>
                  </a:lnTo>
                  <a:lnTo>
                    <a:pt x="84582" y="445770"/>
                  </a:lnTo>
                  <a:lnTo>
                    <a:pt x="113538" y="451103"/>
                  </a:lnTo>
                  <a:lnTo>
                    <a:pt x="84582" y="453389"/>
                  </a:lnTo>
                  <a:lnTo>
                    <a:pt x="33527" y="482345"/>
                  </a:lnTo>
                  <a:lnTo>
                    <a:pt x="5333" y="532637"/>
                  </a:lnTo>
                  <a:lnTo>
                    <a:pt x="0" y="561593"/>
                  </a:lnTo>
                  <a:lnTo>
                    <a:pt x="5333" y="592073"/>
                  </a:lnTo>
                  <a:lnTo>
                    <a:pt x="33527" y="643127"/>
                  </a:lnTo>
                  <a:lnTo>
                    <a:pt x="84582" y="671321"/>
                  </a:lnTo>
                  <a:lnTo>
                    <a:pt x="113538" y="674370"/>
                  </a:lnTo>
                  <a:lnTo>
                    <a:pt x="84582" y="678942"/>
                  </a:lnTo>
                  <a:lnTo>
                    <a:pt x="33527" y="707898"/>
                  </a:lnTo>
                  <a:lnTo>
                    <a:pt x="5333" y="758189"/>
                  </a:lnTo>
                  <a:lnTo>
                    <a:pt x="0" y="787145"/>
                  </a:lnTo>
                  <a:lnTo>
                    <a:pt x="5333" y="815340"/>
                  </a:lnTo>
                  <a:lnTo>
                    <a:pt x="33527" y="865631"/>
                  </a:lnTo>
                  <a:lnTo>
                    <a:pt x="84582" y="894587"/>
                  </a:lnTo>
                  <a:lnTo>
                    <a:pt x="113538" y="899921"/>
                  </a:lnTo>
                  <a:lnTo>
                    <a:pt x="339089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726435" y="5490210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891789" y="665835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831591" y="659815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771393" y="653872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951987" y="629869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51987" y="5939027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5">
                  <a:moveTo>
                    <a:pt x="0" y="0"/>
                  </a:moveTo>
                  <a:lnTo>
                    <a:pt x="0" y="359664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394453" y="5490210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451866" y="448817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51866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0" y="0"/>
                  </a:moveTo>
                  <a:lnTo>
                    <a:pt x="0" y="448817"/>
                  </a:lnTo>
                  <a:lnTo>
                    <a:pt x="451866" y="448817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288785" y="5490210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288785" y="5490210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180070" y="5490210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540495" y="4770120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115305" y="1799844"/>
              <a:ext cx="0" cy="4498975"/>
            </a:xfrm>
            <a:custGeom>
              <a:avLst/>
              <a:gdLst/>
              <a:ahLst/>
              <a:cxnLst/>
              <a:rect l="l" t="t" r="r" b="b"/>
              <a:pathLst>
                <a:path h="4498975">
                  <a:moveTo>
                    <a:pt x="0" y="0"/>
                  </a:moveTo>
                  <a:lnTo>
                    <a:pt x="0" y="4498847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4044941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2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50773" y="5309203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G2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969263" y="5490210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4927348" y="1182308"/>
            <a:ext cx="37846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5" dirty="0">
                <a:latin typeface="Comic Sans MS"/>
                <a:cs typeface="Comic Sans MS"/>
              </a:rPr>
              <a:t>A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376466" y="1182308"/>
            <a:ext cx="33020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0" dirty="0">
                <a:latin typeface="Comic Sans MS"/>
                <a:cs typeface="Comic Sans MS"/>
              </a:rPr>
              <a:t>B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427208" y="4150286"/>
            <a:ext cx="31623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25" dirty="0">
                <a:latin typeface="Comic Sans MS"/>
                <a:cs typeface="Comic Sans MS"/>
              </a:rPr>
              <a:t>C</a:t>
            </a:r>
            <a:endParaRPr sz="3750">
              <a:latin typeface="Comic Sans MS"/>
              <a:cs typeface="Comic Sans M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2038540" y="1319822"/>
            <a:ext cx="6600825" cy="4265295"/>
            <a:chOff x="2038540" y="1319822"/>
            <a:chExt cx="6600825" cy="4265295"/>
          </a:xfrm>
        </p:grpSpPr>
        <p:sp>
          <p:nvSpPr>
            <p:cNvPr id="56" name="object 56"/>
            <p:cNvSpPr/>
            <p:nvPr/>
          </p:nvSpPr>
          <p:spPr>
            <a:xfrm>
              <a:off x="2067305" y="4273296"/>
              <a:ext cx="426084" cy="427990"/>
            </a:xfrm>
            <a:custGeom>
              <a:avLst/>
              <a:gdLst/>
              <a:ahLst/>
              <a:cxnLst/>
              <a:rect l="l" t="t" r="r" b="b"/>
              <a:pathLst>
                <a:path w="426085" h="427989">
                  <a:moveTo>
                    <a:pt x="425958" y="427482"/>
                  </a:moveTo>
                  <a:lnTo>
                    <a:pt x="211836" y="0"/>
                  </a:lnTo>
                  <a:lnTo>
                    <a:pt x="0" y="427482"/>
                  </a:lnTo>
                  <a:lnTo>
                    <a:pt x="425958" y="42748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493263" y="4273296"/>
              <a:ext cx="425450" cy="214629"/>
            </a:xfrm>
            <a:custGeom>
              <a:avLst/>
              <a:gdLst/>
              <a:ahLst/>
              <a:cxnLst/>
              <a:rect l="l" t="t" r="r" b="b"/>
              <a:pathLst>
                <a:path w="425450" h="214629">
                  <a:moveTo>
                    <a:pt x="0" y="0"/>
                  </a:moveTo>
                  <a:lnTo>
                    <a:pt x="213360" y="214122"/>
                  </a:lnTo>
                  <a:lnTo>
                    <a:pt x="425195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706623" y="4487418"/>
              <a:ext cx="0" cy="266065"/>
            </a:xfrm>
            <a:custGeom>
              <a:avLst/>
              <a:gdLst/>
              <a:ahLst/>
              <a:cxnLst/>
              <a:rect l="l" t="t" r="r" b="b"/>
              <a:pathLst>
                <a:path h="266064">
                  <a:moveTo>
                    <a:pt x="0" y="0"/>
                  </a:moveTo>
                  <a:lnTo>
                    <a:pt x="0" y="265938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990849" y="4859274"/>
              <a:ext cx="69850" cy="0"/>
            </a:xfrm>
            <a:custGeom>
              <a:avLst/>
              <a:gdLst/>
              <a:ahLst/>
              <a:cxnLst/>
              <a:rect l="l" t="t" r="r" b="b"/>
              <a:pathLst>
                <a:path w="69850">
                  <a:moveTo>
                    <a:pt x="0" y="0"/>
                  </a:moveTo>
                  <a:lnTo>
                    <a:pt x="6934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954273" y="4822698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918459" y="4786884"/>
              <a:ext cx="214629" cy="0"/>
            </a:xfrm>
            <a:custGeom>
              <a:avLst/>
              <a:gdLst/>
              <a:ahLst/>
              <a:cxnLst/>
              <a:rect l="l" t="t" r="r" b="b"/>
              <a:pathLst>
                <a:path w="214630">
                  <a:moveTo>
                    <a:pt x="0" y="0"/>
                  </a:moveTo>
                  <a:lnTo>
                    <a:pt x="21412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026663" y="4645152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706623" y="4487418"/>
              <a:ext cx="320040" cy="158115"/>
            </a:xfrm>
            <a:custGeom>
              <a:avLst/>
              <a:gdLst/>
              <a:ahLst/>
              <a:cxnLst/>
              <a:rect l="l" t="t" r="r" b="b"/>
              <a:pathLst>
                <a:path w="320039" h="158114">
                  <a:moveTo>
                    <a:pt x="0" y="0"/>
                  </a:moveTo>
                  <a:lnTo>
                    <a:pt x="320040" y="157733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050541" y="1394460"/>
              <a:ext cx="425450" cy="426720"/>
            </a:xfrm>
            <a:custGeom>
              <a:avLst/>
              <a:gdLst/>
              <a:ahLst/>
              <a:cxnLst/>
              <a:rect l="l" t="t" r="r" b="b"/>
              <a:pathLst>
                <a:path w="425450" h="426719">
                  <a:moveTo>
                    <a:pt x="425195" y="426720"/>
                  </a:moveTo>
                  <a:lnTo>
                    <a:pt x="214121" y="0"/>
                  </a:lnTo>
                  <a:lnTo>
                    <a:pt x="0" y="426720"/>
                  </a:lnTo>
                  <a:lnTo>
                    <a:pt x="425195" y="42672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475737" y="1394460"/>
              <a:ext cx="428625" cy="213360"/>
            </a:xfrm>
            <a:custGeom>
              <a:avLst/>
              <a:gdLst/>
              <a:ahLst/>
              <a:cxnLst/>
              <a:rect l="l" t="t" r="r" b="b"/>
              <a:pathLst>
                <a:path w="428625" h="213359">
                  <a:moveTo>
                    <a:pt x="0" y="0"/>
                  </a:moveTo>
                  <a:lnTo>
                    <a:pt x="214122" y="213360"/>
                  </a:lnTo>
                  <a:lnTo>
                    <a:pt x="42824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689859" y="1607820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973323" y="1979676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>
                  <a:moveTo>
                    <a:pt x="0" y="0"/>
                  </a:moveTo>
                  <a:lnTo>
                    <a:pt x="72390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937509" y="1943862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903981" y="1908048"/>
              <a:ext cx="212090" cy="0"/>
            </a:xfrm>
            <a:custGeom>
              <a:avLst/>
              <a:gdLst/>
              <a:ahLst/>
              <a:cxnLst/>
              <a:rect l="l" t="t" r="r" b="b"/>
              <a:pathLst>
                <a:path w="212089">
                  <a:moveTo>
                    <a:pt x="0" y="0"/>
                  </a:moveTo>
                  <a:lnTo>
                    <a:pt x="21183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009899" y="1766316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689859" y="1607820"/>
              <a:ext cx="320040" cy="158750"/>
            </a:xfrm>
            <a:custGeom>
              <a:avLst/>
              <a:gdLst/>
              <a:ahLst/>
              <a:cxnLst/>
              <a:rect l="l" t="t" r="r" b="b"/>
              <a:pathLst>
                <a:path w="320039" h="158750">
                  <a:moveTo>
                    <a:pt x="0" y="0"/>
                  </a:moveTo>
                  <a:lnTo>
                    <a:pt x="320040" y="158495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18950" y="5392336"/>
              <a:ext cx="194995" cy="192699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18950" y="2423579"/>
              <a:ext cx="194995" cy="19423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44902" y="2423579"/>
              <a:ext cx="194233" cy="194233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44902" y="5392426"/>
              <a:ext cx="194233" cy="192515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3312413" y="2519934"/>
              <a:ext cx="180975" cy="1125220"/>
            </a:xfrm>
            <a:custGeom>
              <a:avLst/>
              <a:gdLst/>
              <a:ahLst/>
              <a:cxnLst/>
              <a:rect l="l" t="t" r="r" b="b"/>
              <a:pathLst>
                <a:path w="180975" h="1125220">
                  <a:moveTo>
                    <a:pt x="180594" y="0"/>
                  </a:moveTo>
                  <a:lnTo>
                    <a:pt x="0" y="451104"/>
                  </a:lnTo>
                  <a:lnTo>
                    <a:pt x="180594" y="359664"/>
                  </a:lnTo>
                  <a:lnTo>
                    <a:pt x="0" y="810768"/>
                  </a:lnTo>
                  <a:lnTo>
                    <a:pt x="180594" y="719328"/>
                  </a:lnTo>
                  <a:lnTo>
                    <a:pt x="45720" y="1124712"/>
                  </a:lnTo>
                </a:path>
              </a:pathLst>
            </a:custGeom>
            <a:ln w="432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83457" y="3573018"/>
              <a:ext cx="178307" cy="206501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3312413" y="2339340"/>
              <a:ext cx="360680" cy="360680"/>
            </a:xfrm>
            <a:custGeom>
              <a:avLst/>
              <a:gdLst/>
              <a:ahLst/>
              <a:cxnLst/>
              <a:rect l="l" t="t" r="r" b="b"/>
              <a:pathLst>
                <a:path w="360679" h="360680">
                  <a:moveTo>
                    <a:pt x="0" y="0"/>
                  </a:moveTo>
                  <a:lnTo>
                    <a:pt x="360426" y="360426"/>
                  </a:lnTo>
                </a:path>
              </a:pathLst>
            </a:custGeom>
            <a:ln w="432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312413" y="2339340"/>
              <a:ext cx="360680" cy="360680"/>
            </a:xfrm>
            <a:custGeom>
              <a:avLst/>
              <a:gdLst/>
              <a:ahLst/>
              <a:cxnLst/>
              <a:rect l="l" t="t" r="r" b="b"/>
              <a:pathLst>
                <a:path w="360679" h="360680">
                  <a:moveTo>
                    <a:pt x="0" y="360425"/>
                  </a:moveTo>
                  <a:lnTo>
                    <a:pt x="360426" y="0"/>
                  </a:lnTo>
                </a:path>
              </a:pathLst>
            </a:custGeom>
            <a:ln w="432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560063" y="1351025"/>
              <a:ext cx="375285" cy="638810"/>
            </a:xfrm>
            <a:custGeom>
              <a:avLst/>
              <a:gdLst/>
              <a:ahLst/>
              <a:cxnLst/>
              <a:rect l="l" t="t" r="r" b="b"/>
              <a:pathLst>
                <a:path w="375285" h="638810">
                  <a:moveTo>
                    <a:pt x="0" y="0"/>
                  </a:moveTo>
                  <a:lnTo>
                    <a:pt x="374904" y="638556"/>
                  </a:lnTo>
                </a:path>
              </a:pathLst>
            </a:custGeom>
            <a:ln w="6240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822191" y="1908047"/>
              <a:ext cx="212090" cy="251460"/>
            </a:xfrm>
            <a:custGeom>
              <a:avLst/>
              <a:gdLst/>
              <a:ahLst/>
              <a:cxnLst/>
              <a:rect l="l" t="t" r="r" b="b"/>
              <a:pathLst>
                <a:path w="212089" h="251460">
                  <a:moveTo>
                    <a:pt x="211836" y="251460"/>
                  </a:moveTo>
                  <a:lnTo>
                    <a:pt x="195072" y="0"/>
                  </a:lnTo>
                  <a:lnTo>
                    <a:pt x="0" y="112776"/>
                  </a:lnTo>
                  <a:lnTo>
                    <a:pt x="211836" y="25146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5939268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4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831060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6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4073943" y="1717489"/>
            <a:ext cx="187325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0" dirty="0">
                <a:latin typeface="Comic Sans MS"/>
                <a:cs typeface="Comic Sans MS"/>
              </a:rPr>
              <a:t>1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939169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3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7831111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5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7" name="object 87"/>
          <p:cNvSpPr txBox="1">
            <a:spLocks noGrp="1"/>
          </p:cNvSpPr>
          <p:nvPr>
            <p:ph type="title"/>
          </p:nvPr>
        </p:nvSpPr>
        <p:spPr>
          <a:xfrm>
            <a:off x="2906267" y="720090"/>
            <a:ext cx="1308100" cy="535305"/>
          </a:xfrm>
          <a:prstGeom prst="rect">
            <a:avLst/>
          </a:prstGeom>
          <a:solidFill>
            <a:srgbClr val="FF0000"/>
          </a:solidFill>
          <a:ln w="24002">
            <a:solidFill>
              <a:srgbClr val="000000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45"/>
              </a:spcBef>
            </a:pPr>
            <a:r>
              <a:rPr b="0" spc="25" dirty="0">
                <a:solidFill>
                  <a:srgbClr val="000000"/>
                </a:solidFill>
                <a:latin typeface="Comic Sans MS"/>
                <a:cs typeface="Comic Sans MS"/>
              </a:rPr>
              <a:t>FALLA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612898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339089" y="0"/>
                </a:moveTo>
                <a:lnTo>
                  <a:pt x="113538" y="0"/>
                </a:lnTo>
                <a:lnTo>
                  <a:pt x="57911" y="14478"/>
                </a:lnTo>
                <a:lnTo>
                  <a:pt x="16763" y="54864"/>
                </a:lnTo>
                <a:lnTo>
                  <a:pt x="0" y="110490"/>
                </a:lnTo>
                <a:lnTo>
                  <a:pt x="5333" y="141732"/>
                </a:lnTo>
                <a:lnTo>
                  <a:pt x="33527" y="192024"/>
                </a:lnTo>
                <a:lnTo>
                  <a:pt x="84582" y="220218"/>
                </a:lnTo>
                <a:lnTo>
                  <a:pt x="113538" y="223265"/>
                </a:lnTo>
                <a:lnTo>
                  <a:pt x="84582" y="227838"/>
                </a:lnTo>
                <a:lnTo>
                  <a:pt x="33527" y="256794"/>
                </a:lnTo>
                <a:lnTo>
                  <a:pt x="5333" y="307086"/>
                </a:lnTo>
                <a:lnTo>
                  <a:pt x="0" y="336042"/>
                </a:lnTo>
                <a:lnTo>
                  <a:pt x="5333" y="364236"/>
                </a:lnTo>
                <a:lnTo>
                  <a:pt x="33527" y="414528"/>
                </a:lnTo>
                <a:lnTo>
                  <a:pt x="84582" y="443484"/>
                </a:lnTo>
                <a:lnTo>
                  <a:pt x="113538" y="448818"/>
                </a:lnTo>
                <a:lnTo>
                  <a:pt x="84582" y="453390"/>
                </a:lnTo>
                <a:lnTo>
                  <a:pt x="33527" y="482345"/>
                </a:lnTo>
                <a:lnTo>
                  <a:pt x="5333" y="532638"/>
                </a:lnTo>
                <a:lnTo>
                  <a:pt x="0" y="561594"/>
                </a:lnTo>
                <a:lnTo>
                  <a:pt x="5333" y="589788"/>
                </a:lnTo>
                <a:lnTo>
                  <a:pt x="33527" y="640080"/>
                </a:lnTo>
                <a:lnTo>
                  <a:pt x="84582" y="669036"/>
                </a:lnTo>
                <a:lnTo>
                  <a:pt x="113538" y="674370"/>
                </a:lnTo>
                <a:lnTo>
                  <a:pt x="84582" y="676656"/>
                </a:lnTo>
                <a:lnTo>
                  <a:pt x="33527" y="704850"/>
                </a:lnTo>
                <a:lnTo>
                  <a:pt x="5333" y="755904"/>
                </a:lnTo>
                <a:lnTo>
                  <a:pt x="0" y="787146"/>
                </a:lnTo>
                <a:lnTo>
                  <a:pt x="5333" y="815340"/>
                </a:lnTo>
                <a:lnTo>
                  <a:pt x="33527" y="865632"/>
                </a:lnTo>
                <a:lnTo>
                  <a:pt x="84582" y="894588"/>
                </a:lnTo>
                <a:lnTo>
                  <a:pt x="113538" y="899922"/>
                </a:lnTo>
                <a:lnTo>
                  <a:pt x="339089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50541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0" y="0"/>
                </a:moveTo>
                <a:lnTo>
                  <a:pt x="226314" y="0"/>
                </a:lnTo>
                <a:lnTo>
                  <a:pt x="281178" y="14477"/>
                </a:lnTo>
                <a:lnTo>
                  <a:pt x="322326" y="54864"/>
                </a:lnTo>
                <a:lnTo>
                  <a:pt x="339090" y="110489"/>
                </a:lnTo>
                <a:lnTo>
                  <a:pt x="334518" y="141731"/>
                </a:lnTo>
                <a:lnTo>
                  <a:pt x="305562" y="192023"/>
                </a:lnTo>
                <a:lnTo>
                  <a:pt x="255270" y="220218"/>
                </a:lnTo>
                <a:lnTo>
                  <a:pt x="226314" y="223265"/>
                </a:lnTo>
                <a:lnTo>
                  <a:pt x="255270" y="227838"/>
                </a:lnTo>
                <a:lnTo>
                  <a:pt x="305562" y="256794"/>
                </a:lnTo>
                <a:lnTo>
                  <a:pt x="334518" y="307086"/>
                </a:lnTo>
                <a:lnTo>
                  <a:pt x="339090" y="336042"/>
                </a:lnTo>
                <a:lnTo>
                  <a:pt x="334518" y="364236"/>
                </a:lnTo>
                <a:lnTo>
                  <a:pt x="305562" y="414528"/>
                </a:lnTo>
                <a:lnTo>
                  <a:pt x="255270" y="443484"/>
                </a:lnTo>
                <a:lnTo>
                  <a:pt x="226314" y="448818"/>
                </a:lnTo>
                <a:lnTo>
                  <a:pt x="255270" y="453390"/>
                </a:lnTo>
                <a:lnTo>
                  <a:pt x="305562" y="482345"/>
                </a:lnTo>
                <a:lnTo>
                  <a:pt x="334518" y="532638"/>
                </a:lnTo>
                <a:lnTo>
                  <a:pt x="339090" y="561594"/>
                </a:lnTo>
                <a:lnTo>
                  <a:pt x="334518" y="589788"/>
                </a:lnTo>
                <a:lnTo>
                  <a:pt x="305562" y="640080"/>
                </a:lnTo>
                <a:lnTo>
                  <a:pt x="255270" y="669036"/>
                </a:lnTo>
                <a:lnTo>
                  <a:pt x="226314" y="674370"/>
                </a:lnTo>
                <a:lnTo>
                  <a:pt x="255270" y="676656"/>
                </a:lnTo>
                <a:lnTo>
                  <a:pt x="305562" y="704850"/>
                </a:lnTo>
                <a:lnTo>
                  <a:pt x="334518" y="755904"/>
                </a:lnTo>
                <a:lnTo>
                  <a:pt x="339090" y="787146"/>
                </a:lnTo>
                <a:lnTo>
                  <a:pt x="334518" y="815340"/>
                </a:lnTo>
                <a:lnTo>
                  <a:pt x="305562" y="865632"/>
                </a:lnTo>
                <a:lnTo>
                  <a:pt x="255270" y="894588"/>
                </a:lnTo>
                <a:lnTo>
                  <a:pt x="226314" y="899922"/>
                </a:lnTo>
                <a:lnTo>
                  <a:pt x="0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2771394" y="3330701"/>
            <a:ext cx="361315" cy="372110"/>
            <a:chOff x="2771394" y="3330701"/>
            <a:chExt cx="361315" cy="372110"/>
          </a:xfrm>
        </p:grpSpPr>
        <p:sp>
          <p:nvSpPr>
            <p:cNvPr id="6" name="object 6"/>
            <p:cNvSpPr/>
            <p:nvPr/>
          </p:nvSpPr>
          <p:spPr>
            <a:xfrm>
              <a:off x="2891790" y="369036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31591" y="363016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71394" y="357073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51988" y="333070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67817" y="2071116"/>
            <a:ext cx="901700" cy="900430"/>
          </a:xfrm>
          <a:custGeom>
            <a:avLst/>
            <a:gdLst/>
            <a:ahLst/>
            <a:cxnLst/>
            <a:rect l="l" t="t" r="r" b="b"/>
            <a:pathLst>
              <a:path w="901700" h="900430">
                <a:moveTo>
                  <a:pt x="0" y="448817"/>
                </a:moveTo>
                <a:lnTo>
                  <a:pt x="4571" y="384047"/>
                </a:lnTo>
                <a:lnTo>
                  <a:pt x="19049" y="321563"/>
                </a:lnTo>
                <a:lnTo>
                  <a:pt x="40385" y="261366"/>
                </a:lnTo>
                <a:lnTo>
                  <a:pt x="71627" y="206501"/>
                </a:lnTo>
                <a:lnTo>
                  <a:pt x="110489" y="153161"/>
                </a:lnTo>
                <a:lnTo>
                  <a:pt x="156210" y="107441"/>
                </a:lnTo>
                <a:lnTo>
                  <a:pt x="206501" y="69341"/>
                </a:lnTo>
                <a:lnTo>
                  <a:pt x="264414" y="38099"/>
                </a:lnTo>
                <a:lnTo>
                  <a:pt x="323849" y="16763"/>
                </a:lnTo>
                <a:lnTo>
                  <a:pt x="386334" y="2285"/>
                </a:lnTo>
                <a:lnTo>
                  <a:pt x="451866" y="0"/>
                </a:lnTo>
                <a:lnTo>
                  <a:pt x="514350" y="2285"/>
                </a:lnTo>
                <a:lnTo>
                  <a:pt x="576834" y="16763"/>
                </a:lnTo>
                <a:lnTo>
                  <a:pt x="637032" y="38099"/>
                </a:lnTo>
                <a:lnTo>
                  <a:pt x="694182" y="69341"/>
                </a:lnTo>
                <a:lnTo>
                  <a:pt x="745236" y="107441"/>
                </a:lnTo>
                <a:lnTo>
                  <a:pt x="790194" y="153161"/>
                </a:lnTo>
                <a:lnTo>
                  <a:pt x="829056" y="206501"/>
                </a:lnTo>
                <a:lnTo>
                  <a:pt x="860298" y="261366"/>
                </a:lnTo>
                <a:lnTo>
                  <a:pt x="881634" y="321563"/>
                </a:lnTo>
                <a:lnTo>
                  <a:pt x="896112" y="384047"/>
                </a:lnTo>
                <a:lnTo>
                  <a:pt x="901446" y="448817"/>
                </a:lnTo>
                <a:lnTo>
                  <a:pt x="896112" y="513588"/>
                </a:lnTo>
                <a:lnTo>
                  <a:pt x="881634" y="575310"/>
                </a:lnTo>
                <a:lnTo>
                  <a:pt x="860298" y="635507"/>
                </a:lnTo>
                <a:lnTo>
                  <a:pt x="829056" y="691133"/>
                </a:lnTo>
                <a:lnTo>
                  <a:pt x="790194" y="743711"/>
                </a:lnTo>
                <a:lnTo>
                  <a:pt x="745236" y="789432"/>
                </a:lnTo>
                <a:lnTo>
                  <a:pt x="694182" y="827532"/>
                </a:lnTo>
                <a:lnTo>
                  <a:pt x="637032" y="858773"/>
                </a:lnTo>
                <a:lnTo>
                  <a:pt x="576834" y="880110"/>
                </a:lnTo>
                <a:lnTo>
                  <a:pt x="514350" y="894588"/>
                </a:lnTo>
                <a:lnTo>
                  <a:pt x="451866" y="899921"/>
                </a:lnTo>
                <a:lnTo>
                  <a:pt x="386334" y="894588"/>
                </a:lnTo>
                <a:lnTo>
                  <a:pt x="337473" y="884140"/>
                </a:lnTo>
                <a:lnTo>
                  <a:pt x="291155" y="869488"/>
                </a:lnTo>
                <a:lnTo>
                  <a:pt x="247468" y="850593"/>
                </a:lnTo>
                <a:lnTo>
                  <a:pt x="206501" y="827417"/>
                </a:lnTo>
                <a:lnTo>
                  <a:pt x="168345" y="799922"/>
                </a:lnTo>
                <a:lnTo>
                  <a:pt x="133088" y="768068"/>
                </a:lnTo>
                <a:lnTo>
                  <a:pt x="100819" y="731818"/>
                </a:lnTo>
                <a:lnTo>
                  <a:pt x="71628" y="691133"/>
                </a:lnTo>
                <a:lnTo>
                  <a:pt x="40385" y="635507"/>
                </a:lnTo>
                <a:lnTo>
                  <a:pt x="19050" y="575310"/>
                </a:lnTo>
                <a:lnTo>
                  <a:pt x="4572" y="513588"/>
                </a:lnTo>
                <a:lnTo>
                  <a:pt x="0" y="448817"/>
                </a:lnTo>
              </a:path>
            </a:pathLst>
          </a:custGeom>
          <a:ln w="432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50773" y="2338939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G1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69263" y="2519933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951987" y="2971038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0"/>
                </a:moveTo>
                <a:lnTo>
                  <a:pt x="0" y="359664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45910" y="5017198"/>
            <a:ext cx="2355850" cy="944244"/>
            <a:chOff x="45910" y="5017198"/>
            <a:chExt cx="2355850" cy="944244"/>
          </a:xfrm>
        </p:grpSpPr>
        <p:sp>
          <p:nvSpPr>
            <p:cNvPr id="15" name="object 15"/>
            <p:cNvSpPr/>
            <p:nvPr/>
          </p:nvSpPr>
          <p:spPr>
            <a:xfrm>
              <a:off x="2050541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0" y="0"/>
                  </a:moveTo>
                  <a:lnTo>
                    <a:pt x="226314" y="0"/>
                  </a:lnTo>
                  <a:lnTo>
                    <a:pt x="266365" y="7754"/>
                  </a:lnTo>
                  <a:lnTo>
                    <a:pt x="299522" y="27962"/>
                  </a:lnTo>
                  <a:lnTo>
                    <a:pt x="336976" y="92602"/>
                  </a:lnTo>
                  <a:lnTo>
                    <a:pt x="337185" y="130464"/>
                  </a:lnTo>
                  <a:lnTo>
                    <a:pt x="322326" y="167639"/>
                  </a:lnTo>
                  <a:lnTo>
                    <a:pt x="305562" y="192023"/>
                  </a:lnTo>
                  <a:lnTo>
                    <a:pt x="281178" y="208787"/>
                  </a:lnTo>
                  <a:lnTo>
                    <a:pt x="255270" y="220217"/>
                  </a:lnTo>
                  <a:lnTo>
                    <a:pt x="226314" y="225551"/>
                  </a:lnTo>
                  <a:lnTo>
                    <a:pt x="255270" y="227837"/>
                  </a:lnTo>
                  <a:lnTo>
                    <a:pt x="305562" y="256793"/>
                  </a:lnTo>
                  <a:lnTo>
                    <a:pt x="334518" y="307086"/>
                  </a:lnTo>
                  <a:lnTo>
                    <a:pt x="339090" y="338327"/>
                  </a:lnTo>
                  <a:lnTo>
                    <a:pt x="334518" y="366521"/>
                  </a:lnTo>
                  <a:lnTo>
                    <a:pt x="305562" y="417575"/>
                  </a:lnTo>
                  <a:lnTo>
                    <a:pt x="255270" y="445770"/>
                  </a:lnTo>
                  <a:lnTo>
                    <a:pt x="226314" y="451103"/>
                  </a:lnTo>
                  <a:lnTo>
                    <a:pt x="255270" y="453389"/>
                  </a:lnTo>
                  <a:lnTo>
                    <a:pt x="305562" y="482345"/>
                  </a:lnTo>
                  <a:lnTo>
                    <a:pt x="334518" y="532637"/>
                  </a:lnTo>
                  <a:lnTo>
                    <a:pt x="339090" y="561593"/>
                  </a:lnTo>
                  <a:lnTo>
                    <a:pt x="334518" y="592073"/>
                  </a:lnTo>
                  <a:lnTo>
                    <a:pt x="305562" y="643127"/>
                  </a:lnTo>
                  <a:lnTo>
                    <a:pt x="255270" y="671321"/>
                  </a:lnTo>
                  <a:lnTo>
                    <a:pt x="226314" y="674370"/>
                  </a:lnTo>
                  <a:lnTo>
                    <a:pt x="255270" y="678942"/>
                  </a:lnTo>
                  <a:lnTo>
                    <a:pt x="281178" y="691133"/>
                  </a:lnTo>
                  <a:lnTo>
                    <a:pt x="305562" y="707898"/>
                  </a:lnTo>
                  <a:lnTo>
                    <a:pt x="322326" y="731520"/>
                  </a:lnTo>
                  <a:lnTo>
                    <a:pt x="337062" y="768883"/>
                  </a:lnTo>
                  <a:lnTo>
                    <a:pt x="336902" y="806726"/>
                  </a:lnTo>
                  <a:lnTo>
                    <a:pt x="323797" y="841900"/>
                  </a:lnTo>
                  <a:lnTo>
                    <a:pt x="299697" y="871256"/>
                  </a:lnTo>
                  <a:lnTo>
                    <a:pt x="266552" y="891646"/>
                  </a:lnTo>
                  <a:lnTo>
                    <a:pt x="226314" y="899921"/>
                  </a:lnTo>
                  <a:lnTo>
                    <a:pt x="0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7817" y="5039106"/>
              <a:ext cx="901700" cy="900430"/>
            </a:xfrm>
            <a:custGeom>
              <a:avLst/>
              <a:gdLst/>
              <a:ahLst/>
              <a:cxnLst/>
              <a:rect l="l" t="t" r="r" b="b"/>
              <a:pathLst>
                <a:path w="901700" h="900429">
                  <a:moveTo>
                    <a:pt x="0" y="451103"/>
                  </a:moveTo>
                  <a:lnTo>
                    <a:pt x="4571" y="386333"/>
                  </a:lnTo>
                  <a:lnTo>
                    <a:pt x="19049" y="323849"/>
                  </a:lnTo>
                  <a:lnTo>
                    <a:pt x="40385" y="263652"/>
                  </a:lnTo>
                  <a:lnTo>
                    <a:pt x="71627" y="206502"/>
                  </a:lnTo>
                  <a:lnTo>
                    <a:pt x="110489" y="155447"/>
                  </a:lnTo>
                  <a:lnTo>
                    <a:pt x="156210" y="110489"/>
                  </a:lnTo>
                  <a:lnTo>
                    <a:pt x="206501" y="71627"/>
                  </a:lnTo>
                  <a:lnTo>
                    <a:pt x="264414" y="40385"/>
                  </a:lnTo>
                  <a:lnTo>
                    <a:pt x="323849" y="19049"/>
                  </a:lnTo>
                  <a:lnTo>
                    <a:pt x="386334" y="4571"/>
                  </a:lnTo>
                  <a:lnTo>
                    <a:pt x="451866" y="0"/>
                  </a:lnTo>
                  <a:lnTo>
                    <a:pt x="514350" y="4571"/>
                  </a:lnTo>
                  <a:lnTo>
                    <a:pt x="576834" y="19049"/>
                  </a:lnTo>
                  <a:lnTo>
                    <a:pt x="637032" y="40385"/>
                  </a:lnTo>
                  <a:lnTo>
                    <a:pt x="694182" y="71627"/>
                  </a:lnTo>
                  <a:lnTo>
                    <a:pt x="745236" y="110489"/>
                  </a:lnTo>
                  <a:lnTo>
                    <a:pt x="790194" y="155447"/>
                  </a:lnTo>
                  <a:lnTo>
                    <a:pt x="829056" y="206502"/>
                  </a:lnTo>
                  <a:lnTo>
                    <a:pt x="860298" y="263652"/>
                  </a:lnTo>
                  <a:lnTo>
                    <a:pt x="881634" y="323849"/>
                  </a:lnTo>
                  <a:lnTo>
                    <a:pt x="896112" y="386333"/>
                  </a:lnTo>
                  <a:lnTo>
                    <a:pt x="901446" y="451103"/>
                  </a:lnTo>
                  <a:lnTo>
                    <a:pt x="896112" y="513587"/>
                  </a:lnTo>
                  <a:lnTo>
                    <a:pt x="881634" y="575309"/>
                  </a:lnTo>
                  <a:lnTo>
                    <a:pt x="860298" y="635507"/>
                  </a:lnTo>
                  <a:lnTo>
                    <a:pt x="829056" y="693419"/>
                  </a:lnTo>
                  <a:lnTo>
                    <a:pt x="790194" y="743711"/>
                  </a:lnTo>
                  <a:lnTo>
                    <a:pt x="745236" y="789431"/>
                  </a:lnTo>
                  <a:lnTo>
                    <a:pt x="694182" y="827531"/>
                  </a:lnTo>
                  <a:lnTo>
                    <a:pt x="637032" y="858774"/>
                  </a:lnTo>
                  <a:lnTo>
                    <a:pt x="576834" y="880109"/>
                  </a:lnTo>
                  <a:lnTo>
                    <a:pt x="514350" y="894587"/>
                  </a:lnTo>
                  <a:lnTo>
                    <a:pt x="451866" y="899921"/>
                  </a:lnTo>
                  <a:lnTo>
                    <a:pt x="386334" y="894587"/>
                  </a:lnTo>
                  <a:lnTo>
                    <a:pt x="331870" y="882441"/>
                  </a:lnTo>
                  <a:lnTo>
                    <a:pt x="281485" y="865812"/>
                  </a:lnTo>
                  <a:lnTo>
                    <a:pt x="234667" y="844162"/>
                  </a:lnTo>
                  <a:lnTo>
                    <a:pt x="190903" y="816954"/>
                  </a:lnTo>
                  <a:lnTo>
                    <a:pt x="149681" y="783649"/>
                  </a:lnTo>
                  <a:lnTo>
                    <a:pt x="110490" y="743711"/>
                  </a:lnTo>
                  <a:lnTo>
                    <a:pt x="71628" y="693419"/>
                  </a:lnTo>
                  <a:lnTo>
                    <a:pt x="40385" y="635507"/>
                  </a:lnTo>
                  <a:lnTo>
                    <a:pt x="19050" y="575309"/>
                  </a:lnTo>
                  <a:lnTo>
                    <a:pt x="4572" y="513587"/>
                  </a:lnTo>
                  <a:lnTo>
                    <a:pt x="0" y="451103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2600832" y="1777936"/>
            <a:ext cx="6492875" cy="4892675"/>
            <a:chOff x="2600832" y="1777936"/>
            <a:chExt cx="6492875" cy="4892675"/>
          </a:xfrm>
        </p:grpSpPr>
        <p:sp>
          <p:nvSpPr>
            <p:cNvPr id="18" name="object 18"/>
            <p:cNvSpPr/>
            <p:nvPr/>
          </p:nvSpPr>
          <p:spPr>
            <a:xfrm>
              <a:off x="2726435" y="2519933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94453" y="2519933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451866" y="451103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51866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0" y="0"/>
                  </a:moveTo>
                  <a:lnTo>
                    <a:pt x="0" y="451103"/>
                  </a:lnTo>
                  <a:lnTo>
                    <a:pt x="451866" y="451103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88785" y="2519933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88785" y="2519933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180070" y="2519933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540495" y="1799843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612897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339089" y="0"/>
                  </a:moveTo>
                  <a:lnTo>
                    <a:pt x="113538" y="0"/>
                  </a:lnTo>
                  <a:lnTo>
                    <a:pt x="44667" y="23364"/>
                  </a:lnTo>
                  <a:lnTo>
                    <a:pt x="5333" y="83820"/>
                  </a:lnTo>
                  <a:lnTo>
                    <a:pt x="0" y="112775"/>
                  </a:lnTo>
                  <a:lnTo>
                    <a:pt x="5333" y="141731"/>
                  </a:lnTo>
                  <a:lnTo>
                    <a:pt x="33527" y="192023"/>
                  </a:lnTo>
                  <a:lnTo>
                    <a:pt x="84582" y="220217"/>
                  </a:lnTo>
                  <a:lnTo>
                    <a:pt x="113538" y="225551"/>
                  </a:lnTo>
                  <a:lnTo>
                    <a:pt x="84582" y="227837"/>
                  </a:lnTo>
                  <a:lnTo>
                    <a:pt x="33527" y="256793"/>
                  </a:lnTo>
                  <a:lnTo>
                    <a:pt x="5333" y="307086"/>
                  </a:lnTo>
                  <a:lnTo>
                    <a:pt x="0" y="338327"/>
                  </a:lnTo>
                  <a:lnTo>
                    <a:pt x="5333" y="366521"/>
                  </a:lnTo>
                  <a:lnTo>
                    <a:pt x="33527" y="417575"/>
                  </a:lnTo>
                  <a:lnTo>
                    <a:pt x="84582" y="445770"/>
                  </a:lnTo>
                  <a:lnTo>
                    <a:pt x="113538" y="451103"/>
                  </a:lnTo>
                  <a:lnTo>
                    <a:pt x="84582" y="453389"/>
                  </a:lnTo>
                  <a:lnTo>
                    <a:pt x="33527" y="482345"/>
                  </a:lnTo>
                  <a:lnTo>
                    <a:pt x="5333" y="532637"/>
                  </a:lnTo>
                  <a:lnTo>
                    <a:pt x="0" y="561593"/>
                  </a:lnTo>
                  <a:lnTo>
                    <a:pt x="5333" y="592073"/>
                  </a:lnTo>
                  <a:lnTo>
                    <a:pt x="33527" y="643127"/>
                  </a:lnTo>
                  <a:lnTo>
                    <a:pt x="84582" y="671321"/>
                  </a:lnTo>
                  <a:lnTo>
                    <a:pt x="113538" y="674370"/>
                  </a:lnTo>
                  <a:lnTo>
                    <a:pt x="84582" y="678942"/>
                  </a:lnTo>
                  <a:lnTo>
                    <a:pt x="33527" y="707898"/>
                  </a:lnTo>
                  <a:lnTo>
                    <a:pt x="5333" y="758189"/>
                  </a:lnTo>
                  <a:lnTo>
                    <a:pt x="0" y="787145"/>
                  </a:lnTo>
                  <a:lnTo>
                    <a:pt x="5333" y="815340"/>
                  </a:lnTo>
                  <a:lnTo>
                    <a:pt x="33527" y="865631"/>
                  </a:lnTo>
                  <a:lnTo>
                    <a:pt x="84582" y="894587"/>
                  </a:lnTo>
                  <a:lnTo>
                    <a:pt x="113538" y="899921"/>
                  </a:lnTo>
                  <a:lnTo>
                    <a:pt x="339089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726435" y="5490210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891789" y="665835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831591" y="659815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771393" y="653872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951987" y="629869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51987" y="5939027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5">
                  <a:moveTo>
                    <a:pt x="0" y="0"/>
                  </a:moveTo>
                  <a:lnTo>
                    <a:pt x="0" y="359664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394453" y="5490210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451866" y="448817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51866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0" y="0"/>
                  </a:moveTo>
                  <a:lnTo>
                    <a:pt x="0" y="448817"/>
                  </a:lnTo>
                  <a:lnTo>
                    <a:pt x="451866" y="448817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288785" y="5490210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288785" y="5490210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180070" y="5490210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540495" y="4770120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115305" y="1799844"/>
              <a:ext cx="0" cy="4498975"/>
            </a:xfrm>
            <a:custGeom>
              <a:avLst/>
              <a:gdLst/>
              <a:ahLst/>
              <a:cxnLst/>
              <a:rect l="l" t="t" r="r" b="b"/>
              <a:pathLst>
                <a:path h="4498975">
                  <a:moveTo>
                    <a:pt x="0" y="0"/>
                  </a:moveTo>
                  <a:lnTo>
                    <a:pt x="0" y="4498847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4044941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2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50773" y="5309203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G2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969263" y="5490210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4927348" y="1182308"/>
            <a:ext cx="37846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5" dirty="0">
                <a:latin typeface="Comic Sans MS"/>
                <a:cs typeface="Comic Sans MS"/>
              </a:rPr>
              <a:t>A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376466" y="1182308"/>
            <a:ext cx="33020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0" dirty="0">
                <a:latin typeface="Comic Sans MS"/>
                <a:cs typeface="Comic Sans MS"/>
              </a:rPr>
              <a:t>B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427208" y="4150286"/>
            <a:ext cx="31623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25" dirty="0">
                <a:latin typeface="Comic Sans MS"/>
                <a:cs typeface="Comic Sans MS"/>
              </a:rPr>
              <a:t>C</a:t>
            </a:r>
            <a:endParaRPr sz="3750">
              <a:latin typeface="Comic Sans MS"/>
              <a:cs typeface="Comic Sans M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2038476" y="1382395"/>
            <a:ext cx="6600825" cy="4203065"/>
            <a:chOff x="2038476" y="1382395"/>
            <a:chExt cx="6600825" cy="4203065"/>
          </a:xfrm>
        </p:grpSpPr>
        <p:sp>
          <p:nvSpPr>
            <p:cNvPr id="56" name="object 56"/>
            <p:cNvSpPr/>
            <p:nvPr/>
          </p:nvSpPr>
          <p:spPr>
            <a:xfrm>
              <a:off x="2067305" y="4273296"/>
              <a:ext cx="426084" cy="427990"/>
            </a:xfrm>
            <a:custGeom>
              <a:avLst/>
              <a:gdLst/>
              <a:ahLst/>
              <a:cxnLst/>
              <a:rect l="l" t="t" r="r" b="b"/>
              <a:pathLst>
                <a:path w="426085" h="427989">
                  <a:moveTo>
                    <a:pt x="425958" y="427482"/>
                  </a:moveTo>
                  <a:lnTo>
                    <a:pt x="211836" y="0"/>
                  </a:lnTo>
                  <a:lnTo>
                    <a:pt x="0" y="427482"/>
                  </a:lnTo>
                  <a:lnTo>
                    <a:pt x="425958" y="42748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493263" y="4273296"/>
              <a:ext cx="425450" cy="214629"/>
            </a:xfrm>
            <a:custGeom>
              <a:avLst/>
              <a:gdLst/>
              <a:ahLst/>
              <a:cxnLst/>
              <a:rect l="l" t="t" r="r" b="b"/>
              <a:pathLst>
                <a:path w="425450" h="214629">
                  <a:moveTo>
                    <a:pt x="0" y="0"/>
                  </a:moveTo>
                  <a:lnTo>
                    <a:pt x="213360" y="214122"/>
                  </a:lnTo>
                  <a:lnTo>
                    <a:pt x="425195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706623" y="4487418"/>
              <a:ext cx="0" cy="266065"/>
            </a:xfrm>
            <a:custGeom>
              <a:avLst/>
              <a:gdLst/>
              <a:ahLst/>
              <a:cxnLst/>
              <a:rect l="l" t="t" r="r" b="b"/>
              <a:pathLst>
                <a:path h="266064">
                  <a:moveTo>
                    <a:pt x="0" y="0"/>
                  </a:moveTo>
                  <a:lnTo>
                    <a:pt x="0" y="265938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990849" y="4859274"/>
              <a:ext cx="69850" cy="0"/>
            </a:xfrm>
            <a:custGeom>
              <a:avLst/>
              <a:gdLst/>
              <a:ahLst/>
              <a:cxnLst/>
              <a:rect l="l" t="t" r="r" b="b"/>
              <a:pathLst>
                <a:path w="69850">
                  <a:moveTo>
                    <a:pt x="0" y="0"/>
                  </a:moveTo>
                  <a:lnTo>
                    <a:pt x="6934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954273" y="4822698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918459" y="4786884"/>
              <a:ext cx="214629" cy="0"/>
            </a:xfrm>
            <a:custGeom>
              <a:avLst/>
              <a:gdLst/>
              <a:ahLst/>
              <a:cxnLst/>
              <a:rect l="l" t="t" r="r" b="b"/>
              <a:pathLst>
                <a:path w="214630">
                  <a:moveTo>
                    <a:pt x="0" y="0"/>
                  </a:moveTo>
                  <a:lnTo>
                    <a:pt x="21412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026663" y="4645152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706623" y="4487418"/>
              <a:ext cx="320040" cy="158115"/>
            </a:xfrm>
            <a:custGeom>
              <a:avLst/>
              <a:gdLst/>
              <a:ahLst/>
              <a:cxnLst/>
              <a:rect l="l" t="t" r="r" b="b"/>
              <a:pathLst>
                <a:path w="320039" h="158114">
                  <a:moveTo>
                    <a:pt x="0" y="0"/>
                  </a:moveTo>
                  <a:lnTo>
                    <a:pt x="320040" y="157733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050541" y="1394460"/>
              <a:ext cx="425450" cy="426720"/>
            </a:xfrm>
            <a:custGeom>
              <a:avLst/>
              <a:gdLst/>
              <a:ahLst/>
              <a:cxnLst/>
              <a:rect l="l" t="t" r="r" b="b"/>
              <a:pathLst>
                <a:path w="425450" h="426719">
                  <a:moveTo>
                    <a:pt x="425195" y="426720"/>
                  </a:moveTo>
                  <a:lnTo>
                    <a:pt x="214121" y="0"/>
                  </a:lnTo>
                  <a:lnTo>
                    <a:pt x="0" y="426720"/>
                  </a:lnTo>
                  <a:lnTo>
                    <a:pt x="425195" y="42672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475737" y="1394460"/>
              <a:ext cx="428625" cy="213360"/>
            </a:xfrm>
            <a:custGeom>
              <a:avLst/>
              <a:gdLst/>
              <a:ahLst/>
              <a:cxnLst/>
              <a:rect l="l" t="t" r="r" b="b"/>
              <a:pathLst>
                <a:path w="428625" h="213359">
                  <a:moveTo>
                    <a:pt x="0" y="0"/>
                  </a:moveTo>
                  <a:lnTo>
                    <a:pt x="214122" y="213360"/>
                  </a:lnTo>
                  <a:lnTo>
                    <a:pt x="42824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689859" y="1607820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973323" y="1979676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>
                  <a:moveTo>
                    <a:pt x="0" y="0"/>
                  </a:moveTo>
                  <a:lnTo>
                    <a:pt x="72390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937509" y="1943862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903981" y="1908048"/>
              <a:ext cx="212090" cy="0"/>
            </a:xfrm>
            <a:custGeom>
              <a:avLst/>
              <a:gdLst/>
              <a:ahLst/>
              <a:cxnLst/>
              <a:rect l="l" t="t" r="r" b="b"/>
              <a:pathLst>
                <a:path w="212089">
                  <a:moveTo>
                    <a:pt x="0" y="0"/>
                  </a:moveTo>
                  <a:lnTo>
                    <a:pt x="21183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009899" y="1766316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689859" y="1607820"/>
              <a:ext cx="320040" cy="158750"/>
            </a:xfrm>
            <a:custGeom>
              <a:avLst/>
              <a:gdLst/>
              <a:ahLst/>
              <a:cxnLst/>
              <a:rect l="l" t="t" r="r" b="b"/>
              <a:pathLst>
                <a:path w="320039" h="158750">
                  <a:moveTo>
                    <a:pt x="0" y="0"/>
                  </a:moveTo>
                  <a:lnTo>
                    <a:pt x="320040" y="158495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18950" y="5392336"/>
              <a:ext cx="194995" cy="192699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18950" y="2423579"/>
              <a:ext cx="194995" cy="19423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44902" y="2423579"/>
              <a:ext cx="194233" cy="194233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44902" y="5392426"/>
              <a:ext cx="194233" cy="192515"/>
            </a:xfrm>
            <a:prstGeom prst="rect">
              <a:avLst/>
            </a:prstGeom>
          </p:spPr>
        </p:pic>
      </p:grpSp>
      <p:sp>
        <p:nvSpPr>
          <p:cNvPr id="76" name="object 76"/>
          <p:cNvSpPr txBox="1"/>
          <p:nvPr/>
        </p:nvSpPr>
        <p:spPr>
          <a:xfrm>
            <a:off x="5939268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4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831060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6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4073943" y="1717489"/>
            <a:ext cx="187325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0" dirty="0">
                <a:latin typeface="Comic Sans MS"/>
                <a:cs typeface="Comic Sans MS"/>
              </a:rPr>
              <a:t>1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5939169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3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831111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5</a:t>
            </a:r>
            <a:endParaRPr sz="2800">
              <a:latin typeface="Comic Sans MS"/>
              <a:cs typeface="Comic Sans MS"/>
            </a:endParaRPr>
          </a:p>
        </p:txBody>
      </p:sp>
      <p:grpSp>
        <p:nvGrpSpPr>
          <p:cNvPr id="81" name="object 81"/>
          <p:cNvGrpSpPr/>
          <p:nvPr/>
        </p:nvGrpSpPr>
        <p:grpSpPr>
          <a:xfrm>
            <a:off x="3283457" y="1319822"/>
            <a:ext cx="4026535" cy="3899535"/>
            <a:chOff x="3283457" y="1319822"/>
            <a:chExt cx="4026535" cy="3899535"/>
          </a:xfrm>
        </p:grpSpPr>
        <p:sp>
          <p:nvSpPr>
            <p:cNvPr id="82" name="object 82"/>
            <p:cNvSpPr/>
            <p:nvPr/>
          </p:nvSpPr>
          <p:spPr>
            <a:xfrm>
              <a:off x="3312413" y="2519934"/>
              <a:ext cx="180975" cy="1125220"/>
            </a:xfrm>
            <a:custGeom>
              <a:avLst/>
              <a:gdLst/>
              <a:ahLst/>
              <a:cxnLst/>
              <a:rect l="l" t="t" r="r" b="b"/>
              <a:pathLst>
                <a:path w="180975" h="1125220">
                  <a:moveTo>
                    <a:pt x="180594" y="0"/>
                  </a:moveTo>
                  <a:lnTo>
                    <a:pt x="0" y="451104"/>
                  </a:lnTo>
                  <a:lnTo>
                    <a:pt x="180594" y="359664"/>
                  </a:lnTo>
                  <a:lnTo>
                    <a:pt x="0" y="810768"/>
                  </a:lnTo>
                  <a:lnTo>
                    <a:pt x="180594" y="719328"/>
                  </a:lnTo>
                  <a:lnTo>
                    <a:pt x="45720" y="1124712"/>
                  </a:lnTo>
                </a:path>
              </a:pathLst>
            </a:custGeom>
            <a:ln w="432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83457" y="3573018"/>
              <a:ext cx="178307" cy="206501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3312413" y="2339340"/>
              <a:ext cx="360680" cy="360680"/>
            </a:xfrm>
            <a:custGeom>
              <a:avLst/>
              <a:gdLst/>
              <a:ahLst/>
              <a:cxnLst/>
              <a:rect l="l" t="t" r="r" b="b"/>
              <a:pathLst>
                <a:path w="360679" h="360680">
                  <a:moveTo>
                    <a:pt x="0" y="0"/>
                  </a:moveTo>
                  <a:lnTo>
                    <a:pt x="360426" y="360426"/>
                  </a:lnTo>
                </a:path>
              </a:pathLst>
            </a:custGeom>
            <a:ln w="432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312413" y="2339340"/>
              <a:ext cx="360680" cy="360680"/>
            </a:xfrm>
            <a:custGeom>
              <a:avLst/>
              <a:gdLst/>
              <a:ahLst/>
              <a:cxnLst/>
              <a:rect l="l" t="t" r="r" b="b"/>
              <a:pathLst>
                <a:path w="360679" h="360680">
                  <a:moveTo>
                    <a:pt x="0" y="360425"/>
                  </a:moveTo>
                  <a:lnTo>
                    <a:pt x="360426" y="0"/>
                  </a:lnTo>
                </a:path>
              </a:pathLst>
            </a:custGeom>
            <a:ln w="432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560063" y="1351025"/>
              <a:ext cx="375285" cy="638810"/>
            </a:xfrm>
            <a:custGeom>
              <a:avLst/>
              <a:gdLst/>
              <a:ahLst/>
              <a:cxnLst/>
              <a:rect l="l" t="t" r="r" b="b"/>
              <a:pathLst>
                <a:path w="375285" h="638810">
                  <a:moveTo>
                    <a:pt x="0" y="0"/>
                  </a:moveTo>
                  <a:lnTo>
                    <a:pt x="374904" y="638556"/>
                  </a:lnTo>
                </a:path>
              </a:pathLst>
            </a:custGeom>
            <a:ln w="6240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822191" y="1908047"/>
              <a:ext cx="212090" cy="251460"/>
            </a:xfrm>
            <a:custGeom>
              <a:avLst/>
              <a:gdLst/>
              <a:ahLst/>
              <a:cxnLst/>
              <a:rect l="l" t="t" r="r" b="b"/>
              <a:pathLst>
                <a:path w="212089" h="251460">
                  <a:moveTo>
                    <a:pt x="211836" y="251460"/>
                  </a:moveTo>
                  <a:lnTo>
                    <a:pt x="195072" y="0"/>
                  </a:lnTo>
                  <a:lnTo>
                    <a:pt x="0" y="112776"/>
                  </a:lnTo>
                  <a:lnTo>
                    <a:pt x="211836" y="25146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6516623" y="4319015"/>
              <a:ext cx="762000" cy="760730"/>
            </a:xfrm>
            <a:custGeom>
              <a:avLst/>
              <a:gdLst/>
              <a:ahLst/>
              <a:cxnLst/>
              <a:rect l="l" t="t" r="r" b="b"/>
              <a:pathLst>
                <a:path w="762000" h="760729">
                  <a:moveTo>
                    <a:pt x="762000" y="0"/>
                  </a:moveTo>
                  <a:lnTo>
                    <a:pt x="0" y="760476"/>
                  </a:lnTo>
                </a:path>
              </a:pathLst>
            </a:custGeom>
            <a:ln w="62407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6377177" y="4978908"/>
              <a:ext cx="241300" cy="240029"/>
            </a:xfrm>
            <a:custGeom>
              <a:avLst/>
              <a:gdLst/>
              <a:ahLst/>
              <a:cxnLst/>
              <a:rect l="l" t="t" r="r" b="b"/>
              <a:pathLst>
                <a:path w="241300" h="240029">
                  <a:moveTo>
                    <a:pt x="240792" y="160782"/>
                  </a:moveTo>
                  <a:lnTo>
                    <a:pt x="79248" y="0"/>
                  </a:lnTo>
                  <a:lnTo>
                    <a:pt x="0" y="240030"/>
                  </a:lnTo>
                  <a:lnTo>
                    <a:pt x="240792" y="160782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6560057" y="2953512"/>
              <a:ext cx="718820" cy="285750"/>
            </a:xfrm>
            <a:custGeom>
              <a:avLst/>
              <a:gdLst/>
              <a:ahLst/>
              <a:cxnLst/>
              <a:rect l="l" t="t" r="r" b="b"/>
              <a:pathLst>
                <a:path w="718820" h="285750">
                  <a:moveTo>
                    <a:pt x="0" y="0"/>
                  </a:moveTo>
                  <a:lnTo>
                    <a:pt x="718566" y="285749"/>
                  </a:lnTo>
                </a:path>
              </a:pathLst>
            </a:custGeom>
            <a:ln w="62407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6377178" y="2858262"/>
              <a:ext cx="253365" cy="211454"/>
            </a:xfrm>
            <a:custGeom>
              <a:avLst/>
              <a:gdLst/>
              <a:ahLst/>
              <a:cxnLst/>
              <a:rect l="l" t="t" r="r" b="b"/>
              <a:pathLst>
                <a:path w="253365" h="211455">
                  <a:moveTo>
                    <a:pt x="252983" y="0"/>
                  </a:moveTo>
                  <a:lnTo>
                    <a:pt x="0" y="21336"/>
                  </a:lnTo>
                  <a:lnTo>
                    <a:pt x="168401" y="211074"/>
                  </a:lnTo>
                  <a:lnTo>
                    <a:pt x="252983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735830" y="3779520"/>
              <a:ext cx="1641475" cy="1146810"/>
            </a:xfrm>
            <a:custGeom>
              <a:avLst/>
              <a:gdLst/>
              <a:ahLst/>
              <a:cxnLst/>
              <a:rect l="l" t="t" r="r" b="b"/>
              <a:pathLst>
                <a:path w="1641475" h="1146810">
                  <a:moveTo>
                    <a:pt x="1641347" y="0"/>
                  </a:moveTo>
                  <a:lnTo>
                    <a:pt x="0" y="1146810"/>
                  </a:lnTo>
                </a:path>
              </a:pathLst>
            </a:custGeom>
            <a:ln w="62407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574285" y="4818126"/>
              <a:ext cx="250190" cy="220979"/>
            </a:xfrm>
            <a:custGeom>
              <a:avLst/>
              <a:gdLst/>
              <a:ahLst/>
              <a:cxnLst/>
              <a:rect l="l" t="t" r="r" b="b"/>
              <a:pathLst>
                <a:path w="250189" h="220979">
                  <a:moveTo>
                    <a:pt x="249936" y="185166"/>
                  </a:moveTo>
                  <a:lnTo>
                    <a:pt x="120396" y="0"/>
                  </a:lnTo>
                  <a:lnTo>
                    <a:pt x="0" y="220980"/>
                  </a:lnTo>
                  <a:lnTo>
                    <a:pt x="249936" y="185166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4" name="object 94"/>
          <p:cNvSpPr txBox="1">
            <a:spLocks noGrp="1"/>
          </p:cNvSpPr>
          <p:nvPr>
            <p:ph type="title"/>
          </p:nvPr>
        </p:nvSpPr>
        <p:spPr>
          <a:xfrm>
            <a:off x="2906267" y="720090"/>
            <a:ext cx="1308100" cy="535305"/>
          </a:xfrm>
          <a:prstGeom prst="rect">
            <a:avLst/>
          </a:prstGeom>
          <a:solidFill>
            <a:srgbClr val="FF0000"/>
          </a:solidFill>
          <a:ln w="24002">
            <a:solidFill>
              <a:srgbClr val="000000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45"/>
              </a:spcBef>
            </a:pPr>
            <a:r>
              <a:rPr b="0" spc="25" dirty="0">
                <a:solidFill>
                  <a:srgbClr val="000000"/>
                </a:solidFill>
                <a:latin typeface="Comic Sans MS"/>
                <a:cs typeface="Comic Sans MS"/>
              </a:rPr>
              <a:t>FALLA</a:t>
            </a:r>
          </a:p>
        </p:txBody>
      </p:sp>
      <p:sp>
        <p:nvSpPr>
          <p:cNvPr id="95" name="object 95"/>
          <p:cNvSpPr txBox="1"/>
          <p:nvPr/>
        </p:nvSpPr>
        <p:spPr>
          <a:xfrm>
            <a:off x="6557771" y="3419094"/>
            <a:ext cx="2344420" cy="720090"/>
          </a:xfrm>
          <a:prstGeom prst="rect">
            <a:avLst/>
          </a:prstGeom>
          <a:solidFill>
            <a:srgbClr val="00FF00"/>
          </a:solidFill>
          <a:ln w="24003">
            <a:solidFill>
              <a:srgbClr val="000000"/>
            </a:solidFill>
          </a:ln>
        </p:spPr>
        <p:txBody>
          <a:bodyPr vert="horz" wrap="square" lIns="0" tIns="111760" rIns="0" bIns="0" rtlCol="0">
            <a:spAutoFit/>
          </a:bodyPr>
          <a:lstStyle/>
          <a:p>
            <a:pPr marL="220345">
              <a:lnSpc>
                <a:spcPct val="100000"/>
              </a:lnSpc>
              <a:spcBef>
                <a:spcPts val="880"/>
              </a:spcBef>
            </a:pPr>
            <a:r>
              <a:rPr sz="2800" spc="20" dirty="0">
                <a:latin typeface="Comic Sans MS"/>
                <a:cs typeface="Comic Sans MS"/>
              </a:rPr>
              <a:t>RESPALDO</a:t>
            </a:r>
            <a:endParaRPr sz="28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612898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339089" y="0"/>
                </a:moveTo>
                <a:lnTo>
                  <a:pt x="113538" y="0"/>
                </a:lnTo>
                <a:lnTo>
                  <a:pt x="57911" y="14478"/>
                </a:lnTo>
                <a:lnTo>
                  <a:pt x="16763" y="54864"/>
                </a:lnTo>
                <a:lnTo>
                  <a:pt x="0" y="110490"/>
                </a:lnTo>
                <a:lnTo>
                  <a:pt x="5333" y="141732"/>
                </a:lnTo>
                <a:lnTo>
                  <a:pt x="33527" y="192024"/>
                </a:lnTo>
                <a:lnTo>
                  <a:pt x="84582" y="220218"/>
                </a:lnTo>
                <a:lnTo>
                  <a:pt x="113538" y="223265"/>
                </a:lnTo>
                <a:lnTo>
                  <a:pt x="84582" y="227838"/>
                </a:lnTo>
                <a:lnTo>
                  <a:pt x="33527" y="256794"/>
                </a:lnTo>
                <a:lnTo>
                  <a:pt x="5333" y="307086"/>
                </a:lnTo>
                <a:lnTo>
                  <a:pt x="0" y="336042"/>
                </a:lnTo>
                <a:lnTo>
                  <a:pt x="5333" y="364236"/>
                </a:lnTo>
                <a:lnTo>
                  <a:pt x="33527" y="414528"/>
                </a:lnTo>
                <a:lnTo>
                  <a:pt x="84582" y="443484"/>
                </a:lnTo>
                <a:lnTo>
                  <a:pt x="113538" y="448818"/>
                </a:lnTo>
                <a:lnTo>
                  <a:pt x="84582" y="453390"/>
                </a:lnTo>
                <a:lnTo>
                  <a:pt x="33527" y="482345"/>
                </a:lnTo>
                <a:lnTo>
                  <a:pt x="5333" y="532638"/>
                </a:lnTo>
                <a:lnTo>
                  <a:pt x="0" y="561594"/>
                </a:lnTo>
                <a:lnTo>
                  <a:pt x="5333" y="589788"/>
                </a:lnTo>
                <a:lnTo>
                  <a:pt x="33527" y="640080"/>
                </a:lnTo>
                <a:lnTo>
                  <a:pt x="84582" y="669036"/>
                </a:lnTo>
                <a:lnTo>
                  <a:pt x="113538" y="674370"/>
                </a:lnTo>
                <a:lnTo>
                  <a:pt x="84582" y="676656"/>
                </a:lnTo>
                <a:lnTo>
                  <a:pt x="33527" y="704850"/>
                </a:lnTo>
                <a:lnTo>
                  <a:pt x="5333" y="755904"/>
                </a:lnTo>
                <a:lnTo>
                  <a:pt x="0" y="787146"/>
                </a:lnTo>
                <a:lnTo>
                  <a:pt x="5333" y="815340"/>
                </a:lnTo>
                <a:lnTo>
                  <a:pt x="33527" y="865632"/>
                </a:lnTo>
                <a:lnTo>
                  <a:pt x="84582" y="894588"/>
                </a:lnTo>
                <a:lnTo>
                  <a:pt x="113538" y="899922"/>
                </a:lnTo>
                <a:lnTo>
                  <a:pt x="339089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50541" y="2071116"/>
            <a:ext cx="339090" cy="900430"/>
          </a:xfrm>
          <a:custGeom>
            <a:avLst/>
            <a:gdLst/>
            <a:ahLst/>
            <a:cxnLst/>
            <a:rect l="l" t="t" r="r" b="b"/>
            <a:pathLst>
              <a:path w="339089" h="900430">
                <a:moveTo>
                  <a:pt x="0" y="0"/>
                </a:moveTo>
                <a:lnTo>
                  <a:pt x="226314" y="0"/>
                </a:lnTo>
                <a:lnTo>
                  <a:pt x="281178" y="14477"/>
                </a:lnTo>
                <a:lnTo>
                  <a:pt x="322326" y="54864"/>
                </a:lnTo>
                <a:lnTo>
                  <a:pt x="339090" y="110489"/>
                </a:lnTo>
                <a:lnTo>
                  <a:pt x="334518" y="141731"/>
                </a:lnTo>
                <a:lnTo>
                  <a:pt x="305562" y="192023"/>
                </a:lnTo>
                <a:lnTo>
                  <a:pt x="255270" y="220218"/>
                </a:lnTo>
                <a:lnTo>
                  <a:pt x="226314" y="223265"/>
                </a:lnTo>
                <a:lnTo>
                  <a:pt x="255270" y="227838"/>
                </a:lnTo>
                <a:lnTo>
                  <a:pt x="305562" y="256794"/>
                </a:lnTo>
                <a:lnTo>
                  <a:pt x="334518" y="307086"/>
                </a:lnTo>
                <a:lnTo>
                  <a:pt x="339090" y="336042"/>
                </a:lnTo>
                <a:lnTo>
                  <a:pt x="334518" y="364236"/>
                </a:lnTo>
                <a:lnTo>
                  <a:pt x="305562" y="414528"/>
                </a:lnTo>
                <a:lnTo>
                  <a:pt x="255270" y="443484"/>
                </a:lnTo>
                <a:lnTo>
                  <a:pt x="226314" y="448818"/>
                </a:lnTo>
                <a:lnTo>
                  <a:pt x="255270" y="453390"/>
                </a:lnTo>
                <a:lnTo>
                  <a:pt x="305562" y="482345"/>
                </a:lnTo>
                <a:lnTo>
                  <a:pt x="334518" y="532638"/>
                </a:lnTo>
                <a:lnTo>
                  <a:pt x="339090" y="561594"/>
                </a:lnTo>
                <a:lnTo>
                  <a:pt x="334518" y="589788"/>
                </a:lnTo>
                <a:lnTo>
                  <a:pt x="305562" y="640080"/>
                </a:lnTo>
                <a:lnTo>
                  <a:pt x="255270" y="669036"/>
                </a:lnTo>
                <a:lnTo>
                  <a:pt x="226314" y="674370"/>
                </a:lnTo>
                <a:lnTo>
                  <a:pt x="255270" y="676656"/>
                </a:lnTo>
                <a:lnTo>
                  <a:pt x="305562" y="704850"/>
                </a:lnTo>
                <a:lnTo>
                  <a:pt x="334518" y="755904"/>
                </a:lnTo>
                <a:lnTo>
                  <a:pt x="339090" y="787146"/>
                </a:lnTo>
                <a:lnTo>
                  <a:pt x="334518" y="815340"/>
                </a:lnTo>
                <a:lnTo>
                  <a:pt x="305562" y="865632"/>
                </a:lnTo>
                <a:lnTo>
                  <a:pt x="255270" y="894588"/>
                </a:lnTo>
                <a:lnTo>
                  <a:pt x="226314" y="899922"/>
                </a:lnTo>
                <a:lnTo>
                  <a:pt x="0" y="899922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2771394" y="3330701"/>
            <a:ext cx="361315" cy="372110"/>
            <a:chOff x="2771394" y="3330701"/>
            <a:chExt cx="361315" cy="372110"/>
          </a:xfrm>
        </p:grpSpPr>
        <p:sp>
          <p:nvSpPr>
            <p:cNvPr id="6" name="object 6"/>
            <p:cNvSpPr/>
            <p:nvPr/>
          </p:nvSpPr>
          <p:spPr>
            <a:xfrm>
              <a:off x="2891790" y="369036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31591" y="363016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71394" y="357073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51988" y="333070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67817" y="2071116"/>
            <a:ext cx="901700" cy="900430"/>
          </a:xfrm>
          <a:custGeom>
            <a:avLst/>
            <a:gdLst/>
            <a:ahLst/>
            <a:cxnLst/>
            <a:rect l="l" t="t" r="r" b="b"/>
            <a:pathLst>
              <a:path w="901700" h="900430">
                <a:moveTo>
                  <a:pt x="0" y="448817"/>
                </a:moveTo>
                <a:lnTo>
                  <a:pt x="4571" y="384047"/>
                </a:lnTo>
                <a:lnTo>
                  <a:pt x="19049" y="321563"/>
                </a:lnTo>
                <a:lnTo>
                  <a:pt x="40385" y="261366"/>
                </a:lnTo>
                <a:lnTo>
                  <a:pt x="71627" y="206501"/>
                </a:lnTo>
                <a:lnTo>
                  <a:pt x="110489" y="153161"/>
                </a:lnTo>
                <a:lnTo>
                  <a:pt x="156210" y="107441"/>
                </a:lnTo>
                <a:lnTo>
                  <a:pt x="206501" y="69341"/>
                </a:lnTo>
                <a:lnTo>
                  <a:pt x="264414" y="38099"/>
                </a:lnTo>
                <a:lnTo>
                  <a:pt x="323849" y="16763"/>
                </a:lnTo>
                <a:lnTo>
                  <a:pt x="386334" y="2285"/>
                </a:lnTo>
                <a:lnTo>
                  <a:pt x="451866" y="0"/>
                </a:lnTo>
                <a:lnTo>
                  <a:pt x="514350" y="2285"/>
                </a:lnTo>
                <a:lnTo>
                  <a:pt x="576834" y="16763"/>
                </a:lnTo>
                <a:lnTo>
                  <a:pt x="637032" y="38099"/>
                </a:lnTo>
                <a:lnTo>
                  <a:pt x="694182" y="69341"/>
                </a:lnTo>
                <a:lnTo>
                  <a:pt x="745236" y="107441"/>
                </a:lnTo>
                <a:lnTo>
                  <a:pt x="790194" y="153161"/>
                </a:lnTo>
                <a:lnTo>
                  <a:pt x="829056" y="206501"/>
                </a:lnTo>
                <a:lnTo>
                  <a:pt x="860298" y="261366"/>
                </a:lnTo>
                <a:lnTo>
                  <a:pt x="881634" y="321563"/>
                </a:lnTo>
                <a:lnTo>
                  <a:pt x="896112" y="384047"/>
                </a:lnTo>
                <a:lnTo>
                  <a:pt x="901446" y="448817"/>
                </a:lnTo>
                <a:lnTo>
                  <a:pt x="896112" y="513588"/>
                </a:lnTo>
                <a:lnTo>
                  <a:pt x="881634" y="575310"/>
                </a:lnTo>
                <a:lnTo>
                  <a:pt x="860298" y="635507"/>
                </a:lnTo>
                <a:lnTo>
                  <a:pt x="829056" y="691133"/>
                </a:lnTo>
                <a:lnTo>
                  <a:pt x="790194" y="743711"/>
                </a:lnTo>
                <a:lnTo>
                  <a:pt x="745236" y="789432"/>
                </a:lnTo>
                <a:lnTo>
                  <a:pt x="694182" y="827532"/>
                </a:lnTo>
                <a:lnTo>
                  <a:pt x="637032" y="858773"/>
                </a:lnTo>
                <a:lnTo>
                  <a:pt x="576834" y="880110"/>
                </a:lnTo>
                <a:lnTo>
                  <a:pt x="514350" y="894588"/>
                </a:lnTo>
                <a:lnTo>
                  <a:pt x="451866" y="899921"/>
                </a:lnTo>
                <a:lnTo>
                  <a:pt x="386334" y="894588"/>
                </a:lnTo>
                <a:lnTo>
                  <a:pt x="337473" y="884140"/>
                </a:lnTo>
                <a:lnTo>
                  <a:pt x="291155" y="869488"/>
                </a:lnTo>
                <a:lnTo>
                  <a:pt x="247468" y="850593"/>
                </a:lnTo>
                <a:lnTo>
                  <a:pt x="206501" y="827417"/>
                </a:lnTo>
                <a:lnTo>
                  <a:pt x="168345" y="799922"/>
                </a:lnTo>
                <a:lnTo>
                  <a:pt x="133088" y="768068"/>
                </a:lnTo>
                <a:lnTo>
                  <a:pt x="100819" y="731818"/>
                </a:lnTo>
                <a:lnTo>
                  <a:pt x="71628" y="691133"/>
                </a:lnTo>
                <a:lnTo>
                  <a:pt x="40385" y="635507"/>
                </a:lnTo>
                <a:lnTo>
                  <a:pt x="19050" y="575310"/>
                </a:lnTo>
                <a:lnTo>
                  <a:pt x="4572" y="513588"/>
                </a:lnTo>
                <a:lnTo>
                  <a:pt x="0" y="448817"/>
                </a:lnTo>
              </a:path>
            </a:pathLst>
          </a:custGeom>
          <a:ln w="432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50773" y="2338939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G1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69263" y="2519933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951987" y="2971038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0"/>
                </a:moveTo>
                <a:lnTo>
                  <a:pt x="0" y="359664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45910" y="5017198"/>
            <a:ext cx="2355850" cy="944244"/>
            <a:chOff x="45910" y="5017198"/>
            <a:chExt cx="2355850" cy="944244"/>
          </a:xfrm>
        </p:grpSpPr>
        <p:sp>
          <p:nvSpPr>
            <p:cNvPr id="15" name="object 15"/>
            <p:cNvSpPr/>
            <p:nvPr/>
          </p:nvSpPr>
          <p:spPr>
            <a:xfrm>
              <a:off x="2050541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0" y="0"/>
                  </a:moveTo>
                  <a:lnTo>
                    <a:pt x="226314" y="0"/>
                  </a:lnTo>
                  <a:lnTo>
                    <a:pt x="266365" y="7754"/>
                  </a:lnTo>
                  <a:lnTo>
                    <a:pt x="299522" y="27962"/>
                  </a:lnTo>
                  <a:lnTo>
                    <a:pt x="336976" y="92602"/>
                  </a:lnTo>
                  <a:lnTo>
                    <a:pt x="337185" y="130464"/>
                  </a:lnTo>
                  <a:lnTo>
                    <a:pt x="322326" y="167639"/>
                  </a:lnTo>
                  <a:lnTo>
                    <a:pt x="305562" y="192023"/>
                  </a:lnTo>
                  <a:lnTo>
                    <a:pt x="281178" y="208787"/>
                  </a:lnTo>
                  <a:lnTo>
                    <a:pt x="255270" y="220217"/>
                  </a:lnTo>
                  <a:lnTo>
                    <a:pt x="226314" y="225551"/>
                  </a:lnTo>
                  <a:lnTo>
                    <a:pt x="255270" y="227837"/>
                  </a:lnTo>
                  <a:lnTo>
                    <a:pt x="305562" y="256793"/>
                  </a:lnTo>
                  <a:lnTo>
                    <a:pt x="334518" y="307086"/>
                  </a:lnTo>
                  <a:lnTo>
                    <a:pt x="339090" y="338327"/>
                  </a:lnTo>
                  <a:lnTo>
                    <a:pt x="334518" y="366521"/>
                  </a:lnTo>
                  <a:lnTo>
                    <a:pt x="305562" y="417575"/>
                  </a:lnTo>
                  <a:lnTo>
                    <a:pt x="255270" y="445770"/>
                  </a:lnTo>
                  <a:lnTo>
                    <a:pt x="226314" y="451103"/>
                  </a:lnTo>
                  <a:lnTo>
                    <a:pt x="255270" y="453389"/>
                  </a:lnTo>
                  <a:lnTo>
                    <a:pt x="305562" y="482345"/>
                  </a:lnTo>
                  <a:lnTo>
                    <a:pt x="334518" y="532637"/>
                  </a:lnTo>
                  <a:lnTo>
                    <a:pt x="339090" y="561593"/>
                  </a:lnTo>
                  <a:lnTo>
                    <a:pt x="334518" y="592073"/>
                  </a:lnTo>
                  <a:lnTo>
                    <a:pt x="305562" y="643127"/>
                  </a:lnTo>
                  <a:lnTo>
                    <a:pt x="255270" y="671321"/>
                  </a:lnTo>
                  <a:lnTo>
                    <a:pt x="226314" y="674370"/>
                  </a:lnTo>
                  <a:lnTo>
                    <a:pt x="255270" y="678942"/>
                  </a:lnTo>
                  <a:lnTo>
                    <a:pt x="281178" y="691133"/>
                  </a:lnTo>
                  <a:lnTo>
                    <a:pt x="305562" y="707898"/>
                  </a:lnTo>
                  <a:lnTo>
                    <a:pt x="322326" y="731520"/>
                  </a:lnTo>
                  <a:lnTo>
                    <a:pt x="337062" y="768883"/>
                  </a:lnTo>
                  <a:lnTo>
                    <a:pt x="336902" y="806726"/>
                  </a:lnTo>
                  <a:lnTo>
                    <a:pt x="323797" y="841900"/>
                  </a:lnTo>
                  <a:lnTo>
                    <a:pt x="299697" y="871256"/>
                  </a:lnTo>
                  <a:lnTo>
                    <a:pt x="266552" y="891646"/>
                  </a:lnTo>
                  <a:lnTo>
                    <a:pt x="226314" y="899921"/>
                  </a:lnTo>
                  <a:lnTo>
                    <a:pt x="0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7817" y="5039106"/>
              <a:ext cx="901700" cy="900430"/>
            </a:xfrm>
            <a:custGeom>
              <a:avLst/>
              <a:gdLst/>
              <a:ahLst/>
              <a:cxnLst/>
              <a:rect l="l" t="t" r="r" b="b"/>
              <a:pathLst>
                <a:path w="901700" h="900429">
                  <a:moveTo>
                    <a:pt x="0" y="451103"/>
                  </a:moveTo>
                  <a:lnTo>
                    <a:pt x="4571" y="386333"/>
                  </a:lnTo>
                  <a:lnTo>
                    <a:pt x="19049" y="323849"/>
                  </a:lnTo>
                  <a:lnTo>
                    <a:pt x="40385" y="263652"/>
                  </a:lnTo>
                  <a:lnTo>
                    <a:pt x="71627" y="206502"/>
                  </a:lnTo>
                  <a:lnTo>
                    <a:pt x="110489" y="155447"/>
                  </a:lnTo>
                  <a:lnTo>
                    <a:pt x="156210" y="110489"/>
                  </a:lnTo>
                  <a:lnTo>
                    <a:pt x="206501" y="71627"/>
                  </a:lnTo>
                  <a:lnTo>
                    <a:pt x="264414" y="40385"/>
                  </a:lnTo>
                  <a:lnTo>
                    <a:pt x="323849" y="19049"/>
                  </a:lnTo>
                  <a:lnTo>
                    <a:pt x="386334" y="4571"/>
                  </a:lnTo>
                  <a:lnTo>
                    <a:pt x="451866" y="0"/>
                  </a:lnTo>
                  <a:lnTo>
                    <a:pt x="514350" y="4571"/>
                  </a:lnTo>
                  <a:lnTo>
                    <a:pt x="576834" y="19049"/>
                  </a:lnTo>
                  <a:lnTo>
                    <a:pt x="637032" y="40385"/>
                  </a:lnTo>
                  <a:lnTo>
                    <a:pt x="694182" y="71627"/>
                  </a:lnTo>
                  <a:lnTo>
                    <a:pt x="745236" y="110489"/>
                  </a:lnTo>
                  <a:lnTo>
                    <a:pt x="790194" y="155447"/>
                  </a:lnTo>
                  <a:lnTo>
                    <a:pt x="829056" y="206502"/>
                  </a:lnTo>
                  <a:lnTo>
                    <a:pt x="860298" y="263652"/>
                  </a:lnTo>
                  <a:lnTo>
                    <a:pt x="881634" y="323849"/>
                  </a:lnTo>
                  <a:lnTo>
                    <a:pt x="896112" y="386333"/>
                  </a:lnTo>
                  <a:lnTo>
                    <a:pt x="901446" y="451103"/>
                  </a:lnTo>
                  <a:lnTo>
                    <a:pt x="896112" y="513587"/>
                  </a:lnTo>
                  <a:lnTo>
                    <a:pt x="881634" y="575309"/>
                  </a:lnTo>
                  <a:lnTo>
                    <a:pt x="860298" y="635507"/>
                  </a:lnTo>
                  <a:lnTo>
                    <a:pt x="829056" y="693419"/>
                  </a:lnTo>
                  <a:lnTo>
                    <a:pt x="790194" y="743711"/>
                  </a:lnTo>
                  <a:lnTo>
                    <a:pt x="745236" y="789431"/>
                  </a:lnTo>
                  <a:lnTo>
                    <a:pt x="694182" y="827531"/>
                  </a:lnTo>
                  <a:lnTo>
                    <a:pt x="637032" y="858774"/>
                  </a:lnTo>
                  <a:lnTo>
                    <a:pt x="576834" y="880109"/>
                  </a:lnTo>
                  <a:lnTo>
                    <a:pt x="514350" y="894587"/>
                  </a:lnTo>
                  <a:lnTo>
                    <a:pt x="451866" y="899921"/>
                  </a:lnTo>
                  <a:lnTo>
                    <a:pt x="386334" y="894587"/>
                  </a:lnTo>
                  <a:lnTo>
                    <a:pt x="331870" y="882441"/>
                  </a:lnTo>
                  <a:lnTo>
                    <a:pt x="281485" y="865812"/>
                  </a:lnTo>
                  <a:lnTo>
                    <a:pt x="234667" y="844162"/>
                  </a:lnTo>
                  <a:lnTo>
                    <a:pt x="190903" y="816954"/>
                  </a:lnTo>
                  <a:lnTo>
                    <a:pt x="149681" y="783649"/>
                  </a:lnTo>
                  <a:lnTo>
                    <a:pt x="110490" y="743711"/>
                  </a:lnTo>
                  <a:lnTo>
                    <a:pt x="71628" y="693419"/>
                  </a:lnTo>
                  <a:lnTo>
                    <a:pt x="40385" y="635507"/>
                  </a:lnTo>
                  <a:lnTo>
                    <a:pt x="19050" y="575309"/>
                  </a:lnTo>
                  <a:lnTo>
                    <a:pt x="4572" y="513587"/>
                  </a:lnTo>
                  <a:lnTo>
                    <a:pt x="0" y="451103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2600832" y="1777936"/>
            <a:ext cx="6492875" cy="4892675"/>
            <a:chOff x="2600832" y="1777936"/>
            <a:chExt cx="6492875" cy="4892675"/>
          </a:xfrm>
        </p:grpSpPr>
        <p:sp>
          <p:nvSpPr>
            <p:cNvPr id="18" name="object 18"/>
            <p:cNvSpPr/>
            <p:nvPr/>
          </p:nvSpPr>
          <p:spPr>
            <a:xfrm>
              <a:off x="2726435" y="2519933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44873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94453" y="2519933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451866" y="451103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51866" y="451103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836919" y="2294381"/>
              <a:ext cx="452120" cy="451484"/>
            </a:xfrm>
            <a:custGeom>
              <a:avLst/>
              <a:gdLst/>
              <a:ahLst/>
              <a:cxnLst/>
              <a:rect l="l" t="t" r="r" b="b"/>
              <a:pathLst>
                <a:path w="452120" h="451485">
                  <a:moveTo>
                    <a:pt x="0" y="0"/>
                  </a:moveTo>
                  <a:lnTo>
                    <a:pt x="0" y="451103"/>
                  </a:lnTo>
                  <a:lnTo>
                    <a:pt x="451866" y="451103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88785" y="2519933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88785" y="2519933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449580" y="451103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51103"/>
                  </a:lnTo>
                  <a:lnTo>
                    <a:pt x="449580" y="4511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730490" y="2294381"/>
              <a:ext cx="449580" cy="451484"/>
            </a:xfrm>
            <a:custGeom>
              <a:avLst/>
              <a:gdLst/>
              <a:ahLst/>
              <a:cxnLst/>
              <a:rect l="l" t="t" r="r" b="b"/>
              <a:pathLst>
                <a:path w="449579" h="451485">
                  <a:moveTo>
                    <a:pt x="0" y="0"/>
                  </a:moveTo>
                  <a:lnTo>
                    <a:pt x="0" y="451103"/>
                  </a:lnTo>
                  <a:lnTo>
                    <a:pt x="449580" y="451103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180070" y="2519933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540495" y="1799843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612897" y="5039105"/>
              <a:ext cx="339090" cy="900430"/>
            </a:xfrm>
            <a:custGeom>
              <a:avLst/>
              <a:gdLst/>
              <a:ahLst/>
              <a:cxnLst/>
              <a:rect l="l" t="t" r="r" b="b"/>
              <a:pathLst>
                <a:path w="339089" h="900429">
                  <a:moveTo>
                    <a:pt x="339089" y="0"/>
                  </a:moveTo>
                  <a:lnTo>
                    <a:pt x="113538" y="0"/>
                  </a:lnTo>
                  <a:lnTo>
                    <a:pt x="44667" y="23364"/>
                  </a:lnTo>
                  <a:lnTo>
                    <a:pt x="5333" y="83820"/>
                  </a:lnTo>
                  <a:lnTo>
                    <a:pt x="0" y="112775"/>
                  </a:lnTo>
                  <a:lnTo>
                    <a:pt x="5333" y="141731"/>
                  </a:lnTo>
                  <a:lnTo>
                    <a:pt x="33527" y="192023"/>
                  </a:lnTo>
                  <a:lnTo>
                    <a:pt x="84582" y="220217"/>
                  </a:lnTo>
                  <a:lnTo>
                    <a:pt x="113538" y="225551"/>
                  </a:lnTo>
                  <a:lnTo>
                    <a:pt x="84582" y="227837"/>
                  </a:lnTo>
                  <a:lnTo>
                    <a:pt x="33527" y="256793"/>
                  </a:lnTo>
                  <a:lnTo>
                    <a:pt x="5333" y="307086"/>
                  </a:lnTo>
                  <a:lnTo>
                    <a:pt x="0" y="338327"/>
                  </a:lnTo>
                  <a:lnTo>
                    <a:pt x="5333" y="366521"/>
                  </a:lnTo>
                  <a:lnTo>
                    <a:pt x="33527" y="417575"/>
                  </a:lnTo>
                  <a:lnTo>
                    <a:pt x="84582" y="445770"/>
                  </a:lnTo>
                  <a:lnTo>
                    <a:pt x="113538" y="451103"/>
                  </a:lnTo>
                  <a:lnTo>
                    <a:pt x="84582" y="453389"/>
                  </a:lnTo>
                  <a:lnTo>
                    <a:pt x="33527" y="482345"/>
                  </a:lnTo>
                  <a:lnTo>
                    <a:pt x="5333" y="532637"/>
                  </a:lnTo>
                  <a:lnTo>
                    <a:pt x="0" y="561593"/>
                  </a:lnTo>
                  <a:lnTo>
                    <a:pt x="5333" y="592073"/>
                  </a:lnTo>
                  <a:lnTo>
                    <a:pt x="33527" y="643127"/>
                  </a:lnTo>
                  <a:lnTo>
                    <a:pt x="84582" y="671321"/>
                  </a:lnTo>
                  <a:lnTo>
                    <a:pt x="113538" y="674370"/>
                  </a:lnTo>
                  <a:lnTo>
                    <a:pt x="84582" y="678942"/>
                  </a:lnTo>
                  <a:lnTo>
                    <a:pt x="33527" y="707898"/>
                  </a:lnTo>
                  <a:lnTo>
                    <a:pt x="5333" y="758189"/>
                  </a:lnTo>
                  <a:lnTo>
                    <a:pt x="0" y="787145"/>
                  </a:lnTo>
                  <a:lnTo>
                    <a:pt x="5333" y="815340"/>
                  </a:lnTo>
                  <a:lnTo>
                    <a:pt x="33527" y="865631"/>
                  </a:lnTo>
                  <a:lnTo>
                    <a:pt x="84582" y="894587"/>
                  </a:lnTo>
                  <a:lnTo>
                    <a:pt x="113538" y="899921"/>
                  </a:lnTo>
                  <a:lnTo>
                    <a:pt x="339089" y="89992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726435" y="5490210"/>
              <a:ext cx="1218565" cy="0"/>
            </a:xfrm>
            <a:custGeom>
              <a:avLst/>
              <a:gdLst/>
              <a:ahLst/>
              <a:cxnLst/>
              <a:rect l="l" t="t" r="r" b="b"/>
              <a:pathLst>
                <a:path w="1218564">
                  <a:moveTo>
                    <a:pt x="0" y="0"/>
                  </a:moveTo>
                  <a:lnTo>
                    <a:pt x="121843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891789" y="6658355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39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831591" y="6598157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079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771393" y="6538721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4">
                  <a:moveTo>
                    <a:pt x="0" y="0"/>
                  </a:moveTo>
                  <a:lnTo>
                    <a:pt x="361188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951987" y="629869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29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51987" y="5939027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5">
                  <a:moveTo>
                    <a:pt x="0" y="0"/>
                  </a:moveTo>
                  <a:lnTo>
                    <a:pt x="0" y="359664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944873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394453" y="5490210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451866" y="448817"/>
                  </a:moveTo>
                  <a:lnTo>
                    <a:pt x="451866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51866" y="448817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836919" y="5264657"/>
              <a:ext cx="452120" cy="448945"/>
            </a:xfrm>
            <a:custGeom>
              <a:avLst/>
              <a:gdLst/>
              <a:ahLst/>
              <a:cxnLst/>
              <a:rect l="l" t="t" r="r" b="b"/>
              <a:pathLst>
                <a:path w="452120" h="448945">
                  <a:moveTo>
                    <a:pt x="0" y="0"/>
                  </a:moveTo>
                  <a:lnTo>
                    <a:pt x="0" y="448817"/>
                  </a:lnTo>
                  <a:lnTo>
                    <a:pt x="451866" y="448817"/>
                  </a:lnTo>
                  <a:lnTo>
                    <a:pt x="451866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288785" y="5490210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>
                  <a:moveTo>
                    <a:pt x="0" y="0"/>
                  </a:moveTo>
                  <a:lnTo>
                    <a:pt x="1351026" y="0"/>
                  </a:lnTo>
                </a:path>
              </a:pathLst>
            </a:custGeom>
            <a:ln w="144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288785" y="5490210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4">
                  <a:moveTo>
                    <a:pt x="0" y="0"/>
                  </a:moveTo>
                  <a:lnTo>
                    <a:pt x="144170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449580" y="448817"/>
                  </a:moveTo>
                  <a:lnTo>
                    <a:pt x="449580" y="0"/>
                  </a:lnTo>
                  <a:lnTo>
                    <a:pt x="0" y="0"/>
                  </a:lnTo>
                  <a:lnTo>
                    <a:pt x="0" y="448817"/>
                  </a:lnTo>
                  <a:lnTo>
                    <a:pt x="449580" y="448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730489" y="5264657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79" h="448945">
                  <a:moveTo>
                    <a:pt x="0" y="0"/>
                  </a:moveTo>
                  <a:lnTo>
                    <a:pt x="0" y="448817"/>
                  </a:lnTo>
                  <a:lnTo>
                    <a:pt x="449580" y="448817"/>
                  </a:lnTo>
                  <a:lnTo>
                    <a:pt x="449580" y="0"/>
                  </a:lnTo>
                  <a:lnTo>
                    <a:pt x="0" y="0"/>
                  </a:lnTo>
                  <a:close/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180070" y="5490210"/>
              <a:ext cx="901700" cy="0"/>
            </a:xfrm>
            <a:custGeom>
              <a:avLst/>
              <a:gdLst/>
              <a:ahLst/>
              <a:cxnLst/>
              <a:rect l="l" t="t" r="r" b="b"/>
              <a:pathLst>
                <a:path w="901700">
                  <a:moveTo>
                    <a:pt x="0" y="0"/>
                  </a:moveTo>
                  <a:lnTo>
                    <a:pt x="90144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540495" y="4770120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115305" y="1799844"/>
              <a:ext cx="0" cy="4498975"/>
            </a:xfrm>
            <a:custGeom>
              <a:avLst/>
              <a:gdLst/>
              <a:ahLst/>
              <a:cxnLst/>
              <a:rect l="l" t="t" r="r" b="b"/>
              <a:pathLst>
                <a:path h="4498975">
                  <a:moveTo>
                    <a:pt x="0" y="0"/>
                  </a:moveTo>
                  <a:lnTo>
                    <a:pt x="0" y="4498847"/>
                  </a:lnTo>
                </a:path>
              </a:pathLst>
            </a:custGeom>
            <a:ln w="43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4044941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2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50773" y="5309203"/>
            <a:ext cx="335280" cy="3136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50" b="1" spc="20" dirty="0">
                <a:latin typeface="Comic Sans MS"/>
                <a:cs typeface="Comic Sans MS"/>
              </a:rPr>
              <a:t>G2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969263" y="5490210"/>
            <a:ext cx="1308100" cy="0"/>
          </a:xfrm>
          <a:custGeom>
            <a:avLst/>
            <a:gdLst/>
            <a:ahLst/>
            <a:cxnLst/>
            <a:rect l="l" t="t" r="r" b="b"/>
            <a:pathLst>
              <a:path w="1308100">
                <a:moveTo>
                  <a:pt x="1307592" y="0"/>
                </a:moveTo>
                <a:lnTo>
                  <a:pt x="0" y="0"/>
                </a:lnTo>
              </a:path>
            </a:pathLst>
          </a:custGeom>
          <a:ln w="24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4927348" y="1182308"/>
            <a:ext cx="37846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5" dirty="0">
                <a:latin typeface="Comic Sans MS"/>
                <a:cs typeface="Comic Sans MS"/>
              </a:rPr>
              <a:t>A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376466" y="1182308"/>
            <a:ext cx="33020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30" dirty="0">
                <a:latin typeface="Comic Sans MS"/>
                <a:cs typeface="Comic Sans MS"/>
              </a:rPr>
              <a:t>B</a:t>
            </a:r>
            <a:endParaRPr sz="375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427208" y="4150286"/>
            <a:ext cx="316230" cy="601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750" spc="25" dirty="0">
                <a:latin typeface="Comic Sans MS"/>
                <a:cs typeface="Comic Sans MS"/>
              </a:rPr>
              <a:t>C</a:t>
            </a:r>
            <a:endParaRPr sz="3750">
              <a:latin typeface="Comic Sans MS"/>
              <a:cs typeface="Comic Sans M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2038540" y="1319822"/>
            <a:ext cx="6600825" cy="4265295"/>
            <a:chOff x="2038540" y="1319822"/>
            <a:chExt cx="6600825" cy="4265295"/>
          </a:xfrm>
        </p:grpSpPr>
        <p:sp>
          <p:nvSpPr>
            <p:cNvPr id="56" name="object 56"/>
            <p:cNvSpPr/>
            <p:nvPr/>
          </p:nvSpPr>
          <p:spPr>
            <a:xfrm>
              <a:off x="2067305" y="4273296"/>
              <a:ext cx="426084" cy="427990"/>
            </a:xfrm>
            <a:custGeom>
              <a:avLst/>
              <a:gdLst/>
              <a:ahLst/>
              <a:cxnLst/>
              <a:rect l="l" t="t" r="r" b="b"/>
              <a:pathLst>
                <a:path w="426085" h="427989">
                  <a:moveTo>
                    <a:pt x="425958" y="427482"/>
                  </a:moveTo>
                  <a:lnTo>
                    <a:pt x="211836" y="0"/>
                  </a:lnTo>
                  <a:lnTo>
                    <a:pt x="0" y="427482"/>
                  </a:lnTo>
                  <a:lnTo>
                    <a:pt x="425958" y="42748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493263" y="4273296"/>
              <a:ext cx="425450" cy="214629"/>
            </a:xfrm>
            <a:custGeom>
              <a:avLst/>
              <a:gdLst/>
              <a:ahLst/>
              <a:cxnLst/>
              <a:rect l="l" t="t" r="r" b="b"/>
              <a:pathLst>
                <a:path w="425450" h="214629">
                  <a:moveTo>
                    <a:pt x="0" y="0"/>
                  </a:moveTo>
                  <a:lnTo>
                    <a:pt x="213360" y="214122"/>
                  </a:lnTo>
                  <a:lnTo>
                    <a:pt x="425195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706623" y="4487418"/>
              <a:ext cx="0" cy="266065"/>
            </a:xfrm>
            <a:custGeom>
              <a:avLst/>
              <a:gdLst/>
              <a:ahLst/>
              <a:cxnLst/>
              <a:rect l="l" t="t" r="r" b="b"/>
              <a:pathLst>
                <a:path h="266064">
                  <a:moveTo>
                    <a:pt x="0" y="0"/>
                  </a:moveTo>
                  <a:lnTo>
                    <a:pt x="0" y="265938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990849" y="4859274"/>
              <a:ext cx="69850" cy="0"/>
            </a:xfrm>
            <a:custGeom>
              <a:avLst/>
              <a:gdLst/>
              <a:ahLst/>
              <a:cxnLst/>
              <a:rect l="l" t="t" r="r" b="b"/>
              <a:pathLst>
                <a:path w="69850">
                  <a:moveTo>
                    <a:pt x="0" y="0"/>
                  </a:moveTo>
                  <a:lnTo>
                    <a:pt x="6934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954273" y="4822698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918459" y="4786884"/>
              <a:ext cx="214629" cy="0"/>
            </a:xfrm>
            <a:custGeom>
              <a:avLst/>
              <a:gdLst/>
              <a:ahLst/>
              <a:cxnLst/>
              <a:rect l="l" t="t" r="r" b="b"/>
              <a:pathLst>
                <a:path w="214630">
                  <a:moveTo>
                    <a:pt x="0" y="0"/>
                  </a:moveTo>
                  <a:lnTo>
                    <a:pt x="21412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026663" y="4645152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1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706623" y="4487418"/>
              <a:ext cx="320040" cy="158115"/>
            </a:xfrm>
            <a:custGeom>
              <a:avLst/>
              <a:gdLst/>
              <a:ahLst/>
              <a:cxnLst/>
              <a:rect l="l" t="t" r="r" b="b"/>
              <a:pathLst>
                <a:path w="320039" h="158114">
                  <a:moveTo>
                    <a:pt x="0" y="0"/>
                  </a:moveTo>
                  <a:lnTo>
                    <a:pt x="320040" y="157733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050541" y="1394460"/>
              <a:ext cx="425450" cy="426720"/>
            </a:xfrm>
            <a:custGeom>
              <a:avLst/>
              <a:gdLst/>
              <a:ahLst/>
              <a:cxnLst/>
              <a:rect l="l" t="t" r="r" b="b"/>
              <a:pathLst>
                <a:path w="425450" h="426719">
                  <a:moveTo>
                    <a:pt x="425195" y="426720"/>
                  </a:moveTo>
                  <a:lnTo>
                    <a:pt x="214121" y="0"/>
                  </a:lnTo>
                  <a:lnTo>
                    <a:pt x="0" y="426720"/>
                  </a:lnTo>
                  <a:lnTo>
                    <a:pt x="425195" y="42672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475737" y="1394460"/>
              <a:ext cx="428625" cy="213360"/>
            </a:xfrm>
            <a:custGeom>
              <a:avLst/>
              <a:gdLst/>
              <a:ahLst/>
              <a:cxnLst/>
              <a:rect l="l" t="t" r="r" b="b"/>
              <a:pathLst>
                <a:path w="428625" h="213359">
                  <a:moveTo>
                    <a:pt x="0" y="0"/>
                  </a:moveTo>
                  <a:lnTo>
                    <a:pt x="214122" y="213360"/>
                  </a:lnTo>
                  <a:lnTo>
                    <a:pt x="428244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689859" y="1607820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973323" y="1979676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>
                  <a:moveTo>
                    <a:pt x="0" y="0"/>
                  </a:moveTo>
                  <a:lnTo>
                    <a:pt x="72390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937509" y="1943862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903981" y="1908048"/>
              <a:ext cx="212090" cy="0"/>
            </a:xfrm>
            <a:custGeom>
              <a:avLst/>
              <a:gdLst/>
              <a:ahLst/>
              <a:cxnLst/>
              <a:rect l="l" t="t" r="r" b="b"/>
              <a:pathLst>
                <a:path w="212089">
                  <a:moveTo>
                    <a:pt x="0" y="0"/>
                  </a:moveTo>
                  <a:lnTo>
                    <a:pt x="211836" y="0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009899" y="1766316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32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689859" y="1607820"/>
              <a:ext cx="320040" cy="158750"/>
            </a:xfrm>
            <a:custGeom>
              <a:avLst/>
              <a:gdLst/>
              <a:ahLst/>
              <a:cxnLst/>
              <a:rect l="l" t="t" r="r" b="b"/>
              <a:pathLst>
                <a:path w="320039" h="158750">
                  <a:moveTo>
                    <a:pt x="0" y="0"/>
                  </a:moveTo>
                  <a:lnTo>
                    <a:pt x="320040" y="158495"/>
                  </a:lnTo>
                </a:path>
              </a:pathLst>
            </a:custGeom>
            <a:ln w="24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18950" y="5392336"/>
              <a:ext cx="194995" cy="192699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18950" y="2423579"/>
              <a:ext cx="194995" cy="19423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44902" y="2423579"/>
              <a:ext cx="194233" cy="194233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44902" y="5392426"/>
              <a:ext cx="194233" cy="192515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3560063" y="1351025"/>
              <a:ext cx="375285" cy="638810"/>
            </a:xfrm>
            <a:custGeom>
              <a:avLst/>
              <a:gdLst/>
              <a:ahLst/>
              <a:cxnLst/>
              <a:rect l="l" t="t" r="r" b="b"/>
              <a:pathLst>
                <a:path w="375285" h="638810">
                  <a:moveTo>
                    <a:pt x="0" y="0"/>
                  </a:moveTo>
                  <a:lnTo>
                    <a:pt x="374904" y="638556"/>
                  </a:lnTo>
                </a:path>
              </a:pathLst>
            </a:custGeom>
            <a:ln w="6240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822191" y="1908047"/>
              <a:ext cx="212090" cy="251460"/>
            </a:xfrm>
            <a:custGeom>
              <a:avLst/>
              <a:gdLst/>
              <a:ahLst/>
              <a:cxnLst/>
              <a:rect l="l" t="t" r="r" b="b"/>
              <a:pathLst>
                <a:path w="212089" h="251460">
                  <a:moveTo>
                    <a:pt x="211836" y="251460"/>
                  </a:moveTo>
                  <a:lnTo>
                    <a:pt x="195072" y="0"/>
                  </a:lnTo>
                  <a:lnTo>
                    <a:pt x="0" y="112776"/>
                  </a:lnTo>
                  <a:lnTo>
                    <a:pt x="211836" y="25146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5939268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4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7831060" y="4731287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6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4073943" y="1717489"/>
            <a:ext cx="187325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0" dirty="0">
                <a:latin typeface="Comic Sans MS"/>
                <a:cs typeface="Comic Sans MS"/>
              </a:rPr>
              <a:t>1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5939169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3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831111" y="1717489"/>
            <a:ext cx="245110" cy="4578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spc="15" dirty="0">
                <a:latin typeface="Comic Sans MS"/>
                <a:cs typeface="Comic Sans MS"/>
              </a:rPr>
              <a:t>5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3" name="object 83"/>
          <p:cNvSpPr txBox="1">
            <a:spLocks noGrp="1"/>
          </p:cNvSpPr>
          <p:nvPr>
            <p:ph type="title"/>
          </p:nvPr>
        </p:nvSpPr>
        <p:spPr>
          <a:xfrm>
            <a:off x="2906267" y="720090"/>
            <a:ext cx="1308100" cy="535305"/>
          </a:xfrm>
          <a:prstGeom prst="rect">
            <a:avLst/>
          </a:prstGeom>
          <a:solidFill>
            <a:srgbClr val="FF0000"/>
          </a:solidFill>
          <a:ln w="24002">
            <a:solidFill>
              <a:srgbClr val="000000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45"/>
              </a:spcBef>
            </a:pPr>
            <a:r>
              <a:rPr b="0" spc="25" dirty="0">
                <a:solidFill>
                  <a:srgbClr val="000000"/>
                </a:solidFill>
                <a:latin typeface="Comic Sans MS"/>
                <a:cs typeface="Comic Sans MS"/>
              </a:rPr>
              <a:t>FALLA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6135" y="1724467"/>
            <a:ext cx="6476365" cy="13823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77190">
              <a:lnSpc>
                <a:spcPct val="100000"/>
              </a:lnSpc>
              <a:spcBef>
                <a:spcPts val="135"/>
              </a:spcBef>
            </a:pPr>
            <a:r>
              <a:rPr sz="1650" spc="20" dirty="0">
                <a:latin typeface="Comic Sans MS"/>
                <a:cs typeface="Comic Sans MS"/>
              </a:rPr>
              <a:t>Tiempo</a:t>
            </a:r>
            <a:r>
              <a:rPr sz="1650" spc="25" dirty="0">
                <a:latin typeface="Comic Sans MS"/>
                <a:cs typeface="Comic Sans MS"/>
              </a:rPr>
              <a:t> </a:t>
            </a:r>
            <a:r>
              <a:rPr sz="1650" spc="20" dirty="0">
                <a:latin typeface="Comic Sans MS"/>
                <a:cs typeface="Comic Sans MS"/>
              </a:rPr>
              <a:t>de</a:t>
            </a:r>
            <a:r>
              <a:rPr sz="1650" spc="15" dirty="0">
                <a:latin typeface="Comic Sans MS"/>
                <a:cs typeface="Comic Sans MS"/>
              </a:rPr>
              <a:t> Liberacion</a:t>
            </a:r>
            <a:r>
              <a:rPr sz="1650" spc="20" dirty="0">
                <a:latin typeface="Comic Sans MS"/>
                <a:cs typeface="Comic Sans MS"/>
              </a:rPr>
              <a:t> por</a:t>
            </a:r>
            <a:r>
              <a:rPr sz="1650" spc="15" dirty="0">
                <a:latin typeface="Comic Sans MS"/>
                <a:cs typeface="Comic Sans MS"/>
              </a:rPr>
              <a:t> Interruptores </a:t>
            </a:r>
            <a:r>
              <a:rPr sz="1650" spc="20" dirty="0">
                <a:latin typeface="Comic Sans MS"/>
                <a:cs typeface="Comic Sans MS"/>
              </a:rPr>
              <a:t>Remotos</a:t>
            </a:r>
            <a:r>
              <a:rPr sz="1650" spc="10" dirty="0">
                <a:latin typeface="Comic Sans MS"/>
                <a:cs typeface="Comic Sans MS"/>
              </a:rPr>
              <a:t> </a:t>
            </a:r>
            <a:r>
              <a:rPr sz="1650" spc="15" dirty="0">
                <a:latin typeface="Comic Sans MS"/>
                <a:cs typeface="Comic Sans MS"/>
              </a:rPr>
              <a:t>(Si</a:t>
            </a:r>
            <a:r>
              <a:rPr sz="1650" spc="10" dirty="0">
                <a:latin typeface="Comic Sans MS"/>
                <a:cs typeface="Comic Sans MS"/>
              </a:rPr>
              <a:t> </a:t>
            </a:r>
            <a:r>
              <a:rPr sz="1650" spc="20" dirty="0">
                <a:latin typeface="Comic Sans MS"/>
                <a:cs typeface="Comic Sans MS"/>
              </a:rPr>
              <a:t>se </a:t>
            </a:r>
            <a:r>
              <a:rPr sz="1650" spc="15" dirty="0">
                <a:latin typeface="Comic Sans MS"/>
                <a:cs typeface="Comic Sans MS"/>
              </a:rPr>
              <a:t>usa).</a:t>
            </a:r>
            <a:endParaRPr sz="1650">
              <a:latin typeface="Comic Sans MS"/>
              <a:cs typeface="Comic Sans MS"/>
            </a:endParaRPr>
          </a:p>
          <a:p>
            <a:pPr marL="12700" marR="1473200" indent="179705">
              <a:lnSpc>
                <a:spcPts val="4330"/>
              </a:lnSpc>
              <a:spcBef>
                <a:spcPts val="334"/>
              </a:spcBef>
            </a:pPr>
            <a:r>
              <a:rPr sz="1650" spc="20" dirty="0">
                <a:latin typeface="Comic Sans MS"/>
                <a:cs typeface="Comic Sans MS"/>
              </a:rPr>
              <a:t>Tiempo </a:t>
            </a:r>
            <a:r>
              <a:rPr sz="1650" spc="25" dirty="0">
                <a:latin typeface="Comic Sans MS"/>
                <a:cs typeface="Comic Sans MS"/>
              </a:rPr>
              <a:t>de </a:t>
            </a:r>
            <a:r>
              <a:rPr sz="1650" spc="15" dirty="0">
                <a:latin typeface="Comic Sans MS"/>
                <a:cs typeface="Comic Sans MS"/>
              </a:rPr>
              <a:t>Liberacion </a:t>
            </a:r>
            <a:r>
              <a:rPr sz="1650" spc="20" dirty="0">
                <a:latin typeface="Comic Sans MS"/>
                <a:cs typeface="Comic Sans MS"/>
              </a:rPr>
              <a:t>por </a:t>
            </a:r>
            <a:r>
              <a:rPr sz="1650" spc="15" dirty="0">
                <a:latin typeface="Comic Sans MS"/>
                <a:cs typeface="Comic Sans MS"/>
              </a:rPr>
              <a:t>Interruptores Locales </a:t>
            </a:r>
            <a:r>
              <a:rPr sz="1650" spc="-480" dirty="0">
                <a:latin typeface="Comic Sans MS"/>
                <a:cs typeface="Comic Sans MS"/>
              </a:rPr>
              <a:t> </a:t>
            </a:r>
            <a:r>
              <a:rPr sz="1650" spc="15" dirty="0">
                <a:latin typeface="Comic Sans MS"/>
                <a:cs typeface="Comic Sans MS"/>
              </a:rPr>
              <a:t>Liberacion</a:t>
            </a:r>
            <a:r>
              <a:rPr sz="1650" spc="-5" dirty="0">
                <a:latin typeface="Comic Sans MS"/>
                <a:cs typeface="Comic Sans MS"/>
              </a:rPr>
              <a:t> </a:t>
            </a:r>
            <a:r>
              <a:rPr sz="1650" spc="20" dirty="0">
                <a:latin typeface="Comic Sans MS"/>
                <a:cs typeface="Comic Sans MS"/>
              </a:rPr>
              <a:t>Normal</a:t>
            </a:r>
            <a:endParaRPr sz="1650">
              <a:latin typeface="Comic Sans MS"/>
              <a:cs typeface="Comic Sans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56513" y="1595881"/>
            <a:ext cx="7733665" cy="4568190"/>
            <a:chOff x="556513" y="1595881"/>
            <a:chExt cx="7733665" cy="4568190"/>
          </a:xfrm>
        </p:grpSpPr>
        <p:sp>
          <p:nvSpPr>
            <p:cNvPr id="4" name="object 4"/>
            <p:cNvSpPr/>
            <p:nvPr/>
          </p:nvSpPr>
          <p:spPr>
            <a:xfrm>
              <a:off x="573023" y="1612391"/>
              <a:ext cx="0" cy="4535170"/>
            </a:xfrm>
            <a:custGeom>
              <a:avLst/>
              <a:gdLst/>
              <a:ahLst/>
              <a:cxnLst/>
              <a:rect l="l" t="t" r="r" b="b"/>
              <a:pathLst>
                <a:path h="4535170">
                  <a:moveTo>
                    <a:pt x="0" y="0"/>
                  </a:moveTo>
                  <a:lnTo>
                    <a:pt x="0" y="4534662"/>
                  </a:lnTo>
                </a:path>
              </a:pathLst>
            </a:custGeom>
            <a:ln w="32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73023" y="3932199"/>
              <a:ext cx="1101090" cy="16510"/>
            </a:xfrm>
            <a:custGeom>
              <a:avLst/>
              <a:gdLst/>
              <a:ahLst/>
              <a:cxnLst/>
              <a:rect l="l" t="t" r="r" b="b"/>
              <a:pathLst>
                <a:path w="1101089" h="16510">
                  <a:moveTo>
                    <a:pt x="0" y="16484"/>
                  </a:moveTo>
                  <a:lnTo>
                    <a:pt x="1101089" y="16484"/>
                  </a:lnTo>
                  <a:lnTo>
                    <a:pt x="1101089" y="0"/>
                  </a:lnTo>
                  <a:lnTo>
                    <a:pt x="0" y="0"/>
                  </a:lnTo>
                  <a:lnTo>
                    <a:pt x="0" y="164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3023" y="3940441"/>
              <a:ext cx="7708900" cy="16510"/>
            </a:xfrm>
            <a:custGeom>
              <a:avLst/>
              <a:gdLst/>
              <a:ahLst/>
              <a:cxnLst/>
              <a:rect l="l" t="t" r="r" b="b"/>
              <a:pathLst>
                <a:path w="7708900" h="16510">
                  <a:moveTo>
                    <a:pt x="4267200" y="0"/>
                  </a:moveTo>
                  <a:lnTo>
                    <a:pt x="7708391" y="0"/>
                  </a:lnTo>
                </a:path>
                <a:path w="7708900" h="16510">
                  <a:moveTo>
                    <a:pt x="0" y="16484"/>
                  </a:moveTo>
                  <a:lnTo>
                    <a:pt x="7708391" y="16484"/>
                  </a:lnTo>
                </a:path>
              </a:pathLst>
            </a:custGeom>
            <a:ln w="164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73023" y="3398519"/>
              <a:ext cx="1101090" cy="550545"/>
            </a:xfrm>
            <a:custGeom>
              <a:avLst/>
              <a:gdLst/>
              <a:ahLst/>
              <a:cxnLst/>
              <a:rect l="l" t="t" r="r" b="b"/>
              <a:pathLst>
                <a:path w="1101089" h="550545">
                  <a:moveTo>
                    <a:pt x="1101090" y="550164"/>
                  </a:moveTo>
                  <a:lnTo>
                    <a:pt x="1101090" y="0"/>
                  </a:lnTo>
                  <a:lnTo>
                    <a:pt x="0" y="0"/>
                  </a:lnTo>
                  <a:lnTo>
                    <a:pt x="0" y="550164"/>
                  </a:lnTo>
                  <a:lnTo>
                    <a:pt x="1101090" y="55016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73023" y="3398519"/>
              <a:ext cx="1101090" cy="550545"/>
            </a:xfrm>
            <a:custGeom>
              <a:avLst/>
              <a:gdLst/>
              <a:ahLst/>
              <a:cxnLst/>
              <a:rect l="l" t="t" r="r" b="b"/>
              <a:pathLst>
                <a:path w="1101089" h="550545">
                  <a:moveTo>
                    <a:pt x="0" y="0"/>
                  </a:moveTo>
                  <a:lnTo>
                    <a:pt x="0" y="550164"/>
                  </a:lnTo>
                  <a:lnTo>
                    <a:pt x="1101090" y="550164"/>
                  </a:lnTo>
                  <a:lnTo>
                    <a:pt x="1101090" y="0"/>
                  </a:lnTo>
                  <a:lnTo>
                    <a:pt x="0" y="0"/>
                  </a:lnTo>
                  <a:close/>
                </a:path>
              </a:pathLst>
            </a:custGeom>
            <a:ln w="32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12851" y="1312192"/>
            <a:ext cx="760730" cy="2832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20" dirty="0">
                <a:latin typeface="Comic Sans MS"/>
                <a:cs typeface="Comic Sans MS"/>
              </a:rPr>
              <a:t>FALLA.</a:t>
            </a:r>
            <a:endParaRPr sz="1650">
              <a:latin typeface="Comic Sans MS"/>
              <a:cs typeface="Comic Sans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2554" y="3532562"/>
            <a:ext cx="462915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10" dirty="0">
                <a:latin typeface="Comic Sans MS"/>
                <a:cs typeface="Comic Sans MS"/>
              </a:rPr>
              <a:t>T</a:t>
            </a:r>
            <a:r>
              <a:rPr sz="1450" dirty="0">
                <a:latin typeface="Comic Sans MS"/>
                <a:cs typeface="Comic Sans MS"/>
              </a:rPr>
              <a:t>RIP</a:t>
            </a:r>
            <a:endParaRPr sz="1450">
              <a:latin typeface="Comic Sans MS"/>
              <a:cs typeface="Comic Sans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657603" y="3382009"/>
            <a:ext cx="1685289" cy="1657985"/>
            <a:chOff x="1657603" y="3382009"/>
            <a:chExt cx="1685289" cy="1657985"/>
          </a:xfrm>
        </p:grpSpPr>
        <p:sp>
          <p:nvSpPr>
            <p:cNvPr id="12" name="object 12"/>
            <p:cNvSpPr/>
            <p:nvPr/>
          </p:nvSpPr>
          <p:spPr>
            <a:xfrm>
              <a:off x="1674113" y="3948683"/>
              <a:ext cx="0" cy="87630"/>
            </a:xfrm>
            <a:custGeom>
              <a:avLst/>
              <a:gdLst/>
              <a:ahLst/>
              <a:cxnLst/>
              <a:rect l="l" t="t" r="r" b="b"/>
              <a:pathLst>
                <a:path h="87629">
                  <a:moveTo>
                    <a:pt x="0" y="0"/>
                  </a:moveTo>
                  <a:lnTo>
                    <a:pt x="0" y="87629"/>
                  </a:lnTo>
                </a:path>
              </a:pathLst>
            </a:custGeom>
            <a:ln w="10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674113" y="4091177"/>
              <a:ext cx="0" cy="88900"/>
            </a:xfrm>
            <a:custGeom>
              <a:avLst/>
              <a:gdLst/>
              <a:ahLst/>
              <a:cxnLst/>
              <a:rect l="l" t="t" r="r" b="b"/>
              <a:pathLst>
                <a:path h="88900">
                  <a:moveTo>
                    <a:pt x="0" y="0"/>
                  </a:moveTo>
                  <a:lnTo>
                    <a:pt x="0" y="88392"/>
                  </a:lnTo>
                </a:path>
              </a:pathLst>
            </a:custGeom>
            <a:ln w="10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74113" y="4234433"/>
              <a:ext cx="0" cy="87630"/>
            </a:xfrm>
            <a:custGeom>
              <a:avLst/>
              <a:gdLst/>
              <a:ahLst/>
              <a:cxnLst/>
              <a:rect l="l" t="t" r="r" b="b"/>
              <a:pathLst>
                <a:path h="87629">
                  <a:moveTo>
                    <a:pt x="0" y="0"/>
                  </a:moveTo>
                  <a:lnTo>
                    <a:pt x="0" y="87629"/>
                  </a:lnTo>
                </a:path>
              </a:pathLst>
            </a:custGeom>
            <a:ln w="10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74113" y="4376927"/>
              <a:ext cx="0" cy="88900"/>
            </a:xfrm>
            <a:custGeom>
              <a:avLst/>
              <a:gdLst/>
              <a:ahLst/>
              <a:cxnLst/>
              <a:rect l="l" t="t" r="r" b="b"/>
              <a:pathLst>
                <a:path h="88900">
                  <a:moveTo>
                    <a:pt x="0" y="0"/>
                  </a:moveTo>
                  <a:lnTo>
                    <a:pt x="0" y="88392"/>
                  </a:lnTo>
                </a:path>
              </a:pathLst>
            </a:custGeom>
            <a:ln w="10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671367" y="4520183"/>
              <a:ext cx="0" cy="516890"/>
            </a:xfrm>
            <a:custGeom>
              <a:avLst/>
              <a:gdLst/>
              <a:ahLst/>
              <a:cxnLst/>
              <a:rect l="l" t="t" r="r" b="b"/>
              <a:pathLst>
                <a:path h="516889">
                  <a:moveTo>
                    <a:pt x="0" y="0"/>
                  </a:moveTo>
                  <a:lnTo>
                    <a:pt x="0" y="87629"/>
                  </a:lnTo>
                </a:path>
                <a:path h="516889">
                  <a:moveTo>
                    <a:pt x="0" y="142494"/>
                  </a:moveTo>
                  <a:lnTo>
                    <a:pt x="0" y="230886"/>
                  </a:lnTo>
                </a:path>
                <a:path h="516889">
                  <a:moveTo>
                    <a:pt x="0" y="285750"/>
                  </a:moveTo>
                  <a:lnTo>
                    <a:pt x="0" y="373379"/>
                  </a:lnTo>
                </a:path>
                <a:path h="516889">
                  <a:moveTo>
                    <a:pt x="0" y="428244"/>
                  </a:moveTo>
                  <a:lnTo>
                    <a:pt x="0" y="516636"/>
                  </a:lnTo>
                </a:path>
              </a:pathLst>
            </a:custGeom>
            <a:ln w="54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674113" y="3398519"/>
              <a:ext cx="1652270" cy="550545"/>
            </a:xfrm>
            <a:custGeom>
              <a:avLst/>
              <a:gdLst/>
              <a:ahLst/>
              <a:cxnLst/>
              <a:rect l="l" t="t" r="r" b="b"/>
              <a:pathLst>
                <a:path w="1652270" h="550545">
                  <a:moveTo>
                    <a:pt x="1652016" y="550164"/>
                  </a:moveTo>
                  <a:lnTo>
                    <a:pt x="1652016" y="0"/>
                  </a:lnTo>
                  <a:lnTo>
                    <a:pt x="0" y="0"/>
                  </a:lnTo>
                  <a:lnTo>
                    <a:pt x="0" y="550164"/>
                  </a:lnTo>
                  <a:lnTo>
                    <a:pt x="1652016" y="550164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674113" y="3398519"/>
              <a:ext cx="1652270" cy="550545"/>
            </a:xfrm>
            <a:custGeom>
              <a:avLst/>
              <a:gdLst/>
              <a:ahLst/>
              <a:cxnLst/>
              <a:rect l="l" t="t" r="r" b="b"/>
              <a:pathLst>
                <a:path w="1652270" h="550545">
                  <a:moveTo>
                    <a:pt x="0" y="0"/>
                  </a:moveTo>
                  <a:lnTo>
                    <a:pt x="0" y="550164"/>
                  </a:lnTo>
                  <a:lnTo>
                    <a:pt x="1652016" y="550164"/>
                  </a:lnTo>
                  <a:lnTo>
                    <a:pt x="1652016" y="0"/>
                  </a:lnTo>
                  <a:lnTo>
                    <a:pt x="0" y="0"/>
                  </a:lnTo>
                  <a:close/>
                </a:path>
              </a:pathLst>
            </a:custGeom>
            <a:ln w="32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886969" y="3532562"/>
            <a:ext cx="1224280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dirty="0">
                <a:latin typeface="Comic Sans MS"/>
                <a:cs typeface="Comic Sans MS"/>
              </a:rPr>
              <a:t>T.</a:t>
            </a:r>
            <a:r>
              <a:rPr sz="1450" spc="-75" dirty="0">
                <a:latin typeface="Comic Sans MS"/>
                <a:cs typeface="Comic Sans MS"/>
              </a:rPr>
              <a:t> </a:t>
            </a:r>
            <a:r>
              <a:rPr sz="1450" spc="-5" dirty="0">
                <a:latin typeface="Comic Sans MS"/>
                <a:cs typeface="Comic Sans MS"/>
              </a:rPr>
              <a:t>APERTURA</a:t>
            </a:r>
            <a:endParaRPr sz="1450">
              <a:latin typeface="Comic Sans MS"/>
              <a:cs typeface="Comic Sans MS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64768" y="2969767"/>
            <a:ext cx="7725409" cy="2094230"/>
            <a:chOff x="564768" y="2969767"/>
            <a:chExt cx="7725409" cy="2094230"/>
          </a:xfrm>
        </p:grpSpPr>
        <p:sp>
          <p:nvSpPr>
            <p:cNvPr id="21" name="object 21"/>
            <p:cNvSpPr/>
            <p:nvPr/>
          </p:nvSpPr>
          <p:spPr>
            <a:xfrm>
              <a:off x="3326129" y="2986277"/>
              <a:ext cx="0" cy="962660"/>
            </a:xfrm>
            <a:custGeom>
              <a:avLst/>
              <a:gdLst/>
              <a:ahLst/>
              <a:cxnLst/>
              <a:rect l="l" t="t" r="r" b="b"/>
              <a:pathLst>
                <a:path h="962660">
                  <a:moveTo>
                    <a:pt x="0" y="0"/>
                  </a:moveTo>
                  <a:lnTo>
                    <a:pt x="0" y="962406"/>
                  </a:lnTo>
                </a:path>
              </a:pathLst>
            </a:custGeom>
            <a:ln w="32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73023" y="5039245"/>
              <a:ext cx="7708900" cy="16510"/>
            </a:xfrm>
            <a:custGeom>
              <a:avLst/>
              <a:gdLst/>
              <a:ahLst/>
              <a:cxnLst/>
              <a:rect l="l" t="t" r="r" b="b"/>
              <a:pathLst>
                <a:path w="7708900" h="16510">
                  <a:moveTo>
                    <a:pt x="0" y="0"/>
                  </a:moveTo>
                  <a:lnTo>
                    <a:pt x="2202180" y="0"/>
                  </a:lnTo>
                </a:path>
                <a:path w="7708900" h="16510">
                  <a:moveTo>
                    <a:pt x="6194298" y="0"/>
                  </a:moveTo>
                  <a:lnTo>
                    <a:pt x="7708391" y="0"/>
                  </a:lnTo>
                </a:path>
                <a:path w="7708900" h="16510">
                  <a:moveTo>
                    <a:pt x="0" y="16484"/>
                  </a:moveTo>
                  <a:lnTo>
                    <a:pt x="7708391" y="16484"/>
                  </a:lnTo>
                </a:path>
              </a:pathLst>
            </a:custGeom>
            <a:ln w="164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674113" y="4498086"/>
              <a:ext cx="1101090" cy="549910"/>
            </a:xfrm>
            <a:custGeom>
              <a:avLst/>
              <a:gdLst/>
              <a:ahLst/>
              <a:cxnLst/>
              <a:rect l="l" t="t" r="r" b="b"/>
              <a:pathLst>
                <a:path w="1101089" h="549910">
                  <a:moveTo>
                    <a:pt x="1101090" y="549401"/>
                  </a:moveTo>
                  <a:lnTo>
                    <a:pt x="1101090" y="0"/>
                  </a:lnTo>
                  <a:lnTo>
                    <a:pt x="0" y="0"/>
                  </a:lnTo>
                  <a:lnTo>
                    <a:pt x="0" y="549401"/>
                  </a:lnTo>
                  <a:lnTo>
                    <a:pt x="1101090" y="54940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674113" y="4498086"/>
              <a:ext cx="1101090" cy="549910"/>
            </a:xfrm>
            <a:custGeom>
              <a:avLst/>
              <a:gdLst/>
              <a:ahLst/>
              <a:cxnLst/>
              <a:rect l="l" t="t" r="r" b="b"/>
              <a:pathLst>
                <a:path w="1101089" h="549910">
                  <a:moveTo>
                    <a:pt x="0" y="0"/>
                  </a:moveTo>
                  <a:lnTo>
                    <a:pt x="0" y="549401"/>
                  </a:lnTo>
                  <a:lnTo>
                    <a:pt x="1101090" y="549401"/>
                  </a:lnTo>
                  <a:lnTo>
                    <a:pt x="1101090" y="0"/>
                  </a:lnTo>
                  <a:lnTo>
                    <a:pt x="0" y="0"/>
                  </a:lnTo>
                  <a:close/>
                </a:path>
              </a:pathLst>
            </a:custGeom>
            <a:ln w="32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877870" y="4522402"/>
            <a:ext cx="690880" cy="4648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81610">
              <a:lnSpc>
                <a:spcPts val="1735"/>
              </a:lnSpc>
              <a:spcBef>
                <a:spcPts val="90"/>
              </a:spcBef>
            </a:pPr>
            <a:r>
              <a:rPr sz="1450" spc="-5" dirty="0">
                <a:latin typeface="Comic Sans MS"/>
                <a:cs typeface="Comic Sans MS"/>
              </a:rPr>
              <a:t>BFI</a:t>
            </a:r>
            <a:endParaRPr sz="1450">
              <a:latin typeface="Comic Sans MS"/>
              <a:cs typeface="Comic Sans MS"/>
            </a:endParaRPr>
          </a:p>
          <a:p>
            <a:pPr marL="12700">
              <a:lnSpc>
                <a:spcPts val="1735"/>
              </a:lnSpc>
            </a:pPr>
            <a:r>
              <a:rPr sz="1450" dirty="0">
                <a:latin typeface="Comic Sans MS"/>
                <a:cs typeface="Comic Sans MS"/>
              </a:rPr>
              <a:t>R.</a:t>
            </a:r>
            <a:r>
              <a:rPr sz="1450" spc="-80" dirty="0">
                <a:latin typeface="Comic Sans MS"/>
                <a:cs typeface="Comic Sans MS"/>
              </a:rPr>
              <a:t> </a:t>
            </a:r>
            <a:r>
              <a:rPr sz="1450" spc="-5" dirty="0">
                <a:latin typeface="Comic Sans MS"/>
                <a:cs typeface="Comic Sans MS"/>
              </a:rPr>
              <a:t>AUX.</a:t>
            </a:r>
            <a:endParaRPr sz="1450">
              <a:latin typeface="Comic Sans MS"/>
              <a:cs typeface="Comic Sans MS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758693" y="4481576"/>
            <a:ext cx="2098040" cy="582930"/>
            <a:chOff x="2758693" y="4481576"/>
            <a:chExt cx="2098040" cy="582930"/>
          </a:xfrm>
        </p:grpSpPr>
        <p:sp>
          <p:nvSpPr>
            <p:cNvPr id="27" name="object 27"/>
            <p:cNvSpPr/>
            <p:nvPr/>
          </p:nvSpPr>
          <p:spPr>
            <a:xfrm>
              <a:off x="2775203" y="4498086"/>
              <a:ext cx="2065020" cy="549910"/>
            </a:xfrm>
            <a:custGeom>
              <a:avLst/>
              <a:gdLst/>
              <a:ahLst/>
              <a:cxnLst/>
              <a:rect l="l" t="t" r="r" b="b"/>
              <a:pathLst>
                <a:path w="2065020" h="549910">
                  <a:moveTo>
                    <a:pt x="2065020" y="549401"/>
                  </a:moveTo>
                  <a:lnTo>
                    <a:pt x="2065020" y="0"/>
                  </a:lnTo>
                  <a:lnTo>
                    <a:pt x="0" y="0"/>
                  </a:lnTo>
                  <a:lnTo>
                    <a:pt x="0" y="549401"/>
                  </a:lnTo>
                  <a:lnTo>
                    <a:pt x="2065020" y="549401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775203" y="4498086"/>
              <a:ext cx="2065020" cy="549910"/>
            </a:xfrm>
            <a:custGeom>
              <a:avLst/>
              <a:gdLst/>
              <a:ahLst/>
              <a:cxnLst/>
              <a:rect l="l" t="t" r="r" b="b"/>
              <a:pathLst>
                <a:path w="2065020" h="549910">
                  <a:moveTo>
                    <a:pt x="0" y="0"/>
                  </a:moveTo>
                  <a:lnTo>
                    <a:pt x="0" y="549401"/>
                  </a:lnTo>
                  <a:lnTo>
                    <a:pt x="2065020" y="549401"/>
                  </a:lnTo>
                  <a:lnTo>
                    <a:pt x="2065020" y="0"/>
                  </a:lnTo>
                  <a:lnTo>
                    <a:pt x="0" y="0"/>
                  </a:lnTo>
                  <a:close/>
                </a:path>
              </a:pathLst>
            </a:custGeom>
            <a:ln w="32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3215895" y="4632122"/>
            <a:ext cx="1181735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5" dirty="0">
                <a:latin typeface="Comic Sans MS"/>
                <a:cs typeface="Comic Sans MS"/>
              </a:rPr>
              <a:t>TIME</a:t>
            </a:r>
            <a:r>
              <a:rPr sz="1450" spc="-80" dirty="0">
                <a:latin typeface="Comic Sans MS"/>
                <a:cs typeface="Comic Sans MS"/>
              </a:rPr>
              <a:t> </a:t>
            </a:r>
            <a:r>
              <a:rPr sz="1450" spc="-5" dirty="0">
                <a:latin typeface="Comic Sans MS"/>
                <a:cs typeface="Comic Sans MS"/>
              </a:rPr>
              <a:t>DELAY</a:t>
            </a:r>
            <a:endParaRPr sz="1450">
              <a:latin typeface="Comic Sans MS"/>
              <a:cs typeface="Comic Sans M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564769" y="3382009"/>
            <a:ext cx="7725409" cy="2781935"/>
            <a:chOff x="564769" y="3382009"/>
            <a:chExt cx="7725409" cy="2781935"/>
          </a:xfrm>
        </p:grpSpPr>
        <p:sp>
          <p:nvSpPr>
            <p:cNvPr id="31" name="object 31"/>
            <p:cNvSpPr/>
            <p:nvPr/>
          </p:nvSpPr>
          <p:spPr>
            <a:xfrm>
              <a:off x="4840223" y="3948683"/>
              <a:ext cx="0" cy="2198370"/>
            </a:xfrm>
            <a:custGeom>
              <a:avLst/>
              <a:gdLst/>
              <a:ahLst/>
              <a:cxnLst/>
              <a:rect l="l" t="t" r="r" b="b"/>
              <a:pathLst>
                <a:path h="2198370">
                  <a:moveTo>
                    <a:pt x="0" y="0"/>
                  </a:moveTo>
                  <a:lnTo>
                    <a:pt x="0" y="2198370"/>
                  </a:lnTo>
                </a:path>
              </a:pathLst>
            </a:custGeom>
            <a:ln w="1098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834731" y="5602985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>
                  <a:moveTo>
                    <a:pt x="0" y="0"/>
                  </a:moveTo>
                  <a:lnTo>
                    <a:pt x="10985" y="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73024" y="6138811"/>
              <a:ext cx="5093335" cy="0"/>
            </a:xfrm>
            <a:custGeom>
              <a:avLst/>
              <a:gdLst/>
              <a:ahLst/>
              <a:cxnLst/>
              <a:rect l="l" t="t" r="r" b="b"/>
              <a:pathLst>
                <a:path w="5093335">
                  <a:moveTo>
                    <a:pt x="0" y="0"/>
                  </a:moveTo>
                  <a:lnTo>
                    <a:pt x="5093208" y="0"/>
                  </a:lnTo>
                </a:path>
              </a:pathLst>
            </a:custGeom>
            <a:ln w="164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73024" y="6155295"/>
              <a:ext cx="7708900" cy="0"/>
            </a:xfrm>
            <a:custGeom>
              <a:avLst/>
              <a:gdLst/>
              <a:ahLst/>
              <a:cxnLst/>
              <a:rect l="l" t="t" r="r" b="b"/>
              <a:pathLst>
                <a:path w="7708900">
                  <a:moveTo>
                    <a:pt x="0" y="0"/>
                  </a:moveTo>
                  <a:lnTo>
                    <a:pt x="7708391" y="0"/>
                  </a:lnTo>
                </a:path>
              </a:pathLst>
            </a:custGeom>
            <a:ln w="164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326129" y="3398519"/>
              <a:ext cx="550545" cy="550545"/>
            </a:xfrm>
            <a:custGeom>
              <a:avLst/>
              <a:gdLst/>
              <a:ahLst/>
              <a:cxnLst/>
              <a:rect l="l" t="t" r="r" b="b"/>
              <a:pathLst>
                <a:path w="550545" h="550545">
                  <a:moveTo>
                    <a:pt x="550164" y="550164"/>
                  </a:moveTo>
                  <a:lnTo>
                    <a:pt x="550164" y="0"/>
                  </a:lnTo>
                  <a:lnTo>
                    <a:pt x="0" y="0"/>
                  </a:lnTo>
                  <a:lnTo>
                    <a:pt x="0" y="550164"/>
                  </a:lnTo>
                  <a:lnTo>
                    <a:pt x="550164" y="550164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326129" y="3398519"/>
              <a:ext cx="550545" cy="550545"/>
            </a:xfrm>
            <a:custGeom>
              <a:avLst/>
              <a:gdLst/>
              <a:ahLst/>
              <a:cxnLst/>
              <a:rect l="l" t="t" r="r" b="b"/>
              <a:pathLst>
                <a:path w="550545" h="550545">
                  <a:moveTo>
                    <a:pt x="0" y="0"/>
                  </a:moveTo>
                  <a:lnTo>
                    <a:pt x="0" y="550164"/>
                  </a:lnTo>
                  <a:lnTo>
                    <a:pt x="550164" y="550164"/>
                  </a:lnTo>
                  <a:lnTo>
                    <a:pt x="550164" y="0"/>
                  </a:lnTo>
                  <a:lnTo>
                    <a:pt x="0" y="0"/>
                  </a:lnTo>
                  <a:close/>
                </a:path>
              </a:pathLst>
            </a:custGeom>
            <a:ln w="32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476491" y="3422822"/>
            <a:ext cx="249554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5" dirty="0">
                <a:latin typeface="Comic Sans MS"/>
                <a:cs typeface="Comic Sans MS"/>
              </a:rPr>
              <a:t>50</a:t>
            </a:r>
            <a:endParaRPr sz="1450">
              <a:latin typeface="Comic Sans MS"/>
              <a:cs typeface="Comic Sans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404828" y="3642302"/>
            <a:ext cx="393065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5" dirty="0">
                <a:latin typeface="Comic Sans MS"/>
                <a:cs typeface="Comic Sans MS"/>
              </a:rPr>
              <a:t>R</a:t>
            </a:r>
            <a:r>
              <a:rPr sz="1450" spc="-15" dirty="0">
                <a:latin typeface="Comic Sans MS"/>
                <a:cs typeface="Comic Sans MS"/>
              </a:rPr>
              <a:t>S</a:t>
            </a:r>
            <a:r>
              <a:rPr sz="1450" dirty="0">
                <a:latin typeface="Comic Sans MS"/>
                <a:cs typeface="Comic Sans MS"/>
              </a:rPr>
              <a:t>T</a:t>
            </a:r>
            <a:endParaRPr sz="1450">
              <a:latin typeface="Comic Sans MS"/>
              <a:cs typeface="Comic Sans MS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3859784" y="3382009"/>
            <a:ext cx="996950" cy="583565"/>
            <a:chOff x="3859784" y="3382009"/>
            <a:chExt cx="996950" cy="583565"/>
          </a:xfrm>
        </p:grpSpPr>
        <p:sp>
          <p:nvSpPr>
            <p:cNvPr id="40" name="object 40"/>
            <p:cNvSpPr/>
            <p:nvPr/>
          </p:nvSpPr>
          <p:spPr>
            <a:xfrm>
              <a:off x="3876294" y="3398519"/>
              <a:ext cx="963930" cy="550545"/>
            </a:xfrm>
            <a:custGeom>
              <a:avLst/>
              <a:gdLst/>
              <a:ahLst/>
              <a:cxnLst/>
              <a:rect l="l" t="t" r="r" b="b"/>
              <a:pathLst>
                <a:path w="963929" h="550545">
                  <a:moveTo>
                    <a:pt x="963930" y="550164"/>
                  </a:moveTo>
                  <a:lnTo>
                    <a:pt x="963930" y="0"/>
                  </a:lnTo>
                  <a:lnTo>
                    <a:pt x="0" y="0"/>
                  </a:lnTo>
                  <a:lnTo>
                    <a:pt x="0" y="550164"/>
                  </a:lnTo>
                  <a:lnTo>
                    <a:pt x="963930" y="550164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876294" y="3398519"/>
              <a:ext cx="963930" cy="550545"/>
            </a:xfrm>
            <a:custGeom>
              <a:avLst/>
              <a:gdLst/>
              <a:ahLst/>
              <a:cxnLst/>
              <a:rect l="l" t="t" r="r" b="b"/>
              <a:pathLst>
                <a:path w="963929" h="550545">
                  <a:moveTo>
                    <a:pt x="0" y="0"/>
                  </a:moveTo>
                  <a:lnTo>
                    <a:pt x="0" y="550164"/>
                  </a:lnTo>
                  <a:lnTo>
                    <a:pt x="963930" y="550164"/>
                  </a:lnTo>
                  <a:lnTo>
                    <a:pt x="963930" y="0"/>
                  </a:lnTo>
                  <a:lnTo>
                    <a:pt x="0" y="0"/>
                  </a:lnTo>
                  <a:close/>
                </a:path>
              </a:pathLst>
            </a:custGeom>
            <a:ln w="32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3946657" y="3532562"/>
            <a:ext cx="824230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15" dirty="0">
                <a:latin typeface="Comic Sans MS"/>
                <a:cs typeface="Comic Sans MS"/>
              </a:rPr>
              <a:t>M</a:t>
            </a:r>
            <a:r>
              <a:rPr sz="1450" spc="10" dirty="0">
                <a:latin typeface="Comic Sans MS"/>
                <a:cs typeface="Comic Sans MS"/>
              </a:rPr>
              <a:t>A</a:t>
            </a:r>
            <a:r>
              <a:rPr sz="1450" spc="-10" dirty="0">
                <a:latin typeface="Comic Sans MS"/>
                <a:cs typeface="Comic Sans MS"/>
              </a:rPr>
              <a:t>R</a:t>
            </a:r>
            <a:r>
              <a:rPr sz="1450" spc="-5" dirty="0">
                <a:latin typeface="Comic Sans MS"/>
                <a:cs typeface="Comic Sans MS"/>
              </a:rPr>
              <a:t>G</a:t>
            </a:r>
            <a:r>
              <a:rPr sz="1450" spc="-10" dirty="0">
                <a:latin typeface="Comic Sans MS"/>
                <a:cs typeface="Comic Sans MS"/>
              </a:rPr>
              <a:t>E</a:t>
            </a:r>
            <a:r>
              <a:rPr sz="1450" dirty="0">
                <a:latin typeface="Comic Sans MS"/>
                <a:cs typeface="Comic Sans MS"/>
              </a:rPr>
              <a:t>N</a:t>
            </a:r>
            <a:endParaRPr sz="1450">
              <a:latin typeface="Comic Sans MS"/>
              <a:cs typeface="Comic Sans MS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4823714" y="4481576"/>
            <a:ext cx="1960245" cy="582930"/>
            <a:chOff x="4823714" y="4481576"/>
            <a:chExt cx="1960245" cy="582930"/>
          </a:xfrm>
        </p:grpSpPr>
        <p:sp>
          <p:nvSpPr>
            <p:cNvPr id="44" name="object 44"/>
            <p:cNvSpPr/>
            <p:nvPr/>
          </p:nvSpPr>
          <p:spPr>
            <a:xfrm>
              <a:off x="4840224" y="4498086"/>
              <a:ext cx="1927225" cy="549910"/>
            </a:xfrm>
            <a:custGeom>
              <a:avLst/>
              <a:gdLst/>
              <a:ahLst/>
              <a:cxnLst/>
              <a:rect l="l" t="t" r="r" b="b"/>
              <a:pathLst>
                <a:path w="1927225" h="549910">
                  <a:moveTo>
                    <a:pt x="1927097" y="549401"/>
                  </a:moveTo>
                  <a:lnTo>
                    <a:pt x="1927097" y="0"/>
                  </a:lnTo>
                  <a:lnTo>
                    <a:pt x="0" y="0"/>
                  </a:lnTo>
                  <a:lnTo>
                    <a:pt x="0" y="549401"/>
                  </a:lnTo>
                  <a:lnTo>
                    <a:pt x="1927097" y="549401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840224" y="4498086"/>
              <a:ext cx="1927225" cy="549910"/>
            </a:xfrm>
            <a:custGeom>
              <a:avLst/>
              <a:gdLst/>
              <a:ahLst/>
              <a:cxnLst/>
              <a:rect l="l" t="t" r="r" b="b"/>
              <a:pathLst>
                <a:path w="1927225" h="549910">
                  <a:moveTo>
                    <a:pt x="0" y="0"/>
                  </a:moveTo>
                  <a:lnTo>
                    <a:pt x="0" y="549401"/>
                  </a:lnTo>
                  <a:lnTo>
                    <a:pt x="1927097" y="549401"/>
                  </a:lnTo>
                  <a:lnTo>
                    <a:pt x="1927097" y="0"/>
                  </a:lnTo>
                  <a:lnTo>
                    <a:pt x="0" y="0"/>
                  </a:lnTo>
                  <a:close/>
                </a:path>
              </a:pathLst>
            </a:custGeom>
            <a:ln w="32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5135355" y="4522402"/>
            <a:ext cx="1335405" cy="46482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indent="55244">
              <a:lnSpc>
                <a:spcPts val="1730"/>
              </a:lnSpc>
              <a:spcBef>
                <a:spcPts val="155"/>
              </a:spcBef>
            </a:pPr>
            <a:r>
              <a:rPr sz="1450" spc="-5" dirty="0">
                <a:latin typeface="Comic Sans MS"/>
                <a:cs typeface="Comic Sans MS"/>
              </a:rPr>
              <a:t>T. APERTURA </a:t>
            </a:r>
            <a:r>
              <a:rPr sz="1450" spc="-420" dirty="0">
                <a:latin typeface="Comic Sans MS"/>
                <a:cs typeface="Comic Sans MS"/>
              </a:rPr>
              <a:t> </a:t>
            </a:r>
            <a:r>
              <a:rPr sz="1450" spc="-5" dirty="0">
                <a:latin typeface="Comic Sans MS"/>
                <a:cs typeface="Comic Sans MS"/>
              </a:rPr>
              <a:t>INT.</a:t>
            </a:r>
            <a:r>
              <a:rPr sz="1450" spc="-60" dirty="0">
                <a:latin typeface="Comic Sans MS"/>
                <a:cs typeface="Comic Sans MS"/>
              </a:rPr>
              <a:t> </a:t>
            </a:r>
            <a:r>
              <a:rPr sz="1450" spc="-10" dirty="0">
                <a:latin typeface="Comic Sans MS"/>
                <a:cs typeface="Comic Sans MS"/>
              </a:rPr>
              <a:t>LOCALES</a:t>
            </a:r>
            <a:endParaRPr sz="1450">
              <a:latin typeface="Comic Sans MS"/>
              <a:cs typeface="Comic Sans M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4823714" y="5581141"/>
            <a:ext cx="859155" cy="582930"/>
            <a:chOff x="4823714" y="5581141"/>
            <a:chExt cx="859155" cy="582930"/>
          </a:xfrm>
        </p:grpSpPr>
        <p:sp>
          <p:nvSpPr>
            <p:cNvPr id="48" name="object 48"/>
            <p:cNvSpPr/>
            <p:nvPr/>
          </p:nvSpPr>
          <p:spPr>
            <a:xfrm>
              <a:off x="4840224" y="5597651"/>
              <a:ext cx="826135" cy="549910"/>
            </a:xfrm>
            <a:custGeom>
              <a:avLst/>
              <a:gdLst/>
              <a:ahLst/>
              <a:cxnLst/>
              <a:rect l="l" t="t" r="r" b="b"/>
              <a:pathLst>
                <a:path w="826135" h="549910">
                  <a:moveTo>
                    <a:pt x="826008" y="549401"/>
                  </a:moveTo>
                  <a:lnTo>
                    <a:pt x="826008" y="0"/>
                  </a:lnTo>
                  <a:lnTo>
                    <a:pt x="0" y="0"/>
                  </a:lnTo>
                  <a:lnTo>
                    <a:pt x="0" y="549401"/>
                  </a:lnTo>
                  <a:lnTo>
                    <a:pt x="826008" y="549401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840224" y="5597651"/>
              <a:ext cx="826135" cy="549910"/>
            </a:xfrm>
            <a:custGeom>
              <a:avLst/>
              <a:gdLst/>
              <a:ahLst/>
              <a:cxnLst/>
              <a:rect l="l" t="t" r="r" b="b"/>
              <a:pathLst>
                <a:path w="826135" h="549910">
                  <a:moveTo>
                    <a:pt x="0" y="0"/>
                  </a:moveTo>
                  <a:lnTo>
                    <a:pt x="0" y="549401"/>
                  </a:lnTo>
                  <a:lnTo>
                    <a:pt x="826008" y="549401"/>
                  </a:lnTo>
                  <a:lnTo>
                    <a:pt x="826008" y="0"/>
                  </a:lnTo>
                  <a:lnTo>
                    <a:pt x="0" y="0"/>
                  </a:lnTo>
                  <a:close/>
                </a:path>
              </a:pathLst>
            </a:custGeom>
            <a:ln w="32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5014210" y="5621194"/>
            <a:ext cx="476884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5" dirty="0">
                <a:latin typeface="Comic Sans MS"/>
                <a:cs typeface="Comic Sans MS"/>
              </a:rPr>
              <a:t>86BF</a:t>
            </a:r>
            <a:endParaRPr sz="1450">
              <a:latin typeface="Comic Sans MS"/>
              <a:cs typeface="Comic Sans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930390" y="5841406"/>
            <a:ext cx="646430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5" dirty="0">
                <a:latin typeface="Comic Sans MS"/>
                <a:cs typeface="Comic Sans MS"/>
              </a:rPr>
              <a:t>R.</a:t>
            </a:r>
            <a:r>
              <a:rPr sz="1450" spc="-75" dirty="0">
                <a:latin typeface="Comic Sans MS"/>
                <a:cs typeface="Comic Sans MS"/>
              </a:rPr>
              <a:t> </a:t>
            </a:r>
            <a:r>
              <a:rPr sz="1450" dirty="0">
                <a:latin typeface="Comic Sans MS"/>
                <a:cs typeface="Comic Sans MS"/>
              </a:rPr>
              <a:t>AUX</a:t>
            </a:r>
            <a:endParaRPr sz="1450">
              <a:latin typeface="Comic Sans MS"/>
              <a:cs typeface="Comic Sans MS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5649722" y="5581141"/>
            <a:ext cx="996315" cy="582930"/>
            <a:chOff x="5649722" y="5581141"/>
            <a:chExt cx="996315" cy="582930"/>
          </a:xfrm>
        </p:grpSpPr>
        <p:sp>
          <p:nvSpPr>
            <p:cNvPr id="53" name="object 53"/>
            <p:cNvSpPr/>
            <p:nvPr/>
          </p:nvSpPr>
          <p:spPr>
            <a:xfrm>
              <a:off x="5666232" y="5597651"/>
              <a:ext cx="963294" cy="549910"/>
            </a:xfrm>
            <a:custGeom>
              <a:avLst/>
              <a:gdLst/>
              <a:ahLst/>
              <a:cxnLst/>
              <a:rect l="l" t="t" r="r" b="b"/>
              <a:pathLst>
                <a:path w="963295" h="549910">
                  <a:moveTo>
                    <a:pt x="963168" y="549401"/>
                  </a:moveTo>
                  <a:lnTo>
                    <a:pt x="963168" y="0"/>
                  </a:lnTo>
                  <a:lnTo>
                    <a:pt x="0" y="0"/>
                  </a:lnTo>
                  <a:lnTo>
                    <a:pt x="0" y="549401"/>
                  </a:lnTo>
                  <a:lnTo>
                    <a:pt x="963168" y="549401"/>
                  </a:lnTo>
                  <a:close/>
                </a:path>
              </a:pathLst>
            </a:custGeom>
            <a:solidFill>
              <a:srgbClr val="FF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666232" y="5597651"/>
              <a:ext cx="963294" cy="549910"/>
            </a:xfrm>
            <a:custGeom>
              <a:avLst/>
              <a:gdLst/>
              <a:ahLst/>
              <a:cxnLst/>
              <a:rect l="l" t="t" r="r" b="b"/>
              <a:pathLst>
                <a:path w="963295" h="549910">
                  <a:moveTo>
                    <a:pt x="0" y="0"/>
                  </a:moveTo>
                  <a:lnTo>
                    <a:pt x="0" y="549401"/>
                  </a:lnTo>
                  <a:lnTo>
                    <a:pt x="963168" y="549401"/>
                  </a:lnTo>
                  <a:lnTo>
                    <a:pt x="963168" y="0"/>
                  </a:lnTo>
                  <a:lnTo>
                    <a:pt x="0" y="0"/>
                  </a:lnTo>
                  <a:close/>
                </a:path>
              </a:pathLst>
            </a:custGeom>
            <a:ln w="32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5794438" y="5621194"/>
            <a:ext cx="706120" cy="4654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120650">
              <a:lnSpc>
                <a:spcPct val="100000"/>
              </a:lnSpc>
              <a:spcBef>
                <a:spcPts val="90"/>
              </a:spcBef>
            </a:pPr>
            <a:r>
              <a:rPr sz="1450" spc="-5" dirty="0">
                <a:latin typeface="Comic Sans MS"/>
                <a:cs typeface="Comic Sans MS"/>
              </a:rPr>
              <a:t>TRIP </a:t>
            </a:r>
            <a:r>
              <a:rPr sz="1450" dirty="0">
                <a:latin typeface="Comic Sans MS"/>
                <a:cs typeface="Comic Sans MS"/>
              </a:rPr>
              <a:t> </a:t>
            </a:r>
            <a:r>
              <a:rPr sz="1450" spc="-5" dirty="0">
                <a:latin typeface="Comic Sans MS"/>
                <a:cs typeface="Comic Sans MS"/>
              </a:rPr>
              <a:t>TR</a:t>
            </a:r>
            <a:r>
              <a:rPr sz="1450" spc="5" dirty="0">
                <a:latin typeface="Comic Sans MS"/>
                <a:cs typeface="Comic Sans MS"/>
              </a:rPr>
              <a:t>A</a:t>
            </a:r>
            <a:r>
              <a:rPr sz="1450" dirty="0">
                <a:latin typeface="Comic Sans MS"/>
                <a:cs typeface="Comic Sans MS"/>
              </a:rPr>
              <a:t>N</a:t>
            </a:r>
            <a:r>
              <a:rPr sz="1450" spc="-5" dirty="0">
                <a:latin typeface="Comic Sans MS"/>
                <a:cs typeface="Comic Sans MS"/>
              </a:rPr>
              <a:t>F.</a:t>
            </a:r>
            <a:endParaRPr sz="1450">
              <a:latin typeface="Comic Sans MS"/>
              <a:cs typeface="Comic Sans MS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6612890" y="5581141"/>
            <a:ext cx="1685289" cy="582930"/>
            <a:chOff x="6612890" y="5581141"/>
            <a:chExt cx="1685289" cy="582930"/>
          </a:xfrm>
        </p:grpSpPr>
        <p:sp>
          <p:nvSpPr>
            <p:cNvPr id="57" name="object 57"/>
            <p:cNvSpPr/>
            <p:nvPr/>
          </p:nvSpPr>
          <p:spPr>
            <a:xfrm>
              <a:off x="6629400" y="5597651"/>
              <a:ext cx="1652270" cy="549910"/>
            </a:xfrm>
            <a:custGeom>
              <a:avLst/>
              <a:gdLst/>
              <a:ahLst/>
              <a:cxnLst/>
              <a:rect l="l" t="t" r="r" b="b"/>
              <a:pathLst>
                <a:path w="1652270" h="549910">
                  <a:moveTo>
                    <a:pt x="1652016" y="549401"/>
                  </a:moveTo>
                  <a:lnTo>
                    <a:pt x="1652016" y="0"/>
                  </a:lnTo>
                  <a:lnTo>
                    <a:pt x="0" y="0"/>
                  </a:lnTo>
                  <a:lnTo>
                    <a:pt x="0" y="549401"/>
                  </a:lnTo>
                  <a:lnTo>
                    <a:pt x="1652016" y="549401"/>
                  </a:lnTo>
                  <a:close/>
                </a:path>
              </a:pathLst>
            </a:custGeom>
            <a:solidFill>
              <a:srgbClr val="FF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629400" y="5597651"/>
              <a:ext cx="1652270" cy="549910"/>
            </a:xfrm>
            <a:custGeom>
              <a:avLst/>
              <a:gdLst/>
              <a:ahLst/>
              <a:cxnLst/>
              <a:rect l="l" t="t" r="r" b="b"/>
              <a:pathLst>
                <a:path w="1652270" h="549910">
                  <a:moveTo>
                    <a:pt x="0" y="0"/>
                  </a:moveTo>
                  <a:lnTo>
                    <a:pt x="0" y="549401"/>
                  </a:lnTo>
                  <a:lnTo>
                    <a:pt x="1652016" y="549401"/>
                  </a:lnTo>
                  <a:lnTo>
                    <a:pt x="1652016" y="0"/>
                  </a:lnTo>
                  <a:lnTo>
                    <a:pt x="0" y="0"/>
                  </a:lnTo>
                  <a:close/>
                </a:path>
              </a:pathLst>
            </a:custGeom>
            <a:ln w="32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6842243" y="5621194"/>
            <a:ext cx="1224915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5" dirty="0">
                <a:latin typeface="Comic Sans MS"/>
                <a:cs typeface="Comic Sans MS"/>
              </a:rPr>
              <a:t>T.</a:t>
            </a:r>
            <a:r>
              <a:rPr sz="1450" spc="-65" dirty="0">
                <a:latin typeface="Comic Sans MS"/>
                <a:cs typeface="Comic Sans MS"/>
              </a:rPr>
              <a:t> </a:t>
            </a:r>
            <a:r>
              <a:rPr sz="1450" spc="-5" dirty="0">
                <a:latin typeface="Comic Sans MS"/>
                <a:cs typeface="Comic Sans MS"/>
              </a:rPr>
              <a:t>APERTURA</a:t>
            </a:r>
            <a:endParaRPr sz="1450">
              <a:latin typeface="Comic Sans MS"/>
              <a:cs typeface="Comic Sans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737787" y="5841406"/>
            <a:ext cx="1436370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5" dirty="0">
                <a:latin typeface="Comic Sans MS"/>
                <a:cs typeface="Comic Sans MS"/>
              </a:rPr>
              <a:t>INT.</a:t>
            </a:r>
            <a:r>
              <a:rPr sz="1450" spc="-75" dirty="0">
                <a:latin typeface="Comic Sans MS"/>
                <a:cs typeface="Comic Sans MS"/>
              </a:rPr>
              <a:t> </a:t>
            </a:r>
            <a:r>
              <a:rPr sz="1450" spc="-5" dirty="0">
                <a:latin typeface="Comic Sans MS"/>
                <a:cs typeface="Comic Sans MS"/>
              </a:rPr>
              <a:t>REMOTOS</a:t>
            </a:r>
            <a:endParaRPr sz="1450">
              <a:latin typeface="Comic Sans MS"/>
              <a:cs typeface="Comic Sans MS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573024" y="1612391"/>
            <a:ext cx="7725409" cy="3985260"/>
            <a:chOff x="573024" y="1612391"/>
            <a:chExt cx="7725409" cy="3985260"/>
          </a:xfrm>
        </p:grpSpPr>
        <p:sp>
          <p:nvSpPr>
            <p:cNvPr id="62" name="object 62"/>
            <p:cNvSpPr/>
            <p:nvPr/>
          </p:nvSpPr>
          <p:spPr>
            <a:xfrm>
              <a:off x="6767322" y="2436875"/>
              <a:ext cx="0" cy="2061210"/>
            </a:xfrm>
            <a:custGeom>
              <a:avLst/>
              <a:gdLst/>
              <a:ahLst/>
              <a:cxnLst/>
              <a:rect l="l" t="t" r="r" b="b"/>
              <a:pathLst>
                <a:path h="2061210">
                  <a:moveTo>
                    <a:pt x="0" y="2061210"/>
                  </a:moveTo>
                  <a:lnTo>
                    <a:pt x="0" y="0"/>
                  </a:lnTo>
                </a:path>
              </a:pathLst>
            </a:custGeom>
            <a:ln w="32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8281415" y="1612391"/>
              <a:ext cx="0" cy="3985260"/>
            </a:xfrm>
            <a:custGeom>
              <a:avLst/>
              <a:gdLst/>
              <a:ahLst/>
              <a:cxnLst/>
              <a:rect l="l" t="t" r="r" b="b"/>
              <a:pathLst>
                <a:path h="3985260">
                  <a:moveTo>
                    <a:pt x="0" y="3985260"/>
                  </a:moveTo>
                  <a:lnTo>
                    <a:pt x="0" y="0"/>
                  </a:lnTo>
                </a:path>
              </a:pathLst>
            </a:custGeom>
            <a:ln w="32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97230" y="3124200"/>
              <a:ext cx="2504440" cy="0"/>
            </a:xfrm>
            <a:custGeom>
              <a:avLst/>
              <a:gdLst/>
              <a:ahLst/>
              <a:cxnLst/>
              <a:rect l="l" t="t" r="r" b="b"/>
              <a:pathLst>
                <a:path w="2504440">
                  <a:moveTo>
                    <a:pt x="0" y="0"/>
                  </a:moveTo>
                  <a:lnTo>
                    <a:pt x="2503931" y="0"/>
                  </a:lnTo>
                </a:path>
              </a:pathLst>
            </a:custGeom>
            <a:ln w="3296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73024" y="3052571"/>
              <a:ext cx="2753360" cy="143510"/>
            </a:xfrm>
            <a:custGeom>
              <a:avLst/>
              <a:gdLst/>
              <a:ahLst/>
              <a:cxnLst/>
              <a:rect l="l" t="t" r="r" b="b"/>
              <a:pathLst>
                <a:path w="2753360" h="143510">
                  <a:moveTo>
                    <a:pt x="142494" y="0"/>
                  </a:moveTo>
                  <a:lnTo>
                    <a:pt x="0" y="71628"/>
                  </a:lnTo>
                  <a:lnTo>
                    <a:pt x="142494" y="143256"/>
                  </a:lnTo>
                  <a:lnTo>
                    <a:pt x="142494" y="0"/>
                  </a:lnTo>
                  <a:close/>
                </a:path>
                <a:path w="2753360" h="143510">
                  <a:moveTo>
                    <a:pt x="2753106" y="71628"/>
                  </a:moveTo>
                  <a:lnTo>
                    <a:pt x="2609850" y="0"/>
                  </a:lnTo>
                  <a:lnTo>
                    <a:pt x="2609850" y="143256"/>
                  </a:lnTo>
                  <a:lnTo>
                    <a:pt x="2753106" y="71628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97230" y="2574797"/>
              <a:ext cx="5945505" cy="0"/>
            </a:xfrm>
            <a:custGeom>
              <a:avLst/>
              <a:gdLst/>
              <a:ahLst/>
              <a:cxnLst/>
              <a:rect l="l" t="t" r="r" b="b"/>
              <a:pathLst>
                <a:path w="5945505">
                  <a:moveTo>
                    <a:pt x="0" y="0"/>
                  </a:moveTo>
                  <a:lnTo>
                    <a:pt x="5945124" y="0"/>
                  </a:lnTo>
                </a:path>
              </a:pathLst>
            </a:custGeom>
            <a:ln w="3296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73024" y="2503169"/>
              <a:ext cx="6194425" cy="142875"/>
            </a:xfrm>
            <a:custGeom>
              <a:avLst/>
              <a:gdLst/>
              <a:ahLst/>
              <a:cxnLst/>
              <a:rect l="l" t="t" r="r" b="b"/>
              <a:pathLst>
                <a:path w="6194425" h="142875">
                  <a:moveTo>
                    <a:pt x="142494" y="0"/>
                  </a:moveTo>
                  <a:lnTo>
                    <a:pt x="0" y="71628"/>
                  </a:lnTo>
                  <a:lnTo>
                    <a:pt x="142494" y="142494"/>
                  </a:lnTo>
                  <a:lnTo>
                    <a:pt x="142494" y="0"/>
                  </a:lnTo>
                  <a:close/>
                </a:path>
                <a:path w="6194425" h="142875">
                  <a:moveTo>
                    <a:pt x="6194298" y="71628"/>
                  </a:moveTo>
                  <a:lnTo>
                    <a:pt x="6051042" y="0"/>
                  </a:lnTo>
                  <a:lnTo>
                    <a:pt x="6051042" y="142494"/>
                  </a:lnTo>
                  <a:lnTo>
                    <a:pt x="6194298" y="71628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97230" y="2024633"/>
              <a:ext cx="7459345" cy="0"/>
            </a:xfrm>
            <a:custGeom>
              <a:avLst/>
              <a:gdLst/>
              <a:ahLst/>
              <a:cxnLst/>
              <a:rect l="l" t="t" r="r" b="b"/>
              <a:pathLst>
                <a:path w="7459345">
                  <a:moveTo>
                    <a:pt x="0" y="0"/>
                  </a:moveTo>
                  <a:lnTo>
                    <a:pt x="7459217" y="0"/>
                  </a:lnTo>
                </a:path>
              </a:pathLst>
            </a:custGeom>
            <a:ln w="32969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73024" y="1953005"/>
              <a:ext cx="7708900" cy="143510"/>
            </a:xfrm>
            <a:custGeom>
              <a:avLst/>
              <a:gdLst/>
              <a:ahLst/>
              <a:cxnLst/>
              <a:rect l="l" t="t" r="r" b="b"/>
              <a:pathLst>
                <a:path w="7708900" h="143510">
                  <a:moveTo>
                    <a:pt x="142494" y="0"/>
                  </a:moveTo>
                  <a:lnTo>
                    <a:pt x="0" y="71628"/>
                  </a:lnTo>
                  <a:lnTo>
                    <a:pt x="142494" y="143256"/>
                  </a:lnTo>
                  <a:lnTo>
                    <a:pt x="142494" y="0"/>
                  </a:lnTo>
                  <a:close/>
                </a:path>
                <a:path w="7708900" h="143510">
                  <a:moveTo>
                    <a:pt x="7708392" y="71628"/>
                  </a:moveTo>
                  <a:lnTo>
                    <a:pt x="7565136" y="0"/>
                  </a:lnTo>
                  <a:lnTo>
                    <a:pt x="7565136" y="143256"/>
                  </a:lnTo>
                  <a:lnTo>
                    <a:pt x="7708392" y="71628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7403759" y="1046255"/>
            <a:ext cx="1637664" cy="539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11760">
              <a:lnSpc>
                <a:spcPct val="102099"/>
              </a:lnSpc>
              <a:spcBef>
                <a:spcPts val="95"/>
              </a:spcBef>
            </a:pPr>
            <a:r>
              <a:rPr sz="1650" spc="25" dirty="0">
                <a:latin typeface="Comic Sans MS"/>
                <a:cs typeface="Comic Sans MS"/>
              </a:rPr>
              <a:t>LIBERACION </a:t>
            </a:r>
            <a:r>
              <a:rPr sz="1650" spc="30" dirty="0">
                <a:latin typeface="Comic Sans MS"/>
                <a:cs typeface="Comic Sans MS"/>
              </a:rPr>
              <a:t> </a:t>
            </a:r>
            <a:r>
              <a:rPr sz="1650" spc="20" dirty="0">
                <a:latin typeface="Comic Sans MS"/>
                <a:cs typeface="Comic Sans MS"/>
              </a:rPr>
              <a:t>INT.</a:t>
            </a:r>
            <a:r>
              <a:rPr sz="1650" spc="-60" dirty="0">
                <a:latin typeface="Comic Sans MS"/>
                <a:cs typeface="Comic Sans MS"/>
              </a:rPr>
              <a:t> </a:t>
            </a:r>
            <a:r>
              <a:rPr sz="1650" spc="20" dirty="0">
                <a:latin typeface="Comic Sans MS"/>
                <a:cs typeface="Comic Sans MS"/>
              </a:rPr>
              <a:t>FALLADO.</a:t>
            </a:r>
            <a:endParaRPr sz="165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5505" cy="4621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Otras de las fallas de interruptor que pueden ocurrir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dañar</a:t>
            </a:r>
            <a:r>
              <a:rPr sz="2600" dirty="0">
                <a:latin typeface="Comic Sans MS"/>
                <a:cs typeface="Comic Sans MS"/>
              </a:rPr>
              <a:t> al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arqueo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un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abierto</a:t>
            </a:r>
            <a:r>
              <a:rPr sz="2600" spc="36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3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través</a:t>
            </a:r>
            <a:r>
              <a:rPr sz="2600" spc="3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3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spc="3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contactos</a:t>
            </a:r>
            <a:r>
              <a:rPr sz="2600" spc="3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3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uno</a:t>
            </a:r>
            <a:r>
              <a:rPr sz="2600" spc="36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o</a:t>
            </a:r>
            <a:r>
              <a:rPr sz="2600" spc="3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más</a:t>
            </a:r>
            <a:r>
              <a:rPr sz="2600" spc="3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polos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energizar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 arqueo del interruptor es más probable que ocurra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justo antes de la sincronización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justo después de que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generador es removido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servicio, cuando la tensión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través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</a:t>
            </a:r>
            <a:r>
              <a:rPr sz="2600" spc="-5" dirty="0">
                <a:latin typeface="Comic Sans MS"/>
                <a:cs typeface="Comic Sans MS"/>
              </a:rPr>
              <a:t> los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contactos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 </a:t>
            </a:r>
            <a:r>
              <a:rPr sz="2600" spc="-5" dirty="0">
                <a:latin typeface="Comic Sans MS"/>
                <a:cs typeface="Comic Sans MS"/>
              </a:rPr>
              <a:t> generador llega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ser hasta dos veces el normal, según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deslizamiento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respecto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87290" y="6595871"/>
            <a:ext cx="229870" cy="0"/>
          </a:xfrm>
          <a:custGeom>
            <a:avLst/>
            <a:gdLst/>
            <a:ahLst/>
            <a:cxnLst/>
            <a:rect l="l" t="t" r="r" b="b"/>
            <a:pathLst>
              <a:path w="229870">
                <a:moveTo>
                  <a:pt x="0" y="0"/>
                </a:moveTo>
                <a:lnTo>
                  <a:pt x="229361" y="0"/>
                </a:lnTo>
              </a:path>
            </a:pathLst>
          </a:custGeom>
          <a:ln w="328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72227" y="6482333"/>
            <a:ext cx="457200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328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4758690" y="5910833"/>
            <a:ext cx="687070" cy="473075"/>
            <a:chOff x="4758690" y="5910833"/>
            <a:chExt cx="687070" cy="473075"/>
          </a:xfrm>
        </p:grpSpPr>
        <p:sp>
          <p:nvSpPr>
            <p:cNvPr id="5" name="object 5"/>
            <p:cNvSpPr/>
            <p:nvPr/>
          </p:nvSpPr>
          <p:spPr>
            <a:xfrm>
              <a:off x="4758690" y="6367271"/>
              <a:ext cx="687070" cy="0"/>
            </a:xfrm>
            <a:custGeom>
              <a:avLst/>
              <a:gdLst/>
              <a:ahLst/>
              <a:cxnLst/>
              <a:rect l="l" t="t" r="r" b="b"/>
              <a:pathLst>
                <a:path w="687070">
                  <a:moveTo>
                    <a:pt x="0" y="0"/>
                  </a:moveTo>
                  <a:lnTo>
                    <a:pt x="686562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00827" y="5910833"/>
              <a:ext cx="0" cy="456565"/>
            </a:xfrm>
            <a:custGeom>
              <a:avLst/>
              <a:gdLst/>
              <a:ahLst/>
              <a:cxnLst/>
              <a:rect l="l" t="t" r="r" b="b"/>
              <a:pathLst>
                <a:path h="456564">
                  <a:moveTo>
                    <a:pt x="0" y="0"/>
                  </a:moveTo>
                  <a:lnTo>
                    <a:pt x="0" y="456438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5393766" y="4648865"/>
            <a:ext cx="2590165" cy="182245"/>
            <a:chOff x="5393766" y="4648865"/>
            <a:chExt cx="2590165" cy="182245"/>
          </a:xfrm>
        </p:grpSpPr>
        <p:sp>
          <p:nvSpPr>
            <p:cNvPr id="8" name="object 8"/>
            <p:cNvSpPr/>
            <p:nvPr/>
          </p:nvSpPr>
          <p:spPr>
            <a:xfrm>
              <a:off x="5410199" y="4665298"/>
              <a:ext cx="1201420" cy="149225"/>
            </a:xfrm>
            <a:custGeom>
              <a:avLst/>
              <a:gdLst/>
              <a:ahLst/>
              <a:cxnLst/>
              <a:rect l="l" t="t" r="r" b="b"/>
              <a:pathLst>
                <a:path w="1201420" h="149225">
                  <a:moveTo>
                    <a:pt x="0" y="149017"/>
                  </a:moveTo>
                  <a:lnTo>
                    <a:pt x="16171" y="79070"/>
                  </a:lnTo>
                  <a:lnTo>
                    <a:pt x="37808" y="47491"/>
                  </a:lnTo>
                  <a:lnTo>
                    <a:pt x="97486" y="8004"/>
                  </a:lnTo>
                  <a:lnTo>
                    <a:pt x="167613" y="90"/>
                  </a:lnTo>
                  <a:lnTo>
                    <a:pt x="202312" y="7977"/>
                  </a:lnTo>
                  <a:lnTo>
                    <a:pt x="262415" y="47452"/>
                  </a:lnTo>
                  <a:lnTo>
                    <a:pt x="284393" y="79042"/>
                  </a:lnTo>
                  <a:lnTo>
                    <a:pt x="298704" y="118537"/>
                  </a:lnTo>
                  <a:lnTo>
                    <a:pt x="300228" y="149017"/>
                  </a:lnTo>
                  <a:lnTo>
                    <a:pt x="301751" y="118537"/>
                  </a:lnTo>
                  <a:lnTo>
                    <a:pt x="315862" y="79059"/>
                  </a:lnTo>
                  <a:lnTo>
                    <a:pt x="337658" y="47484"/>
                  </a:lnTo>
                  <a:lnTo>
                    <a:pt x="397499" y="8034"/>
                  </a:lnTo>
                  <a:lnTo>
                    <a:pt x="432141" y="154"/>
                  </a:lnTo>
                  <a:lnTo>
                    <a:pt x="467663" y="167"/>
                  </a:lnTo>
                  <a:lnTo>
                    <a:pt x="534543" y="23862"/>
                  </a:lnTo>
                  <a:lnTo>
                    <a:pt x="584528" y="79097"/>
                  </a:lnTo>
                  <a:lnTo>
                    <a:pt x="598932" y="118537"/>
                  </a:lnTo>
                  <a:lnTo>
                    <a:pt x="600456" y="149017"/>
                  </a:lnTo>
                  <a:lnTo>
                    <a:pt x="601980" y="118537"/>
                  </a:lnTo>
                  <a:lnTo>
                    <a:pt x="615864" y="79325"/>
                  </a:lnTo>
                  <a:lnTo>
                    <a:pt x="637498" y="47847"/>
                  </a:lnTo>
                  <a:lnTo>
                    <a:pt x="697168" y="8239"/>
                  </a:lnTo>
                  <a:lnTo>
                    <a:pt x="767287" y="0"/>
                  </a:lnTo>
                  <a:lnTo>
                    <a:pt x="801984" y="7734"/>
                  </a:lnTo>
                  <a:lnTo>
                    <a:pt x="862091" y="47090"/>
                  </a:lnTo>
                  <a:lnTo>
                    <a:pt x="884076" y="78784"/>
                  </a:lnTo>
                  <a:lnTo>
                    <a:pt x="898398" y="118537"/>
                  </a:lnTo>
                  <a:lnTo>
                    <a:pt x="900684" y="149017"/>
                  </a:lnTo>
                  <a:lnTo>
                    <a:pt x="902208" y="118537"/>
                  </a:lnTo>
                  <a:lnTo>
                    <a:pt x="915832" y="79171"/>
                  </a:lnTo>
                  <a:lnTo>
                    <a:pt x="937453" y="47661"/>
                  </a:lnTo>
                  <a:lnTo>
                    <a:pt x="997576" y="8233"/>
                  </a:lnTo>
                  <a:lnTo>
                    <a:pt x="1068357" y="297"/>
                  </a:lnTo>
                  <a:lnTo>
                    <a:pt x="1103301" y="8154"/>
                  </a:lnTo>
                  <a:lnTo>
                    <a:pt x="1135578" y="23900"/>
                  </a:lnTo>
                  <a:lnTo>
                    <a:pt x="1163409" y="47542"/>
                  </a:lnTo>
                  <a:lnTo>
                    <a:pt x="1185017" y="79086"/>
                  </a:lnTo>
                  <a:lnTo>
                    <a:pt x="1198626" y="118537"/>
                  </a:lnTo>
                  <a:lnTo>
                    <a:pt x="1200912" y="149017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611111" y="4814315"/>
              <a:ext cx="1372870" cy="0"/>
            </a:xfrm>
            <a:custGeom>
              <a:avLst/>
              <a:gdLst/>
              <a:ahLst/>
              <a:cxnLst/>
              <a:rect l="l" t="t" r="r" b="b"/>
              <a:pathLst>
                <a:path w="1372870">
                  <a:moveTo>
                    <a:pt x="1372361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5393766" y="4100957"/>
            <a:ext cx="2041525" cy="182245"/>
            <a:chOff x="5393766" y="4100957"/>
            <a:chExt cx="2041525" cy="182245"/>
          </a:xfrm>
        </p:grpSpPr>
        <p:sp>
          <p:nvSpPr>
            <p:cNvPr id="11" name="object 11"/>
            <p:cNvSpPr/>
            <p:nvPr/>
          </p:nvSpPr>
          <p:spPr>
            <a:xfrm>
              <a:off x="5410199" y="4117391"/>
              <a:ext cx="1201420" cy="149225"/>
            </a:xfrm>
            <a:custGeom>
              <a:avLst/>
              <a:gdLst/>
              <a:ahLst/>
              <a:cxnLst/>
              <a:rect l="l" t="t" r="r" b="b"/>
              <a:pathLst>
                <a:path w="1201420" h="149225">
                  <a:moveTo>
                    <a:pt x="0" y="149046"/>
                  </a:moveTo>
                  <a:lnTo>
                    <a:pt x="16413" y="78568"/>
                  </a:lnTo>
                  <a:lnTo>
                    <a:pt x="38153" y="47179"/>
                  </a:lnTo>
                  <a:lnTo>
                    <a:pt x="97739" y="7944"/>
                  </a:lnTo>
                  <a:lnTo>
                    <a:pt x="132219" y="98"/>
                  </a:lnTo>
                  <a:lnTo>
                    <a:pt x="167580" y="99"/>
                  </a:lnTo>
                  <a:lnTo>
                    <a:pt x="234214" y="23641"/>
                  </a:lnTo>
                  <a:lnTo>
                    <a:pt x="284179" y="78570"/>
                  </a:lnTo>
                  <a:lnTo>
                    <a:pt x="298704" y="117804"/>
                  </a:lnTo>
                  <a:lnTo>
                    <a:pt x="300228" y="149046"/>
                  </a:lnTo>
                  <a:lnTo>
                    <a:pt x="301751" y="117804"/>
                  </a:lnTo>
                  <a:lnTo>
                    <a:pt x="316107" y="78586"/>
                  </a:lnTo>
                  <a:lnTo>
                    <a:pt x="337994" y="47211"/>
                  </a:lnTo>
                  <a:lnTo>
                    <a:pt x="397697" y="7991"/>
                  </a:lnTo>
                  <a:lnTo>
                    <a:pt x="467529" y="145"/>
                  </a:lnTo>
                  <a:lnTo>
                    <a:pt x="502077" y="7989"/>
                  </a:lnTo>
                  <a:lnTo>
                    <a:pt x="562105" y="47207"/>
                  </a:lnTo>
                  <a:lnTo>
                    <a:pt x="584252" y="78583"/>
                  </a:lnTo>
                  <a:lnTo>
                    <a:pt x="598932" y="117804"/>
                  </a:lnTo>
                  <a:lnTo>
                    <a:pt x="600456" y="149046"/>
                  </a:lnTo>
                  <a:lnTo>
                    <a:pt x="601980" y="117804"/>
                  </a:lnTo>
                  <a:lnTo>
                    <a:pt x="616101" y="78835"/>
                  </a:lnTo>
                  <a:lnTo>
                    <a:pt x="665488" y="23991"/>
                  </a:lnTo>
                  <a:lnTo>
                    <a:pt x="731861" y="179"/>
                  </a:lnTo>
                  <a:lnTo>
                    <a:pt x="767213" y="0"/>
                  </a:lnTo>
                  <a:lnTo>
                    <a:pt x="801769" y="7686"/>
                  </a:lnTo>
                  <a:lnTo>
                    <a:pt x="861764" y="46798"/>
                  </a:lnTo>
                  <a:lnTo>
                    <a:pt x="883841" y="78297"/>
                  </a:lnTo>
                  <a:lnTo>
                    <a:pt x="898398" y="117804"/>
                  </a:lnTo>
                  <a:lnTo>
                    <a:pt x="900684" y="149046"/>
                  </a:lnTo>
                  <a:lnTo>
                    <a:pt x="902208" y="117804"/>
                  </a:lnTo>
                  <a:lnTo>
                    <a:pt x="916061" y="78684"/>
                  </a:lnTo>
                  <a:lnTo>
                    <a:pt x="937774" y="47370"/>
                  </a:lnTo>
                  <a:lnTo>
                    <a:pt x="997790" y="8185"/>
                  </a:lnTo>
                  <a:lnTo>
                    <a:pt x="1068281" y="297"/>
                  </a:lnTo>
                  <a:lnTo>
                    <a:pt x="1103087" y="8103"/>
                  </a:lnTo>
                  <a:lnTo>
                    <a:pt x="1135272" y="23751"/>
                  </a:lnTo>
                  <a:lnTo>
                    <a:pt x="1163088" y="47247"/>
                  </a:lnTo>
                  <a:lnTo>
                    <a:pt x="1184788" y="78596"/>
                  </a:lnTo>
                  <a:lnTo>
                    <a:pt x="1198626" y="117804"/>
                  </a:lnTo>
                  <a:lnTo>
                    <a:pt x="1200912" y="149046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611111" y="4266438"/>
              <a:ext cx="824230" cy="0"/>
            </a:xfrm>
            <a:custGeom>
              <a:avLst/>
              <a:gdLst/>
              <a:ahLst/>
              <a:cxnLst/>
              <a:rect l="l" t="t" r="r" b="b"/>
              <a:pathLst>
                <a:path w="824229">
                  <a:moveTo>
                    <a:pt x="823722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5084394" y="4250004"/>
            <a:ext cx="3448685" cy="1677670"/>
            <a:chOff x="5084394" y="4250004"/>
            <a:chExt cx="3448685" cy="1677670"/>
          </a:xfrm>
        </p:grpSpPr>
        <p:sp>
          <p:nvSpPr>
            <p:cNvPr id="14" name="object 14"/>
            <p:cNvSpPr/>
            <p:nvPr/>
          </p:nvSpPr>
          <p:spPr>
            <a:xfrm>
              <a:off x="5410200" y="5213337"/>
              <a:ext cx="1201420" cy="149860"/>
            </a:xfrm>
            <a:custGeom>
              <a:avLst/>
              <a:gdLst/>
              <a:ahLst/>
              <a:cxnLst/>
              <a:rect l="l" t="t" r="r" b="b"/>
              <a:pathLst>
                <a:path w="1201420" h="149860">
                  <a:moveTo>
                    <a:pt x="0" y="149618"/>
                  </a:moveTo>
                  <a:lnTo>
                    <a:pt x="16111" y="79296"/>
                  </a:lnTo>
                  <a:lnTo>
                    <a:pt x="65131" y="24221"/>
                  </a:lnTo>
                  <a:lnTo>
                    <a:pt x="131396" y="227"/>
                  </a:lnTo>
                  <a:lnTo>
                    <a:pt x="166778" y="0"/>
                  </a:lnTo>
                  <a:lnTo>
                    <a:pt x="201410" y="7679"/>
                  </a:lnTo>
                  <a:lnTo>
                    <a:pt x="261678" y="46940"/>
                  </a:lnTo>
                  <a:lnTo>
                    <a:pt x="283939" y="78614"/>
                  </a:lnTo>
                  <a:lnTo>
                    <a:pt x="298704" y="118376"/>
                  </a:lnTo>
                  <a:lnTo>
                    <a:pt x="300228" y="149618"/>
                  </a:lnTo>
                  <a:lnTo>
                    <a:pt x="301751" y="118376"/>
                  </a:lnTo>
                  <a:lnTo>
                    <a:pt x="316027" y="78958"/>
                  </a:lnTo>
                  <a:lnTo>
                    <a:pt x="337893" y="47437"/>
                  </a:lnTo>
                  <a:lnTo>
                    <a:pt x="397673" y="8068"/>
                  </a:lnTo>
                  <a:lnTo>
                    <a:pt x="432225" y="211"/>
                  </a:lnTo>
                  <a:lnTo>
                    <a:pt x="467645" y="233"/>
                  </a:lnTo>
                  <a:lnTo>
                    <a:pt x="534365" y="23897"/>
                  </a:lnTo>
                  <a:lnTo>
                    <a:pt x="584385" y="79025"/>
                  </a:lnTo>
                  <a:lnTo>
                    <a:pt x="598932" y="118376"/>
                  </a:lnTo>
                  <a:lnTo>
                    <a:pt x="600456" y="149618"/>
                  </a:lnTo>
                  <a:lnTo>
                    <a:pt x="601980" y="118376"/>
                  </a:lnTo>
                  <a:lnTo>
                    <a:pt x="616176" y="79023"/>
                  </a:lnTo>
                  <a:lnTo>
                    <a:pt x="638003" y="47520"/>
                  </a:lnTo>
                  <a:lnTo>
                    <a:pt x="697776" y="8088"/>
                  </a:lnTo>
                  <a:lnTo>
                    <a:pt x="767750" y="138"/>
                  </a:lnTo>
                  <a:lnTo>
                    <a:pt x="802328" y="7987"/>
                  </a:lnTo>
                  <a:lnTo>
                    <a:pt x="862199" y="47368"/>
                  </a:lnTo>
                  <a:lnTo>
                    <a:pt x="884104" y="78915"/>
                  </a:lnTo>
                  <a:lnTo>
                    <a:pt x="898398" y="118376"/>
                  </a:lnTo>
                  <a:lnTo>
                    <a:pt x="900684" y="149618"/>
                  </a:lnTo>
                  <a:lnTo>
                    <a:pt x="902208" y="118376"/>
                  </a:lnTo>
                  <a:lnTo>
                    <a:pt x="916086" y="79059"/>
                  </a:lnTo>
                  <a:lnTo>
                    <a:pt x="937807" y="47586"/>
                  </a:lnTo>
                  <a:lnTo>
                    <a:pt x="997804" y="8197"/>
                  </a:lnTo>
                  <a:lnTo>
                    <a:pt x="1068257" y="262"/>
                  </a:lnTo>
                  <a:lnTo>
                    <a:pt x="1103046" y="8106"/>
                  </a:lnTo>
                  <a:lnTo>
                    <a:pt x="1135221" y="23833"/>
                  </a:lnTo>
                  <a:lnTo>
                    <a:pt x="1163038" y="47449"/>
                  </a:lnTo>
                  <a:lnTo>
                    <a:pt x="1184753" y="78961"/>
                  </a:lnTo>
                  <a:lnTo>
                    <a:pt x="1198626" y="118376"/>
                  </a:lnTo>
                  <a:lnTo>
                    <a:pt x="1200912" y="149618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611112" y="5362955"/>
              <a:ext cx="1922145" cy="0"/>
            </a:xfrm>
            <a:custGeom>
              <a:avLst/>
              <a:gdLst/>
              <a:ahLst/>
              <a:cxnLst/>
              <a:rect l="l" t="t" r="r" b="b"/>
              <a:pathLst>
                <a:path w="1922145">
                  <a:moveTo>
                    <a:pt x="1921763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100828" y="4266437"/>
              <a:ext cx="309880" cy="1644650"/>
            </a:xfrm>
            <a:custGeom>
              <a:avLst/>
              <a:gdLst/>
              <a:ahLst/>
              <a:cxnLst/>
              <a:rect l="l" t="t" r="r" b="b"/>
              <a:pathLst>
                <a:path w="309879" h="1644650">
                  <a:moveTo>
                    <a:pt x="309372" y="0"/>
                  </a:moveTo>
                  <a:lnTo>
                    <a:pt x="0" y="0"/>
                  </a:lnTo>
                  <a:lnTo>
                    <a:pt x="0" y="1644395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100828" y="5362955"/>
              <a:ext cx="309880" cy="0"/>
            </a:xfrm>
            <a:custGeom>
              <a:avLst/>
              <a:gdLst/>
              <a:ahLst/>
              <a:cxnLst/>
              <a:rect l="l" t="t" r="r" b="b"/>
              <a:pathLst>
                <a:path w="309879">
                  <a:moveTo>
                    <a:pt x="309372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100828" y="4814315"/>
              <a:ext cx="309880" cy="0"/>
            </a:xfrm>
            <a:custGeom>
              <a:avLst/>
              <a:gdLst/>
              <a:ahLst/>
              <a:cxnLst/>
              <a:rect l="l" t="t" r="r" b="b"/>
              <a:pathLst>
                <a:path w="309879">
                  <a:moveTo>
                    <a:pt x="309372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742950" y="4665290"/>
            <a:ext cx="1201420" cy="149225"/>
          </a:xfrm>
          <a:custGeom>
            <a:avLst/>
            <a:gdLst/>
            <a:ahLst/>
            <a:cxnLst/>
            <a:rect l="l" t="t" r="r" b="b"/>
            <a:pathLst>
              <a:path w="1201420" h="149225">
                <a:moveTo>
                  <a:pt x="0" y="149025"/>
                </a:moveTo>
                <a:lnTo>
                  <a:pt x="15904" y="79422"/>
                </a:lnTo>
                <a:lnTo>
                  <a:pt x="64850" y="24273"/>
                </a:lnTo>
                <a:lnTo>
                  <a:pt x="131315" y="235"/>
                </a:lnTo>
                <a:lnTo>
                  <a:pt x="166831" y="0"/>
                </a:lnTo>
                <a:lnTo>
                  <a:pt x="201586" y="7683"/>
                </a:lnTo>
                <a:lnTo>
                  <a:pt x="261952" y="46994"/>
                </a:lnTo>
                <a:lnTo>
                  <a:pt x="284137" y="78716"/>
                </a:lnTo>
                <a:lnTo>
                  <a:pt x="298704" y="118545"/>
                </a:lnTo>
                <a:lnTo>
                  <a:pt x="300228" y="149025"/>
                </a:lnTo>
                <a:lnTo>
                  <a:pt x="302514" y="118545"/>
                </a:lnTo>
                <a:lnTo>
                  <a:pt x="316399" y="79079"/>
                </a:lnTo>
                <a:lnTo>
                  <a:pt x="338037" y="47500"/>
                </a:lnTo>
                <a:lnTo>
                  <a:pt x="397718" y="8012"/>
                </a:lnTo>
                <a:lnTo>
                  <a:pt x="467847" y="98"/>
                </a:lnTo>
                <a:lnTo>
                  <a:pt x="502546" y="7986"/>
                </a:lnTo>
                <a:lnTo>
                  <a:pt x="562648" y="47460"/>
                </a:lnTo>
                <a:lnTo>
                  <a:pt x="584624" y="79050"/>
                </a:lnTo>
                <a:lnTo>
                  <a:pt x="598932" y="118545"/>
                </a:lnTo>
                <a:lnTo>
                  <a:pt x="600456" y="149025"/>
                </a:lnTo>
                <a:lnTo>
                  <a:pt x="601980" y="118545"/>
                </a:lnTo>
                <a:lnTo>
                  <a:pt x="615847" y="79378"/>
                </a:lnTo>
                <a:lnTo>
                  <a:pt x="637468" y="47925"/>
                </a:lnTo>
                <a:lnTo>
                  <a:pt x="697141" y="8321"/>
                </a:lnTo>
                <a:lnTo>
                  <a:pt x="767332" y="51"/>
                </a:lnTo>
                <a:lnTo>
                  <a:pt x="802103" y="7766"/>
                </a:lnTo>
                <a:lnTo>
                  <a:pt x="862452" y="47092"/>
                </a:lnTo>
                <a:lnTo>
                  <a:pt x="884615" y="78783"/>
                </a:lnTo>
                <a:lnTo>
                  <a:pt x="899160" y="118545"/>
                </a:lnTo>
                <a:lnTo>
                  <a:pt x="900684" y="149025"/>
                </a:lnTo>
                <a:lnTo>
                  <a:pt x="902208" y="118545"/>
                </a:lnTo>
                <a:lnTo>
                  <a:pt x="916031" y="79152"/>
                </a:lnTo>
                <a:lnTo>
                  <a:pt x="937755" y="47623"/>
                </a:lnTo>
                <a:lnTo>
                  <a:pt x="997873" y="8175"/>
                </a:lnTo>
                <a:lnTo>
                  <a:pt x="1068490" y="242"/>
                </a:lnTo>
                <a:lnTo>
                  <a:pt x="1103339" y="8105"/>
                </a:lnTo>
                <a:lnTo>
                  <a:pt x="1135536" y="23863"/>
                </a:lnTo>
                <a:lnTo>
                  <a:pt x="1163322" y="47518"/>
                </a:lnTo>
                <a:lnTo>
                  <a:pt x="1184938" y="79078"/>
                </a:lnTo>
                <a:lnTo>
                  <a:pt x="1198626" y="118545"/>
                </a:lnTo>
                <a:lnTo>
                  <a:pt x="1200912" y="149025"/>
                </a:lnTo>
              </a:path>
            </a:pathLst>
          </a:custGeom>
          <a:ln w="328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42950" y="4117434"/>
            <a:ext cx="1201420" cy="149225"/>
          </a:xfrm>
          <a:custGeom>
            <a:avLst/>
            <a:gdLst/>
            <a:ahLst/>
            <a:cxnLst/>
            <a:rect l="l" t="t" r="r" b="b"/>
            <a:pathLst>
              <a:path w="1201420" h="149225">
                <a:moveTo>
                  <a:pt x="0" y="149003"/>
                </a:moveTo>
                <a:lnTo>
                  <a:pt x="16402" y="78539"/>
                </a:lnTo>
                <a:lnTo>
                  <a:pt x="38137" y="47158"/>
                </a:lnTo>
                <a:lnTo>
                  <a:pt x="97723" y="7926"/>
                </a:lnTo>
                <a:lnTo>
                  <a:pt x="167573" y="72"/>
                </a:lnTo>
                <a:lnTo>
                  <a:pt x="202138" y="7914"/>
                </a:lnTo>
                <a:lnTo>
                  <a:pt x="262127" y="47140"/>
                </a:lnTo>
                <a:lnTo>
                  <a:pt x="284184" y="78526"/>
                </a:lnTo>
                <a:lnTo>
                  <a:pt x="298704" y="117761"/>
                </a:lnTo>
                <a:lnTo>
                  <a:pt x="300228" y="149003"/>
                </a:lnTo>
                <a:lnTo>
                  <a:pt x="302514" y="117761"/>
                </a:lnTo>
                <a:lnTo>
                  <a:pt x="316641" y="78525"/>
                </a:lnTo>
                <a:lnTo>
                  <a:pt x="338381" y="47136"/>
                </a:lnTo>
                <a:lnTo>
                  <a:pt x="397967" y="7902"/>
                </a:lnTo>
                <a:lnTo>
                  <a:pt x="432447" y="55"/>
                </a:lnTo>
                <a:lnTo>
                  <a:pt x="467808" y="56"/>
                </a:lnTo>
                <a:lnTo>
                  <a:pt x="534442" y="23599"/>
                </a:lnTo>
                <a:lnTo>
                  <a:pt x="584407" y="78527"/>
                </a:lnTo>
                <a:lnTo>
                  <a:pt x="598932" y="117761"/>
                </a:lnTo>
                <a:lnTo>
                  <a:pt x="600456" y="149003"/>
                </a:lnTo>
                <a:lnTo>
                  <a:pt x="601980" y="117761"/>
                </a:lnTo>
                <a:lnTo>
                  <a:pt x="616084" y="78836"/>
                </a:lnTo>
                <a:lnTo>
                  <a:pt x="665454" y="24026"/>
                </a:lnTo>
                <a:lnTo>
                  <a:pt x="731859" y="197"/>
                </a:lnTo>
                <a:lnTo>
                  <a:pt x="767259" y="0"/>
                </a:lnTo>
                <a:lnTo>
                  <a:pt x="801887" y="7666"/>
                </a:lnTo>
                <a:lnTo>
                  <a:pt x="862125" y="46749"/>
                </a:lnTo>
                <a:lnTo>
                  <a:pt x="884381" y="78244"/>
                </a:lnTo>
                <a:lnTo>
                  <a:pt x="899160" y="117761"/>
                </a:lnTo>
                <a:lnTo>
                  <a:pt x="900684" y="149003"/>
                </a:lnTo>
                <a:lnTo>
                  <a:pt x="902208" y="117761"/>
                </a:lnTo>
                <a:lnTo>
                  <a:pt x="916234" y="78623"/>
                </a:lnTo>
                <a:lnTo>
                  <a:pt x="938039" y="47297"/>
                </a:lnTo>
                <a:lnTo>
                  <a:pt x="998060" y="8102"/>
                </a:lnTo>
                <a:lnTo>
                  <a:pt x="1068417" y="218"/>
                </a:lnTo>
                <a:lnTo>
                  <a:pt x="1103143" y="8030"/>
                </a:lnTo>
                <a:lnTo>
                  <a:pt x="1135259" y="23685"/>
                </a:lnTo>
                <a:lnTo>
                  <a:pt x="1163032" y="47189"/>
                </a:lnTo>
                <a:lnTo>
                  <a:pt x="1184731" y="78546"/>
                </a:lnTo>
                <a:lnTo>
                  <a:pt x="1198626" y="117761"/>
                </a:lnTo>
                <a:lnTo>
                  <a:pt x="1200912" y="149003"/>
                </a:lnTo>
              </a:path>
            </a:pathLst>
          </a:custGeom>
          <a:ln w="328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42950" y="5213342"/>
            <a:ext cx="1201420" cy="149860"/>
          </a:xfrm>
          <a:custGeom>
            <a:avLst/>
            <a:gdLst/>
            <a:ahLst/>
            <a:cxnLst/>
            <a:rect l="l" t="t" r="r" b="b"/>
            <a:pathLst>
              <a:path w="1201420" h="149860">
                <a:moveTo>
                  <a:pt x="0" y="149613"/>
                </a:moveTo>
                <a:lnTo>
                  <a:pt x="16095" y="79311"/>
                </a:lnTo>
                <a:lnTo>
                  <a:pt x="65103" y="24250"/>
                </a:lnTo>
                <a:lnTo>
                  <a:pt x="131374" y="249"/>
                </a:lnTo>
                <a:lnTo>
                  <a:pt x="166762" y="14"/>
                </a:lnTo>
                <a:lnTo>
                  <a:pt x="201402" y="7685"/>
                </a:lnTo>
                <a:lnTo>
                  <a:pt x="261681" y="46933"/>
                </a:lnTo>
                <a:lnTo>
                  <a:pt x="283943" y="78605"/>
                </a:lnTo>
                <a:lnTo>
                  <a:pt x="298704" y="118371"/>
                </a:lnTo>
                <a:lnTo>
                  <a:pt x="300228" y="149613"/>
                </a:lnTo>
                <a:lnTo>
                  <a:pt x="302514" y="118371"/>
                </a:lnTo>
                <a:lnTo>
                  <a:pt x="316339" y="79292"/>
                </a:lnTo>
                <a:lnTo>
                  <a:pt x="365359" y="24218"/>
                </a:lnTo>
                <a:lnTo>
                  <a:pt x="431624" y="226"/>
                </a:lnTo>
                <a:lnTo>
                  <a:pt x="467006" y="0"/>
                </a:lnTo>
                <a:lnTo>
                  <a:pt x="501638" y="7679"/>
                </a:lnTo>
                <a:lnTo>
                  <a:pt x="561906" y="46940"/>
                </a:lnTo>
                <a:lnTo>
                  <a:pt x="584167" y="78611"/>
                </a:lnTo>
                <a:lnTo>
                  <a:pt x="598932" y="118371"/>
                </a:lnTo>
                <a:lnTo>
                  <a:pt x="600456" y="149613"/>
                </a:lnTo>
                <a:lnTo>
                  <a:pt x="601980" y="118371"/>
                </a:lnTo>
                <a:lnTo>
                  <a:pt x="616041" y="79264"/>
                </a:lnTo>
                <a:lnTo>
                  <a:pt x="637740" y="47860"/>
                </a:lnTo>
                <a:lnTo>
                  <a:pt x="697324" y="8321"/>
                </a:lnTo>
                <a:lnTo>
                  <a:pt x="767273" y="66"/>
                </a:lnTo>
                <a:lnTo>
                  <a:pt x="801928" y="7770"/>
                </a:lnTo>
                <a:lnTo>
                  <a:pt x="862186" y="47034"/>
                </a:lnTo>
                <a:lnTo>
                  <a:pt x="884425" y="78674"/>
                </a:lnTo>
                <a:lnTo>
                  <a:pt x="899160" y="118371"/>
                </a:lnTo>
                <a:lnTo>
                  <a:pt x="900684" y="149613"/>
                </a:lnTo>
                <a:lnTo>
                  <a:pt x="902208" y="118371"/>
                </a:lnTo>
                <a:lnTo>
                  <a:pt x="916239" y="79037"/>
                </a:lnTo>
                <a:lnTo>
                  <a:pt x="938047" y="47555"/>
                </a:lnTo>
                <a:lnTo>
                  <a:pt x="998068" y="8165"/>
                </a:lnTo>
                <a:lnTo>
                  <a:pt x="1068421" y="242"/>
                </a:lnTo>
                <a:lnTo>
                  <a:pt x="1103144" y="8093"/>
                </a:lnTo>
                <a:lnTo>
                  <a:pt x="1135258" y="23826"/>
                </a:lnTo>
                <a:lnTo>
                  <a:pt x="1163029" y="47447"/>
                </a:lnTo>
                <a:lnTo>
                  <a:pt x="1184729" y="78960"/>
                </a:lnTo>
                <a:lnTo>
                  <a:pt x="1198626" y="118371"/>
                </a:lnTo>
                <a:lnTo>
                  <a:pt x="1200912" y="149613"/>
                </a:lnTo>
              </a:path>
            </a:pathLst>
          </a:custGeom>
          <a:ln w="328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33577" y="4266438"/>
            <a:ext cx="309880" cy="0"/>
          </a:xfrm>
          <a:custGeom>
            <a:avLst/>
            <a:gdLst/>
            <a:ahLst/>
            <a:cxnLst/>
            <a:rect l="l" t="t" r="r" b="b"/>
            <a:pathLst>
              <a:path w="309880">
                <a:moveTo>
                  <a:pt x="309372" y="0"/>
                </a:moveTo>
                <a:lnTo>
                  <a:pt x="0" y="0"/>
                </a:lnTo>
              </a:path>
            </a:pathLst>
          </a:custGeom>
          <a:ln w="328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33577" y="5362956"/>
            <a:ext cx="309880" cy="0"/>
          </a:xfrm>
          <a:custGeom>
            <a:avLst/>
            <a:gdLst/>
            <a:ahLst/>
            <a:cxnLst/>
            <a:rect l="l" t="t" r="r" b="b"/>
            <a:pathLst>
              <a:path w="309880">
                <a:moveTo>
                  <a:pt x="309372" y="0"/>
                </a:moveTo>
                <a:lnTo>
                  <a:pt x="0" y="0"/>
                </a:lnTo>
              </a:path>
            </a:pathLst>
          </a:custGeom>
          <a:ln w="328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33577" y="4814316"/>
            <a:ext cx="309880" cy="0"/>
          </a:xfrm>
          <a:custGeom>
            <a:avLst/>
            <a:gdLst/>
            <a:ahLst/>
            <a:cxnLst/>
            <a:rect l="l" t="t" r="r" b="b"/>
            <a:pathLst>
              <a:path w="309880">
                <a:moveTo>
                  <a:pt x="309372" y="0"/>
                </a:moveTo>
                <a:lnTo>
                  <a:pt x="0" y="0"/>
                </a:lnTo>
              </a:path>
            </a:pathLst>
          </a:custGeom>
          <a:ln w="328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4672913" y="3992880"/>
            <a:ext cx="182880" cy="1644014"/>
            <a:chOff x="4672913" y="3992880"/>
            <a:chExt cx="182880" cy="1644014"/>
          </a:xfrm>
        </p:grpSpPr>
        <p:sp>
          <p:nvSpPr>
            <p:cNvPr id="26" name="object 26"/>
            <p:cNvSpPr/>
            <p:nvPr/>
          </p:nvSpPr>
          <p:spPr>
            <a:xfrm>
              <a:off x="4689347" y="3992880"/>
              <a:ext cx="149860" cy="1421130"/>
            </a:xfrm>
            <a:custGeom>
              <a:avLst/>
              <a:gdLst/>
              <a:ahLst/>
              <a:cxnLst/>
              <a:rect l="l" t="t" r="r" b="b"/>
              <a:pathLst>
                <a:path w="149860" h="1421129">
                  <a:moveTo>
                    <a:pt x="0" y="222504"/>
                  </a:moveTo>
                  <a:lnTo>
                    <a:pt x="70306" y="238374"/>
                  </a:lnTo>
                  <a:lnTo>
                    <a:pt x="101679" y="260145"/>
                  </a:lnTo>
                  <a:lnTo>
                    <a:pt x="141188" y="319421"/>
                  </a:lnTo>
                  <a:lnTo>
                    <a:pt x="149445" y="388777"/>
                  </a:lnTo>
                  <a:lnTo>
                    <a:pt x="141753" y="423148"/>
                  </a:lnTo>
                  <a:lnTo>
                    <a:pt x="102527" y="483104"/>
                  </a:lnTo>
                  <a:lnTo>
                    <a:pt x="70912" y="505419"/>
                  </a:lnTo>
                  <a:lnTo>
                    <a:pt x="31242" y="520446"/>
                  </a:lnTo>
                  <a:lnTo>
                    <a:pt x="0" y="521970"/>
                  </a:lnTo>
                  <a:lnTo>
                    <a:pt x="31242" y="524255"/>
                  </a:lnTo>
                  <a:lnTo>
                    <a:pt x="70662" y="538445"/>
                  </a:lnTo>
                  <a:lnTo>
                    <a:pt x="102164" y="560265"/>
                  </a:lnTo>
                  <a:lnTo>
                    <a:pt x="141463" y="620004"/>
                  </a:lnTo>
                  <a:lnTo>
                    <a:pt x="149281" y="654529"/>
                  </a:lnTo>
                  <a:lnTo>
                    <a:pt x="149226" y="689893"/>
                  </a:lnTo>
                  <a:lnTo>
                    <a:pt x="125542" y="756354"/>
                  </a:lnTo>
                  <a:lnTo>
                    <a:pt x="70497" y="805807"/>
                  </a:lnTo>
                  <a:lnTo>
                    <a:pt x="31242" y="819911"/>
                  </a:lnTo>
                  <a:lnTo>
                    <a:pt x="0" y="821436"/>
                  </a:lnTo>
                  <a:lnTo>
                    <a:pt x="31242" y="823722"/>
                  </a:lnTo>
                  <a:lnTo>
                    <a:pt x="70570" y="837862"/>
                  </a:lnTo>
                  <a:lnTo>
                    <a:pt x="102032" y="859645"/>
                  </a:lnTo>
                  <a:lnTo>
                    <a:pt x="141360" y="919345"/>
                  </a:lnTo>
                  <a:lnTo>
                    <a:pt x="149226" y="953865"/>
                  </a:lnTo>
                  <a:lnTo>
                    <a:pt x="149226" y="989234"/>
                  </a:lnTo>
                  <a:lnTo>
                    <a:pt x="125629" y="1055727"/>
                  </a:lnTo>
                  <a:lnTo>
                    <a:pt x="70570" y="1105237"/>
                  </a:lnTo>
                  <a:lnTo>
                    <a:pt x="31242" y="1119378"/>
                  </a:lnTo>
                  <a:lnTo>
                    <a:pt x="0" y="1121664"/>
                  </a:lnTo>
                  <a:lnTo>
                    <a:pt x="31242" y="1123188"/>
                  </a:lnTo>
                  <a:lnTo>
                    <a:pt x="70587" y="1137783"/>
                  </a:lnTo>
                  <a:lnTo>
                    <a:pt x="102062" y="1159812"/>
                  </a:lnTo>
                  <a:lnTo>
                    <a:pt x="141400" y="1219535"/>
                  </a:lnTo>
                  <a:lnTo>
                    <a:pt x="149265" y="1253911"/>
                  </a:lnTo>
                  <a:lnTo>
                    <a:pt x="149262" y="1289084"/>
                  </a:lnTo>
                  <a:lnTo>
                    <a:pt x="125652" y="1355187"/>
                  </a:lnTo>
                  <a:lnTo>
                    <a:pt x="70577" y="1404570"/>
                  </a:lnTo>
                  <a:lnTo>
                    <a:pt x="31242" y="1418844"/>
                  </a:lnTo>
                  <a:lnTo>
                    <a:pt x="0" y="1421130"/>
                  </a:lnTo>
                </a:path>
                <a:path w="149860" h="1421129">
                  <a:moveTo>
                    <a:pt x="0" y="222504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689347" y="5414010"/>
              <a:ext cx="0" cy="222885"/>
            </a:xfrm>
            <a:custGeom>
              <a:avLst/>
              <a:gdLst/>
              <a:ahLst/>
              <a:cxnLst/>
              <a:rect l="l" t="t" r="r" b="b"/>
              <a:pathLst>
                <a:path h="222885">
                  <a:moveTo>
                    <a:pt x="0" y="0"/>
                  </a:moveTo>
                  <a:lnTo>
                    <a:pt x="0" y="222503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3243402" y="3961206"/>
            <a:ext cx="1458595" cy="855344"/>
            <a:chOff x="3243402" y="3961206"/>
            <a:chExt cx="1458595" cy="855344"/>
          </a:xfrm>
        </p:grpSpPr>
        <p:sp>
          <p:nvSpPr>
            <p:cNvPr id="29" name="object 29"/>
            <p:cNvSpPr/>
            <p:nvPr/>
          </p:nvSpPr>
          <p:spPr>
            <a:xfrm>
              <a:off x="3259836" y="4014349"/>
              <a:ext cx="1231900" cy="785495"/>
            </a:xfrm>
            <a:custGeom>
              <a:avLst/>
              <a:gdLst/>
              <a:ahLst/>
              <a:cxnLst/>
              <a:rect l="l" t="t" r="r" b="b"/>
              <a:pathLst>
                <a:path w="1231900" h="785495">
                  <a:moveTo>
                    <a:pt x="192024" y="674236"/>
                  </a:moveTo>
                  <a:lnTo>
                    <a:pt x="179070" y="646804"/>
                  </a:lnTo>
                  <a:lnTo>
                    <a:pt x="171631" y="605446"/>
                  </a:lnTo>
                  <a:lnTo>
                    <a:pt x="174717" y="567259"/>
                  </a:lnTo>
                  <a:lnTo>
                    <a:pt x="206639" y="503617"/>
                  </a:lnTo>
                  <a:lnTo>
                    <a:pt x="263187" y="462310"/>
                  </a:lnTo>
                  <a:lnTo>
                    <a:pt x="332715" y="449771"/>
                  </a:lnTo>
                  <a:lnTo>
                    <a:pt x="368706" y="456300"/>
                  </a:lnTo>
                  <a:lnTo>
                    <a:pt x="403574" y="472434"/>
                  </a:lnTo>
                  <a:lnTo>
                    <a:pt x="435864" y="498976"/>
                  </a:lnTo>
                  <a:lnTo>
                    <a:pt x="451866" y="524122"/>
                  </a:lnTo>
                  <a:lnTo>
                    <a:pt x="438912" y="496690"/>
                  </a:lnTo>
                  <a:lnTo>
                    <a:pt x="430929" y="456304"/>
                  </a:lnTo>
                  <a:lnTo>
                    <a:pt x="434086" y="418229"/>
                  </a:lnTo>
                  <a:lnTo>
                    <a:pt x="446808" y="383568"/>
                  </a:lnTo>
                  <a:lnTo>
                    <a:pt x="494642" y="328893"/>
                  </a:lnTo>
                  <a:lnTo>
                    <a:pt x="561829" y="301089"/>
                  </a:lnTo>
                  <a:lnTo>
                    <a:pt x="598740" y="300019"/>
                  </a:lnTo>
                  <a:lnTo>
                    <a:pt x="635763" y="308972"/>
                  </a:lnTo>
                  <a:lnTo>
                    <a:pt x="671322" y="329050"/>
                  </a:lnTo>
                  <a:lnTo>
                    <a:pt x="695706" y="348862"/>
                  </a:lnTo>
                  <a:lnTo>
                    <a:pt x="711708" y="374770"/>
                  </a:lnTo>
                  <a:lnTo>
                    <a:pt x="698754" y="347338"/>
                  </a:lnTo>
                  <a:lnTo>
                    <a:pt x="691315" y="305979"/>
                  </a:lnTo>
                  <a:lnTo>
                    <a:pt x="694401" y="267792"/>
                  </a:lnTo>
                  <a:lnTo>
                    <a:pt x="706555" y="233580"/>
                  </a:lnTo>
                  <a:lnTo>
                    <a:pt x="752246" y="180299"/>
                  </a:lnTo>
                  <a:lnTo>
                    <a:pt x="816740" y="152571"/>
                  </a:lnTo>
                  <a:lnTo>
                    <a:pt x="852399" y="150300"/>
                  </a:lnTo>
                  <a:lnTo>
                    <a:pt x="888390" y="156830"/>
                  </a:lnTo>
                  <a:lnTo>
                    <a:pt x="923258" y="172965"/>
                  </a:lnTo>
                  <a:lnTo>
                    <a:pt x="955548" y="199510"/>
                  </a:lnTo>
                  <a:lnTo>
                    <a:pt x="971550" y="224656"/>
                  </a:lnTo>
                  <a:lnTo>
                    <a:pt x="958596" y="197224"/>
                  </a:lnTo>
                  <a:lnTo>
                    <a:pt x="951153" y="156614"/>
                  </a:lnTo>
                  <a:lnTo>
                    <a:pt x="954229" y="118812"/>
                  </a:lnTo>
                  <a:lnTo>
                    <a:pt x="966369" y="84695"/>
                  </a:lnTo>
                  <a:lnTo>
                    <a:pt x="1012028" y="31014"/>
                  </a:lnTo>
                  <a:lnTo>
                    <a:pt x="1076504" y="2570"/>
                  </a:lnTo>
                  <a:lnTo>
                    <a:pt x="1112164" y="0"/>
                  </a:lnTo>
                  <a:lnTo>
                    <a:pt x="1148167" y="6364"/>
                  </a:lnTo>
                  <a:lnTo>
                    <a:pt x="1183060" y="22537"/>
                  </a:lnTo>
                  <a:lnTo>
                    <a:pt x="1215390" y="49396"/>
                  </a:lnTo>
                  <a:lnTo>
                    <a:pt x="1231392" y="75304"/>
                  </a:lnTo>
                </a:path>
                <a:path w="1231900" h="785495">
                  <a:moveTo>
                    <a:pt x="192024" y="674236"/>
                  </a:moveTo>
                  <a:lnTo>
                    <a:pt x="0" y="785488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491227" y="3977640"/>
              <a:ext cx="194310" cy="112395"/>
            </a:xfrm>
            <a:custGeom>
              <a:avLst/>
              <a:gdLst/>
              <a:ahLst/>
              <a:cxnLst/>
              <a:rect l="l" t="t" r="r" b="b"/>
              <a:pathLst>
                <a:path w="194310" h="112395">
                  <a:moveTo>
                    <a:pt x="0" y="112014"/>
                  </a:moveTo>
                  <a:lnTo>
                    <a:pt x="19431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1943861" y="4797882"/>
            <a:ext cx="2762250" cy="855344"/>
            <a:chOff x="1943861" y="4797882"/>
            <a:chExt cx="2762250" cy="855344"/>
          </a:xfrm>
        </p:grpSpPr>
        <p:sp>
          <p:nvSpPr>
            <p:cNvPr id="32" name="object 32"/>
            <p:cNvSpPr/>
            <p:nvPr/>
          </p:nvSpPr>
          <p:spPr>
            <a:xfrm>
              <a:off x="3434535" y="4926330"/>
              <a:ext cx="1255395" cy="710565"/>
            </a:xfrm>
            <a:custGeom>
              <a:avLst/>
              <a:gdLst/>
              <a:ahLst/>
              <a:cxnLst/>
              <a:rect l="l" t="t" r="r" b="b"/>
              <a:pathLst>
                <a:path w="1255395" h="710564">
                  <a:moveTo>
                    <a:pt x="1060503" y="598931"/>
                  </a:moveTo>
                  <a:lnTo>
                    <a:pt x="1022403" y="646175"/>
                  </a:lnTo>
                  <a:lnTo>
                    <a:pt x="965253" y="672083"/>
                  </a:lnTo>
                  <a:lnTo>
                    <a:pt x="932487" y="673607"/>
                  </a:lnTo>
                  <a:lnTo>
                    <a:pt x="891501" y="668875"/>
                  </a:lnTo>
                  <a:lnTo>
                    <a:pt x="854485" y="653127"/>
                  </a:lnTo>
                  <a:lnTo>
                    <a:pt x="823117" y="628279"/>
                  </a:lnTo>
                  <a:lnTo>
                    <a:pt x="799077" y="596250"/>
                  </a:lnTo>
                  <a:lnTo>
                    <a:pt x="784042" y="558958"/>
                  </a:lnTo>
                  <a:lnTo>
                    <a:pt x="779692" y="518318"/>
                  </a:lnTo>
                  <a:lnTo>
                    <a:pt x="787707" y="476249"/>
                  </a:lnTo>
                  <a:lnTo>
                    <a:pt x="800660" y="448817"/>
                  </a:lnTo>
                  <a:lnTo>
                    <a:pt x="783897" y="474725"/>
                  </a:lnTo>
                  <a:lnTo>
                    <a:pt x="753153" y="502021"/>
                  </a:lnTo>
                  <a:lnTo>
                    <a:pt x="719093" y="518464"/>
                  </a:lnTo>
                  <a:lnTo>
                    <a:pt x="683319" y="524956"/>
                  </a:lnTo>
                  <a:lnTo>
                    <a:pt x="647435" y="522400"/>
                  </a:lnTo>
                  <a:lnTo>
                    <a:pt x="581752" y="493749"/>
                  </a:lnTo>
                  <a:lnTo>
                    <a:pt x="534871" y="439725"/>
                  </a:lnTo>
                  <a:lnTo>
                    <a:pt x="519620" y="367543"/>
                  </a:lnTo>
                  <a:lnTo>
                    <a:pt x="527865" y="326897"/>
                  </a:lnTo>
                  <a:lnTo>
                    <a:pt x="540819" y="299465"/>
                  </a:lnTo>
                  <a:lnTo>
                    <a:pt x="524054" y="324611"/>
                  </a:lnTo>
                  <a:lnTo>
                    <a:pt x="492517" y="351807"/>
                  </a:lnTo>
                  <a:lnTo>
                    <a:pt x="458099" y="368326"/>
                  </a:lnTo>
                  <a:lnTo>
                    <a:pt x="422311" y="375017"/>
                  </a:lnTo>
                  <a:lnTo>
                    <a:pt x="386664" y="372731"/>
                  </a:lnTo>
                  <a:lnTo>
                    <a:pt x="321839" y="344628"/>
                  </a:lnTo>
                  <a:lnTo>
                    <a:pt x="275711" y="290819"/>
                  </a:lnTo>
                  <a:lnTo>
                    <a:pt x="260370" y="218105"/>
                  </a:lnTo>
                  <a:lnTo>
                    <a:pt x="268022" y="176783"/>
                  </a:lnTo>
                  <a:lnTo>
                    <a:pt x="280977" y="149351"/>
                  </a:lnTo>
                  <a:lnTo>
                    <a:pt x="264213" y="175259"/>
                  </a:lnTo>
                  <a:lnTo>
                    <a:pt x="232940" y="202272"/>
                  </a:lnTo>
                  <a:lnTo>
                    <a:pt x="198574" y="218536"/>
                  </a:lnTo>
                  <a:lnTo>
                    <a:pt x="162680" y="224937"/>
                  </a:lnTo>
                  <a:lnTo>
                    <a:pt x="126822" y="222362"/>
                  </a:lnTo>
                  <a:lnTo>
                    <a:pt x="61468" y="193826"/>
                  </a:lnTo>
                  <a:lnTo>
                    <a:pt x="15023" y="140018"/>
                  </a:lnTo>
                  <a:lnTo>
                    <a:pt x="0" y="68029"/>
                  </a:lnTo>
                  <a:lnTo>
                    <a:pt x="8181" y="27431"/>
                  </a:lnTo>
                  <a:lnTo>
                    <a:pt x="21135" y="0"/>
                  </a:lnTo>
                </a:path>
                <a:path w="1255395" h="710564">
                  <a:moveTo>
                    <a:pt x="1060503" y="598931"/>
                  </a:moveTo>
                  <a:lnTo>
                    <a:pt x="1254813" y="710183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263646" y="4814316"/>
              <a:ext cx="192405" cy="112395"/>
            </a:xfrm>
            <a:custGeom>
              <a:avLst/>
              <a:gdLst/>
              <a:ahLst/>
              <a:cxnLst/>
              <a:rect l="l" t="t" r="r" b="b"/>
              <a:pathLst>
                <a:path w="192404" h="112395">
                  <a:moveTo>
                    <a:pt x="192024" y="112014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943861" y="4814316"/>
              <a:ext cx="1304925" cy="0"/>
            </a:xfrm>
            <a:custGeom>
              <a:avLst/>
              <a:gdLst/>
              <a:ahLst/>
              <a:cxnLst/>
              <a:rect l="l" t="t" r="r" b="b"/>
              <a:pathLst>
                <a:path w="1304925">
                  <a:moveTo>
                    <a:pt x="0" y="0"/>
                  </a:moveTo>
                  <a:lnTo>
                    <a:pt x="1304544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/>
          <p:nvPr/>
        </p:nvSpPr>
        <p:spPr>
          <a:xfrm>
            <a:off x="1943861" y="3855720"/>
            <a:ext cx="2745740" cy="410845"/>
          </a:xfrm>
          <a:custGeom>
            <a:avLst/>
            <a:gdLst/>
            <a:ahLst/>
            <a:cxnLst/>
            <a:rect l="l" t="t" r="r" b="b"/>
            <a:pathLst>
              <a:path w="2745740" h="410845">
                <a:moveTo>
                  <a:pt x="0" y="410718"/>
                </a:moveTo>
                <a:lnTo>
                  <a:pt x="1098042" y="410717"/>
                </a:lnTo>
                <a:lnTo>
                  <a:pt x="1098042" y="0"/>
                </a:lnTo>
                <a:lnTo>
                  <a:pt x="2745485" y="0"/>
                </a:lnTo>
                <a:lnTo>
                  <a:pt x="2745485" y="137160"/>
                </a:lnTo>
              </a:path>
            </a:pathLst>
          </a:custGeom>
          <a:ln w="328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82308" y="3709007"/>
            <a:ext cx="4624070" cy="2211070"/>
            <a:chOff x="82308" y="3709007"/>
            <a:chExt cx="4624070" cy="2211070"/>
          </a:xfrm>
        </p:grpSpPr>
        <p:sp>
          <p:nvSpPr>
            <p:cNvPr id="37" name="object 37"/>
            <p:cNvSpPr/>
            <p:nvPr/>
          </p:nvSpPr>
          <p:spPr>
            <a:xfrm>
              <a:off x="2562605" y="5362956"/>
              <a:ext cx="2127250" cy="410845"/>
            </a:xfrm>
            <a:custGeom>
              <a:avLst/>
              <a:gdLst/>
              <a:ahLst/>
              <a:cxnLst/>
              <a:rect l="l" t="t" r="r" b="b"/>
              <a:pathLst>
                <a:path w="2127250" h="410845">
                  <a:moveTo>
                    <a:pt x="0" y="0"/>
                  </a:moveTo>
                  <a:lnTo>
                    <a:pt x="479298" y="0"/>
                  </a:lnTo>
                  <a:lnTo>
                    <a:pt x="479298" y="410718"/>
                  </a:lnTo>
                  <a:lnTo>
                    <a:pt x="2126741" y="410717"/>
                  </a:lnTo>
                  <a:lnTo>
                    <a:pt x="2126741" y="273557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943861" y="5362956"/>
              <a:ext cx="687070" cy="0"/>
            </a:xfrm>
            <a:custGeom>
              <a:avLst/>
              <a:gdLst/>
              <a:ahLst/>
              <a:cxnLst/>
              <a:rect l="l" t="t" r="r" b="b"/>
              <a:pathLst>
                <a:path w="687069">
                  <a:moveTo>
                    <a:pt x="686562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91439" y="3718138"/>
              <a:ext cx="2195830" cy="2192655"/>
            </a:xfrm>
            <a:custGeom>
              <a:avLst/>
              <a:gdLst/>
              <a:ahLst/>
              <a:cxnLst/>
              <a:rect l="l" t="t" r="r" b="b"/>
              <a:pathLst>
                <a:path w="2195830" h="2192654">
                  <a:moveTo>
                    <a:pt x="0" y="1096177"/>
                  </a:moveTo>
                  <a:lnTo>
                    <a:pt x="2285" y="1008547"/>
                  </a:lnTo>
                  <a:lnTo>
                    <a:pt x="12953" y="920917"/>
                  </a:lnTo>
                  <a:lnTo>
                    <a:pt x="21569" y="873946"/>
                  </a:lnTo>
                  <a:lnTo>
                    <a:pt x="32103" y="827838"/>
                  </a:lnTo>
                  <a:lnTo>
                    <a:pt x="44506" y="782625"/>
                  </a:lnTo>
                  <a:lnTo>
                    <a:pt x="58726" y="738341"/>
                  </a:lnTo>
                  <a:lnTo>
                    <a:pt x="74714" y="695016"/>
                  </a:lnTo>
                  <a:lnTo>
                    <a:pt x="92419" y="652682"/>
                  </a:lnTo>
                  <a:lnTo>
                    <a:pt x="111790" y="611373"/>
                  </a:lnTo>
                  <a:lnTo>
                    <a:pt x="132777" y="571119"/>
                  </a:lnTo>
                  <a:lnTo>
                    <a:pt x="155331" y="531953"/>
                  </a:lnTo>
                  <a:lnTo>
                    <a:pt x="179399" y="493907"/>
                  </a:lnTo>
                  <a:lnTo>
                    <a:pt x="204933" y="457012"/>
                  </a:lnTo>
                  <a:lnTo>
                    <a:pt x="231881" y="421302"/>
                  </a:lnTo>
                  <a:lnTo>
                    <a:pt x="260193" y="386807"/>
                  </a:lnTo>
                  <a:lnTo>
                    <a:pt x="289818" y="353560"/>
                  </a:lnTo>
                  <a:lnTo>
                    <a:pt x="320707" y="321594"/>
                  </a:lnTo>
                  <a:lnTo>
                    <a:pt x="352809" y="290939"/>
                  </a:lnTo>
                  <a:lnTo>
                    <a:pt x="386074" y="261628"/>
                  </a:lnTo>
                  <a:lnTo>
                    <a:pt x="420450" y="233693"/>
                  </a:lnTo>
                  <a:lnTo>
                    <a:pt x="455888" y="207166"/>
                  </a:lnTo>
                  <a:lnTo>
                    <a:pt x="492337" y="182079"/>
                  </a:lnTo>
                  <a:lnTo>
                    <a:pt x="529747" y="158464"/>
                  </a:lnTo>
                  <a:lnTo>
                    <a:pt x="568068" y="136353"/>
                  </a:lnTo>
                  <a:lnTo>
                    <a:pt x="607248" y="115778"/>
                  </a:lnTo>
                  <a:lnTo>
                    <a:pt x="647238" y="96772"/>
                  </a:lnTo>
                  <a:lnTo>
                    <a:pt x="687987" y="79366"/>
                  </a:lnTo>
                  <a:lnTo>
                    <a:pt x="729445" y="63591"/>
                  </a:lnTo>
                  <a:lnTo>
                    <a:pt x="771561" y="49481"/>
                  </a:lnTo>
                  <a:lnTo>
                    <a:pt x="814285" y="37068"/>
                  </a:lnTo>
                  <a:lnTo>
                    <a:pt x="857567" y="26382"/>
                  </a:lnTo>
                  <a:lnTo>
                    <a:pt x="901355" y="17457"/>
                  </a:lnTo>
                  <a:lnTo>
                    <a:pt x="945601" y="10324"/>
                  </a:lnTo>
                  <a:lnTo>
                    <a:pt x="990252" y="5016"/>
                  </a:lnTo>
                  <a:lnTo>
                    <a:pt x="1035259" y="1563"/>
                  </a:lnTo>
                  <a:lnTo>
                    <a:pt x="1080572" y="0"/>
                  </a:lnTo>
                  <a:lnTo>
                    <a:pt x="1126140" y="356"/>
                  </a:lnTo>
                  <a:lnTo>
                    <a:pt x="1171913" y="2665"/>
                  </a:lnTo>
                  <a:lnTo>
                    <a:pt x="1217839" y="6958"/>
                  </a:lnTo>
                  <a:lnTo>
                    <a:pt x="1263870" y="13268"/>
                  </a:lnTo>
                  <a:lnTo>
                    <a:pt x="1309954" y="21627"/>
                  </a:lnTo>
                  <a:lnTo>
                    <a:pt x="1356040" y="32066"/>
                  </a:lnTo>
                  <a:lnTo>
                    <a:pt x="1402080" y="44617"/>
                  </a:lnTo>
                  <a:lnTo>
                    <a:pt x="1485900" y="71287"/>
                  </a:lnTo>
                  <a:lnTo>
                    <a:pt x="1568958" y="106339"/>
                  </a:lnTo>
                  <a:lnTo>
                    <a:pt x="1611812" y="127960"/>
                  </a:lnTo>
                  <a:lnTo>
                    <a:pt x="1653287" y="151120"/>
                  </a:lnTo>
                  <a:lnTo>
                    <a:pt x="1693368" y="175766"/>
                  </a:lnTo>
                  <a:lnTo>
                    <a:pt x="1732038" y="201844"/>
                  </a:lnTo>
                  <a:lnTo>
                    <a:pt x="1769282" y="229300"/>
                  </a:lnTo>
                  <a:lnTo>
                    <a:pt x="1805084" y="258081"/>
                  </a:lnTo>
                  <a:lnTo>
                    <a:pt x="1839428" y="288132"/>
                  </a:lnTo>
                  <a:lnTo>
                    <a:pt x="1872297" y="319401"/>
                  </a:lnTo>
                  <a:lnTo>
                    <a:pt x="1903677" y="351834"/>
                  </a:lnTo>
                  <a:lnTo>
                    <a:pt x="1933551" y="385376"/>
                  </a:lnTo>
                  <a:lnTo>
                    <a:pt x="1961904" y="419975"/>
                  </a:lnTo>
                  <a:lnTo>
                    <a:pt x="1988719" y="455577"/>
                  </a:lnTo>
                  <a:lnTo>
                    <a:pt x="2013980" y="492127"/>
                  </a:lnTo>
                  <a:lnTo>
                    <a:pt x="2037673" y="529573"/>
                  </a:lnTo>
                  <a:lnTo>
                    <a:pt x="2059780" y="567861"/>
                  </a:lnTo>
                  <a:lnTo>
                    <a:pt x="2080286" y="606936"/>
                  </a:lnTo>
                  <a:lnTo>
                    <a:pt x="2099175" y="646745"/>
                  </a:lnTo>
                  <a:lnTo>
                    <a:pt x="2116432" y="687236"/>
                  </a:lnTo>
                  <a:lnTo>
                    <a:pt x="2132040" y="728353"/>
                  </a:lnTo>
                  <a:lnTo>
                    <a:pt x="2145983" y="770043"/>
                  </a:lnTo>
                  <a:lnTo>
                    <a:pt x="2158246" y="812253"/>
                  </a:lnTo>
                  <a:lnTo>
                    <a:pt x="2168813" y="854929"/>
                  </a:lnTo>
                  <a:lnTo>
                    <a:pt x="2177667" y="898017"/>
                  </a:lnTo>
                  <a:lnTo>
                    <a:pt x="2184793" y="941464"/>
                  </a:lnTo>
                  <a:lnTo>
                    <a:pt x="2190176" y="985216"/>
                  </a:lnTo>
                  <a:lnTo>
                    <a:pt x="2193798" y="1029219"/>
                  </a:lnTo>
                  <a:lnTo>
                    <a:pt x="2195645" y="1073419"/>
                  </a:lnTo>
                  <a:lnTo>
                    <a:pt x="2195700" y="1117764"/>
                  </a:lnTo>
                  <a:lnTo>
                    <a:pt x="2193948" y="1162198"/>
                  </a:lnTo>
                  <a:lnTo>
                    <a:pt x="2190372" y="1206670"/>
                  </a:lnTo>
                  <a:lnTo>
                    <a:pt x="2184958" y="1251124"/>
                  </a:lnTo>
                  <a:lnTo>
                    <a:pt x="2177688" y="1295507"/>
                  </a:lnTo>
                  <a:lnTo>
                    <a:pt x="2168547" y="1339766"/>
                  </a:lnTo>
                  <a:lnTo>
                    <a:pt x="2157519" y="1383847"/>
                  </a:lnTo>
                  <a:lnTo>
                    <a:pt x="2144588" y="1427696"/>
                  </a:lnTo>
                  <a:lnTo>
                    <a:pt x="2129739" y="1471260"/>
                  </a:lnTo>
                  <a:lnTo>
                    <a:pt x="2112955" y="1514484"/>
                  </a:lnTo>
                  <a:lnTo>
                    <a:pt x="2094221" y="1557316"/>
                  </a:lnTo>
                  <a:lnTo>
                    <a:pt x="2073521" y="1599701"/>
                  </a:lnTo>
                  <a:lnTo>
                    <a:pt x="2050838" y="1641586"/>
                  </a:lnTo>
                  <a:lnTo>
                    <a:pt x="2026157" y="1682917"/>
                  </a:lnTo>
                  <a:lnTo>
                    <a:pt x="1975103" y="1753783"/>
                  </a:lnTo>
                  <a:lnTo>
                    <a:pt x="1920239" y="1823887"/>
                  </a:lnTo>
                  <a:lnTo>
                    <a:pt x="1857756" y="1887133"/>
                  </a:lnTo>
                  <a:lnTo>
                    <a:pt x="1822098" y="1920137"/>
                  </a:lnTo>
                  <a:lnTo>
                    <a:pt x="1785313" y="1951251"/>
                  </a:lnTo>
                  <a:lnTo>
                    <a:pt x="1747466" y="1980476"/>
                  </a:lnTo>
                  <a:lnTo>
                    <a:pt x="1708624" y="2007811"/>
                  </a:lnTo>
                  <a:lnTo>
                    <a:pt x="1668852" y="2033257"/>
                  </a:lnTo>
                  <a:lnTo>
                    <a:pt x="1628218" y="2056814"/>
                  </a:lnTo>
                  <a:lnTo>
                    <a:pt x="1586787" y="2078483"/>
                  </a:lnTo>
                  <a:lnTo>
                    <a:pt x="1544626" y="2098265"/>
                  </a:lnTo>
                  <a:lnTo>
                    <a:pt x="1501801" y="2116158"/>
                  </a:lnTo>
                  <a:lnTo>
                    <a:pt x="1458378" y="2132165"/>
                  </a:lnTo>
                  <a:lnTo>
                    <a:pt x="1414424" y="2146285"/>
                  </a:lnTo>
                  <a:lnTo>
                    <a:pt x="1370005" y="2158518"/>
                  </a:lnTo>
                  <a:lnTo>
                    <a:pt x="1325187" y="2168865"/>
                  </a:lnTo>
                  <a:lnTo>
                    <a:pt x="1280037" y="2177327"/>
                  </a:lnTo>
                  <a:lnTo>
                    <a:pt x="1234620" y="2183903"/>
                  </a:lnTo>
                  <a:lnTo>
                    <a:pt x="1189004" y="2188595"/>
                  </a:lnTo>
                  <a:lnTo>
                    <a:pt x="1143254" y="2191401"/>
                  </a:lnTo>
                  <a:lnTo>
                    <a:pt x="1097437" y="2192324"/>
                  </a:lnTo>
                  <a:lnTo>
                    <a:pt x="1051619" y="2191362"/>
                  </a:lnTo>
                  <a:lnTo>
                    <a:pt x="1005866" y="2188517"/>
                  </a:lnTo>
                  <a:lnTo>
                    <a:pt x="960244" y="2183789"/>
                  </a:lnTo>
                  <a:lnTo>
                    <a:pt x="914821" y="2177178"/>
                  </a:lnTo>
                  <a:lnTo>
                    <a:pt x="869662" y="2168685"/>
                  </a:lnTo>
                  <a:lnTo>
                    <a:pt x="824834" y="2158309"/>
                  </a:lnTo>
                  <a:lnTo>
                    <a:pt x="780402" y="2146052"/>
                  </a:lnTo>
                  <a:lnTo>
                    <a:pt x="736433" y="2131914"/>
                  </a:lnTo>
                  <a:lnTo>
                    <a:pt x="692994" y="2115894"/>
                  </a:lnTo>
                  <a:lnTo>
                    <a:pt x="650150" y="2097994"/>
                  </a:lnTo>
                  <a:lnTo>
                    <a:pt x="607969" y="2078213"/>
                  </a:lnTo>
                  <a:lnTo>
                    <a:pt x="566516" y="2056553"/>
                  </a:lnTo>
                  <a:lnTo>
                    <a:pt x="525857" y="2033013"/>
                  </a:lnTo>
                  <a:lnTo>
                    <a:pt x="486059" y="2007594"/>
                  </a:lnTo>
                  <a:lnTo>
                    <a:pt x="447189" y="1980296"/>
                  </a:lnTo>
                  <a:lnTo>
                    <a:pt x="409312" y="1951120"/>
                  </a:lnTo>
                  <a:lnTo>
                    <a:pt x="372495" y="1920065"/>
                  </a:lnTo>
                  <a:lnTo>
                    <a:pt x="336804" y="1887133"/>
                  </a:lnTo>
                  <a:lnTo>
                    <a:pt x="274320" y="1823887"/>
                  </a:lnTo>
                  <a:lnTo>
                    <a:pt x="219456" y="1753783"/>
                  </a:lnTo>
                  <a:lnTo>
                    <a:pt x="189701" y="1714015"/>
                  </a:lnTo>
                  <a:lnTo>
                    <a:pt x="161784" y="1671781"/>
                  </a:lnTo>
                  <a:lnTo>
                    <a:pt x="135790" y="1627400"/>
                  </a:lnTo>
                  <a:lnTo>
                    <a:pt x="111802" y="1581190"/>
                  </a:lnTo>
                  <a:lnTo>
                    <a:pt x="89905" y="1533469"/>
                  </a:lnTo>
                  <a:lnTo>
                    <a:pt x="70184" y="1484554"/>
                  </a:lnTo>
                  <a:lnTo>
                    <a:pt x="52724" y="1434764"/>
                  </a:lnTo>
                  <a:lnTo>
                    <a:pt x="37608" y="1384416"/>
                  </a:lnTo>
                  <a:lnTo>
                    <a:pt x="24922" y="1333829"/>
                  </a:lnTo>
                  <a:lnTo>
                    <a:pt x="14750" y="1283320"/>
                  </a:lnTo>
                  <a:lnTo>
                    <a:pt x="7176" y="1233206"/>
                  </a:lnTo>
                  <a:lnTo>
                    <a:pt x="2285" y="1183807"/>
                  </a:lnTo>
                  <a:lnTo>
                    <a:pt x="0" y="1096177"/>
                  </a:lnTo>
                </a:path>
              </a:pathLst>
            </a:custGeom>
            <a:ln w="1826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91439" y="4814316"/>
              <a:ext cx="342265" cy="548640"/>
            </a:xfrm>
            <a:custGeom>
              <a:avLst/>
              <a:gdLst/>
              <a:ahLst/>
              <a:cxnLst/>
              <a:rect l="l" t="t" r="r" b="b"/>
              <a:pathLst>
                <a:path w="342265" h="548639">
                  <a:moveTo>
                    <a:pt x="342138" y="0"/>
                  </a:moveTo>
                  <a:lnTo>
                    <a:pt x="342138" y="548640"/>
                  </a:lnTo>
                </a:path>
                <a:path w="342265" h="548639">
                  <a:moveTo>
                    <a:pt x="342138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2767583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005327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243071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480815" y="6047994"/>
            <a:ext cx="147320" cy="0"/>
          </a:xfrm>
          <a:custGeom>
            <a:avLst/>
            <a:gdLst/>
            <a:ahLst/>
            <a:cxnLst/>
            <a:rect l="l" t="t" r="r" b="b"/>
            <a:pathLst>
              <a:path w="147320">
                <a:moveTo>
                  <a:pt x="0" y="0"/>
                </a:moveTo>
                <a:lnTo>
                  <a:pt x="147066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719321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957065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94810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432553" y="6047994"/>
            <a:ext cx="147320" cy="0"/>
          </a:xfrm>
          <a:custGeom>
            <a:avLst/>
            <a:gdLst/>
            <a:ahLst/>
            <a:cxnLst/>
            <a:rect l="l" t="t" r="r" b="b"/>
            <a:pathLst>
              <a:path w="147320">
                <a:moveTo>
                  <a:pt x="0" y="0"/>
                </a:moveTo>
                <a:lnTo>
                  <a:pt x="147066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671060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908803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146547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384291" y="6047994"/>
            <a:ext cx="147320" cy="0"/>
          </a:xfrm>
          <a:custGeom>
            <a:avLst/>
            <a:gdLst/>
            <a:ahLst/>
            <a:cxnLst/>
            <a:rect l="l" t="t" r="r" b="b"/>
            <a:pathLst>
              <a:path w="147320">
                <a:moveTo>
                  <a:pt x="0" y="0"/>
                </a:moveTo>
                <a:lnTo>
                  <a:pt x="147066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622797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860541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098285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336030" y="6047994"/>
            <a:ext cx="147320" cy="0"/>
          </a:xfrm>
          <a:custGeom>
            <a:avLst/>
            <a:gdLst/>
            <a:ahLst/>
            <a:cxnLst/>
            <a:rect l="l" t="t" r="r" b="b"/>
            <a:pathLst>
              <a:path w="147320">
                <a:moveTo>
                  <a:pt x="0" y="0"/>
                </a:moveTo>
                <a:lnTo>
                  <a:pt x="147066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574535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4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812280" y="597484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151"/>
                </a:moveTo>
                <a:lnTo>
                  <a:pt x="73151" y="73151"/>
                </a:lnTo>
                <a:lnTo>
                  <a:pt x="73151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885431" y="5737098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4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885431" y="5499354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3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885431" y="5262372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3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885431" y="5024628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3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885431" y="4786884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4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885431" y="4549902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3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885431" y="4312158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4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885431" y="4074414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4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885431" y="3837432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4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885431" y="3599688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3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665976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4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428232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4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189726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951982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714238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476494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237988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000244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762500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524756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286250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048506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10761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573017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334511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096767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4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859023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4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767583" y="3581400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767583" y="3819144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3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767583" y="4056888"/>
            <a:ext cx="0" cy="146050"/>
          </a:xfrm>
          <a:custGeom>
            <a:avLst/>
            <a:gdLst/>
            <a:ahLst/>
            <a:cxnLst/>
            <a:rect l="l" t="t" r="r" b="b"/>
            <a:pathLst>
              <a:path h="146050">
                <a:moveTo>
                  <a:pt x="0" y="0"/>
                </a:moveTo>
                <a:lnTo>
                  <a:pt x="0" y="145542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767583" y="4293870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3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767583" y="4531614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3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767583" y="4768596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767583" y="5006340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767583" y="5244084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767583" y="5481066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3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767583" y="5718810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767583" y="5956554"/>
            <a:ext cx="0" cy="91440"/>
          </a:xfrm>
          <a:custGeom>
            <a:avLst/>
            <a:gdLst/>
            <a:ahLst/>
            <a:cxnLst/>
            <a:rect l="l" t="t" r="r" b="b"/>
            <a:pathLst>
              <a:path h="91439">
                <a:moveTo>
                  <a:pt x="0" y="0"/>
                </a:moveTo>
                <a:lnTo>
                  <a:pt x="0" y="91439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 txBox="1"/>
          <p:nvPr/>
        </p:nvSpPr>
        <p:spPr>
          <a:xfrm>
            <a:off x="7013694" y="3793908"/>
            <a:ext cx="29337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20" dirty="0">
                <a:solidFill>
                  <a:srgbClr val="808000"/>
                </a:solidFill>
                <a:latin typeface="Comic Sans MS"/>
                <a:cs typeface="Comic Sans MS"/>
              </a:rPr>
              <a:t>A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7031992" y="4341946"/>
            <a:ext cx="25654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15" dirty="0">
                <a:solidFill>
                  <a:srgbClr val="808000"/>
                </a:solidFill>
                <a:latin typeface="Comic Sans MS"/>
                <a:cs typeface="Comic Sans MS"/>
              </a:rPr>
              <a:t>B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7033456" y="4889984"/>
            <a:ext cx="252095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15" dirty="0">
                <a:solidFill>
                  <a:srgbClr val="808000"/>
                </a:solidFill>
                <a:latin typeface="Comic Sans MS"/>
                <a:cs typeface="Comic Sans MS"/>
              </a:rPr>
              <a:t>C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2377642" y="3794277"/>
            <a:ext cx="229235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15" dirty="0">
                <a:solidFill>
                  <a:srgbClr val="808000"/>
                </a:solidFill>
                <a:latin typeface="Comic Sans MS"/>
                <a:cs typeface="Comic Sans MS"/>
              </a:rPr>
              <a:t>a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2369956" y="4342315"/>
            <a:ext cx="24257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15" dirty="0">
                <a:solidFill>
                  <a:srgbClr val="808000"/>
                </a:solidFill>
                <a:latin typeface="Comic Sans MS"/>
                <a:cs typeface="Comic Sans MS"/>
              </a:rPr>
              <a:t>b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2385330" y="4890353"/>
            <a:ext cx="213995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15" dirty="0">
                <a:solidFill>
                  <a:srgbClr val="808000"/>
                </a:solidFill>
                <a:latin typeface="Comic Sans MS"/>
                <a:cs typeface="Comic Sans MS"/>
              </a:rPr>
              <a:t>c</a:t>
            </a:r>
            <a:endParaRPr sz="2850">
              <a:latin typeface="Comic Sans MS"/>
              <a:cs typeface="Comic Sans MS"/>
            </a:endParaRPr>
          </a:p>
        </p:txBody>
      </p:sp>
      <p:pic>
        <p:nvPicPr>
          <p:cNvPr id="103" name="object 10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78890" y="3919582"/>
            <a:ext cx="78778" cy="78778"/>
          </a:xfrm>
          <a:prstGeom prst="rect">
            <a:avLst/>
          </a:prstGeom>
        </p:spPr>
      </p:pic>
      <p:pic>
        <p:nvPicPr>
          <p:cNvPr id="104" name="object 10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76453" y="4929994"/>
            <a:ext cx="80302" cy="78016"/>
          </a:xfrm>
          <a:prstGeom prst="rect">
            <a:avLst/>
          </a:prstGeom>
        </p:spPr>
      </p:pic>
      <p:pic>
        <p:nvPicPr>
          <p:cNvPr id="105" name="object 10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53210" y="5461108"/>
            <a:ext cx="78778" cy="77254"/>
          </a:xfrm>
          <a:prstGeom prst="rect">
            <a:avLst/>
          </a:prstGeom>
        </p:spPr>
      </p:pic>
      <p:sp>
        <p:nvSpPr>
          <p:cNvPr id="106" name="object 106"/>
          <p:cNvSpPr txBox="1"/>
          <p:nvPr/>
        </p:nvSpPr>
        <p:spPr>
          <a:xfrm>
            <a:off x="95499" y="2971706"/>
            <a:ext cx="232410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20" dirty="0">
                <a:solidFill>
                  <a:srgbClr val="0000FF"/>
                </a:solidFill>
                <a:latin typeface="Comic Sans MS"/>
                <a:cs typeface="Comic Sans MS"/>
              </a:rPr>
              <a:t>GENERADOR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3128256" y="2971706"/>
            <a:ext cx="3465195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20" dirty="0">
                <a:solidFill>
                  <a:srgbClr val="008000"/>
                </a:solidFill>
                <a:latin typeface="Comic Sans MS"/>
                <a:cs typeface="Comic Sans MS"/>
              </a:rPr>
              <a:t>TRANSFORMADOR</a:t>
            </a:r>
            <a:endParaRPr sz="2850">
              <a:latin typeface="Comic Sans MS"/>
              <a:cs typeface="Comic Sans MS"/>
            </a:endParaRPr>
          </a:p>
        </p:txBody>
      </p:sp>
      <p:grpSp>
        <p:nvGrpSpPr>
          <p:cNvPr id="108" name="object 108"/>
          <p:cNvGrpSpPr/>
          <p:nvPr/>
        </p:nvGrpSpPr>
        <p:grpSpPr>
          <a:xfrm>
            <a:off x="7846314" y="1389126"/>
            <a:ext cx="346075" cy="1319530"/>
            <a:chOff x="7846314" y="1389126"/>
            <a:chExt cx="346075" cy="1319530"/>
          </a:xfrm>
        </p:grpSpPr>
        <p:sp>
          <p:nvSpPr>
            <p:cNvPr id="109" name="object 109"/>
            <p:cNvSpPr/>
            <p:nvPr/>
          </p:nvSpPr>
          <p:spPr>
            <a:xfrm>
              <a:off x="7983473" y="2417826"/>
              <a:ext cx="0" cy="274320"/>
            </a:xfrm>
            <a:custGeom>
              <a:avLst/>
              <a:gdLst/>
              <a:ahLst/>
              <a:cxnLst/>
              <a:rect l="l" t="t" r="r" b="b"/>
              <a:pathLst>
                <a:path h="274319">
                  <a:moveTo>
                    <a:pt x="0" y="0"/>
                  </a:moveTo>
                  <a:lnTo>
                    <a:pt x="0" y="27432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7846314" y="2692146"/>
              <a:ext cx="274320" cy="0"/>
            </a:xfrm>
            <a:custGeom>
              <a:avLst/>
              <a:gdLst/>
              <a:ahLst/>
              <a:cxnLst/>
              <a:rect l="l" t="t" r="r" b="b"/>
              <a:pathLst>
                <a:path w="274320">
                  <a:moveTo>
                    <a:pt x="0" y="0"/>
                  </a:moveTo>
                  <a:lnTo>
                    <a:pt x="27432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7928610" y="2280666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59">
                  <a:moveTo>
                    <a:pt x="263651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7983473" y="1389126"/>
              <a:ext cx="0" cy="1028700"/>
            </a:xfrm>
            <a:custGeom>
              <a:avLst/>
              <a:gdLst/>
              <a:ahLst/>
              <a:cxnLst/>
              <a:rect l="l" t="t" r="r" b="b"/>
              <a:pathLst>
                <a:path h="1028700">
                  <a:moveTo>
                    <a:pt x="0" y="102870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3" name="object 113"/>
          <p:cNvGrpSpPr/>
          <p:nvPr/>
        </p:nvGrpSpPr>
        <p:grpSpPr>
          <a:xfrm>
            <a:off x="8356854" y="1389126"/>
            <a:ext cx="313690" cy="1319530"/>
            <a:chOff x="8356854" y="1389126"/>
            <a:chExt cx="313690" cy="1319530"/>
          </a:xfrm>
        </p:grpSpPr>
        <p:sp>
          <p:nvSpPr>
            <p:cNvPr id="114" name="object 114"/>
            <p:cNvSpPr/>
            <p:nvPr/>
          </p:nvSpPr>
          <p:spPr>
            <a:xfrm>
              <a:off x="8532876" y="2417826"/>
              <a:ext cx="0" cy="274320"/>
            </a:xfrm>
            <a:custGeom>
              <a:avLst/>
              <a:gdLst/>
              <a:ahLst/>
              <a:cxnLst/>
              <a:rect l="l" t="t" r="r" b="b"/>
              <a:pathLst>
                <a:path h="274319">
                  <a:moveTo>
                    <a:pt x="0" y="0"/>
                  </a:moveTo>
                  <a:lnTo>
                    <a:pt x="0" y="27432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8395715" y="2692146"/>
              <a:ext cx="274320" cy="0"/>
            </a:xfrm>
            <a:custGeom>
              <a:avLst/>
              <a:gdLst/>
              <a:ahLst/>
              <a:cxnLst/>
              <a:rect l="l" t="t" r="r" b="b"/>
              <a:pathLst>
                <a:path w="274320">
                  <a:moveTo>
                    <a:pt x="0" y="0"/>
                  </a:moveTo>
                  <a:lnTo>
                    <a:pt x="27432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8356854" y="2280666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59">
                  <a:moveTo>
                    <a:pt x="263651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8532876" y="1389126"/>
              <a:ext cx="0" cy="1028700"/>
            </a:xfrm>
            <a:custGeom>
              <a:avLst/>
              <a:gdLst/>
              <a:ahLst/>
              <a:cxnLst/>
              <a:rect l="l" t="t" r="r" b="b"/>
              <a:pathLst>
                <a:path h="1028700">
                  <a:moveTo>
                    <a:pt x="0" y="102870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8" name="object 118"/>
          <p:cNvGrpSpPr/>
          <p:nvPr/>
        </p:nvGrpSpPr>
        <p:grpSpPr>
          <a:xfrm>
            <a:off x="7296911" y="2812111"/>
            <a:ext cx="429259" cy="1454785"/>
            <a:chOff x="7296911" y="2812111"/>
            <a:chExt cx="429259" cy="1454785"/>
          </a:xfrm>
        </p:grpSpPr>
        <p:sp>
          <p:nvSpPr>
            <p:cNvPr id="119" name="object 119"/>
            <p:cNvSpPr/>
            <p:nvPr/>
          </p:nvSpPr>
          <p:spPr>
            <a:xfrm>
              <a:off x="7434833" y="2828544"/>
              <a:ext cx="0" cy="274320"/>
            </a:xfrm>
            <a:custGeom>
              <a:avLst/>
              <a:gdLst/>
              <a:ahLst/>
              <a:cxnLst/>
              <a:rect l="l" t="t" r="r" b="b"/>
              <a:pathLst>
                <a:path h="274319">
                  <a:moveTo>
                    <a:pt x="0" y="27432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7296911" y="2828544"/>
              <a:ext cx="275590" cy="0"/>
            </a:xfrm>
            <a:custGeom>
              <a:avLst/>
              <a:gdLst/>
              <a:ahLst/>
              <a:cxnLst/>
              <a:rect l="l" t="t" r="r" b="b"/>
              <a:pathLst>
                <a:path w="275590">
                  <a:moveTo>
                    <a:pt x="0" y="0"/>
                  </a:moveTo>
                  <a:lnTo>
                    <a:pt x="275082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7462265" y="3240024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59">
                  <a:moveTo>
                    <a:pt x="0" y="0"/>
                  </a:moveTo>
                  <a:lnTo>
                    <a:pt x="263651" y="0"/>
                  </a:lnTo>
                </a:path>
              </a:pathLst>
            </a:custGeom>
            <a:ln w="3286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7434833" y="3102865"/>
              <a:ext cx="0" cy="1163955"/>
            </a:xfrm>
            <a:custGeom>
              <a:avLst/>
              <a:gdLst/>
              <a:ahLst/>
              <a:cxnLst/>
              <a:rect l="l" t="t" r="r" b="b"/>
              <a:pathLst>
                <a:path h="1163954">
                  <a:moveTo>
                    <a:pt x="0" y="0"/>
                  </a:moveTo>
                  <a:lnTo>
                    <a:pt x="0" y="1163574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3" name="object 123"/>
          <p:cNvGrpSpPr/>
          <p:nvPr/>
        </p:nvGrpSpPr>
        <p:grpSpPr>
          <a:xfrm>
            <a:off x="7846314" y="2812110"/>
            <a:ext cx="307975" cy="2002789"/>
            <a:chOff x="7846314" y="2812110"/>
            <a:chExt cx="307975" cy="2002789"/>
          </a:xfrm>
        </p:grpSpPr>
        <p:sp>
          <p:nvSpPr>
            <p:cNvPr id="124" name="object 124"/>
            <p:cNvSpPr/>
            <p:nvPr/>
          </p:nvSpPr>
          <p:spPr>
            <a:xfrm>
              <a:off x="7983473" y="2828544"/>
              <a:ext cx="0" cy="274320"/>
            </a:xfrm>
            <a:custGeom>
              <a:avLst/>
              <a:gdLst/>
              <a:ahLst/>
              <a:cxnLst/>
              <a:rect l="l" t="t" r="r" b="b"/>
              <a:pathLst>
                <a:path h="274319">
                  <a:moveTo>
                    <a:pt x="0" y="27432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7846314" y="2828544"/>
              <a:ext cx="274320" cy="0"/>
            </a:xfrm>
            <a:custGeom>
              <a:avLst/>
              <a:gdLst/>
              <a:ahLst/>
              <a:cxnLst/>
              <a:rect l="l" t="t" r="r" b="b"/>
              <a:pathLst>
                <a:path w="274320">
                  <a:moveTo>
                    <a:pt x="0" y="0"/>
                  </a:moveTo>
                  <a:lnTo>
                    <a:pt x="27432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7890509" y="3240024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59">
                  <a:moveTo>
                    <a:pt x="0" y="0"/>
                  </a:moveTo>
                  <a:lnTo>
                    <a:pt x="263651" y="0"/>
                  </a:lnTo>
                </a:path>
              </a:pathLst>
            </a:custGeom>
            <a:ln w="3286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7983473" y="3102865"/>
              <a:ext cx="0" cy="1711960"/>
            </a:xfrm>
            <a:custGeom>
              <a:avLst/>
              <a:gdLst/>
              <a:ahLst/>
              <a:cxnLst/>
              <a:rect l="l" t="t" r="r" b="b"/>
              <a:pathLst>
                <a:path h="1711960">
                  <a:moveTo>
                    <a:pt x="0" y="0"/>
                  </a:moveTo>
                  <a:lnTo>
                    <a:pt x="0" y="1711451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8" name="object 128"/>
          <p:cNvGrpSpPr/>
          <p:nvPr/>
        </p:nvGrpSpPr>
        <p:grpSpPr>
          <a:xfrm>
            <a:off x="8318753" y="2812110"/>
            <a:ext cx="351790" cy="2551430"/>
            <a:chOff x="8318753" y="2812110"/>
            <a:chExt cx="351790" cy="2551430"/>
          </a:xfrm>
        </p:grpSpPr>
        <p:sp>
          <p:nvSpPr>
            <p:cNvPr id="129" name="object 129"/>
            <p:cNvSpPr/>
            <p:nvPr/>
          </p:nvSpPr>
          <p:spPr>
            <a:xfrm>
              <a:off x="8532876" y="2828544"/>
              <a:ext cx="0" cy="274320"/>
            </a:xfrm>
            <a:custGeom>
              <a:avLst/>
              <a:gdLst/>
              <a:ahLst/>
              <a:cxnLst/>
              <a:rect l="l" t="t" r="r" b="b"/>
              <a:pathLst>
                <a:path h="274319">
                  <a:moveTo>
                    <a:pt x="0" y="27432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8395715" y="2828544"/>
              <a:ext cx="274320" cy="0"/>
            </a:xfrm>
            <a:custGeom>
              <a:avLst/>
              <a:gdLst/>
              <a:ahLst/>
              <a:cxnLst/>
              <a:rect l="l" t="t" r="r" b="b"/>
              <a:pathLst>
                <a:path w="274320">
                  <a:moveTo>
                    <a:pt x="0" y="0"/>
                  </a:moveTo>
                  <a:lnTo>
                    <a:pt x="27432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8318753" y="3240024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59">
                  <a:moveTo>
                    <a:pt x="0" y="0"/>
                  </a:moveTo>
                  <a:lnTo>
                    <a:pt x="263651" y="0"/>
                  </a:lnTo>
                </a:path>
              </a:pathLst>
            </a:custGeom>
            <a:ln w="3286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8532875" y="3102864"/>
              <a:ext cx="0" cy="2260600"/>
            </a:xfrm>
            <a:custGeom>
              <a:avLst/>
              <a:gdLst/>
              <a:ahLst/>
              <a:cxnLst/>
              <a:rect l="l" t="t" r="r" b="b"/>
              <a:pathLst>
                <a:path h="2260600">
                  <a:moveTo>
                    <a:pt x="0" y="0"/>
                  </a:moveTo>
                  <a:lnTo>
                    <a:pt x="0" y="2260091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3" name="object 133"/>
          <p:cNvGrpSpPr/>
          <p:nvPr/>
        </p:nvGrpSpPr>
        <p:grpSpPr>
          <a:xfrm>
            <a:off x="7296911" y="1389126"/>
            <a:ext cx="275590" cy="1319530"/>
            <a:chOff x="7296911" y="1389126"/>
            <a:chExt cx="275590" cy="1319530"/>
          </a:xfrm>
        </p:grpSpPr>
        <p:sp>
          <p:nvSpPr>
            <p:cNvPr id="134" name="object 134"/>
            <p:cNvSpPr/>
            <p:nvPr/>
          </p:nvSpPr>
          <p:spPr>
            <a:xfrm>
              <a:off x="7434833" y="2417826"/>
              <a:ext cx="0" cy="274320"/>
            </a:xfrm>
            <a:custGeom>
              <a:avLst/>
              <a:gdLst/>
              <a:ahLst/>
              <a:cxnLst/>
              <a:rect l="l" t="t" r="r" b="b"/>
              <a:pathLst>
                <a:path h="274319">
                  <a:moveTo>
                    <a:pt x="0" y="0"/>
                  </a:moveTo>
                  <a:lnTo>
                    <a:pt x="0" y="27432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7296911" y="2692146"/>
              <a:ext cx="275590" cy="0"/>
            </a:xfrm>
            <a:custGeom>
              <a:avLst/>
              <a:gdLst/>
              <a:ahLst/>
              <a:cxnLst/>
              <a:rect l="l" t="t" r="r" b="b"/>
              <a:pathLst>
                <a:path w="275590">
                  <a:moveTo>
                    <a:pt x="0" y="0"/>
                  </a:moveTo>
                  <a:lnTo>
                    <a:pt x="275082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7434833" y="1389126"/>
              <a:ext cx="0" cy="1028700"/>
            </a:xfrm>
            <a:custGeom>
              <a:avLst/>
              <a:gdLst/>
              <a:ahLst/>
              <a:cxnLst/>
              <a:rect l="l" t="t" r="r" b="b"/>
              <a:pathLst>
                <a:path h="1028700">
                  <a:moveTo>
                    <a:pt x="0" y="102870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7" name="object 137"/>
          <p:cNvGrpSpPr/>
          <p:nvPr/>
        </p:nvGrpSpPr>
        <p:grpSpPr>
          <a:xfrm>
            <a:off x="8746997" y="2977134"/>
            <a:ext cx="213995" cy="279400"/>
            <a:chOff x="8746997" y="2977134"/>
            <a:chExt cx="213995" cy="279400"/>
          </a:xfrm>
        </p:grpSpPr>
        <p:sp>
          <p:nvSpPr>
            <p:cNvPr id="138" name="object 138"/>
            <p:cNvSpPr/>
            <p:nvPr/>
          </p:nvSpPr>
          <p:spPr>
            <a:xfrm>
              <a:off x="8944355" y="2977134"/>
              <a:ext cx="0" cy="262890"/>
            </a:xfrm>
            <a:custGeom>
              <a:avLst/>
              <a:gdLst/>
              <a:ahLst/>
              <a:cxnLst/>
              <a:rect l="l" t="t" r="r" b="b"/>
              <a:pathLst>
                <a:path h="262889">
                  <a:moveTo>
                    <a:pt x="0" y="262889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8746997" y="3240024"/>
              <a:ext cx="197485" cy="0"/>
            </a:xfrm>
            <a:custGeom>
              <a:avLst/>
              <a:gdLst/>
              <a:ahLst/>
              <a:cxnLst/>
              <a:rect l="l" t="t" r="r" b="b"/>
              <a:pathLst>
                <a:path w="197484">
                  <a:moveTo>
                    <a:pt x="0" y="0"/>
                  </a:moveTo>
                  <a:lnTo>
                    <a:pt x="197357" y="0"/>
                  </a:lnTo>
                </a:path>
              </a:pathLst>
            </a:custGeom>
            <a:ln w="3286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0" name="object 140"/>
          <p:cNvSpPr/>
          <p:nvPr/>
        </p:nvSpPr>
        <p:spPr>
          <a:xfrm>
            <a:off x="8944355" y="2549652"/>
            <a:ext cx="0" cy="262890"/>
          </a:xfrm>
          <a:custGeom>
            <a:avLst/>
            <a:gdLst/>
            <a:ahLst/>
            <a:cxnLst/>
            <a:rect l="l" t="t" r="r" b="b"/>
            <a:pathLst>
              <a:path h="262889">
                <a:moveTo>
                  <a:pt x="0" y="262889"/>
                </a:moveTo>
                <a:lnTo>
                  <a:pt x="0" y="0"/>
                </a:lnTo>
              </a:path>
            </a:pathLst>
          </a:custGeom>
          <a:ln w="3286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785097" y="2280666"/>
            <a:ext cx="159385" cy="104775"/>
          </a:xfrm>
          <a:custGeom>
            <a:avLst/>
            <a:gdLst/>
            <a:ahLst/>
            <a:cxnLst/>
            <a:rect l="l" t="t" r="r" b="b"/>
            <a:pathLst>
              <a:path w="159384" h="104775">
                <a:moveTo>
                  <a:pt x="159257" y="104394"/>
                </a:moveTo>
                <a:lnTo>
                  <a:pt x="159257" y="0"/>
                </a:lnTo>
                <a:lnTo>
                  <a:pt x="0" y="0"/>
                </a:lnTo>
              </a:path>
            </a:pathLst>
          </a:custGeom>
          <a:ln w="3286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500366" y="2280666"/>
            <a:ext cx="264160" cy="0"/>
          </a:xfrm>
          <a:custGeom>
            <a:avLst/>
            <a:gdLst/>
            <a:ahLst/>
            <a:cxnLst/>
            <a:rect l="l" t="t" r="r" b="b"/>
            <a:pathLst>
              <a:path w="264159">
                <a:moveTo>
                  <a:pt x="263651" y="0"/>
                </a:moveTo>
                <a:lnTo>
                  <a:pt x="0" y="0"/>
                </a:lnTo>
              </a:path>
            </a:pathLst>
          </a:custGeom>
          <a:ln w="3286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072122" y="2280666"/>
            <a:ext cx="264160" cy="0"/>
          </a:xfrm>
          <a:custGeom>
            <a:avLst/>
            <a:gdLst/>
            <a:ahLst/>
            <a:cxnLst/>
            <a:rect l="l" t="t" r="r" b="b"/>
            <a:pathLst>
              <a:path w="264159">
                <a:moveTo>
                  <a:pt x="263651" y="0"/>
                </a:moveTo>
                <a:lnTo>
                  <a:pt x="0" y="0"/>
                </a:lnTo>
              </a:path>
            </a:pathLst>
          </a:custGeom>
          <a:ln w="3286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022591" y="2395728"/>
            <a:ext cx="0" cy="264160"/>
          </a:xfrm>
          <a:custGeom>
            <a:avLst/>
            <a:gdLst/>
            <a:ahLst/>
            <a:cxnLst/>
            <a:rect l="l" t="t" r="r" b="b"/>
            <a:pathLst>
              <a:path h="264160">
                <a:moveTo>
                  <a:pt x="0" y="0"/>
                </a:moveTo>
                <a:lnTo>
                  <a:pt x="0" y="263651"/>
                </a:lnTo>
              </a:path>
            </a:pathLst>
          </a:custGeom>
          <a:ln w="3286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 txBox="1"/>
          <p:nvPr/>
        </p:nvSpPr>
        <p:spPr>
          <a:xfrm>
            <a:off x="5225239" y="1422751"/>
            <a:ext cx="3225800" cy="1121410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1868805">
              <a:lnSpc>
                <a:spcPct val="100000"/>
              </a:lnSpc>
              <a:spcBef>
                <a:spcPts val="990"/>
              </a:spcBef>
              <a:tabLst>
                <a:tab pos="2435225" algn="l"/>
                <a:tab pos="2985770" algn="l"/>
              </a:tabLst>
            </a:pPr>
            <a:r>
              <a:rPr sz="2850" b="1" spc="20" dirty="0">
                <a:solidFill>
                  <a:srgbClr val="808000"/>
                </a:solidFill>
                <a:latin typeface="Comic Sans MS"/>
                <a:cs typeface="Comic Sans MS"/>
              </a:rPr>
              <a:t>A	</a:t>
            </a:r>
            <a:r>
              <a:rPr sz="2850" b="1" spc="15" dirty="0">
                <a:solidFill>
                  <a:srgbClr val="808000"/>
                </a:solidFill>
                <a:latin typeface="Comic Sans MS"/>
                <a:cs typeface="Comic Sans MS"/>
              </a:rPr>
              <a:t>B	C</a:t>
            </a:r>
            <a:endParaRPr sz="285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2850" b="1" spc="15" dirty="0">
                <a:solidFill>
                  <a:srgbClr val="000080"/>
                </a:solidFill>
                <a:latin typeface="Comic Sans MS"/>
                <a:cs typeface="Comic Sans MS"/>
              </a:rPr>
              <a:t>BREAKER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146" name="object 146"/>
          <p:cNvSpPr/>
          <p:nvPr/>
        </p:nvSpPr>
        <p:spPr>
          <a:xfrm>
            <a:off x="7022591" y="2823211"/>
            <a:ext cx="0" cy="264160"/>
          </a:xfrm>
          <a:custGeom>
            <a:avLst/>
            <a:gdLst/>
            <a:ahLst/>
            <a:cxnLst/>
            <a:rect l="l" t="t" r="r" b="b"/>
            <a:pathLst>
              <a:path h="264160">
                <a:moveTo>
                  <a:pt x="0" y="0"/>
                </a:moveTo>
                <a:lnTo>
                  <a:pt x="0" y="263651"/>
                </a:lnTo>
              </a:path>
            </a:pathLst>
          </a:custGeom>
          <a:ln w="3286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034021" y="3240024"/>
            <a:ext cx="262890" cy="0"/>
          </a:xfrm>
          <a:custGeom>
            <a:avLst/>
            <a:gdLst/>
            <a:ahLst/>
            <a:cxnLst/>
            <a:rect l="l" t="t" r="r" b="b"/>
            <a:pathLst>
              <a:path w="262890">
                <a:moveTo>
                  <a:pt x="0" y="0"/>
                </a:moveTo>
                <a:lnTo>
                  <a:pt x="262890" y="0"/>
                </a:lnTo>
              </a:path>
            </a:pathLst>
          </a:custGeom>
          <a:ln w="3286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 txBox="1"/>
          <p:nvPr/>
        </p:nvSpPr>
        <p:spPr>
          <a:xfrm>
            <a:off x="6885431" y="704088"/>
            <a:ext cx="2196465" cy="685165"/>
          </a:xfrm>
          <a:prstGeom prst="rect">
            <a:avLst/>
          </a:prstGeom>
          <a:solidFill>
            <a:srgbClr val="FFFF00"/>
          </a:solidFill>
          <a:ln w="32867">
            <a:solidFill>
              <a:srgbClr val="000000"/>
            </a:solidFill>
          </a:ln>
        </p:spPr>
        <p:txBody>
          <a:bodyPr vert="horz" wrap="square" lIns="0" tIns="91440" rIns="0" bIns="0" rtlCol="0">
            <a:spAutoFit/>
          </a:bodyPr>
          <a:lstStyle/>
          <a:p>
            <a:pPr marL="208279">
              <a:lnSpc>
                <a:spcPct val="100000"/>
              </a:lnSpc>
              <a:spcBef>
                <a:spcPts val="720"/>
              </a:spcBef>
            </a:pPr>
            <a:r>
              <a:rPr sz="2850" spc="15" dirty="0">
                <a:latin typeface="Comic Sans MS"/>
                <a:cs typeface="Comic Sans MS"/>
              </a:rPr>
              <a:t>SISTEMA</a:t>
            </a:r>
            <a:endParaRPr sz="2850">
              <a:latin typeface="Comic Sans MS"/>
              <a:cs typeface="Comic Sans MS"/>
            </a:endParaRPr>
          </a:p>
        </p:txBody>
      </p:sp>
      <p:pic>
        <p:nvPicPr>
          <p:cNvPr id="149" name="object 14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74973" y="4056742"/>
            <a:ext cx="78778" cy="78016"/>
          </a:xfrm>
          <a:prstGeom prst="rect">
            <a:avLst/>
          </a:prstGeom>
        </p:spPr>
      </p:pic>
      <p:pic>
        <p:nvPicPr>
          <p:cNvPr id="150" name="object 15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74973" y="4604620"/>
            <a:ext cx="78778" cy="78778"/>
          </a:xfrm>
          <a:prstGeom prst="rect">
            <a:avLst/>
          </a:prstGeom>
        </p:spPr>
      </p:pic>
      <p:pic>
        <p:nvPicPr>
          <p:cNvPr id="151" name="object 15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674973" y="5152498"/>
            <a:ext cx="78778" cy="78778"/>
          </a:xfrm>
          <a:prstGeom prst="rect">
            <a:avLst/>
          </a:prstGeom>
        </p:spPr>
      </p:pic>
      <p:grpSp>
        <p:nvGrpSpPr>
          <p:cNvPr id="152" name="object 152"/>
          <p:cNvGrpSpPr/>
          <p:nvPr/>
        </p:nvGrpSpPr>
        <p:grpSpPr>
          <a:xfrm>
            <a:off x="360280" y="4266438"/>
            <a:ext cx="149225" cy="622935"/>
            <a:chOff x="360280" y="4266438"/>
            <a:chExt cx="149225" cy="622935"/>
          </a:xfrm>
        </p:grpSpPr>
        <p:sp>
          <p:nvSpPr>
            <p:cNvPr id="153" name="object 153"/>
            <p:cNvSpPr/>
            <p:nvPr/>
          </p:nvSpPr>
          <p:spPr>
            <a:xfrm>
              <a:off x="433578" y="4266438"/>
              <a:ext cx="0" cy="548005"/>
            </a:xfrm>
            <a:custGeom>
              <a:avLst/>
              <a:gdLst/>
              <a:ahLst/>
              <a:cxnLst/>
              <a:rect l="l" t="t" r="r" b="b"/>
              <a:pathLst>
                <a:path h="548004">
                  <a:moveTo>
                    <a:pt x="0" y="547877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4" name="object 15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0280" y="4741780"/>
              <a:ext cx="148882" cy="147377"/>
            </a:xfrm>
            <a:prstGeom prst="rect">
              <a:avLst/>
            </a:prstGeom>
          </p:spPr>
        </p:pic>
      </p:grpSp>
      <p:pic>
        <p:nvPicPr>
          <p:cNvPr id="155" name="object 15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044294" y="4757782"/>
            <a:ext cx="113068" cy="113830"/>
          </a:xfrm>
          <a:prstGeom prst="rect">
            <a:avLst/>
          </a:prstGeom>
        </p:spPr>
      </p:pic>
      <p:pic>
        <p:nvPicPr>
          <p:cNvPr id="156" name="object 15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044294" y="5305660"/>
            <a:ext cx="113068" cy="1138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87290" y="6595871"/>
            <a:ext cx="229870" cy="0"/>
          </a:xfrm>
          <a:custGeom>
            <a:avLst/>
            <a:gdLst/>
            <a:ahLst/>
            <a:cxnLst/>
            <a:rect l="l" t="t" r="r" b="b"/>
            <a:pathLst>
              <a:path w="229870">
                <a:moveTo>
                  <a:pt x="0" y="0"/>
                </a:moveTo>
                <a:lnTo>
                  <a:pt x="229361" y="0"/>
                </a:lnTo>
              </a:path>
            </a:pathLst>
          </a:custGeom>
          <a:ln w="3286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72227" y="6482333"/>
            <a:ext cx="457200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3286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4758690" y="5910833"/>
            <a:ext cx="687070" cy="473075"/>
            <a:chOff x="4758690" y="5910833"/>
            <a:chExt cx="687070" cy="473075"/>
          </a:xfrm>
        </p:grpSpPr>
        <p:sp>
          <p:nvSpPr>
            <p:cNvPr id="5" name="object 5"/>
            <p:cNvSpPr/>
            <p:nvPr/>
          </p:nvSpPr>
          <p:spPr>
            <a:xfrm>
              <a:off x="4758690" y="6367271"/>
              <a:ext cx="687070" cy="0"/>
            </a:xfrm>
            <a:custGeom>
              <a:avLst/>
              <a:gdLst/>
              <a:ahLst/>
              <a:cxnLst/>
              <a:rect l="l" t="t" r="r" b="b"/>
              <a:pathLst>
                <a:path w="687070">
                  <a:moveTo>
                    <a:pt x="0" y="0"/>
                  </a:moveTo>
                  <a:lnTo>
                    <a:pt x="686562" y="0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00827" y="5910833"/>
              <a:ext cx="0" cy="456565"/>
            </a:xfrm>
            <a:custGeom>
              <a:avLst/>
              <a:gdLst/>
              <a:ahLst/>
              <a:cxnLst/>
              <a:rect l="l" t="t" r="r" b="b"/>
              <a:pathLst>
                <a:path h="456564">
                  <a:moveTo>
                    <a:pt x="0" y="0"/>
                  </a:moveTo>
                  <a:lnTo>
                    <a:pt x="0" y="456438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5393766" y="4648865"/>
            <a:ext cx="2590165" cy="182245"/>
            <a:chOff x="5393766" y="4648865"/>
            <a:chExt cx="2590165" cy="182245"/>
          </a:xfrm>
        </p:grpSpPr>
        <p:sp>
          <p:nvSpPr>
            <p:cNvPr id="8" name="object 8"/>
            <p:cNvSpPr/>
            <p:nvPr/>
          </p:nvSpPr>
          <p:spPr>
            <a:xfrm>
              <a:off x="5410199" y="4665298"/>
              <a:ext cx="1201420" cy="149225"/>
            </a:xfrm>
            <a:custGeom>
              <a:avLst/>
              <a:gdLst/>
              <a:ahLst/>
              <a:cxnLst/>
              <a:rect l="l" t="t" r="r" b="b"/>
              <a:pathLst>
                <a:path w="1201420" h="149225">
                  <a:moveTo>
                    <a:pt x="0" y="149017"/>
                  </a:moveTo>
                  <a:lnTo>
                    <a:pt x="16171" y="79070"/>
                  </a:lnTo>
                  <a:lnTo>
                    <a:pt x="37808" y="47491"/>
                  </a:lnTo>
                  <a:lnTo>
                    <a:pt x="97486" y="8004"/>
                  </a:lnTo>
                  <a:lnTo>
                    <a:pt x="167613" y="90"/>
                  </a:lnTo>
                  <a:lnTo>
                    <a:pt x="202312" y="7977"/>
                  </a:lnTo>
                  <a:lnTo>
                    <a:pt x="262415" y="47452"/>
                  </a:lnTo>
                  <a:lnTo>
                    <a:pt x="284393" y="79042"/>
                  </a:lnTo>
                  <a:lnTo>
                    <a:pt x="298704" y="118537"/>
                  </a:lnTo>
                  <a:lnTo>
                    <a:pt x="300228" y="149017"/>
                  </a:lnTo>
                  <a:lnTo>
                    <a:pt x="301751" y="118537"/>
                  </a:lnTo>
                  <a:lnTo>
                    <a:pt x="315862" y="79059"/>
                  </a:lnTo>
                  <a:lnTo>
                    <a:pt x="337658" y="47484"/>
                  </a:lnTo>
                  <a:lnTo>
                    <a:pt x="397499" y="8034"/>
                  </a:lnTo>
                  <a:lnTo>
                    <a:pt x="432141" y="154"/>
                  </a:lnTo>
                  <a:lnTo>
                    <a:pt x="467663" y="167"/>
                  </a:lnTo>
                  <a:lnTo>
                    <a:pt x="534543" y="23862"/>
                  </a:lnTo>
                  <a:lnTo>
                    <a:pt x="584528" y="79097"/>
                  </a:lnTo>
                  <a:lnTo>
                    <a:pt x="598932" y="118537"/>
                  </a:lnTo>
                  <a:lnTo>
                    <a:pt x="600456" y="149017"/>
                  </a:lnTo>
                  <a:lnTo>
                    <a:pt x="601980" y="118537"/>
                  </a:lnTo>
                  <a:lnTo>
                    <a:pt x="615864" y="79325"/>
                  </a:lnTo>
                  <a:lnTo>
                    <a:pt x="637498" y="47847"/>
                  </a:lnTo>
                  <a:lnTo>
                    <a:pt x="697168" y="8239"/>
                  </a:lnTo>
                  <a:lnTo>
                    <a:pt x="767287" y="0"/>
                  </a:lnTo>
                  <a:lnTo>
                    <a:pt x="801984" y="7734"/>
                  </a:lnTo>
                  <a:lnTo>
                    <a:pt x="862091" y="47090"/>
                  </a:lnTo>
                  <a:lnTo>
                    <a:pt x="884076" y="78784"/>
                  </a:lnTo>
                  <a:lnTo>
                    <a:pt x="898398" y="118537"/>
                  </a:lnTo>
                  <a:lnTo>
                    <a:pt x="900684" y="149017"/>
                  </a:lnTo>
                  <a:lnTo>
                    <a:pt x="902208" y="118537"/>
                  </a:lnTo>
                  <a:lnTo>
                    <a:pt x="915832" y="79171"/>
                  </a:lnTo>
                  <a:lnTo>
                    <a:pt x="937453" y="47661"/>
                  </a:lnTo>
                  <a:lnTo>
                    <a:pt x="997576" y="8233"/>
                  </a:lnTo>
                  <a:lnTo>
                    <a:pt x="1068357" y="297"/>
                  </a:lnTo>
                  <a:lnTo>
                    <a:pt x="1103301" y="8154"/>
                  </a:lnTo>
                  <a:lnTo>
                    <a:pt x="1135578" y="23900"/>
                  </a:lnTo>
                  <a:lnTo>
                    <a:pt x="1163409" y="47542"/>
                  </a:lnTo>
                  <a:lnTo>
                    <a:pt x="1185017" y="79086"/>
                  </a:lnTo>
                  <a:lnTo>
                    <a:pt x="1198626" y="118537"/>
                  </a:lnTo>
                  <a:lnTo>
                    <a:pt x="1200912" y="149017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611111" y="4814315"/>
              <a:ext cx="1372870" cy="0"/>
            </a:xfrm>
            <a:custGeom>
              <a:avLst/>
              <a:gdLst/>
              <a:ahLst/>
              <a:cxnLst/>
              <a:rect l="l" t="t" r="r" b="b"/>
              <a:pathLst>
                <a:path w="1372870">
                  <a:moveTo>
                    <a:pt x="1372361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5393766" y="4100957"/>
            <a:ext cx="2041525" cy="182245"/>
            <a:chOff x="5393766" y="4100957"/>
            <a:chExt cx="2041525" cy="182245"/>
          </a:xfrm>
        </p:grpSpPr>
        <p:sp>
          <p:nvSpPr>
            <p:cNvPr id="11" name="object 11"/>
            <p:cNvSpPr/>
            <p:nvPr/>
          </p:nvSpPr>
          <p:spPr>
            <a:xfrm>
              <a:off x="5410199" y="4117391"/>
              <a:ext cx="1201420" cy="149225"/>
            </a:xfrm>
            <a:custGeom>
              <a:avLst/>
              <a:gdLst/>
              <a:ahLst/>
              <a:cxnLst/>
              <a:rect l="l" t="t" r="r" b="b"/>
              <a:pathLst>
                <a:path w="1201420" h="149225">
                  <a:moveTo>
                    <a:pt x="0" y="149046"/>
                  </a:moveTo>
                  <a:lnTo>
                    <a:pt x="16413" y="78568"/>
                  </a:lnTo>
                  <a:lnTo>
                    <a:pt x="38153" y="47179"/>
                  </a:lnTo>
                  <a:lnTo>
                    <a:pt x="97739" y="7944"/>
                  </a:lnTo>
                  <a:lnTo>
                    <a:pt x="132219" y="98"/>
                  </a:lnTo>
                  <a:lnTo>
                    <a:pt x="167580" y="99"/>
                  </a:lnTo>
                  <a:lnTo>
                    <a:pt x="234214" y="23641"/>
                  </a:lnTo>
                  <a:lnTo>
                    <a:pt x="284179" y="78570"/>
                  </a:lnTo>
                  <a:lnTo>
                    <a:pt x="298704" y="117804"/>
                  </a:lnTo>
                  <a:lnTo>
                    <a:pt x="300228" y="149046"/>
                  </a:lnTo>
                  <a:lnTo>
                    <a:pt x="301751" y="117804"/>
                  </a:lnTo>
                  <a:lnTo>
                    <a:pt x="316107" y="78586"/>
                  </a:lnTo>
                  <a:lnTo>
                    <a:pt x="337994" y="47211"/>
                  </a:lnTo>
                  <a:lnTo>
                    <a:pt x="397697" y="7991"/>
                  </a:lnTo>
                  <a:lnTo>
                    <a:pt x="467529" y="145"/>
                  </a:lnTo>
                  <a:lnTo>
                    <a:pt x="502077" y="7989"/>
                  </a:lnTo>
                  <a:lnTo>
                    <a:pt x="562105" y="47207"/>
                  </a:lnTo>
                  <a:lnTo>
                    <a:pt x="584252" y="78583"/>
                  </a:lnTo>
                  <a:lnTo>
                    <a:pt x="598932" y="117804"/>
                  </a:lnTo>
                  <a:lnTo>
                    <a:pt x="600456" y="149046"/>
                  </a:lnTo>
                  <a:lnTo>
                    <a:pt x="601980" y="117804"/>
                  </a:lnTo>
                  <a:lnTo>
                    <a:pt x="616101" y="78835"/>
                  </a:lnTo>
                  <a:lnTo>
                    <a:pt x="665488" y="23991"/>
                  </a:lnTo>
                  <a:lnTo>
                    <a:pt x="731861" y="179"/>
                  </a:lnTo>
                  <a:lnTo>
                    <a:pt x="767213" y="0"/>
                  </a:lnTo>
                  <a:lnTo>
                    <a:pt x="801769" y="7686"/>
                  </a:lnTo>
                  <a:lnTo>
                    <a:pt x="861764" y="46798"/>
                  </a:lnTo>
                  <a:lnTo>
                    <a:pt x="883841" y="78297"/>
                  </a:lnTo>
                  <a:lnTo>
                    <a:pt x="898398" y="117804"/>
                  </a:lnTo>
                  <a:lnTo>
                    <a:pt x="900684" y="149046"/>
                  </a:lnTo>
                  <a:lnTo>
                    <a:pt x="902208" y="117804"/>
                  </a:lnTo>
                  <a:lnTo>
                    <a:pt x="916061" y="78684"/>
                  </a:lnTo>
                  <a:lnTo>
                    <a:pt x="937774" y="47370"/>
                  </a:lnTo>
                  <a:lnTo>
                    <a:pt x="997790" y="8185"/>
                  </a:lnTo>
                  <a:lnTo>
                    <a:pt x="1068281" y="297"/>
                  </a:lnTo>
                  <a:lnTo>
                    <a:pt x="1103087" y="8103"/>
                  </a:lnTo>
                  <a:lnTo>
                    <a:pt x="1135272" y="23751"/>
                  </a:lnTo>
                  <a:lnTo>
                    <a:pt x="1163088" y="47247"/>
                  </a:lnTo>
                  <a:lnTo>
                    <a:pt x="1184788" y="78596"/>
                  </a:lnTo>
                  <a:lnTo>
                    <a:pt x="1198626" y="117804"/>
                  </a:lnTo>
                  <a:lnTo>
                    <a:pt x="1200912" y="149046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611111" y="4266438"/>
              <a:ext cx="824230" cy="0"/>
            </a:xfrm>
            <a:custGeom>
              <a:avLst/>
              <a:gdLst/>
              <a:ahLst/>
              <a:cxnLst/>
              <a:rect l="l" t="t" r="r" b="b"/>
              <a:pathLst>
                <a:path w="824229">
                  <a:moveTo>
                    <a:pt x="823722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5084394" y="4250004"/>
            <a:ext cx="3448685" cy="1677670"/>
            <a:chOff x="5084394" y="4250004"/>
            <a:chExt cx="3448685" cy="1677670"/>
          </a:xfrm>
        </p:grpSpPr>
        <p:sp>
          <p:nvSpPr>
            <p:cNvPr id="14" name="object 14"/>
            <p:cNvSpPr/>
            <p:nvPr/>
          </p:nvSpPr>
          <p:spPr>
            <a:xfrm>
              <a:off x="5410200" y="5213337"/>
              <a:ext cx="1201420" cy="149860"/>
            </a:xfrm>
            <a:custGeom>
              <a:avLst/>
              <a:gdLst/>
              <a:ahLst/>
              <a:cxnLst/>
              <a:rect l="l" t="t" r="r" b="b"/>
              <a:pathLst>
                <a:path w="1201420" h="149860">
                  <a:moveTo>
                    <a:pt x="0" y="149618"/>
                  </a:moveTo>
                  <a:lnTo>
                    <a:pt x="16111" y="79296"/>
                  </a:lnTo>
                  <a:lnTo>
                    <a:pt x="65131" y="24221"/>
                  </a:lnTo>
                  <a:lnTo>
                    <a:pt x="131396" y="227"/>
                  </a:lnTo>
                  <a:lnTo>
                    <a:pt x="166778" y="0"/>
                  </a:lnTo>
                  <a:lnTo>
                    <a:pt x="201410" y="7679"/>
                  </a:lnTo>
                  <a:lnTo>
                    <a:pt x="261678" y="46940"/>
                  </a:lnTo>
                  <a:lnTo>
                    <a:pt x="283939" y="78614"/>
                  </a:lnTo>
                  <a:lnTo>
                    <a:pt x="298704" y="118376"/>
                  </a:lnTo>
                  <a:lnTo>
                    <a:pt x="300228" y="149618"/>
                  </a:lnTo>
                  <a:lnTo>
                    <a:pt x="301751" y="118376"/>
                  </a:lnTo>
                  <a:lnTo>
                    <a:pt x="316027" y="78958"/>
                  </a:lnTo>
                  <a:lnTo>
                    <a:pt x="337893" y="47437"/>
                  </a:lnTo>
                  <a:lnTo>
                    <a:pt x="397673" y="8068"/>
                  </a:lnTo>
                  <a:lnTo>
                    <a:pt x="432225" y="211"/>
                  </a:lnTo>
                  <a:lnTo>
                    <a:pt x="467645" y="233"/>
                  </a:lnTo>
                  <a:lnTo>
                    <a:pt x="534365" y="23897"/>
                  </a:lnTo>
                  <a:lnTo>
                    <a:pt x="584385" y="79025"/>
                  </a:lnTo>
                  <a:lnTo>
                    <a:pt x="598932" y="118376"/>
                  </a:lnTo>
                  <a:lnTo>
                    <a:pt x="600456" y="149618"/>
                  </a:lnTo>
                  <a:lnTo>
                    <a:pt x="601980" y="118376"/>
                  </a:lnTo>
                  <a:lnTo>
                    <a:pt x="616176" y="79023"/>
                  </a:lnTo>
                  <a:lnTo>
                    <a:pt x="638003" y="47520"/>
                  </a:lnTo>
                  <a:lnTo>
                    <a:pt x="697776" y="8088"/>
                  </a:lnTo>
                  <a:lnTo>
                    <a:pt x="767750" y="138"/>
                  </a:lnTo>
                  <a:lnTo>
                    <a:pt x="802328" y="7987"/>
                  </a:lnTo>
                  <a:lnTo>
                    <a:pt x="862199" y="47368"/>
                  </a:lnTo>
                  <a:lnTo>
                    <a:pt x="884104" y="78915"/>
                  </a:lnTo>
                  <a:lnTo>
                    <a:pt x="898398" y="118376"/>
                  </a:lnTo>
                  <a:lnTo>
                    <a:pt x="900684" y="149618"/>
                  </a:lnTo>
                  <a:lnTo>
                    <a:pt x="902208" y="118376"/>
                  </a:lnTo>
                  <a:lnTo>
                    <a:pt x="916086" y="79059"/>
                  </a:lnTo>
                  <a:lnTo>
                    <a:pt x="937807" y="47586"/>
                  </a:lnTo>
                  <a:lnTo>
                    <a:pt x="997804" y="8197"/>
                  </a:lnTo>
                  <a:lnTo>
                    <a:pt x="1068257" y="262"/>
                  </a:lnTo>
                  <a:lnTo>
                    <a:pt x="1103046" y="8106"/>
                  </a:lnTo>
                  <a:lnTo>
                    <a:pt x="1135221" y="23833"/>
                  </a:lnTo>
                  <a:lnTo>
                    <a:pt x="1163038" y="47449"/>
                  </a:lnTo>
                  <a:lnTo>
                    <a:pt x="1184753" y="78961"/>
                  </a:lnTo>
                  <a:lnTo>
                    <a:pt x="1198626" y="118376"/>
                  </a:lnTo>
                  <a:lnTo>
                    <a:pt x="1200912" y="149618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611112" y="5362955"/>
              <a:ext cx="1922145" cy="0"/>
            </a:xfrm>
            <a:custGeom>
              <a:avLst/>
              <a:gdLst/>
              <a:ahLst/>
              <a:cxnLst/>
              <a:rect l="l" t="t" r="r" b="b"/>
              <a:pathLst>
                <a:path w="1922145">
                  <a:moveTo>
                    <a:pt x="1921763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100828" y="4266437"/>
              <a:ext cx="309880" cy="1644650"/>
            </a:xfrm>
            <a:custGeom>
              <a:avLst/>
              <a:gdLst/>
              <a:ahLst/>
              <a:cxnLst/>
              <a:rect l="l" t="t" r="r" b="b"/>
              <a:pathLst>
                <a:path w="309879" h="1644650">
                  <a:moveTo>
                    <a:pt x="309372" y="0"/>
                  </a:moveTo>
                  <a:lnTo>
                    <a:pt x="0" y="0"/>
                  </a:lnTo>
                  <a:lnTo>
                    <a:pt x="0" y="1644395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100828" y="5362955"/>
              <a:ext cx="309880" cy="0"/>
            </a:xfrm>
            <a:custGeom>
              <a:avLst/>
              <a:gdLst/>
              <a:ahLst/>
              <a:cxnLst/>
              <a:rect l="l" t="t" r="r" b="b"/>
              <a:pathLst>
                <a:path w="309879">
                  <a:moveTo>
                    <a:pt x="309372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100828" y="4814315"/>
              <a:ext cx="309880" cy="0"/>
            </a:xfrm>
            <a:custGeom>
              <a:avLst/>
              <a:gdLst/>
              <a:ahLst/>
              <a:cxnLst/>
              <a:rect l="l" t="t" r="r" b="b"/>
              <a:pathLst>
                <a:path w="309879">
                  <a:moveTo>
                    <a:pt x="309372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742950" y="4665290"/>
            <a:ext cx="1201420" cy="149225"/>
          </a:xfrm>
          <a:custGeom>
            <a:avLst/>
            <a:gdLst/>
            <a:ahLst/>
            <a:cxnLst/>
            <a:rect l="l" t="t" r="r" b="b"/>
            <a:pathLst>
              <a:path w="1201420" h="149225">
                <a:moveTo>
                  <a:pt x="0" y="149025"/>
                </a:moveTo>
                <a:lnTo>
                  <a:pt x="15904" y="79422"/>
                </a:lnTo>
                <a:lnTo>
                  <a:pt x="64850" y="24273"/>
                </a:lnTo>
                <a:lnTo>
                  <a:pt x="131315" y="235"/>
                </a:lnTo>
                <a:lnTo>
                  <a:pt x="166831" y="0"/>
                </a:lnTo>
                <a:lnTo>
                  <a:pt x="201586" y="7683"/>
                </a:lnTo>
                <a:lnTo>
                  <a:pt x="261952" y="46994"/>
                </a:lnTo>
                <a:lnTo>
                  <a:pt x="284137" y="78716"/>
                </a:lnTo>
                <a:lnTo>
                  <a:pt x="298704" y="118545"/>
                </a:lnTo>
                <a:lnTo>
                  <a:pt x="300228" y="149025"/>
                </a:lnTo>
                <a:lnTo>
                  <a:pt x="302514" y="118545"/>
                </a:lnTo>
                <a:lnTo>
                  <a:pt x="316399" y="79079"/>
                </a:lnTo>
                <a:lnTo>
                  <a:pt x="338037" y="47500"/>
                </a:lnTo>
                <a:lnTo>
                  <a:pt x="397718" y="8012"/>
                </a:lnTo>
                <a:lnTo>
                  <a:pt x="467847" y="98"/>
                </a:lnTo>
                <a:lnTo>
                  <a:pt x="502546" y="7986"/>
                </a:lnTo>
                <a:lnTo>
                  <a:pt x="562648" y="47460"/>
                </a:lnTo>
                <a:lnTo>
                  <a:pt x="584624" y="79050"/>
                </a:lnTo>
                <a:lnTo>
                  <a:pt x="598932" y="118545"/>
                </a:lnTo>
                <a:lnTo>
                  <a:pt x="600456" y="149025"/>
                </a:lnTo>
                <a:lnTo>
                  <a:pt x="601980" y="118545"/>
                </a:lnTo>
                <a:lnTo>
                  <a:pt x="615847" y="79378"/>
                </a:lnTo>
                <a:lnTo>
                  <a:pt x="637468" y="47925"/>
                </a:lnTo>
                <a:lnTo>
                  <a:pt x="697141" y="8321"/>
                </a:lnTo>
                <a:lnTo>
                  <a:pt x="767332" y="51"/>
                </a:lnTo>
                <a:lnTo>
                  <a:pt x="802103" y="7766"/>
                </a:lnTo>
                <a:lnTo>
                  <a:pt x="862452" y="47092"/>
                </a:lnTo>
                <a:lnTo>
                  <a:pt x="884615" y="78783"/>
                </a:lnTo>
                <a:lnTo>
                  <a:pt x="899160" y="118545"/>
                </a:lnTo>
                <a:lnTo>
                  <a:pt x="900684" y="149025"/>
                </a:lnTo>
                <a:lnTo>
                  <a:pt x="902208" y="118545"/>
                </a:lnTo>
                <a:lnTo>
                  <a:pt x="916031" y="79152"/>
                </a:lnTo>
                <a:lnTo>
                  <a:pt x="937755" y="47623"/>
                </a:lnTo>
                <a:lnTo>
                  <a:pt x="997873" y="8175"/>
                </a:lnTo>
                <a:lnTo>
                  <a:pt x="1068490" y="242"/>
                </a:lnTo>
                <a:lnTo>
                  <a:pt x="1103339" y="8105"/>
                </a:lnTo>
                <a:lnTo>
                  <a:pt x="1135536" y="23863"/>
                </a:lnTo>
                <a:lnTo>
                  <a:pt x="1163322" y="47518"/>
                </a:lnTo>
                <a:lnTo>
                  <a:pt x="1184938" y="79078"/>
                </a:lnTo>
                <a:lnTo>
                  <a:pt x="1198626" y="118545"/>
                </a:lnTo>
                <a:lnTo>
                  <a:pt x="1200912" y="149025"/>
                </a:lnTo>
              </a:path>
            </a:pathLst>
          </a:custGeom>
          <a:ln w="3286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42950" y="4117434"/>
            <a:ext cx="1201420" cy="149225"/>
          </a:xfrm>
          <a:custGeom>
            <a:avLst/>
            <a:gdLst/>
            <a:ahLst/>
            <a:cxnLst/>
            <a:rect l="l" t="t" r="r" b="b"/>
            <a:pathLst>
              <a:path w="1201420" h="149225">
                <a:moveTo>
                  <a:pt x="0" y="149003"/>
                </a:moveTo>
                <a:lnTo>
                  <a:pt x="16402" y="78539"/>
                </a:lnTo>
                <a:lnTo>
                  <a:pt x="38137" y="47158"/>
                </a:lnTo>
                <a:lnTo>
                  <a:pt x="97723" y="7926"/>
                </a:lnTo>
                <a:lnTo>
                  <a:pt x="167573" y="72"/>
                </a:lnTo>
                <a:lnTo>
                  <a:pt x="202138" y="7914"/>
                </a:lnTo>
                <a:lnTo>
                  <a:pt x="262127" y="47140"/>
                </a:lnTo>
                <a:lnTo>
                  <a:pt x="284184" y="78526"/>
                </a:lnTo>
                <a:lnTo>
                  <a:pt x="298704" y="117761"/>
                </a:lnTo>
                <a:lnTo>
                  <a:pt x="300228" y="149003"/>
                </a:lnTo>
                <a:lnTo>
                  <a:pt x="302514" y="117761"/>
                </a:lnTo>
                <a:lnTo>
                  <a:pt x="316641" y="78525"/>
                </a:lnTo>
                <a:lnTo>
                  <a:pt x="338381" y="47136"/>
                </a:lnTo>
                <a:lnTo>
                  <a:pt x="397967" y="7902"/>
                </a:lnTo>
                <a:lnTo>
                  <a:pt x="432447" y="55"/>
                </a:lnTo>
                <a:lnTo>
                  <a:pt x="467808" y="56"/>
                </a:lnTo>
                <a:lnTo>
                  <a:pt x="534442" y="23599"/>
                </a:lnTo>
                <a:lnTo>
                  <a:pt x="584407" y="78527"/>
                </a:lnTo>
                <a:lnTo>
                  <a:pt x="598932" y="117761"/>
                </a:lnTo>
                <a:lnTo>
                  <a:pt x="600456" y="149003"/>
                </a:lnTo>
                <a:lnTo>
                  <a:pt x="601980" y="117761"/>
                </a:lnTo>
                <a:lnTo>
                  <a:pt x="616084" y="78836"/>
                </a:lnTo>
                <a:lnTo>
                  <a:pt x="665454" y="24026"/>
                </a:lnTo>
                <a:lnTo>
                  <a:pt x="731859" y="197"/>
                </a:lnTo>
                <a:lnTo>
                  <a:pt x="767259" y="0"/>
                </a:lnTo>
                <a:lnTo>
                  <a:pt x="801887" y="7666"/>
                </a:lnTo>
                <a:lnTo>
                  <a:pt x="862125" y="46749"/>
                </a:lnTo>
                <a:lnTo>
                  <a:pt x="884381" y="78244"/>
                </a:lnTo>
                <a:lnTo>
                  <a:pt x="899160" y="117761"/>
                </a:lnTo>
                <a:lnTo>
                  <a:pt x="900684" y="149003"/>
                </a:lnTo>
                <a:lnTo>
                  <a:pt x="902208" y="117761"/>
                </a:lnTo>
                <a:lnTo>
                  <a:pt x="916234" y="78623"/>
                </a:lnTo>
                <a:lnTo>
                  <a:pt x="938039" y="47297"/>
                </a:lnTo>
                <a:lnTo>
                  <a:pt x="998060" y="8102"/>
                </a:lnTo>
                <a:lnTo>
                  <a:pt x="1068417" y="218"/>
                </a:lnTo>
                <a:lnTo>
                  <a:pt x="1103143" y="8030"/>
                </a:lnTo>
                <a:lnTo>
                  <a:pt x="1135259" y="23685"/>
                </a:lnTo>
                <a:lnTo>
                  <a:pt x="1163032" y="47189"/>
                </a:lnTo>
                <a:lnTo>
                  <a:pt x="1184731" y="78546"/>
                </a:lnTo>
                <a:lnTo>
                  <a:pt x="1198626" y="117761"/>
                </a:lnTo>
                <a:lnTo>
                  <a:pt x="1200912" y="149003"/>
                </a:lnTo>
              </a:path>
            </a:pathLst>
          </a:custGeom>
          <a:ln w="328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42950" y="5213342"/>
            <a:ext cx="1201420" cy="149860"/>
          </a:xfrm>
          <a:custGeom>
            <a:avLst/>
            <a:gdLst/>
            <a:ahLst/>
            <a:cxnLst/>
            <a:rect l="l" t="t" r="r" b="b"/>
            <a:pathLst>
              <a:path w="1201420" h="149860">
                <a:moveTo>
                  <a:pt x="0" y="149613"/>
                </a:moveTo>
                <a:lnTo>
                  <a:pt x="16095" y="79311"/>
                </a:lnTo>
                <a:lnTo>
                  <a:pt x="65103" y="24250"/>
                </a:lnTo>
                <a:lnTo>
                  <a:pt x="131374" y="249"/>
                </a:lnTo>
                <a:lnTo>
                  <a:pt x="166762" y="14"/>
                </a:lnTo>
                <a:lnTo>
                  <a:pt x="201402" y="7685"/>
                </a:lnTo>
                <a:lnTo>
                  <a:pt x="261681" y="46933"/>
                </a:lnTo>
                <a:lnTo>
                  <a:pt x="283943" y="78605"/>
                </a:lnTo>
                <a:lnTo>
                  <a:pt x="298704" y="118371"/>
                </a:lnTo>
                <a:lnTo>
                  <a:pt x="300228" y="149613"/>
                </a:lnTo>
                <a:lnTo>
                  <a:pt x="302514" y="118371"/>
                </a:lnTo>
                <a:lnTo>
                  <a:pt x="316339" y="79292"/>
                </a:lnTo>
                <a:lnTo>
                  <a:pt x="365359" y="24218"/>
                </a:lnTo>
                <a:lnTo>
                  <a:pt x="431624" y="226"/>
                </a:lnTo>
                <a:lnTo>
                  <a:pt x="467006" y="0"/>
                </a:lnTo>
                <a:lnTo>
                  <a:pt x="501638" y="7679"/>
                </a:lnTo>
                <a:lnTo>
                  <a:pt x="561906" y="46940"/>
                </a:lnTo>
                <a:lnTo>
                  <a:pt x="584167" y="78611"/>
                </a:lnTo>
                <a:lnTo>
                  <a:pt x="598932" y="118371"/>
                </a:lnTo>
                <a:lnTo>
                  <a:pt x="600456" y="149613"/>
                </a:lnTo>
                <a:lnTo>
                  <a:pt x="601980" y="118371"/>
                </a:lnTo>
                <a:lnTo>
                  <a:pt x="616041" y="79264"/>
                </a:lnTo>
                <a:lnTo>
                  <a:pt x="637740" y="47860"/>
                </a:lnTo>
                <a:lnTo>
                  <a:pt x="697324" y="8321"/>
                </a:lnTo>
                <a:lnTo>
                  <a:pt x="767273" y="66"/>
                </a:lnTo>
                <a:lnTo>
                  <a:pt x="801928" y="7770"/>
                </a:lnTo>
                <a:lnTo>
                  <a:pt x="862186" y="47034"/>
                </a:lnTo>
                <a:lnTo>
                  <a:pt x="884425" y="78674"/>
                </a:lnTo>
                <a:lnTo>
                  <a:pt x="899160" y="118371"/>
                </a:lnTo>
                <a:lnTo>
                  <a:pt x="900684" y="149613"/>
                </a:lnTo>
                <a:lnTo>
                  <a:pt x="902208" y="118371"/>
                </a:lnTo>
                <a:lnTo>
                  <a:pt x="916239" y="79037"/>
                </a:lnTo>
                <a:lnTo>
                  <a:pt x="938047" y="47555"/>
                </a:lnTo>
                <a:lnTo>
                  <a:pt x="998068" y="8165"/>
                </a:lnTo>
                <a:lnTo>
                  <a:pt x="1068421" y="242"/>
                </a:lnTo>
                <a:lnTo>
                  <a:pt x="1103144" y="8093"/>
                </a:lnTo>
                <a:lnTo>
                  <a:pt x="1135258" y="23826"/>
                </a:lnTo>
                <a:lnTo>
                  <a:pt x="1163029" y="47447"/>
                </a:lnTo>
                <a:lnTo>
                  <a:pt x="1184729" y="78960"/>
                </a:lnTo>
                <a:lnTo>
                  <a:pt x="1198626" y="118371"/>
                </a:lnTo>
                <a:lnTo>
                  <a:pt x="1200912" y="149613"/>
                </a:lnTo>
              </a:path>
            </a:pathLst>
          </a:custGeom>
          <a:ln w="3286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33577" y="4266438"/>
            <a:ext cx="309880" cy="0"/>
          </a:xfrm>
          <a:custGeom>
            <a:avLst/>
            <a:gdLst/>
            <a:ahLst/>
            <a:cxnLst/>
            <a:rect l="l" t="t" r="r" b="b"/>
            <a:pathLst>
              <a:path w="309880">
                <a:moveTo>
                  <a:pt x="309372" y="0"/>
                </a:moveTo>
                <a:lnTo>
                  <a:pt x="0" y="0"/>
                </a:lnTo>
              </a:path>
            </a:pathLst>
          </a:custGeom>
          <a:ln w="328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33577" y="5362956"/>
            <a:ext cx="309880" cy="0"/>
          </a:xfrm>
          <a:custGeom>
            <a:avLst/>
            <a:gdLst/>
            <a:ahLst/>
            <a:cxnLst/>
            <a:rect l="l" t="t" r="r" b="b"/>
            <a:pathLst>
              <a:path w="309880">
                <a:moveTo>
                  <a:pt x="309372" y="0"/>
                </a:moveTo>
                <a:lnTo>
                  <a:pt x="0" y="0"/>
                </a:lnTo>
              </a:path>
            </a:pathLst>
          </a:custGeom>
          <a:ln w="3286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33577" y="4814316"/>
            <a:ext cx="309880" cy="0"/>
          </a:xfrm>
          <a:custGeom>
            <a:avLst/>
            <a:gdLst/>
            <a:ahLst/>
            <a:cxnLst/>
            <a:rect l="l" t="t" r="r" b="b"/>
            <a:pathLst>
              <a:path w="309880">
                <a:moveTo>
                  <a:pt x="309372" y="0"/>
                </a:moveTo>
                <a:lnTo>
                  <a:pt x="0" y="0"/>
                </a:lnTo>
              </a:path>
            </a:pathLst>
          </a:custGeom>
          <a:ln w="3286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4672913" y="3992880"/>
            <a:ext cx="182880" cy="1644014"/>
            <a:chOff x="4672913" y="3992880"/>
            <a:chExt cx="182880" cy="1644014"/>
          </a:xfrm>
        </p:grpSpPr>
        <p:sp>
          <p:nvSpPr>
            <p:cNvPr id="26" name="object 26"/>
            <p:cNvSpPr/>
            <p:nvPr/>
          </p:nvSpPr>
          <p:spPr>
            <a:xfrm>
              <a:off x="4689347" y="3992880"/>
              <a:ext cx="149860" cy="1421130"/>
            </a:xfrm>
            <a:custGeom>
              <a:avLst/>
              <a:gdLst/>
              <a:ahLst/>
              <a:cxnLst/>
              <a:rect l="l" t="t" r="r" b="b"/>
              <a:pathLst>
                <a:path w="149860" h="1421129">
                  <a:moveTo>
                    <a:pt x="0" y="222504"/>
                  </a:moveTo>
                  <a:lnTo>
                    <a:pt x="70306" y="238374"/>
                  </a:lnTo>
                  <a:lnTo>
                    <a:pt x="101679" y="260145"/>
                  </a:lnTo>
                  <a:lnTo>
                    <a:pt x="141188" y="319421"/>
                  </a:lnTo>
                  <a:lnTo>
                    <a:pt x="149445" y="388777"/>
                  </a:lnTo>
                  <a:lnTo>
                    <a:pt x="141753" y="423148"/>
                  </a:lnTo>
                  <a:lnTo>
                    <a:pt x="102527" y="483104"/>
                  </a:lnTo>
                  <a:lnTo>
                    <a:pt x="70912" y="505419"/>
                  </a:lnTo>
                  <a:lnTo>
                    <a:pt x="31242" y="520446"/>
                  </a:lnTo>
                  <a:lnTo>
                    <a:pt x="0" y="521970"/>
                  </a:lnTo>
                  <a:lnTo>
                    <a:pt x="31242" y="524255"/>
                  </a:lnTo>
                  <a:lnTo>
                    <a:pt x="70662" y="538445"/>
                  </a:lnTo>
                  <a:lnTo>
                    <a:pt x="102164" y="560265"/>
                  </a:lnTo>
                  <a:lnTo>
                    <a:pt x="141463" y="620004"/>
                  </a:lnTo>
                  <a:lnTo>
                    <a:pt x="149281" y="654529"/>
                  </a:lnTo>
                  <a:lnTo>
                    <a:pt x="149226" y="689893"/>
                  </a:lnTo>
                  <a:lnTo>
                    <a:pt x="125542" y="756354"/>
                  </a:lnTo>
                  <a:lnTo>
                    <a:pt x="70497" y="805807"/>
                  </a:lnTo>
                  <a:lnTo>
                    <a:pt x="31242" y="819911"/>
                  </a:lnTo>
                  <a:lnTo>
                    <a:pt x="0" y="821436"/>
                  </a:lnTo>
                  <a:lnTo>
                    <a:pt x="31242" y="823722"/>
                  </a:lnTo>
                  <a:lnTo>
                    <a:pt x="70570" y="837862"/>
                  </a:lnTo>
                  <a:lnTo>
                    <a:pt x="102032" y="859645"/>
                  </a:lnTo>
                  <a:lnTo>
                    <a:pt x="141360" y="919345"/>
                  </a:lnTo>
                  <a:lnTo>
                    <a:pt x="149226" y="953865"/>
                  </a:lnTo>
                  <a:lnTo>
                    <a:pt x="149226" y="989234"/>
                  </a:lnTo>
                  <a:lnTo>
                    <a:pt x="125629" y="1055727"/>
                  </a:lnTo>
                  <a:lnTo>
                    <a:pt x="70570" y="1105237"/>
                  </a:lnTo>
                  <a:lnTo>
                    <a:pt x="31242" y="1119378"/>
                  </a:lnTo>
                  <a:lnTo>
                    <a:pt x="0" y="1121664"/>
                  </a:lnTo>
                  <a:lnTo>
                    <a:pt x="31242" y="1123188"/>
                  </a:lnTo>
                  <a:lnTo>
                    <a:pt x="70587" y="1137783"/>
                  </a:lnTo>
                  <a:lnTo>
                    <a:pt x="102062" y="1159812"/>
                  </a:lnTo>
                  <a:lnTo>
                    <a:pt x="141400" y="1219535"/>
                  </a:lnTo>
                  <a:lnTo>
                    <a:pt x="149265" y="1253911"/>
                  </a:lnTo>
                  <a:lnTo>
                    <a:pt x="149262" y="1289084"/>
                  </a:lnTo>
                  <a:lnTo>
                    <a:pt x="125652" y="1355187"/>
                  </a:lnTo>
                  <a:lnTo>
                    <a:pt x="70577" y="1404570"/>
                  </a:lnTo>
                  <a:lnTo>
                    <a:pt x="31242" y="1418844"/>
                  </a:lnTo>
                  <a:lnTo>
                    <a:pt x="0" y="1421130"/>
                  </a:lnTo>
                </a:path>
                <a:path w="149860" h="1421129">
                  <a:moveTo>
                    <a:pt x="0" y="222504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689347" y="5414010"/>
              <a:ext cx="0" cy="222885"/>
            </a:xfrm>
            <a:custGeom>
              <a:avLst/>
              <a:gdLst/>
              <a:ahLst/>
              <a:cxnLst/>
              <a:rect l="l" t="t" r="r" b="b"/>
              <a:pathLst>
                <a:path h="222885">
                  <a:moveTo>
                    <a:pt x="0" y="0"/>
                  </a:moveTo>
                  <a:lnTo>
                    <a:pt x="0" y="222503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3243402" y="3961206"/>
            <a:ext cx="1458595" cy="855344"/>
            <a:chOff x="3243402" y="3961206"/>
            <a:chExt cx="1458595" cy="855344"/>
          </a:xfrm>
        </p:grpSpPr>
        <p:sp>
          <p:nvSpPr>
            <p:cNvPr id="29" name="object 29"/>
            <p:cNvSpPr/>
            <p:nvPr/>
          </p:nvSpPr>
          <p:spPr>
            <a:xfrm>
              <a:off x="3259836" y="4014349"/>
              <a:ext cx="1231900" cy="785495"/>
            </a:xfrm>
            <a:custGeom>
              <a:avLst/>
              <a:gdLst/>
              <a:ahLst/>
              <a:cxnLst/>
              <a:rect l="l" t="t" r="r" b="b"/>
              <a:pathLst>
                <a:path w="1231900" h="785495">
                  <a:moveTo>
                    <a:pt x="192024" y="674236"/>
                  </a:moveTo>
                  <a:lnTo>
                    <a:pt x="179070" y="646804"/>
                  </a:lnTo>
                  <a:lnTo>
                    <a:pt x="171631" y="605446"/>
                  </a:lnTo>
                  <a:lnTo>
                    <a:pt x="174717" y="567259"/>
                  </a:lnTo>
                  <a:lnTo>
                    <a:pt x="206639" y="503617"/>
                  </a:lnTo>
                  <a:lnTo>
                    <a:pt x="263187" y="462310"/>
                  </a:lnTo>
                  <a:lnTo>
                    <a:pt x="332715" y="449771"/>
                  </a:lnTo>
                  <a:lnTo>
                    <a:pt x="368706" y="456300"/>
                  </a:lnTo>
                  <a:lnTo>
                    <a:pt x="403574" y="472434"/>
                  </a:lnTo>
                  <a:lnTo>
                    <a:pt x="435864" y="498976"/>
                  </a:lnTo>
                  <a:lnTo>
                    <a:pt x="451866" y="524122"/>
                  </a:lnTo>
                  <a:lnTo>
                    <a:pt x="438912" y="496690"/>
                  </a:lnTo>
                  <a:lnTo>
                    <a:pt x="430929" y="456304"/>
                  </a:lnTo>
                  <a:lnTo>
                    <a:pt x="434086" y="418229"/>
                  </a:lnTo>
                  <a:lnTo>
                    <a:pt x="446808" y="383568"/>
                  </a:lnTo>
                  <a:lnTo>
                    <a:pt x="494642" y="328893"/>
                  </a:lnTo>
                  <a:lnTo>
                    <a:pt x="561829" y="301089"/>
                  </a:lnTo>
                  <a:lnTo>
                    <a:pt x="598740" y="300019"/>
                  </a:lnTo>
                  <a:lnTo>
                    <a:pt x="635763" y="308972"/>
                  </a:lnTo>
                  <a:lnTo>
                    <a:pt x="671322" y="329050"/>
                  </a:lnTo>
                  <a:lnTo>
                    <a:pt x="695706" y="348862"/>
                  </a:lnTo>
                  <a:lnTo>
                    <a:pt x="711708" y="374770"/>
                  </a:lnTo>
                  <a:lnTo>
                    <a:pt x="698754" y="347338"/>
                  </a:lnTo>
                  <a:lnTo>
                    <a:pt x="691315" y="305979"/>
                  </a:lnTo>
                  <a:lnTo>
                    <a:pt x="694401" y="267792"/>
                  </a:lnTo>
                  <a:lnTo>
                    <a:pt x="706555" y="233580"/>
                  </a:lnTo>
                  <a:lnTo>
                    <a:pt x="752246" y="180299"/>
                  </a:lnTo>
                  <a:lnTo>
                    <a:pt x="816740" y="152571"/>
                  </a:lnTo>
                  <a:lnTo>
                    <a:pt x="852399" y="150300"/>
                  </a:lnTo>
                  <a:lnTo>
                    <a:pt x="888390" y="156830"/>
                  </a:lnTo>
                  <a:lnTo>
                    <a:pt x="923258" y="172965"/>
                  </a:lnTo>
                  <a:lnTo>
                    <a:pt x="955548" y="199510"/>
                  </a:lnTo>
                  <a:lnTo>
                    <a:pt x="971550" y="224656"/>
                  </a:lnTo>
                  <a:lnTo>
                    <a:pt x="958596" y="197224"/>
                  </a:lnTo>
                  <a:lnTo>
                    <a:pt x="951153" y="156614"/>
                  </a:lnTo>
                  <a:lnTo>
                    <a:pt x="954229" y="118812"/>
                  </a:lnTo>
                  <a:lnTo>
                    <a:pt x="966369" y="84695"/>
                  </a:lnTo>
                  <a:lnTo>
                    <a:pt x="1012028" y="31014"/>
                  </a:lnTo>
                  <a:lnTo>
                    <a:pt x="1076504" y="2570"/>
                  </a:lnTo>
                  <a:lnTo>
                    <a:pt x="1112164" y="0"/>
                  </a:lnTo>
                  <a:lnTo>
                    <a:pt x="1148167" y="6364"/>
                  </a:lnTo>
                  <a:lnTo>
                    <a:pt x="1183060" y="22537"/>
                  </a:lnTo>
                  <a:lnTo>
                    <a:pt x="1215390" y="49396"/>
                  </a:lnTo>
                  <a:lnTo>
                    <a:pt x="1231392" y="75304"/>
                  </a:lnTo>
                </a:path>
                <a:path w="1231900" h="785495">
                  <a:moveTo>
                    <a:pt x="192024" y="674236"/>
                  </a:moveTo>
                  <a:lnTo>
                    <a:pt x="0" y="785488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491227" y="3977640"/>
              <a:ext cx="194310" cy="112395"/>
            </a:xfrm>
            <a:custGeom>
              <a:avLst/>
              <a:gdLst/>
              <a:ahLst/>
              <a:cxnLst/>
              <a:rect l="l" t="t" r="r" b="b"/>
              <a:pathLst>
                <a:path w="194310" h="112395">
                  <a:moveTo>
                    <a:pt x="0" y="112014"/>
                  </a:moveTo>
                  <a:lnTo>
                    <a:pt x="19431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1943861" y="4797882"/>
            <a:ext cx="2762250" cy="855344"/>
            <a:chOff x="1943861" y="4797882"/>
            <a:chExt cx="2762250" cy="855344"/>
          </a:xfrm>
        </p:grpSpPr>
        <p:sp>
          <p:nvSpPr>
            <p:cNvPr id="32" name="object 32"/>
            <p:cNvSpPr/>
            <p:nvPr/>
          </p:nvSpPr>
          <p:spPr>
            <a:xfrm>
              <a:off x="3434535" y="4926330"/>
              <a:ext cx="1255395" cy="710565"/>
            </a:xfrm>
            <a:custGeom>
              <a:avLst/>
              <a:gdLst/>
              <a:ahLst/>
              <a:cxnLst/>
              <a:rect l="l" t="t" r="r" b="b"/>
              <a:pathLst>
                <a:path w="1255395" h="710564">
                  <a:moveTo>
                    <a:pt x="1060503" y="598931"/>
                  </a:moveTo>
                  <a:lnTo>
                    <a:pt x="1022403" y="646175"/>
                  </a:lnTo>
                  <a:lnTo>
                    <a:pt x="965253" y="672083"/>
                  </a:lnTo>
                  <a:lnTo>
                    <a:pt x="932487" y="673607"/>
                  </a:lnTo>
                  <a:lnTo>
                    <a:pt x="891501" y="668875"/>
                  </a:lnTo>
                  <a:lnTo>
                    <a:pt x="854485" y="653127"/>
                  </a:lnTo>
                  <a:lnTo>
                    <a:pt x="823117" y="628279"/>
                  </a:lnTo>
                  <a:lnTo>
                    <a:pt x="799077" y="596250"/>
                  </a:lnTo>
                  <a:lnTo>
                    <a:pt x="784042" y="558958"/>
                  </a:lnTo>
                  <a:lnTo>
                    <a:pt x="779692" y="518318"/>
                  </a:lnTo>
                  <a:lnTo>
                    <a:pt x="787707" y="476249"/>
                  </a:lnTo>
                  <a:lnTo>
                    <a:pt x="800660" y="448817"/>
                  </a:lnTo>
                  <a:lnTo>
                    <a:pt x="783897" y="474725"/>
                  </a:lnTo>
                  <a:lnTo>
                    <a:pt x="753153" y="502021"/>
                  </a:lnTo>
                  <a:lnTo>
                    <a:pt x="719093" y="518464"/>
                  </a:lnTo>
                  <a:lnTo>
                    <a:pt x="683319" y="524956"/>
                  </a:lnTo>
                  <a:lnTo>
                    <a:pt x="647435" y="522400"/>
                  </a:lnTo>
                  <a:lnTo>
                    <a:pt x="581752" y="493749"/>
                  </a:lnTo>
                  <a:lnTo>
                    <a:pt x="534871" y="439725"/>
                  </a:lnTo>
                  <a:lnTo>
                    <a:pt x="519620" y="367543"/>
                  </a:lnTo>
                  <a:lnTo>
                    <a:pt x="527865" y="326897"/>
                  </a:lnTo>
                  <a:lnTo>
                    <a:pt x="540819" y="299465"/>
                  </a:lnTo>
                  <a:lnTo>
                    <a:pt x="524054" y="324611"/>
                  </a:lnTo>
                  <a:lnTo>
                    <a:pt x="492517" y="351807"/>
                  </a:lnTo>
                  <a:lnTo>
                    <a:pt x="458099" y="368326"/>
                  </a:lnTo>
                  <a:lnTo>
                    <a:pt x="422311" y="375017"/>
                  </a:lnTo>
                  <a:lnTo>
                    <a:pt x="386664" y="372731"/>
                  </a:lnTo>
                  <a:lnTo>
                    <a:pt x="321839" y="344628"/>
                  </a:lnTo>
                  <a:lnTo>
                    <a:pt x="275711" y="290819"/>
                  </a:lnTo>
                  <a:lnTo>
                    <a:pt x="260370" y="218105"/>
                  </a:lnTo>
                  <a:lnTo>
                    <a:pt x="268022" y="176783"/>
                  </a:lnTo>
                  <a:lnTo>
                    <a:pt x="280977" y="149351"/>
                  </a:lnTo>
                  <a:lnTo>
                    <a:pt x="264213" y="175259"/>
                  </a:lnTo>
                  <a:lnTo>
                    <a:pt x="232940" y="202272"/>
                  </a:lnTo>
                  <a:lnTo>
                    <a:pt x="198574" y="218536"/>
                  </a:lnTo>
                  <a:lnTo>
                    <a:pt x="162680" y="224937"/>
                  </a:lnTo>
                  <a:lnTo>
                    <a:pt x="126822" y="222362"/>
                  </a:lnTo>
                  <a:lnTo>
                    <a:pt x="61468" y="193826"/>
                  </a:lnTo>
                  <a:lnTo>
                    <a:pt x="15023" y="140018"/>
                  </a:lnTo>
                  <a:lnTo>
                    <a:pt x="0" y="68029"/>
                  </a:lnTo>
                  <a:lnTo>
                    <a:pt x="8181" y="27431"/>
                  </a:lnTo>
                  <a:lnTo>
                    <a:pt x="21135" y="0"/>
                  </a:lnTo>
                </a:path>
                <a:path w="1255395" h="710564">
                  <a:moveTo>
                    <a:pt x="1060503" y="598931"/>
                  </a:moveTo>
                  <a:lnTo>
                    <a:pt x="1254813" y="710183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263646" y="4814316"/>
              <a:ext cx="192405" cy="112395"/>
            </a:xfrm>
            <a:custGeom>
              <a:avLst/>
              <a:gdLst/>
              <a:ahLst/>
              <a:cxnLst/>
              <a:rect l="l" t="t" r="r" b="b"/>
              <a:pathLst>
                <a:path w="192404" h="112395">
                  <a:moveTo>
                    <a:pt x="192024" y="112014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943861" y="4814316"/>
              <a:ext cx="1304925" cy="0"/>
            </a:xfrm>
            <a:custGeom>
              <a:avLst/>
              <a:gdLst/>
              <a:ahLst/>
              <a:cxnLst/>
              <a:rect l="l" t="t" r="r" b="b"/>
              <a:pathLst>
                <a:path w="1304925">
                  <a:moveTo>
                    <a:pt x="0" y="0"/>
                  </a:moveTo>
                  <a:lnTo>
                    <a:pt x="1304544" y="0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/>
          <p:nvPr/>
        </p:nvSpPr>
        <p:spPr>
          <a:xfrm>
            <a:off x="1943861" y="3855720"/>
            <a:ext cx="2745740" cy="410845"/>
          </a:xfrm>
          <a:custGeom>
            <a:avLst/>
            <a:gdLst/>
            <a:ahLst/>
            <a:cxnLst/>
            <a:rect l="l" t="t" r="r" b="b"/>
            <a:pathLst>
              <a:path w="2745740" h="410845">
                <a:moveTo>
                  <a:pt x="0" y="410718"/>
                </a:moveTo>
                <a:lnTo>
                  <a:pt x="1098042" y="410717"/>
                </a:lnTo>
                <a:lnTo>
                  <a:pt x="1098042" y="0"/>
                </a:lnTo>
                <a:lnTo>
                  <a:pt x="2745485" y="0"/>
                </a:lnTo>
                <a:lnTo>
                  <a:pt x="2745485" y="137160"/>
                </a:lnTo>
              </a:path>
            </a:pathLst>
          </a:custGeom>
          <a:ln w="328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82308" y="3709007"/>
            <a:ext cx="4624070" cy="2211070"/>
            <a:chOff x="82308" y="3709007"/>
            <a:chExt cx="4624070" cy="2211070"/>
          </a:xfrm>
        </p:grpSpPr>
        <p:sp>
          <p:nvSpPr>
            <p:cNvPr id="37" name="object 37"/>
            <p:cNvSpPr/>
            <p:nvPr/>
          </p:nvSpPr>
          <p:spPr>
            <a:xfrm>
              <a:off x="2562605" y="5362956"/>
              <a:ext cx="2127250" cy="410845"/>
            </a:xfrm>
            <a:custGeom>
              <a:avLst/>
              <a:gdLst/>
              <a:ahLst/>
              <a:cxnLst/>
              <a:rect l="l" t="t" r="r" b="b"/>
              <a:pathLst>
                <a:path w="2127250" h="410845">
                  <a:moveTo>
                    <a:pt x="0" y="0"/>
                  </a:moveTo>
                  <a:lnTo>
                    <a:pt x="479298" y="0"/>
                  </a:lnTo>
                  <a:lnTo>
                    <a:pt x="479298" y="410718"/>
                  </a:lnTo>
                  <a:lnTo>
                    <a:pt x="2126741" y="410717"/>
                  </a:lnTo>
                  <a:lnTo>
                    <a:pt x="2126741" y="273557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943861" y="5362956"/>
              <a:ext cx="687070" cy="0"/>
            </a:xfrm>
            <a:custGeom>
              <a:avLst/>
              <a:gdLst/>
              <a:ahLst/>
              <a:cxnLst/>
              <a:rect l="l" t="t" r="r" b="b"/>
              <a:pathLst>
                <a:path w="687069">
                  <a:moveTo>
                    <a:pt x="686562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91439" y="3718138"/>
              <a:ext cx="2195830" cy="2192655"/>
            </a:xfrm>
            <a:custGeom>
              <a:avLst/>
              <a:gdLst/>
              <a:ahLst/>
              <a:cxnLst/>
              <a:rect l="l" t="t" r="r" b="b"/>
              <a:pathLst>
                <a:path w="2195830" h="2192654">
                  <a:moveTo>
                    <a:pt x="0" y="1096177"/>
                  </a:moveTo>
                  <a:lnTo>
                    <a:pt x="2285" y="1008547"/>
                  </a:lnTo>
                  <a:lnTo>
                    <a:pt x="12953" y="920917"/>
                  </a:lnTo>
                  <a:lnTo>
                    <a:pt x="21569" y="873946"/>
                  </a:lnTo>
                  <a:lnTo>
                    <a:pt x="32103" y="827838"/>
                  </a:lnTo>
                  <a:lnTo>
                    <a:pt x="44506" y="782625"/>
                  </a:lnTo>
                  <a:lnTo>
                    <a:pt x="58726" y="738341"/>
                  </a:lnTo>
                  <a:lnTo>
                    <a:pt x="74714" y="695016"/>
                  </a:lnTo>
                  <a:lnTo>
                    <a:pt x="92419" y="652682"/>
                  </a:lnTo>
                  <a:lnTo>
                    <a:pt x="111790" y="611373"/>
                  </a:lnTo>
                  <a:lnTo>
                    <a:pt x="132777" y="571119"/>
                  </a:lnTo>
                  <a:lnTo>
                    <a:pt x="155331" y="531953"/>
                  </a:lnTo>
                  <a:lnTo>
                    <a:pt x="179399" y="493907"/>
                  </a:lnTo>
                  <a:lnTo>
                    <a:pt x="204933" y="457012"/>
                  </a:lnTo>
                  <a:lnTo>
                    <a:pt x="231881" y="421302"/>
                  </a:lnTo>
                  <a:lnTo>
                    <a:pt x="260193" y="386807"/>
                  </a:lnTo>
                  <a:lnTo>
                    <a:pt x="289818" y="353560"/>
                  </a:lnTo>
                  <a:lnTo>
                    <a:pt x="320707" y="321594"/>
                  </a:lnTo>
                  <a:lnTo>
                    <a:pt x="352809" y="290939"/>
                  </a:lnTo>
                  <a:lnTo>
                    <a:pt x="386074" y="261628"/>
                  </a:lnTo>
                  <a:lnTo>
                    <a:pt x="420450" y="233693"/>
                  </a:lnTo>
                  <a:lnTo>
                    <a:pt x="455888" y="207166"/>
                  </a:lnTo>
                  <a:lnTo>
                    <a:pt x="492337" y="182079"/>
                  </a:lnTo>
                  <a:lnTo>
                    <a:pt x="529747" y="158464"/>
                  </a:lnTo>
                  <a:lnTo>
                    <a:pt x="568068" y="136353"/>
                  </a:lnTo>
                  <a:lnTo>
                    <a:pt x="607248" y="115778"/>
                  </a:lnTo>
                  <a:lnTo>
                    <a:pt x="647238" y="96772"/>
                  </a:lnTo>
                  <a:lnTo>
                    <a:pt x="687987" y="79366"/>
                  </a:lnTo>
                  <a:lnTo>
                    <a:pt x="729445" y="63591"/>
                  </a:lnTo>
                  <a:lnTo>
                    <a:pt x="771561" y="49481"/>
                  </a:lnTo>
                  <a:lnTo>
                    <a:pt x="814285" y="37068"/>
                  </a:lnTo>
                  <a:lnTo>
                    <a:pt x="857567" y="26382"/>
                  </a:lnTo>
                  <a:lnTo>
                    <a:pt x="901355" y="17457"/>
                  </a:lnTo>
                  <a:lnTo>
                    <a:pt x="945601" y="10324"/>
                  </a:lnTo>
                  <a:lnTo>
                    <a:pt x="990252" y="5016"/>
                  </a:lnTo>
                  <a:lnTo>
                    <a:pt x="1035259" y="1563"/>
                  </a:lnTo>
                  <a:lnTo>
                    <a:pt x="1080572" y="0"/>
                  </a:lnTo>
                  <a:lnTo>
                    <a:pt x="1126140" y="356"/>
                  </a:lnTo>
                  <a:lnTo>
                    <a:pt x="1171913" y="2665"/>
                  </a:lnTo>
                  <a:lnTo>
                    <a:pt x="1217839" y="6958"/>
                  </a:lnTo>
                  <a:lnTo>
                    <a:pt x="1263870" y="13268"/>
                  </a:lnTo>
                  <a:lnTo>
                    <a:pt x="1309954" y="21627"/>
                  </a:lnTo>
                  <a:lnTo>
                    <a:pt x="1356040" y="32066"/>
                  </a:lnTo>
                  <a:lnTo>
                    <a:pt x="1402080" y="44617"/>
                  </a:lnTo>
                  <a:lnTo>
                    <a:pt x="1485900" y="71287"/>
                  </a:lnTo>
                  <a:lnTo>
                    <a:pt x="1568958" y="106339"/>
                  </a:lnTo>
                  <a:lnTo>
                    <a:pt x="1611812" y="127960"/>
                  </a:lnTo>
                  <a:lnTo>
                    <a:pt x="1653287" y="151120"/>
                  </a:lnTo>
                  <a:lnTo>
                    <a:pt x="1693368" y="175766"/>
                  </a:lnTo>
                  <a:lnTo>
                    <a:pt x="1732038" y="201844"/>
                  </a:lnTo>
                  <a:lnTo>
                    <a:pt x="1769282" y="229300"/>
                  </a:lnTo>
                  <a:lnTo>
                    <a:pt x="1805084" y="258081"/>
                  </a:lnTo>
                  <a:lnTo>
                    <a:pt x="1839428" y="288132"/>
                  </a:lnTo>
                  <a:lnTo>
                    <a:pt x="1872297" y="319401"/>
                  </a:lnTo>
                  <a:lnTo>
                    <a:pt x="1903677" y="351834"/>
                  </a:lnTo>
                  <a:lnTo>
                    <a:pt x="1933551" y="385376"/>
                  </a:lnTo>
                  <a:lnTo>
                    <a:pt x="1961904" y="419975"/>
                  </a:lnTo>
                  <a:lnTo>
                    <a:pt x="1988719" y="455577"/>
                  </a:lnTo>
                  <a:lnTo>
                    <a:pt x="2013980" y="492127"/>
                  </a:lnTo>
                  <a:lnTo>
                    <a:pt x="2037673" y="529573"/>
                  </a:lnTo>
                  <a:lnTo>
                    <a:pt x="2059780" y="567861"/>
                  </a:lnTo>
                  <a:lnTo>
                    <a:pt x="2080286" y="606936"/>
                  </a:lnTo>
                  <a:lnTo>
                    <a:pt x="2099175" y="646745"/>
                  </a:lnTo>
                  <a:lnTo>
                    <a:pt x="2116432" y="687236"/>
                  </a:lnTo>
                  <a:lnTo>
                    <a:pt x="2132040" y="728353"/>
                  </a:lnTo>
                  <a:lnTo>
                    <a:pt x="2145983" y="770043"/>
                  </a:lnTo>
                  <a:lnTo>
                    <a:pt x="2158246" y="812253"/>
                  </a:lnTo>
                  <a:lnTo>
                    <a:pt x="2168813" y="854929"/>
                  </a:lnTo>
                  <a:lnTo>
                    <a:pt x="2177667" y="898017"/>
                  </a:lnTo>
                  <a:lnTo>
                    <a:pt x="2184793" y="941464"/>
                  </a:lnTo>
                  <a:lnTo>
                    <a:pt x="2190176" y="985216"/>
                  </a:lnTo>
                  <a:lnTo>
                    <a:pt x="2193798" y="1029219"/>
                  </a:lnTo>
                  <a:lnTo>
                    <a:pt x="2195645" y="1073419"/>
                  </a:lnTo>
                  <a:lnTo>
                    <a:pt x="2195700" y="1117764"/>
                  </a:lnTo>
                  <a:lnTo>
                    <a:pt x="2193948" y="1162198"/>
                  </a:lnTo>
                  <a:lnTo>
                    <a:pt x="2190372" y="1206670"/>
                  </a:lnTo>
                  <a:lnTo>
                    <a:pt x="2184958" y="1251124"/>
                  </a:lnTo>
                  <a:lnTo>
                    <a:pt x="2177688" y="1295507"/>
                  </a:lnTo>
                  <a:lnTo>
                    <a:pt x="2168547" y="1339766"/>
                  </a:lnTo>
                  <a:lnTo>
                    <a:pt x="2157519" y="1383847"/>
                  </a:lnTo>
                  <a:lnTo>
                    <a:pt x="2144588" y="1427696"/>
                  </a:lnTo>
                  <a:lnTo>
                    <a:pt x="2129739" y="1471260"/>
                  </a:lnTo>
                  <a:lnTo>
                    <a:pt x="2112955" y="1514484"/>
                  </a:lnTo>
                  <a:lnTo>
                    <a:pt x="2094221" y="1557316"/>
                  </a:lnTo>
                  <a:lnTo>
                    <a:pt x="2073521" y="1599701"/>
                  </a:lnTo>
                  <a:lnTo>
                    <a:pt x="2050838" y="1641586"/>
                  </a:lnTo>
                  <a:lnTo>
                    <a:pt x="2026157" y="1682917"/>
                  </a:lnTo>
                  <a:lnTo>
                    <a:pt x="1975103" y="1753783"/>
                  </a:lnTo>
                  <a:lnTo>
                    <a:pt x="1920239" y="1823887"/>
                  </a:lnTo>
                  <a:lnTo>
                    <a:pt x="1857756" y="1887133"/>
                  </a:lnTo>
                  <a:lnTo>
                    <a:pt x="1822098" y="1920137"/>
                  </a:lnTo>
                  <a:lnTo>
                    <a:pt x="1785313" y="1951251"/>
                  </a:lnTo>
                  <a:lnTo>
                    <a:pt x="1747466" y="1980476"/>
                  </a:lnTo>
                  <a:lnTo>
                    <a:pt x="1708624" y="2007811"/>
                  </a:lnTo>
                  <a:lnTo>
                    <a:pt x="1668852" y="2033257"/>
                  </a:lnTo>
                  <a:lnTo>
                    <a:pt x="1628218" y="2056814"/>
                  </a:lnTo>
                  <a:lnTo>
                    <a:pt x="1586787" y="2078483"/>
                  </a:lnTo>
                  <a:lnTo>
                    <a:pt x="1544626" y="2098265"/>
                  </a:lnTo>
                  <a:lnTo>
                    <a:pt x="1501801" y="2116158"/>
                  </a:lnTo>
                  <a:lnTo>
                    <a:pt x="1458378" y="2132165"/>
                  </a:lnTo>
                  <a:lnTo>
                    <a:pt x="1414424" y="2146285"/>
                  </a:lnTo>
                  <a:lnTo>
                    <a:pt x="1370005" y="2158518"/>
                  </a:lnTo>
                  <a:lnTo>
                    <a:pt x="1325187" y="2168865"/>
                  </a:lnTo>
                  <a:lnTo>
                    <a:pt x="1280037" y="2177327"/>
                  </a:lnTo>
                  <a:lnTo>
                    <a:pt x="1234620" y="2183903"/>
                  </a:lnTo>
                  <a:lnTo>
                    <a:pt x="1189004" y="2188595"/>
                  </a:lnTo>
                  <a:lnTo>
                    <a:pt x="1143254" y="2191401"/>
                  </a:lnTo>
                  <a:lnTo>
                    <a:pt x="1097437" y="2192324"/>
                  </a:lnTo>
                  <a:lnTo>
                    <a:pt x="1051619" y="2191362"/>
                  </a:lnTo>
                  <a:lnTo>
                    <a:pt x="1005866" y="2188517"/>
                  </a:lnTo>
                  <a:lnTo>
                    <a:pt x="960244" y="2183789"/>
                  </a:lnTo>
                  <a:lnTo>
                    <a:pt x="914821" y="2177178"/>
                  </a:lnTo>
                  <a:lnTo>
                    <a:pt x="869662" y="2168685"/>
                  </a:lnTo>
                  <a:lnTo>
                    <a:pt x="824834" y="2158309"/>
                  </a:lnTo>
                  <a:lnTo>
                    <a:pt x="780402" y="2146052"/>
                  </a:lnTo>
                  <a:lnTo>
                    <a:pt x="736433" y="2131914"/>
                  </a:lnTo>
                  <a:lnTo>
                    <a:pt x="692994" y="2115894"/>
                  </a:lnTo>
                  <a:lnTo>
                    <a:pt x="650150" y="2097994"/>
                  </a:lnTo>
                  <a:lnTo>
                    <a:pt x="607969" y="2078213"/>
                  </a:lnTo>
                  <a:lnTo>
                    <a:pt x="566516" y="2056553"/>
                  </a:lnTo>
                  <a:lnTo>
                    <a:pt x="525857" y="2033013"/>
                  </a:lnTo>
                  <a:lnTo>
                    <a:pt x="486059" y="2007594"/>
                  </a:lnTo>
                  <a:lnTo>
                    <a:pt x="447189" y="1980296"/>
                  </a:lnTo>
                  <a:lnTo>
                    <a:pt x="409312" y="1951120"/>
                  </a:lnTo>
                  <a:lnTo>
                    <a:pt x="372495" y="1920065"/>
                  </a:lnTo>
                  <a:lnTo>
                    <a:pt x="336804" y="1887133"/>
                  </a:lnTo>
                  <a:lnTo>
                    <a:pt x="274320" y="1823887"/>
                  </a:lnTo>
                  <a:lnTo>
                    <a:pt x="219456" y="1753783"/>
                  </a:lnTo>
                  <a:lnTo>
                    <a:pt x="189701" y="1714015"/>
                  </a:lnTo>
                  <a:lnTo>
                    <a:pt x="161784" y="1671781"/>
                  </a:lnTo>
                  <a:lnTo>
                    <a:pt x="135790" y="1627400"/>
                  </a:lnTo>
                  <a:lnTo>
                    <a:pt x="111802" y="1581190"/>
                  </a:lnTo>
                  <a:lnTo>
                    <a:pt x="89905" y="1533469"/>
                  </a:lnTo>
                  <a:lnTo>
                    <a:pt x="70184" y="1484554"/>
                  </a:lnTo>
                  <a:lnTo>
                    <a:pt x="52724" y="1434764"/>
                  </a:lnTo>
                  <a:lnTo>
                    <a:pt x="37608" y="1384416"/>
                  </a:lnTo>
                  <a:lnTo>
                    <a:pt x="24922" y="1333829"/>
                  </a:lnTo>
                  <a:lnTo>
                    <a:pt x="14750" y="1283320"/>
                  </a:lnTo>
                  <a:lnTo>
                    <a:pt x="7176" y="1233206"/>
                  </a:lnTo>
                  <a:lnTo>
                    <a:pt x="2285" y="1183807"/>
                  </a:lnTo>
                  <a:lnTo>
                    <a:pt x="0" y="1096177"/>
                  </a:lnTo>
                </a:path>
              </a:pathLst>
            </a:custGeom>
            <a:ln w="1826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33578" y="4814316"/>
              <a:ext cx="0" cy="548640"/>
            </a:xfrm>
            <a:custGeom>
              <a:avLst/>
              <a:gdLst/>
              <a:ahLst/>
              <a:cxnLst/>
              <a:rect l="l" t="t" r="r" b="b"/>
              <a:pathLst>
                <a:path h="548639">
                  <a:moveTo>
                    <a:pt x="0" y="0"/>
                  </a:moveTo>
                  <a:lnTo>
                    <a:pt x="0" y="548640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91439" y="4814316"/>
              <a:ext cx="342265" cy="0"/>
            </a:xfrm>
            <a:custGeom>
              <a:avLst/>
              <a:gdLst/>
              <a:ahLst/>
              <a:cxnLst/>
              <a:rect l="l" t="t" r="r" b="b"/>
              <a:pathLst>
                <a:path w="342265">
                  <a:moveTo>
                    <a:pt x="342138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/>
          <p:nvPr/>
        </p:nvSpPr>
        <p:spPr>
          <a:xfrm>
            <a:off x="2767583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005327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243071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480815" y="6047994"/>
            <a:ext cx="147320" cy="0"/>
          </a:xfrm>
          <a:custGeom>
            <a:avLst/>
            <a:gdLst/>
            <a:ahLst/>
            <a:cxnLst/>
            <a:rect l="l" t="t" r="r" b="b"/>
            <a:pathLst>
              <a:path w="147320">
                <a:moveTo>
                  <a:pt x="0" y="0"/>
                </a:moveTo>
                <a:lnTo>
                  <a:pt x="147066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719321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957065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194810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432553" y="6047994"/>
            <a:ext cx="147320" cy="0"/>
          </a:xfrm>
          <a:custGeom>
            <a:avLst/>
            <a:gdLst/>
            <a:ahLst/>
            <a:cxnLst/>
            <a:rect l="l" t="t" r="r" b="b"/>
            <a:pathLst>
              <a:path w="147320">
                <a:moveTo>
                  <a:pt x="0" y="0"/>
                </a:moveTo>
                <a:lnTo>
                  <a:pt x="147066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671060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908803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146547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384291" y="6047994"/>
            <a:ext cx="147320" cy="0"/>
          </a:xfrm>
          <a:custGeom>
            <a:avLst/>
            <a:gdLst/>
            <a:ahLst/>
            <a:cxnLst/>
            <a:rect l="l" t="t" r="r" b="b"/>
            <a:pathLst>
              <a:path w="147320">
                <a:moveTo>
                  <a:pt x="0" y="0"/>
                </a:moveTo>
                <a:lnTo>
                  <a:pt x="147066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22797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860541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098285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336030" y="6047994"/>
            <a:ext cx="147320" cy="0"/>
          </a:xfrm>
          <a:custGeom>
            <a:avLst/>
            <a:gdLst/>
            <a:ahLst/>
            <a:cxnLst/>
            <a:rect l="l" t="t" r="r" b="b"/>
            <a:pathLst>
              <a:path w="147320">
                <a:moveTo>
                  <a:pt x="0" y="0"/>
                </a:moveTo>
                <a:lnTo>
                  <a:pt x="147066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574535" y="6047994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4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812280" y="597484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151"/>
                </a:moveTo>
                <a:lnTo>
                  <a:pt x="73151" y="73151"/>
                </a:lnTo>
                <a:lnTo>
                  <a:pt x="73151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885431" y="5737098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4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885431" y="5499354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3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885431" y="5262372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3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885431" y="5024628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3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885431" y="4786884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4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885431" y="4549902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3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885431" y="4312158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4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885431" y="4074414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4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885431" y="3837432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4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885431" y="3599688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146303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665976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4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428232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4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189726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951982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714238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476494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237988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000244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762500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524756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286250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4048506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810761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573017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334511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3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096767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4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859023" y="35814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146304" y="0"/>
                </a:moveTo>
                <a:lnTo>
                  <a:pt x="0" y="0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767583" y="3581400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767583" y="3819144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3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767583" y="4056888"/>
            <a:ext cx="0" cy="146050"/>
          </a:xfrm>
          <a:custGeom>
            <a:avLst/>
            <a:gdLst/>
            <a:ahLst/>
            <a:cxnLst/>
            <a:rect l="l" t="t" r="r" b="b"/>
            <a:pathLst>
              <a:path h="146050">
                <a:moveTo>
                  <a:pt x="0" y="0"/>
                </a:moveTo>
                <a:lnTo>
                  <a:pt x="0" y="145542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767583" y="4293870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3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767583" y="4531614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3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767583" y="4768596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767583" y="5006340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767583" y="5244084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767583" y="5481066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3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767583" y="5718810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767583" y="5956554"/>
            <a:ext cx="0" cy="91440"/>
          </a:xfrm>
          <a:custGeom>
            <a:avLst/>
            <a:gdLst/>
            <a:ahLst/>
            <a:cxnLst/>
            <a:rect l="l" t="t" r="r" b="b"/>
            <a:pathLst>
              <a:path h="91439">
                <a:moveTo>
                  <a:pt x="0" y="0"/>
                </a:moveTo>
                <a:lnTo>
                  <a:pt x="0" y="91439"/>
                </a:lnTo>
              </a:path>
            </a:pathLst>
          </a:custGeom>
          <a:ln w="1826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 txBox="1"/>
          <p:nvPr/>
        </p:nvSpPr>
        <p:spPr>
          <a:xfrm>
            <a:off x="7013694" y="3793908"/>
            <a:ext cx="29337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20" dirty="0">
                <a:solidFill>
                  <a:srgbClr val="808000"/>
                </a:solidFill>
                <a:latin typeface="Comic Sans MS"/>
                <a:cs typeface="Comic Sans MS"/>
              </a:rPr>
              <a:t>A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7031992" y="4341946"/>
            <a:ext cx="25654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15" dirty="0">
                <a:solidFill>
                  <a:srgbClr val="808000"/>
                </a:solidFill>
                <a:latin typeface="Comic Sans MS"/>
                <a:cs typeface="Comic Sans MS"/>
              </a:rPr>
              <a:t>B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7033456" y="4889984"/>
            <a:ext cx="252095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15" dirty="0">
                <a:solidFill>
                  <a:srgbClr val="808000"/>
                </a:solidFill>
                <a:latin typeface="Comic Sans MS"/>
                <a:cs typeface="Comic Sans MS"/>
              </a:rPr>
              <a:t>C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2377642" y="3794277"/>
            <a:ext cx="229235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15" dirty="0">
                <a:solidFill>
                  <a:srgbClr val="808000"/>
                </a:solidFill>
                <a:latin typeface="Comic Sans MS"/>
                <a:cs typeface="Comic Sans MS"/>
              </a:rPr>
              <a:t>a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2369956" y="4342315"/>
            <a:ext cx="24257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15" dirty="0">
                <a:solidFill>
                  <a:srgbClr val="808000"/>
                </a:solidFill>
                <a:latin typeface="Comic Sans MS"/>
                <a:cs typeface="Comic Sans MS"/>
              </a:rPr>
              <a:t>b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2385330" y="4890353"/>
            <a:ext cx="213995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15" dirty="0">
                <a:solidFill>
                  <a:srgbClr val="808000"/>
                </a:solidFill>
                <a:latin typeface="Comic Sans MS"/>
                <a:cs typeface="Comic Sans MS"/>
              </a:rPr>
              <a:t>c</a:t>
            </a:r>
            <a:endParaRPr sz="2850">
              <a:latin typeface="Comic Sans MS"/>
              <a:cs typeface="Comic Sans MS"/>
            </a:endParaRPr>
          </a:p>
        </p:txBody>
      </p:sp>
      <p:pic>
        <p:nvPicPr>
          <p:cNvPr id="104" name="object 10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78890" y="3919582"/>
            <a:ext cx="78778" cy="78778"/>
          </a:xfrm>
          <a:prstGeom prst="rect">
            <a:avLst/>
          </a:prstGeom>
        </p:spPr>
      </p:pic>
      <p:pic>
        <p:nvPicPr>
          <p:cNvPr id="105" name="object 10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76453" y="4929994"/>
            <a:ext cx="80302" cy="78016"/>
          </a:xfrm>
          <a:prstGeom prst="rect">
            <a:avLst/>
          </a:prstGeom>
        </p:spPr>
      </p:pic>
      <p:pic>
        <p:nvPicPr>
          <p:cNvPr id="106" name="object 10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53210" y="5461108"/>
            <a:ext cx="78778" cy="77254"/>
          </a:xfrm>
          <a:prstGeom prst="rect">
            <a:avLst/>
          </a:prstGeom>
        </p:spPr>
      </p:pic>
      <p:sp>
        <p:nvSpPr>
          <p:cNvPr id="107" name="object 107"/>
          <p:cNvSpPr txBox="1"/>
          <p:nvPr/>
        </p:nvSpPr>
        <p:spPr>
          <a:xfrm>
            <a:off x="95499" y="2971706"/>
            <a:ext cx="232410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20" dirty="0">
                <a:solidFill>
                  <a:srgbClr val="0000FF"/>
                </a:solidFill>
                <a:latin typeface="Comic Sans MS"/>
                <a:cs typeface="Comic Sans MS"/>
              </a:rPr>
              <a:t>GENERADOR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3128256" y="2971706"/>
            <a:ext cx="3465195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20" dirty="0">
                <a:solidFill>
                  <a:srgbClr val="008000"/>
                </a:solidFill>
                <a:latin typeface="Comic Sans MS"/>
                <a:cs typeface="Comic Sans MS"/>
              </a:rPr>
              <a:t>TRANSFORMADOR</a:t>
            </a:r>
            <a:endParaRPr sz="2850">
              <a:latin typeface="Comic Sans MS"/>
              <a:cs typeface="Comic Sans MS"/>
            </a:endParaRPr>
          </a:p>
        </p:txBody>
      </p:sp>
      <p:grpSp>
        <p:nvGrpSpPr>
          <p:cNvPr id="109" name="object 109"/>
          <p:cNvGrpSpPr/>
          <p:nvPr/>
        </p:nvGrpSpPr>
        <p:grpSpPr>
          <a:xfrm>
            <a:off x="8746997" y="2977134"/>
            <a:ext cx="213995" cy="279400"/>
            <a:chOff x="8746997" y="2977134"/>
            <a:chExt cx="213995" cy="279400"/>
          </a:xfrm>
        </p:grpSpPr>
        <p:sp>
          <p:nvSpPr>
            <p:cNvPr id="110" name="object 110"/>
            <p:cNvSpPr/>
            <p:nvPr/>
          </p:nvSpPr>
          <p:spPr>
            <a:xfrm>
              <a:off x="8944355" y="2977134"/>
              <a:ext cx="0" cy="262890"/>
            </a:xfrm>
            <a:custGeom>
              <a:avLst/>
              <a:gdLst/>
              <a:ahLst/>
              <a:cxnLst/>
              <a:rect l="l" t="t" r="r" b="b"/>
              <a:pathLst>
                <a:path h="262889">
                  <a:moveTo>
                    <a:pt x="0" y="262889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8746997" y="3240024"/>
              <a:ext cx="197485" cy="0"/>
            </a:xfrm>
            <a:custGeom>
              <a:avLst/>
              <a:gdLst/>
              <a:ahLst/>
              <a:cxnLst/>
              <a:rect l="l" t="t" r="r" b="b"/>
              <a:pathLst>
                <a:path w="197484">
                  <a:moveTo>
                    <a:pt x="0" y="0"/>
                  </a:moveTo>
                  <a:lnTo>
                    <a:pt x="197357" y="0"/>
                  </a:lnTo>
                </a:path>
              </a:pathLst>
            </a:custGeom>
            <a:ln w="3286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2" name="object 112"/>
          <p:cNvSpPr/>
          <p:nvPr/>
        </p:nvSpPr>
        <p:spPr>
          <a:xfrm>
            <a:off x="8944355" y="2549652"/>
            <a:ext cx="0" cy="262890"/>
          </a:xfrm>
          <a:custGeom>
            <a:avLst/>
            <a:gdLst/>
            <a:ahLst/>
            <a:cxnLst/>
            <a:rect l="l" t="t" r="r" b="b"/>
            <a:pathLst>
              <a:path h="262889">
                <a:moveTo>
                  <a:pt x="0" y="262889"/>
                </a:moveTo>
                <a:lnTo>
                  <a:pt x="0" y="0"/>
                </a:lnTo>
              </a:path>
            </a:pathLst>
          </a:custGeom>
          <a:ln w="3286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785097" y="2280666"/>
            <a:ext cx="159385" cy="104775"/>
          </a:xfrm>
          <a:custGeom>
            <a:avLst/>
            <a:gdLst/>
            <a:ahLst/>
            <a:cxnLst/>
            <a:rect l="l" t="t" r="r" b="b"/>
            <a:pathLst>
              <a:path w="159384" h="104775">
                <a:moveTo>
                  <a:pt x="159257" y="104394"/>
                </a:moveTo>
                <a:lnTo>
                  <a:pt x="159257" y="0"/>
                </a:lnTo>
                <a:lnTo>
                  <a:pt x="0" y="0"/>
                </a:lnTo>
              </a:path>
            </a:pathLst>
          </a:custGeom>
          <a:ln w="3286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500366" y="2280666"/>
            <a:ext cx="264160" cy="0"/>
          </a:xfrm>
          <a:custGeom>
            <a:avLst/>
            <a:gdLst/>
            <a:ahLst/>
            <a:cxnLst/>
            <a:rect l="l" t="t" r="r" b="b"/>
            <a:pathLst>
              <a:path w="264159">
                <a:moveTo>
                  <a:pt x="263651" y="0"/>
                </a:moveTo>
                <a:lnTo>
                  <a:pt x="0" y="0"/>
                </a:lnTo>
              </a:path>
            </a:pathLst>
          </a:custGeom>
          <a:ln w="3286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072122" y="2280666"/>
            <a:ext cx="264160" cy="0"/>
          </a:xfrm>
          <a:custGeom>
            <a:avLst/>
            <a:gdLst/>
            <a:ahLst/>
            <a:cxnLst/>
            <a:rect l="l" t="t" r="r" b="b"/>
            <a:pathLst>
              <a:path w="264159">
                <a:moveTo>
                  <a:pt x="263651" y="0"/>
                </a:moveTo>
                <a:lnTo>
                  <a:pt x="0" y="0"/>
                </a:lnTo>
              </a:path>
            </a:pathLst>
          </a:custGeom>
          <a:ln w="3286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022591" y="2395728"/>
            <a:ext cx="0" cy="264160"/>
          </a:xfrm>
          <a:custGeom>
            <a:avLst/>
            <a:gdLst/>
            <a:ahLst/>
            <a:cxnLst/>
            <a:rect l="l" t="t" r="r" b="b"/>
            <a:pathLst>
              <a:path h="264160">
                <a:moveTo>
                  <a:pt x="0" y="0"/>
                </a:moveTo>
                <a:lnTo>
                  <a:pt x="0" y="263651"/>
                </a:lnTo>
              </a:path>
            </a:pathLst>
          </a:custGeom>
          <a:ln w="3286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022591" y="2823211"/>
            <a:ext cx="0" cy="264160"/>
          </a:xfrm>
          <a:custGeom>
            <a:avLst/>
            <a:gdLst/>
            <a:ahLst/>
            <a:cxnLst/>
            <a:rect l="l" t="t" r="r" b="b"/>
            <a:pathLst>
              <a:path h="264160">
                <a:moveTo>
                  <a:pt x="0" y="0"/>
                </a:moveTo>
                <a:lnTo>
                  <a:pt x="0" y="263651"/>
                </a:lnTo>
              </a:path>
            </a:pathLst>
          </a:custGeom>
          <a:ln w="3286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034021" y="3240024"/>
            <a:ext cx="262890" cy="0"/>
          </a:xfrm>
          <a:custGeom>
            <a:avLst/>
            <a:gdLst/>
            <a:ahLst/>
            <a:cxnLst/>
            <a:rect l="l" t="t" r="r" b="b"/>
            <a:pathLst>
              <a:path w="262890">
                <a:moveTo>
                  <a:pt x="0" y="0"/>
                </a:moveTo>
                <a:lnTo>
                  <a:pt x="262890" y="0"/>
                </a:lnTo>
              </a:path>
            </a:pathLst>
          </a:custGeom>
          <a:ln w="3286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9" name="object 119"/>
          <p:cNvGrpSpPr/>
          <p:nvPr/>
        </p:nvGrpSpPr>
        <p:grpSpPr>
          <a:xfrm>
            <a:off x="7846314" y="1389126"/>
            <a:ext cx="346075" cy="1319530"/>
            <a:chOff x="7846314" y="1389126"/>
            <a:chExt cx="346075" cy="1319530"/>
          </a:xfrm>
        </p:grpSpPr>
        <p:sp>
          <p:nvSpPr>
            <p:cNvPr id="120" name="object 120"/>
            <p:cNvSpPr/>
            <p:nvPr/>
          </p:nvSpPr>
          <p:spPr>
            <a:xfrm>
              <a:off x="7983473" y="2417826"/>
              <a:ext cx="0" cy="274320"/>
            </a:xfrm>
            <a:custGeom>
              <a:avLst/>
              <a:gdLst/>
              <a:ahLst/>
              <a:cxnLst/>
              <a:rect l="l" t="t" r="r" b="b"/>
              <a:pathLst>
                <a:path h="274319">
                  <a:moveTo>
                    <a:pt x="0" y="0"/>
                  </a:moveTo>
                  <a:lnTo>
                    <a:pt x="0" y="27432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7846314" y="2692146"/>
              <a:ext cx="274320" cy="0"/>
            </a:xfrm>
            <a:custGeom>
              <a:avLst/>
              <a:gdLst/>
              <a:ahLst/>
              <a:cxnLst/>
              <a:rect l="l" t="t" r="r" b="b"/>
              <a:pathLst>
                <a:path w="274320">
                  <a:moveTo>
                    <a:pt x="0" y="0"/>
                  </a:moveTo>
                  <a:lnTo>
                    <a:pt x="27432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7928610" y="2280666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59">
                  <a:moveTo>
                    <a:pt x="263651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7983473" y="1389126"/>
              <a:ext cx="0" cy="1028700"/>
            </a:xfrm>
            <a:custGeom>
              <a:avLst/>
              <a:gdLst/>
              <a:ahLst/>
              <a:cxnLst/>
              <a:rect l="l" t="t" r="r" b="b"/>
              <a:pathLst>
                <a:path h="1028700">
                  <a:moveTo>
                    <a:pt x="0" y="102870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4" name="object 124"/>
          <p:cNvGrpSpPr/>
          <p:nvPr/>
        </p:nvGrpSpPr>
        <p:grpSpPr>
          <a:xfrm>
            <a:off x="8356854" y="1389126"/>
            <a:ext cx="313690" cy="1319530"/>
            <a:chOff x="8356854" y="1389126"/>
            <a:chExt cx="313690" cy="1319530"/>
          </a:xfrm>
        </p:grpSpPr>
        <p:sp>
          <p:nvSpPr>
            <p:cNvPr id="125" name="object 125"/>
            <p:cNvSpPr/>
            <p:nvPr/>
          </p:nvSpPr>
          <p:spPr>
            <a:xfrm>
              <a:off x="8532876" y="2417826"/>
              <a:ext cx="0" cy="274320"/>
            </a:xfrm>
            <a:custGeom>
              <a:avLst/>
              <a:gdLst/>
              <a:ahLst/>
              <a:cxnLst/>
              <a:rect l="l" t="t" r="r" b="b"/>
              <a:pathLst>
                <a:path h="274319">
                  <a:moveTo>
                    <a:pt x="0" y="0"/>
                  </a:moveTo>
                  <a:lnTo>
                    <a:pt x="0" y="27432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8395715" y="2692146"/>
              <a:ext cx="274320" cy="0"/>
            </a:xfrm>
            <a:custGeom>
              <a:avLst/>
              <a:gdLst/>
              <a:ahLst/>
              <a:cxnLst/>
              <a:rect l="l" t="t" r="r" b="b"/>
              <a:pathLst>
                <a:path w="274320">
                  <a:moveTo>
                    <a:pt x="0" y="0"/>
                  </a:moveTo>
                  <a:lnTo>
                    <a:pt x="27432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8356854" y="2280666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59">
                  <a:moveTo>
                    <a:pt x="263651" y="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8532876" y="1389126"/>
              <a:ext cx="0" cy="1028700"/>
            </a:xfrm>
            <a:custGeom>
              <a:avLst/>
              <a:gdLst/>
              <a:ahLst/>
              <a:cxnLst/>
              <a:rect l="l" t="t" r="r" b="b"/>
              <a:pathLst>
                <a:path h="1028700">
                  <a:moveTo>
                    <a:pt x="0" y="102870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9" name="object 129"/>
          <p:cNvGrpSpPr/>
          <p:nvPr/>
        </p:nvGrpSpPr>
        <p:grpSpPr>
          <a:xfrm>
            <a:off x="7280402" y="1372616"/>
            <a:ext cx="462280" cy="2910840"/>
            <a:chOff x="7280402" y="1372616"/>
            <a:chExt cx="462280" cy="2910840"/>
          </a:xfrm>
        </p:grpSpPr>
        <p:sp>
          <p:nvSpPr>
            <p:cNvPr id="130" name="object 130"/>
            <p:cNvSpPr/>
            <p:nvPr/>
          </p:nvSpPr>
          <p:spPr>
            <a:xfrm>
              <a:off x="7434834" y="2828544"/>
              <a:ext cx="0" cy="274320"/>
            </a:xfrm>
            <a:custGeom>
              <a:avLst/>
              <a:gdLst/>
              <a:ahLst/>
              <a:cxnLst/>
              <a:rect l="l" t="t" r="r" b="b"/>
              <a:pathLst>
                <a:path h="274319">
                  <a:moveTo>
                    <a:pt x="0" y="27432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7296912" y="2828544"/>
              <a:ext cx="275590" cy="0"/>
            </a:xfrm>
            <a:custGeom>
              <a:avLst/>
              <a:gdLst/>
              <a:ahLst/>
              <a:cxnLst/>
              <a:rect l="l" t="t" r="r" b="b"/>
              <a:pathLst>
                <a:path w="275590">
                  <a:moveTo>
                    <a:pt x="0" y="0"/>
                  </a:moveTo>
                  <a:lnTo>
                    <a:pt x="275082" y="0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7462265" y="3240024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59">
                  <a:moveTo>
                    <a:pt x="0" y="0"/>
                  </a:moveTo>
                  <a:lnTo>
                    <a:pt x="263651" y="0"/>
                  </a:lnTo>
                </a:path>
              </a:pathLst>
            </a:custGeom>
            <a:ln w="3286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7434833" y="3102865"/>
              <a:ext cx="0" cy="1163955"/>
            </a:xfrm>
            <a:custGeom>
              <a:avLst/>
              <a:gdLst/>
              <a:ahLst/>
              <a:cxnLst/>
              <a:rect l="l" t="t" r="r" b="b"/>
              <a:pathLst>
                <a:path h="1163954">
                  <a:moveTo>
                    <a:pt x="0" y="0"/>
                  </a:moveTo>
                  <a:lnTo>
                    <a:pt x="0" y="1163574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7434834" y="2417826"/>
              <a:ext cx="0" cy="274320"/>
            </a:xfrm>
            <a:custGeom>
              <a:avLst/>
              <a:gdLst/>
              <a:ahLst/>
              <a:cxnLst/>
              <a:rect l="l" t="t" r="r" b="b"/>
              <a:pathLst>
                <a:path h="274319">
                  <a:moveTo>
                    <a:pt x="0" y="0"/>
                  </a:moveTo>
                  <a:lnTo>
                    <a:pt x="0" y="274320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7296912" y="2692146"/>
              <a:ext cx="275590" cy="0"/>
            </a:xfrm>
            <a:custGeom>
              <a:avLst/>
              <a:gdLst/>
              <a:ahLst/>
              <a:cxnLst/>
              <a:rect l="l" t="t" r="r" b="b"/>
              <a:pathLst>
                <a:path w="275590">
                  <a:moveTo>
                    <a:pt x="0" y="0"/>
                  </a:moveTo>
                  <a:lnTo>
                    <a:pt x="275082" y="0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7434833" y="1389126"/>
              <a:ext cx="0" cy="1028700"/>
            </a:xfrm>
            <a:custGeom>
              <a:avLst/>
              <a:gdLst/>
              <a:ahLst/>
              <a:cxnLst/>
              <a:rect l="l" t="t" r="r" b="b"/>
              <a:pathLst>
                <a:path h="1028700">
                  <a:moveTo>
                    <a:pt x="0" y="102870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7" name="object 137"/>
          <p:cNvGrpSpPr/>
          <p:nvPr/>
        </p:nvGrpSpPr>
        <p:grpSpPr>
          <a:xfrm>
            <a:off x="7846314" y="2812110"/>
            <a:ext cx="307975" cy="2002789"/>
            <a:chOff x="7846314" y="2812110"/>
            <a:chExt cx="307975" cy="2002789"/>
          </a:xfrm>
        </p:grpSpPr>
        <p:sp>
          <p:nvSpPr>
            <p:cNvPr id="138" name="object 138"/>
            <p:cNvSpPr/>
            <p:nvPr/>
          </p:nvSpPr>
          <p:spPr>
            <a:xfrm>
              <a:off x="7983473" y="2828544"/>
              <a:ext cx="0" cy="274320"/>
            </a:xfrm>
            <a:custGeom>
              <a:avLst/>
              <a:gdLst/>
              <a:ahLst/>
              <a:cxnLst/>
              <a:rect l="l" t="t" r="r" b="b"/>
              <a:pathLst>
                <a:path h="274319">
                  <a:moveTo>
                    <a:pt x="0" y="27432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7846314" y="2828544"/>
              <a:ext cx="274320" cy="0"/>
            </a:xfrm>
            <a:custGeom>
              <a:avLst/>
              <a:gdLst/>
              <a:ahLst/>
              <a:cxnLst/>
              <a:rect l="l" t="t" r="r" b="b"/>
              <a:pathLst>
                <a:path w="274320">
                  <a:moveTo>
                    <a:pt x="0" y="0"/>
                  </a:moveTo>
                  <a:lnTo>
                    <a:pt x="27432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7890509" y="3240024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59">
                  <a:moveTo>
                    <a:pt x="0" y="0"/>
                  </a:moveTo>
                  <a:lnTo>
                    <a:pt x="263651" y="0"/>
                  </a:lnTo>
                </a:path>
              </a:pathLst>
            </a:custGeom>
            <a:ln w="3286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7983473" y="3102865"/>
              <a:ext cx="0" cy="1711960"/>
            </a:xfrm>
            <a:custGeom>
              <a:avLst/>
              <a:gdLst/>
              <a:ahLst/>
              <a:cxnLst/>
              <a:rect l="l" t="t" r="r" b="b"/>
              <a:pathLst>
                <a:path h="1711960">
                  <a:moveTo>
                    <a:pt x="0" y="0"/>
                  </a:moveTo>
                  <a:lnTo>
                    <a:pt x="0" y="1711451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2" name="object 142"/>
          <p:cNvGrpSpPr/>
          <p:nvPr/>
        </p:nvGrpSpPr>
        <p:grpSpPr>
          <a:xfrm>
            <a:off x="8318753" y="2812110"/>
            <a:ext cx="351790" cy="2551430"/>
            <a:chOff x="8318753" y="2812110"/>
            <a:chExt cx="351790" cy="2551430"/>
          </a:xfrm>
        </p:grpSpPr>
        <p:sp>
          <p:nvSpPr>
            <p:cNvPr id="143" name="object 143"/>
            <p:cNvSpPr/>
            <p:nvPr/>
          </p:nvSpPr>
          <p:spPr>
            <a:xfrm>
              <a:off x="8532876" y="2828544"/>
              <a:ext cx="0" cy="274320"/>
            </a:xfrm>
            <a:custGeom>
              <a:avLst/>
              <a:gdLst/>
              <a:ahLst/>
              <a:cxnLst/>
              <a:rect l="l" t="t" r="r" b="b"/>
              <a:pathLst>
                <a:path h="274319">
                  <a:moveTo>
                    <a:pt x="0" y="274320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8395715" y="2828544"/>
              <a:ext cx="274320" cy="0"/>
            </a:xfrm>
            <a:custGeom>
              <a:avLst/>
              <a:gdLst/>
              <a:ahLst/>
              <a:cxnLst/>
              <a:rect l="l" t="t" r="r" b="b"/>
              <a:pathLst>
                <a:path w="274320">
                  <a:moveTo>
                    <a:pt x="0" y="0"/>
                  </a:moveTo>
                  <a:lnTo>
                    <a:pt x="27432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8318753" y="3240024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59">
                  <a:moveTo>
                    <a:pt x="0" y="0"/>
                  </a:moveTo>
                  <a:lnTo>
                    <a:pt x="263651" y="0"/>
                  </a:lnTo>
                </a:path>
              </a:pathLst>
            </a:custGeom>
            <a:ln w="32867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8532875" y="3102864"/>
              <a:ext cx="0" cy="2260600"/>
            </a:xfrm>
            <a:custGeom>
              <a:avLst/>
              <a:gdLst/>
              <a:ahLst/>
              <a:cxnLst/>
              <a:rect l="l" t="t" r="r" b="b"/>
              <a:pathLst>
                <a:path h="2260600">
                  <a:moveTo>
                    <a:pt x="0" y="0"/>
                  </a:moveTo>
                  <a:lnTo>
                    <a:pt x="0" y="2260091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7" name="object 147"/>
          <p:cNvSpPr txBox="1"/>
          <p:nvPr/>
        </p:nvSpPr>
        <p:spPr>
          <a:xfrm>
            <a:off x="5225239" y="1422751"/>
            <a:ext cx="3225800" cy="1121410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1868805">
              <a:lnSpc>
                <a:spcPct val="100000"/>
              </a:lnSpc>
              <a:spcBef>
                <a:spcPts val="990"/>
              </a:spcBef>
              <a:tabLst>
                <a:tab pos="2435225" algn="l"/>
                <a:tab pos="2985770" algn="l"/>
              </a:tabLst>
            </a:pPr>
            <a:r>
              <a:rPr sz="2850" b="1" spc="20" dirty="0">
                <a:solidFill>
                  <a:srgbClr val="808000"/>
                </a:solidFill>
                <a:latin typeface="Comic Sans MS"/>
                <a:cs typeface="Comic Sans MS"/>
              </a:rPr>
              <a:t>A	</a:t>
            </a:r>
            <a:r>
              <a:rPr sz="2850" b="1" spc="15" dirty="0">
                <a:solidFill>
                  <a:srgbClr val="808000"/>
                </a:solidFill>
                <a:latin typeface="Comic Sans MS"/>
                <a:cs typeface="Comic Sans MS"/>
              </a:rPr>
              <a:t>B	C</a:t>
            </a:r>
            <a:endParaRPr sz="285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2850" b="1" spc="15" dirty="0">
                <a:solidFill>
                  <a:srgbClr val="000080"/>
                </a:solidFill>
                <a:latin typeface="Comic Sans MS"/>
                <a:cs typeface="Comic Sans MS"/>
              </a:rPr>
              <a:t>BREAKER</a:t>
            </a:r>
            <a:endParaRPr sz="2850">
              <a:latin typeface="Comic Sans MS"/>
              <a:cs typeface="Comic Sans MS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6885431" y="704088"/>
            <a:ext cx="2196465" cy="685165"/>
          </a:xfrm>
          <a:prstGeom prst="rect">
            <a:avLst/>
          </a:prstGeom>
          <a:solidFill>
            <a:srgbClr val="FFFF00"/>
          </a:solidFill>
          <a:ln w="32867">
            <a:solidFill>
              <a:srgbClr val="000000"/>
            </a:solidFill>
          </a:ln>
        </p:spPr>
        <p:txBody>
          <a:bodyPr vert="horz" wrap="square" lIns="0" tIns="91440" rIns="0" bIns="0" rtlCol="0">
            <a:spAutoFit/>
          </a:bodyPr>
          <a:lstStyle/>
          <a:p>
            <a:pPr marL="208279">
              <a:lnSpc>
                <a:spcPct val="100000"/>
              </a:lnSpc>
              <a:spcBef>
                <a:spcPts val="720"/>
              </a:spcBef>
            </a:pPr>
            <a:r>
              <a:rPr sz="2850" spc="15" dirty="0">
                <a:latin typeface="Comic Sans MS"/>
                <a:cs typeface="Comic Sans MS"/>
              </a:rPr>
              <a:t>SISTEMA</a:t>
            </a:r>
            <a:endParaRPr sz="2850">
              <a:latin typeface="Comic Sans MS"/>
              <a:cs typeface="Comic Sans MS"/>
            </a:endParaRPr>
          </a:p>
        </p:txBody>
      </p:sp>
      <p:pic>
        <p:nvPicPr>
          <p:cNvPr id="149" name="object 14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74973" y="4056742"/>
            <a:ext cx="78778" cy="78016"/>
          </a:xfrm>
          <a:prstGeom prst="rect">
            <a:avLst/>
          </a:prstGeom>
        </p:spPr>
      </p:pic>
      <p:pic>
        <p:nvPicPr>
          <p:cNvPr id="150" name="object 15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74973" y="4604620"/>
            <a:ext cx="78778" cy="78778"/>
          </a:xfrm>
          <a:prstGeom prst="rect">
            <a:avLst/>
          </a:prstGeom>
        </p:spPr>
      </p:pic>
      <p:pic>
        <p:nvPicPr>
          <p:cNvPr id="151" name="object 15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674973" y="5152498"/>
            <a:ext cx="78778" cy="78778"/>
          </a:xfrm>
          <a:prstGeom prst="rect">
            <a:avLst/>
          </a:prstGeom>
        </p:spPr>
      </p:pic>
      <p:pic>
        <p:nvPicPr>
          <p:cNvPr id="152" name="object 15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044294" y="4757782"/>
            <a:ext cx="113068" cy="113830"/>
          </a:xfrm>
          <a:prstGeom prst="rect">
            <a:avLst/>
          </a:prstGeom>
        </p:spPr>
      </p:pic>
      <p:pic>
        <p:nvPicPr>
          <p:cNvPr id="153" name="object 15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044294" y="5305660"/>
            <a:ext cx="113068" cy="113830"/>
          </a:xfrm>
          <a:prstGeom prst="rect">
            <a:avLst/>
          </a:prstGeom>
        </p:spPr>
      </p:pic>
      <p:grpSp>
        <p:nvGrpSpPr>
          <p:cNvPr id="154" name="object 154"/>
          <p:cNvGrpSpPr/>
          <p:nvPr/>
        </p:nvGrpSpPr>
        <p:grpSpPr>
          <a:xfrm>
            <a:off x="7150620" y="2476513"/>
            <a:ext cx="558800" cy="557530"/>
            <a:chOff x="7150620" y="2476513"/>
            <a:chExt cx="558800" cy="557530"/>
          </a:xfrm>
        </p:grpSpPr>
        <p:sp>
          <p:nvSpPr>
            <p:cNvPr id="155" name="object 155"/>
            <p:cNvSpPr/>
            <p:nvPr/>
          </p:nvSpPr>
          <p:spPr>
            <a:xfrm>
              <a:off x="7159752" y="2485644"/>
              <a:ext cx="467359" cy="493395"/>
            </a:xfrm>
            <a:custGeom>
              <a:avLst/>
              <a:gdLst/>
              <a:ahLst/>
              <a:cxnLst/>
              <a:rect l="l" t="t" r="r" b="b"/>
              <a:pathLst>
                <a:path w="467359" h="493394">
                  <a:moveTo>
                    <a:pt x="0" y="0"/>
                  </a:moveTo>
                  <a:lnTo>
                    <a:pt x="102870" y="69342"/>
                  </a:lnTo>
                  <a:lnTo>
                    <a:pt x="412242" y="273557"/>
                  </a:lnTo>
                  <a:lnTo>
                    <a:pt x="137160" y="273557"/>
                  </a:lnTo>
                  <a:lnTo>
                    <a:pt x="467106" y="493014"/>
                  </a:lnTo>
                </a:path>
              </a:pathLst>
            </a:custGeom>
            <a:ln w="1826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7582662" y="2923794"/>
              <a:ext cx="127000" cy="109855"/>
            </a:xfrm>
            <a:custGeom>
              <a:avLst/>
              <a:gdLst/>
              <a:ahLst/>
              <a:cxnLst/>
              <a:rect l="l" t="t" r="r" b="b"/>
              <a:pathLst>
                <a:path w="127000" h="109855">
                  <a:moveTo>
                    <a:pt x="126491" y="109728"/>
                  </a:moveTo>
                  <a:lnTo>
                    <a:pt x="64007" y="0"/>
                  </a:lnTo>
                  <a:lnTo>
                    <a:pt x="0" y="92964"/>
                  </a:lnTo>
                  <a:lnTo>
                    <a:pt x="126491" y="10972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7" name="object 157"/>
          <p:cNvGrpSpPr/>
          <p:nvPr/>
        </p:nvGrpSpPr>
        <p:grpSpPr>
          <a:xfrm>
            <a:off x="5237988" y="3769614"/>
            <a:ext cx="1373505" cy="171450"/>
            <a:chOff x="5237988" y="3769614"/>
            <a:chExt cx="1373505" cy="171450"/>
          </a:xfrm>
        </p:grpSpPr>
        <p:sp>
          <p:nvSpPr>
            <p:cNvPr id="158" name="object 158"/>
            <p:cNvSpPr/>
            <p:nvPr/>
          </p:nvSpPr>
          <p:spPr>
            <a:xfrm>
              <a:off x="5388102" y="3855720"/>
              <a:ext cx="1223010" cy="0"/>
            </a:xfrm>
            <a:custGeom>
              <a:avLst/>
              <a:gdLst/>
              <a:ahLst/>
              <a:cxnLst/>
              <a:rect l="l" t="t" r="r" b="b"/>
              <a:pathLst>
                <a:path w="1223009">
                  <a:moveTo>
                    <a:pt x="1223010" y="0"/>
                  </a:moveTo>
                  <a:lnTo>
                    <a:pt x="0" y="0"/>
                  </a:lnTo>
                </a:path>
              </a:pathLst>
            </a:custGeom>
            <a:ln w="474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237988" y="3769614"/>
              <a:ext cx="172720" cy="171450"/>
            </a:xfrm>
            <a:custGeom>
              <a:avLst/>
              <a:gdLst/>
              <a:ahLst/>
              <a:cxnLst/>
              <a:rect l="l" t="t" r="r" b="b"/>
              <a:pathLst>
                <a:path w="172720" h="171450">
                  <a:moveTo>
                    <a:pt x="172212" y="171449"/>
                  </a:moveTo>
                  <a:lnTo>
                    <a:pt x="172212" y="0"/>
                  </a:lnTo>
                  <a:lnTo>
                    <a:pt x="0" y="86105"/>
                  </a:lnTo>
                  <a:lnTo>
                    <a:pt x="172212" y="17144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0" name="object 160"/>
          <p:cNvGrpSpPr/>
          <p:nvPr/>
        </p:nvGrpSpPr>
        <p:grpSpPr>
          <a:xfrm>
            <a:off x="570738" y="5002530"/>
            <a:ext cx="1373505" cy="172720"/>
            <a:chOff x="570738" y="5002530"/>
            <a:chExt cx="1373505" cy="172720"/>
          </a:xfrm>
        </p:grpSpPr>
        <p:sp>
          <p:nvSpPr>
            <p:cNvPr id="161" name="object 161"/>
            <p:cNvSpPr/>
            <p:nvPr/>
          </p:nvSpPr>
          <p:spPr>
            <a:xfrm>
              <a:off x="720852" y="5088636"/>
              <a:ext cx="1223010" cy="0"/>
            </a:xfrm>
            <a:custGeom>
              <a:avLst/>
              <a:gdLst/>
              <a:ahLst/>
              <a:cxnLst/>
              <a:rect l="l" t="t" r="r" b="b"/>
              <a:pathLst>
                <a:path w="1223010">
                  <a:moveTo>
                    <a:pt x="1223010" y="0"/>
                  </a:moveTo>
                  <a:lnTo>
                    <a:pt x="0" y="0"/>
                  </a:lnTo>
                </a:path>
              </a:pathLst>
            </a:custGeom>
            <a:ln w="474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70738" y="5002530"/>
              <a:ext cx="172720" cy="172720"/>
            </a:xfrm>
            <a:custGeom>
              <a:avLst/>
              <a:gdLst/>
              <a:ahLst/>
              <a:cxnLst/>
              <a:rect l="l" t="t" r="r" b="b"/>
              <a:pathLst>
                <a:path w="172720" h="172720">
                  <a:moveTo>
                    <a:pt x="172212" y="172212"/>
                  </a:moveTo>
                  <a:lnTo>
                    <a:pt x="172212" y="0"/>
                  </a:lnTo>
                  <a:lnTo>
                    <a:pt x="0" y="86106"/>
                  </a:lnTo>
                  <a:lnTo>
                    <a:pt x="172212" y="17221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3" name="object 163"/>
          <p:cNvGrpSpPr/>
          <p:nvPr/>
        </p:nvGrpSpPr>
        <p:grpSpPr>
          <a:xfrm>
            <a:off x="570737" y="4454652"/>
            <a:ext cx="1373505" cy="171450"/>
            <a:chOff x="570737" y="4454652"/>
            <a:chExt cx="1373505" cy="171450"/>
          </a:xfrm>
        </p:grpSpPr>
        <p:sp>
          <p:nvSpPr>
            <p:cNvPr id="164" name="object 164"/>
            <p:cNvSpPr/>
            <p:nvPr/>
          </p:nvSpPr>
          <p:spPr>
            <a:xfrm>
              <a:off x="570737" y="4540758"/>
              <a:ext cx="1223010" cy="0"/>
            </a:xfrm>
            <a:custGeom>
              <a:avLst/>
              <a:gdLst/>
              <a:ahLst/>
              <a:cxnLst/>
              <a:rect l="l" t="t" r="r" b="b"/>
              <a:pathLst>
                <a:path w="1223010">
                  <a:moveTo>
                    <a:pt x="1223010" y="0"/>
                  </a:moveTo>
                  <a:lnTo>
                    <a:pt x="0" y="0"/>
                  </a:lnTo>
                </a:path>
              </a:pathLst>
            </a:custGeom>
            <a:ln w="474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1771650" y="4454652"/>
              <a:ext cx="172720" cy="171450"/>
            </a:xfrm>
            <a:custGeom>
              <a:avLst/>
              <a:gdLst/>
              <a:ahLst/>
              <a:cxnLst/>
              <a:rect l="l" t="t" r="r" b="b"/>
              <a:pathLst>
                <a:path w="172719" h="171450">
                  <a:moveTo>
                    <a:pt x="172212" y="86105"/>
                  </a:moveTo>
                  <a:lnTo>
                    <a:pt x="0" y="0"/>
                  </a:lnTo>
                  <a:lnTo>
                    <a:pt x="0" y="171449"/>
                  </a:lnTo>
                  <a:lnTo>
                    <a:pt x="172212" y="8610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6" name="object 166"/>
          <p:cNvGrpSpPr/>
          <p:nvPr/>
        </p:nvGrpSpPr>
        <p:grpSpPr>
          <a:xfrm>
            <a:off x="3567563" y="4790573"/>
            <a:ext cx="984885" cy="572770"/>
            <a:chOff x="3567563" y="4790573"/>
            <a:chExt cx="984885" cy="572770"/>
          </a:xfrm>
        </p:grpSpPr>
        <p:sp>
          <p:nvSpPr>
            <p:cNvPr id="167" name="object 167"/>
            <p:cNvSpPr/>
            <p:nvPr/>
          </p:nvSpPr>
          <p:spPr>
            <a:xfrm>
              <a:off x="3591306" y="4814316"/>
              <a:ext cx="830580" cy="473709"/>
            </a:xfrm>
            <a:custGeom>
              <a:avLst/>
              <a:gdLst/>
              <a:ahLst/>
              <a:cxnLst/>
              <a:rect l="l" t="t" r="r" b="b"/>
              <a:pathLst>
                <a:path w="830579" h="473710">
                  <a:moveTo>
                    <a:pt x="0" y="0"/>
                  </a:moveTo>
                  <a:lnTo>
                    <a:pt x="830580" y="473201"/>
                  </a:lnTo>
                </a:path>
              </a:pathLst>
            </a:custGeom>
            <a:ln w="474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359402" y="5203698"/>
              <a:ext cx="193040" cy="159385"/>
            </a:xfrm>
            <a:custGeom>
              <a:avLst/>
              <a:gdLst/>
              <a:ahLst/>
              <a:cxnLst/>
              <a:rect l="l" t="t" r="r" b="b"/>
              <a:pathLst>
                <a:path w="193039" h="159385">
                  <a:moveTo>
                    <a:pt x="192785" y="159257"/>
                  </a:moveTo>
                  <a:lnTo>
                    <a:pt x="86105" y="0"/>
                  </a:lnTo>
                  <a:lnTo>
                    <a:pt x="0" y="147827"/>
                  </a:lnTo>
                  <a:lnTo>
                    <a:pt x="192785" y="15925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9" name="object 169"/>
          <p:cNvGrpSpPr/>
          <p:nvPr/>
        </p:nvGrpSpPr>
        <p:grpSpPr>
          <a:xfrm>
            <a:off x="360280" y="4266438"/>
            <a:ext cx="149225" cy="622935"/>
            <a:chOff x="360280" y="4266438"/>
            <a:chExt cx="149225" cy="622935"/>
          </a:xfrm>
        </p:grpSpPr>
        <p:sp>
          <p:nvSpPr>
            <p:cNvPr id="170" name="object 170"/>
            <p:cNvSpPr/>
            <p:nvPr/>
          </p:nvSpPr>
          <p:spPr>
            <a:xfrm>
              <a:off x="433578" y="4266438"/>
              <a:ext cx="0" cy="548005"/>
            </a:xfrm>
            <a:custGeom>
              <a:avLst/>
              <a:gdLst/>
              <a:ahLst/>
              <a:cxnLst/>
              <a:rect l="l" t="t" r="r" b="b"/>
              <a:pathLst>
                <a:path h="548004">
                  <a:moveTo>
                    <a:pt x="0" y="547877"/>
                  </a:moveTo>
                  <a:lnTo>
                    <a:pt x="0" y="0"/>
                  </a:lnTo>
                </a:path>
              </a:pathLst>
            </a:custGeom>
            <a:ln w="32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1" name="object 17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0280" y="4741780"/>
              <a:ext cx="148882" cy="147377"/>
            </a:xfrm>
            <a:prstGeom prst="rect">
              <a:avLst/>
            </a:prstGeom>
          </p:spPr>
        </p:pic>
      </p:grpSp>
      <p:sp>
        <p:nvSpPr>
          <p:cNvPr id="172" name="object 172"/>
          <p:cNvSpPr txBox="1"/>
          <p:nvPr/>
        </p:nvSpPr>
        <p:spPr>
          <a:xfrm rot="1800000">
            <a:off x="3893781" y="4626195"/>
            <a:ext cx="707101" cy="36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75"/>
              </a:lnSpc>
            </a:pPr>
            <a:r>
              <a:rPr sz="2850" b="1" spc="10" dirty="0">
                <a:solidFill>
                  <a:srgbClr val="FF0000"/>
                </a:solidFill>
                <a:latin typeface="Comic Sans MS"/>
                <a:cs typeface="Comic Sans MS"/>
              </a:rPr>
              <a:t>I</a:t>
            </a:r>
            <a:r>
              <a:rPr sz="2850" b="1" spc="20" dirty="0">
                <a:solidFill>
                  <a:srgbClr val="FF0000"/>
                </a:solidFill>
                <a:latin typeface="Comic Sans MS"/>
                <a:cs typeface="Comic Sans MS"/>
              </a:rPr>
              <a:t>b</a:t>
            </a:r>
            <a:r>
              <a:rPr sz="2850" b="1" spc="10" dirty="0">
                <a:solidFill>
                  <a:srgbClr val="FF0000"/>
                </a:solidFill>
                <a:latin typeface="Comic Sans MS"/>
                <a:cs typeface="Comic Sans MS"/>
              </a:rPr>
              <a:t>c</a:t>
            </a:r>
            <a:endParaRPr sz="285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5505" cy="3432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Un método usado para hacer la detección de un arqueo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7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</a:t>
            </a:r>
            <a:r>
              <a:rPr sz="2600" spc="7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utiliza</a:t>
            </a:r>
            <a:r>
              <a:rPr sz="2600" spc="7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spc="7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</a:t>
            </a:r>
            <a:r>
              <a:rPr sz="2600" spc="7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7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sobrecorriente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instantáneo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(50N)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conectado</a:t>
            </a:r>
            <a:r>
              <a:rPr sz="2600" dirty="0">
                <a:latin typeface="Comic Sans MS"/>
                <a:cs typeface="Comic Sans MS"/>
              </a:rPr>
              <a:t> al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neutro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transformador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elevador.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Cuando el interruptor del generador esta abierto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uno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o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polos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interruptor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arquean,</a:t>
            </a:r>
            <a:r>
              <a:rPr sz="2600" dirty="0">
                <a:latin typeface="Comic Sans MS"/>
                <a:cs typeface="Comic Sans MS"/>
              </a:rPr>
              <a:t> la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resultante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neutro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transformador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detectada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por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 50N.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447544" y="2030730"/>
            <a:ext cx="624840" cy="0"/>
          </a:xfrm>
          <a:custGeom>
            <a:avLst/>
            <a:gdLst/>
            <a:ahLst/>
            <a:cxnLst/>
            <a:rect l="l" t="t" r="r" b="b"/>
            <a:pathLst>
              <a:path w="624839">
                <a:moveTo>
                  <a:pt x="0" y="0"/>
                </a:moveTo>
                <a:lnTo>
                  <a:pt x="624840" y="0"/>
                </a:lnTo>
              </a:path>
            </a:pathLst>
          </a:custGeom>
          <a:ln w="374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428811" y="1776539"/>
            <a:ext cx="1288415" cy="661670"/>
            <a:chOff x="2428811" y="1776539"/>
            <a:chExt cx="1288415" cy="661670"/>
          </a:xfrm>
        </p:grpSpPr>
        <p:sp>
          <p:nvSpPr>
            <p:cNvPr id="5" name="object 5"/>
            <p:cNvSpPr/>
            <p:nvPr/>
          </p:nvSpPr>
          <p:spPr>
            <a:xfrm>
              <a:off x="2447543" y="2186177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7238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268224"/>
                  </a:lnTo>
                  <a:lnTo>
                    <a:pt x="750311" y="232284"/>
                  </a:lnTo>
                  <a:lnTo>
                    <a:pt x="715435" y="199123"/>
                  </a:lnTo>
                  <a:lnTo>
                    <a:pt x="677615" y="168673"/>
                  </a:lnTo>
                  <a:lnTo>
                    <a:pt x="637282" y="140866"/>
                  </a:lnTo>
                  <a:lnTo>
                    <a:pt x="594867" y="115633"/>
                  </a:lnTo>
                  <a:lnTo>
                    <a:pt x="550802" y="92906"/>
                  </a:lnTo>
                  <a:lnTo>
                    <a:pt x="505517" y="72617"/>
                  </a:lnTo>
                  <a:lnTo>
                    <a:pt x="459443" y="54698"/>
                  </a:lnTo>
                  <a:lnTo>
                    <a:pt x="413012" y="39080"/>
                  </a:lnTo>
                  <a:lnTo>
                    <a:pt x="366654" y="25696"/>
                  </a:lnTo>
                  <a:lnTo>
                    <a:pt x="320802" y="14478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2"/>
                  </a:lnTo>
                  <a:lnTo>
                    <a:pt x="62619" y="99451"/>
                  </a:lnTo>
                  <a:lnTo>
                    <a:pt x="82844" y="145729"/>
                  </a:lnTo>
                  <a:lnTo>
                    <a:pt x="98013" y="192730"/>
                  </a:lnTo>
                  <a:lnTo>
                    <a:pt x="108125" y="240247"/>
                  </a:lnTo>
                  <a:lnTo>
                    <a:pt x="113182" y="288074"/>
                  </a:lnTo>
                  <a:lnTo>
                    <a:pt x="113182" y="336004"/>
                  </a:lnTo>
                  <a:lnTo>
                    <a:pt x="108125" y="383830"/>
                  </a:lnTo>
                  <a:lnTo>
                    <a:pt x="98013" y="431347"/>
                  </a:lnTo>
                  <a:lnTo>
                    <a:pt x="82844" y="478348"/>
                  </a:lnTo>
                  <a:lnTo>
                    <a:pt x="62619" y="524626"/>
                  </a:lnTo>
                  <a:lnTo>
                    <a:pt x="37337" y="569976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9600"/>
                  </a:lnTo>
                  <a:lnTo>
                    <a:pt x="366980" y="598140"/>
                  </a:lnTo>
                  <a:lnTo>
                    <a:pt x="413406" y="584590"/>
                  </a:lnTo>
                  <a:lnTo>
                    <a:pt x="459714" y="568872"/>
                  </a:lnTo>
                  <a:lnTo>
                    <a:pt x="505535" y="550910"/>
                  </a:lnTo>
                  <a:lnTo>
                    <a:pt x="550503" y="530625"/>
                  </a:lnTo>
                  <a:lnTo>
                    <a:pt x="594250" y="507942"/>
                  </a:lnTo>
                  <a:lnTo>
                    <a:pt x="636408" y="482783"/>
                  </a:lnTo>
                  <a:lnTo>
                    <a:pt x="676611" y="455072"/>
                  </a:lnTo>
                  <a:lnTo>
                    <a:pt x="714491" y="424731"/>
                  </a:lnTo>
                  <a:lnTo>
                    <a:pt x="749680" y="391684"/>
                  </a:lnTo>
                  <a:lnTo>
                    <a:pt x="781811" y="355854"/>
                  </a:lnTo>
                  <a:lnTo>
                    <a:pt x="813053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355854"/>
                  </a:lnTo>
                  <a:lnTo>
                    <a:pt x="749680" y="391684"/>
                  </a:lnTo>
                  <a:lnTo>
                    <a:pt x="714491" y="424731"/>
                  </a:lnTo>
                  <a:lnTo>
                    <a:pt x="676611" y="455072"/>
                  </a:lnTo>
                  <a:lnTo>
                    <a:pt x="636408" y="482783"/>
                  </a:lnTo>
                  <a:lnTo>
                    <a:pt x="594250" y="507942"/>
                  </a:lnTo>
                  <a:lnTo>
                    <a:pt x="550503" y="530625"/>
                  </a:lnTo>
                  <a:lnTo>
                    <a:pt x="505535" y="550910"/>
                  </a:lnTo>
                  <a:lnTo>
                    <a:pt x="459714" y="568872"/>
                  </a:lnTo>
                  <a:lnTo>
                    <a:pt x="413406" y="584590"/>
                  </a:lnTo>
                  <a:lnTo>
                    <a:pt x="366980" y="598140"/>
                  </a:lnTo>
                  <a:lnTo>
                    <a:pt x="320802" y="609600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6"/>
                  </a:lnTo>
                  <a:lnTo>
                    <a:pt x="62619" y="524626"/>
                  </a:lnTo>
                  <a:lnTo>
                    <a:pt x="82844" y="478348"/>
                  </a:lnTo>
                  <a:lnTo>
                    <a:pt x="98013" y="431347"/>
                  </a:lnTo>
                  <a:lnTo>
                    <a:pt x="108125" y="383830"/>
                  </a:lnTo>
                  <a:lnTo>
                    <a:pt x="113182" y="336004"/>
                  </a:lnTo>
                  <a:lnTo>
                    <a:pt x="113182" y="288074"/>
                  </a:lnTo>
                  <a:lnTo>
                    <a:pt x="108125" y="240247"/>
                  </a:lnTo>
                  <a:lnTo>
                    <a:pt x="98013" y="192730"/>
                  </a:lnTo>
                  <a:lnTo>
                    <a:pt x="82844" y="145729"/>
                  </a:lnTo>
                  <a:lnTo>
                    <a:pt x="62619" y="99451"/>
                  </a:lnTo>
                  <a:lnTo>
                    <a:pt x="37337" y="54102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4478"/>
                  </a:lnTo>
                  <a:lnTo>
                    <a:pt x="366654" y="25696"/>
                  </a:lnTo>
                  <a:lnTo>
                    <a:pt x="413012" y="39080"/>
                  </a:lnTo>
                  <a:lnTo>
                    <a:pt x="459443" y="54698"/>
                  </a:lnTo>
                  <a:lnTo>
                    <a:pt x="505517" y="72617"/>
                  </a:lnTo>
                  <a:lnTo>
                    <a:pt x="550802" y="92906"/>
                  </a:lnTo>
                  <a:lnTo>
                    <a:pt x="594867" y="115633"/>
                  </a:lnTo>
                  <a:lnTo>
                    <a:pt x="637282" y="140866"/>
                  </a:lnTo>
                  <a:lnTo>
                    <a:pt x="677615" y="168673"/>
                  </a:lnTo>
                  <a:lnTo>
                    <a:pt x="715435" y="199123"/>
                  </a:lnTo>
                  <a:lnTo>
                    <a:pt x="750311" y="232284"/>
                  </a:lnTo>
                  <a:lnTo>
                    <a:pt x="781811" y="268224"/>
                  </a:lnTo>
                  <a:lnTo>
                    <a:pt x="813053" y="312420"/>
                  </a:lnTo>
                  <a:close/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4" y="312420"/>
                  </a:moveTo>
                  <a:lnTo>
                    <a:pt x="810768" y="264413"/>
                  </a:lnTo>
                  <a:lnTo>
                    <a:pt x="797814" y="216407"/>
                  </a:lnTo>
                  <a:lnTo>
                    <a:pt x="778753" y="169366"/>
                  </a:lnTo>
                  <a:lnTo>
                    <a:pt x="753155" y="127135"/>
                  </a:lnTo>
                  <a:lnTo>
                    <a:pt x="721691" y="90165"/>
                  </a:lnTo>
                  <a:lnTo>
                    <a:pt x="685033" y="58907"/>
                  </a:lnTo>
                  <a:lnTo>
                    <a:pt x="643850" y="33811"/>
                  </a:lnTo>
                  <a:lnTo>
                    <a:pt x="598815" y="15327"/>
                  </a:lnTo>
                  <a:lnTo>
                    <a:pt x="550599" y="3906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50164" y="620267"/>
                  </a:lnTo>
                  <a:lnTo>
                    <a:pt x="597959" y="609535"/>
                  </a:lnTo>
                  <a:lnTo>
                    <a:pt x="643253" y="590807"/>
                  </a:lnTo>
                  <a:lnTo>
                    <a:pt x="685063" y="564953"/>
                  </a:lnTo>
                  <a:lnTo>
                    <a:pt x="722406" y="532842"/>
                  </a:lnTo>
                  <a:lnTo>
                    <a:pt x="754301" y="495345"/>
                  </a:lnTo>
                  <a:lnTo>
                    <a:pt x="779764" y="453331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50599" y="3906"/>
                  </a:lnTo>
                  <a:lnTo>
                    <a:pt x="598815" y="15327"/>
                  </a:lnTo>
                  <a:lnTo>
                    <a:pt x="643850" y="33811"/>
                  </a:lnTo>
                  <a:lnTo>
                    <a:pt x="685033" y="58907"/>
                  </a:lnTo>
                  <a:lnTo>
                    <a:pt x="721691" y="90165"/>
                  </a:lnTo>
                  <a:lnTo>
                    <a:pt x="753155" y="127135"/>
                  </a:lnTo>
                  <a:lnTo>
                    <a:pt x="778753" y="169366"/>
                  </a:lnTo>
                  <a:lnTo>
                    <a:pt x="797814" y="216407"/>
                  </a:lnTo>
                  <a:lnTo>
                    <a:pt x="810768" y="264413"/>
                  </a:lnTo>
                  <a:lnTo>
                    <a:pt x="813054" y="312420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9764" y="453331"/>
                  </a:lnTo>
                  <a:lnTo>
                    <a:pt x="754301" y="495345"/>
                  </a:lnTo>
                  <a:lnTo>
                    <a:pt x="722406" y="532842"/>
                  </a:lnTo>
                  <a:lnTo>
                    <a:pt x="685063" y="564953"/>
                  </a:lnTo>
                  <a:lnTo>
                    <a:pt x="643253" y="590807"/>
                  </a:lnTo>
                  <a:lnTo>
                    <a:pt x="597959" y="609535"/>
                  </a:lnTo>
                  <a:lnTo>
                    <a:pt x="550164" y="620267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744967" y="1924001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383341" y="1855787"/>
            <a:ext cx="1289050" cy="661670"/>
            <a:chOff x="4383341" y="1855787"/>
            <a:chExt cx="1289050" cy="661670"/>
          </a:xfrm>
        </p:grpSpPr>
        <p:sp>
          <p:nvSpPr>
            <p:cNvPr id="13" name="object 13"/>
            <p:cNvSpPr/>
            <p:nvPr/>
          </p:nvSpPr>
          <p:spPr>
            <a:xfrm>
              <a:off x="440207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02073" y="226314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27675" y="2186178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265937"/>
                  </a:lnTo>
                  <a:lnTo>
                    <a:pt x="741426" y="224789"/>
                  </a:lnTo>
                  <a:lnTo>
                    <a:pt x="697992" y="182879"/>
                  </a:lnTo>
                  <a:lnTo>
                    <a:pt x="646176" y="147827"/>
                  </a:lnTo>
                  <a:lnTo>
                    <a:pt x="603044" y="119669"/>
                  </a:lnTo>
                  <a:lnTo>
                    <a:pt x="558447" y="95090"/>
                  </a:lnTo>
                  <a:lnTo>
                    <a:pt x="512528" y="73697"/>
                  </a:lnTo>
                  <a:lnTo>
                    <a:pt x="465431" y="55102"/>
                  </a:lnTo>
                  <a:lnTo>
                    <a:pt x="417301" y="38913"/>
                  </a:lnTo>
                  <a:lnTo>
                    <a:pt x="368281" y="24739"/>
                  </a:lnTo>
                  <a:lnTo>
                    <a:pt x="318516" y="12191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1815"/>
                  </a:lnTo>
                  <a:lnTo>
                    <a:pt x="62279" y="99250"/>
                  </a:lnTo>
                  <a:lnTo>
                    <a:pt x="82231" y="146486"/>
                  </a:lnTo>
                  <a:lnTo>
                    <a:pt x="97195" y="193567"/>
                  </a:lnTo>
                  <a:lnTo>
                    <a:pt x="107170" y="240539"/>
                  </a:lnTo>
                  <a:lnTo>
                    <a:pt x="112157" y="287444"/>
                  </a:lnTo>
                  <a:lnTo>
                    <a:pt x="112156" y="334328"/>
                  </a:lnTo>
                  <a:lnTo>
                    <a:pt x="107168" y="381235"/>
                  </a:lnTo>
                  <a:lnTo>
                    <a:pt x="97191" y="428208"/>
                  </a:lnTo>
                  <a:lnTo>
                    <a:pt x="82227" y="475294"/>
                  </a:lnTo>
                  <a:lnTo>
                    <a:pt x="62276" y="522534"/>
                  </a:lnTo>
                  <a:lnTo>
                    <a:pt x="37338" y="569975"/>
                  </a:lnTo>
                  <a:lnTo>
                    <a:pt x="0" y="624077"/>
                  </a:lnTo>
                  <a:lnTo>
                    <a:pt x="243840" y="624077"/>
                  </a:lnTo>
                  <a:lnTo>
                    <a:pt x="318516" y="607313"/>
                  </a:lnTo>
                  <a:lnTo>
                    <a:pt x="391668" y="588263"/>
                  </a:lnTo>
                  <a:lnTo>
                    <a:pt x="462534" y="565403"/>
                  </a:lnTo>
                  <a:lnTo>
                    <a:pt x="527304" y="538733"/>
                  </a:lnTo>
                  <a:lnTo>
                    <a:pt x="589788" y="509777"/>
                  </a:lnTo>
                  <a:lnTo>
                    <a:pt x="646176" y="473963"/>
                  </a:lnTo>
                  <a:lnTo>
                    <a:pt x="695706" y="436625"/>
                  </a:lnTo>
                  <a:lnTo>
                    <a:pt x="741426" y="397001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355853"/>
                  </a:lnTo>
                  <a:lnTo>
                    <a:pt x="741426" y="397001"/>
                  </a:lnTo>
                  <a:lnTo>
                    <a:pt x="695706" y="436625"/>
                  </a:lnTo>
                  <a:lnTo>
                    <a:pt x="646176" y="473963"/>
                  </a:lnTo>
                  <a:lnTo>
                    <a:pt x="589788" y="509777"/>
                  </a:lnTo>
                  <a:lnTo>
                    <a:pt x="527304" y="538733"/>
                  </a:lnTo>
                  <a:lnTo>
                    <a:pt x="462534" y="565403"/>
                  </a:lnTo>
                  <a:lnTo>
                    <a:pt x="391668" y="588263"/>
                  </a:lnTo>
                  <a:lnTo>
                    <a:pt x="318516" y="607313"/>
                  </a:lnTo>
                  <a:lnTo>
                    <a:pt x="243840" y="624077"/>
                  </a:lnTo>
                  <a:lnTo>
                    <a:pt x="0" y="624077"/>
                  </a:lnTo>
                  <a:lnTo>
                    <a:pt x="37338" y="569975"/>
                  </a:lnTo>
                  <a:lnTo>
                    <a:pt x="62276" y="522534"/>
                  </a:lnTo>
                  <a:lnTo>
                    <a:pt x="82227" y="475294"/>
                  </a:lnTo>
                  <a:lnTo>
                    <a:pt x="97191" y="428208"/>
                  </a:lnTo>
                  <a:lnTo>
                    <a:pt x="107168" y="381235"/>
                  </a:lnTo>
                  <a:lnTo>
                    <a:pt x="112156" y="334328"/>
                  </a:lnTo>
                  <a:lnTo>
                    <a:pt x="112157" y="287444"/>
                  </a:lnTo>
                  <a:lnTo>
                    <a:pt x="107170" y="240539"/>
                  </a:lnTo>
                  <a:lnTo>
                    <a:pt x="97195" y="193567"/>
                  </a:lnTo>
                  <a:lnTo>
                    <a:pt x="82231" y="146486"/>
                  </a:lnTo>
                  <a:lnTo>
                    <a:pt x="62279" y="99250"/>
                  </a:lnTo>
                  <a:lnTo>
                    <a:pt x="37338" y="51815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2191"/>
                  </a:lnTo>
                  <a:lnTo>
                    <a:pt x="368281" y="24739"/>
                  </a:lnTo>
                  <a:lnTo>
                    <a:pt x="417301" y="38913"/>
                  </a:lnTo>
                  <a:lnTo>
                    <a:pt x="465431" y="55102"/>
                  </a:lnTo>
                  <a:lnTo>
                    <a:pt x="512528" y="73697"/>
                  </a:lnTo>
                  <a:lnTo>
                    <a:pt x="558447" y="95090"/>
                  </a:lnTo>
                  <a:lnTo>
                    <a:pt x="603044" y="119669"/>
                  </a:lnTo>
                  <a:lnTo>
                    <a:pt x="646176" y="147827"/>
                  </a:lnTo>
                  <a:lnTo>
                    <a:pt x="697992" y="182879"/>
                  </a:lnTo>
                  <a:lnTo>
                    <a:pt x="741426" y="224789"/>
                  </a:lnTo>
                  <a:lnTo>
                    <a:pt x="781050" y="265937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839728" y="2011639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664269" y="3180905"/>
            <a:ext cx="756285" cy="661670"/>
            <a:chOff x="2664269" y="3180905"/>
            <a:chExt cx="756285" cy="661670"/>
          </a:xfrm>
        </p:grpSpPr>
        <p:sp>
          <p:nvSpPr>
            <p:cNvPr id="20" name="object 20"/>
            <p:cNvSpPr/>
            <p:nvPr/>
          </p:nvSpPr>
          <p:spPr>
            <a:xfrm>
              <a:off x="2683001" y="3199637"/>
              <a:ext cx="718820" cy="624205"/>
            </a:xfrm>
            <a:custGeom>
              <a:avLst/>
              <a:gdLst/>
              <a:ahLst/>
              <a:cxnLst/>
              <a:rect l="l" t="t" r="r" b="b"/>
              <a:pathLst>
                <a:path w="718820" h="624204">
                  <a:moveTo>
                    <a:pt x="624839" y="311657"/>
                  </a:moveTo>
                  <a:lnTo>
                    <a:pt x="0" y="0"/>
                  </a:lnTo>
                  <a:lnTo>
                    <a:pt x="0" y="624077"/>
                  </a:lnTo>
                  <a:lnTo>
                    <a:pt x="624839" y="311657"/>
                  </a:lnTo>
                  <a:close/>
                </a:path>
                <a:path w="718820" h="624204">
                  <a:moveTo>
                    <a:pt x="718565" y="311657"/>
                  </a:moveTo>
                  <a:lnTo>
                    <a:pt x="714755" y="293369"/>
                  </a:lnTo>
                  <a:lnTo>
                    <a:pt x="704088" y="278891"/>
                  </a:lnTo>
                  <a:lnTo>
                    <a:pt x="689610" y="268223"/>
                  </a:lnTo>
                  <a:lnTo>
                    <a:pt x="671321" y="265937"/>
                  </a:lnTo>
                  <a:lnTo>
                    <a:pt x="654557" y="268223"/>
                  </a:lnTo>
                  <a:lnTo>
                    <a:pt x="639317" y="278891"/>
                  </a:lnTo>
                  <a:lnTo>
                    <a:pt x="629411" y="293369"/>
                  </a:lnTo>
                  <a:lnTo>
                    <a:pt x="624839" y="311657"/>
                  </a:lnTo>
                  <a:lnTo>
                    <a:pt x="629411" y="330707"/>
                  </a:lnTo>
                  <a:lnTo>
                    <a:pt x="639317" y="345185"/>
                  </a:lnTo>
                  <a:lnTo>
                    <a:pt x="659808" y="357829"/>
                  </a:lnTo>
                  <a:lnTo>
                    <a:pt x="680575" y="358844"/>
                  </a:lnTo>
                  <a:lnTo>
                    <a:pt x="699573" y="349411"/>
                  </a:lnTo>
                  <a:lnTo>
                    <a:pt x="714755" y="330707"/>
                  </a:lnTo>
                  <a:lnTo>
                    <a:pt x="718565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9115" y="3446849"/>
              <a:ext cx="131178" cy="13035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683001" y="3199637"/>
              <a:ext cx="624840" cy="624205"/>
            </a:xfrm>
            <a:custGeom>
              <a:avLst/>
              <a:gdLst/>
              <a:ahLst/>
              <a:cxnLst/>
              <a:rect l="l" t="t" r="r" b="b"/>
              <a:pathLst>
                <a:path w="624839" h="624204">
                  <a:moveTo>
                    <a:pt x="0" y="0"/>
                  </a:moveTo>
                  <a:lnTo>
                    <a:pt x="624839" y="311657"/>
                  </a:lnTo>
                  <a:lnTo>
                    <a:pt x="0" y="624077"/>
                  </a:lnTo>
                  <a:lnTo>
                    <a:pt x="0" y="0"/>
                  </a:lnTo>
                  <a:close/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724409" y="3396812"/>
            <a:ext cx="422909" cy="233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50" b="1" spc="-5" dirty="0">
                <a:latin typeface="Comic Sans MS"/>
                <a:cs typeface="Comic Sans MS"/>
              </a:rPr>
              <a:t>N</a:t>
            </a:r>
            <a:r>
              <a:rPr sz="1350" b="1" spc="5" dirty="0">
                <a:latin typeface="Comic Sans MS"/>
                <a:cs typeface="Comic Sans MS"/>
              </a:rPr>
              <a:t>OT</a:t>
            </a:r>
            <a:endParaRPr sz="135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494537" y="1639061"/>
            <a:ext cx="1250950" cy="780415"/>
          </a:xfrm>
          <a:prstGeom prst="rect">
            <a:avLst/>
          </a:prstGeom>
          <a:ln w="37452">
            <a:solidFill>
              <a:srgbClr val="000000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284480" marR="133985" indent="-143510">
              <a:lnSpc>
                <a:spcPts val="2170"/>
              </a:lnSpc>
              <a:spcBef>
                <a:spcPts val="980"/>
              </a:spcBef>
            </a:pPr>
            <a:r>
              <a:rPr sz="1900" b="0" dirty="0">
                <a:solidFill>
                  <a:srgbClr val="000000"/>
                </a:solidFill>
                <a:latin typeface="Comic Sans MS"/>
                <a:cs typeface="Comic Sans MS"/>
              </a:rPr>
              <a:t>50B</a:t>
            </a:r>
            <a:r>
              <a:rPr sz="1900" b="0" spc="10" dirty="0">
                <a:solidFill>
                  <a:srgbClr val="000000"/>
                </a:solidFill>
                <a:latin typeface="Comic Sans MS"/>
                <a:cs typeface="Comic Sans MS"/>
              </a:rPr>
              <a:t>F</a:t>
            </a:r>
            <a:r>
              <a:rPr sz="1900" b="0" spc="-10" dirty="0">
                <a:solidFill>
                  <a:srgbClr val="000000"/>
                </a:solidFill>
                <a:latin typeface="Comic Sans MS"/>
                <a:cs typeface="Comic Sans MS"/>
              </a:rPr>
              <a:t>-</a:t>
            </a:r>
            <a:r>
              <a:rPr sz="1900" b="0" spc="5" dirty="0">
                <a:solidFill>
                  <a:srgbClr val="000000"/>
                </a:solidFill>
                <a:latin typeface="Comic Sans MS"/>
                <a:cs typeface="Comic Sans MS"/>
              </a:rPr>
              <a:t>P</a:t>
            </a:r>
            <a:r>
              <a:rPr sz="1900" b="0" spc="10" dirty="0">
                <a:solidFill>
                  <a:srgbClr val="000000"/>
                </a:solidFill>
                <a:latin typeface="Comic Sans MS"/>
                <a:cs typeface="Comic Sans MS"/>
              </a:rPr>
              <a:t>h  </a:t>
            </a:r>
            <a:r>
              <a:rPr sz="1900" b="0" spc="15" dirty="0">
                <a:solidFill>
                  <a:srgbClr val="000000"/>
                </a:solidFill>
                <a:latin typeface="Comic Sans MS"/>
                <a:cs typeface="Comic Sans MS"/>
              </a:rPr>
              <a:t>I</a:t>
            </a:r>
            <a:r>
              <a:rPr sz="1900" b="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1900" b="0" spc="10" dirty="0">
                <a:solidFill>
                  <a:srgbClr val="000000"/>
                </a:solidFill>
                <a:latin typeface="Comic Sans MS"/>
                <a:cs typeface="Comic Sans MS"/>
              </a:rPr>
              <a:t>&gt;</a:t>
            </a:r>
            <a:r>
              <a:rPr sz="1900" b="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1900" b="0" spc="15" dirty="0">
                <a:solidFill>
                  <a:srgbClr val="000000"/>
                </a:solidFill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744980" y="3511295"/>
            <a:ext cx="938530" cy="0"/>
          </a:xfrm>
          <a:custGeom>
            <a:avLst/>
            <a:gdLst/>
            <a:ahLst/>
            <a:cxnLst/>
            <a:rect l="l" t="t" r="r" b="b"/>
            <a:pathLst>
              <a:path w="938530">
                <a:moveTo>
                  <a:pt x="0" y="0"/>
                </a:moveTo>
                <a:lnTo>
                  <a:pt x="938022" y="0"/>
                </a:lnTo>
              </a:path>
            </a:pathLst>
          </a:custGeom>
          <a:ln w="374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94537" y="3043427"/>
            <a:ext cx="1250950" cy="935990"/>
          </a:xfrm>
          <a:prstGeom prst="rect">
            <a:avLst/>
          </a:prstGeom>
          <a:ln w="37452">
            <a:solidFill>
              <a:srgbClr val="0000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9695">
              <a:lnSpc>
                <a:spcPts val="2140"/>
              </a:lnSpc>
              <a:spcBef>
                <a:spcPts val="210"/>
              </a:spcBef>
            </a:pPr>
            <a:r>
              <a:rPr sz="1900" spc="5" dirty="0">
                <a:latin typeface="Comic Sans MS"/>
                <a:cs typeface="Comic Sans MS"/>
              </a:rPr>
              <a:t>IN1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52-b</a:t>
            </a:r>
            <a:endParaRPr sz="1900">
              <a:latin typeface="Comic Sans MS"/>
              <a:cs typeface="Comic Sans MS"/>
            </a:endParaRPr>
          </a:p>
          <a:p>
            <a:pPr marL="141605">
              <a:lnSpc>
                <a:spcPts val="2140"/>
              </a:lnSpc>
            </a:pPr>
            <a:r>
              <a:rPr sz="1900" spc="5" dirty="0">
                <a:latin typeface="Comic Sans MS"/>
                <a:cs typeface="Comic Sans MS"/>
              </a:rPr>
              <a:t>Open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  <a:p>
            <a:pPr marL="117475">
              <a:lnSpc>
                <a:spcPct val="100000"/>
              </a:lnSpc>
              <a:spcBef>
                <a:spcPts val="15"/>
              </a:spcBef>
            </a:pPr>
            <a:r>
              <a:rPr sz="1900" spc="5" dirty="0">
                <a:latin typeface="Comic Sans MS"/>
                <a:cs typeface="Comic Sans MS"/>
              </a:rPr>
              <a:t>Close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039" y="2548021"/>
            <a:ext cx="169989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5" dirty="0">
                <a:latin typeface="Comic Sans MS"/>
                <a:cs typeface="Comic Sans MS"/>
              </a:rPr>
              <a:t>Ph.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0904" y="4224421"/>
            <a:ext cx="91694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dirty="0">
                <a:latin typeface="Comic Sans MS"/>
                <a:cs typeface="Comic Sans MS"/>
              </a:rPr>
              <a:t>50BF-N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94537" y="4135373"/>
            <a:ext cx="1250950" cy="780415"/>
          </a:xfrm>
          <a:custGeom>
            <a:avLst/>
            <a:gdLst/>
            <a:ahLst/>
            <a:cxnLst/>
            <a:rect l="l" t="t" r="r" b="b"/>
            <a:pathLst>
              <a:path w="1250950" h="780414">
                <a:moveTo>
                  <a:pt x="0" y="0"/>
                </a:moveTo>
                <a:lnTo>
                  <a:pt x="0" y="780288"/>
                </a:lnTo>
                <a:lnTo>
                  <a:pt x="1250442" y="780287"/>
                </a:lnTo>
                <a:lnTo>
                  <a:pt x="1250442" y="0"/>
                </a:lnTo>
                <a:lnTo>
                  <a:pt x="0" y="0"/>
                </a:lnTo>
                <a:close/>
              </a:path>
            </a:pathLst>
          </a:custGeom>
          <a:ln w="374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66826" y="4499555"/>
            <a:ext cx="70675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1726247" y="5131625"/>
            <a:ext cx="2226310" cy="738505"/>
            <a:chOff x="1726247" y="5131625"/>
            <a:chExt cx="2226310" cy="738505"/>
          </a:xfrm>
        </p:grpSpPr>
        <p:sp>
          <p:nvSpPr>
            <p:cNvPr id="32" name="object 32"/>
            <p:cNvSpPr/>
            <p:nvPr/>
          </p:nvSpPr>
          <p:spPr>
            <a:xfrm>
              <a:off x="1744980" y="5150357"/>
              <a:ext cx="468630" cy="0"/>
            </a:xfrm>
            <a:custGeom>
              <a:avLst/>
              <a:gdLst/>
              <a:ahLst/>
              <a:cxnLst/>
              <a:rect l="l" t="t" r="r" b="b"/>
              <a:pathLst>
                <a:path w="468630">
                  <a:moveTo>
                    <a:pt x="0" y="0"/>
                  </a:moveTo>
                  <a:lnTo>
                    <a:pt x="46863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767839" y="5539740"/>
              <a:ext cx="2165985" cy="0"/>
            </a:xfrm>
            <a:custGeom>
              <a:avLst/>
              <a:gdLst/>
              <a:ahLst/>
              <a:cxnLst/>
              <a:rect l="l" t="t" r="r" b="b"/>
              <a:pathLst>
                <a:path w="2165985">
                  <a:moveTo>
                    <a:pt x="0" y="0"/>
                  </a:moveTo>
                  <a:lnTo>
                    <a:pt x="2165603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744980" y="5851397"/>
              <a:ext cx="1250950" cy="0"/>
            </a:xfrm>
            <a:custGeom>
              <a:avLst/>
              <a:gdLst/>
              <a:ahLst/>
              <a:cxnLst/>
              <a:rect l="l" t="t" r="r" b="b"/>
              <a:pathLst>
                <a:path w="1250950">
                  <a:moveTo>
                    <a:pt x="0" y="0"/>
                  </a:moveTo>
                  <a:lnTo>
                    <a:pt x="1250442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150370" y="5024765"/>
            <a:ext cx="1624330" cy="9613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87655" marR="5080" indent="-275590" algn="just">
              <a:lnSpc>
                <a:spcPct val="107800"/>
              </a:lnSpc>
              <a:spcBef>
                <a:spcPts val="90"/>
              </a:spcBef>
            </a:pPr>
            <a:r>
              <a:rPr sz="1900" spc="10" dirty="0">
                <a:latin typeface="Comic Sans MS"/>
                <a:cs typeface="Comic Sans MS"/>
              </a:rPr>
              <a:t>N.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3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 </a:t>
            </a:r>
            <a:r>
              <a:rPr sz="1900" spc="-55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Out </a:t>
            </a:r>
            <a:r>
              <a:rPr sz="1900" dirty="0">
                <a:latin typeface="Comic Sans MS"/>
                <a:cs typeface="Comic Sans MS"/>
              </a:rPr>
              <a:t>Enable. </a:t>
            </a:r>
            <a:r>
              <a:rPr sz="1900" spc="-55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In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2428811" y="4195889"/>
            <a:ext cx="1288415" cy="661670"/>
            <a:chOff x="2428811" y="4195889"/>
            <a:chExt cx="1288415" cy="661670"/>
          </a:xfrm>
        </p:grpSpPr>
        <p:sp>
          <p:nvSpPr>
            <p:cNvPr id="37" name="object 37"/>
            <p:cNvSpPr/>
            <p:nvPr/>
          </p:nvSpPr>
          <p:spPr>
            <a:xfrm>
              <a:off x="2447543" y="444779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447543" y="4526279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447543" y="4603241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07238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265937"/>
                  </a:lnTo>
                  <a:lnTo>
                    <a:pt x="748844" y="229773"/>
                  </a:lnTo>
                  <a:lnTo>
                    <a:pt x="713328" y="196538"/>
                  </a:lnTo>
                  <a:lnTo>
                    <a:pt x="675518" y="166129"/>
                  </a:lnTo>
                  <a:lnTo>
                    <a:pt x="635666" y="138443"/>
                  </a:lnTo>
                  <a:lnTo>
                    <a:pt x="594026" y="113376"/>
                  </a:lnTo>
                  <a:lnTo>
                    <a:pt x="550850" y="90826"/>
                  </a:lnTo>
                  <a:lnTo>
                    <a:pt x="506392" y="70687"/>
                  </a:lnTo>
                  <a:lnTo>
                    <a:pt x="460905" y="52858"/>
                  </a:lnTo>
                  <a:lnTo>
                    <a:pt x="414642" y="37235"/>
                  </a:lnTo>
                  <a:lnTo>
                    <a:pt x="367857" y="23714"/>
                  </a:lnTo>
                  <a:lnTo>
                    <a:pt x="320802" y="12191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1815"/>
                  </a:lnTo>
                  <a:lnTo>
                    <a:pt x="68579" y="108203"/>
                  </a:lnTo>
                  <a:lnTo>
                    <a:pt x="89153" y="166115"/>
                  </a:lnTo>
                  <a:lnTo>
                    <a:pt x="102827" y="208657"/>
                  </a:lnTo>
                  <a:lnTo>
                    <a:pt x="111031" y="258061"/>
                  </a:lnTo>
                  <a:lnTo>
                    <a:pt x="113766" y="310895"/>
                  </a:lnTo>
                  <a:lnTo>
                    <a:pt x="111031" y="363730"/>
                  </a:lnTo>
                  <a:lnTo>
                    <a:pt x="102827" y="413134"/>
                  </a:lnTo>
                  <a:lnTo>
                    <a:pt x="89153" y="455675"/>
                  </a:lnTo>
                  <a:lnTo>
                    <a:pt x="68579" y="513587"/>
                  </a:lnTo>
                  <a:lnTo>
                    <a:pt x="37337" y="569975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7313"/>
                  </a:lnTo>
                  <a:lnTo>
                    <a:pt x="369420" y="594932"/>
                  </a:lnTo>
                  <a:lnTo>
                    <a:pt x="416757" y="581136"/>
                  </a:lnTo>
                  <a:lnTo>
                    <a:pt x="462792" y="565697"/>
                  </a:lnTo>
                  <a:lnTo>
                    <a:pt x="507504" y="548389"/>
                  </a:lnTo>
                  <a:lnTo>
                    <a:pt x="550876" y="528985"/>
                  </a:lnTo>
                  <a:lnTo>
                    <a:pt x="592885" y="507258"/>
                  </a:lnTo>
                  <a:lnTo>
                    <a:pt x="633513" y="482983"/>
                  </a:lnTo>
                  <a:lnTo>
                    <a:pt x="672740" y="455931"/>
                  </a:lnTo>
                  <a:lnTo>
                    <a:pt x="710545" y="425877"/>
                  </a:lnTo>
                  <a:lnTo>
                    <a:pt x="746909" y="392593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6909" y="392593"/>
                  </a:lnTo>
                  <a:lnTo>
                    <a:pt x="710545" y="425877"/>
                  </a:lnTo>
                  <a:lnTo>
                    <a:pt x="672740" y="455931"/>
                  </a:lnTo>
                  <a:lnTo>
                    <a:pt x="633513" y="482983"/>
                  </a:lnTo>
                  <a:lnTo>
                    <a:pt x="592885" y="507258"/>
                  </a:lnTo>
                  <a:lnTo>
                    <a:pt x="550876" y="528985"/>
                  </a:lnTo>
                  <a:lnTo>
                    <a:pt x="507504" y="548389"/>
                  </a:lnTo>
                  <a:lnTo>
                    <a:pt x="462792" y="565697"/>
                  </a:lnTo>
                  <a:lnTo>
                    <a:pt x="416757" y="581136"/>
                  </a:lnTo>
                  <a:lnTo>
                    <a:pt x="369420" y="594932"/>
                  </a:lnTo>
                  <a:lnTo>
                    <a:pt x="320802" y="607313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5"/>
                  </a:lnTo>
                  <a:lnTo>
                    <a:pt x="68579" y="513587"/>
                  </a:lnTo>
                  <a:lnTo>
                    <a:pt x="89153" y="455675"/>
                  </a:lnTo>
                  <a:lnTo>
                    <a:pt x="102827" y="413134"/>
                  </a:lnTo>
                  <a:lnTo>
                    <a:pt x="111031" y="363730"/>
                  </a:lnTo>
                  <a:lnTo>
                    <a:pt x="113766" y="310895"/>
                  </a:lnTo>
                  <a:lnTo>
                    <a:pt x="111031" y="258061"/>
                  </a:lnTo>
                  <a:lnTo>
                    <a:pt x="102827" y="208657"/>
                  </a:lnTo>
                  <a:lnTo>
                    <a:pt x="89153" y="166115"/>
                  </a:lnTo>
                  <a:lnTo>
                    <a:pt x="68579" y="108203"/>
                  </a:lnTo>
                  <a:lnTo>
                    <a:pt x="37337" y="51815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2191"/>
                  </a:lnTo>
                  <a:lnTo>
                    <a:pt x="367857" y="23714"/>
                  </a:lnTo>
                  <a:lnTo>
                    <a:pt x="414642" y="37235"/>
                  </a:lnTo>
                  <a:lnTo>
                    <a:pt x="460905" y="52858"/>
                  </a:lnTo>
                  <a:lnTo>
                    <a:pt x="506392" y="70687"/>
                  </a:lnTo>
                  <a:lnTo>
                    <a:pt x="550850" y="90826"/>
                  </a:lnTo>
                  <a:lnTo>
                    <a:pt x="594026" y="113376"/>
                  </a:lnTo>
                  <a:lnTo>
                    <a:pt x="635666" y="138443"/>
                  </a:lnTo>
                  <a:lnTo>
                    <a:pt x="675518" y="166129"/>
                  </a:lnTo>
                  <a:lnTo>
                    <a:pt x="713328" y="196538"/>
                  </a:lnTo>
                  <a:lnTo>
                    <a:pt x="748844" y="229773"/>
                  </a:lnTo>
                  <a:lnTo>
                    <a:pt x="781811" y="265937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4" y="311657"/>
                  </a:moveTo>
                  <a:lnTo>
                    <a:pt x="810768" y="262128"/>
                  </a:lnTo>
                  <a:lnTo>
                    <a:pt x="797814" y="214122"/>
                  </a:lnTo>
                  <a:lnTo>
                    <a:pt x="779931" y="168059"/>
                  </a:lnTo>
                  <a:lnTo>
                    <a:pt x="754386" y="126153"/>
                  </a:lnTo>
                  <a:lnTo>
                    <a:pt x="722244" y="89082"/>
                  </a:lnTo>
                  <a:lnTo>
                    <a:pt x="684571" y="57526"/>
                  </a:lnTo>
                  <a:lnTo>
                    <a:pt x="642432" y="32161"/>
                  </a:lnTo>
                  <a:lnTo>
                    <a:pt x="596892" y="13666"/>
                  </a:lnTo>
                  <a:lnTo>
                    <a:pt x="549017" y="2720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8"/>
                  </a:lnTo>
                  <a:lnTo>
                    <a:pt x="499872" y="624078"/>
                  </a:lnTo>
                  <a:lnTo>
                    <a:pt x="550164" y="619506"/>
                  </a:lnTo>
                  <a:lnTo>
                    <a:pt x="599707" y="606596"/>
                  </a:lnTo>
                  <a:lnTo>
                    <a:pt x="645144" y="587954"/>
                  </a:lnTo>
                  <a:lnTo>
                    <a:pt x="686105" y="563547"/>
                  </a:lnTo>
                  <a:lnTo>
                    <a:pt x="722222" y="533346"/>
                  </a:lnTo>
                  <a:lnTo>
                    <a:pt x="753126" y="497320"/>
                  </a:lnTo>
                  <a:lnTo>
                    <a:pt x="778446" y="455438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499872" y="624078"/>
                  </a:moveTo>
                  <a:lnTo>
                    <a:pt x="0" y="624078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9017" y="2720"/>
                  </a:lnTo>
                  <a:lnTo>
                    <a:pt x="596892" y="13666"/>
                  </a:lnTo>
                  <a:lnTo>
                    <a:pt x="642432" y="32161"/>
                  </a:lnTo>
                  <a:lnTo>
                    <a:pt x="684571" y="57526"/>
                  </a:lnTo>
                  <a:lnTo>
                    <a:pt x="722244" y="89082"/>
                  </a:lnTo>
                  <a:lnTo>
                    <a:pt x="754386" y="126153"/>
                  </a:lnTo>
                  <a:lnTo>
                    <a:pt x="779931" y="168059"/>
                  </a:lnTo>
                  <a:lnTo>
                    <a:pt x="797814" y="214122"/>
                  </a:lnTo>
                  <a:lnTo>
                    <a:pt x="810768" y="262128"/>
                  </a:lnTo>
                  <a:lnTo>
                    <a:pt x="813054" y="311657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8446" y="455438"/>
                  </a:lnTo>
                  <a:lnTo>
                    <a:pt x="753126" y="497320"/>
                  </a:lnTo>
                  <a:lnTo>
                    <a:pt x="722222" y="533346"/>
                  </a:lnTo>
                  <a:lnTo>
                    <a:pt x="686105" y="563547"/>
                  </a:lnTo>
                  <a:lnTo>
                    <a:pt x="645144" y="587954"/>
                  </a:lnTo>
                  <a:lnTo>
                    <a:pt x="599707" y="606596"/>
                  </a:lnTo>
                  <a:lnTo>
                    <a:pt x="550164" y="619506"/>
                  </a:lnTo>
                  <a:lnTo>
                    <a:pt x="499872" y="624078"/>
                  </a:lnTo>
                  <a:close/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2784594" y="4343355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4383341" y="4272851"/>
            <a:ext cx="1289050" cy="661670"/>
            <a:chOff x="4383341" y="4272851"/>
            <a:chExt cx="1289050" cy="661670"/>
          </a:xfrm>
        </p:grpSpPr>
        <p:sp>
          <p:nvSpPr>
            <p:cNvPr id="47" name="object 47"/>
            <p:cNvSpPr/>
            <p:nvPr/>
          </p:nvSpPr>
          <p:spPr>
            <a:xfrm>
              <a:off x="440207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402073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02073" y="468249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027675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268223"/>
                  </a:lnTo>
                  <a:lnTo>
                    <a:pt x="748978" y="232146"/>
                  </a:lnTo>
                  <a:lnTo>
                    <a:pt x="713768" y="198928"/>
                  </a:lnTo>
                  <a:lnTo>
                    <a:pt x="675802" y="168483"/>
                  </a:lnTo>
                  <a:lnTo>
                    <a:pt x="635459" y="140725"/>
                  </a:lnTo>
                  <a:lnTo>
                    <a:pt x="593122" y="115570"/>
                  </a:lnTo>
                  <a:lnTo>
                    <a:pt x="549169" y="92930"/>
                  </a:lnTo>
                  <a:lnTo>
                    <a:pt x="503983" y="72722"/>
                  </a:lnTo>
                  <a:lnTo>
                    <a:pt x="457944" y="54858"/>
                  </a:lnTo>
                  <a:lnTo>
                    <a:pt x="411432" y="39253"/>
                  </a:lnTo>
                  <a:lnTo>
                    <a:pt x="364829" y="25821"/>
                  </a:lnTo>
                  <a:lnTo>
                    <a:pt x="318516" y="14478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4101"/>
                  </a:lnTo>
                  <a:lnTo>
                    <a:pt x="62274" y="100815"/>
                  </a:lnTo>
                  <a:lnTo>
                    <a:pt x="82210" y="147636"/>
                  </a:lnTo>
                  <a:lnTo>
                    <a:pt x="97149" y="194542"/>
                  </a:lnTo>
                  <a:lnTo>
                    <a:pt x="107096" y="241508"/>
                  </a:lnTo>
                  <a:lnTo>
                    <a:pt x="112055" y="288511"/>
                  </a:lnTo>
                  <a:lnTo>
                    <a:pt x="112032" y="335528"/>
                  </a:lnTo>
                  <a:lnTo>
                    <a:pt x="107031" y="382533"/>
                  </a:lnTo>
                  <a:lnTo>
                    <a:pt x="97056" y="429504"/>
                  </a:lnTo>
                  <a:lnTo>
                    <a:pt x="82112" y="476418"/>
                  </a:lnTo>
                  <a:lnTo>
                    <a:pt x="62205" y="523249"/>
                  </a:lnTo>
                  <a:lnTo>
                    <a:pt x="37338" y="569975"/>
                  </a:lnTo>
                  <a:lnTo>
                    <a:pt x="0" y="624078"/>
                  </a:lnTo>
                  <a:lnTo>
                    <a:pt x="243840" y="624078"/>
                  </a:lnTo>
                  <a:lnTo>
                    <a:pt x="318516" y="609600"/>
                  </a:lnTo>
                  <a:lnTo>
                    <a:pt x="365610" y="597936"/>
                  </a:lnTo>
                  <a:lnTo>
                    <a:pt x="412497" y="584360"/>
                  </a:lnTo>
                  <a:lnTo>
                    <a:pt x="458909" y="568748"/>
                  </a:lnTo>
                  <a:lnTo>
                    <a:pt x="504579" y="550978"/>
                  </a:lnTo>
                  <a:lnTo>
                    <a:pt x="549240" y="530926"/>
                  </a:lnTo>
                  <a:lnTo>
                    <a:pt x="592625" y="508472"/>
                  </a:lnTo>
                  <a:lnTo>
                    <a:pt x="634466" y="483491"/>
                  </a:lnTo>
                  <a:lnTo>
                    <a:pt x="674496" y="455861"/>
                  </a:lnTo>
                  <a:lnTo>
                    <a:pt x="712449" y="425460"/>
                  </a:lnTo>
                  <a:lnTo>
                    <a:pt x="748055" y="392165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355853"/>
                  </a:lnTo>
                  <a:lnTo>
                    <a:pt x="748055" y="392165"/>
                  </a:lnTo>
                  <a:lnTo>
                    <a:pt x="712449" y="425460"/>
                  </a:lnTo>
                  <a:lnTo>
                    <a:pt x="674496" y="455861"/>
                  </a:lnTo>
                  <a:lnTo>
                    <a:pt x="634466" y="483491"/>
                  </a:lnTo>
                  <a:lnTo>
                    <a:pt x="592625" y="508472"/>
                  </a:lnTo>
                  <a:lnTo>
                    <a:pt x="549240" y="530926"/>
                  </a:lnTo>
                  <a:lnTo>
                    <a:pt x="504579" y="550978"/>
                  </a:lnTo>
                  <a:lnTo>
                    <a:pt x="458909" y="568748"/>
                  </a:lnTo>
                  <a:lnTo>
                    <a:pt x="412497" y="584360"/>
                  </a:lnTo>
                  <a:lnTo>
                    <a:pt x="365610" y="597936"/>
                  </a:lnTo>
                  <a:lnTo>
                    <a:pt x="318516" y="609600"/>
                  </a:lnTo>
                  <a:lnTo>
                    <a:pt x="243840" y="624078"/>
                  </a:lnTo>
                  <a:lnTo>
                    <a:pt x="0" y="624078"/>
                  </a:lnTo>
                  <a:lnTo>
                    <a:pt x="37338" y="569975"/>
                  </a:lnTo>
                  <a:lnTo>
                    <a:pt x="62205" y="523249"/>
                  </a:lnTo>
                  <a:lnTo>
                    <a:pt x="82112" y="476418"/>
                  </a:lnTo>
                  <a:lnTo>
                    <a:pt x="97056" y="429504"/>
                  </a:lnTo>
                  <a:lnTo>
                    <a:pt x="107031" y="382533"/>
                  </a:lnTo>
                  <a:lnTo>
                    <a:pt x="112032" y="335528"/>
                  </a:lnTo>
                  <a:lnTo>
                    <a:pt x="112055" y="288511"/>
                  </a:lnTo>
                  <a:lnTo>
                    <a:pt x="107096" y="241508"/>
                  </a:lnTo>
                  <a:lnTo>
                    <a:pt x="97149" y="194542"/>
                  </a:lnTo>
                  <a:lnTo>
                    <a:pt x="82210" y="147636"/>
                  </a:lnTo>
                  <a:lnTo>
                    <a:pt x="62274" y="100815"/>
                  </a:lnTo>
                  <a:lnTo>
                    <a:pt x="37338" y="54101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4478"/>
                  </a:lnTo>
                  <a:lnTo>
                    <a:pt x="364829" y="25821"/>
                  </a:lnTo>
                  <a:lnTo>
                    <a:pt x="411432" y="39253"/>
                  </a:lnTo>
                  <a:lnTo>
                    <a:pt x="457944" y="54858"/>
                  </a:lnTo>
                  <a:lnTo>
                    <a:pt x="503983" y="72722"/>
                  </a:lnTo>
                  <a:lnTo>
                    <a:pt x="549169" y="92930"/>
                  </a:lnTo>
                  <a:lnTo>
                    <a:pt x="593122" y="115570"/>
                  </a:lnTo>
                  <a:lnTo>
                    <a:pt x="635459" y="140725"/>
                  </a:lnTo>
                  <a:lnTo>
                    <a:pt x="675802" y="168483"/>
                  </a:lnTo>
                  <a:lnTo>
                    <a:pt x="713768" y="198928"/>
                  </a:lnTo>
                  <a:lnTo>
                    <a:pt x="748978" y="232146"/>
                  </a:lnTo>
                  <a:lnTo>
                    <a:pt x="781050" y="268223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4839728" y="4430971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1726247" y="2011997"/>
            <a:ext cx="5196205" cy="3858260"/>
            <a:chOff x="1726247" y="2011997"/>
            <a:chExt cx="5196205" cy="3858260"/>
          </a:xfrm>
        </p:grpSpPr>
        <p:sp>
          <p:nvSpPr>
            <p:cNvPr id="55" name="object 55"/>
            <p:cNvSpPr/>
            <p:nvPr/>
          </p:nvSpPr>
          <p:spPr>
            <a:xfrm>
              <a:off x="1744980" y="2030730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0" y="0"/>
                  </a:moveTo>
                  <a:lnTo>
                    <a:pt x="702564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744980" y="2731770"/>
              <a:ext cx="468630" cy="0"/>
            </a:xfrm>
            <a:custGeom>
              <a:avLst/>
              <a:gdLst/>
              <a:ahLst/>
              <a:cxnLst/>
              <a:rect l="l" t="t" r="r" b="b"/>
              <a:pathLst>
                <a:path w="468630">
                  <a:moveTo>
                    <a:pt x="0" y="0"/>
                  </a:moveTo>
                  <a:lnTo>
                    <a:pt x="46863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213609" y="2186177"/>
              <a:ext cx="234315" cy="546100"/>
            </a:xfrm>
            <a:custGeom>
              <a:avLst/>
              <a:gdLst/>
              <a:ahLst/>
              <a:cxnLst/>
              <a:rect l="l" t="t" r="r" b="b"/>
              <a:pathLst>
                <a:path w="234314" h="546100">
                  <a:moveTo>
                    <a:pt x="233934" y="0"/>
                  </a:moveTo>
                  <a:lnTo>
                    <a:pt x="0" y="0"/>
                  </a:lnTo>
                  <a:lnTo>
                    <a:pt x="0" y="545592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697985" y="2107691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744979" y="4526279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702564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447543" y="3511295"/>
              <a:ext cx="0" cy="936625"/>
            </a:xfrm>
            <a:custGeom>
              <a:avLst/>
              <a:gdLst/>
              <a:ahLst/>
              <a:cxnLst/>
              <a:rect l="l" t="t" r="r" b="b"/>
              <a:pathLst>
                <a:path h="936625">
                  <a:moveTo>
                    <a:pt x="0" y="936498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213609" y="4603241"/>
              <a:ext cx="234315" cy="547370"/>
            </a:xfrm>
            <a:custGeom>
              <a:avLst/>
              <a:gdLst/>
              <a:ahLst/>
              <a:cxnLst/>
              <a:rect l="l" t="t" r="r" b="b"/>
              <a:pathLst>
                <a:path w="234314" h="547370">
                  <a:moveTo>
                    <a:pt x="233934" y="0"/>
                  </a:moveTo>
                  <a:lnTo>
                    <a:pt x="0" y="0"/>
                  </a:lnTo>
                  <a:lnTo>
                    <a:pt x="0" y="547116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697985" y="4526279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406140" y="2263139"/>
              <a:ext cx="996315" cy="1248410"/>
            </a:xfrm>
            <a:custGeom>
              <a:avLst/>
              <a:gdLst/>
              <a:ahLst/>
              <a:cxnLst/>
              <a:rect l="l" t="t" r="r" b="b"/>
              <a:pathLst>
                <a:path w="996314" h="1248410">
                  <a:moveTo>
                    <a:pt x="0" y="1248155"/>
                  </a:moveTo>
                  <a:lnTo>
                    <a:pt x="683514" y="1248155"/>
                  </a:lnTo>
                  <a:lnTo>
                    <a:pt x="683514" y="0"/>
                  </a:lnTo>
                  <a:lnTo>
                    <a:pt x="995934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933444" y="4603241"/>
              <a:ext cx="468630" cy="936625"/>
            </a:xfrm>
            <a:custGeom>
              <a:avLst/>
              <a:gdLst/>
              <a:ahLst/>
              <a:cxnLst/>
              <a:rect l="l" t="t" r="r" b="b"/>
              <a:pathLst>
                <a:path w="468629" h="936625">
                  <a:moveTo>
                    <a:pt x="0" y="936498"/>
                  </a:moveTo>
                  <a:lnTo>
                    <a:pt x="0" y="0"/>
                  </a:lnTo>
                  <a:lnTo>
                    <a:pt x="46863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995421" y="4682489"/>
              <a:ext cx="1407160" cy="1169035"/>
            </a:xfrm>
            <a:custGeom>
              <a:avLst/>
              <a:gdLst/>
              <a:ahLst/>
              <a:cxnLst/>
              <a:rect l="l" t="t" r="r" b="b"/>
              <a:pathLst>
                <a:path w="1407160" h="1169035">
                  <a:moveTo>
                    <a:pt x="0" y="1168908"/>
                  </a:moveTo>
                  <a:lnTo>
                    <a:pt x="1250442" y="1168908"/>
                  </a:lnTo>
                  <a:lnTo>
                    <a:pt x="1250442" y="0"/>
                  </a:lnTo>
                  <a:lnTo>
                    <a:pt x="1406651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653277" y="3434333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653277" y="3590543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278118" y="3511295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09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268223"/>
                  </a:lnTo>
                  <a:lnTo>
                    <a:pt x="750357" y="232923"/>
                  </a:lnTo>
                  <a:lnTo>
                    <a:pt x="715334" y="200014"/>
                  </a:lnTo>
                  <a:lnTo>
                    <a:pt x="677222" y="169514"/>
                  </a:lnTo>
                  <a:lnTo>
                    <a:pt x="636497" y="141442"/>
                  </a:lnTo>
                  <a:lnTo>
                    <a:pt x="593640" y="115816"/>
                  </a:lnTo>
                  <a:lnTo>
                    <a:pt x="549129" y="92656"/>
                  </a:lnTo>
                  <a:lnTo>
                    <a:pt x="503442" y="71979"/>
                  </a:lnTo>
                  <a:lnTo>
                    <a:pt x="457059" y="53804"/>
                  </a:lnTo>
                  <a:lnTo>
                    <a:pt x="410458" y="38150"/>
                  </a:lnTo>
                  <a:lnTo>
                    <a:pt x="364117" y="25035"/>
                  </a:lnTo>
                  <a:lnTo>
                    <a:pt x="318515" y="14477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1"/>
                  </a:lnTo>
                  <a:lnTo>
                    <a:pt x="62584" y="101439"/>
                  </a:lnTo>
                  <a:lnTo>
                    <a:pt x="82751" y="148507"/>
                  </a:lnTo>
                  <a:lnTo>
                    <a:pt x="97850" y="195365"/>
                  </a:lnTo>
                  <a:lnTo>
                    <a:pt x="107890" y="242073"/>
                  </a:lnTo>
                  <a:lnTo>
                    <a:pt x="112880" y="288694"/>
                  </a:lnTo>
                  <a:lnTo>
                    <a:pt x="112831" y="335288"/>
                  </a:lnTo>
                  <a:lnTo>
                    <a:pt x="107753" y="381915"/>
                  </a:lnTo>
                  <a:lnTo>
                    <a:pt x="97654" y="428637"/>
                  </a:lnTo>
                  <a:lnTo>
                    <a:pt x="82546" y="475513"/>
                  </a:lnTo>
                  <a:lnTo>
                    <a:pt x="62437" y="522606"/>
                  </a:lnTo>
                  <a:lnTo>
                    <a:pt x="37337" y="569975"/>
                  </a:lnTo>
                  <a:lnTo>
                    <a:pt x="0" y="624077"/>
                  </a:lnTo>
                  <a:lnTo>
                    <a:pt x="243839" y="624077"/>
                  </a:lnTo>
                  <a:lnTo>
                    <a:pt x="318515" y="609599"/>
                  </a:lnTo>
                  <a:lnTo>
                    <a:pt x="365427" y="597926"/>
                  </a:lnTo>
                  <a:lnTo>
                    <a:pt x="412253" y="584300"/>
                  </a:lnTo>
                  <a:lnTo>
                    <a:pt x="458704" y="568613"/>
                  </a:lnTo>
                  <a:lnTo>
                    <a:pt x="504488" y="550756"/>
                  </a:lnTo>
                  <a:lnTo>
                    <a:pt x="549314" y="530621"/>
                  </a:lnTo>
                  <a:lnTo>
                    <a:pt x="592889" y="508097"/>
                  </a:lnTo>
                  <a:lnTo>
                    <a:pt x="634922" y="483077"/>
                  </a:lnTo>
                  <a:lnTo>
                    <a:pt x="675123" y="455452"/>
                  </a:lnTo>
                  <a:lnTo>
                    <a:pt x="713199" y="425112"/>
                  </a:lnTo>
                  <a:lnTo>
                    <a:pt x="748859" y="391949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8859" y="391949"/>
                  </a:lnTo>
                  <a:lnTo>
                    <a:pt x="713199" y="425112"/>
                  </a:lnTo>
                  <a:lnTo>
                    <a:pt x="675123" y="455452"/>
                  </a:lnTo>
                  <a:lnTo>
                    <a:pt x="634922" y="483077"/>
                  </a:lnTo>
                  <a:lnTo>
                    <a:pt x="592889" y="508097"/>
                  </a:lnTo>
                  <a:lnTo>
                    <a:pt x="549314" y="530621"/>
                  </a:lnTo>
                  <a:lnTo>
                    <a:pt x="504488" y="550756"/>
                  </a:lnTo>
                  <a:lnTo>
                    <a:pt x="458704" y="568613"/>
                  </a:lnTo>
                  <a:lnTo>
                    <a:pt x="412253" y="584300"/>
                  </a:lnTo>
                  <a:lnTo>
                    <a:pt x="365427" y="597926"/>
                  </a:lnTo>
                  <a:lnTo>
                    <a:pt x="318515" y="609599"/>
                  </a:lnTo>
                  <a:lnTo>
                    <a:pt x="243839" y="624077"/>
                  </a:lnTo>
                  <a:lnTo>
                    <a:pt x="0" y="624077"/>
                  </a:lnTo>
                  <a:lnTo>
                    <a:pt x="37337" y="569975"/>
                  </a:lnTo>
                  <a:lnTo>
                    <a:pt x="62437" y="522606"/>
                  </a:lnTo>
                  <a:lnTo>
                    <a:pt x="82546" y="475513"/>
                  </a:lnTo>
                  <a:lnTo>
                    <a:pt x="97654" y="428637"/>
                  </a:lnTo>
                  <a:lnTo>
                    <a:pt x="107753" y="381915"/>
                  </a:lnTo>
                  <a:lnTo>
                    <a:pt x="112831" y="335288"/>
                  </a:lnTo>
                  <a:lnTo>
                    <a:pt x="112880" y="288694"/>
                  </a:lnTo>
                  <a:lnTo>
                    <a:pt x="107890" y="242073"/>
                  </a:lnTo>
                  <a:lnTo>
                    <a:pt x="97850" y="195365"/>
                  </a:lnTo>
                  <a:lnTo>
                    <a:pt x="82751" y="148507"/>
                  </a:lnTo>
                  <a:lnTo>
                    <a:pt x="62584" y="101439"/>
                  </a:lnTo>
                  <a:lnTo>
                    <a:pt x="37337" y="54101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18515" y="14477"/>
                  </a:lnTo>
                  <a:lnTo>
                    <a:pt x="364117" y="25035"/>
                  </a:lnTo>
                  <a:lnTo>
                    <a:pt x="410458" y="38150"/>
                  </a:lnTo>
                  <a:lnTo>
                    <a:pt x="457059" y="53804"/>
                  </a:lnTo>
                  <a:lnTo>
                    <a:pt x="503442" y="71979"/>
                  </a:lnTo>
                  <a:lnTo>
                    <a:pt x="549129" y="92656"/>
                  </a:lnTo>
                  <a:lnTo>
                    <a:pt x="593640" y="115816"/>
                  </a:lnTo>
                  <a:lnTo>
                    <a:pt x="636497" y="141442"/>
                  </a:lnTo>
                  <a:lnTo>
                    <a:pt x="677222" y="169514"/>
                  </a:lnTo>
                  <a:lnTo>
                    <a:pt x="715334" y="200014"/>
                  </a:lnTo>
                  <a:lnTo>
                    <a:pt x="750357" y="232923"/>
                  </a:lnTo>
                  <a:lnTo>
                    <a:pt x="781811" y="268223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4" y="311657"/>
                  </a:moveTo>
                  <a:lnTo>
                    <a:pt x="808482" y="263651"/>
                  </a:lnTo>
                  <a:lnTo>
                    <a:pt x="798576" y="216407"/>
                  </a:lnTo>
                  <a:lnTo>
                    <a:pt x="779801" y="171877"/>
                  </a:lnTo>
                  <a:lnTo>
                    <a:pt x="753606" y="130068"/>
                  </a:lnTo>
                  <a:lnTo>
                    <a:pt x="721037" y="92180"/>
                  </a:lnTo>
                  <a:lnTo>
                    <a:pt x="683135" y="59411"/>
                  </a:lnTo>
                  <a:lnTo>
                    <a:pt x="640946" y="32960"/>
                  </a:lnTo>
                  <a:lnTo>
                    <a:pt x="595512" y="14026"/>
                  </a:lnTo>
                  <a:lnTo>
                    <a:pt x="547878" y="3809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47878" y="619505"/>
                  </a:lnTo>
                  <a:lnTo>
                    <a:pt x="595884" y="609599"/>
                  </a:lnTo>
                  <a:lnTo>
                    <a:pt x="641817" y="590003"/>
                  </a:lnTo>
                  <a:lnTo>
                    <a:pt x="683636" y="564046"/>
                  </a:lnTo>
                  <a:lnTo>
                    <a:pt x="720713" y="532389"/>
                  </a:lnTo>
                  <a:lnTo>
                    <a:pt x="752422" y="495690"/>
                  </a:lnTo>
                  <a:lnTo>
                    <a:pt x="778137" y="454608"/>
                  </a:lnTo>
                  <a:lnTo>
                    <a:pt x="797232" y="409803"/>
                  </a:lnTo>
                  <a:lnTo>
                    <a:pt x="809079" y="36193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7878" y="3809"/>
                  </a:lnTo>
                  <a:lnTo>
                    <a:pt x="595512" y="14026"/>
                  </a:lnTo>
                  <a:lnTo>
                    <a:pt x="640946" y="32960"/>
                  </a:lnTo>
                  <a:lnTo>
                    <a:pt x="683135" y="59411"/>
                  </a:lnTo>
                  <a:lnTo>
                    <a:pt x="721037" y="92180"/>
                  </a:lnTo>
                  <a:lnTo>
                    <a:pt x="753606" y="130068"/>
                  </a:lnTo>
                  <a:lnTo>
                    <a:pt x="779801" y="171877"/>
                  </a:lnTo>
                  <a:lnTo>
                    <a:pt x="798576" y="216407"/>
                  </a:lnTo>
                  <a:lnTo>
                    <a:pt x="808482" y="263651"/>
                  </a:lnTo>
                  <a:lnTo>
                    <a:pt x="813054" y="311657"/>
                  </a:lnTo>
                  <a:lnTo>
                    <a:pt x="809079" y="361933"/>
                  </a:lnTo>
                  <a:lnTo>
                    <a:pt x="797232" y="409803"/>
                  </a:lnTo>
                  <a:lnTo>
                    <a:pt x="778137" y="454608"/>
                  </a:lnTo>
                  <a:lnTo>
                    <a:pt x="752422" y="495690"/>
                  </a:lnTo>
                  <a:lnTo>
                    <a:pt x="720713" y="532389"/>
                  </a:lnTo>
                  <a:lnTo>
                    <a:pt x="683636" y="564046"/>
                  </a:lnTo>
                  <a:lnTo>
                    <a:pt x="641817" y="590003"/>
                  </a:lnTo>
                  <a:lnTo>
                    <a:pt x="595884" y="609599"/>
                  </a:lnTo>
                  <a:lnTo>
                    <a:pt x="547878" y="619505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 txBox="1"/>
          <p:nvPr/>
        </p:nvSpPr>
        <p:spPr>
          <a:xfrm>
            <a:off x="5950699" y="3328368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5634551" y="2186177"/>
            <a:ext cx="37465" cy="2417445"/>
            <a:chOff x="5634551" y="2186177"/>
            <a:chExt cx="37465" cy="2417445"/>
          </a:xfrm>
        </p:grpSpPr>
        <p:sp>
          <p:nvSpPr>
            <p:cNvPr id="75" name="object 75"/>
            <p:cNvSpPr/>
            <p:nvPr/>
          </p:nvSpPr>
          <p:spPr>
            <a:xfrm>
              <a:off x="5653277" y="2186177"/>
              <a:ext cx="0" cy="1248410"/>
            </a:xfrm>
            <a:custGeom>
              <a:avLst/>
              <a:gdLst/>
              <a:ahLst/>
              <a:cxnLst/>
              <a:rect l="l" t="t" r="r" b="b"/>
              <a:pathLst>
                <a:path h="1248410">
                  <a:moveTo>
                    <a:pt x="0" y="0"/>
                  </a:moveTo>
                  <a:lnTo>
                    <a:pt x="0" y="1248156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653277" y="3590544"/>
              <a:ext cx="0" cy="1012825"/>
            </a:xfrm>
            <a:custGeom>
              <a:avLst/>
              <a:gdLst/>
              <a:ahLst/>
              <a:cxnLst/>
              <a:rect l="l" t="t" r="r" b="b"/>
              <a:pathLst>
                <a:path h="1012825">
                  <a:moveTo>
                    <a:pt x="0" y="0"/>
                  </a:moveTo>
                  <a:lnTo>
                    <a:pt x="0" y="1012698"/>
                  </a:lnTo>
                </a:path>
              </a:pathLst>
            </a:custGeom>
            <a:ln w="3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6903720" y="3122675"/>
            <a:ext cx="938530" cy="779780"/>
          </a:xfrm>
          <a:prstGeom prst="rect">
            <a:avLst/>
          </a:prstGeom>
          <a:ln w="37452">
            <a:solidFill>
              <a:srgbClr val="000000"/>
            </a:solidFill>
          </a:ln>
        </p:spPr>
        <p:txBody>
          <a:bodyPr vert="horz" wrap="square" lIns="0" tIns="127635" rIns="0" bIns="0" rtlCol="0">
            <a:spAutoFit/>
          </a:bodyPr>
          <a:lstStyle/>
          <a:p>
            <a:pPr marL="70485" marR="63500" indent="64769">
              <a:lnSpc>
                <a:spcPts val="2140"/>
              </a:lnSpc>
              <a:spcBef>
                <a:spcPts val="1005"/>
              </a:spcBef>
            </a:pPr>
            <a:r>
              <a:rPr sz="1900" spc="15" dirty="0">
                <a:latin typeface="Comic Sans MS"/>
                <a:cs typeface="Comic Sans MS"/>
              </a:rPr>
              <a:t>TIME </a:t>
            </a:r>
            <a:r>
              <a:rPr sz="1900" spc="-55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DEL</a:t>
            </a:r>
            <a:r>
              <a:rPr sz="1900" spc="25" dirty="0">
                <a:latin typeface="Comic Sans MS"/>
                <a:cs typeface="Comic Sans MS"/>
              </a:rPr>
              <a:t>A</a:t>
            </a:r>
            <a:r>
              <a:rPr sz="1900" spc="15" dirty="0">
                <a:latin typeface="Comic Sans MS"/>
                <a:cs typeface="Comic Sans MS"/>
              </a:rPr>
              <a:t>Y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154161" y="3297173"/>
            <a:ext cx="938530" cy="428625"/>
          </a:xfrm>
          <a:prstGeom prst="rect">
            <a:avLst/>
          </a:prstGeom>
          <a:ln w="37452">
            <a:solidFill>
              <a:srgbClr val="000000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505"/>
              </a:spcBef>
            </a:pPr>
            <a:r>
              <a:rPr sz="1900" spc="10" dirty="0">
                <a:latin typeface="Comic Sans MS"/>
                <a:cs typeface="Comic Sans MS"/>
              </a:rPr>
              <a:t>OUT´s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7841741" y="351129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374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447544" y="2030730"/>
            <a:ext cx="624840" cy="0"/>
          </a:xfrm>
          <a:custGeom>
            <a:avLst/>
            <a:gdLst/>
            <a:ahLst/>
            <a:cxnLst/>
            <a:rect l="l" t="t" r="r" b="b"/>
            <a:pathLst>
              <a:path w="624839">
                <a:moveTo>
                  <a:pt x="0" y="0"/>
                </a:moveTo>
                <a:lnTo>
                  <a:pt x="624840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428811" y="1776539"/>
            <a:ext cx="1288415" cy="661670"/>
            <a:chOff x="2428811" y="1776539"/>
            <a:chExt cx="1288415" cy="661670"/>
          </a:xfrm>
        </p:grpSpPr>
        <p:sp>
          <p:nvSpPr>
            <p:cNvPr id="5" name="object 5"/>
            <p:cNvSpPr/>
            <p:nvPr/>
          </p:nvSpPr>
          <p:spPr>
            <a:xfrm>
              <a:off x="2447543" y="2186177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7238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268224"/>
                  </a:lnTo>
                  <a:lnTo>
                    <a:pt x="750311" y="232284"/>
                  </a:lnTo>
                  <a:lnTo>
                    <a:pt x="715435" y="199123"/>
                  </a:lnTo>
                  <a:lnTo>
                    <a:pt x="677615" y="168673"/>
                  </a:lnTo>
                  <a:lnTo>
                    <a:pt x="637282" y="140866"/>
                  </a:lnTo>
                  <a:lnTo>
                    <a:pt x="594867" y="115633"/>
                  </a:lnTo>
                  <a:lnTo>
                    <a:pt x="550802" y="92906"/>
                  </a:lnTo>
                  <a:lnTo>
                    <a:pt x="505517" y="72617"/>
                  </a:lnTo>
                  <a:lnTo>
                    <a:pt x="459443" y="54698"/>
                  </a:lnTo>
                  <a:lnTo>
                    <a:pt x="413012" y="39080"/>
                  </a:lnTo>
                  <a:lnTo>
                    <a:pt x="366654" y="25696"/>
                  </a:lnTo>
                  <a:lnTo>
                    <a:pt x="320802" y="14478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2"/>
                  </a:lnTo>
                  <a:lnTo>
                    <a:pt x="62619" y="99451"/>
                  </a:lnTo>
                  <a:lnTo>
                    <a:pt x="82844" y="145729"/>
                  </a:lnTo>
                  <a:lnTo>
                    <a:pt x="98013" y="192730"/>
                  </a:lnTo>
                  <a:lnTo>
                    <a:pt x="108125" y="240247"/>
                  </a:lnTo>
                  <a:lnTo>
                    <a:pt x="113182" y="288074"/>
                  </a:lnTo>
                  <a:lnTo>
                    <a:pt x="113182" y="336004"/>
                  </a:lnTo>
                  <a:lnTo>
                    <a:pt x="108125" y="383830"/>
                  </a:lnTo>
                  <a:lnTo>
                    <a:pt x="98013" y="431347"/>
                  </a:lnTo>
                  <a:lnTo>
                    <a:pt x="82844" y="478348"/>
                  </a:lnTo>
                  <a:lnTo>
                    <a:pt x="62619" y="524626"/>
                  </a:lnTo>
                  <a:lnTo>
                    <a:pt x="37337" y="569976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9600"/>
                  </a:lnTo>
                  <a:lnTo>
                    <a:pt x="366980" y="598140"/>
                  </a:lnTo>
                  <a:lnTo>
                    <a:pt x="413406" y="584590"/>
                  </a:lnTo>
                  <a:lnTo>
                    <a:pt x="459714" y="568872"/>
                  </a:lnTo>
                  <a:lnTo>
                    <a:pt x="505535" y="550910"/>
                  </a:lnTo>
                  <a:lnTo>
                    <a:pt x="550503" y="530625"/>
                  </a:lnTo>
                  <a:lnTo>
                    <a:pt x="594250" y="507942"/>
                  </a:lnTo>
                  <a:lnTo>
                    <a:pt x="636408" y="482783"/>
                  </a:lnTo>
                  <a:lnTo>
                    <a:pt x="676611" y="455072"/>
                  </a:lnTo>
                  <a:lnTo>
                    <a:pt x="714491" y="424731"/>
                  </a:lnTo>
                  <a:lnTo>
                    <a:pt x="749680" y="391684"/>
                  </a:lnTo>
                  <a:lnTo>
                    <a:pt x="781811" y="355854"/>
                  </a:lnTo>
                  <a:lnTo>
                    <a:pt x="813053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355854"/>
                  </a:lnTo>
                  <a:lnTo>
                    <a:pt x="749680" y="391684"/>
                  </a:lnTo>
                  <a:lnTo>
                    <a:pt x="714491" y="424731"/>
                  </a:lnTo>
                  <a:lnTo>
                    <a:pt x="676611" y="455072"/>
                  </a:lnTo>
                  <a:lnTo>
                    <a:pt x="636408" y="482783"/>
                  </a:lnTo>
                  <a:lnTo>
                    <a:pt x="594250" y="507942"/>
                  </a:lnTo>
                  <a:lnTo>
                    <a:pt x="550503" y="530625"/>
                  </a:lnTo>
                  <a:lnTo>
                    <a:pt x="505535" y="550910"/>
                  </a:lnTo>
                  <a:lnTo>
                    <a:pt x="459714" y="568872"/>
                  </a:lnTo>
                  <a:lnTo>
                    <a:pt x="413406" y="584590"/>
                  </a:lnTo>
                  <a:lnTo>
                    <a:pt x="366980" y="598140"/>
                  </a:lnTo>
                  <a:lnTo>
                    <a:pt x="320802" y="609600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6"/>
                  </a:lnTo>
                  <a:lnTo>
                    <a:pt x="62619" y="524626"/>
                  </a:lnTo>
                  <a:lnTo>
                    <a:pt x="82844" y="478348"/>
                  </a:lnTo>
                  <a:lnTo>
                    <a:pt x="98013" y="431347"/>
                  </a:lnTo>
                  <a:lnTo>
                    <a:pt x="108125" y="383830"/>
                  </a:lnTo>
                  <a:lnTo>
                    <a:pt x="113182" y="336004"/>
                  </a:lnTo>
                  <a:lnTo>
                    <a:pt x="113182" y="288074"/>
                  </a:lnTo>
                  <a:lnTo>
                    <a:pt x="108125" y="240247"/>
                  </a:lnTo>
                  <a:lnTo>
                    <a:pt x="98013" y="192730"/>
                  </a:lnTo>
                  <a:lnTo>
                    <a:pt x="82844" y="145729"/>
                  </a:lnTo>
                  <a:lnTo>
                    <a:pt x="62619" y="99451"/>
                  </a:lnTo>
                  <a:lnTo>
                    <a:pt x="37337" y="54102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4478"/>
                  </a:lnTo>
                  <a:lnTo>
                    <a:pt x="366654" y="25696"/>
                  </a:lnTo>
                  <a:lnTo>
                    <a:pt x="413012" y="39080"/>
                  </a:lnTo>
                  <a:lnTo>
                    <a:pt x="459443" y="54698"/>
                  </a:lnTo>
                  <a:lnTo>
                    <a:pt x="505517" y="72617"/>
                  </a:lnTo>
                  <a:lnTo>
                    <a:pt x="550802" y="92906"/>
                  </a:lnTo>
                  <a:lnTo>
                    <a:pt x="594867" y="115633"/>
                  </a:lnTo>
                  <a:lnTo>
                    <a:pt x="637282" y="140866"/>
                  </a:lnTo>
                  <a:lnTo>
                    <a:pt x="677615" y="168673"/>
                  </a:lnTo>
                  <a:lnTo>
                    <a:pt x="715435" y="199123"/>
                  </a:lnTo>
                  <a:lnTo>
                    <a:pt x="750311" y="232284"/>
                  </a:lnTo>
                  <a:lnTo>
                    <a:pt x="781811" y="268224"/>
                  </a:lnTo>
                  <a:lnTo>
                    <a:pt x="813053" y="312420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4" y="312420"/>
                  </a:moveTo>
                  <a:lnTo>
                    <a:pt x="810768" y="264413"/>
                  </a:lnTo>
                  <a:lnTo>
                    <a:pt x="797814" y="216407"/>
                  </a:lnTo>
                  <a:lnTo>
                    <a:pt x="778753" y="169366"/>
                  </a:lnTo>
                  <a:lnTo>
                    <a:pt x="753155" y="127135"/>
                  </a:lnTo>
                  <a:lnTo>
                    <a:pt x="721691" y="90165"/>
                  </a:lnTo>
                  <a:lnTo>
                    <a:pt x="685033" y="58907"/>
                  </a:lnTo>
                  <a:lnTo>
                    <a:pt x="643850" y="33811"/>
                  </a:lnTo>
                  <a:lnTo>
                    <a:pt x="598815" y="15327"/>
                  </a:lnTo>
                  <a:lnTo>
                    <a:pt x="550599" y="3906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50164" y="620267"/>
                  </a:lnTo>
                  <a:lnTo>
                    <a:pt x="597959" y="609535"/>
                  </a:lnTo>
                  <a:lnTo>
                    <a:pt x="643253" y="590807"/>
                  </a:lnTo>
                  <a:lnTo>
                    <a:pt x="685063" y="564953"/>
                  </a:lnTo>
                  <a:lnTo>
                    <a:pt x="722406" y="532842"/>
                  </a:lnTo>
                  <a:lnTo>
                    <a:pt x="754301" y="495345"/>
                  </a:lnTo>
                  <a:lnTo>
                    <a:pt x="779764" y="453331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50599" y="3906"/>
                  </a:lnTo>
                  <a:lnTo>
                    <a:pt x="598815" y="15327"/>
                  </a:lnTo>
                  <a:lnTo>
                    <a:pt x="643850" y="33811"/>
                  </a:lnTo>
                  <a:lnTo>
                    <a:pt x="685033" y="58907"/>
                  </a:lnTo>
                  <a:lnTo>
                    <a:pt x="721691" y="90165"/>
                  </a:lnTo>
                  <a:lnTo>
                    <a:pt x="753155" y="127135"/>
                  </a:lnTo>
                  <a:lnTo>
                    <a:pt x="778753" y="169366"/>
                  </a:lnTo>
                  <a:lnTo>
                    <a:pt x="797814" y="216407"/>
                  </a:lnTo>
                  <a:lnTo>
                    <a:pt x="810768" y="264413"/>
                  </a:lnTo>
                  <a:lnTo>
                    <a:pt x="813054" y="312420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9764" y="453331"/>
                  </a:lnTo>
                  <a:lnTo>
                    <a:pt x="754301" y="495345"/>
                  </a:lnTo>
                  <a:lnTo>
                    <a:pt x="722406" y="532842"/>
                  </a:lnTo>
                  <a:lnTo>
                    <a:pt x="685063" y="564953"/>
                  </a:lnTo>
                  <a:lnTo>
                    <a:pt x="643253" y="590807"/>
                  </a:lnTo>
                  <a:lnTo>
                    <a:pt x="597959" y="609535"/>
                  </a:lnTo>
                  <a:lnTo>
                    <a:pt x="550164" y="620267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744967" y="1924001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383341" y="1855787"/>
            <a:ext cx="1289050" cy="661670"/>
            <a:chOff x="4383341" y="1855787"/>
            <a:chExt cx="1289050" cy="661670"/>
          </a:xfrm>
        </p:grpSpPr>
        <p:sp>
          <p:nvSpPr>
            <p:cNvPr id="13" name="object 13"/>
            <p:cNvSpPr/>
            <p:nvPr/>
          </p:nvSpPr>
          <p:spPr>
            <a:xfrm>
              <a:off x="440207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02073" y="226314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27675" y="2186178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265937"/>
                  </a:lnTo>
                  <a:lnTo>
                    <a:pt x="741426" y="224789"/>
                  </a:lnTo>
                  <a:lnTo>
                    <a:pt x="697992" y="182879"/>
                  </a:lnTo>
                  <a:lnTo>
                    <a:pt x="646176" y="147827"/>
                  </a:lnTo>
                  <a:lnTo>
                    <a:pt x="603044" y="119669"/>
                  </a:lnTo>
                  <a:lnTo>
                    <a:pt x="558447" y="95090"/>
                  </a:lnTo>
                  <a:lnTo>
                    <a:pt x="512528" y="73697"/>
                  </a:lnTo>
                  <a:lnTo>
                    <a:pt x="465431" y="55102"/>
                  </a:lnTo>
                  <a:lnTo>
                    <a:pt x="417301" y="38913"/>
                  </a:lnTo>
                  <a:lnTo>
                    <a:pt x="368281" y="24739"/>
                  </a:lnTo>
                  <a:lnTo>
                    <a:pt x="318516" y="12191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1815"/>
                  </a:lnTo>
                  <a:lnTo>
                    <a:pt x="62279" y="99250"/>
                  </a:lnTo>
                  <a:lnTo>
                    <a:pt x="82231" y="146486"/>
                  </a:lnTo>
                  <a:lnTo>
                    <a:pt x="97195" y="193567"/>
                  </a:lnTo>
                  <a:lnTo>
                    <a:pt x="107170" y="240539"/>
                  </a:lnTo>
                  <a:lnTo>
                    <a:pt x="112157" y="287444"/>
                  </a:lnTo>
                  <a:lnTo>
                    <a:pt x="112156" y="334328"/>
                  </a:lnTo>
                  <a:lnTo>
                    <a:pt x="107168" y="381235"/>
                  </a:lnTo>
                  <a:lnTo>
                    <a:pt x="97191" y="428208"/>
                  </a:lnTo>
                  <a:lnTo>
                    <a:pt x="82227" y="475294"/>
                  </a:lnTo>
                  <a:lnTo>
                    <a:pt x="62276" y="522534"/>
                  </a:lnTo>
                  <a:lnTo>
                    <a:pt x="37338" y="569975"/>
                  </a:lnTo>
                  <a:lnTo>
                    <a:pt x="0" y="624077"/>
                  </a:lnTo>
                  <a:lnTo>
                    <a:pt x="243840" y="624077"/>
                  </a:lnTo>
                  <a:lnTo>
                    <a:pt x="318516" y="607313"/>
                  </a:lnTo>
                  <a:lnTo>
                    <a:pt x="391668" y="588263"/>
                  </a:lnTo>
                  <a:lnTo>
                    <a:pt x="462534" y="565403"/>
                  </a:lnTo>
                  <a:lnTo>
                    <a:pt x="527304" y="538733"/>
                  </a:lnTo>
                  <a:lnTo>
                    <a:pt x="589788" y="509777"/>
                  </a:lnTo>
                  <a:lnTo>
                    <a:pt x="646176" y="473963"/>
                  </a:lnTo>
                  <a:lnTo>
                    <a:pt x="695706" y="436625"/>
                  </a:lnTo>
                  <a:lnTo>
                    <a:pt x="741426" y="397001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355853"/>
                  </a:lnTo>
                  <a:lnTo>
                    <a:pt x="741426" y="397001"/>
                  </a:lnTo>
                  <a:lnTo>
                    <a:pt x="695706" y="436625"/>
                  </a:lnTo>
                  <a:lnTo>
                    <a:pt x="646176" y="473963"/>
                  </a:lnTo>
                  <a:lnTo>
                    <a:pt x="589788" y="509777"/>
                  </a:lnTo>
                  <a:lnTo>
                    <a:pt x="527304" y="538733"/>
                  </a:lnTo>
                  <a:lnTo>
                    <a:pt x="462534" y="565403"/>
                  </a:lnTo>
                  <a:lnTo>
                    <a:pt x="391668" y="588263"/>
                  </a:lnTo>
                  <a:lnTo>
                    <a:pt x="318516" y="607313"/>
                  </a:lnTo>
                  <a:lnTo>
                    <a:pt x="243840" y="624077"/>
                  </a:lnTo>
                  <a:lnTo>
                    <a:pt x="0" y="624077"/>
                  </a:lnTo>
                  <a:lnTo>
                    <a:pt x="37338" y="569975"/>
                  </a:lnTo>
                  <a:lnTo>
                    <a:pt x="62276" y="522534"/>
                  </a:lnTo>
                  <a:lnTo>
                    <a:pt x="82227" y="475294"/>
                  </a:lnTo>
                  <a:lnTo>
                    <a:pt x="97191" y="428208"/>
                  </a:lnTo>
                  <a:lnTo>
                    <a:pt x="107168" y="381235"/>
                  </a:lnTo>
                  <a:lnTo>
                    <a:pt x="112156" y="334328"/>
                  </a:lnTo>
                  <a:lnTo>
                    <a:pt x="112157" y="287444"/>
                  </a:lnTo>
                  <a:lnTo>
                    <a:pt x="107170" y="240539"/>
                  </a:lnTo>
                  <a:lnTo>
                    <a:pt x="97195" y="193567"/>
                  </a:lnTo>
                  <a:lnTo>
                    <a:pt x="82231" y="146486"/>
                  </a:lnTo>
                  <a:lnTo>
                    <a:pt x="62279" y="99250"/>
                  </a:lnTo>
                  <a:lnTo>
                    <a:pt x="37338" y="51815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2191"/>
                  </a:lnTo>
                  <a:lnTo>
                    <a:pt x="368281" y="24739"/>
                  </a:lnTo>
                  <a:lnTo>
                    <a:pt x="417301" y="38913"/>
                  </a:lnTo>
                  <a:lnTo>
                    <a:pt x="465431" y="55102"/>
                  </a:lnTo>
                  <a:lnTo>
                    <a:pt x="512528" y="73697"/>
                  </a:lnTo>
                  <a:lnTo>
                    <a:pt x="558447" y="95090"/>
                  </a:lnTo>
                  <a:lnTo>
                    <a:pt x="603044" y="119669"/>
                  </a:lnTo>
                  <a:lnTo>
                    <a:pt x="646176" y="147827"/>
                  </a:lnTo>
                  <a:lnTo>
                    <a:pt x="697992" y="182879"/>
                  </a:lnTo>
                  <a:lnTo>
                    <a:pt x="741426" y="224789"/>
                  </a:lnTo>
                  <a:lnTo>
                    <a:pt x="781050" y="265937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839728" y="2011639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664269" y="3180905"/>
            <a:ext cx="756285" cy="661670"/>
            <a:chOff x="2664269" y="3180905"/>
            <a:chExt cx="756285" cy="661670"/>
          </a:xfrm>
        </p:grpSpPr>
        <p:sp>
          <p:nvSpPr>
            <p:cNvPr id="20" name="object 20"/>
            <p:cNvSpPr/>
            <p:nvPr/>
          </p:nvSpPr>
          <p:spPr>
            <a:xfrm>
              <a:off x="2683001" y="3199637"/>
              <a:ext cx="718820" cy="624205"/>
            </a:xfrm>
            <a:custGeom>
              <a:avLst/>
              <a:gdLst/>
              <a:ahLst/>
              <a:cxnLst/>
              <a:rect l="l" t="t" r="r" b="b"/>
              <a:pathLst>
                <a:path w="718820" h="624204">
                  <a:moveTo>
                    <a:pt x="624839" y="311657"/>
                  </a:moveTo>
                  <a:lnTo>
                    <a:pt x="0" y="0"/>
                  </a:lnTo>
                  <a:lnTo>
                    <a:pt x="0" y="624077"/>
                  </a:lnTo>
                  <a:lnTo>
                    <a:pt x="624839" y="311657"/>
                  </a:lnTo>
                  <a:close/>
                </a:path>
                <a:path w="718820" h="624204">
                  <a:moveTo>
                    <a:pt x="718565" y="311657"/>
                  </a:moveTo>
                  <a:lnTo>
                    <a:pt x="714755" y="293369"/>
                  </a:lnTo>
                  <a:lnTo>
                    <a:pt x="704088" y="278891"/>
                  </a:lnTo>
                  <a:lnTo>
                    <a:pt x="689610" y="268223"/>
                  </a:lnTo>
                  <a:lnTo>
                    <a:pt x="671321" y="265937"/>
                  </a:lnTo>
                  <a:lnTo>
                    <a:pt x="654557" y="268223"/>
                  </a:lnTo>
                  <a:lnTo>
                    <a:pt x="639317" y="278891"/>
                  </a:lnTo>
                  <a:lnTo>
                    <a:pt x="629411" y="293369"/>
                  </a:lnTo>
                  <a:lnTo>
                    <a:pt x="624839" y="311657"/>
                  </a:lnTo>
                  <a:lnTo>
                    <a:pt x="629411" y="330707"/>
                  </a:lnTo>
                  <a:lnTo>
                    <a:pt x="639317" y="345185"/>
                  </a:lnTo>
                  <a:lnTo>
                    <a:pt x="659808" y="357829"/>
                  </a:lnTo>
                  <a:lnTo>
                    <a:pt x="680575" y="358844"/>
                  </a:lnTo>
                  <a:lnTo>
                    <a:pt x="699573" y="349411"/>
                  </a:lnTo>
                  <a:lnTo>
                    <a:pt x="714755" y="330707"/>
                  </a:lnTo>
                  <a:lnTo>
                    <a:pt x="718565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9115" y="3446849"/>
              <a:ext cx="131178" cy="13035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683001" y="3199637"/>
              <a:ext cx="624840" cy="624205"/>
            </a:xfrm>
            <a:custGeom>
              <a:avLst/>
              <a:gdLst/>
              <a:ahLst/>
              <a:cxnLst/>
              <a:rect l="l" t="t" r="r" b="b"/>
              <a:pathLst>
                <a:path w="624839" h="624204">
                  <a:moveTo>
                    <a:pt x="0" y="0"/>
                  </a:moveTo>
                  <a:lnTo>
                    <a:pt x="624839" y="311657"/>
                  </a:lnTo>
                  <a:lnTo>
                    <a:pt x="0" y="624077"/>
                  </a:lnTo>
                  <a:lnTo>
                    <a:pt x="0" y="0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724409" y="3396812"/>
            <a:ext cx="422909" cy="233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50" b="1" spc="-5" dirty="0">
                <a:latin typeface="Comic Sans MS"/>
                <a:cs typeface="Comic Sans MS"/>
              </a:rPr>
              <a:t>N</a:t>
            </a:r>
            <a:r>
              <a:rPr sz="1350" b="1" spc="5" dirty="0">
                <a:latin typeface="Comic Sans MS"/>
                <a:cs typeface="Comic Sans MS"/>
              </a:rPr>
              <a:t>OT</a:t>
            </a:r>
            <a:endParaRPr sz="135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4537" y="1639061"/>
            <a:ext cx="1250950" cy="780415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284480" marR="133985" indent="-143510">
              <a:lnSpc>
                <a:spcPts val="2170"/>
              </a:lnSpc>
              <a:spcBef>
                <a:spcPts val="980"/>
              </a:spcBef>
            </a:pPr>
            <a:r>
              <a:rPr sz="1900" dirty="0">
                <a:latin typeface="Comic Sans MS"/>
                <a:cs typeface="Comic Sans MS"/>
              </a:rPr>
              <a:t>50B</a:t>
            </a:r>
            <a:r>
              <a:rPr sz="1900" spc="10" dirty="0">
                <a:latin typeface="Comic Sans MS"/>
                <a:cs typeface="Comic Sans MS"/>
              </a:rPr>
              <a:t>F</a:t>
            </a:r>
            <a:r>
              <a:rPr sz="1900" spc="-10" dirty="0">
                <a:latin typeface="Comic Sans MS"/>
                <a:cs typeface="Comic Sans MS"/>
              </a:rPr>
              <a:t>-</a:t>
            </a:r>
            <a:r>
              <a:rPr sz="1900" spc="5" dirty="0">
                <a:latin typeface="Comic Sans MS"/>
                <a:cs typeface="Comic Sans MS"/>
              </a:rPr>
              <a:t>P</a:t>
            </a:r>
            <a:r>
              <a:rPr sz="1900" spc="10" dirty="0">
                <a:latin typeface="Comic Sans MS"/>
                <a:cs typeface="Comic Sans MS"/>
              </a:rPr>
              <a:t>h  </a:t>
            </a: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744980" y="3511295"/>
            <a:ext cx="938530" cy="0"/>
          </a:xfrm>
          <a:custGeom>
            <a:avLst/>
            <a:gdLst/>
            <a:ahLst/>
            <a:cxnLst/>
            <a:rect l="l" t="t" r="r" b="b"/>
            <a:pathLst>
              <a:path w="938530">
                <a:moveTo>
                  <a:pt x="0" y="0"/>
                </a:moveTo>
                <a:lnTo>
                  <a:pt x="938022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94537" y="3043427"/>
            <a:ext cx="1250950" cy="935990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9695">
              <a:lnSpc>
                <a:spcPts val="2140"/>
              </a:lnSpc>
              <a:spcBef>
                <a:spcPts val="210"/>
              </a:spcBef>
            </a:pPr>
            <a:r>
              <a:rPr sz="1900" spc="5" dirty="0">
                <a:latin typeface="Comic Sans MS"/>
                <a:cs typeface="Comic Sans MS"/>
              </a:rPr>
              <a:t>IN1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52-b</a:t>
            </a:r>
            <a:endParaRPr sz="1900">
              <a:latin typeface="Comic Sans MS"/>
              <a:cs typeface="Comic Sans MS"/>
            </a:endParaRPr>
          </a:p>
          <a:p>
            <a:pPr marL="141605">
              <a:lnSpc>
                <a:spcPts val="2140"/>
              </a:lnSpc>
            </a:pPr>
            <a:r>
              <a:rPr sz="1900" spc="5" dirty="0">
                <a:latin typeface="Comic Sans MS"/>
                <a:cs typeface="Comic Sans MS"/>
              </a:rPr>
              <a:t>Open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  <a:p>
            <a:pPr marL="117475">
              <a:lnSpc>
                <a:spcPct val="100000"/>
              </a:lnSpc>
              <a:spcBef>
                <a:spcPts val="15"/>
              </a:spcBef>
            </a:pPr>
            <a:r>
              <a:rPr sz="1900" spc="5" dirty="0">
                <a:latin typeface="Comic Sans MS"/>
                <a:cs typeface="Comic Sans MS"/>
              </a:rPr>
              <a:t>Close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039" y="2548021"/>
            <a:ext cx="169989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5" dirty="0">
                <a:latin typeface="Comic Sans MS"/>
                <a:cs typeface="Comic Sans MS"/>
              </a:rPr>
              <a:t>Ph.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0904" y="4224421"/>
            <a:ext cx="91694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dirty="0">
                <a:latin typeface="Comic Sans MS"/>
                <a:cs typeface="Comic Sans MS"/>
              </a:rPr>
              <a:t>50BF-N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94537" y="4135373"/>
            <a:ext cx="1250950" cy="780415"/>
          </a:xfrm>
          <a:custGeom>
            <a:avLst/>
            <a:gdLst/>
            <a:ahLst/>
            <a:cxnLst/>
            <a:rect l="l" t="t" r="r" b="b"/>
            <a:pathLst>
              <a:path w="1250950" h="780414">
                <a:moveTo>
                  <a:pt x="0" y="0"/>
                </a:moveTo>
                <a:lnTo>
                  <a:pt x="0" y="780288"/>
                </a:lnTo>
                <a:lnTo>
                  <a:pt x="1250442" y="780287"/>
                </a:lnTo>
                <a:lnTo>
                  <a:pt x="1250442" y="0"/>
                </a:lnTo>
                <a:lnTo>
                  <a:pt x="0" y="0"/>
                </a:lnTo>
                <a:close/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66826" y="4499555"/>
            <a:ext cx="70675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744980" y="5150357"/>
            <a:ext cx="468630" cy="0"/>
          </a:xfrm>
          <a:custGeom>
            <a:avLst/>
            <a:gdLst/>
            <a:ahLst/>
            <a:cxnLst/>
            <a:rect l="l" t="t" r="r" b="b"/>
            <a:pathLst>
              <a:path w="468630">
                <a:moveTo>
                  <a:pt x="0" y="0"/>
                </a:moveTo>
                <a:lnTo>
                  <a:pt x="46863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50370" y="5044384"/>
            <a:ext cx="162433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0" dirty="0">
                <a:latin typeface="Comic Sans MS"/>
                <a:cs typeface="Comic Sans MS"/>
              </a:rPr>
              <a:t>N.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726247" y="5521007"/>
            <a:ext cx="2226310" cy="349250"/>
            <a:chOff x="1726247" y="5521007"/>
            <a:chExt cx="2226310" cy="349250"/>
          </a:xfrm>
        </p:grpSpPr>
        <p:sp>
          <p:nvSpPr>
            <p:cNvPr id="34" name="object 34"/>
            <p:cNvSpPr/>
            <p:nvPr/>
          </p:nvSpPr>
          <p:spPr>
            <a:xfrm>
              <a:off x="1767839" y="5539740"/>
              <a:ext cx="2165985" cy="0"/>
            </a:xfrm>
            <a:custGeom>
              <a:avLst/>
              <a:gdLst/>
              <a:ahLst/>
              <a:cxnLst/>
              <a:rect l="l" t="t" r="r" b="b"/>
              <a:pathLst>
                <a:path w="2165985">
                  <a:moveTo>
                    <a:pt x="0" y="0"/>
                  </a:moveTo>
                  <a:lnTo>
                    <a:pt x="2165603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44980" y="5851397"/>
              <a:ext cx="1250950" cy="0"/>
            </a:xfrm>
            <a:custGeom>
              <a:avLst/>
              <a:gdLst/>
              <a:ahLst/>
              <a:cxnLst/>
              <a:rect l="l" t="t" r="r" b="b"/>
              <a:pathLst>
                <a:path w="1250950">
                  <a:moveTo>
                    <a:pt x="0" y="0"/>
                  </a:moveTo>
                  <a:lnTo>
                    <a:pt x="1250442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25451" y="5335711"/>
            <a:ext cx="1341120" cy="650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2555" marR="5080" indent="-110489">
              <a:lnSpc>
                <a:spcPct val="107900"/>
              </a:lnSpc>
              <a:spcBef>
                <a:spcPts val="95"/>
              </a:spcBef>
            </a:pPr>
            <a:r>
              <a:rPr sz="1900" spc="5" dirty="0">
                <a:latin typeface="Comic Sans MS"/>
                <a:cs typeface="Comic Sans MS"/>
              </a:rPr>
              <a:t>Out</a:t>
            </a:r>
            <a:r>
              <a:rPr sz="1900" spc="-7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Enable. </a:t>
            </a:r>
            <a:r>
              <a:rPr sz="1900" spc="-55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In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428811" y="4195889"/>
            <a:ext cx="1288415" cy="661670"/>
            <a:chOff x="2428811" y="4195889"/>
            <a:chExt cx="1288415" cy="661670"/>
          </a:xfrm>
        </p:grpSpPr>
        <p:sp>
          <p:nvSpPr>
            <p:cNvPr id="38" name="object 38"/>
            <p:cNvSpPr/>
            <p:nvPr/>
          </p:nvSpPr>
          <p:spPr>
            <a:xfrm>
              <a:off x="2447543" y="444779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447543" y="4526279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447543" y="4603241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07238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265937"/>
                  </a:lnTo>
                  <a:lnTo>
                    <a:pt x="748844" y="229773"/>
                  </a:lnTo>
                  <a:lnTo>
                    <a:pt x="713328" y="196538"/>
                  </a:lnTo>
                  <a:lnTo>
                    <a:pt x="675518" y="166129"/>
                  </a:lnTo>
                  <a:lnTo>
                    <a:pt x="635666" y="138443"/>
                  </a:lnTo>
                  <a:lnTo>
                    <a:pt x="594026" y="113376"/>
                  </a:lnTo>
                  <a:lnTo>
                    <a:pt x="550850" y="90826"/>
                  </a:lnTo>
                  <a:lnTo>
                    <a:pt x="506392" y="70687"/>
                  </a:lnTo>
                  <a:lnTo>
                    <a:pt x="460905" y="52858"/>
                  </a:lnTo>
                  <a:lnTo>
                    <a:pt x="414642" y="37235"/>
                  </a:lnTo>
                  <a:lnTo>
                    <a:pt x="367857" y="23714"/>
                  </a:lnTo>
                  <a:lnTo>
                    <a:pt x="320802" y="12191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1815"/>
                  </a:lnTo>
                  <a:lnTo>
                    <a:pt x="68579" y="108203"/>
                  </a:lnTo>
                  <a:lnTo>
                    <a:pt x="89153" y="166115"/>
                  </a:lnTo>
                  <a:lnTo>
                    <a:pt x="102827" y="208657"/>
                  </a:lnTo>
                  <a:lnTo>
                    <a:pt x="111031" y="258061"/>
                  </a:lnTo>
                  <a:lnTo>
                    <a:pt x="113766" y="310895"/>
                  </a:lnTo>
                  <a:lnTo>
                    <a:pt x="111031" y="363730"/>
                  </a:lnTo>
                  <a:lnTo>
                    <a:pt x="102827" y="413134"/>
                  </a:lnTo>
                  <a:lnTo>
                    <a:pt x="89153" y="455675"/>
                  </a:lnTo>
                  <a:lnTo>
                    <a:pt x="68579" y="513587"/>
                  </a:lnTo>
                  <a:lnTo>
                    <a:pt x="37337" y="569975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7313"/>
                  </a:lnTo>
                  <a:lnTo>
                    <a:pt x="369420" y="594932"/>
                  </a:lnTo>
                  <a:lnTo>
                    <a:pt x="416757" y="581136"/>
                  </a:lnTo>
                  <a:lnTo>
                    <a:pt x="462792" y="565697"/>
                  </a:lnTo>
                  <a:lnTo>
                    <a:pt x="507504" y="548389"/>
                  </a:lnTo>
                  <a:lnTo>
                    <a:pt x="550876" y="528985"/>
                  </a:lnTo>
                  <a:lnTo>
                    <a:pt x="592885" y="507258"/>
                  </a:lnTo>
                  <a:lnTo>
                    <a:pt x="633513" y="482983"/>
                  </a:lnTo>
                  <a:lnTo>
                    <a:pt x="672740" y="455931"/>
                  </a:lnTo>
                  <a:lnTo>
                    <a:pt x="710545" y="425877"/>
                  </a:lnTo>
                  <a:lnTo>
                    <a:pt x="746909" y="392593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6909" y="392593"/>
                  </a:lnTo>
                  <a:lnTo>
                    <a:pt x="710545" y="425877"/>
                  </a:lnTo>
                  <a:lnTo>
                    <a:pt x="672740" y="455931"/>
                  </a:lnTo>
                  <a:lnTo>
                    <a:pt x="633513" y="482983"/>
                  </a:lnTo>
                  <a:lnTo>
                    <a:pt x="592885" y="507258"/>
                  </a:lnTo>
                  <a:lnTo>
                    <a:pt x="550876" y="528985"/>
                  </a:lnTo>
                  <a:lnTo>
                    <a:pt x="507504" y="548389"/>
                  </a:lnTo>
                  <a:lnTo>
                    <a:pt x="462792" y="565697"/>
                  </a:lnTo>
                  <a:lnTo>
                    <a:pt x="416757" y="581136"/>
                  </a:lnTo>
                  <a:lnTo>
                    <a:pt x="369420" y="594932"/>
                  </a:lnTo>
                  <a:lnTo>
                    <a:pt x="320802" y="607313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5"/>
                  </a:lnTo>
                  <a:lnTo>
                    <a:pt x="68579" y="513587"/>
                  </a:lnTo>
                  <a:lnTo>
                    <a:pt x="89153" y="455675"/>
                  </a:lnTo>
                  <a:lnTo>
                    <a:pt x="102827" y="413134"/>
                  </a:lnTo>
                  <a:lnTo>
                    <a:pt x="111031" y="363730"/>
                  </a:lnTo>
                  <a:lnTo>
                    <a:pt x="113766" y="310895"/>
                  </a:lnTo>
                  <a:lnTo>
                    <a:pt x="111031" y="258061"/>
                  </a:lnTo>
                  <a:lnTo>
                    <a:pt x="102827" y="208657"/>
                  </a:lnTo>
                  <a:lnTo>
                    <a:pt x="89153" y="166115"/>
                  </a:lnTo>
                  <a:lnTo>
                    <a:pt x="68579" y="108203"/>
                  </a:lnTo>
                  <a:lnTo>
                    <a:pt x="37337" y="51815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2191"/>
                  </a:lnTo>
                  <a:lnTo>
                    <a:pt x="367857" y="23714"/>
                  </a:lnTo>
                  <a:lnTo>
                    <a:pt x="414642" y="37235"/>
                  </a:lnTo>
                  <a:lnTo>
                    <a:pt x="460905" y="52858"/>
                  </a:lnTo>
                  <a:lnTo>
                    <a:pt x="506392" y="70687"/>
                  </a:lnTo>
                  <a:lnTo>
                    <a:pt x="550850" y="90826"/>
                  </a:lnTo>
                  <a:lnTo>
                    <a:pt x="594026" y="113376"/>
                  </a:lnTo>
                  <a:lnTo>
                    <a:pt x="635666" y="138443"/>
                  </a:lnTo>
                  <a:lnTo>
                    <a:pt x="675518" y="166129"/>
                  </a:lnTo>
                  <a:lnTo>
                    <a:pt x="713328" y="196538"/>
                  </a:lnTo>
                  <a:lnTo>
                    <a:pt x="748844" y="229773"/>
                  </a:lnTo>
                  <a:lnTo>
                    <a:pt x="781811" y="265937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4" y="311657"/>
                  </a:moveTo>
                  <a:lnTo>
                    <a:pt x="810768" y="262128"/>
                  </a:lnTo>
                  <a:lnTo>
                    <a:pt x="797814" y="214122"/>
                  </a:lnTo>
                  <a:lnTo>
                    <a:pt x="779931" y="168059"/>
                  </a:lnTo>
                  <a:lnTo>
                    <a:pt x="754386" y="126153"/>
                  </a:lnTo>
                  <a:lnTo>
                    <a:pt x="722244" y="89082"/>
                  </a:lnTo>
                  <a:lnTo>
                    <a:pt x="684571" y="57526"/>
                  </a:lnTo>
                  <a:lnTo>
                    <a:pt x="642432" y="32161"/>
                  </a:lnTo>
                  <a:lnTo>
                    <a:pt x="596892" y="13666"/>
                  </a:lnTo>
                  <a:lnTo>
                    <a:pt x="549017" y="2720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8"/>
                  </a:lnTo>
                  <a:lnTo>
                    <a:pt x="499872" y="624078"/>
                  </a:lnTo>
                  <a:lnTo>
                    <a:pt x="550164" y="619506"/>
                  </a:lnTo>
                  <a:lnTo>
                    <a:pt x="599707" y="606596"/>
                  </a:lnTo>
                  <a:lnTo>
                    <a:pt x="645144" y="587954"/>
                  </a:lnTo>
                  <a:lnTo>
                    <a:pt x="686105" y="563547"/>
                  </a:lnTo>
                  <a:lnTo>
                    <a:pt x="722222" y="533346"/>
                  </a:lnTo>
                  <a:lnTo>
                    <a:pt x="753126" y="497320"/>
                  </a:lnTo>
                  <a:lnTo>
                    <a:pt x="778446" y="455438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499872" y="624078"/>
                  </a:moveTo>
                  <a:lnTo>
                    <a:pt x="0" y="624078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9017" y="2720"/>
                  </a:lnTo>
                  <a:lnTo>
                    <a:pt x="596892" y="13666"/>
                  </a:lnTo>
                  <a:lnTo>
                    <a:pt x="642432" y="32161"/>
                  </a:lnTo>
                  <a:lnTo>
                    <a:pt x="684571" y="57526"/>
                  </a:lnTo>
                  <a:lnTo>
                    <a:pt x="722244" y="89082"/>
                  </a:lnTo>
                  <a:lnTo>
                    <a:pt x="754386" y="126153"/>
                  </a:lnTo>
                  <a:lnTo>
                    <a:pt x="779931" y="168059"/>
                  </a:lnTo>
                  <a:lnTo>
                    <a:pt x="797814" y="214122"/>
                  </a:lnTo>
                  <a:lnTo>
                    <a:pt x="810768" y="262128"/>
                  </a:lnTo>
                  <a:lnTo>
                    <a:pt x="813054" y="311657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8446" y="455438"/>
                  </a:lnTo>
                  <a:lnTo>
                    <a:pt x="753126" y="497320"/>
                  </a:lnTo>
                  <a:lnTo>
                    <a:pt x="722222" y="533346"/>
                  </a:lnTo>
                  <a:lnTo>
                    <a:pt x="686105" y="563547"/>
                  </a:lnTo>
                  <a:lnTo>
                    <a:pt x="645144" y="587954"/>
                  </a:lnTo>
                  <a:lnTo>
                    <a:pt x="599707" y="606596"/>
                  </a:lnTo>
                  <a:lnTo>
                    <a:pt x="550164" y="619506"/>
                  </a:lnTo>
                  <a:lnTo>
                    <a:pt x="499872" y="624078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2784594" y="4343355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4383341" y="4272851"/>
            <a:ext cx="1289050" cy="661670"/>
            <a:chOff x="4383341" y="4272851"/>
            <a:chExt cx="1289050" cy="661670"/>
          </a:xfrm>
        </p:grpSpPr>
        <p:sp>
          <p:nvSpPr>
            <p:cNvPr id="48" name="object 48"/>
            <p:cNvSpPr/>
            <p:nvPr/>
          </p:nvSpPr>
          <p:spPr>
            <a:xfrm>
              <a:off x="440207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02073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02073" y="468249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027675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268223"/>
                  </a:lnTo>
                  <a:lnTo>
                    <a:pt x="748978" y="232146"/>
                  </a:lnTo>
                  <a:lnTo>
                    <a:pt x="713768" y="198928"/>
                  </a:lnTo>
                  <a:lnTo>
                    <a:pt x="675802" y="168483"/>
                  </a:lnTo>
                  <a:lnTo>
                    <a:pt x="635459" y="140725"/>
                  </a:lnTo>
                  <a:lnTo>
                    <a:pt x="593122" y="115570"/>
                  </a:lnTo>
                  <a:lnTo>
                    <a:pt x="549169" y="92930"/>
                  </a:lnTo>
                  <a:lnTo>
                    <a:pt x="503983" y="72722"/>
                  </a:lnTo>
                  <a:lnTo>
                    <a:pt x="457944" y="54858"/>
                  </a:lnTo>
                  <a:lnTo>
                    <a:pt x="411432" y="39253"/>
                  </a:lnTo>
                  <a:lnTo>
                    <a:pt x="364829" y="25821"/>
                  </a:lnTo>
                  <a:lnTo>
                    <a:pt x="318516" y="14478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4101"/>
                  </a:lnTo>
                  <a:lnTo>
                    <a:pt x="62274" y="100815"/>
                  </a:lnTo>
                  <a:lnTo>
                    <a:pt x="82210" y="147636"/>
                  </a:lnTo>
                  <a:lnTo>
                    <a:pt x="97149" y="194542"/>
                  </a:lnTo>
                  <a:lnTo>
                    <a:pt x="107096" y="241508"/>
                  </a:lnTo>
                  <a:lnTo>
                    <a:pt x="112055" y="288511"/>
                  </a:lnTo>
                  <a:lnTo>
                    <a:pt x="112032" y="335528"/>
                  </a:lnTo>
                  <a:lnTo>
                    <a:pt x="107031" y="382533"/>
                  </a:lnTo>
                  <a:lnTo>
                    <a:pt x="97056" y="429504"/>
                  </a:lnTo>
                  <a:lnTo>
                    <a:pt x="82112" y="476418"/>
                  </a:lnTo>
                  <a:lnTo>
                    <a:pt x="62205" y="523249"/>
                  </a:lnTo>
                  <a:lnTo>
                    <a:pt x="37338" y="569975"/>
                  </a:lnTo>
                  <a:lnTo>
                    <a:pt x="0" y="624078"/>
                  </a:lnTo>
                  <a:lnTo>
                    <a:pt x="243840" y="624078"/>
                  </a:lnTo>
                  <a:lnTo>
                    <a:pt x="318516" y="609600"/>
                  </a:lnTo>
                  <a:lnTo>
                    <a:pt x="365610" y="597936"/>
                  </a:lnTo>
                  <a:lnTo>
                    <a:pt x="412497" y="584360"/>
                  </a:lnTo>
                  <a:lnTo>
                    <a:pt x="458909" y="568748"/>
                  </a:lnTo>
                  <a:lnTo>
                    <a:pt x="504579" y="550978"/>
                  </a:lnTo>
                  <a:lnTo>
                    <a:pt x="549240" y="530926"/>
                  </a:lnTo>
                  <a:lnTo>
                    <a:pt x="592625" y="508472"/>
                  </a:lnTo>
                  <a:lnTo>
                    <a:pt x="634466" y="483491"/>
                  </a:lnTo>
                  <a:lnTo>
                    <a:pt x="674496" y="455861"/>
                  </a:lnTo>
                  <a:lnTo>
                    <a:pt x="712449" y="425460"/>
                  </a:lnTo>
                  <a:lnTo>
                    <a:pt x="748055" y="392165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355853"/>
                  </a:lnTo>
                  <a:lnTo>
                    <a:pt x="748055" y="392165"/>
                  </a:lnTo>
                  <a:lnTo>
                    <a:pt x="712449" y="425460"/>
                  </a:lnTo>
                  <a:lnTo>
                    <a:pt x="674496" y="455861"/>
                  </a:lnTo>
                  <a:lnTo>
                    <a:pt x="634466" y="483491"/>
                  </a:lnTo>
                  <a:lnTo>
                    <a:pt x="592625" y="508472"/>
                  </a:lnTo>
                  <a:lnTo>
                    <a:pt x="549240" y="530926"/>
                  </a:lnTo>
                  <a:lnTo>
                    <a:pt x="504579" y="550978"/>
                  </a:lnTo>
                  <a:lnTo>
                    <a:pt x="458909" y="568748"/>
                  </a:lnTo>
                  <a:lnTo>
                    <a:pt x="412497" y="584360"/>
                  </a:lnTo>
                  <a:lnTo>
                    <a:pt x="365610" y="597936"/>
                  </a:lnTo>
                  <a:lnTo>
                    <a:pt x="318516" y="609600"/>
                  </a:lnTo>
                  <a:lnTo>
                    <a:pt x="243840" y="624078"/>
                  </a:lnTo>
                  <a:lnTo>
                    <a:pt x="0" y="624078"/>
                  </a:lnTo>
                  <a:lnTo>
                    <a:pt x="37338" y="569975"/>
                  </a:lnTo>
                  <a:lnTo>
                    <a:pt x="62205" y="523249"/>
                  </a:lnTo>
                  <a:lnTo>
                    <a:pt x="82112" y="476418"/>
                  </a:lnTo>
                  <a:lnTo>
                    <a:pt x="97056" y="429504"/>
                  </a:lnTo>
                  <a:lnTo>
                    <a:pt x="107031" y="382533"/>
                  </a:lnTo>
                  <a:lnTo>
                    <a:pt x="112032" y="335528"/>
                  </a:lnTo>
                  <a:lnTo>
                    <a:pt x="112055" y="288511"/>
                  </a:lnTo>
                  <a:lnTo>
                    <a:pt x="107096" y="241508"/>
                  </a:lnTo>
                  <a:lnTo>
                    <a:pt x="97149" y="194542"/>
                  </a:lnTo>
                  <a:lnTo>
                    <a:pt x="82210" y="147636"/>
                  </a:lnTo>
                  <a:lnTo>
                    <a:pt x="62274" y="100815"/>
                  </a:lnTo>
                  <a:lnTo>
                    <a:pt x="37338" y="54101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4478"/>
                  </a:lnTo>
                  <a:lnTo>
                    <a:pt x="364829" y="25821"/>
                  </a:lnTo>
                  <a:lnTo>
                    <a:pt x="411432" y="39253"/>
                  </a:lnTo>
                  <a:lnTo>
                    <a:pt x="457944" y="54858"/>
                  </a:lnTo>
                  <a:lnTo>
                    <a:pt x="503983" y="72722"/>
                  </a:lnTo>
                  <a:lnTo>
                    <a:pt x="549169" y="92930"/>
                  </a:lnTo>
                  <a:lnTo>
                    <a:pt x="593122" y="115570"/>
                  </a:lnTo>
                  <a:lnTo>
                    <a:pt x="635459" y="140725"/>
                  </a:lnTo>
                  <a:lnTo>
                    <a:pt x="675802" y="168483"/>
                  </a:lnTo>
                  <a:lnTo>
                    <a:pt x="713768" y="198928"/>
                  </a:lnTo>
                  <a:lnTo>
                    <a:pt x="748978" y="232146"/>
                  </a:lnTo>
                  <a:lnTo>
                    <a:pt x="781050" y="268223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4839728" y="4430971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1744979" y="2012003"/>
            <a:ext cx="5158740" cy="3858260"/>
            <a:chOff x="1744979" y="2012003"/>
            <a:chExt cx="5158740" cy="3858260"/>
          </a:xfrm>
        </p:grpSpPr>
        <p:sp>
          <p:nvSpPr>
            <p:cNvPr id="56" name="object 56"/>
            <p:cNvSpPr/>
            <p:nvPr/>
          </p:nvSpPr>
          <p:spPr>
            <a:xfrm>
              <a:off x="1744980" y="2030730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0" y="0"/>
                  </a:moveTo>
                  <a:lnTo>
                    <a:pt x="702564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744980" y="2731770"/>
              <a:ext cx="468630" cy="0"/>
            </a:xfrm>
            <a:custGeom>
              <a:avLst/>
              <a:gdLst/>
              <a:ahLst/>
              <a:cxnLst/>
              <a:rect l="l" t="t" r="r" b="b"/>
              <a:pathLst>
                <a:path w="468630">
                  <a:moveTo>
                    <a:pt x="0" y="0"/>
                  </a:move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213610" y="2186178"/>
              <a:ext cx="234315" cy="546100"/>
            </a:xfrm>
            <a:custGeom>
              <a:avLst/>
              <a:gdLst/>
              <a:ahLst/>
              <a:cxnLst/>
              <a:rect l="l" t="t" r="r" b="b"/>
              <a:pathLst>
                <a:path w="234314" h="546100">
                  <a:moveTo>
                    <a:pt x="233934" y="0"/>
                  </a:moveTo>
                  <a:lnTo>
                    <a:pt x="0" y="0"/>
                  </a:lnTo>
                  <a:lnTo>
                    <a:pt x="0" y="545592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697985" y="2107691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744979" y="4526279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702564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447544" y="3511295"/>
              <a:ext cx="0" cy="936625"/>
            </a:xfrm>
            <a:custGeom>
              <a:avLst/>
              <a:gdLst/>
              <a:ahLst/>
              <a:cxnLst/>
              <a:rect l="l" t="t" r="r" b="b"/>
              <a:pathLst>
                <a:path h="936625">
                  <a:moveTo>
                    <a:pt x="0" y="936498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213610" y="4603241"/>
              <a:ext cx="234315" cy="547370"/>
            </a:xfrm>
            <a:custGeom>
              <a:avLst/>
              <a:gdLst/>
              <a:ahLst/>
              <a:cxnLst/>
              <a:rect l="l" t="t" r="r" b="b"/>
              <a:pathLst>
                <a:path w="234314" h="547370">
                  <a:moveTo>
                    <a:pt x="233934" y="0"/>
                  </a:moveTo>
                  <a:lnTo>
                    <a:pt x="0" y="0"/>
                  </a:lnTo>
                  <a:lnTo>
                    <a:pt x="0" y="54711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697985" y="4526279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406140" y="2263139"/>
              <a:ext cx="996315" cy="1248410"/>
            </a:xfrm>
            <a:custGeom>
              <a:avLst/>
              <a:gdLst/>
              <a:ahLst/>
              <a:cxnLst/>
              <a:rect l="l" t="t" r="r" b="b"/>
              <a:pathLst>
                <a:path w="996314" h="1248410">
                  <a:moveTo>
                    <a:pt x="0" y="1248155"/>
                  </a:moveTo>
                  <a:lnTo>
                    <a:pt x="683514" y="1248155"/>
                  </a:lnTo>
                  <a:lnTo>
                    <a:pt x="683514" y="0"/>
                  </a:lnTo>
                  <a:lnTo>
                    <a:pt x="995934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933444" y="4603242"/>
              <a:ext cx="468630" cy="936625"/>
            </a:xfrm>
            <a:custGeom>
              <a:avLst/>
              <a:gdLst/>
              <a:ahLst/>
              <a:cxnLst/>
              <a:rect l="l" t="t" r="r" b="b"/>
              <a:pathLst>
                <a:path w="468629" h="936625">
                  <a:moveTo>
                    <a:pt x="0" y="936498"/>
                  </a:moveTo>
                  <a:lnTo>
                    <a:pt x="0" y="0"/>
                  </a:lnTo>
                  <a:lnTo>
                    <a:pt x="46863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995421" y="4682489"/>
              <a:ext cx="1407160" cy="1169035"/>
            </a:xfrm>
            <a:custGeom>
              <a:avLst/>
              <a:gdLst/>
              <a:ahLst/>
              <a:cxnLst/>
              <a:rect l="l" t="t" r="r" b="b"/>
              <a:pathLst>
                <a:path w="1407160" h="1169035">
                  <a:moveTo>
                    <a:pt x="0" y="1168908"/>
                  </a:moveTo>
                  <a:lnTo>
                    <a:pt x="1250442" y="1168908"/>
                  </a:lnTo>
                  <a:lnTo>
                    <a:pt x="1250442" y="0"/>
                  </a:lnTo>
                  <a:lnTo>
                    <a:pt x="1406651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653277" y="2186178"/>
              <a:ext cx="0" cy="1248410"/>
            </a:xfrm>
            <a:custGeom>
              <a:avLst/>
              <a:gdLst/>
              <a:ahLst/>
              <a:cxnLst/>
              <a:rect l="l" t="t" r="r" b="b"/>
              <a:pathLst>
                <a:path h="1248410">
                  <a:moveTo>
                    <a:pt x="0" y="0"/>
                  </a:moveTo>
                  <a:lnTo>
                    <a:pt x="0" y="124815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653277" y="3590544"/>
              <a:ext cx="0" cy="1012825"/>
            </a:xfrm>
            <a:custGeom>
              <a:avLst/>
              <a:gdLst/>
              <a:ahLst/>
              <a:cxnLst/>
              <a:rect l="l" t="t" r="r" b="b"/>
              <a:pathLst>
                <a:path h="1012825">
                  <a:moveTo>
                    <a:pt x="0" y="0"/>
                  </a:moveTo>
                  <a:lnTo>
                    <a:pt x="0" y="1012698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653277" y="3434333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653277" y="359054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278118" y="3511295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09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268223"/>
                  </a:lnTo>
                  <a:lnTo>
                    <a:pt x="750357" y="232923"/>
                  </a:lnTo>
                  <a:lnTo>
                    <a:pt x="715334" y="200014"/>
                  </a:lnTo>
                  <a:lnTo>
                    <a:pt x="677222" y="169514"/>
                  </a:lnTo>
                  <a:lnTo>
                    <a:pt x="636497" y="141442"/>
                  </a:lnTo>
                  <a:lnTo>
                    <a:pt x="593640" y="115816"/>
                  </a:lnTo>
                  <a:lnTo>
                    <a:pt x="549129" y="92656"/>
                  </a:lnTo>
                  <a:lnTo>
                    <a:pt x="503442" y="71979"/>
                  </a:lnTo>
                  <a:lnTo>
                    <a:pt x="457059" y="53804"/>
                  </a:lnTo>
                  <a:lnTo>
                    <a:pt x="410458" y="38150"/>
                  </a:lnTo>
                  <a:lnTo>
                    <a:pt x="364117" y="25035"/>
                  </a:lnTo>
                  <a:lnTo>
                    <a:pt x="318515" y="14477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1"/>
                  </a:lnTo>
                  <a:lnTo>
                    <a:pt x="62584" y="101439"/>
                  </a:lnTo>
                  <a:lnTo>
                    <a:pt x="82751" y="148507"/>
                  </a:lnTo>
                  <a:lnTo>
                    <a:pt x="97850" y="195365"/>
                  </a:lnTo>
                  <a:lnTo>
                    <a:pt x="107890" y="242073"/>
                  </a:lnTo>
                  <a:lnTo>
                    <a:pt x="112880" y="288694"/>
                  </a:lnTo>
                  <a:lnTo>
                    <a:pt x="112831" y="335288"/>
                  </a:lnTo>
                  <a:lnTo>
                    <a:pt x="107753" y="381915"/>
                  </a:lnTo>
                  <a:lnTo>
                    <a:pt x="97654" y="428637"/>
                  </a:lnTo>
                  <a:lnTo>
                    <a:pt x="82546" y="475513"/>
                  </a:lnTo>
                  <a:lnTo>
                    <a:pt x="62437" y="522606"/>
                  </a:lnTo>
                  <a:lnTo>
                    <a:pt x="37337" y="569975"/>
                  </a:lnTo>
                  <a:lnTo>
                    <a:pt x="0" y="624077"/>
                  </a:lnTo>
                  <a:lnTo>
                    <a:pt x="243839" y="624077"/>
                  </a:lnTo>
                  <a:lnTo>
                    <a:pt x="318515" y="609599"/>
                  </a:lnTo>
                  <a:lnTo>
                    <a:pt x="365427" y="597926"/>
                  </a:lnTo>
                  <a:lnTo>
                    <a:pt x="412253" y="584300"/>
                  </a:lnTo>
                  <a:lnTo>
                    <a:pt x="458704" y="568613"/>
                  </a:lnTo>
                  <a:lnTo>
                    <a:pt x="504488" y="550756"/>
                  </a:lnTo>
                  <a:lnTo>
                    <a:pt x="549314" y="530621"/>
                  </a:lnTo>
                  <a:lnTo>
                    <a:pt x="592889" y="508097"/>
                  </a:lnTo>
                  <a:lnTo>
                    <a:pt x="634922" y="483077"/>
                  </a:lnTo>
                  <a:lnTo>
                    <a:pt x="675123" y="455452"/>
                  </a:lnTo>
                  <a:lnTo>
                    <a:pt x="713199" y="425112"/>
                  </a:lnTo>
                  <a:lnTo>
                    <a:pt x="748859" y="391949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8859" y="391949"/>
                  </a:lnTo>
                  <a:lnTo>
                    <a:pt x="713199" y="425112"/>
                  </a:lnTo>
                  <a:lnTo>
                    <a:pt x="675123" y="455452"/>
                  </a:lnTo>
                  <a:lnTo>
                    <a:pt x="634922" y="483077"/>
                  </a:lnTo>
                  <a:lnTo>
                    <a:pt x="592889" y="508097"/>
                  </a:lnTo>
                  <a:lnTo>
                    <a:pt x="549314" y="530621"/>
                  </a:lnTo>
                  <a:lnTo>
                    <a:pt x="504488" y="550756"/>
                  </a:lnTo>
                  <a:lnTo>
                    <a:pt x="458704" y="568613"/>
                  </a:lnTo>
                  <a:lnTo>
                    <a:pt x="412253" y="584300"/>
                  </a:lnTo>
                  <a:lnTo>
                    <a:pt x="365427" y="597926"/>
                  </a:lnTo>
                  <a:lnTo>
                    <a:pt x="318515" y="609599"/>
                  </a:lnTo>
                  <a:lnTo>
                    <a:pt x="243839" y="624077"/>
                  </a:lnTo>
                  <a:lnTo>
                    <a:pt x="0" y="624077"/>
                  </a:lnTo>
                  <a:lnTo>
                    <a:pt x="37337" y="569975"/>
                  </a:lnTo>
                  <a:lnTo>
                    <a:pt x="62437" y="522606"/>
                  </a:lnTo>
                  <a:lnTo>
                    <a:pt x="82546" y="475513"/>
                  </a:lnTo>
                  <a:lnTo>
                    <a:pt x="97654" y="428637"/>
                  </a:lnTo>
                  <a:lnTo>
                    <a:pt x="107753" y="381915"/>
                  </a:lnTo>
                  <a:lnTo>
                    <a:pt x="112831" y="335288"/>
                  </a:lnTo>
                  <a:lnTo>
                    <a:pt x="112880" y="288694"/>
                  </a:lnTo>
                  <a:lnTo>
                    <a:pt x="107890" y="242073"/>
                  </a:lnTo>
                  <a:lnTo>
                    <a:pt x="97850" y="195365"/>
                  </a:lnTo>
                  <a:lnTo>
                    <a:pt x="82751" y="148507"/>
                  </a:lnTo>
                  <a:lnTo>
                    <a:pt x="62584" y="101439"/>
                  </a:lnTo>
                  <a:lnTo>
                    <a:pt x="37337" y="54101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18515" y="14477"/>
                  </a:lnTo>
                  <a:lnTo>
                    <a:pt x="364117" y="25035"/>
                  </a:lnTo>
                  <a:lnTo>
                    <a:pt x="410458" y="38150"/>
                  </a:lnTo>
                  <a:lnTo>
                    <a:pt x="457059" y="53804"/>
                  </a:lnTo>
                  <a:lnTo>
                    <a:pt x="503442" y="71979"/>
                  </a:lnTo>
                  <a:lnTo>
                    <a:pt x="549129" y="92656"/>
                  </a:lnTo>
                  <a:lnTo>
                    <a:pt x="593640" y="115816"/>
                  </a:lnTo>
                  <a:lnTo>
                    <a:pt x="636497" y="141442"/>
                  </a:lnTo>
                  <a:lnTo>
                    <a:pt x="677222" y="169514"/>
                  </a:lnTo>
                  <a:lnTo>
                    <a:pt x="715334" y="200014"/>
                  </a:lnTo>
                  <a:lnTo>
                    <a:pt x="750357" y="232923"/>
                  </a:lnTo>
                  <a:lnTo>
                    <a:pt x="781811" y="268223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4" y="311657"/>
                  </a:moveTo>
                  <a:lnTo>
                    <a:pt x="808482" y="263651"/>
                  </a:lnTo>
                  <a:lnTo>
                    <a:pt x="798576" y="216407"/>
                  </a:lnTo>
                  <a:lnTo>
                    <a:pt x="779801" y="171877"/>
                  </a:lnTo>
                  <a:lnTo>
                    <a:pt x="753606" y="130068"/>
                  </a:lnTo>
                  <a:lnTo>
                    <a:pt x="721037" y="92180"/>
                  </a:lnTo>
                  <a:lnTo>
                    <a:pt x="683135" y="59411"/>
                  </a:lnTo>
                  <a:lnTo>
                    <a:pt x="640946" y="32960"/>
                  </a:lnTo>
                  <a:lnTo>
                    <a:pt x="595512" y="14026"/>
                  </a:lnTo>
                  <a:lnTo>
                    <a:pt x="547878" y="3809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47878" y="619505"/>
                  </a:lnTo>
                  <a:lnTo>
                    <a:pt x="595884" y="609599"/>
                  </a:lnTo>
                  <a:lnTo>
                    <a:pt x="641817" y="590003"/>
                  </a:lnTo>
                  <a:lnTo>
                    <a:pt x="683636" y="564046"/>
                  </a:lnTo>
                  <a:lnTo>
                    <a:pt x="720713" y="532389"/>
                  </a:lnTo>
                  <a:lnTo>
                    <a:pt x="752422" y="495690"/>
                  </a:lnTo>
                  <a:lnTo>
                    <a:pt x="778137" y="454608"/>
                  </a:lnTo>
                  <a:lnTo>
                    <a:pt x="797232" y="409803"/>
                  </a:lnTo>
                  <a:lnTo>
                    <a:pt x="809079" y="36193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7878" y="3809"/>
                  </a:lnTo>
                  <a:lnTo>
                    <a:pt x="595512" y="14026"/>
                  </a:lnTo>
                  <a:lnTo>
                    <a:pt x="640946" y="32960"/>
                  </a:lnTo>
                  <a:lnTo>
                    <a:pt x="683135" y="59411"/>
                  </a:lnTo>
                  <a:lnTo>
                    <a:pt x="721037" y="92180"/>
                  </a:lnTo>
                  <a:lnTo>
                    <a:pt x="753606" y="130068"/>
                  </a:lnTo>
                  <a:lnTo>
                    <a:pt x="779801" y="171877"/>
                  </a:lnTo>
                  <a:lnTo>
                    <a:pt x="798576" y="216407"/>
                  </a:lnTo>
                  <a:lnTo>
                    <a:pt x="808482" y="263651"/>
                  </a:lnTo>
                  <a:lnTo>
                    <a:pt x="813054" y="311657"/>
                  </a:lnTo>
                  <a:lnTo>
                    <a:pt x="809079" y="361933"/>
                  </a:lnTo>
                  <a:lnTo>
                    <a:pt x="797232" y="409803"/>
                  </a:lnTo>
                  <a:lnTo>
                    <a:pt x="778137" y="454608"/>
                  </a:lnTo>
                  <a:lnTo>
                    <a:pt x="752422" y="495690"/>
                  </a:lnTo>
                  <a:lnTo>
                    <a:pt x="720713" y="532389"/>
                  </a:lnTo>
                  <a:lnTo>
                    <a:pt x="683636" y="564046"/>
                  </a:lnTo>
                  <a:lnTo>
                    <a:pt x="641817" y="590003"/>
                  </a:lnTo>
                  <a:lnTo>
                    <a:pt x="595884" y="609599"/>
                  </a:lnTo>
                  <a:lnTo>
                    <a:pt x="547878" y="619505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5950699" y="3328368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903720" y="3122675"/>
            <a:ext cx="938530" cy="779780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127635" rIns="0" bIns="0" rtlCol="0">
            <a:spAutoFit/>
          </a:bodyPr>
          <a:lstStyle/>
          <a:p>
            <a:pPr marL="70485" marR="63500" indent="64769">
              <a:lnSpc>
                <a:spcPts val="2140"/>
              </a:lnSpc>
              <a:spcBef>
                <a:spcPts val="1005"/>
              </a:spcBef>
            </a:pPr>
            <a:r>
              <a:rPr sz="1900" spc="15" dirty="0">
                <a:latin typeface="Comic Sans MS"/>
                <a:cs typeface="Comic Sans MS"/>
              </a:rPr>
              <a:t>TIME </a:t>
            </a:r>
            <a:r>
              <a:rPr sz="1900" spc="-55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DEL</a:t>
            </a:r>
            <a:r>
              <a:rPr sz="1900" spc="25" dirty="0">
                <a:latin typeface="Comic Sans MS"/>
                <a:cs typeface="Comic Sans MS"/>
              </a:rPr>
              <a:t>A</a:t>
            </a:r>
            <a:r>
              <a:rPr sz="1900" spc="15" dirty="0">
                <a:latin typeface="Comic Sans MS"/>
                <a:cs typeface="Comic Sans MS"/>
              </a:rPr>
              <a:t>Y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154161" y="3297173"/>
            <a:ext cx="938530" cy="428625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505"/>
              </a:spcBef>
            </a:pPr>
            <a:r>
              <a:rPr sz="1900" spc="10" dirty="0">
                <a:latin typeface="Comic Sans MS"/>
                <a:cs typeface="Comic Sans MS"/>
              </a:rPr>
              <a:t>OUT´s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7841741" y="351129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168133" y="4959095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168133" y="5234177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6855714" y="4472177"/>
            <a:ext cx="1250950" cy="936625"/>
          </a:xfrm>
          <a:prstGeom prst="rect">
            <a:avLst/>
          </a:prstGeom>
          <a:ln w="37452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147320">
              <a:lnSpc>
                <a:spcPct val="100000"/>
              </a:lnSpc>
              <a:spcBef>
                <a:spcPts val="215"/>
              </a:spcBef>
            </a:pPr>
            <a:r>
              <a:rPr sz="1900" spc="5" dirty="0">
                <a:latin typeface="Comic Sans MS"/>
                <a:cs typeface="Comic Sans MS"/>
              </a:rPr>
              <a:t>LOGICA</a:t>
            </a:r>
            <a:endParaRPr sz="1900">
              <a:latin typeface="Comic Sans MS"/>
              <a:cs typeface="Comic Sans MS"/>
            </a:endParaRPr>
          </a:p>
          <a:p>
            <a:pPr marL="751840">
              <a:lnSpc>
                <a:spcPts val="2215"/>
              </a:lnSpc>
              <a:spcBef>
                <a:spcPts val="175"/>
              </a:spcBef>
            </a:pP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  <a:p>
            <a:pPr marL="764540">
              <a:lnSpc>
                <a:spcPts val="2215"/>
              </a:lnSpc>
            </a:pP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83" name="object 83"/>
          <p:cNvSpPr txBox="1">
            <a:spLocks noGrp="1"/>
          </p:cNvSpPr>
          <p:nvPr>
            <p:ph type="title"/>
          </p:nvPr>
        </p:nvSpPr>
        <p:spPr>
          <a:xfrm>
            <a:off x="2051303" y="819150"/>
            <a:ext cx="3691254" cy="54673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229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Condiciones</a:t>
            </a:r>
            <a:r>
              <a:rPr sz="2600" b="0" spc="-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Normales</a:t>
            </a:r>
            <a:endParaRPr sz="2600">
              <a:latin typeface="Comic Sans MS"/>
              <a:cs typeface="Comic Sans MS"/>
            </a:endParaRPr>
          </a:p>
        </p:txBody>
      </p:sp>
      <p:grpSp>
        <p:nvGrpSpPr>
          <p:cNvPr id="84" name="object 84"/>
          <p:cNvGrpSpPr/>
          <p:nvPr/>
        </p:nvGrpSpPr>
        <p:grpSpPr>
          <a:xfrm>
            <a:off x="2023110" y="790955"/>
            <a:ext cx="3747770" cy="603885"/>
            <a:chOff x="2023110" y="790955"/>
            <a:chExt cx="3747770" cy="603885"/>
          </a:xfrm>
        </p:grpSpPr>
        <p:sp>
          <p:nvSpPr>
            <p:cNvPr id="85" name="object 85"/>
            <p:cNvSpPr/>
            <p:nvPr/>
          </p:nvSpPr>
          <p:spPr>
            <a:xfrm>
              <a:off x="2051303" y="819149"/>
              <a:ext cx="3691254" cy="546735"/>
            </a:xfrm>
            <a:custGeom>
              <a:avLst/>
              <a:gdLst/>
              <a:ahLst/>
              <a:cxnLst/>
              <a:rect l="l" t="t" r="r" b="b"/>
              <a:pathLst>
                <a:path w="3691254" h="546735">
                  <a:moveTo>
                    <a:pt x="3691127" y="546353"/>
                  </a:moveTo>
                  <a:lnTo>
                    <a:pt x="3691127" y="0"/>
                  </a:lnTo>
                  <a:lnTo>
                    <a:pt x="0" y="0"/>
                  </a:lnTo>
                  <a:lnTo>
                    <a:pt x="0" y="546354"/>
                  </a:lnTo>
                  <a:lnTo>
                    <a:pt x="3691127" y="54635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023110" y="790955"/>
              <a:ext cx="3747770" cy="603885"/>
            </a:xfrm>
            <a:custGeom>
              <a:avLst/>
              <a:gdLst/>
              <a:ahLst/>
              <a:cxnLst/>
              <a:rect l="l" t="t" r="r" b="b"/>
              <a:pathLst>
                <a:path w="3747770" h="603885">
                  <a:moveTo>
                    <a:pt x="3747515" y="603504"/>
                  </a:moveTo>
                  <a:lnTo>
                    <a:pt x="3747515" y="0"/>
                  </a:lnTo>
                  <a:lnTo>
                    <a:pt x="0" y="0"/>
                  </a:lnTo>
                  <a:lnTo>
                    <a:pt x="0" y="603504"/>
                  </a:lnTo>
                  <a:lnTo>
                    <a:pt x="28193" y="603504"/>
                  </a:lnTo>
                  <a:lnTo>
                    <a:pt x="28193" y="57150"/>
                  </a:lnTo>
                  <a:lnTo>
                    <a:pt x="57150" y="28194"/>
                  </a:lnTo>
                  <a:lnTo>
                    <a:pt x="57150" y="57150"/>
                  </a:lnTo>
                  <a:lnTo>
                    <a:pt x="3690365" y="57150"/>
                  </a:lnTo>
                  <a:lnTo>
                    <a:pt x="3690365" y="28193"/>
                  </a:lnTo>
                  <a:lnTo>
                    <a:pt x="3719322" y="57150"/>
                  </a:lnTo>
                  <a:lnTo>
                    <a:pt x="3719322" y="603504"/>
                  </a:lnTo>
                  <a:lnTo>
                    <a:pt x="3747515" y="603504"/>
                  </a:lnTo>
                  <a:close/>
                </a:path>
                <a:path w="3747770" h="603885">
                  <a:moveTo>
                    <a:pt x="57150" y="57150"/>
                  </a:moveTo>
                  <a:lnTo>
                    <a:pt x="57150" y="28194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3747770" h="603885">
                  <a:moveTo>
                    <a:pt x="57150" y="546354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546354"/>
                  </a:lnTo>
                  <a:lnTo>
                    <a:pt x="57150" y="546354"/>
                  </a:lnTo>
                  <a:close/>
                </a:path>
                <a:path w="3747770" h="603885">
                  <a:moveTo>
                    <a:pt x="3719322" y="546354"/>
                  </a:moveTo>
                  <a:lnTo>
                    <a:pt x="28193" y="546354"/>
                  </a:lnTo>
                  <a:lnTo>
                    <a:pt x="57150" y="574548"/>
                  </a:lnTo>
                  <a:lnTo>
                    <a:pt x="57150" y="603504"/>
                  </a:lnTo>
                  <a:lnTo>
                    <a:pt x="3690365" y="603504"/>
                  </a:lnTo>
                  <a:lnTo>
                    <a:pt x="3690365" y="574548"/>
                  </a:lnTo>
                  <a:lnTo>
                    <a:pt x="3719322" y="546354"/>
                  </a:lnTo>
                  <a:close/>
                </a:path>
                <a:path w="3747770" h="603885">
                  <a:moveTo>
                    <a:pt x="57150" y="603504"/>
                  </a:moveTo>
                  <a:lnTo>
                    <a:pt x="57150" y="574548"/>
                  </a:lnTo>
                  <a:lnTo>
                    <a:pt x="28193" y="546354"/>
                  </a:lnTo>
                  <a:lnTo>
                    <a:pt x="28193" y="603504"/>
                  </a:lnTo>
                  <a:lnTo>
                    <a:pt x="57150" y="603504"/>
                  </a:lnTo>
                  <a:close/>
                </a:path>
                <a:path w="3747770" h="603885">
                  <a:moveTo>
                    <a:pt x="3719322" y="57150"/>
                  </a:moveTo>
                  <a:lnTo>
                    <a:pt x="3690365" y="28193"/>
                  </a:lnTo>
                  <a:lnTo>
                    <a:pt x="3690365" y="57150"/>
                  </a:lnTo>
                  <a:lnTo>
                    <a:pt x="3719322" y="57150"/>
                  </a:lnTo>
                  <a:close/>
                </a:path>
                <a:path w="3747770" h="603885">
                  <a:moveTo>
                    <a:pt x="3719322" y="546354"/>
                  </a:moveTo>
                  <a:lnTo>
                    <a:pt x="3719322" y="57150"/>
                  </a:lnTo>
                  <a:lnTo>
                    <a:pt x="3690365" y="57150"/>
                  </a:lnTo>
                  <a:lnTo>
                    <a:pt x="3690365" y="546354"/>
                  </a:lnTo>
                  <a:lnTo>
                    <a:pt x="3719322" y="546354"/>
                  </a:lnTo>
                  <a:close/>
                </a:path>
                <a:path w="3747770" h="603885">
                  <a:moveTo>
                    <a:pt x="3719322" y="603504"/>
                  </a:moveTo>
                  <a:lnTo>
                    <a:pt x="3719322" y="546354"/>
                  </a:lnTo>
                  <a:lnTo>
                    <a:pt x="3690365" y="574548"/>
                  </a:lnTo>
                  <a:lnTo>
                    <a:pt x="3690365" y="603504"/>
                  </a:lnTo>
                  <a:lnTo>
                    <a:pt x="3719322" y="6035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447544" y="2030730"/>
            <a:ext cx="624840" cy="0"/>
          </a:xfrm>
          <a:custGeom>
            <a:avLst/>
            <a:gdLst/>
            <a:ahLst/>
            <a:cxnLst/>
            <a:rect l="l" t="t" r="r" b="b"/>
            <a:pathLst>
              <a:path w="624839">
                <a:moveTo>
                  <a:pt x="0" y="0"/>
                </a:moveTo>
                <a:lnTo>
                  <a:pt x="624840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428811" y="1776539"/>
            <a:ext cx="1288415" cy="661670"/>
            <a:chOff x="2428811" y="1776539"/>
            <a:chExt cx="1288415" cy="661670"/>
          </a:xfrm>
        </p:grpSpPr>
        <p:sp>
          <p:nvSpPr>
            <p:cNvPr id="5" name="object 5"/>
            <p:cNvSpPr/>
            <p:nvPr/>
          </p:nvSpPr>
          <p:spPr>
            <a:xfrm>
              <a:off x="2447543" y="2186177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7238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268224"/>
                  </a:lnTo>
                  <a:lnTo>
                    <a:pt x="750311" y="232284"/>
                  </a:lnTo>
                  <a:lnTo>
                    <a:pt x="715435" y="199123"/>
                  </a:lnTo>
                  <a:lnTo>
                    <a:pt x="677615" y="168673"/>
                  </a:lnTo>
                  <a:lnTo>
                    <a:pt x="637282" y="140866"/>
                  </a:lnTo>
                  <a:lnTo>
                    <a:pt x="594867" y="115633"/>
                  </a:lnTo>
                  <a:lnTo>
                    <a:pt x="550802" y="92906"/>
                  </a:lnTo>
                  <a:lnTo>
                    <a:pt x="505517" y="72617"/>
                  </a:lnTo>
                  <a:lnTo>
                    <a:pt x="459443" y="54698"/>
                  </a:lnTo>
                  <a:lnTo>
                    <a:pt x="413012" y="39080"/>
                  </a:lnTo>
                  <a:lnTo>
                    <a:pt x="366654" y="25696"/>
                  </a:lnTo>
                  <a:lnTo>
                    <a:pt x="320802" y="14478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2"/>
                  </a:lnTo>
                  <a:lnTo>
                    <a:pt x="62619" y="99451"/>
                  </a:lnTo>
                  <a:lnTo>
                    <a:pt x="82844" y="145729"/>
                  </a:lnTo>
                  <a:lnTo>
                    <a:pt x="98013" y="192730"/>
                  </a:lnTo>
                  <a:lnTo>
                    <a:pt x="108125" y="240247"/>
                  </a:lnTo>
                  <a:lnTo>
                    <a:pt x="113182" y="288074"/>
                  </a:lnTo>
                  <a:lnTo>
                    <a:pt x="113182" y="336004"/>
                  </a:lnTo>
                  <a:lnTo>
                    <a:pt x="108125" y="383830"/>
                  </a:lnTo>
                  <a:lnTo>
                    <a:pt x="98013" y="431347"/>
                  </a:lnTo>
                  <a:lnTo>
                    <a:pt x="82844" y="478348"/>
                  </a:lnTo>
                  <a:lnTo>
                    <a:pt x="62619" y="524626"/>
                  </a:lnTo>
                  <a:lnTo>
                    <a:pt x="37337" y="569976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9600"/>
                  </a:lnTo>
                  <a:lnTo>
                    <a:pt x="366980" y="598140"/>
                  </a:lnTo>
                  <a:lnTo>
                    <a:pt x="413406" y="584590"/>
                  </a:lnTo>
                  <a:lnTo>
                    <a:pt x="459714" y="568872"/>
                  </a:lnTo>
                  <a:lnTo>
                    <a:pt x="505535" y="550910"/>
                  </a:lnTo>
                  <a:lnTo>
                    <a:pt x="550503" y="530625"/>
                  </a:lnTo>
                  <a:lnTo>
                    <a:pt x="594250" y="507942"/>
                  </a:lnTo>
                  <a:lnTo>
                    <a:pt x="636408" y="482783"/>
                  </a:lnTo>
                  <a:lnTo>
                    <a:pt x="676611" y="455072"/>
                  </a:lnTo>
                  <a:lnTo>
                    <a:pt x="714491" y="424731"/>
                  </a:lnTo>
                  <a:lnTo>
                    <a:pt x="749680" y="391684"/>
                  </a:lnTo>
                  <a:lnTo>
                    <a:pt x="781811" y="355854"/>
                  </a:lnTo>
                  <a:lnTo>
                    <a:pt x="813053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355854"/>
                  </a:lnTo>
                  <a:lnTo>
                    <a:pt x="749680" y="391684"/>
                  </a:lnTo>
                  <a:lnTo>
                    <a:pt x="714491" y="424731"/>
                  </a:lnTo>
                  <a:lnTo>
                    <a:pt x="676611" y="455072"/>
                  </a:lnTo>
                  <a:lnTo>
                    <a:pt x="636408" y="482783"/>
                  </a:lnTo>
                  <a:lnTo>
                    <a:pt x="594250" y="507942"/>
                  </a:lnTo>
                  <a:lnTo>
                    <a:pt x="550503" y="530625"/>
                  </a:lnTo>
                  <a:lnTo>
                    <a:pt x="505535" y="550910"/>
                  </a:lnTo>
                  <a:lnTo>
                    <a:pt x="459714" y="568872"/>
                  </a:lnTo>
                  <a:lnTo>
                    <a:pt x="413406" y="584590"/>
                  </a:lnTo>
                  <a:lnTo>
                    <a:pt x="366980" y="598140"/>
                  </a:lnTo>
                  <a:lnTo>
                    <a:pt x="320802" y="609600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6"/>
                  </a:lnTo>
                  <a:lnTo>
                    <a:pt x="62619" y="524626"/>
                  </a:lnTo>
                  <a:lnTo>
                    <a:pt x="82844" y="478348"/>
                  </a:lnTo>
                  <a:lnTo>
                    <a:pt x="98013" y="431347"/>
                  </a:lnTo>
                  <a:lnTo>
                    <a:pt x="108125" y="383830"/>
                  </a:lnTo>
                  <a:lnTo>
                    <a:pt x="113182" y="336004"/>
                  </a:lnTo>
                  <a:lnTo>
                    <a:pt x="113182" y="288074"/>
                  </a:lnTo>
                  <a:lnTo>
                    <a:pt x="108125" y="240247"/>
                  </a:lnTo>
                  <a:lnTo>
                    <a:pt x="98013" y="192730"/>
                  </a:lnTo>
                  <a:lnTo>
                    <a:pt x="82844" y="145729"/>
                  </a:lnTo>
                  <a:lnTo>
                    <a:pt x="62619" y="99451"/>
                  </a:lnTo>
                  <a:lnTo>
                    <a:pt x="37337" y="54102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4478"/>
                  </a:lnTo>
                  <a:lnTo>
                    <a:pt x="366654" y="25696"/>
                  </a:lnTo>
                  <a:lnTo>
                    <a:pt x="413012" y="39080"/>
                  </a:lnTo>
                  <a:lnTo>
                    <a:pt x="459443" y="54698"/>
                  </a:lnTo>
                  <a:lnTo>
                    <a:pt x="505517" y="72617"/>
                  </a:lnTo>
                  <a:lnTo>
                    <a:pt x="550802" y="92906"/>
                  </a:lnTo>
                  <a:lnTo>
                    <a:pt x="594867" y="115633"/>
                  </a:lnTo>
                  <a:lnTo>
                    <a:pt x="637282" y="140866"/>
                  </a:lnTo>
                  <a:lnTo>
                    <a:pt x="677615" y="168673"/>
                  </a:lnTo>
                  <a:lnTo>
                    <a:pt x="715435" y="199123"/>
                  </a:lnTo>
                  <a:lnTo>
                    <a:pt x="750311" y="232284"/>
                  </a:lnTo>
                  <a:lnTo>
                    <a:pt x="781811" y="268224"/>
                  </a:lnTo>
                  <a:lnTo>
                    <a:pt x="813053" y="312420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4" y="312420"/>
                  </a:moveTo>
                  <a:lnTo>
                    <a:pt x="810768" y="264413"/>
                  </a:lnTo>
                  <a:lnTo>
                    <a:pt x="797814" y="216407"/>
                  </a:lnTo>
                  <a:lnTo>
                    <a:pt x="778753" y="169366"/>
                  </a:lnTo>
                  <a:lnTo>
                    <a:pt x="753155" y="127135"/>
                  </a:lnTo>
                  <a:lnTo>
                    <a:pt x="721691" y="90165"/>
                  </a:lnTo>
                  <a:lnTo>
                    <a:pt x="685033" y="58907"/>
                  </a:lnTo>
                  <a:lnTo>
                    <a:pt x="643850" y="33811"/>
                  </a:lnTo>
                  <a:lnTo>
                    <a:pt x="598815" y="15327"/>
                  </a:lnTo>
                  <a:lnTo>
                    <a:pt x="550599" y="3906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50164" y="620267"/>
                  </a:lnTo>
                  <a:lnTo>
                    <a:pt x="597959" y="609535"/>
                  </a:lnTo>
                  <a:lnTo>
                    <a:pt x="643253" y="590807"/>
                  </a:lnTo>
                  <a:lnTo>
                    <a:pt x="685063" y="564953"/>
                  </a:lnTo>
                  <a:lnTo>
                    <a:pt x="722406" y="532842"/>
                  </a:lnTo>
                  <a:lnTo>
                    <a:pt x="754301" y="495345"/>
                  </a:lnTo>
                  <a:lnTo>
                    <a:pt x="779764" y="453331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50599" y="3906"/>
                  </a:lnTo>
                  <a:lnTo>
                    <a:pt x="598815" y="15327"/>
                  </a:lnTo>
                  <a:lnTo>
                    <a:pt x="643850" y="33811"/>
                  </a:lnTo>
                  <a:lnTo>
                    <a:pt x="685033" y="58907"/>
                  </a:lnTo>
                  <a:lnTo>
                    <a:pt x="721691" y="90165"/>
                  </a:lnTo>
                  <a:lnTo>
                    <a:pt x="753155" y="127135"/>
                  </a:lnTo>
                  <a:lnTo>
                    <a:pt x="778753" y="169366"/>
                  </a:lnTo>
                  <a:lnTo>
                    <a:pt x="797814" y="216407"/>
                  </a:lnTo>
                  <a:lnTo>
                    <a:pt x="810768" y="264413"/>
                  </a:lnTo>
                  <a:lnTo>
                    <a:pt x="813054" y="312420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9764" y="453331"/>
                  </a:lnTo>
                  <a:lnTo>
                    <a:pt x="754301" y="495345"/>
                  </a:lnTo>
                  <a:lnTo>
                    <a:pt x="722406" y="532842"/>
                  </a:lnTo>
                  <a:lnTo>
                    <a:pt x="685063" y="564953"/>
                  </a:lnTo>
                  <a:lnTo>
                    <a:pt x="643253" y="590807"/>
                  </a:lnTo>
                  <a:lnTo>
                    <a:pt x="597959" y="609535"/>
                  </a:lnTo>
                  <a:lnTo>
                    <a:pt x="550164" y="620267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744967" y="1924001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383341" y="1855787"/>
            <a:ext cx="1289050" cy="661670"/>
            <a:chOff x="4383341" y="1855787"/>
            <a:chExt cx="1289050" cy="661670"/>
          </a:xfrm>
        </p:grpSpPr>
        <p:sp>
          <p:nvSpPr>
            <p:cNvPr id="13" name="object 13"/>
            <p:cNvSpPr/>
            <p:nvPr/>
          </p:nvSpPr>
          <p:spPr>
            <a:xfrm>
              <a:off x="440207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02073" y="226314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27675" y="2186178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265937"/>
                  </a:lnTo>
                  <a:lnTo>
                    <a:pt x="741426" y="224789"/>
                  </a:lnTo>
                  <a:lnTo>
                    <a:pt x="697992" y="182879"/>
                  </a:lnTo>
                  <a:lnTo>
                    <a:pt x="646176" y="147827"/>
                  </a:lnTo>
                  <a:lnTo>
                    <a:pt x="603044" y="119669"/>
                  </a:lnTo>
                  <a:lnTo>
                    <a:pt x="558447" y="95090"/>
                  </a:lnTo>
                  <a:lnTo>
                    <a:pt x="512528" y="73697"/>
                  </a:lnTo>
                  <a:lnTo>
                    <a:pt x="465431" y="55102"/>
                  </a:lnTo>
                  <a:lnTo>
                    <a:pt x="417301" y="38913"/>
                  </a:lnTo>
                  <a:lnTo>
                    <a:pt x="368281" y="24739"/>
                  </a:lnTo>
                  <a:lnTo>
                    <a:pt x="318516" y="12191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1815"/>
                  </a:lnTo>
                  <a:lnTo>
                    <a:pt x="62279" y="99250"/>
                  </a:lnTo>
                  <a:lnTo>
                    <a:pt x="82231" y="146486"/>
                  </a:lnTo>
                  <a:lnTo>
                    <a:pt x="97195" y="193567"/>
                  </a:lnTo>
                  <a:lnTo>
                    <a:pt x="107170" y="240539"/>
                  </a:lnTo>
                  <a:lnTo>
                    <a:pt x="112157" y="287444"/>
                  </a:lnTo>
                  <a:lnTo>
                    <a:pt x="112156" y="334328"/>
                  </a:lnTo>
                  <a:lnTo>
                    <a:pt x="107168" y="381235"/>
                  </a:lnTo>
                  <a:lnTo>
                    <a:pt x="97191" y="428208"/>
                  </a:lnTo>
                  <a:lnTo>
                    <a:pt x="82227" y="475294"/>
                  </a:lnTo>
                  <a:lnTo>
                    <a:pt x="62276" y="522534"/>
                  </a:lnTo>
                  <a:lnTo>
                    <a:pt x="37338" y="569975"/>
                  </a:lnTo>
                  <a:lnTo>
                    <a:pt x="0" y="624077"/>
                  </a:lnTo>
                  <a:lnTo>
                    <a:pt x="243840" y="624077"/>
                  </a:lnTo>
                  <a:lnTo>
                    <a:pt x="318516" y="607313"/>
                  </a:lnTo>
                  <a:lnTo>
                    <a:pt x="391668" y="588263"/>
                  </a:lnTo>
                  <a:lnTo>
                    <a:pt x="462534" y="565403"/>
                  </a:lnTo>
                  <a:lnTo>
                    <a:pt x="527304" y="538733"/>
                  </a:lnTo>
                  <a:lnTo>
                    <a:pt x="589788" y="509777"/>
                  </a:lnTo>
                  <a:lnTo>
                    <a:pt x="646176" y="473963"/>
                  </a:lnTo>
                  <a:lnTo>
                    <a:pt x="695706" y="436625"/>
                  </a:lnTo>
                  <a:lnTo>
                    <a:pt x="741426" y="397001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355853"/>
                  </a:lnTo>
                  <a:lnTo>
                    <a:pt x="741426" y="397001"/>
                  </a:lnTo>
                  <a:lnTo>
                    <a:pt x="695706" y="436625"/>
                  </a:lnTo>
                  <a:lnTo>
                    <a:pt x="646176" y="473963"/>
                  </a:lnTo>
                  <a:lnTo>
                    <a:pt x="589788" y="509777"/>
                  </a:lnTo>
                  <a:lnTo>
                    <a:pt x="527304" y="538733"/>
                  </a:lnTo>
                  <a:lnTo>
                    <a:pt x="462534" y="565403"/>
                  </a:lnTo>
                  <a:lnTo>
                    <a:pt x="391668" y="588263"/>
                  </a:lnTo>
                  <a:lnTo>
                    <a:pt x="318516" y="607313"/>
                  </a:lnTo>
                  <a:lnTo>
                    <a:pt x="243840" y="624077"/>
                  </a:lnTo>
                  <a:lnTo>
                    <a:pt x="0" y="624077"/>
                  </a:lnTo>
                  <a:lnTo>
                    <a:pt x="37338" y="569975"/>
                  </a:lnTo>
                  <a:lnTo>
                    <a:pt x="62276" y="522534"/>
                  </a:lnTo>
                  <a:lnTo>
                    <a:pt x="82227" y="475294"/>
                  </a:lnTo>
                  <a:lnTo>
                    <a:pt x="97191" y="428208"/>
                  </a:lnTo>
                  <a:lnTo>
                    <a:pt x="107168" y="381235"/>
                  </a:lnTo>
                  <a:lnTo>
                    <a:pt x="112156" y="334328"/>
                  </a:lnTo>
                  <a:lnTo>
                    <a:pt x="112157" y="287444"/>
                  </a:lnTo>
                  <a:lnTo>
                    <a:pt x="107170" y="240539"/>
                  </a:lnTo>
                  <a:lnTo>
                    <a:pt x="97195" y="193567"/>
                  </a:lnTo>
                  <a:lnTo>
                    <a:pt x="82231" y="146486"/>
                  </a:lnTo>
                  <a:lnTo>
                    <a:pt x="62279" y="99250"/>
                  </a:lnTo>
                  <a:lnTo>
                    <a:pt x="37338" y="51815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2191"/>
                  </a:lnTo>
                  <a:lnTo>
                    <a:pt x="368281" y="24739"/>
                  </a:lnTo>
                  <a:lnTo>
                    <a:pt x="417301" y="38913"/>
                  </a:lnTo>
                  <a:lnTo>
                    <a:pt x="465431" y="55102"/>
                  </a:lnTo>
                  <a:lnTo>
                    <a:pt x="512528" y="73697"/>
                  </a:lnTo>
                  <a:lnTo>
                    <a:pt x="558447" y="95090"/>
                  </a:lnTo>
                  <a:lnTo>
                    <a:pt x="603044" y="119669"/>
                  </a:lnTo>
                  <a:lnTo>
                    <a:pt x="646176" y="147827"/>
                  </a:lnTo>
                  <a:lnTo>
                    <a:pt x="697992" y="182879"/>
                  </a:lnTo>
                  <a:lnTo>
                    <a:pt x="741426" y="224789"/>
                  </a:lnTo>
                  <a:lnTo>
                    <a:pt x="781050" y="265937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839728" y="2011639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664269" y="3180905"/>
            <a:ext cx="756285" cy="661670"/>
            <a:chOff x="2664269" y="3180905"/>
            <a:chExt cx="756285" cy="661670"/>
          </a:xfrm>
        </p:grpSpPr>
        <p:sp>
          <p:nvSpPr>
            <p:cNvPr id="20" name="object 20"/>
            <p:cNvSpPr/>
            <p:nvPr/>
          </p:nvSpPr>
          <p:spPr>
            <a:xfrm>
              <a:off x="2683001" y="3199637"/>
              <a:ext cx="718820" cy="624205"/>
            </a:xfrm>
            <a:custGeom>
              <a:avLst/>
              <a:gdLst/>
              <a:ahLst/>
              <a:cxnLst/>
              <a:rect l="l" t="t" r="r" b="b"/>
              <a:pathLst>
                <a:path w="718820" h="624204">
                  <a:moveTo>
                    <a:pt x="624839" y="311657"/>
                  </a:moveTo>
                  <a:lnTo>
                    <a:pt x="0" y="0"/>
                  </a:lnTo>
                  <a:lnTo>
                    <a:pt x="0" y="624077"/>
                  </a:lnTo>
                  <a:lnTo>
                    <a:pt x="624839" y="311657"/>
                  </a:lnTo>
                  <a:close/>
                </a:path>
                <a:path w="718820" h="624204">
                  <a:moveTo>
                    <a:pt x="718565" y="311657"/>
                  </a:moveTo>
                  <a:lnTo>
                    <a:pt x="714755" y="293369"/>
                  </a:lnTo>
                  <a:lnTo>
                    <a:pt x="704088" y="278891"/>
                  </a:lnTo>
                  <a:lnTo>
                    <a:pt x="689610" y="268223"/>
                  </a:lnTo>
                  <a:lnTo>
                    <a:pt x="671321" y="265937"/>
                  </a:lnTo>
                  <a:lnTo>
                    <a:pt x="654557" y="268223"/>
                  </a:lnTo>
                  <a:lnTo>
                    <a:pt x="639317" y="278891"/>
                  </a:lnTo>
                  <a:lnTo>
                    <a:pt x="629411" y="293369"/>
                  </a:lnTo>
                  <a:lnTo>
                    <a:pt x="624839" y="311657"/>
                  </a:lnTo>
                  <a:lnTo>
                    <a:pt x="629411" y="330707"/>
                  </a:lnTo>
                  <a:lnTo>
                    <a:pt x="639317" y="345185"/>
                  </a:lnTo>
                  <a:lnTo>
                    <a:pt x="659808" y="357829"/>
                  </a:lnTo>
                  <a:lnTo>
                    <a:pt x="680575" y="358844"/>
                  </a:lnTo>
                  <a:lnTo>
                    <a:pt x="699573" y="349411"/>
                  </a:lnTo>
                  <a:lnTo>
                    <a:pt x="714755" y="330707"/>
                  </a:lnTo>
                  <a:lnTo>
                    <a:pt x="718565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9115" y="3446849"/>
              <a:ext cx="131178" cy="13035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683001" y="3199637"/>
              <a:ext cx="624840" cy="624205"/>
            </a:xfrm>
            <a:custGeom>
              <a:avLst/>
              <a:gdLst/>
              <a:ahLst/>
              <a:cxnLst/>
              <a:rect l="l" t="t" r="r" b="b"/>
              <a:pathLst>
                <a:path w="624839" h="624204">
                  <a:moveTo>
                    <a:pt x="0" y="0"/>
                  </a:moveTo>
                  <a:lnTo>
                    <a:pt x="624839" y="311657"/>
                  </a:lnTo>
                  <a:lnTo>
                    <a:pt x="0" y="624077"/>
                  </a:lnTo>
                  <a:lnTo>
                    <a:pt x="0" y="0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724409" y="3396812"/>
            <a:ext cx="422909" cy="233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50" b="1" spc="-5" dirty="0">
                <a:latin typeface="Comic Sans MS"/>
                <a:cs typeface="Comic Sans MS"/>
              </a:rPr>
              <a:t>N</a:t>
            </a:r>
            <a:r>
              <a:rPr sz="1350" b="1" spc="5" dirty="0">
                <a:latin typeface="Comic Sans MS"/>
                <a:cs typeface="Comic Sans MS"/>
              </a:rPr>
              <a:t>OT</a:t>
            </a:r>
            <a:endParaRPr sz="135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4537" y="1639061"/>
            <a:ext cx="1250950" cy="780415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284480" marR="133985" indent="-143510">
              <a:lnSpc>
                <a:spcPts val="2170"/>
              </a:lnSpc>
              <a:spcBef>
                <a:spcPts val="980"/>
              </a:spcBef>
            </a:pPr>
            <a:r>
              <a:rPr sz="1900" dirty="0">
                <a:latin typeface="Comic Sans MS"/>
                <a:cs typeface="Comic Sans MS"/>
              </a:rPr>
              <a:t>50B</a:t>
            </a:r>
            <a:r>
              <a:rPr sz="1900" spc="10" dirty="0">
                <a:latin typeface="Comic Sans MS"/>
                <a:cs typeface="Comic Sans MS"/>
              </a:rPr>
              <a:t>F</a:t>
            </a:r>
            <a:r>
              <a:rPr sz="1900" spc="-10" dirty="0">
                <a:latin typeface="Comic Sans MS"/>
                <a:cs typeface="Comic Sans MS"/>
              </a:rPr>
              <a:t>-</a:t>
            </a:r>
            <a:r>
              <a:rPr sz="1900" spc="5" dirty="0">
                <a:latin typeface="Comic Sans MS"/>
                <a:cs typeface="Comic Sans MS"/>
              </a:rPr>
              <a:t>P</a:t>
            </a:r>
            <a:r>
              <a:rPr sz="1900" spc="10" dirty="0">
                <a:latin typeface="Comic Sans MS"/>
                <a:cs typeface="Comic Sans MS"/>
              </a:rPr>
              <a:t>h  </a:t>
            </a: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744980" y="3511295"/>
            <a:ext cx="938530" cy="0"/>
          </a:xfrm>
          <a:custGeom>
            <a:avLst/>
            <a:gdLst/>
            <a:ahLst/>
            <a:cxnLst/>
            <a:rect l="l" t="t" r="r" b="b"/>
            <a:pathLst>
              <a:path w="938530">
                <a:moveTo>
                  <a:pt x="0" y="0"/>
                </a:moveTo>
                <a:lnTo>
                  <a:pt x="938022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94537" y="3043427"/>
            <a:ext cx="1250950" cy="935990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9695">
              <a:lnSpc>
                <a:spcPts val="2140"/>
              </a:lnSpc>
              <a:spcBef>
                <a:spcPts val="210"/>
              </a:spcBef>
            </a:pPr>
            <a:r>
              <a:rPr sz="1900" spc="5" dirty="0">
                <a:latin typeface="Comic Sans MS"/>
                <a:cs typeface="Comic Sans MS"/>
              </a:rPr>
              <a:t>IN1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52-b</a:t>
            </a:r>
            <a:endParaRPr sz="1900">
              <a:latin typeface="Comic Sans MS"/>
              <a:cs typeface="Comic Sans MS"/>
            </a:endParaRPr>
          </a:p>
          <a:p>
            <a:pPr marL="141605">
              <a:lnSpc>
                <a:spcPts val="2140"/>
              </a:lnSpc>
            </a:pPr>
            <a:r>
              <a:rPr sz="1900" spc="5" dirty="0">
                <a:latin typeface="Comic Sans MS"/>
                <a:cs typeface="Comic Sans MS"/>
              </a:rPr>
              <a:t>Open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  <a:p>
            <a:pPr marL="117475">
              <a:lnSpc>
                <a:spcPct val="100000"/>
              </a:lnSpc>
              <a:spcBef>
                <a:spcPts val="15"/>
              </a:spcBef>
            </a:pPr>
            <a:r>
              <a:rPr sz="1900" spc="5" dirty="0">
                <a:latin typeface="Comic Sans MS"/>
                <a:cs typeface="Comic Sans MS"/>
              </a:rPr>
              <a:t>Close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039" y="2548021"/>
            <a:ext cx="169989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5" dirty="0">
                <a:latin typeface="Comic Sans MS"/>
                <a:cs typeface="Comic Sans MS"/>
              </a:rPr>
              <a:t>Ph.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0904" y="4224421"/>
            <a:ext cx="91694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dirty="0">
                <a:latin typeface="Comic Sans MS"/>
                <a:cs typeface="Comic Sans MS"/>
              </a:rPr>
              <a:t>50BF-N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94537" y="4135373"/>
            <a:ext cx="1250950" cy="780415"/>
          </a:xfrm>
          <a:custGeom>
            <a:avLst/>
            <a:gdLst/>
            <a:ahLst/>
            <a:cxnLst/>
            <a:rect l="l" t="t" r="r" b="b"/>
            <a:pathLst>
              <a:path w="1250950" h="780414">
                <a:moveTo>
                  <a:pt x="0" y="0"/>
                </a:moveTo>
                <a:lnTo>
                  <a:pt x="0" y="780288"/>
                </a:lnTo>
                <a:lnTo>
                  <a:pt x="1250442" y="780287"/>
                </a:lnTo>
                <a:lnTo>
                  <a:pt x="1250442" y="0"/>
                </a:lnTo>
                <a:lnTo>
                  <a:pt x="0" y="0"/>
                </a:lnTo>
                <a:close/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66826" y="4499555"/>
            <a:ext cx="70675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744980" y="5150357"/>
            <a:ext cx="468630" cy="0"/>
          </a:xfrm>
          <a:custGeom>
            <a:avLst/>
            <a:gdLst/>
            <a:ahLst/>
            <a:cxnLst/>
            <a:rect l="l" t="t" r="r" b="b"/>
            <a:pathLst>
              <a:path w="468630">
                <a:moveTo>
                  <a:pt x="0" y="0"/>
                </a:moveTo>
                <a:lnTo>
                  <a:pt x="46863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50370" y="5044384"/>
            <a:ext cx="162433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0" dirty="0">
                <a:latin typeface="Comic Sans MS"/>
                <a:cs typeface="Comic Sans MS"/>
              </a:rPr>
              <a:t>N.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726247" y="5521007"/>
            <a:ext cx="2226310" cy="349250"/>
            <a:chOff x="1726247" y="5521007"/>
            <a:chExt cx="2226310" cy="349250"/>
          </a:xfrm>
        </p:grpSpPr>
        <p:sp>
          <p:nvSpPr>
            <p:cNvPr id="34" name="object 34"/>
            <p:cNvSpPr/>
            <p:nvPr/>
          </p:nvSpPr>
          <p:spPr>
            <a:xfrm>
              <a:off x="1767839" y="5539740"/>
              <a:ext cx="2165985" cy="0"/>
            </a:xfrm>
            <a:custGeom>
              <a:avLst/>
              <a:gdLst/>
              <a:ahLst/>
              <a:cxnLst/>
              <a:rect l="l" t="t" r="r" b="b"/>
              <a:pathLst>
                <a:path w="2165985">
                  <a:moveTo>
                    <a:pt x="0" y="0"/>
                  </a:moveTo>
                  <a:lnTo>
                    <a:pt x="2165603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44980" y="5851397"/>
              <a:ext cx="1250950" cy="0"/>
            </a:xfrm>
            <a:custGeom>
              <a:avLst/>
              <a:gdLst/>
              <a:ahLst/>
              <a:cxnLst/>
              <a:rect l="l" t="t" r="r" b="b"/>
              <a:pathLst>
                <a:path w="1250950">
                  <a:moveTo>
                    <a:pt x="0" y="0"/>
                  </a:moveTo>
                  <a:lnTo>
                    <a:pt x="1250442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25451" y="5335711"/>
            <a:ext cx="1341120" cy="650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2555" marR="5080" indent="-110489">
              <a:lnSpc>
                <a:spcPct val="107900"/>
              </a:lnSpc>
              <a:spcBef>
                <a:spcPts val="95"/>
              </a:spcBef>
            </a:pPr>
            <a:r>
              <a:rPr sz="1900" spc="5" dirty="0">
                <a:latin typeface="Comic Sans MS"/>
                <a:cs typeface="Comic Sans MS"/>
              </a:rPr>
              <a:t>Out</a:t>
            </a:r>
            <a:r>
              <a:rPr sz="1900" spc="-7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Enable. </a:t>
            </a:r>
            <a:r>
              <a:rPr sz="1900" spc="-55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In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428811" y="4195889"/>
            <a:ext cx="1288415" cy="661670"/>
            <a:chOff x="2428811" y="4195889"/>
            <a:chExt cx="1288415" cy="661670"/>
          </a:xfrm>
        </p:grpSpPr>
        <p:sp>
          <p:nvSpPr>
            <p:cNvPr id="38" name="object 38"/>
            <p:cNvSpPr/>
            <p:nvPr/>
          </p:nvSpPr>
          <p:spPr>
            <a:xfrm>
              <a:off x="2447543" y="444779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447543" y="4526279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447543" y="4603241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07238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265937"/>
                  </a:lnTo>
                  <a:lnTo>
                    <a:pt x="748844" y="229773"/>
                  </a:lnTo>
                  <a:lnTo>
                    <a:pt x="713328" y="196538"/>
                  </a:lnTo>
                  <a:lnTo>
                    <a:pt x="675518" y="166129"/>
                  </a:lnTo>
                  <a:lnTo>
                    <a:pt x="635666" y="138443"/>
                  </a:lnTo>
                  <a:lnTo>
                    <a:pt x="594026" y="113376"/>
                  </a:lnTo>
                  <a:lnTo>
                    <a:pt x="550850" y="90826"/>
                  </a:lnTo>
                  <a:lnTo>
                    <a:pt x="506392" y="70687"/>
                  </a:lnTo>
                  <a:lnTo>
                    <a:pt x="460905" y="52858"/>
                  </a:lnTo>
                  <a:lnTo>
                    <a:pt x="414642" y="37235"/>
                  </a:lnTo>
                  <a:lnTo>
                    <a:pt x="367857" y="23714"/>
                  </a:lnTo>
                  <a:lnTo>
                    <a:pt x="320802" y="12191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1815"/>
                  </a:lnTo>
                  <a:lnTo>
                    <a:pt x="68579" y="108203"/>
                  </a:lnTo>
                  <a:lnTo>
                    <a:pt x="89153" y="166115"/>
                  </a:lnTo>
                  <a:lnTo>
                    <a:pt x="102827" y="208657"/>
                  </a:lnTo>
                  <a:lnTo>
                    <a:pt x="111031" y="258061"/>
                  </a:lnTo>
                  <a:lnTo>
                    <a:pt x="113766" y="310895"/>
                  </a:lnTo>
                  <a:lnTo>
                    <a:pt x="111031" y="363730"/>
                  </a:lnTo>
                  <a:lnTo>
                    <a:pt x="102827" y="413134"/>
                  </a:lnTo>
                  <a:lnTo>
                    <a:pt x="89153" y="455675"/>
                  </a:lnTo>
                  <a:lnTo>
                    <a:pt x="68579" y="513587"/>
                  </a:lnTo>
                  <a:lnTo>
                    <a:pt x="37337" y="569975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7313"/>
                  </a:lnTo>
                  <a:lnTo>
                    <a:pt x="369420" y="594932"/>
                  </a:lnTo>
                  <a:lnTo>
                    <a:pt x="416757" y="581136"/>
                  </a:lnTo>
                  <a:lnTo>
                    <a:pt x="462792" y="565697"/>
                  </a:lnTo>
                  <a:lnTo>
                    <a:pt x="507504" y="548389"/>
                  </a:lnTo>
                  <a:lnTo>
                    <a:pt x="550876" y="528985"/>
                  </a:lnTo>
                  <a:lnTo>
                    <a:pt x="592885" y="507258"/>
                  </a:lnTo>
                  <a:lnTo>
                    <a:pt x="633513" y="482983"/>
                  </a:lnTo>
                  <a:lnTo>
                    <a:pt x="672740" y="455931"/>
                  </a:lnTo>
                  <a:lnTo>
                    <a:pt x="710545" y="425877"/>
                  </a:lnTo>
                  <a:lnTo>
                    <a:pt x="746909" y="392593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6909" y="392593"/>
                  </a:lnTo>
                  <a:lnTo>
                    <a:pt x="710545" y="425877"/>
                  </a:lnTo>
                  <a:lnTo>
                    <a:pt x="672740" y="455931"/>
                  </a:lnTo>
                  <a:lnTo>
                    <a:pt x="633513" y="482983"/>
                  </a:lnTo>
                  <a:lnTo>
                    <a:pt x="592885" y="507258"/>
                  </a:lnTo>
                  <a:lnTo>
                    <a:pt x="550876" y="528985"/>
                  </a:lnTo>
                  <a:lnTo>
                    <a:pt x="507504" y="548389"/>
                  </a:lnTo>
                  <a:lnTo>
                    <a:pt x="462792" y="565697"/>
                  </a:lnTo>
                  <a:lnTo>
                    <a:pt x="416757" y="581136"/>
                  </a:lnTo>
                  <a:lnTo>
                    <a:pt x="369420" y="594932"/>
                  </a:lnTo>
                  <a:lnTo>
                    <a:pt x="320802" y="607313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5"/>
                  </a:lnTo>
                  <a:lnTo>
                    <a:pt x="68579" y="513587"/>
                  </a:lnTo>
                  <a:lnTo>
                    <a:pt x="89153" y="455675"/>
                  </a:lnTo>
                  <a:lnTo>
                    <a:pt x="102827" y="413134"/>
                  </a:lnTo>
                  <a:lnTo>
                    <a:pt x="111031" y="363730"/>
                  </a:lnTo>
                  <a:lnTo>
                    <a:pt x="113766" y="310895"/>
                  </a:lnTo>
                  <a:lnTo>
                    <a:pt x="111031" y="258061"/>
                  </a:lnTo>
                  <a:lnTo>
                    <a:pt x="102827" y="208657"/>
                  </a:lnTo>
                  <a:lnTo>
                    <a:pt x="89153" y="166115"/>
                  </a:lnTo>
                  <a:lnTo>
                    <a:pt x="68579" y="108203"/>
                  </a:lnTo>
                  <a:lnTo>
                    <a:pt x="37337" y="51815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2191"/>
                  </a:lnTo>
                  <a:lnTo>
                    <a:pt x="367857" y="23714"/>
                  </a:lnTo>
                  <a:lnTo>
                    <a:pt x="414642" y="37235"/>
                  </a:lnTo>
                  <a:lnTo>
                    <a:pt x="460905" y="52858"/>
                  </a:lnTo>
                  <a:lnTo>
                    <a:pt x="506392" y="70687"/>
                  </a:lnTo>
                  <a:lnTo>
                    <a:pt x="550850" y="90826"/>
                  </a:lnTo>
                  <a:lnTo>
                    <a:pt x="594026" y="113376"/>
                  </a:lnTo>
                  <a:lnTo>
                    <a:pt x="635666" y="138443"/>
                  </a:lnTo>
                  <a:lnTo>
                    <a:pt x="675518" y="166129"/>
                  </a:lnTo>
                  <a:lnTo>
                    <a:pt x="713328" y="196538"/>
                  </a:lnTo>
                  <a:lnTo>
                    <a:pt x="748844" y="229773"/>
                  </a:lnTo>
                  <a:lnTo>
                    <a:pt x="781811" y="265937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4" y="311657"/>
                  </a:moveTo>
                  <a:lnTo>
                    <a:pt x="810768" y="262128"/>
                  </a:lnTo>
                  <a:lnTo>
                    <a:pt x="797814" y="214122"/>
                  </a:lnTo>
                  <a:lnTo>
                    <a:pt x="779931" y="168059"/>
                  </a:lnTo>
                  <a:lnTo>
                    <a:pt x="754386" y="126153"/>
                  </a:lnTo>
                  <a:lnTo>
                    <a:pt x="722244" y="89082"/>
                  </a:lnTo>
                  <a:lnTo>
                    <a:pt x="684571" y="57526"/>
                  </a:lnTo>
                  <a:lnTo>
                    <a:pt x="642432" y="32161"/>
                  </a:lnTo>
                  <a:lnTo>
                    <a:pt x="596892" y="13666"/>
                  </a:lnTo>
                  <a:lnTo>
                    <a:pt x="549017" y="2720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8"/>
                  </a:lnTo>
                  <a:lnTo>
                    <a:pt x="499872" y="624078"/>
                  </a:lnTo>
                  <a:lnTo>
                    <a:pt x="550164" y="619506"/>
                  </a:lnTo>
                  <a:lnTo>
                    <a:pt x="599707" y="606596"/>
                  </a:lnTo>
                  <a:lnTo>
                    <a:pt x="645144" y="587954"/>
                  </a:lnTo>
                  <a:lnTo>
                    <a:pt x="686105" y="563547"/>
                  </a:lnTo>
                  <a:lnTo>
                    <a:pt x="722222" y="533346"/>
                  </a:lnTo>
                  <a:lnTo>
                    <a:pt x="753126" y="497320"/>
                  </a:lnTo>
                  <a:lnTo>
                    <a:pt x="778446" y="455438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499872" y="624078"/>
                  </a:moveTo>
                  <a:lnTo>
                    <a:pt x="0" y="624078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9017" y="2720"/>
                  </a:lnTo>
                  <a:lnTo>
                    <a:pt x="596892" y="13666"/>
                  </a:lnTo>
                  <a:lnTo>
                    <a:pt x="642432" y="32161"/>
                  </a:lnTo>
                  <a:lnTo>
                    <a:pt x="684571" y="57526"/>
                  </a:lnTo>
                  <a:lnTo>
                    <a:pt x="722244" y="89082"/>
                  </a:lnTo>
                  <a:lnTo>
                    <a:pt x="754386" y="126153"/>
                  </a:lnTo>
                  <a:lnTo>
                    <a:pt x="779931" y="168059"/>
                  </a:lnTo>
                  <a:lnTo>
                    <a:pt x="797814" y="214122"/>
                  </a:lnTo>
                  <a:lnTo>
                    <a:pt x="810768" y="262128"/>
                  </a:lnTo>
                  <a:lnTo>
                    <a:pt x="813054" y="311657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8446" y="455438"/>
                  </a:lnTo>
                  <a:lnTo>
                    <a:pt x="753126" y="497320"/>
                  </a:lnTo>
                  <a:lnTo>
                    <a:pt x="722222" y="533346"/>
                  </a:lnTo>
                  <a:lnTo>
                    <a:pt x="686105" y="563547"/>
                  </a:lnTo>
                  <a:lnTo>
                    <a:pt x="645144" y="587954"/>
                  </a:lnTo>
                  <a:lnTo>
                    <a:pt x="599707" y="606596"/>
                  </a:lnTo>
                  <a:lnTo>
                    <a:pt x="550164" y="619506"/>
                  </a:lnTo>
                  <a:lnTo>
                    <a:pt x="499872" y="624078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2784594" y="4343355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4383341" y="4272851"/>
            <a:ext cx="1289050" cy="661670"/>
            <a:chOff x="4383341" y="4272851"/>
            <a:chExt cx="1289050" cy="661670"/>
          </a:xfrm>
        </p:grpSpPr>
        <p:sp>
          <p:nvSpPr>
            <p:cNvPr id="48" name="object 48"/>
            <p:cNvSpPr/>
            <p:nvPr/>
          </p:nvSpPr>
          <p:spPr>
            <a:xfrm>
              <a:off x="440207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02073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02073" y="468249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027675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268223"/>
                  </a:lnTo>
                  <a:lnTo>
                    <a:pt x="748978" y="232146"/>
                  </a:lnTo>
                  <a:lnTo>
                    <a:pt x="713768" y="198928"/>
                  </a:lnTo>
                  <a:lnTo>
                    <a:pt x="675802" y="168483"/>
                  </a:lnTo>
                  <a:lnTo>
                    <a:pt x="635459" y="140725"/>
                  </a:lnTo>
                  <a:lnTo>
                    <a:pt x="593122" y="115570"/>
                  </a:lnTo>
                  <a:lnTo>
                    <a:pt x="549169" y="92930"/>
                  </a:lnTo>
                  <a:lnTo>
                    <a:pt x="503983" y="72722"/>
                  </a:lnTo>
                  <a:lnTo>
                    <a:pt x="457944" y="54858"/>
                  </a:lnTo>
                  <a:lnTo>
                    <a:pt x="411432" y="39253"/>
                  </a:lnTo>
                  <a:lnTo>
                    <a:pt x="364829" y="25821"/>
                  </a:lnTo>
                  <a:lnTo>
                    <a:pt x="318516" y="14478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4101"/>
                  </a:lnTo>
                  <a:lnTo>
                    <a:pt x="62274" y="100815"/>
                  </a:lnTo>
                  <a:lnTo>
                    <a:pt x="82210" y="147636"/>
                  </a:lnTo>
                  <a:lnTo>
                    <a:pt x="97149" y="194542"/>
                  </a:lnTo>
                  <a:lnTo>
                    <a:pt x="107096" y="241508"/>
                  </a:lnTo>
                  <a:lnTo>
                    <a:pt x="112055" y="288511"/>
                  </a:lnTo>
                  <a:lnTo>
                    <a:pt x="112032" y="335528"/>
                  </a:lnTo>
                  <a:lnTo>
                    <a:pt x="107031" y="382533"/>
                  </a:lnTo>
                  <a:lnTo>
                    <a:pt x="97056" y="429504"/>
                  </a:lnTo>
                  <a:lnTo>
                    <a:pt x="82112" y="476418"/>
                  </a:lnTo>
                  <a:lnTo>
                    <a:pt x="62205" y="523249"/>
                  </a:lnTo>
                  <a:lnTo>
                    <a:pt x="37338" y="569975"/>
                  </a:lnTo>
                  <a:lnTo>
                    <a:pt x="0" y="624078"/>
                  </a:lnTo>
                  <a:lnTo>
                    <a:pt x="243840" y="624078"/>
                  </a:lnTo>
                  <a:lnTo>
                    <a:pt x="318516" y="609600"/>
                  </a:lnTo>
                  <a:lnTo>
                    <a:pt x="365610" y="597936"/>
                  </a:lnTo>
                  <a:lnTo>
                    <a:pt x="412497" y="584360"/>
                  </a:lnTo>
                  <a:lnTo>
                    <a:pt x="458909" y="568748"/>
                  </a:lnTo>
                  <a:lnTo>
                    <a:pt x="504579" y="550978"/>
                  </a:lnTo>
                  <a:lnTo>
                    <a:pt x="549240" y="530926"/>
                  </a:lnTo>
                  <a:lnTo>
                    <a:pt x="592625" y="508472"/>
                  </a:lnTo>
                  <a:lnTo>
                    <a:pt x="634466" y="483491"/>
                  </a:lnTo>
                  <a:lnTo>
                    <a:pt x="674496" y="455861"/>
                  </a:lnTo>
                  <a:lnTo>
                    <a:pt x="712449" y="425460"/>
                  </a:lnTo>
                  <a:lnTo>
                    <a:pt x="748055" y="392165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355853"/>
                  </a:lnTo>
                  <a:lnTo>
                    <a:pt x="748055" y="392165"/>
                  </a:lnTo>
                  <a:lnTo>
                    <a:pt x="712449" y="425460"/>
                  </a:lnTo>
                  <a:lnTo>
                    <a:pt x="674496" y="455861"/>
                  </a:lnTo>
                  <a:lnTo>
                    <a:pt x="634466" y="483491"/>
                  </a:lnTo>
                  <a:lnTo>
                    <a:pt x="592625" y="508472"/>
                  </a:lnTo>
                  <a:lnTo>
                    <a:pt x="549240" y="530926"/>
                  </a:lnTo>
                  <a:lnTo>
                    <a:pt x="504579" y="550978"/>
                  </a:lnTo>
                  <a:lnTo>
                    <a:pt x="458909" y="568748"/>
                  </a:lnTo>
                  <a:lnTo>
                    <a:pt x="412497" y="584360"/>
                  </a:lnTo>
                  <a:lnTo>
                    <a:pt x="365610" y="597936"/>
                  </a:lnTo>
                  <a:lnTo>
                    <a:pt x="318516" y="609600"/>
                  </a:lnTo>
                  <a:lnTo>
                    <a:pt x="243840" y="624078"/>
                  </a:lnTo>
                  <a:lnTo>
                    <a:pt x="0" y="624078"/>
                  </a:lnTo>
                  <a:lnTo>
                    <a:pt x="37338" y="569975"/>
                  </a:lnTo>
                  <a:lnTo>
                    <a:pt x="62205" y="523249"/>
                  </a:lnTo>
                  <a:lnTo>
                    <a:pt x="82112" y="476418"/>
                  </a:lnTo>
                  <a:lnTo>
                    <a:pt x="97056" y="429504"/>
                  </a:lnTo>
                  <a:lnTo>
                    <a:pt x="107031" y="382533"/>
                  </a:lnTo>
                  <a:lnTo>
                    <a:pt x="112032" y="335528"/>
                  </a:lnTo>
                  <a:lnTo>
                    <a:pt x="112055" y="288511"/>
                  </a:lnTo>
                  <a:lnTo>
                    <a:pt x="107096" y="241508"/>
                  </a:lnTo>
                  <a:lnTo>
                    <a:pt x="97149" y="194542"/>
                  </a:lnTo>
                  <a:lnTo>
                    <a:pt x="82210" y="147636"/>
                  </a:lnTo>
                  <a:lnTo>
                    <a:pt x="62274" y="100815"/>
                  </a:lnTo>
                  <a:lnTo>
                    <a:pt x="37338" y="54101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4478"/>
                  </a:lnTo>
                  <a:lnTo>
                    <a:pt x="364829" y="25821"/>
                  </a:lnTo>
                  <a:lnTo>
                    <a:pt x="411432" y="39253"/>
                  </a:lnTo>
                  <a:lnTo>
                    <a:pt x="457944" y="54858"/>
                  </a:lnTo>
                  <a:lnTo>
                    <a:pt x="503983" y="72722"/>
                  </a:lnTo>
                  <a:lnTo>
                    <a:pt x="549169" y="92930"/>
                  </a:lnTo>
                  <a:lnTo>
                    <a:pt x="593122" y="115570"/>
                  </a:lnTo>
                  <a:lnTo>
                    <a:pt x="635459" y="140725"/>
                  </a:lnTo>
                  <a:lnTo>
                    <a:pt x="675802" y="168483"/>
                  </a:lnTo>
                  <a:lnTo>
                    <a:pt x="713768" y="198928"/>
                  </a:lnTo>
                  <a:lnTo>
                    <a:pt x="748978" y="232146"/>
                  </a:lnTo>
                  <a:lnTo>
                    <a:pt x="781050" y="268223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4839728" y="4430971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1744979" y="2012003"/>
            <a:ext cx="5158740" cy="3858260"/>
            <a:chOff x="1744979" y="2012003"/>
            <a:chExt cx="5158740" cy="3858260"/>
          </a:xfrm>
        </p:grpSpPr>
        <p:sp>
          <p:nvSpPr>
            <p:cNvPr id="56" name="object 56"/>
            <p:cNvSpPr/>
            <p:nvPr/>
          </p:nvSpPr>
          <p:spPr>
            <a:xfrm>
              <a:off x="1744980" y="2030730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0" y="0"/>
                  </a:moveTo>
                  <a:lnTo>
                    <a:pt x="702564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744980" y="2731770"/>
              <a:ext cx="468630" cy="0"/>
            </a:xfrm>
            <a:custGeom>
              <a:avLst/>
              <a:gdLst/>
              <a:ahLst/>
              <a:cxnLst/>
              <a:rect l="l" t="t" r="r" b="b"/>
              <a:pathLst>
                <a:path w="468630">
                  <a:moveTo>
                    <a:pt x="0" y="0"/>
                  </a:move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213610" y="2186178"/>
              <a:ext cx="234315" cy="546100"/>
            </a:xfrm>
            <a:custGeom>
              <a:avLst/>
              <a:gdLst/>
              <a:ahLst/>
              <a:cxnLst/>
              <a:rect l="l" t="t" r="r" b="b"/>
              <a:pathLst>
                <a:path w="234314" h="546100">
                  <a:moveTo>
                    <a:pt x="233934" y="0"/>
                  </a:moveTo>
                  <a:lnTo>
                    <a:pt x="0" y="0"/>
                  </a:lnTo>
                  <a:lnTo>
                    <a:pt x="0" y="545592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697985" y="2107691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744979" y="4526279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702564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447544" y="3511295"/>
              <a:ext cx="0" cy="936625"/>
            </a:xfrm>
            <a:custGeom>
              <a:avLst/>
              <a:gdLst/>
              <a:ahLst/>
              <a:cxnLst/>
              <a:rect l="l" t="t" r="r" b="b"/>
              <a:pathLst>
                <a:path h="936625">
                  <a:moveTo>
                    <a:pt x="0" y="936498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213610" y="4603241"/>
              <a:ext cx="234315" cy="547370"/>
            </a:xfrm>
            <a:custGeom>
              <a:avLst/>
              <a:gdLst/>
              <a:ahLst/>
              <a:cxnLst/>
              <a:rect l="l" t="t" r="r" b="b"/>
              <a:pathLst>
                <a:path w="234314" h="547370">
                  <a:moveTo>
                    <a:pt x="233934" y="0"/>
                  </a:moveTo>
                  <a:lnTo>
                    <a:pt x="0" y="0"/>
                  </a:lnTo>
                  <a:lnTo>
                    <a:pt x="0" y="54711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697985" y="4526279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406140" y="2263139"/>
              <a:ext cx="996315" cy="1248410"/>
            </a:xfrm>
            <a:custGeom>
              <a:avLst/>
              <a:gdLst/>
              <a:ahLst/>
              <a:cxnLst/>
              <a:rect l="l" t="t" r="r" b="b"/>
              <a:pathLst>
                <a:path w="996314" h="1248410">
                  <a:moveTo>
                    <a:pt x="0" y="1248155"/>
                  </a:moveTo>
                  <a:lnTo>
                    <a:pt x="683514" y="1248155"/>
                  </a:lnTo>
                  <a:lnTo>
                    <a:pt x="683514" y="0"/>
                  </a:lnTo>
                  <a:lnTo>
                    <a:pt x="995934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933444" y="4603242"/>
              <a:ext cx="468630" cy="936625"/>
            </a:xfrm>
            <a:custGeom>
              <a:avLst/>
              <a:gdLst/>
              <a:ahLst/>
              <a:cxnLst/>
              <a:rect l="l" t="t" r="r" b="b"/>
              <a:pathLst>
                <a:path w="468629" h="936625">
                  <a:moveTo>
                    <a:pt x="0" y="936498"/>
                  </a:moveTo>
                  <a:lnTo>
                    <a:pt x="0" y="0"/>
                  </a:ln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995421" y="4682489"/>
              <a:ext cx="1407160" cy="1169035"/>
            </a:xfrm>
            <a:custGeom>
              <a:avLst/>
              <a:gdLst/>
              <a:ahLst/>
              <a:cxnLst/>
              <a:rect l="l" t="t" r="r" b="b"/>
              <a:pathLst>
                <a:path w="1407160" h="1169035">
                  <a:moveTo>
                    <a:pt x="0" y="1168908"/>
                  </a:moveTo>
                  <a:lnTo>
                    <a:pt x="1250442" y="1168908"/>
                  </a:lnTo>
                  <a:lnTo>
                    <a:pt x="1250442" y="0"/>
                  </a:lnTo>
                  <a:lnTo>
                    <a:pt x="140665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653277" y="2186178"/>
              <a:ext cx="0" cy="1248410"/>
            </a:xfrm>
            <a:custGeom>
              <a:avLst/>
              <a:gdLst/>
              <a:ahLst/>
              <a:cxnLst/>
              <a:rect l="l" t="t" r="r" b="b"/>
              <a:pathLst>
                <a:path h="1248410">
                  <a:moveTo>
                    <a:pt x="0" y="0"/>
                  </a:moveTo>
                  <a:lnTo>
                    <a:pt x="0" y="124815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653277" y="3590544"/>
              <a:ext cx="0" cy="1012825"/>
            </a:xfrm>
            <a:custGeom>
              <a:avLst/>
              <a:gdLst/>
              <a:ahLst/>
              <a:cxnLst/>
              <a:rect l="l" t="t" r="r" b="b"/>
              <a:pathLst>
                <a:path h="1012825">
                  <a:moveTo>
                    <a:pt x="0" y="0"/>
                  </a:moveTo>
                  <a:lnTo>
                    <a:pt x="0" y="1012698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653277" y="3434333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653277" y="359054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278118" y="3511295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09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268223"/>
                  </a:lnTo>
                  <a:lnTo>
                    <a:pt x="750357" y="232923"/>
                  </a:lnTo>
                  <a:lnTo>
                    <a:pt x="715334" y="200014"/>
                  </a:lnTo>
                  <a:lnTo>
                    <a:pt x="677222" y="169514"/>
                  </a:lnTo>
                  <a:lnTo>
                    <a:pt x="636497" y="141442"/>
                  </a:lnTo>
                  <a:lnTo>
                    <a:pt x="593640" y="115816"/>
                  </a:lnTo>
                  <a:lnTo>
                    <a:pt x="549129" y="92656"/>
                  </a:lnTo>
                  <a:lnTo>
                    <a:pt x="503442" y="71979"/>
                  </a:lnTo>
                  <a:lnTo>
                    <a:pt x="457059" y="53804"/>
                  </a:lnTo>
                  <a:lnTo>
                    <a:pt x="410458" y="38150"/>
                  </a:lnTo>
                  <a:lnTo>
                    <a:pt x="364117" y="25035"/>
                  </a:lnTo>
                  <a:lnTo>
                    <a:pt x="318515" y="14477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1"/>
                  </a:lnTo>
                  <a:lnTo>
                    <a:pt x="62584" y="101439"/>
                  </a:lnTo>
                  <a:lnTo>
                    <a:pt x="82751" y="148507"/>
                  </a:lnTo>
                  <a:lnTo>
                    <a:pt x="97850" y="195365"/>
                  </a:lnTo>
                  <a:lnTo>
                    <a:pt x="107890" y="242073"/>
                  </a:lnTo>
                  <a:lnTo>
                    <a:pt x="112880" y="288694"/>
                  </a:lnTo>
                  <a:lnTo>
                    <a:pt x="112831" y="335288"/>
                  </a:lnTo>
                  <a:lnTo>
                    <a:pt x="107753" y="381915"/>
                  </a:lnTo>
                  <a:lnTo>
                    <a:pt x="97654" y="428637"/>
                  </a:lnTo>
                  <a:lnTo>
                    <a:pt x="82546" y="475513"/>
                  </a:lnTo>
                  <a:lnTo>
                    <a:pt x="62437" y="522606"/>
                  </a:lnTo>
                  <a:lnTo>
                    <a:pt x="37337" y="569975"/>
                  </a:lnTo>
                  <a:lnTo>
                    <a:pt x="0" y="624077"/>
                  </a:lnTo>
                  <a:lnTo>
                    <a:pt x="243839" y="624077"/>
                  </a:lnTo>
                  <a:lnTo>
                    <a:pt x="318515" y="609599"/>
                  </a:lnTo>
                  <a:lnTo>
                    <a:pt x="365427" y="597926"/>
                  </a:lnTo>
                  <a:lnTo>
                    <a:pt x="412253" y="584300"/>
                  </a:lnTo>
                  <a:lnTo>
                    <a:pt x="458704" y="568613"/>
                  </a:lnTo>
                  <a:lnTo>
                    <a:pt x="504488" y="550756"/>
                  </a:lnTo>
                  <a:lnTo>
                    <a:pt x="549314" y="530621"/>
                  </a:lnTo>
                  <a:lnTo>
                    <a:pt x="592889" y="508097"/>
                  </a:lnTo>
                  <a:lnTo>
                    <a:pt x="634922" y="483077"/>
                  </a:lnTo>
                  <a:lnTo>
                    <a:pt x="675123" y="455452"/>
                  </a:lnTo>
                  <a:lnTo>
                    <a:pt x="713199" y="425112"/>
                  </a:lnTo>
                  <a:lnTo>
                    <a:pt x="748859" y="391949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8859" y="391949"/>
                  </a:lnTo>
                  <a:lnTo>
                    <a:pt x="713199" y="425112"/>
                  </a:lnTo>
                  <a:lnTo>
                    <a:pt x="675123" y="455452"/>
                  </a:lnTo>
                  <a:lnTo>
                    <a:pt x="634922" y="483077"/>
                  </a:lnTo>
                  <a:lnTo>
                    <a:pt x="592889" y="508097"/>
                  </a:lnTo>
                  <a:lnTo>
                    <a:pt x="549314" y="530621"/>
                  </a:lnTo>
                  <a:lnTo>
                    <a:pt x="504488" y="550756"/>
                  </a:lnTo>
                  <a:lnTo>
                    <a:pt x="458704" y="568613"/>
                  </a:lnTo>
                  <a:lnTo>
                    <a:pt x="412253" y="584300"/>
                  </a:lnTo>
                  <a:lnTo>
                    <a:pt x="365427" y="597926"/>
                  </a:lnTo>
                  <a:lnTo>
                    <a:pt x="318515" y="609599"/>
                  </a:lnTo>
                  <a:lnTo>
                    <a:pt x="243839" y="624077"/>
                  </a:lnTo>
                  <a:lnTo>
                    <a:pt x="0" y="624077"/>
                  </a:lnTo>
                  <a:lnTo>
                    <a:pt x="37337" y="569975"/>
                  </a:lnTo>
                  <a:lnTo>
                    <a:pt x="62437" y="522606"/>
                  </a:lnTo>
                  <a:lnTo>
                    <a:pt x="82546" y="475513"/>
                  </a:lnTo>
                  <a:lnTo>
                    <a:pt x="97654" y="428637"/>
                  </a:lnTo>
                  <a:lnTo>
                    <a:pt x="107753" y="381915"/>
                  </a:lnTo>
                  <a:lnTo>
                    <a:pt x="112831" y="335288"/>
                  </a:lnTo>
                  <a:lnTo>
                    <a:pt x="112880" y="288694"/>
                  </a:lnTo>
                  <a:lnTo>
                    <a:pt x="107890" y="242073"/>
                  </a:lnTo>
                  <a:lnTo>
                    <a:pt x="97850" y="195365"/>
                  </a:lnTo>
                  <a:lnTo>
                    <a:pt x="82751" y="148507"/>
                  </a:lnTo>
                  <a:lnTo>
                    <a:pt x="62584" y="101439"/>
                  </a:lnTo>
                  <a:lnTo>
                    <a:pt x="37337" y="54101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18515" y="14477"/>
                  </a:lnTo>
                  <a:lnTo>
                    <a:pt x="364117" y="25035"/>
                  </a:lnTo>
                  <a:lnTo>
                    <a:pt x="410458" y="38150"/>
                  </a:lnTo>
                  <a:lnTo>
                    <a:pt x="457059" y="53804"/>
                  </a:lnTo>
                  <a:lnTo>
                    <a:pt x="503442" y="71979"/>
                  </a:lnTo>
                  <a:lnTo>
                    <a:pt x="549129" y="92656"/>
                  </a:lnTo>
                  <a:lnTo>
                    <a:pt x="593640" y="115816"/>
                  </a:lnTo>
                  <a:lnTo>
                    <a:pt x="636497" y="141442"/>
                  </a:lnTo>
                  <a:lnTo>
                    <a:pt x="677222" y="169514"/>
                  </a:lnTo>
                  <a:lnTo>
                    <a:pt x="715334" y="200014"/>
                  </a:lnTo>
                  <a:lnTo>
                    <a:pt x="750357" y="232923"/>
                  </a:lnTo>
                  <a:lnTo>
                    <a:pt x="781811" y="268223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4" y="311657"/>
                  </a:moveTo>
                  <a:lnTo>
                    <a:pt x="808482" y="263651"/>
                  </a:lnTo>
                  <a:lnTo>
                    <a:pt x="798576" y="216407"/>
                  </a:lnTo>
                  <a:lnTo>
                    <a:pt x="779801" y="171877"/>
                  </a:lnTo>
                  <a:lnTo>
                    <a:pt x="753606" y="130068"/>
                  </a:lnTo>
                  <a:lnTo>
                    <a:pt x="721037" y="92180"/>
                  </a:lnTo>
                  <a:lnTo>
                    <a:pt x="683135" y="59411"/>
                  </a:lnTo>
                  <a:lnTo>
                    <a:pt x="640946" y="32960"/>
                  </a:lnTo>
                  <a:lnTo>
                    <a:pt x="595512" y="14026"/>
                  </a:lnTo>
                  <a:lnTo>
                    <a:pt x="547878" y="3809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47878" y="619505"/>
                  </a:lnTo>
                  <a:lnTo>
                    <a:pt x="595884" y="609599"/>
                  </a:lnTo>
                  <a:lnTo>
                    <a:pt x="641817" y="590003"/>
                  </a:lnTo>
                  <a:lnTo>
                    <a:pt x="683636" y="564046"/>
                  </a:lnTo>
                  <a:lnTo>
                    <a:pt x="720713" y="532389"/>
                  </a:lnTo>
                  <a:lnTo>
                    <a:pt x="752422" y="495690"/>
                  </a:lnTo>
                  <a:lnTo>
                    <a:pt x="778137" y="454608"/>
                  </a:lnTo>
                  <a:lnTo>
                    <a:pt x="797232" y="409803"/>
                  </a:lnTo>
                  <a:lnTo>
                    <a:pt x="809079" y="36193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7878" y="3809"/>
                  </a:lnTo>
                  <a:lnTo>
                    <a:pt x="595512" y="14026"/>
                  </a:lnTo>
                  <a:lnTo>
                    <a:pt x="640946" y="32960"/>
                  </a:lnTo>
                  <a:lnTo>
                    <a:pt x="683135" y="59411"/>
                  </a:lnTo>
                  <a:lnTo>
                    <a:pt x="721037" y="92180"/>
                  </a:lnTo>
                  <a:lnTo>
                    <a:pt x="753606" y="130068"/>
                  </a:lnTo>
                  <a:lnTo>
                    <a:pt x="779801" y="171877"/>
                  </a:lnTo>
                  <a:lnTo>
                    <a:pt x="798576" y="216407"/>
                  </a:lnTo>
                  <a:lnTo>
                    <a:pt x="808482" y="263651"/>
                  </a:lnTo>
                  <a:lnTo>
                    <a:pt x="813054" y="311657"/>
                  </a:lnTo>
                  <a:lnTo>
                    <a:pt x="809079" y="361933"/>
                  </a:lnTo>
                  <a:lnTo>
                    <a:pt x="797232" y="409803"/>
                  </a:lnTo>
                  <a:lnTo>
                    <a:pt x="778137" y="454608"/>
                  </a:lnTo>
                  <a:lnTo>
                    <a:pt x="752422" y="495690"/>
                  </a:lnTo>
                  <a:lnTo>
                    <a:pt x="720713" y="532389"/>
                  </a:lnTo>
                  <a:lnTo>
                    <a:pt x="683636" y="564046"/>
                  </a:lnTo>
                  <a:lnTo>
                    <a:pt x="641817" y="590003"/>
                  </a:lnTo>
                  <a:lnTo>
                    <a:pt x="595884" y="609599"/>
                  </a:lnTo>
                  <a:lnTo>
                    <a:pt x="547878" y="619505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5950699" y="3328368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903720" y="3122675"/>
            <a:ext cx="938530" cy="779780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127635" rIns="0" bIns="0" rtlCol="0">
            <a:spAutoFit/>
          </a:bodyPr>
          <a:lstStyle/>
          <a:p>
            <a:pPr marL="70485" marR="63500" indent="64769">
              <a:lnSpc>
                <a:spcPts val="2140"/>
              </a:lnSpc>
              <a:spcBef>
                <a:spcPts val="1005"/>
              </a:spcBef>
            </a:pPr>
            <a:r>
              <a:rPr sz="1900" spc="15" dirty="0">
                <a:latin typeface="Comic Sans MS"/>
                <a:cs typeface="Comic Sans MS"/>
              </a:rPr>
              <a:t>TIME </a:t>
            </a:r>
            <a:r>
              <a:rPr sz="1900" spc="-55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DEL</a:t>
            </a:r>
            <a:r>
              <a:rPr sz="1900" spc="25" dirty="0">
                <a:latin typeface="Comic Sans MS"/>
                <a:cs typeface="Comic Sans MS"/>
              </a:rPr>
              <a:t>A</a:t>
            </a:r>
            <a:r>
              <a:rPr sz="1900" spc="15" dirty="0">
                <a:latin typeface="Comic Sans MS"/>
                <a:cs typeface="Comic Sans MS"/>
              </a:rPr>
              <a:t>Y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154161" y="3297173"/>
            <a:ext cx="938530" cy="428625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505"/>
              </a:spcBef>
            </a:pPr>
            <a:r>
              <a:rPr sz="1900" spc="10" dirty="0">
                <a:latin typeface="Comic Sans MS"/>
                <a:cs typeface="Comic Sans MS"/>
              </a:rPr>
              <a:t>OUT´s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7841741" y="351129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168133" y="4959095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168133" y="5234177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6855714" y="4472177"/>
            <a:ext cx="1250950" cy="936625"/>
          </a:xfrm>
          <a:prstGeom prst="rect">
            <a:avLst/>
          </a:prstGeom>
          <a:ln w="37452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147320">
              <a:lnSpc>
                <a:spcPct val="100000"/>
              </a:lnSpc>
              <a:spcBef>
                <a:spcPts val="215"/>
              </a:spcBef>
            </a:pPr>
            <a:r>
              <a:rPr sz="1900" spc="5" dirty="0">
                <a:latin typeface="Comic Sans MS"/>
                <a:cs typeface="Comic Sans MS"/>
              </a:rPr>
              <a:t>LOGICA</a:t>
            </a:r>
            <a:endParaRPr sz="1900">
              <a:latin typeface="Comic Sans MS"/>
              <a:cs typeface="Comic Sans MS"/>
            </a:endParaRPr>
          </a:p>
          <a:p>
            <a:pPr marL="751840">
              <a:lnSpc>
                <a:spcPts val="2215"/>
              </a:lnSpc>
              <a:spcBef>
                <a:spcPts val="175"/>
              </a:spcBef>
            </a:pP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  <a:p>
            <a:pPr marL="764540">
              <a:lnSpc>
                <a:spcPts val="2215"/>
              </a:lnSpc>
            </a:pP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83" name="object 83"/>
          <p:cNvSpPr txBox="1">
            <a:spLocks noGrp="1"/>
          </p:cNvSpPr>
          <p:nvPr>
            <p:ph type="title"/>
          </p:nvPr>
        </p:nvSpPr>
        <p:spPr>
          <a:xfrm>
            <a:off x="2051303" y="819150"/>
            <a:ext cx="2791460" cy="54673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229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Disparo</a:t>
            </a:r>
            <a:r>
              <a:rPr sz="2600" b="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sz="2600" b="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Int.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921501" y="1359407"/>
            <a:ext cx="3061335" cy="115570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97790" marR="84455">
              <a:lnSpc>
                <a:spcPct val="100000"/>
              </a:lnSpc>
              <a:spcBef>
                <a:spcPts val="254"/>
              </a:spcBef>
              <a:tabLst>
                <a:tab pos="1264285" algn="l"/>
                <a:tab pos="1727200" algn="l"/>
                <a:tab pos="2705735" algn="l"/>
              </a:tabLst>
            </a:pPr>
            <a:r>
              <a:rPr sz="2000" spc="-5" dirty="0">
                <a:latin typeface="Comic Sans MS"/>
                <a:cs typeface="Comic Sans MS"/>
              </a:rPr>
              <a:t>Si</a:t>
            </a:r>
            <a:r>
              <a:rPr sz="2000" spc="4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no</a:t>
            </a:r>
            <a:r>
              <a:rPr sz="2000" spc="5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abre</a:t>
            </a:r>
            <a:r>
              <a:rPr sz="2000" spc="5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interruptor</a:t>
            </a:r>
            <a:r>
              <a:rPr sz="2000" spc="4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y </a:t>
            </a:r>
            <a:r>
              <a:rPr sz="2000" spc="-58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termina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5" dirty="0">
                <a:latin typeface="Comic Sans MS"/>
                <a:cs typeface="Comic Sans MS"/>
              </a:rPr>
              <a:t>el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10" dirty="0">
                <a:latin typeface="Comic Sans MS"/>
                <a:cs typeface="Comic Sans MS"/>
              </a:rPr>
              <a:t>D</a:t>
            </a:r>
            <a:r>
              <a:rPr sz="2000" spc="-5" dirty="0">
                <a:latin typeface="Comic Sans MS"/>
                <a:cs typeface="Comic Sans MS"/>
              </a:rPr>
              <a:t>elay,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10" dirty="0">
                <a:latin typeface="Comic Sans MS"/>
                <a:cs typeface="Comic Sans MS"/>
              </a:rPr>
              <a:t>s</a:t>
            </a:r>
            <a:r>
              <a:rPr sz="2000" spc="-5" dirty="0">
                <a:latin typeface="Comic Sans MS"/>
                <a:cs typeface="Comic Sans MS"/>
              </a:rPr>
              <a:t>e</a:t>
            </a:r>
            <a:endParaRPr sz="2000">
              <a:latin typeface="Comic Sans MS"/>
              <a:cs typeface="Comic Sans MS"/>
            </a:endParaRPr>
          </a:p>
          <a:p>
            <a:pPr marL="97790">
              <a:lnSpc>
                <a:spcPct val="100000"/>
              </a:lnSpc>
              <a:spcBef>
                <a:spcPts val="570"/>
              </a:spcBef>
            </a:pPr>
            <a:r>
              <a:rPr sz="2000" spc="-10" dirty="0">
                <a:latin typeface="Comic Sans MS"/>
                <a:cs typeface="Comic Sans MS"/>
              </a:rPr>
              <a:t>activan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las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salidas.</a:t>
            </a:r>
            <a:endParaRPr sz="2000">
              <a:latin typeface="Comic Sans MS"/>
              <a:cs typeface="Comic Sans MS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2023110" y="790955"/>
            <a:ext cx="2847975" cy="603885"/>
            <a:chOff x="2023110" y="790955"/>
            <a:chExt cx="2847975" cy="603885"/>
          </a:xfrm>
        </p:grpSpPr>
        <p:sp>
          <p:nvSpPr>
            <p:cNvPr id="86" name="object 86"/>
            <p:cNvSpPr/>
            <p:nvPr/>
          </p:nvSpPr>
          <p:spPr>
            <a:xfrm>
              <a:off x="2051303" y="819149"/>
              <a:ext cx="2791460" cy="546735"/>
            </a:xfrm>
            <a:custGeom>
              <a:avLst/>
              <a:gdLst/>
              <a:ahLst/>
              <a:cxnLst/>
              <a:rect l="l" t="t" r="r" b="b"/>
              <a:pathLst>
                <a:path w="2791460" h="546735">
                  <a:moveTo>
                    <a:pt x="2791205" y="546353"/>
                  </a:moveTo>
                  <a:lnTo>
                    <a:pt x="2791205" y="0"/>
                  </a:lnTo>
                  <a:lnTo>
                    <a:pt x="0" y="0"/>
                  </a:lnTo>
                  <a:lnTo>
                    <a:pt x="0" y="546354"/>
                  </a:lnTo>
                  <a:lnTo>
                    <a:pt x="2791205" y="54635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023110" y="790955"/>
              <a:ext cx="2847975" cy="603885"/>
            </a:xfrm>
            <a:custGeom>
              <a:avLst/>
              <a:gdLst/>
              <a:ahLst/>
              <a:cxnLst/>
              <a:rect l="l" t="t" r="r" b="b"/>
              <a:pathLst>
                <a:path w="2847975" h="603885">
                  <a:moveTo>
                    <a:pt x="2847593" y="603504"/>
                  </a:moveTo>
                  <a:lnTo>
                    <a:pt x="2847593" y="0"/>
                  </a:lnTo>
                  <a:lnTo>
                    <a:pt x="0" y="0"/>
                  </a:lnTo>
                  <a:lnTo>
                    <a:pt x="0" y="603504"/>
                  </a:lnTo>
                  <a:lnTo>
                    <a:pt x="28193" y="603504"/>
                  </a:lnTo>
                  <a:lnTo>
                    <a:pt x="28193" y="57150"/>
                  </a:lnTo>
                  <a:lnTo>
                    <a:pt x="57150" y="28194"/>
                  </a:lnTo>
                  <a:lnTo>
                    <a:pt x="57149" y="57150"/>
                  </a:lnTo>
                  <a:lnTo>
                    <a:pt x="2790443" y="57150"/>
                  </a:lnTo>
                  <a:lnTo>
                    <a:pt x="2790443" y="28193"/>
                  </a:lnTo>
                  <a:lnTo>
                    <a:pt x="2819400" y="57150"/>
                  </a:lnTo>
                  <a:lnTo>
                    <a:pt x="2819400" y="603504"/>
                  </a:lnTo>
                  <a:lnTo>
                    <a:pt x="2847593" y="603504"/>
                  </a:lnTo>
                  <a:close/>
                </a:path>
                <a:path w="2847975" h="603885">
                  <a:moveTo>
                    <a:pt x="57150" y="57150"/>
                  </a:moveTo>
                  <a:lnTo>
                    <a:pt x="57150" y="28194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2847975" h="603885">
                  <a:moveTo>
                    <a:pt x="57150" y="546354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546354"/>
                  </a:lnTo>
                  <a:lnTo>
                    <a:pt x="57150" y="546354"/>
                  </a:lnTo>
                  <a:close/>
                </a:path>
                <a:path w="2847975" h="603885">
                  <a:moveTo>
                    <a:pt x="2819400" y="546354"/>
                  </a:moveTo>
                  <a:lnTo>
                    <a:pt x="28193" y="546354"/>
                  </a:lnTo>
                  <a:lnTo>
                    <a:pt x="57150" y="574548"/>
                  </a:lnTo>
                  <a:lnTo>
                    <a:pt x="57150" y="603504"/>
                  </a:lnTo>
                  <a:lnTo>
                    <a:pt x="2790443" y="603504"/>
                  </a:lnTo>
                  <a:lnTo>
                    <a:pt x="2790443" y="574548"/>
                  </a:lnTo>
                  <a:lnTo>
                    <a:pt x="2819400" y="546354"/>
                  </a:lnTo>
                  <a:close/>
                </a:path>
                <a:path w="2847975" h="603885">
                  <a:moveTo>
                    <a:pt x="57150" y="603504"/>
                  </a:moveTo>
                  <a:lnTo>
                    <a:pt x="57150" y="574548"/>
                  </a:lnTo>
                  <a:lnTo>
                    <a:pt x="28193" y="546354"/>
                  </a:lnTo>
                  <a:lnTo>
                    <a:pt x="28193" y="603504"/>
                  </a:lnTo>
                  <a:lnTo>
                    <a:pt x="57150" y="603504"/>
                  </a:lnTo>
                  <a:close/>
                </a:path>
                <a:path w="2847975" h="603885">
                  <a:moveTo>
                    <a:pt x="2819400" y="57150"/>
                  </a:moveTo>
                  <a:lnTo>
                    <a:pt x="2790443" y="28193"/>
                  </a:lnTo>
                  <a:lnTo>
                    <a:pt x="2790443" y="57150"/>
                  </a:lnTo>
                  <a:lnTo>
                    <a:pt x="2819400" y="57150"/>
                  </a:lnTo>
                  <a:close/>
                </a:path>
                <a:path w="2847975" h="603885">
                  <a:moveTo>
                    <a:pt x="2819400" y="546354"/>
                  </a:moveTo>
                  <a:lnTo>
                    <a:pt x="2819400" y="57150"/>
                  </a:lnTo>
                  <a:lnTo>
                    <a:pt x="2790443" y="57150"/>
                  </a:lnTo>
                  <a:lnTo>
                    <a:pt x="2790443" y="546354"/>
                  </a:lnTo>
                  <a:lnTo>
                    <a:pt x="2819400" y="546354"/>
                  </a:lnTo>
                  <a:close/>
                </a:path>
                <a:path w="2847975" h="603885">
                  <a:moveTo>
                    <a:pt x="2819400" y="603504"/>
                  </a:moveTo>
                  <a:lnTo>
                    <a:pt x="2819400" y="546354"/>
                  </a:lnTo>
                  <a:lnTo>
                    <a:pt x="2790443" y="574548"/>
                  </a:lnTo>
                  <a:lnTo>
                    <a:pt x="2790443" y="603504"/>
                  </a:lnTo>
                  <a:lnTo>
                    <a:pt x="2819400" y="6035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8" name="object 88"/>
          <p:cNvGrpSpPr/>
          <p:nvPr/>
        </p:nvGrpSpPr>
        <p:grpSpPr>
          <a:xfrm>
            <a:off x="5893307" y="1330451"/>
            <a:ext cx="3117850" cy="1213485"/>
            <a:chOff x="5893307" y="1330451"/>
            <a:chExt cx="3117850" cy="1213485"/>
          </a:xfrm>
        </p:grpSpPr>
        <p:sp>
          <p:nvSpPr>
            <p:cNvPr id="89" name="object 89"/>
            <p:cNvSpPr/>
            <p:nvPr/>
          </p:nvSpPr>
          <p:spPr>
            <a:xfrm>
              <a:off x="5893307" y="1330451"/>
              <a:ext cx="3117850" cy="1213485"/>
            </a:xfrm>
            <a:custGeom>
              <a:avLst/>
              <a:gdLst/>
              <a:ahLst/>
              <a:cxnLst/>
              <a:rect l="l" t="t" r="r" b="b"/>
              <a:pathLst>
                <a:path w="3117850" h="1213485">
                  <a:moveTo>
                    <a:pt x="3117342" y="1213104"/>
                  </a:moveTo>
                  <a:lnTo>
                    <a:pt x="3117342" y="0"/>
                  </a:lnTo>
                  <a:lnTo>
                    <a:pt x="0" y="0"/>
                  </a:lnTo>
                  <a:lnTo>
                    <a:pt x="0" y="1213104"/>
                  </a:lnTo>
                  <a:lnTo>
                    <a:pt x="28194" y="1213104"/>
                  </a:lnTo>
                  <a:lnTo>
                    <a:pt x="28193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3060192" y="57150"/>
                  </a:lnTo>
                  <a:lnTo>
                    <a:pt x="3060192" y="28956"/>
                  </a:lnTo>
                  <a:lnTo>
                    <a:pt x="3089147" y="57150"/>
                  </a:lnTo>
                  <a:lnTo>
                    <a:pt x="3089147" y="1213104"/>
                  </a:lnTo>
                  <a:lnTo>
                    <a:pt x="3117342" y="1213104"/>
                  </a:lnTo>
                  <a:close/>
                </a:path>
                <a:path w="3117850" h="1213485">
                  <a:moveTo>
                    <a:pt x="57149" y="57150"/>
                  </a:moveTo>
                  <a:lnTo>
                    <a:pt x="57149" y="28956"/>
                  </a:lnTo>
                  <a:lnTo>
                    <a:pt x="28193" y="57150"/>
                  </a:lnTo>
                  <a:lnTo>
                    <a:pt x="57149" y="57150"/>
                  </a:lnTo>
                  <a:close/>
                </a:path>
                <a:path w="3117850" h="1213485">
                  <a:moveTo>
                    <a:pt x="57149" y="1155954"/>
                  </a:moveTo>
                  <a:lnTo>
                    <a:pt x="57149" y="57150"/>
                  </a:lnTo>
                  <a:lnTo>
                    <a:pt x="28193" y="57150"/>
                  </a:lnTo>
                  <a:lnTo>
                    <a:pt x="28193" y="1155954"/>
                  </a:lnTo>
                  <a:lnTo>
                    <a:pt x="57149" y="1155954"/>
                  </a:lnTo>
                  <a:close/>
                </a:path>
                <a:path w="3117850" h="1213485">
                  <a:moveTo>
                    <a:pt x="3089147" y="1155954"/>
                  </a:moveTo>
                  <a:lnTo>
                    <a:pt x="28193" y="1155954"/>
                  </a:lnTo>
                  <a:lnTo>
                    <a:pt x="57149" y="1184148"/>
                  </a:lnTo>
                  <a:lnTo>
                    <a:pt x="57149" y="1213104"/>
                  </a:lnTo>
                  <a:lnTo>
                    <a:pt x="3060192" y="1213104"/>
                  </a:lnTo>
                  <a:lnTo>
                    <a:pt x="3060192" y="1184148"/>
                  </a:lnTo>
                  <a:lnTo>
                    <a:pt x="3089147" y="1155954"/>
                  </a:lnTo>
                  <a:close/>
                </a:path>
                <a:path w="3117850" h="1213485">
                  <a:moveTo>
                    <a:pt x="57149" y="1213104"/>
                  </a:moveTo>
                  <a:lnTo>
                    <a:pt x="57149" y="1184148"/>
                  </a:lnTo>
                  <a:lnTo>
                    <a:pt x="28193" y="1155954"/>
                  </a:lnTo>
                  <a:lnTo>
                    <a:pt x="28194" y="1213104"/>
                  </a:lnTo>
                  <a:lnTo>
                    <a:pt x="57149" y="1213104"/>
                  </a:lnTo>
                  <a:close/>
                </a:path>
                <a:path w="3117850" h="1213485">
                  <a:moveTo>
                    <a:pt x="3089147" y="57150"/>
                  </a:moveTo>
                  <a:lnTo>
                    <a:pt x="3060192" y="28956"/>
                  </a:lnTo>
                  <a:lnTo>
                    <a:pt x="3060192" y="57150"/>
                  </a:lnTo>
                  <a:lnTo>
                    <a:pt x="3089147" y="57150"/>
                  </a:lnTo>
                  <a:close/>
                </a:path>
                <a:path w="3117850" h="1213485">
                  <a:moveTo>
                    <a:pt x="3089147" y="1155954"/>
                  </a:moveTo>
                  <a:lnTo>
                    <a:pt x="3089147" y="57150"/>
                  </a:lnTo>
                  <a:lnTo>
                    <a:pt x="3060192" y="57150"/>
                  </a:lnTo>
                  <a:lnTo>
                    <a:pt x="3060192" y="1155954"/>
                  </a:lnTo>
                  <a:lnTo>
                    <a:pt x="3089147" y="1155954"/>
                  </a:lnTo>
                  <a:close/>
                </a:path>
                <a:path w="3117850" h="1213485">
                  <a:moveTo>
                    <a:pt x="3089147" y="1213104"/>
                  </a:moveTo>
                  <a:lnTo>
                    <a:pt x="3089147" y="1155954"/>
                  </a:lnTo>
                  <a:lnTo>
                    <a:pt x="3060192" y="1184148"/>
                  </a:lnTo>
                  <a:lnTo>
                    <a:pt x="3060192" y="1213104"/>
                  </a:lnTo>
                  <a:lnTo>
                    <a:pt x="3089147" y="12131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921501" y="1359407"/>
              <a:ext cx="3061335" cy="1155700"/>
            </a:xfrm>
            <a:custGeom>
              <a:avLst/>
              <a:gdLst/>
              <a:ahLst/>
              <a:cxnLst/>
              <a:rect l="l" t="t" r="r" b="b"/>
              <a:pathLst>
                <a:path w="3061334" h="1155700">
                  <a:moveTo>
                    <a:pt x="3060953" y="1155192"/>
                  </a:moveTo>
                  <a:lnTo>
                    <a:pt x="3060953" y="0"/>
                  </a:lnTo>
                  <a:lnTo>
                    <a:pt x="0" y="0"/>
                  </a:lnTo>
                  <a:lnTo>
                    <a:pt x="0" y="1155192"/>
                  </a:lnTo>
                  <a:lnTo>
                    <a:pt x="3060953" y="115519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447544" y="2030730"/>
            <a:ext cx="624840" cy="0"/>
          </a:xfrm>
          <a:custGeom>
            <a:avLst/>
            <a:gdLst/>
            <a:ahLst/>
            <a:cxnLst/>
            <a:rect l="l" t="t" r="r" b="b"/>
            <a:pathLst>
              <a:path w="624839">
                <a:moveTo>
                  <a:pt x="0" y="0"/>
                </a:moveTo>
                <a:lnTo>
                  <a:pt x="624840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428811" y="1776539"/>
            <a:ext cx="1288415" cy="661670"/>
            <a:chOff x="2428811" y="1776539"/>
            <a:chExt cx="1288415" cy="661670"/>
          </a:xfrm>
        </p:grpSpPr>
        <p:sp>
          <p:nvSpPr>
            <p:cNvPr id="5" name="object 5"/>
            <p:cNvSpPr/>
            <p:nvPr/>
          </p:nvSpPr>
          <p:spPr>
            <a:xfrm>
              <a:off x="2447543" y="2186177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7238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268224"/>
                  </a:lnTo>
                  <a:lnTo>
                    <a:pt x="750311" y="232284"/>
                  </a:lnTo>
                  <a:lnTo>
                    <a:pt x="715435" y="199123"/>
                  </a:lnTo>
                  <a:lnTo>
                    <a:pt x="677615" y="168673"/>
                  </a:lnTo>
                  <a:lnTo>
                    <a:pt x="637282" y="140866"/>
                  </a:lnTo>
                  <a:lnTo>
                    <a:pt x="594867" y="115633"/>
                  </a:lnTo>
                  <a:lnTo>
                    <a:pt x="550802" y="92906"/>
                  </a:lnTo>
                  <a:lnTo>
                    <a:pt x="505517" y="72617"/>
                  </a:lnTo>
                  <a:lnTo>
                    <a:pt x="459443" y="54698"/>
                  </a:lnTo>
                  <a:lnTo>
                    <a:pt x="413012" y="39080"/>
                  </a:lnTo>
                  <a:lnTo>
                    <a:pt x="366654" y="25696"/>
                  </a:lnTo>
                  <a:lnTo>
                    <a:pt x="320802" y="14478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2"/>
                  </a:lnTo>
                  <a:lnTo>
                    <a:pt x="62619" y="99451"/>
                  </a:lnTo>
                  <a:lnTo>
                    <a:pt x="82844" y="145729"/>
                  </a:lnTo>
                  <a:lnTo>
                    <a:pt x="98013" y="192730"/>
                  </a:lnTo>
                  <a:lnTo>
                    <a:pt x="108125" y="240247"/>
                  </a:lnTo>
                  <a:lnTo>
                    <a:pt x="113182" y="288074"/>
                  </a:lnTo>
                  <a:lnTo>
                    <a:pt x="113182" y="336004"/>
                  </a:lnTo>
                  <a:lnTo>
                    <a:pt x="108125" y="383830"/>
                  </a:lnTo>
                  <a:lnTo>
                    <a:pt x="98013" y="431347"/>
                  </a:lnTo>
                  <a:lnTo>
                    <a:pt x="82844" y="478348"/>
                  </a:lnTo>
                  <a:lnTo>
                    <a:pt x="62619" y="524626"/>
                  </a:lnTo>
                  <a:lnTo>
                    <a:pt x="37337" y="569976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9600"/>
                  </a:lnTo>
                  <a:lnTo>
                    <a:pt x="366980" y="598140"/>
                  </a:lnTo>
                  <a:lnTo>
                    <a:pt x="413406" y="584590"/>
                  </a:lnTo>
                  <a:lnTo>
                    <a:pt x="459714" y="568872"/>
                  </a:lnTo>
                  <a:lnTo>
                    <a:pt x="505535" y="550910"/>
                  </a:lnTo>
                  <a:lnTo>
                    <a:pt x="550503" y="530625"/>
                  </a:lnTo>
                  <a:lnTo>
                    <a:pt x="594250" y="507942"/>
                  </a:lnTo>
                  <a:lnTo>
                    <a:pt x="636408" y="482783"/>
                  </a:lnTo>
                  <a:lnTo>
                    <a:pt x="676611" y="455072"/>
                  </a:lnTo>
                  <a:lnTo>
                    <a:pt x="714491" y="424731"/>
                  </a:lnTo>
                  <a:lnTo>
                    <a:pt x="749680" y="391684"/>
                  </a:lnTo>
                  <a:lnTo>
                    <a:pt x="781811" y="355854"/>
                  </a:lnTo>
                  <a:lnTo>
                    <a:pt x="813053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355854"/>
                  </a:lnTo>
                  <a:lnTo>
                    <a:pt x="749680" y="391684"/>
                  </a:lnTo>
                  <a:lnTo>
                    <a:pt x="714491" y="424731"/>
                  </a:lnTo>
                  <a:lnTo>
                    <a:pt x="676611" y="455072"/>
                  </a:lnTo>
                  <a:lnTo>
                    <a:pt x="636408" y="482783"/>
                  </a:lnTo>
                  <a:lnTo>
                    <a:pt x="594250" y="507942"/>
                  </a:lnTo>
                  <a:lnTo>
                    <a:pt x="550503" y="530625"/>
                  </a:lnTo>
                  <a:lnTo>
                    <a:pt x="505535" y="550910"/>
                  </a:lnTo>
                  <a:lnTo>
                    <a:pt x="459714" y="568872"/>
                  </a:lnTo>
                  <a:lnTo>
                    <a:pt x="413406" y="584590"/>
                  </a:lnTo>
                  <a:lnTo>
                    <a:pt x="366980" y="598140"/>
                  </a:lnTo>
                  <a:lnTo>
                    <a:pt x="320802" y="609600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6"/>
                  </a:lnTo>
                  <a:lnTo>
                    <a:pt x="62619" y="524626"/>
                  </a:lnTo>
                  <a:lnTo>
                    <a:pt x="82844" y="478348"/>
                  </a:lnTo>
                  <a:lnTo>
                    <a:pt x="98013" y="431347"/>
                  </a:lnTo>
                  <a:lnTo>
                    <a:pt x="108125" y="383830"/>
                  </a:lnTo>
                  <a:lnTo>
                    <a:pt x="113182" y="336004"/>
                  </a:lnTo>
                  <a:lnTo>
                    <a:pt x="113182" y="288074"/>
                  </a:lnTo>
                  <a:lnTo>
                    <a:pt x="108125" y="240247"/>
                  </a:lnTo>
                  <a:lnTo>
                    <a:pt x="98013" y="192730"/>
                  </a:lnTo>
                  <a:lnTo>
                    <a:pt x="82844" y="145729"/>
                  </a:lnTo>
                  <a:lnTo>
                    <a:pt x="62619" y="99451"/>
                  </a:lnTo>
                  <a:lnTo>
                    <a:pt x="37337" y="54102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4478"/>
                  </a:lnTo>
                  <a:lnTo>
                    <a:pt x="366654" y="25696"/>
                  </a:lnTo>
                  <a:lnTo>
                    <a:pt x="413012" y="39080"/>
                  </a:lnTo>
                  <a:lnTo>
                    <a:pt x="459443" y="54698"/>
                  </a:lnTo>
                  <a:lnTo>
                    <a:pt x="505517" y="72617"/>
                  </a:lnTo>
                  <a:lnTo>
                    <a:pt x="550802" y="92906"/>
                  </a:lnTo>
                  <a:lnTo>
                    <a:pt x="594867" y="115633"/>
                  </a:lnTo>
                  <a:lnTo>
                    <a:pt x="637282" y="140866"/>
                  </a:lnTo>
                  <a:lnTo>
                    <a:pt x="677615" y="168673"/>
                  </a:lnTo>
                  <a:lnTo>
                    <a:pt x="715435" y="199123"/>
                  </a:lnTo>
                  <a:lnTo>
                    <a:pt x="750311" y="232284"/>
                  </a:lnTo>
                  <a:lnTo>
                    <a:pt x="781811" y="268224"/>
                  </a:lnTo>
                  <a:lnTo>
                    <a:pt x="813053" y="312420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4" y="312420"/>
                  </a:moveTo>
                  <a:lnTo>
                    <a:pt x="810768" y="264413"/>
                  </a:lnTo>
                  <a:lnTo>
                    <a:pt x="797814" y="216407"/>
                  </a:lnTo>
                  <a:lnTo>
                    <a:pt x="778753" y="169366"/>
                  </a:lnTo>
                  <a:lnTo>
                    <a:pt x="753155" y="127135"/>
                  </a:lnTo>
                  <a:lnTo>
                    <a:pt x="721691" y="90165"/>
                  </a:lnTo>
                  <a:lnTo>
                    <a:pt x="685033" y="58907"/>
                  </a:lnTo>
                  <a:lnTo>
                    <a:pt x="643850" y="33811"/>
                  </a:lnTo>
                  <a:lnTo>
                    <a:pt x="598815" y="15327"/>
                  </a:lnTo>
                  <a:lnTo>
                    <a:pt x="550599" y="3906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50164" y="620267"/>
                  </a:lnTo>
                  <a:lnTo>
                    <a:pt x="597959" y="609535"/>
                  </a:lnTo>
                  <a:lnTo>
                    <a:pt x="643253" y="590807"/>
                  </a:lnTo>
                  <a:lnTo>
                    <a:pt x="685063" y="564953"/>
                  </a:lnTo>
                  <a:lnTo>
                    <a:pt x="722406" y="532842"/>
                  </a:lnTo>
                  <a:lnTo>
                    <a:pt x="754301" y="495345"/>
                  </a:lnTo>
                  <a:lnTo>
                    <a:pt x="779764" y="453331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50599" y="3906"/>
                  </a:lnTo>
                  <a:lnTo>
                    <a:pt x="598815" y="15327"/>
                  </a:lnTo>
                  <a:lnTo>
                    <a:pt x="643850" y="33811"/>
                  </a:lnTo>
                  <a:lnTo>
                    <a:pt x="685033" y="58907"/>
                  </a:lnTo>
                  <a:lnTo>
                    <a:pt x="721691" y="90165"/>
                  </a:lnTo>
                  <a:lnTo>
                    <a:pt x="753155" y="127135"/>
                  </a:lnTo>
                  <a:lnTo>
                    <a:pt x="778753" y="169366"/>
                  </a:lnTo>
                  <a:lnTo>
                    <a:pt x="797814" y="216407"/>
                  </a:lnTo>
                  <a:lnTo>
                    <a:pt x="810768" y="264413"/>
                  </a:lnTo>
                  <a:lnTo>
                    <a:pt x="813054" y="312420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9764" y="453331"/>
                  </a:lnTo>
                  <a:lnTo>
                    <a:pt x="754301" y="495345"/>
                  </a:lnTo>
                  <a:lnTo>
                    <a:pt x="722406" y="532842"/>
                  </a:lnTo>
                  <a:lnTo>
                    <a:pt x="685063" y="564953"/>
                  </a:lnTo>
                  <a:lnTo>
                    <a:pt x="643253" y="590807"/>
                  </a:lnTo>
                  <a:lnTo>
                    <a:pt x="597959" y="609535"/>
                  </a:lnTo>
                  <a:lnTo>
                    <a:pt x="550164" y="620267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744967" y="1924001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383341" y="1855787"/>
            <a:ext cx="1289050" cy="661670"/>
            <a:chOff x="4383341" y="1855787"/>
            <a:chExt cx="1289050" cy="661670"/>
          </a:xfrm>
        </p:grpSpPr>
        <p:sp>
          <p:nvSpPr>
            <p:cNvPr id="13" name="object 13"/>
            <p:cNvSpPr/>
            <p:nvPr/>
          </p:nvSpPr>
          <p:spPr>
            <a:xfrm>
              <a:off x="440207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02073" y="226314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27675" y="2186178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265937"/>
                  </a:lnTo>
                  <a:lnTo>
                    <a:pt x="741426" y="224789"/>
                  </a:lnTo>
                  <a:lnTo>
                    <a:pt x="697992" y="182879"/>
                  </a:lnTo>
                  <a:lnTo>
                    <a:pt x="646176" y="147827"/>
                  </a:lnTo>
                  <a:lnTo>
                    <a:pt x="603044" y="119669"/>
                  </a:lnTo>
                  <a:lnTo>
                    <a:pt x="558447" y="95090"/>
                  </a:lnTo>
                  <a:lnTo>
                    <a:pt x="512528" y="73697"/>
                  </a:lnTo>
                  <a:lnTo>
                    <a:pt x="465431" y="55102"/>
                  </a:lnTo>
                  <a:lnTo>
                    <a:pt x="417301" y="38913"/>
                  </a:lnTo>
                  <a:lnTo>
                    <a:pt x="368281" y="24739"/>
                  </a:lnTo>
                  <a:lnTo>
                    <a:pt x="318516" y="12191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1815"/>
                  </a:lnTo>
                  <a:lnTo>
                    <a:pt x="62279" y="99250"/>
                  </a:lnTo>
                  <a:lnTo>
                    <a:pt x="82231" y="146486"/>
                  </a:lnTo>
                  <a:lnTo>
                    <a:pt x="97195" y="193567"/>
                  </a:lnTo>
                  <a:lnTo>
                    <a:pt x="107170" y="240539"/>
                  </a:lnTo>
                  <a:lnTo>
                    <a:pt x="112157" y="287444"/>
                  </a:lnTo>
                  <a:lnTo>
                    <a:pt x="112156" y="334328"/>
                  </a:lnTo>
                  <a:lnTo>
                    <a:pt x="107168" y="381235"/>
                  </a:lnTo>
                  <a:lnTo>
                    <a:pt x="97191" y="428208"/>
                  </a:lnTo>
                  <a:lnTo>
                    <a:pt x="82227" y="475294"/>
                  </a:lnTo>
                  <a:lnTo>
                    <a:pt x="62276" y="522534"/>
                  </a:lnTo>
                  <a:lnTo>
                    <a:pt x="37338" y="569975"/>
                  </a:lnTo>
                  <a:lnTo>
                    <a:pt x="0" y="624077"/>
                  </a:lnTo>
                  <a:lnTo>
                    <a:pt x="243840" y="624077"/>
                  </a:lnTo>
                  <a:lnTo>
                    <a:pt x="318516" y="607313"/>
                  </a:lnTo>
                  <a:lnTo>
                    <a:pt x="391668" y="588263"/>
                  </a:lnTo>
                  <a:lnTo>
                    <a:pt x="462534" y="565403"/>
                  </a:lnTo>
                  <a:lnTo>
                    <a:pt x="527304" y="538733"/>
                  </a:lnTo>
                  <a:lnTo>
                    <a:pt x="589788" y="509777"/>
                  </a:lnTo>
                  <a:lnTo>
                    <a:pt x="646176" y="473963"/>
                  </a:lnTo>
                  <a:lnTo>
                    <a:pt x="695706" y="436625"/>
                  </a:lnTo>
                  <a:lnTo>
                    <a:pt x="741426" y="397001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355853"/>
                  </a:lnTo>
                  <a:lnTo>
                    <a:pt x="741426" y="397001"/>
                  </a:lnTo>
                  <a:lnTo>
                    <a:pt x="695706" y="436625"/>
                  </a:lnTo>
                  <a:lnTo>
                    <a:pt x="646176" y="473963"/>
                  </a:lnTo>
                  <a:lnTo>
                    <a:pt x="589788" y="509777"/>
                  </a:lnTo>
                  <a:lnTo>
                    <a:pt x="527304" y="538733"/>
                  </a:lnTo>
                  <a:lnTo>
                    <a:pt x="462534" y="565403"/>
                  </a:lnTo>
                  <a:lnTo>
                    <a:pt x="391668" y="588263"/>
                  </a:lnTo>
                  <a:lnTo>
                    <a:pt x="318516" y="607313"/>
                  </a:lnTo>
                  <a:lnTo>
                    <a:pt x="243840" y="624077"/>
                  </a:lnTo>
                  <a:lnTo>
                    <a:pt x="0" y="624077"/>
                  </a:lnTo>
                  <a:lnTo>
                    <a:pt x="37338" y="569975"/>
                  </a:lnTo>
                  <a:lnTo>
                    <a:pt x="62276" y="522534"/>
                  </a:lnTo>
                  <a:lnTo>
                    <a:pt x="82227" y="475294"/>
                  </a:lnTo>
                  <a:lnTo>
                    <a:pt x="97191" y="428208"/>
                  </a:lnTo>
                  <a:lnTo>
                    <a:pt x="107168" y="381235"/>
                  </a:lnTo>
                  <a:lnTo>
                    <a:pt x="112156" y="334328"/>
                  </a:lnTo>
                  <a:lnTo>
                    <a:pt x="112157" y="287444"/>
                  </a:lnTo>
                  <a:lnTo>
                    <a:pt x="107170" y="240539"/>
                  </a:lnTo>
                  <a:lnTo>
                    <a:pt x="97195" y="193567"/>
                  </a:lnTo>
                  <a:lnTo>
                    <a:pt x="82231" y="146486"/>
                  </a:lnTo>
                  <a:lnTo>
                    <a:pt x="62279" y="99250"/>
                  </a:lnTo>
                  <a:lnTo>
                    <a:pt x="37338" y="51815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2191"/>
                  </a:lnTo>
                  <a:lnTo>
                    <a:pt x="368281" y="24739"/>
                  </a:lnTo>
                  <a:lnTo>
                    <a:pt x="417301" y="38913"/>
                  </a:lnTo>
                  <a:lnTo>
                    <a:pt x="465431" y="55102"/>
                  </a:lnTo>
                  <a:lnTo>
                    <a:pt x="512528" y="73697"/>
                  </a:lnTo>
                  <a:lnTo>
                    <a:pt x="558447" y="95090"/>
                  </a:lnTo>
                  <a:lnTo>
                    <a:pt x="603044" y="119669"/>
                  </a:lnTo>
                  <a:lnTo>
                    <a:pt x="646176" y="147827"/>
                  </a:lnTo>
                  <a:lnTo>
                    <a:pt x="697992" y="182879"/>
                  </a:lnTo>
                  <a:lnTo>
                    <a:pt x="741426" y="224789"/>
                  </a:lnTo>
                  <a:lnTo>
                    <a:pt x="781050" y="265937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839728" y="2011639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664269" y="3180905"/>
            <a:ext cx="756285" cy="661670"/>
            <a:chOff x="2664269" y="3180905"/>
            <a:chExt cx="756285" cy="661670"/>
          </a:xfrm>
        </p:grpSpPr>
        <p:sp>
          <p:nvSpPr>
            <p:cNvPr id="20" name="object 20"/>
            <p:cNvSpPr/>
            <p:nvPr/>
          </p:nvSpPr>
          <p:spPr>
            <a:xfrm>
              <a:off x="2683001" y="3199637"/>
              <a:ext cx="718820" cy="624205"/>
            </a:xfrm>
            <a:custGeom>
              <a:avLst/>
              <a:gdLst/>
              <a:ahLst/>
              <a:cxnLst/>
              <a:rect l="l" t="t" r="r" b="b"/>
              <a:pathLst>
                <a:path w="718820" h="624204">
                  <a:moveTo>
                    <a:pt x="624839" y="311657"/>
                  </a:moveTo>
                  <a:lnTo>
                    <a:pt x="0" y="0"/>
                  </a:lnTo>
                  <a:lnTo>
                    <a:pt x="0" y="624077"/>
                  </a:lnTo>
                  <a:lnTo>
                    <a:pt x="624839" y="311657"/>
                  </a:lnTo>
                  <a:close/>
                </a:path>
                <a:path w="718820" h="624204">
                  <a:moveTo>
                    <a:pt x="718565" y="311657"/>
                  </a:moveTo>
                  <a:lnTo>
                    <a:pt x="714755" y="293369"/>
                  </a:lnTo>
                  <a:lnTo>
                    <a:pt x="704088" y="278891"/>
                  </a:lnTo>
                  <a:lnTo>
                    <a:pt x="689610" y="268223"/>
                  </a:lnTo>
                  <a:lnTo>
                    <a:pt x="671321" y="265937"/>
                  </a:lnTo>
                  <a:lnTo>
                    <a:pt x="654557" y="268223"/>
                  </a:lnTo>
                  <a:lnTo>
                    <a:pt x="639317" y="278891"/>
                  </a:lnTo>
                  <a:lnTo>
                    <a:pt x="629411" y="293369"/>
                  </a:lnTo>
                  <a:lnTo>
                    <a:pt x="624839" y="311657"/>
                  </a:lnTo>
                  <a:lnTo>
                    <a:pt x="629411" y="330707"/>
                  </a:lnTo>
                  <a:lnTo>
                    <a:pt x="639317" y="345185"/>
                  </a:lnTo>
                  <a:lnTo>
                    <a:pt x="659808" y="357829"/>
                  </a:lnTo>
                  <a:lnTo>
                    <a:pt x="680575" y="358844"/>
                  </a:lnTo>
                  <a:lnTo>
                    <a:pt x="699573" y="349411"/>
                  </a:lnTo>
                  <a:lnTo>
                    <a:pt x="714755" y="330707"/>
                  </a:lnTo>
                  <a:lnTo>
                    <a:pt x="718565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9115" y="3446849"/>
              <a:ext cx="131178" cy="13035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683001" y="3199637"/>
              <a:ext cx="624840" cy="624205"/>
            </a:xfrm>
            <a:custGeom>
              <a:avLst/>
              <a:gdLst/>
              <a:ahLst/>
              <a:cxnLst/>
              <a:rect l="l" t="t" r="r" b="b"/>
              <a:pathLst>
                <a:path w="624839" h="624204">
                  <a:moveTo>
                    <a:pt x="0" y="0"/>
                  </a:moveTo>
                  <a:lnTo>
                    <a:pt x="624839" y="311657"/>
                  </a:lnTo>
                  <a:lnTo>
                    <a:pt x="0" y="624077"/>
                  </a:lnTo>
                  <a:lnTo>
                    <a:pt x="0" y="0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724409" y="3396812"/>
            <a:ext cx="422909" cy="233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50" b="1" spc="-5" dirty="0">
                <a:latin typeface="Comic Sans MS"/>
                <a:cs typeface="Comic Sans MS"/>
              </a:rPr>
              <a:t>N</a:t>
            </a:r>
            <a:r>
              <a:rPr sz="1350" b="1" spc="5" dirty="0">
                <a:latin typeface="Comic Sans MS"/>
                <a:cs typeface="Comic Sans MS"/>
              </a:rPr>
              <a:t>OT</a:t>
            </a:r>
            <a:endParaRPr sz="135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4537" y="1639061"/>
            <a:ext cx="1250950" cy="780415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284480" marR="133985" indent="-143510">
              <a:lnSpc>
                <a:spcPts val="2170"/>
              </a:lnSpc>
              <a:spcBef>
                <a:spcPts val="980"/>
              </a:spcBef>
            </a:pPr>
            <a:r>
              <a:rPr sz="1900" dirty="0">
                <a:latin typeface="Comic Sans MS"/>
                <a:cs typeface="Comic Sans MS"/>
              </a:rPr>
              <a:t>50B</a:t>
            </a:r>
            <a:r>
              <a:rPr sz="1900" spc="10" dirty="0">
                <a:latin typeface="Comic Sans MS"/>
                <a:cs typeface="Comic Sans MS"/>
              </a:rPr>
              <a:t>F</a:t>
            </a:r>
            <a:r>
              <a:rPr sz="1900" spc="-10" dirty="0">
                <a:latin typeface="Comic Sans MS"/>
                <a:cs typeface="Comic Sans MS"/>
              </a:rPr>
              <a:t>-</a:t>
            </a:r>
            <a:r>
              <a:rPr sz="1900" spc="5" dirty="0">
                <a:latin typeface="Comic Sans MS"/>
                <a:cs typeface="Comic Sans MS"/>
              </a:rPr>
              <a:t>P</a:t>
            </a:r>
            <a:r>
              <a:rPr sz="1900" spc="10" dirty="0">
                <a:latin typeface="Comic Sans MS"/>
                <a:cs typeface="Comic Sans MS"/>
              </a:rPr>
              <a:t>h  </a:t>
            </a: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744980" y="3511295"/>
            <a:ext cx="938530" cy="0"/>
          </a:xfrm>
          <a:custGeom>
            <a:avLst/>
            <a:gdLst/>
            <a:ahLst/>
            <a:cxnLst/>
            <a:rect l="l" t="t" r="r" b="b"/>
            <a:pathLst>
              <a:path w="938530">
                <a:moveTo>
                  <a:pt x="0" y="0"/>
                </a:moveTo>
                <a:lnTo>
                  <a:pt x="938022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94537" y="3043427"/>
            <a:ext cx="1250950" cy="935990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9695">
              <a:lnSpc>
                <a:spcPts val="2140"/>
              </a:lnSpc>
              <a:spcBef>
                <a:spcPts val="210"/>
              </a:spcBef>
            </a:pPr>
            <a:r>
              <a:rPr sz="1900" spc="5" dirty="0">
                <a:latin typeface="Comic Sans MS"/>
                <a:cs typeface="Comic Sans MS"/>
              </a:rPr>
              <a:t>IN1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52-b</a:t>
            </a:r>
            <a:endParaRPr sz="1900">
              <a:latin typeface="Comic Sans MS"/>
              <a:cs typeface="Comic Sans MS"/>
            </a:endParaRPr>
          </a:p>
          <a:p>
            <a:pPr marL="141605">
              <a:lnSpc>
                <a:spcPts val="2140"/>
              </a:lnSpc>
            </a:pPr>
            <a:r>
              <a:rPr sz="1900" spc="5" dirty="0">
                <a:latin typeface="Comic Sans MS"/>
                <a:cs typeface="Comic Sans MS"/>
              </a:rPr>
              <a:t>Open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  <a:p>
            <a:pPr marL="117475">
              <a:lnSpc>
                <a:spcPct val="100000"/>
              </a:lnSpc>
              <a:spcBef>
                <a:spcPts val="15"/>
              </a:spcBef>
            </a:pPr>
            <a:r>
              <a:rPr sz="1900" spc="5" dirty="0">
                <a:latin typeface="Comic Sans MS"/>
                <a:cs typeface="Comic Sans MS"/>
              </a:rPr>
              <a:t>Close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039" y="2548021"/>
            <a:ext cx="169989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5" dirty="0">
                <a:latin typeface="Comic Sans MS"/>
                <a:cs typeface="Comic Sans MS"/>
              </a:rPr>
              <a:t>Ph.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0904" y="4224421"/>
            <a:ext cx="91694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dirty="0">
                <a:latin typeface="Comic Sans MS"/>
                <a:cs typeface="Comic Sans MS"/>
              </a:rPr>
              <a:t>50BF-N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94537" y="4135373"/>
            <a:ext cx="1250950" cy="780415"/>
          </a:xfrm>
          <a:custGeom>
            <a:avLst/>
            <a:gdLst/>
            <a:ahLst/>
            <a:cxnLst/>
            <a:rect l="l" t="t" r="r" b="b"/>
            <a:pathLst>
              <a:path w="1250950" h="780414">
                <a:moveTo>
                  <a:pt x="0" y="0"/>
                </a:moveTo>
                <a:lnTo>
                  <a:pt x="0" y="780288"/>
                </a:lnTo>
                <a:lnTo>
                  <a:pt x="1250442" y="780287"/>
                </a:lnTo>
                <a:lnTo>
                  <a:pt x="1250442" y="0"/>
                </a:lnTo>
                <a:lnTo>
                  <a:pt x="0" y="0"/>
                </a:lnTo>
                <a:close/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66826" y="4499555"/>
            <a:ext cx="70675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744980" y="5150357"/>
            <a:ext cx="468630" cy="0"/>
          </a:xfrm>
          <a:custGeom>
            <a:avLst/>
            <a:gdLst/>
            <a:ahLst/>
            <a:cxnLst/>
            <a:rect l="l" t="t" r="r" b="b"/>
            <a:pathLst>
              <a:path w="468630">
                <a:moveTo>
                  <a:pt x="0" y="0"/>
                </a:moveTo>
                <a:lnTo>
                  <a:pt x="46863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50370" y="5044384"/>
            <a:ext cx="162433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0" dirty="0">
                <a:latin typeface="Comic Sans MS"/>
                <a:cs typeface="Comic Sans MS"/>
              </a:rPr>
              <a:t>N.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726247" y="5521007"/>
            <a:ext cx="2226310" cy="349250"/>
            <a:chOff x="1726247" y="5521007"/>
            <a:chExt cx="2226310" cy="349250"/>
          </a:xfrm>
        </p:grpSpPr>
        <p:sp>
          <p:nvSpPr>
            <p:cNvPr id="34" name="object 34"/>
            <p:cNvSpPr/>
            <p:nvPr/>
          </p:nvSpPr>
          <p:spPr>
            <a:xfrm>
              <a:off x="1767839" y="5539740"/>
              <a:ext cx="2165985" cy="0"/>
            </a:xfrm>
            <a:custGeom>
              <a:avLst/>
              <a:gdLst/>
              <a:ahLst/>
              <a:cxnLst/>
              <a:rect l="l" t="t" r="r" b="b"/>
              <a:pathLst>
                <a:path w="2165985">
                  <a:moveTo>
                    <a:pt x="0" y="0"/>
                  </a:moveTo>
                  <a:lnTo>
                    <a:pt x="2165603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44980" y="5851397"/>
              <a:ext cx="1250950" cy="0"/>
            </a:xfrm>
            <a:custGeom>
              <a:avLst/>
              <a:gdLst/>
              <a:ahLst/>
              <a:cxnLst/>
              <a:rect l="l" t="t" r="r" b="b"/>
              <a:pathLst>
                <a:path w="1250950">
                  <a:moveTo>
                    <a:pt x="0" y="0"/>
                  </a:moveTo>
                  <a:lnTo>
                    <a:pt x="1250442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25451" y="5335711"/>
            <a:ext cx="1341120" cy="650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2555" marR="5080" indent="-110489">
              <a:lnSpc>
                <a:spcPct val="107900"/>
              </a:lnSpc>
              <a:spcBef>
                <a:spcPts val="95"/>
              </a:spcBef>
            </a:pPr>
            <a:r>
              <a:rPr sz="1900" spc="5" dirty="0">
                <a:latin typeface="Comic Sans MS"/>
                <a:cs typeface="Comic Sans MS"/>
              </a:rPr>
              <a:t>Out</a:t>
            </a:r>
            <a:r>
              <a:rPr sz="1900" spc="-7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Enable. </a:t>
            </a:r>
            <a:r>
              <a:rPr sz="1900" spc="-55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In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428811" y="4195889"/>
            <a:ext cx="1288415" cy="661670"/>
            <a:chOff x="2428811" y="4195889"/>
            <a:chExt cx="1288415" cy="661670"/>
          </a:xfrm>
        </p:grpSpPr>
        <p:sp>
          <p:nvSpPr>
            <p:cNvPr id="38" name="object 38"/>
            <p:cNvSpPr/>
            <p:nvPr/>
          </p:nvSpPr>
          <p:spPr>
            <a:xfrm>
              <a:off x="2447543" y="444779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447543" y="4526279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447543" y="4603241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07238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265937"/>
                  </a:lnTo>
                  <a:lnTo>
                    <a:pt x="748844" y="229773"/>
                  </a:lnTo>
                  <a:lnTo>
                    <a:pt x="713328" y="196538"/>
                  </a:lnTo>
                  <a:lnTo>
                    <a:pt x="675518" y="166129"/>
                  </a:lnTo>
                  <a:lnTo>
                    <a:pt x="635666" y="138443"/>
                  </a:lnTo>
                  <a:lnTo>
                    <a:pt x="594026" y="113376"/>
                  </a:lnTo>
                  <a:lnTo>
                    <a:pt x="550850" y="90826"/>
                  </a:lnTo>
                  <a:lnTo>
                    <a:pt x="506392" y="70687"/>
                  </a:lnTo>
                  <a:lnTo>
                    <a:pt x="460905" y="52858"/>
                  </a:lnTo>
                  <a:lnTo>
                    <a:pt x="414642" y="37235"/>
                  </a:lnTo>
                  <a:lnTo>
                    <a:pt x="367857" y="23714"/>
                  </a:lnTo>
                  <a:lnTo>
                    <a:pt x="320802" y="12191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1815"/>
                  </a:lnTo>
                  <a:lnTo>
                    <a:pt x="68579" y="108203"/>
                  </a:lnTo>
                  <a:lnTo>
                    <a:pt x="89153" y="166115"/>
                  </a:lnTo>
                  <a:lnTo>
                    <a:pt x="102827" y="208657"/>
                  </a:lnTo>
                  <a:lnTo>
                    <a:pt x="111031" y="258061"/>
                  </a:lnTo>
                  <a:lnTo>
                    <a:pt x="113766" y="310895"/>
                  </a:lnTo>
                  <a:lnTo>
                    <a:pt x="111031" y="363730"/>
                  </a:lnTo>
                  <a:lnTo>
                    <a:pt x="102827" y="413134"/>
                  </a:lnTo>
                  <a:lnTo>
                    <a:pt x="89153" y="455675"/>
                  </a:lnTo>
                  <a:lnTo>
                    <a:pt x="68579" y="513587"/>
                  </a:lnTo>
                  <a:lnTo>
                    <a:pt x="37337" y="569975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7313"/>
                  </a:lnTo>
                  <a:lnTo>
                    <a:pt x="369420" y="594932"/>
                  </a:lnTo>
                  <a:lnTo>
                    <a:pt x="416757" y="581136"/>
                  </a:lnTo>
                  <a:lnTo>
                    <a:pt x="462792" y="565697"/>
                  </a:lnTo>
                  <a:lnTo>
                    <a:pt x="507504" y="548389"/>
                  </a:lnTo>
                  <a:lnTo>
                    <a:pt x="550876" y="528985"/>
                  </a:lnTo>
                  <a:lnTo>
                    <a:pt x="592885" y="507258"/>
                  </a:lnTo>
                  <a:lnTo>
                    <a:pt x="633513" y="482983"/>
                  </a:lnTo>
                  <a:lnTo>
                    <a:pt x="672740" y="455931"/>
                  </a:lnTo>
                  <a:lnTo>
                    <a:pt x="710545" y="425877"/>
                  </a:lnTo>
                  <a:lnTo>
                    <a:pt x="746909" y="392593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6909" y="392593"/>
                  </a:lnTo>
                  <a:lnTo>
                    <a:pt x="710545" y="425877"/>
                  </a:lnTo>
                  <a:lnTo>
                    <a:pt x="672740" y="455931"/>
                  </a:lnTo>
                  <a:lnTo>
                    <a:pt x="633513" y="482983"/>
                  </a:lnTo>
                  <a:lnTo>
                    <a:pt x="592885" y="507258"/>
                  </a:lnTo>
                  <a:lnTo>
                    <a:pt x="550876" y="528985"/>
                  </a:lnTo>
                  <a:lnTo>
                    <a:pt x="507504" y="548389"/>
                  </a:lnTo>
                  <a:lnTo>
                    <a:pt x="462792" y="565697"/>
                  </a:lnTo>
                  <a:lnTo>
                    <a:pt x="416757" y="581136"/>
                  </a:lnTo>
                  <a:lnTo>
                    <a:pt x="369420" y="594932"/>
                  </a:lnTo>
                  <a:lnTo>
                    <a:pt x="320802" y="607313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5"/>
                  </a:lnTo>
                  <a:lnTo>
                    <a:pt x="68579" y="513587"/>
                  </a:lnTo>
                  <a:lnTo>
                    <a:pt x="89153" y="455675"/>
                  </a:lnTo>
                  <a:lnTo>
                    <a:pt x="102827" y="413134"/>
                  </a:lnTo>
                  <a:lnTo>
                    <a:pt x="111031" y="363730"/>
                  </a:lnTo>
                  <a:lnTo>
                    <a:pt x="113766" y="310895"/>
                  </a:lnTo>
                  <a:lnTo>
                    <a:pt x="111031" y="258061"/>
                  </a:lnTo>
                  <a:lnTo>
                    <a:pt x="102827" y="208657"/>
                  </a:lnTo>
                  <a:lnTo>
                    <a:pt x="89153" y="166115"/>
                  </a:lnTo>
                  <a:lnTo>
                    <a:pt x="68579" y="108203"/>
                  </a:lnTo>
                  <a:lnTo>
                    <a:pt x="37337" y="51815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2191"/>
                  </a:lnTo>
                  <a:lnTo>
                    <a:pt x="367857" y="23714"/>
                  </a:lnTo>
                  <a:lnTo>
                    <a:pt x="414642" y="37235"/>
                  </a:lnTo>
                  <a:lnTo>
                    <a:pt x="460905" y="52858"/>
                  </a:lnTo>
                  <a:lnTo>
                    <a:pt x="506392" y="70687"/>
                  </a:lnTo>
                  <a:lnTo>
                    <a:pt x="550850" y="90826"/>
                  </a:lnTo>
                  <a:lnTo>
                    <a:pt x="594026" y="113376"/>
                  </a:lnTo>
                  <a:lnTo>
                    <a:pt x="635666" y="138443"/>
                  </a:lnTo>
                  <a:lnTo>
                    <a:pt x="675518" y="166129"/>
                  </a:lnTo>
                  <a:lnTo>
                    <a:pt x="713328" y="196538"/>
                  </a:lnTo>
                  <a:lnTo>
                    <a:pt x="748844" y="229773"/>
                  </a:lnTo>
                  <a:lnTo>
                    <a:pt x="781811" y="265937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4" y="311657"/>
                  </a:moveTo>
                  <a:lnTo>
                    <a:pt x="810768" y="262128"/>
                  </a:lnTo>
                  <a:lnTo>
                    <a:pt x="797814" y="214122"/>
                  </a:lnTo>
                  <a:lnTo>
                    <a:pt x="779931" y="168059"/>
                  </a:lnTo>
                  <a:lnTo>
                    <a:pt x="754386" y="126153"/>
                  </a:lnTo>
                  <a:lnTo>
                    <a:pt x="722244" y="89082"/>
                  </a:lnTo>
                  <a:lnTo>
                    <a:pt x="684571" y="57526"/>
                  </a:lnTo>
                  <a:lnTo>
                    <a:pt x="642432" y="32161"/>
                  </a:lnTo>
                  <a:lnTo>
                    <a:pt x="596892" y="13666"/>
                  </a:lnTo>
                  <a:lnTo>
                    <a:pt x="549017" y="2720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8"/>
                  </a:lnTo>
                  <a:lnTo>
                    <a:pt x="499872" y="624078"/>
                  </a:lnTo>
                  <a:lnTo>
                    <a:pt x="550164" y="619506"/>
                  </a:lnTo>
                  <a:lnTo>
                    <a:pt x="599707" y="606596"/>
                  </a:lnTo>
                  <a:lnTo>
                    <a:pt x="645144" y="587954"/>
                  </a:lnTo>
                  <a:lnTo>
                    <a:pt x="686105" y="563547"/>
                  </a:lnTo>
                  <a:lnTo>
                    <a:pt x="722222" y="533346"/>
                  </a:lnTo>
                  <a:lnTo>
                    <a:pt x="753126" y="497320"/>
                  </a:lnTo>
                  <a:lnTo>
                    <a:pt x="778446" y="455438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499872" y="624078"/>
                  </a:moveTo>
                  <a:lnTo>
                    <a:pt x="0" y="624078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9017" y="2720"/>
                  </a:lnTo>
                  <a:lnTo>
                    <a:pt x="596892" y="13666"/>
                  </a:lnTo>
                  <a:lnTo>
                    <a:pt x="642432" y="32161"/>
                  </a:lnTo>
                  <a:lnTo>
                    <a:pt x="684571" y="57526"/>
                  </a:lnTo>
                  <a:lnTo>
                    <a:pt x="722244" y="89082"/>
                  </a:lnTo>
                  <a:lnTo>
                    <a:pt x="754386" y="126153"/>
                  </a:lnTo>
                  <a:lnTo>
                    <a:pt x="779931" y="168059"/>
                  </a:lnTo>
                  <a:lnTo>
                    <a:pt x="797814" y="214122"/>
                  </a:lnTo>
                  <a:lnTo>
                    <a:pt x="810768" y="262128"/>
                  </a:lnTo>
                  <a:lnTo>
                    <a:pt x="813054" y="311657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8446" y="455438"/>
                  </a:lnTo>
                  <a:lnTo>
                    <a:pt x="753126" y="497320"/>
                  </a:lnTo>
                  <a:lnTo>
                    <a:pt x="722222" y="533346"/>
                  </a:lnTo>
                  <a:lnTo>
                    <a:pt x="686105" y="563547"/>
                  </a:lnTo>
                  <a:lnTo>
                    <a:pt x="645144" y="587954"/>
                  </a:lnTo>
                  <a:lnTo>
                    <a:pt x="599707" y="606596"/>
                  </a:lnTo>
                  <a:lnTo>
                    <a:pt x="550164" y="619506"/>
                  </a:lnTo>
                  <a:lnTo>
                    <a:pt x="499872" y="624078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2784594" y="4343355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4383341" y="4272851"/>
            <a:ext cx="1289050" cy="661670"/>
            <a:chOff x="4383341" y="4272851"/>
            <a:chExt cx="1289050" cy="661670"/>
          </a:xfrm>
        </p:grpSpPr>
        <p:sp>
          <p:nvSpPr>
            <p:cNvPr id="48" name="object 48"/>
            <p:cNvSpPr/>
            <p:nvPr/>
          </p:nvSpPr>
          <p:spPr>
            <a:xfrm>
              <a:off x="440207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02073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02073" y="468249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027675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268223"/>
                  </a:lnTo>
                  <a:lnTo>
                    <a:pt x="748978" y="232146"/>
                  </a:lnTo>
                  <a:lnTo>
                    <a:pt x="713768" y="198928"/>
                  </a:lnTo>
                  <a:lnTo>
                    <a:pt x="675802" y="168483"/>
                  </a:lnTo>
                  <a:lnTo>
                    <a:pt x="635459" y="140725"/>
                  </a:lnTo>
                  <a:lnTo>
                    <a:pt x="593122" y="115570"/>
                  </a:lnTo>
                  <a:lnTo>
                    <a:pt x="549169" y="92930"/>
                  </a:lnTo>
                  <a:lnTo>
                    <a:pt x="503983" y="72722"/>
                  </a:lnTo>
                  <a:lnTo>
                    <a:pt x="457944" y="54858"/>
                  </a:lnTo>
                  <a:lnTo>
                    <a:pt x="411432" y="39253"/>
                  </a:lnTo>
                  <a:lnTo>
                    <a:pt x="364829" y="25821"/>
                  </a:lnTo>
                  <a:lnTo>
                    <a:pt x="318516" y="14478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4101"/>
                  </a:lnTo>
                  <a:lnTo>
                    <a:pt x="62274" y="100815"/>
                  </a:lnTo>
                  <a:lnTo>
                    <a:pt x="82210" y="147636"/>
                  </a:lnTo>
                  <a:lnTo>
                    <a:pt x="97149" y="194542"/>
                  </a:lnTo>
                  <a:lnTo>
                    <a:pt x="107096" y="241508"/>
                  </a:lnTo>
                  <a:lnTo>
                    <a:pt x="112055" y="288511"/>
                  </a:lnTo>
                  <a:lnTo>
                    <a:pt x="112032" y="335528"/>
                  </a:lnTo>
                  <a:lnTo>
                    <a:pt x="107031" y="382533"/>
                  </a:lnTo>
                  <a:lnTo>
                    <a:pt x="97056" y="429504"/>
                  </a:lnTo>
                  <a:lnTo>
                    <a:pt x="82112" y="476418"/>
                  </a:lnTo>
                  <a:lnTo>
                    <a:pt x="62205" y="523249"/>
                  </a:lnTo>
                  <a:lnTo>
                    <a:pt x="37338" y="569975"/>
                  </a:lnTo>
                  <a:lnTo>
                    <a:pt x="0" y="624078"/>
                  </a:lnTo>
                  <a:lnTo>
                    <a:pt x="243840" y="624078"/>
                  </a:lnTo>
                  <a:lnTo>
                    <a:pt x="318516" y="609600"/>
                  </a:lnTo>
                  <a:lnTo>
                    <a:pt x="365610" y="597936"/>
                  </a:lnTo>
                  <a:lnTo>
                    <a:pt x="412497" y="584360"/>
                  </a:lnTo>
                  <a:lnTo>
                    <a:pt x="458909" y="568748"/>
                  </a:lnTo>
                  <a:lnTo>
                    <a:pt x="504579" y="550978"/>
                  </a:lnTo>
                  <a:lnTo>
                    <a:pt x="549240" y="530926"/>
                  </a:lnTo>
                  <a:lnTo>
                    <a:pt x="592625" y="508472"/>
                  </a:lnTo>
                  <a:lnTo>
                    <a:pt x="634466" y="483491"/>
                  </a:lnTo>
                  <a:lnTo>
                    <a:pt x="674496" y="455861"/>
                  </a:lnTo>
                  <a:lnTo>
                    <a:pt x="712449" y="425460"/>
                  </a:lnTo>
                  <a:lnTo>
                    <a:pt x="748055" y="392165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355853"/>
                  </a:lnTo>
                  <a:lnTo>
                    <a:pt x="748055" y="392165"/>
                  </a:lnTo>
                  <a:lnTo>
                    <a:pt x="712449" y="425460"/>
                  </a:lnTo>
                  <a:lnTo>
                    <a:pt x="674496" y="455861"/>
                  </a:lnTo>
                  <a:lnTo>
                    <a:pt x="634466" y="483491"/>
                  </a:lnTo>
                  <a:lnTo>
                    <a:pt x="592625" y="508472"/>
                  </a:lnTo>
                  <a:lnTo>
                    <a:pt x="549240" y="530926"/>
                  </a:lnTo>
                  <a:lnTo>
                    <a:pt x="504579" y="550978"/>
                  </a:lnTo>
                  <a:lnTo>
                    <a:pt x="458909" y="568748"/>
                  </a:lnTo>
                  <a:lnTo>
                    <a:pt x="412497" y="584360"/>
                  </a:lnTo>
                  <a:lnTo>
                    <a:pt x="365610" y="597936"/>
                  </a:lnTo>
                  <a:lnTo>
                    <a:pt x="318516" y="609600"/>
                  </a:lnTo>
                  <a:lnTo>
                    <a:pt x="243840" y="624078"/>
                  </a:lnTo>
                  <a:lnTo>
                    <a:pt x="0" y="624078"/>
                  </a:lnTo>
                  <a:lnTo>
                    <a:pt x="37338" y="569975"/>
                  </a:lnTo>
                  <a:lnTo>
                    <a:pt x="62205" y="523249"/>
                  </a:lnTo>
                  <a:lnTo>
                    <a:pt x="82112" y="476418"/>
                  </a:lnTo>
                  <a:lnTo>
                    <a:pt x="97056" y="429504"/>
                  </a:lnTo>
                  <a:lnTo>
                    <a:pt x="107031" y="382533"/>
                  </a:lnTo>
                  <a:lnTo>
                    <a:pt x="112032" y="335528"/>
                  </a:lnTo>
                  <a:lnTo>
                    <a:pt x="112055" y="288511"/>
                  </a:lnTo>
                  <a:lnTo>
                    <a:pt x="107096" y="241508"/>
                  </a:lnTo>
                  <a:lnTo>
                    <a:pt x="97149" y="194542"/>
                  </a:lnTo>
                  <a:lnTo>
                    <a:pt x="82210" y="147636"/>
                  </a:lnTo>
                  <a:lnTo>
                    <a:pt x="62274" y="100815"/>
                  </a:lnTo>
                  <a:lnTo>
                    <a:pt x="37338" y="54101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4478"/>
                  </a:lnTo>
                  <a:lnTo>
                    <a:pt x="364829" y="25821"/>
                  </a:lnTo>
                  <a:lnTo>
                    <a:pt x="411432" y="39253"/>
                  </a:lnTo>
                  <a:lnTo>
                    <a:pt x="457944" y="54858"/>
                  </a:lnTo>
                  <a:lnTo>
                    <a:pt x="503983" y="72722"/>
                  </a:lnTo>
                  <a:lnTo>
                    <a:pt x="549169" y="92930"/>
                  </a:lnTo>
                  <a:lnTo>
                    <a:pt x="593122" y="115570"/>
                  </a:lnTo>
                  <a:lnTo>
                    <a:pt x="635459" y="140725"/>
                  </a:lnTo>
                  <a:lnTo>
                    <a:pt x="675802" y="168483"/>
                  </a:lnTo>
                  <a:lnTo>
                    <a:pt x="713768" y="198928"/>
                  </a:lnTo>
                  <a:lnTo>
                    <a:pt x="748978" y="232146"/>
                  </a:lnTo>
                  <a:lnTo>
                    <a:pt x="781050" y="268223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4839728" y="4430971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1744979" y="2012003"/>
            <a:ext cx="5158740" cy="3858260"/>
            <a:chOff x="1744979" y="2012003"/>
            <a:chExt cx="5158740" cy="3858260"/>
          </a:xfrm>
        </p:grpSpPr>
        <p:sp>
          <p:nvSpPr>
            <p:cNvPr id="56" name="object 56"/>
            <p:cNvSpPr/>
            <p:nvPr/>
          </p:nvSpPr>
          <p:spPr>
            <a:xfrm>
              <a:off x="1744980" y="2030730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0" y="0"/>
                  </a:moveTo>
                  <a:lnTo>
                    <a:pt x="702564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744980" y="2731770"/>
              <a:ext cx="468630" cy="0"/>
            </a:xfrm>
            <a:custGeom>
              <a:avLst/>
              <a:gdLst/>
              <a:ahLst/>
              <a:cxnLst/>
              <a:rect l="l" t="t" r="r" b="b"/>
              <a:pathLst>
                <a:path w="468630">
                  <a:moveTo>
                    <a:pt x="0" y="0"/>
                  </a:move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213610" y="2186178"/>
              <a:ext cx="234315" cy="546100"/>
            </a:xfrm>
            <a:custGeom>
              <a:avLst/>
              <a:gdLst/>
              <a:ahLst/>
              <a:cxnLst/>
              <a:rect l="l" t="t" r="r" b="b"/>
              <a:pathLst>
                <a:path w="234314" h="546100">
                  <a:moveTo>
                    <a:pt x="233934" y="0"/>
                  </a:moveTo>
                  <a:lnTo>
                    <a:pt x="0" y="0"/>
                  </a:lnTo>
                  <a:lnTo>
                    <a:pt x="0" y="545592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697985" y="2107691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744979" y="4526279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702564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447544" y="3511295"/>
              <a:ext cx="0" cy="936625"/>
            </a:xfrm>
            <a:custGeom>
              <a:avLst/>
              <a:gdLst/>
              <a:ahLst/>
              <a:cxnLst/>
              <a:rect l="l" t="t" r="r" b="b"/>
              <a:pathLst>
                <a:path h="936625">
                  <a:moveTo>
                    <a:pt x="0" y="936498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213610" y="4603241"/>
              <a:ext cx="234315" cy="547370"/>
            </a:xfrm>
            <a:custGeom>
              <a:avLst/>
              <a:gdLst/>
              <a:ahLst/>
              <a:cxnLst/>
              <a:rect l="l" t="t" r="r" b="b"/>
              <a:pathLst>
                <a:path w="234314" h="547370">
                  <a:moveTo>
                    <a:pt x="233934" y="0"/>
                  </a:moveTo>
                  <a:lnTo>
                    <a:pt x="0" y="0"/>
                  </a:lnTo>
                  <a:lnTo>
                    <a:pt x="0" y="54711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697985" y="4526279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406140" y="2263139"/>
              <a:ext cx="996315" cy="1248410"/>
            </a:xfrm>
            <a:custGeom>
              <a:avLst/>
              <a:gdLst/>
              <a:ahLst/>
              <a:cxnLst/>
              <a:rect l="l" t="t" r="r" b="b"/>
              <a:pathLst>
                <a:path w="996314" h="1248410">
                  <a:moveTo>
                    <a:pt x="0" y="1248155"/>
                  </a:moveTo>
                  <a:lnTo>
                    <a:pt x="683514" y="1248155"/>
                  </a:lnTo>
                  <a:lnTo>
                    <a:pt x="683514" y="0"/>
                  </a:lnTo>
                  <a:lnTo>
                    <a:pt x="995934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933444" y="4603242"/>
              <a:ext cx="468630" cy="936625"/>
            </a:xfrm>
            <a:custGeom>
              <a:avLst/>
              <a:gdLst/>
              <a:ahLst/>
              <a:cxnLst/>
              <a:rect l="l" t="t" r="r" b="b"/>
              <a:pathLst>
                <a:path w="468629" h="936625">
                  <a:moveTo>
                    <a:pt x="0" y="936498"/>
                  </a:moveTo>
                  <a:lnTo>
                    <a:pt x="0" y="0"/>
                  </a:ln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995421" y="4682489"/>
              <a:ext cx="1407160" cy="1169035"/>
            </a:xfrm>
            <a:custGeom>
              <a:avLst/>
              <a:gdLst/>
              <a:ahLst/>
              <a:cxnLst/>
              <a:rect l="l" t="t" r="r" b="b"/>
              <a:pathLst>
                <a:path w="1407160" h="1169035">
                  <a:moveTo>
                    <a:pt x="0" y="1168908"/>
                  </a:moveTo>
                  <a:lnTo>
                    <a:pt x="1250442" y="1168908"/>
                  </a:lnTo>
                  <a:lnTo>
                    <a:pt x="1250442" y="0"/>
                  </a:lnTo>
                  <a:lnTo>
                    <a:pt x="140665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653277" y="2186178"/>
              <a:ext cx="0" cy="1248410"/>
            </a:xfrm>
            <a:custGeom>
              <a:avLst/>
              <a:gdLst/>
              <a:ahLst/>
              <a:cxnLst/>
              <a:rect l="l" t="t" r="r" b="b"/>
              <a:pathLst>
                <a:path h="1248410">
                  <a:moveTo>
                    <a:pt x="0" y="0"/>
                  </a:moveTo>
                  <a:lnTo>
                    <a:pt x="0" y="124815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653277" y="3590544"/>
              <a:ext cx="0" cy="1012825"/>
            </a:xfrm>
            <a:custGeom>
              <a:avLst/>
              <a:gdLst/>
              <a:ahLst/>
              <a:cxnLst/>
              <a:rect l="l" t="t" r="r" b="b"/>
              <a:pathLst>
                <a:path h="1012825">
                  <a:moveTo>
                    <a:pt x="0" y="0"/>
                  </a:moveTo>
                  <a:lnTo>
                    <a:pt x="0" y="1012698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653277" y="3434333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653277" y="359054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278118" y="3511295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09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268223"/>
                  </a:lnTo>
                  <a:lnTo>
                    <a:pt x="750357" y="232923"/>
                  </a:lnTo>
                  <a:lnTo>
                    <a:pt x="715334" y="200014"/>
                  </a:lnTo>
                  <a:lnTo>
                    <a:pt x="677222" y="169514"/>
                  </a:lnTo>
                  <a:lnTo>
                    <a:pt x="636497" y="141442"/>
                  </a:lnTo>
                  <a:lnTo>
                    <a:pt x="593640" y="115816"/>
                  </a:lnTo>
                  <a:lnTo>
                    <a:pt x="549129" y="92656"/>
                  </a:lnTo>
                  <a:lnTo>
                    <a:pt x="503442" y="71979"/>
                  </a:lnTo>
                  <a:lnTo>
                    <a:pt x="457059" y="53804"/>
                  </a:lnTo>
                  <a:lnTo>
                    <a:pt x="410458" y="38150"/>
                  </a:lnTo>
                  <a:lnTo>
                    <a:pt x="364117" y="25035"/>
                  </a:lnTo>
                  <a:lnTo>
                    <a:pt x="318515" y="14477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1"/>
                  </a:lnTo>
                  <a:lnTo>
                    <a:pt x="62584" y="101439"/>
                  </a:lnTo>
                  <a:lnTo>
                    <a:pt x="82751" y="148507"/>
                  </a:lnTo>
                  <a:lnTo>
                    <a:pt x="97850" y="195365"/>
                  </a:lnTo>
                  <a:lnTo>
                    <a:pt x="107890" y="242073"/>
                  </a:lnTo>
                  <a:lnTo>
                    <a:pt x="112880" y="288694"/>
                  </a:lnTo>
                  <a:lnTo>
                    <a:pt x="112831" y="335288"/>
                  </a:lnTo>
                  <a:lnTo>
                    <a:pt x="107753" y="381915"/>
                  </a:lnTo>
                  <a:lnTo>
                    <a:pt x="97654" y="428637"/>
                  </a:lnTo>
                  <a:lnTo>
                    <a:pt x="82546" y="475513"/>
                  </a:lnTo>
                  <a:lnTo>
                    <a:pt x="62437" y="522606"/>
                  </a:lnTo>
                  <a:lnTo>
                    <a:pt x="37337" y="569975"/>
                  </a:lnTo>
                  <a:lnTo>
                    <a:pt x="0" y="624077"/>
                  </a:lnTo>
                  <a:lnTo>
                    <a:pt x="243839" y="624077"/>
                  </a:lnTo>
                  <a:lnTo>
                    <a:pt x="318515" y="609599"/>
                  </a:lnTo>
                  <a:lnTo>
                    <a:pt x="365427" y="597926"/>
                  </a:lnTo>
                  <a:lnTo>
                    <a:pt x="412253" y="584300"/>
                  </a:lnTo>
                  <a:lnTo>
                    <a:pt x="458704" y="568613"/>
                  </a:lnTo>
                  <a:lnTo>
                    <a:pt x="504488" y="550756"/>
                  </a:lnTo>
                  <a:lnTo>
                    <a:pt x="549314" y="530621"/>
                  </a:lnTo>
                  <a:lnTo>
                    <a:pt x="592889" y="508097"/>
                  </a:lnTo>
                  <a:lnTo>
                    <a:pt x="634922" y="483077"/>
                  </a:lnTo>
                  <a:lnTo>
                    <a:pt x="675123" y="455452"/>
                  </a:lnTo>
                  <a:lnTo>
                    <a:pt x="713199" y="425112"/>
                  </a:lnTo>
                  <a:lnTo>
                    <a:pt x="748859" y="391949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8859" y="391949"/>
                  </a:lnTo>
                  <a:lnTo>
                    <a:pt x="713199" y="425112"/>
                  </a:lnTo>
                  <a:lnTo>
                    <a:pt x="675123" y="455452"/>
                  </a:lnTo>
                  <a:lnTo>
                    <a:pt x="634922" y="483077"/>
                  </a:lnTo>
                  <a:lnTo>
                    <a:pt x="592889" y="508097"/>
                  </a:lnTo>
                  <a:lnTo>
                    <a:pt x="549314" y="530621"/>
                  </a:lnTo>
                  <a:lnTo>
                    <a:pt x="504488" y="550756"/>
                  </a:lnTo>
                  <a:lnTo>
                    <a:pt x="458704" y="568613"/>
                  </a:lnTo>
                  <a:lnTo>
                    <a:pt x="412253" y="584300"/>
                  </a:lnTo>
                  <a:lnTo>
                    <a:pt x="365427" y="597926"/>
                  </a:lnTo>
                  <a:lnTo>
                    <a:pt x="318515" y="609599"/>
                  </a:lnTo>
                  <a:lnTo>
                    <a:pt x="243839" y="624077"/>
                  </a:lnTo>
                  <a:lnTo>
                    <a:pt x="0" y="624077"/>
                  </a:lnTo>
                  <a:lnTo>
                    <a:pt x="37337" y="569975"/>
                  </a:lnTo>
                  <a:lnTo>
                    <a:pt x="62437" y="522606"/>
                  </a:lnTo>
                  <a:lnTo>
                    <a:pt x="82546" y="475513"/>
                  </a:lnTo>
                  <a:lnTo>
                    <a:pt x="97654" y="428637"/>
                  </a:lnTo>
                  <a:lnTo>
                    <a:pt x="107753" y="381915"/>
                  </a:lnTo>
                  <a:lnTo>
                    <a:pt x="112831" y="335288"/>
                  </a:lnTo>
                  <a:lnTo>
                    <a:pt x="112880" y="288694"/>
                  </a:lnTo>
                  <a:lnTo>
                    <a:pt x="107890" y="242073"/>
                  </a:lnTo>
                  <a:lnTo>
                    <a:pt x="97850" y="195365"/>
                  </a:lnTo>
                  <a:lnTo>
                    <a:pt x="82751" y="148507"/>
                  </a:lnTo>
                  <a:lnTo>
                    <a:pt x="62584" y="101439"/>
                  </a:lnTo>
                  <a:lnTo>
                    <a:pt x="37337" y="54101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18515" y="14477"/>
                  </a:lnTo>
                  <a:lnTo>
                    <a:pt x="364117" y="25035"/>
                  </a:lnTo>
                  <a:lnTo>
                    <a:pt x="410458" y="38150"/>
                  </a:lnTo>
                  <a:lnTo>
                    <a:pt x="457059" y="53804"/>
                  </a:lnTo>
                  <a:lnTo>
                    <a:pt x="503442" y="71979"/>
                  </a:lnTo>
                  <a:lnTo>
                    <a:pt x="549129" y="92656"/>
                  </a:lnTo>
                  <a:lnTo>
                    <a:pt x="593640" y="115816"/>
                  </a:lnTo>
                  <a:lnTo>
                    <a:pt x="636497" y="141442"/>
                  </a:lnTo>
                  <a:lnTo>
                    <a:pt x="677222" y="169514"/>
                  </a:lnTo>
                  <a:lnTo>
                    <a:pt x="715334" y="200014"/>
                  </a:lnTo>
                  <a:lnTo>
                    <a:pt x="750357" y="232923"/>
                  </a:lnTo>
                  <a:lnTo>
                    <a:pt x="781811" y="268223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4" y="311657"/>
                  </a:moveTo>
                  <a:lnTo>
                    <a:pt x="808482" y="263651"/>
                  </a:lnTo>
                  <a:lnTo>
                    <a:pt x="798576" y="216407"/>
                  </a:lnTo>
                  <a:lnTo>
                    <a:pt x="779801" y="171877"/>
                  </a:lnTo>
                  <a:lnTo>
                    <a:pt x="753606" y="130068"/>
                  </a:lnTo>
                  <a:lnTo>
                    <a:pt x="721037" y="92180"/>
                  </a:lnTo>
                  <a:lnTo>
                    <a:pt x="683135" y="59411"/>
                  </a:lnTo>
                  <a:lnTo>
                    <a:pt x="640946" y="32960"/>
                  </a:lnTo>
                  <a:lnTo>
                    <a:pt x="595512" y="14026"/>
                  </a:lnTo>
                  <a:lnTo>
                    <a:pt x="547878" y="3809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47878" y="619505"/>
                  </a:lnTo>
                  <a:lnTo>
                    <a:pt x="595884" y="609599"/>
                  </a:lnTo>
                  <a:lnTo>
                    <a:pt x="641817" y="590003"/>
                  </a:lnTo>
                  <a:lnTo>
                    <a:pt x="683636" y="564046"/>
                  </a:lnTo>
                  <a:lnTo>
                    <a:pt x="720713" y="532389"/>
                  </a:lnTo>
                  <a:lnTo>
                    <a:pt x="752422" y="495690"/>
                  </a:lnTo>
                  <a:lnTo>
                    <a:pt x="778137" y="454608"/>
                  </a:lnTo>
                  <a:lnTo>
                    <a:pt x="797232" y="409803"/>
                  </a:lnTo>
                  <a:lnTo>
                    <a:pt x="809079" y="36193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7878" y="3809"/>
                  </a:lnTo>
                  <a:lnTo>
                    <a:pt x="595512" y="14026"/>
                  </a:lnTo>
                  <a:lnTo>
                    <a:pt x="640946" y="32960"/>
                  </a:lnTo>
                  <a:lnTo>
                    <a:pt x="683135" y="59411"/>
                  </a:lnTo>
                  <a:lnTo>
                    <a:pt x="721037" y="92180"/>
                  </a:lnTo>
                  <a:lnTo>
                    <a:pt x="753606" y="130068"/>
                  </a:lnTo>
                  <a:lnTo>
                    <a:pt x="779801" y="171877"/>
                  </a:lnTo>
                  <a:lnTo>
                    <a:pt x="798576" y="216407"/>
                  </a:lnTo>
                  <a:lnTo>
                    <a:pt x="808482" y="263651"/>
                  </a:lnTo>
                  <a:lnTo>
                    <a:pt x="813054" y="311657"/>
                  </a:lnTo>
                  <a:lnTo>
                    <a:pt x="809079" y="361933"/>
                  </a:lnTo>
                  <a:lnTo>
                    <a:pt x="797232" y="409803"/>
                  </a:lnTo>
                  <a:lnTo>
                    <a:pt x="778137" y="454608"/>
                  </a:lnTo>
                  <a:lnTo>
                    <a:pt x="752422" y="495690"/>
                  </a:lnTo>
                  <a:lnTo>
                    <a:pt x="720713" y="532389"/>
                  </a:lnTo>
                  <a:lnTo>
                    <a:pt x="683636" y="564046"/>
                  </a:lnTo>
                  <a:lnTo>
                    <a:pt x="641817" y="590003"/>
                  </a:lnTo>
                  <a:lnTo>
                    <a:pt x="595884" y="609599"/>
                  </a:lnTo>
                  <a:lnTo>
                    <a:pt x="547878" y="619505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5950699" y="3328368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903720" y="3122675"/>
            <a:ext cx="938530" cy="779780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127635" rIns="0" bIns="0" rtlCol="0">
            <a:spAutoFit/>
          </a:bodyPr>
          <a:lstStyle/>
          <a:p>
            <a:pPr marL="70485" marR="63500" indent="64769">
              <a:lnSpc>
                <a:spcPts val="2140"/>
              </a:lnSpc>
              <a:spcBef>
                <a:spcPts val="1005"/>
              </a:spcBef>
            </a:pPr>
            <a:r>
              <a:rPr sz="1900" spc="15" dirty="0">
                <a:latin typeface="Comic Sans MS"/>
                <a:cs typeface="Comic Sans MS"/>
              </a:rPr>
              <a:t>TIME </a:t>
            </a:r>
            <a:r>
              <a:rPr sz="1900" spc="-55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DEL</a:t>
            </a:r>
            <a:r>
              <a:rPr sz="1900" spc="25" dirty="0">
                <a:latin typeface="Comic Sans MS"/>
                <a:cs typeface="Comic Sans MS"/>
              </a:rPr>
              <a:t>A</a:t>
            </a:r>
            <a:r>
              <a:rPr sz="1900" spc="15" dirty="0">
                <a:latin typeface="Comic Sans MS"/>
                <a:cs typeface="Comic Sans MS"/>
              </a:rPr>
              <a:t>Y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154161" y="3297173"/>
            <a:ext cx="938530" cy="428625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505"/>
              </a:spcBef>
            </a:pPr>
            <a:r>
              <a:rPr sz="1900" spc="10" dirty="0">
                <a:latin typeface="Comic Sans MS"/>
                <a:cs typeface="Comic Sans MS"/>
              </a:rPr>
              <a:t>OUT´s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7841741" y="351129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168133" y="4959095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168133" y="5234177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6855714" y="4472177"/>
            <a:ext cx="1250950" cy="936625"/>
          </a:xfrm>
          <a:prstGeom prst="rect">
            <a:avLst/>
          </a:prstGeom>
          <a:ln w="37452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147320">
              <a:lnSpc>
                <a:spcPct val="100000"/>
              </a:lnSpc>
              <a:spcBef>
                <a:spcPts val="215"/>
              </a:spcBef>
            </a:pPr>
            <a:r>
              <a:rPr sz="1900" spc="5" dirty="0">
                <a:latin typeface="Comic Sans MS"/>
                <a:cs typeface="Comic Sans MS"/>
              </a:rPr>
              <a:t>LOGICA</a:t>
            </a:r>
            <a:endParaRPr sz="1900">
              <a:latin typeface="Comic Sans MS"/>
              <a:cs typeface="Comic Sans MS"/>
            </a:endParaRPr>
          </a:p>
          <a:p>
            <a:pPr marL="751840">
              <a:lnSpc>
                <a:spcPts val="2215"/>
              </a:lnSpc>
              <a:spcBef>
                <a:spcPts val="175"/>
              </a:spcBef>
            </a:pP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  <a:p>
            <a:pPr marL="764540">
              <a:lnSpc>
                <a:spcPts val="2215"/>
              </a:lnSpc>
            </a:pP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83" name="object 83"/>
          <p:cNvSpPr txBox="1">
            <a:spLocks noGrp="1"/>
          </p:cNvSpPr>
          <p:nvPr>
            <p:ph type="title"/>
          </p:nvPr>
        </p:nvSpPr>
        <p:spPr>
          <a:xfrm>
            <a:off x="2051303" y="819150"/>
            <a:ext cx="2791460" cy="54673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229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Disparo</a:t>
            </a:r>
            <a:r>
              <a:rPr sz="2600" b="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sz="2600" b="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Int.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921501" y="1359407"/>
            <a:ext cx="3061335" cy="106426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97790" marR="83820" algn="just">
              <a:lnSpc>
                <a:spcPct val="100000"/>
              </a:lnSpc>
              <a:spcBef>
                <a:spcPts val="254"/>
              </a:spcBef>
            </a:pPr>
            <a:r>
              <a:rPr sz="2000" spc="-5" dirty="0">
                <a:latin typeface="Comic Sans MS"/>
                <a:cs typeface="Comic Sans MS"/>
              </a:rPr>
              <a:t>Se activan los disparos 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para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los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interruptores 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de</a:t>
            </a:r>
            <a:r>
              <a:rPr sz="2000" spc="-10" dirty="0">
                <a:latin typeface="Comic Sans MS"/>
                <a:cs typeface="Comic Sans MS"/>
              </a:rPr>
              <a:t> respaldo.</a:t>
            </a:r>
            <a:endParaRPr sz="2000">
              <a:latin typeface="Comic Sans MS"/>
              <a:cs typeface="Comic Sans MS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2023110" y="790955"/>
            <a:ext cx="2847975" cy="603885"/>
            <a:chOff x="2023110" y="790955"/>
            <a:chExt cx="2847975" cy="603885"/>
          </a:xfrm>
        </p:grpSpPr>
        <p:sp>
          <p:nvSpPr>
            <p:cNvPr id="86" name="object 86"/>
            <p:cNvSpPr/>
            <p:nvPr/>
          </p:nvSpPr>
          <p:spPr>
            <a:xfrm>
              <a:off x="2051303" y="819149"/>
              <a:ext cx="2791460" cy="546735"/>
            </a:xfrm>
            <a:custGeom>
              <a:avLst/>
              <a:gdLst/>
              <a:ahLst/>
              <a:cxnLst/>
              <a:rect l="l" t="t" r="r" b="b"/>
              <a:pathLst>
                <a:path w="2791460" h="546735">
                  <a:moveTo>
                    <a:pt x="2791205" y="546353"/>
                  </a:moveTo>
                  <a:lnTo>
                    <a:pt x="2791205" y="0"/>
                  </a:lnTo>
                  <a:lnTo>
                    <a:pt x="0" y="0"/>
                  </a:lnTo>
                  <a:lnTo>
                    <a:pt x="0" y="546354"/>
                  </a:lnTo>
                  <a:lnTo>
                    <a:pt x="2791205" y="54635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023110" y="790955"/>
              <a:ext cx="2847975" cy="603885"/>
            </a:xfrm>
            <a:custGeom>
              <a:avLst/>
              <a:gdLst/>
              <a:ahLst/>
              <a:cxnLst/>
              <a:rect l="l" t="t" r="r" b="b"/>
              <a:pathLst>
                <a:path w="2847975" h="603885">
                  <a:moveTo>
                    <a:pt x="2847593" y="603504"/>
                  </a:moveTo>
                  <a:lnTo>
                    <a:pt x="2847593" y="0"/>
                  </a:lnTo>
                  <a:lnTo>
                    <a:pt x="0" y="0"/>
                  </a:lnTo>
                  <a:lnTo>
                    <a:pt x="0" y="603504"/>
                  </a:lnTo>
                  <a:lnTo>
                    <a:pt x="28193" y="603504"/>
                  </a:lnTo>
                  <a:lnTo>
                    <a:pt x="28193" y="57150"/>
                  </a:lnTo>
                  <a:lnTo>
                    <a:pt x="57150" y="28194"/>
                  </a:lnTo>
                  <a:lnTo>
                    <a:pt x="57149" y="57150"/>
                  </a:lnTo>
                  <a:lnTo>
                    <a:pt x="2790443" y="57150"/>
                  </a:lnTo>
                  <a:lnTo>
                    <a:pt x="2790443" y="28193"/>
                  </a:lnTo>
                  <a:lnTo>
                    <a:pt x="2819400" y="57150"/>
                  </a:lnTo>
                  <a:lnTo>
                    <a:pt x="2819400" y="603504"/>
                  </a:lnTo>
                  <a:lnTo>
                    <a:pt x="2847593" y="603504"/>
                  </a:lnTo>
                  <a:close/>
                </a:path>
                <a:path w="2847975" h="603885">
                  <a:moveTo>
                    <a:pt x="57150" y="57150"/>
                  </a:moveTo>
                  <a:lnTo>
                    <a:pt x="57150" y="28194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2847975" h="603885">
                  <a:moveTo>
                    <a:pt x="57150" y="546354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546354"/>
                  </a:lnTo>
                  <a:lnTo>
                    <a:pt x="57150" y="546354"/>
                  </a:lnTo>
                  <a:close/>
                </a:path>
                <a:path w="2847975" h="603885">
                  <a:moveTo>
                    <a:pt x="2819400" y="546354"/>
                  </a:moveTo>
                  <a:lnTo>
                    <a:pt x="28193" y="546354"/>
                  </a:lnTo>
                  <a:lnTo>
                    <a:pt x="57150" y="574548"/>
                  </a:lnTo>
                  <a:lnTo>
                    <a:pt x="57150" y="603504"/>
                  </a:lnTo>
                  <a:lnTo>
                    <a:pt x="2790443" y="603504"/>
                  </a:lnTo>
                  <a:lnTo>
                    <a:pt x="2790443" y="574548"/>
                  </a:lnTo>
                  <a:lnTo>
                    <a:pt x="2819400" y="546354"/>
                  </a:lnTo>
                  <a:close/>
                </a:path>
                <a:path w="2847975" h="603885">
                  <a:moveTo>
                    <a:pt x="57150" y="603504"/>
                  </a:moveTo>
                  <a:lnTo>
                    <a:pt x="57150" y="574548"/>
                  </a:lnTo>
                  <a:lnTo>
                    <a:pt x="28193" y="546354"/>
                  </a:lnTo>
                  <a:lnTo>
                    <a:pt x="28193" y="603504"/>
                  </a:lnTo>
                  <a:lnTo>
                    <a:pt x="57150" y="603504"/>
                  </a:lnTo>
                  <a:close/>
                </a:path>
                <a:path w="2847975" h="603885">
                  <a:moveTo>
                    <a:pt x="2819400" y="57150"/>
                  </a:moveTo>
                  <a:lnTo>
                    <a:pt x="2790443" y="28193"/>
                  </a:lnTo>
                  <a:lnTo>
                    <a:pt x="2790443" y="57150"/>
                  </a:lnTo>
                  <a:lnTo>
                    <a:pt x="2819400" y="57150"/>
                  </a:lnTo>
                  <a:close/>
                </a:path>
                <a:path w="2847975" h="603885">
                  <a:moveTo>
                    <a:pt x="2819400" y="546354"/>
                  </a:moveTo>
                  <a:lnTo>
                    <a:pt x="2819400" y="57150"/>
                  </a:lnTo>
                  <a:lnTo>
                    <a:pt x="2790443" y="57150"/>
                  </a:lnTo>
                  <a:lnTo>
                    <a:pt x="2790443" y="546354"/>
                  </a:lnTo>
                  <a:lnTo>
                    <a:pt x="2819400" y="546354"/>
                  </a:lnTo>
                  <a:close/>
                </a:path>
                <a:path w="2847975" h="603885">
                  <a:moveTo>
                    <a:pt x="2819400" y="603504"/>
                  </a:moveTo>
                  <a:lnTo>
                    <a:pt x="2819400" y="546354"/>
                  </a:lnTo>
                  <a:lnTo>
                    <a:pt x="2790443" y="574548"/>
                  </a:lnTo>
                  <a:lnTo>
                    <a:pt x="2790443" y="603504"/>
                  </a:lnTo>
                  <a:lnTo>
                    <a:pt x="2819400" y="6035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8" name="object 88"/>
          <p:cNvGrpSpPr/>
          <p:nvPr/>
        </p:nvGrpSpPr>
        <p:grpSpPr>
          <a:xfrm>
            <a:off x="5893307" y="1330451"/>
            <a:ext cx="3117850" cy="1121410"/>
            <a:chOff x="5893307" y="1330451"/>
            <a:chExt cx="3117850" cy="1121410"/>
          </a:xfrm>
        </p:grpSpPr>
        <p:sp>
          <p:nvSpPr>
            <p:cNvPr id="89" name="object 89"/>
            <p:cNvSpPr/>
            <p:nvPr/>
          </p:nvSpPr>
          <p:spPr>
            <a:xfrm>
              <a:off x="5893307" y="1330451"/>
              <a:ext cx="3117850" cy="1121410"/>
            </a:xfrm>
            <a:custGeom>
              <a:avLst/>
              <a:gdLst/>
              <a:ahLst/>
              <a:cxnLst/>
              <a:rect l="l" t="t" r="r" b="b"/>
              <a:pathLst>
                <a:path w="3117850" h="1121410">
                  <a:moveTo>
                    <a:pt x="3117342" y="1120902"/>
                  </a:moveTo>
                  <a:lnTo>
                    <a:pt x="3117342" y="0"/>
                  </a:lnTo>
                  <a:lnTo>
                    <a:pt x="0" y="0"/>
                  </a:lnTo>
                  <a:lnTo>
                    <a:pt x="0" y="1120902"/>
                  </a:lnTo>
                  <a:lnTo>
                    <a:pt x="28193" y="1120902"/>
                  </a:lnTo>
                  <a:lnTo>
                    <a:pt x="28193" y="57150"/>
                  </a:lnTo>
                  <a:lnTo>
                    <a:pt x="57150" y="28956"/>
                  </a:lnTo>
                  <a:lnTo>
                    <a:pt x="57150" y="57150"/>
                  </a:lnTo>
                  <a:lnTo>
                    <a:pt x="3060192" y="57150"/>
                  </a:lnTo>
                  <a:lnTo>
                    <a:pt x="3060192" y="28956"/>
                  </a:lnTo>
                  <a:lnTo>
                    <a:pt x="3089147" y="57150"/>
                  </a:lnTo>
                  <a:lnTo>
                    <a:pt x="3089147" y="1120902"/>
                  </a:lnTo>
                  <a:lnTo>
                    <a:pt x="3117342" y="1120902"/>
                  </a:lnTo>
                  <a:close/>
                </a:path>
                <a:path w="3117850" h="1121410">
                  <a:moveTo>
                    <a:pt x="57150" y="57150"/>
                  </a:moveTo>
                  <a:lnTo>
                    <a:pt x="57150" y="28956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3117850" h="1121410">
                  <a:moveTo>
                    <a:pt x="57150" y="1063752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1063752"/>
                  </a:lnTo>
                  <a:lnTo>
                    <a:pt x="57150" y="1063752"/>
                  </a:lnTo>
                  <a:close/>
                </a:path>
                <a:path w="3117850" h="1121410">
                  <a:moveTo>
                    <a:pt x="3089147" y="1063752"/>
                  </a:moveTo>
                  <a:lnTo>
                    <a:pt x="28193" y="1063752"/>
                  </a:lnTo>
                  <a:lnTo>
                    <a:pt x="57150" y="1092708"/>
                  </a:lnTo>
                  <a:lnTo>
                    <a:pt x="57150" y="1120902"/>
                  </a:lnTo>
                  <a:lnTo>
                    <a:pt x="3060192" y="1120902"/>
                  </a:lnTo>
                  <a:lnTo>
                    <a:pt x="3060192" y="1092708"/>
                  </a:lnTo>
                  <a:lnTo>
                    <a:pt x="3089147" y="1063752"/>
                  </a:lnTo>
                  <a:close/>
                </a:path>
                <a:path w="3117850" h="1121410">
                  <a:moveTo>
                    <a:pt x="57150" y="1120902"/>
                  </a:moveTo>
                  <a:lnTo>
                    <a:pt x="57150" y="1092708"/>
                  </a:lnTo>
                  <a:lnTo>
                    <a:pt x="28193" y="1063752"/>
                  </a:lnTo>
                  <a:lnTo>
                    <a:pt x="28193" y="1120902"/>
                  </a:lnTo>
                  <a:lnTo>
                    <a:pt x="57150" y="1120902"/>
                  </a:lnTo>
                  <a:close/>
                </a:path>
                <a:path w="3117850" h="1121410">
                  <a:moveTo>
                    <a:pt x="3089147" y="57150"/>
                  </a:moveTo>
                  <a:lnTo>
                    <a:pt x="3060192" y="28956"/>
                  </a:lnTo>
                  <a:lnTo>
                    <a:pt x="3060192" y="57150"/>
                  </a:lnTo>
                  <a:lnTo>
                    <a:pt x="3089147" y="57150"/>
                  </a:lnTo>
                  <a:close/>
                </a:path>
                <a:path w="3117850" h="1121410">
                  <a:moveTo>
                    <a:pt x="3089147" y="1063752"/>
                  </a:moveTo>
                  <a:lnTo>
                    <a:pt x="3089147" y="57150"/>
                  </a:lnTo>
                  <a:lnTo>
                    <a:pt x="3060192" y="57150"/>
                  </a:lnTo>
                  <a:lnTo>
                    <a:pt x="3060192" y="1063752"/>
                  </a:lnTo>
                  <a:lnTo>
                    <a:pt x="3089147" y="1063752"/>
                  </a:lnTo>
                  <a:close/>
                </a:path>
                <a:path w="3117850" h="1121410">
                  <a:moveTo>
                    <a:pt x="3089147" y="1120902"/>
                  </a:moveTo>
                  <a:lnTo>
                    <a:pt x="3089147" y="1063752"/>
                  </a:lnTo>
                  <a:lnTo>
                    <a:pt x="3060192" y="1092708"/>
                  </a:lnTo>
                  <a:lnTo>
                    <a:pt x="3060192" y="1120902"/>
                  </a:lnTo>
                  <a:lnTo>
                    <a:pt x="3089147" y="11209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921501" y="1359407"/>
              <a:ext cx="3061335" cy="1064260"/>
            </a:xfrm>
            <a:custGeom>
              <a:avLst/>
              <a:gdLst/>
              <a:ahLst/>
              <a:cxnLst/>
              <a:rect l="l" t="t" r="r" b="b"/>
              <a:pathLst>
                <a:path w="3061334" h="1064260">
                  <a:moveTo>
                    <a:pt x="3060953" y="1063751"/>
                  </a:moveTo>
                  <a:lnTo>
                    <a:pt x="3060953" y="0"/>
                  </a:lnTo>
                  <a:lnTo>
                    <a:pt x="0" y="0"/>
                  </a:lnTo>
                  <a:lnTo>
                    <a:pt x="0" y="1063751"/>
                  </a:lnTo>
                  <a:lnTo>
                    <a:pt x="3060953" y="1063751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447544" y="2030730"/>
            <a:ext cx="624840" cy="0"/>
          </a:xfrm>
          <a:custGeom>
            <a:avLst/>
            <a:gdLst/>
            <a:ahLst/>
            <a:cxnLst/>
            <a:rect l="l" t="t" r="r" b="b"/>
            <a:pathLst>
              <a:path w="624839">
                <a:moveTo>
                  <a:pt x="0" y="0"/>
                </a:moveTo>
                <a:lnTo>
                  <a:pt x="624840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428811" y="1776539"/>
            <a:ext cx="1288415" cy="661670"/>
            <a:chOff x="2428811" y="1776539"/>
            <a:chExt cx="1288415" cy="661670"/>
          </a:xfrm>
        </p:grpSpPr>
        <p:sp>
          <p:nvSpPr>
            <p:cNvPr id="5" name="object 5"/>
            <p:cNvSpPr/>
            <p:nvPr/>
          </p:nvSpPr>
          <p:spPr>
            <a:xfrm>
              <a:off x="2447543" y="2186177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7238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268224"/>
                  </a:lnTo>
                  <a:lnTo>
                    <a:pt x="750311" y="232284"/>
                  </a:lnTo>
                  <a:lnTo>
                    <a:pt x="715435" y="199123"/>
                  </a:lnTo>
                  <a:lnTo>
                    <a:pt x="677615" y="168673"/>
                  </a:lnTo>
                  <a:lnTo>
                    <a:pt x="637282" y="140866"/>
                  </a:lnTo>
                  <a:lnTo>
                    <a:pt x="594867" y="115633"/>
                  </a:lnTo>
                  <a:lnTo>
                    <a:pt x="550802" y="92906"/>
                  </a:lnTo>
                  <a:lnTo>
                    <a:pt x="505517" y="72617"/>
                  </a:lnTo>
                  <a:lnTo>
                    <a:pt x="459443" y="54698"/>
                  </a:lnTo>
                  <a:lnTo>
                    <a:pt x="413012" y="39080"/>
                  </a:lnTo>
                  <a:lnTo>
                    <a:pt x="366654" y="25696"/>
                  </a:lnTo>
                  <a:lnTo>
                    <a:pt x="320802" y="14478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2"/>
                  </a:lnTo>
                  <a:lnTo>
                    <a:pt x="62619" y="99451"/>
                  </a:lnTo>
                  <a:lnTo>
                    <a:pt x="82844" y="145729"/>
                  </a:lnTo>
                  <a:lnTo>
                    <a:pt x="98013" y="192730"/>
                  </a:lnTo>
                  <a:lnTo>
                    <a:pt x="108125" y="240247"/>
                  </a:lnTo>
                  <a:lnTo>
                    <a:pt x="113182" y="288074"/>
                  </a:lnTo>
                  <a:lnTo>
                    <a:pt x="113182" y="336004"/>
                  </a:lnTo>
                  <a:lnTo>
                    <a:pt x="108125" y="383830"/>
                  </a:lnTo>
                  <a:lnTo>
                    <a:pt x="98013" y="431347"/>
                  </a:lnTo>
                  <a:lnTo>
                    <a:pt x="82844" y="478348"/>
                  </a:lnTo>
                  <a:lnTo>
                    <a:pt x="62619" y="524626"/>
                  </a:lnTo>
                  <a:lnTo>
                    <a:pt x="37337" y="569976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9600"/>
                  </a:lnTo>
                  <a:lnTo>
                    <a:pt x="366980" y="598140"/>
                  </a:lnTo>
                  <a:lnTo>
                    <a:pt x="413406" y="584590"/>
                  </a:lnTo>
                  <a:lnTo>
                    <a:pt x="459714" y="568872"/>
                  </a:lnTo>
                  <a:lnTo>
                    <a:pt x="505535" y="550910"/>
                  </a:lnTo>
                  <a:lnTo>
                    <a:pt x="550503" y="530625"/>
                  </a:lnTo>
                  <a:lnTo>
                    <a:pt x="594250" y="507942"/>
                  </a:lnTo>
                  <a:lnTo>
                    <a:pt x="636408" y="482783"/>
                  </a:lnTo>
                  <a:lnTo>
                    <a:pt x="676611" y="455072"/>
                  </a:lnTo>
                  <a:lnTo>
                    <a:pt x="714491" y="424731"/>
                  </a:lnTo>
                  <a:lnTo>
                    <a:pt x="749680" y="391684"/>
                  </a:lnTo>
                  <a:lnTo>
                    <a:pt x="781811" y="355854"/>
                  </a:lnTo>
                  <a:lnTo>
                    <a:pt x="813053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355854"/>
                  </a:lnTo>
                  <a:lnTo>
                    <a:pt x="749680" y="391684"/>
                  </a:lnTo>
                  <a:lnTo>
                    <a:pt x="714491" y="424731"/>
                  </a:lnTo>
                  <a:lnTo>
                    <a:pt x="676611" y="455072"/>
                  </a:lnTo>
                  <a:lnTo>
                    <a:pt x="636408" y="482783"/>
                  </a:lnTo>
                  <a:lnTo>
                    <a:pt x="594250" y="507942"/>
                  </a:lnTo>
                  <a:lnTo>
                    <a:pt x="550503" y="530625"/>
                  </a:lnTo>
                  <a:lnTo>
                    <a:pt x="505535" y="550910"/>
                  </a:lnTo>
                  <a:lnTo>
                    <a:pt x="459714" y="568872"/>
                  </a:lnTo>
                  <a:lnTo>
                    <a:pt x="413406" y="584590"/>
                  </a:lnTo>
                  <a:lnTo>
                    <a:pt x="366980" y="598140"/>
                  </a:lnTo>
                  <a:lnTo>
                    <a:pt x="320802" y="609600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6"/>
                  </a:lnTo>
                  <a:lnTo>
                    <a:pt x="62619" y="524626"/>
                  </a:lnTo>
                  <a:lnTo>
                    <a:pt x="82844" y="478348"/>
                  </a:lnTo>
                  <a:lnTo>
                    <a:pt x="98013" y="431347"/>
                  </a:lnTo>
                  <a:lnTo>
                    <a:pt x="108125" y="383830"/>
                  </a:lnTo>
                  <a:lnTo>
                    <a:pt x="113182" y="336004"/>
                  </a:lnTo>
                  <a:lnTo>
                    <a:pt x="113182" y="288074"/>
                  </a:lnTo>
                  <a:lnTo>
                    <a:pt x="108125" y="240247"/>
                  </a:lnTo>
                  <a:lnTo>
                    <a:pt x="98013" y="192730"/>
                  </a:lnTo>
                  <a:lnTo>
                    <a:pt x="82844" y="145729"/>
                  </a:lnTo>
                  <a:lnTo>
                    <a:pt x="62619" y="99451"/>
                  </a:lnTo>
                  <a:lnTo>
                    <a:pt x="37337" y="54102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4478"/>
                  </a:lnTo>
                  <a:lnTo>
                    <a:pt x="366654" y="25696"/>
                  </a:lnTo>
                  <a:lnTo>
                    <a:pt x="413012" y="39080"/>
                  </a:lnTo>
                  <a:lnTo>
                    <a:pt x="459443" y="54698"/>
                  </a:lnTo>
                  <a:lnTo>
                    <a:pt x="505517" y="72617"/>
                  </a:lnTo>
                  <a:lnTo>
                    <a:pt x="550802" y="92906"/>
                  </a:lnTo>
                  <a:lnTo>
                    <a:pt x="594867" y="115633"/>
                  </a:lnTo>
                  <a:lnTo>
                    <a:pt x="637282" y="140866"/>
                  </a:lnTo>
                  <a:lnTo>
                    <a:pt x="677615" y="168673"/>
                  </a:lnTo>
                  <a:lnTo>
                    <a:pt x="715435" y="199123"/>
                  </a:lnTo>
                  <a:lnTo>
                    <a:pt x="750311" y="232284"/>
                  </a:lnTo>
                  <a:lnTo>
                    <a:pt x="781811" y="268224"/>
                  </a:lnTo>
                  <a:lnTo>
                    <a:pt x="813053" y="312420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4" y="312420"/>
                  </a:moveTo>
                  <a:lnTo>
                    <a:pt x="810768" y="264413"/>
                  </a:lnTo>
                  <a:lnTo>
                    <a:pt x="797814" y="216407"/>
                  </a:lnTo>
                  <a:lnTo>
                    <a:pt x="778753" y="169366"/>
                  </a:lnTo>
                  <a:lnTo>
                    <a:pt x="753155" y="127135"/>
                  </a:lnTo>
                  <a:lnTo>
                    <a:pt x="721691" y="90165"/>
                  </a:lnTo>
                  <a:lnTo>
                    <a:pt x="685033" y="58907"/>
                  </a:lnTo>
                  <a:lnTo>
                    <a:pt x="643850" y="33811"/>
                  </a:lnTo>
                  <a:lnTo>
                    <a:pt x="598815" y="15327"/>
                  </a:lnTo>
                  <a:lnTo>
                    <a:pt x="550599" y="3906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50164" y="620267"/>
                  </a:lnTo>
                  <a:lnTo>
                    <a:pt x="597959" y="609535"/>
                  </a:lnTo>
                  <a:lnTo>
                    <a:pt x="643253" y="590807"/>
                  </a:lnTo>
                  <a:lnTo>
                    <a:pt x="685063" y="564953"/>
                  </a:lnTo>
                  <a:lnTo>
                    <a:pt x="722406" y="532842"/>
                  </a:lnTo>
                  <a:lnTo>
                    <a:pt x="754301" y="495345"/>
                  </a:lnTo>
                  <a:lnTo>
                    <a:pt x="779764" y="453331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50599" y="3906"/>
                  </a:lnTo>
                  <a:lnTo>
                    <a:pt x="598815" y="15327"/>
                  </a:lnTo>
                  <a:lnTo>
                    <a:pt x="643850" y="33811"/>
                  </a:lnTo>
                  <a:lnTo>
                    <a:pt x="685033" y="58907"/>
                  </a:lnTo>
                  <a:lnTo>
                    <a:pt x="721691" y="90165"/>
                  </a:lnTo>
                  <a:lnTo>
                    <a:pt x="753155" y="127135"/>
                  </a:lnTo>
                  <a:lnTo>
                    <a:pt x="778753" y="169366"/>
                  </a:lnTo>
                  <a:lnTo>
                    <a:pt x="797814" y="216407"/>
                  </a:lnTo>
                  <a:lnTo>
                    <a:pt x="810768" y="264413"/>
                  </a:lnTo>
                  <a:lnTo>
                    <a:pt x="813054" y="312420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9764" y="453331"/>
                  </a:lnTo>
                  <a:lnTo>
                    <a:pt x="754301" y="495345"/>
                  </a:lnTo>
                  <a:lnTo>
                    <a:pt x="722406" y="532842"/>
                  </a:lnTo>
                  <a:lnTo>
                    <a:pt x="685063" y="564953"/>
                  </a:lnTo>
                  <a:lnTo>
                    <a:pt x="643253" y="590807"/>
                  </a:lnTo>
                  <a:lnTo>
                    <a:pt x="597959" y="609535"/>
                  </a:lnTo>
                  <a:lnTo>
                    <a:pt x="550164" y="620267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744967" y="1924001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383341" y="1855787"/>
            <a:ext cx="1289050" cy="661670"/>
            <a:chOff x="4383341" y="1855787"/>
            <a:chExt cx="1289050" cy="661670"/>
          </a:xfrm>
        </p:grpSpPr>
        <p:sp>
          <p:nvSpPr>
            <p:cNvPr id="13" name="object 13"/>
            <p:cNvSpPr/>
            <p:nvPr/>
          </p:nvSpPr>
          <p:spPr>
            <a:xfrm>
              <a:off x="440207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02073" y="226314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27675" y="2186178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265937"/>
                  </a:lnTo>
                  <a:lnTo>
                    <a:pt x="741426" y="224789"/>
                  </a:lnTo>
                  <a:lnTo>
                    <a:pt x="697992" y="182879"/>
                  </a:lnTo>
                  <a:lnTo>
                    <a:pt x="646176" y="147827"/>
                  </a:lnTo>
                  <a:lnTo>
                    <a:pt x="603044" y="119669"/>
                  </a:lnTo>
                  <a:lnTo>
                    <a:pt x="558447" y="95090"/>
                  </a:lnTo>
                  <a:lnTo>
                    <a:pt x="512528" y="73697"/>
                  </a:lnTo>
                  <a:lnTo>
                    <a:pt x="465431" y="55102"/>
                  </a:lnTo>
                  <a:lnTo>
                    <a:pt x="417301" y="38913"/>
                  </a:lnTo>
                  <a:lnTo>
                    <a:pt x="368281" y="24739"/>
                  </a:lnTo>
                  <a:lnTo>
                    <a:pt x="318516" y="12191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1815"/>
                  </a:lnTo>
                  <a:lnTo>
                    <a:pt x="62279" y="99250"/>
                  </a:lnTo>
                  <a:lnTo>
                    <a:pt x="82231" y="146486"/>
                  </a:lnTo>
                  <a:lnTo>
                    <a:pt x="97195" y="193567"/>
                  </a:lnTo>
                  <a:lnTo>
                    <a:pt x="107170" y="240539"/>
                  </a:lnTo>
                  <a:lnTo>
                    <a:pt x="112157" y="287444"/>
                  </a:lnTo>
                  <a:lnTo>
                    <a:pt x="112156" y="334328"/>
                  </a:lnTo>
                  <a:lnTo>
                    <a:pt x="107168" y="381235"/>
                  </a:lnTo>
                  <a:lnTo>
                    <a:pt x="97191" y="428208"/>
                  </a:lnTo>
                  <a:lnTo>
                    <a:pt x="82227" y="475294"/>
                  </a:lnTo>
                  <a:lnTo>
                    <a:pt x="62276" y="522534"/>
                  </a:lnTo>
                  <a:lnTo>
                    <a:pt x="37338" y="569975"/>
                  </a:lnTo>
                  <a:lnTo>
                    <a:pt x="0" y="624077"/>
                  </a:lnTo>
                  <a:lnTo>
                    <a:pt x="243840" y="624077"/>
                  </a:lnTo>
                  <a:lnTo>
                    <a:pt x="318516" y="607313"/>
                  </a:lnTo>
                  <a:lnTo>
                    <a:pt x="391668" y="588263"/>
                  </a:lnTo>
                  <a:lnTo>
                    <a:pt x="462534" y="565403"/>
                  </a:lnTo>
                  <a:lnTo>
                    <a:pt x="527304" y="538733"/>
                  </a:lnTo>
                  <a:lnTo>
                    <a:pt x="589788" y="509777"/>
                  </a:lnTo>
                  <a:lnTo>
                    <a:pt x="646176" y="473963"/>
                  </a:lnTo>
                  <a:lnTo>
                    <a:pt x="695706" y="436625"/>
                  </a:lnTo>
                  <a:lnTo>
                    <a:pt x="741426" y="397001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355853"/>
                  </a:lnTo>
                  <a:lnTo>
                    <a:pt x="741426" y="397001"/>
                  </a:lnTo>
                  <a:lnTo>
                    <a:pt x="695706" y="436625"/>
                  </a:lnTo>
                  <a:lnTo>
                    <a:pt x="646176" y="473963"/>
                  </a:lnTo>
                  <a:lnTo>
                    <a:pt x="589788" y="509777"/>
                  </a:lnTo>
                  <a:lnTo>
                    <a:pt x="527304" y="538733"/>
                  </a:lnTo>
                  <a:lnTo>
                    <a:pt x="462534" y="565403"/>
                  </a:lnTo>
                  <a:lnTo>
                    <a:pt x="391668" y="588263"/>
                  </a:lnTo>
                  <a:lnTo>
                    <a:pt x="318516" y="607313"/>
                  </a:lnTo>
                  <a:lnTo>
                    <a:pt x="243840" y="624077"/>
                  </a:lnTo>
                  <a:lnTo>
                    <a:pt x="0" y="624077"/>
                  </a:lnTo>
                  <a:lnTo>
                    <a:pt x="37338" y="569975"/>
                  </a:lnTo>
                  <a:lnTo>
                    <a:pt x="62276" y="522534"/>
                  </a:lnTo>
                  <a:lnTo>
                    <a:pt x="82227" y="475294"/>
                  </a:lnTo>
                  <a:lnTo>
                    <a:pt x="97191" y="428208"/>
                  </a:lnTo>
                  <a:lnTo>
                    <a:pt x="107168" y="381235"/>
                  </a:lnTo>
                  <a:lnTo>
                    <a:pt x="112156" y="334328"/>
                  </a:lnTo>
                  <a:lnTo>
                    <a:pt x="112157" y="287444"/>
                  </a:lnTo>
                  <a:lnTo>
                    <a:pt x="107170" y="240539"/>
                  </a:lnTo>
                  <a:lnTo>
                    <a:pt x="97195" y="193567"/>
                  </a:lnTo>
                  <a:lnTo>
                    <a:pt x="82231" y="146486"/>
                  </a:lnTo>
                  <a:lnTo>
                    <a:pt x="62279" y="99250"/>
                  </a:lnTo>
                  <a:lnTo>
                    <a:pt x="37338" y="51815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2191"/>
                  </a:lnTo>
                  <a:lnTo>
                    <a:pt x="368281" y="24739"/>
                  </a:lnTo>
                  <a:lnTo>
                    <a:pt x="417301" y="38913"/>
                  </a:lnTo>
                  <a:lnTo>
                    <a:pt x="465431" y="55102"/>
                  </a:lnTo>
                  <a:lnTo>
                    <a:pt x="512528" y="73697"/>
                  </a:lnTo>
                  <a:lnTo>
                    <a:pt x="558447" y="95090"/>
                  </a:lnTo>
                  <a:lnTo>
                    <a:pt x="603044" y="119669"/>
                  </a:lnTo>
                  <a:lnTo>
                    <a:pt x="646176" y="147827"/>
                  </a:lnTo>
                  <a:lnTo>
                    <a:pt x="697992" y="182879"/>
                  </a:lnTo>
                  <a:lnTo>
                    <a:pt x="741426" y="224789"/>
                  </a:lnTo>
                  <a:lnTo>
                    <a:pt x="781050" y="265937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839728" y="2011639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664269" y="3180905"/>
            <a:ext cx="756285" cy="661670"/>
            <a:chOff x="2664269" y="3180905"/>
            <a:chExt cx="756285" cy="661670"/>
          </a:xfrm>
        </p:grpSpPr>
        <p:sp>
          <p:nvSpPr>
            <p:cNvPr id="20" name="object 20"/>
            <p:cNvSpPr/>
            <p:nvPr/>
          </p:nvSpPr>
          <p:spPr>
            <a:xfrm>
              <a:off x="2683001" y="3199637"/>
              <a:ext cx="718820" cy="624205"/>
            </a:xfrm>
            <a:custGeom>
              <a:avLst/>
              <a:gdLst/>
              <a:ahLst/>
              <a:cxnLst/>
              <a:rect l="l" t="t" r="r" b="b"/>
              <a:pathLst>
                <a:path w="718820" h="624204">
                  <a:moveTo>
                    <a:pt x="624839" y="311657"/>
                  </a:moveTo>
                  <a:lnTo>
                    <a:pt x="0" y="0"/>
                  </a:lnTo>
                  <a:lnTo>
                    <a:pt x="0" y="624077"/>
                  </a:lnTo>
                  <a:lnTo>
                    <a:pt x="624839" y="311657"/>
                  </a:lnTo>
                  <a:close/>
                </a:path>
                <a:path w="718820" h="624204">
                  <a:moveTo>
                    <a:pt x="718565" y="311657"/>
                  </a:moveTo>
                  <a:lnTo>
                    <a:pt x="714755" y="293369"/>
                  </a:lnTo>
                  <a:lnTo>
                    <a:pt x="704088" y="278891"/>
                  </a:lnTo>
                  <a:lnTo>
                    <a:pt x="689610" y="268223"/>
                  </a:lnTo>
                  <a:lnTo>
                    <a:pt x="671321" y="265937"/>
                  </a:lnTo>
                  <a:lnTo>
                    <a:pt x="654557" y="268223"/>
                  </a:lnTo>
                  <a:lnTo>
                    <a:pt x="639317" y="278891"/>
                  </a:lnTo>
                  <a:lnTo>
                    <a:pt x="629411" y="293369"/>
                  </a:lnTo>
                  <a:lnTo>
                    <a:pt x="624839" y="311657"/>
                  </a:lnTo>
                  <a:lnTo>
                    <a:pt x="629411" y="330707"/>
                  </a:lnTo>
                  <a:lnTo>
                    <a:pt x="639317" y="345185"/>
                  </a:lnTo>
                  <a:lnTo>
                    <a:pt x="659808" y="357829"/>
                  </a:lnTo>
                  <a:lnTo>
                    <a:pt x="680575" y="358844"/>
                  </a:lnTo>
                  <a:lnTo>
                    <a:pt x="699573" y="349411"/>
                  </a:lnTo>
                  <a:lnTo>
                    <a:pt x="714755" y="330707"/>
                  </a:lnTo>
                  <a:lnTo>
                    <a:pt x="718565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9115" y="3446849"/>
              <a:ext cx="131178" cy="13035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683001" y="3199637"/>
              <a:ext cx="624840" cy="624205"/>
            </a:xfrm>
            <a:custGeom>
              <a:avLst/>
              <a:gdLst/>
              <a:ahLst/>
              <a:cxnLst/>
              <a:rect l="l" t="t" r="r" b="b"/>
              <a:pathLst>
                <a:path w="624839" h="624204">
                  <a:moveTo>
                    <a:pt x="0" y="0"/>
                  </a:moveTo>
                  <a:lnTo>
                    <a:pt x="624839" y="311657"/>
                  </a:lnTo>
                  <a:lnTo>
                    <a:pt x="0" y="624077"/>
                  </a:lnTo>
                  <a:lnTo>
                    <a:pt x="0" y="0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724409" y="3396812"/>
            <a:ext cx="422909" cy="233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50" b="1" spc="-5" dirty="0">
                <a:latin typeface="Comic Sans MS"/>
                <a:cs typeface="Comic Sans MS"/>
              </a:rPr>
              <a:t>N</a:t>
            </a:r>
            <a:r>
              <a:rPr sz="1350" b="1" spc="5" dirty="0">
                <a:latin typeface="Comic Sans MS"/>
                <a:cs typeface="Comic Sans MS"/>
              </a:rPr>
              <a:t>OT</a:t>
            </a:r>
            <a:endParaRPr sz="135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4537" y="1639061"/>
            <a:ext cx="1250950" cy="780415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284480" marR="133985" indent="-143510">
              <a:lnSpc>
                <a:spcPts val="2170"/>
              </a:lnSpc>
              <a:spcBef>
                <a:spcPts val="980"/>
              </a:spcBef>
            </a:pPr>
            <a:r>
              <a:rPr sz="1900" dirty="0">
                <a:latin typeface="Comic Sans MS"/>
                <a:cs typeface="Comic Sans MS"/>
              </a:rPr>
              <a:t>50B</a:t>
            </a:r>
            <a:r>
              <a:rPr sz="1900" spc="10" dirty="0">
                <a:latin typeface="Comic Sans MS"/>
                <a:cs typeface="Comic Sans MS"/>
              </a:rPr>
              <a:t>F</a:t>
            </a:r>
            <a:r>
              <a:rPr sz="1900" spc="-10" dirty="0">
                <a:latin typeface="Comic Sans MS"/>
                <a:cs typeface="Comic Sans MS"/>
              </a:rPr>
              <a:t>-</a:t>
            </a:r>
            <a:r>
              <a:rPr sz="1900" spc="5" dirty="0">
                <a:latin typeface="Comic Sans MS"/>
                <a:cs typeface="Comic Sans MS"/>
              </a:rPr>
              <a:t>P</a:t>
            </a:r>
            <a:r>
              <a:rPr sz="1900" spc="10" dirty="0">
                <a:latin typeface="Comic Sans MS"/>
                <a:cs typeface="Comic Sans MS"/>
              </a:rPr>
              <a:t>h  </a:t>
            </a: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744980" y="3511295"/>
            <a:ext cx="938530" cy="0"/>
          </a:xfrm>
          <a:custGeom>
            <a:avLst/>
            <a:gdLst/>
            <a:ahLst/>
            <a:cxnLst/>
            <a:rect l="l" t="t" r="r" b="b"/>
            <a:pathLst>
              <a:path w="938530">
                <a:moveTo>
                  <a:pt x="0" y="0"/>
                </a:moveTo>
                <a:lnTo>
                  <a:pt x="938022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94537" y="3043427"/>
            <a:ext cx="1250950" cy="935990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9695">
              <a:lnSpc>
                <a:spcPts val="2140"/>
              </a:lnSpc>
              <a:spcBef>
                <a:spcPts val="210"/>
              </a:spcBef>
            </a:pPr>
            <a:r>
              <a:rPr sz="1900" spc="5" dirty="0">
                <a:latin typeface="Comic Sans MS"/>
                <a:cs typeface="Comic Sans MS"/>
              </a:rPr>
              <a:t>IN1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52-b</a:t>
            </a:r>
            <a:endParaRPr sz="1900">
              <a:latin typeface="Comic Sans MS"/>
              <a:cs typeface="Comic Sans MS"/>
            </a:endParaRPr>
          </a:p>
          <a:p>
            <a:pPr marL="141605">
              <a:lnSpc>
                <a:spcPts val="2140"/>
              </a:lnSpc>
            </a:pPr>
            <a:r>
              <a:rPr sz="1900" spc="5" dirty="0">
                <a:latin typeface="Comic Sans MS"/>
                <a:cs typeface="Comic Sans MS"/>
              </a:rPr>
              <a:t>Open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  <a:p>
            <a:pPr marL="117475">
              <a:lnSpc>
                <a:spcPct val="100000"/>
              </a:lnSpc>
              <a:spcBef>
                <a:spcPts val="15"/>
              </a:spcBef>
            </a:pPr>
            <a:r>
              <a:rPr sz="1900" spc="5" dirty="0">
                <a:latin typeface="Comic Sans MS"/>
                <a:cs typeface="Comic Sans MS"/>
              </a:rPr>
              <a:t>Close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039" y="2548021"/>
            <a:ext cx="169989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5" dirty="0">
                <a:latin typeface="Comic Sans MS"/>
                <a:cs typeface="Comic Sans MS"/>
              </a:rPr>
              <a:t>Ph.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0904" y="4224421"/>
            <a:ext cx="91694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dirty="0">
                <a:latin typeface="Comic Sans MS"/>
                <a:cs typeface="Comic Sans MS"/>
              </a:rPr>
              <a:t>50BF-N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94537" y="4135373"/>
            <a:ext cx="1250950" cy="780415"/>
          </a:xfrm>
          <a:custGeom>
            <a:avLst/>
            <a:gdLst/>
            <a:ahLst/>
            <a:cxnLst/>
            <a:rect l="l" t="t" r="r" b="b"/>
            <a:pathLst>
              <a:path w="1250950" h="780414">
                <a:moveTo>
                  <a:pt x="0" y="0"/>
                </a:moveTo>
                <a:lnTo>
                  <a:pt x="0" y="780288"/>
                </a:lnTo>
                <a:lnTo>
                  <a:pt x="1250442" y="780287"/>
                </a:lnTo>
                <a:lnTo>
                  <a:pt x="1250442" y="0"/>
                </a:lnTo>
                <a:lnTo>
                  <a:pt x="0" y="0"/>
                </a:lnTo>
                <a:close/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66826" y="4499555"/>
            <a:ext cx="70675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744980" y="5150357"/>
            <a:ext cx="468630" cy="0"/>
          </a:xfrm>
          <a:custGeom>
            <a:avLst/>
            <a:gdLst/>
            <a:ahLst/>
            <a:cxnLst/>
            <a:rect l="l" t="t" r="r" b="b"/>
            <a:pathLst>
              <a:path w="468630">
                <a:moveTo>
                  <a:pt x="0" y="0"/>
                </a:moveTo>
                <a:lnTo>
                  <a:pt x="46863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50370" y="5044384"/>
            <a:ext cx="162433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0" dirty="0">
                <a:latin typeface="Comic Sans MS"/>
                <a:cs typeface="Comic Sans MS"/>
              </a:rPr>
              <a:t>N.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726247" y="5521007"/>
            <a:ext cx="2226310" cy="349250"/>
            <a:chOff x="1726247" y="5521007"/>
            <a:chExt cx="2226310" cy="349250"/>
          </a:xfrm>
        </p:grpSpPr>
        <p:sp>
          <p:nvSpPr>
            <p:cNvPr id="34" name="object 34"/>
            <p:cNvSpPr/>
            <p:nvPr/>
          </p:nvSpPr>
          <p:spPr>
            <a:xfrm>
              <a:off x="1767839" y="5539740"/>
              <a:ext cx="2165985" cy="0"/>
            </a:xfrm>
            <a:custGeom>
              <a:avLst/>
              <a:gdLst/>
              <a:ahLst/>
              <a:cxnLst/>
              <a:rect l="l" t="t" r="r" b="b"/>
              <a:pathLst>
                <a:path w="2165985">
                  <a:moveTo>
                    <a:pt x="0" y="0"/>
                  </a:moveTo>
                  <a:lnTo>
                    <a:pt x="2165603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44980" y="5851397"/>
              <a:ext cx="1250950" cy="0"/>
            </a:xfrm>
            <a:custGeom>
              <a:avLst/>
              <a:gdLst/>
              <a:ahLst/>
              <a:cxnLst/>
              <a:rect l="l" t="t" r="r" b="b"/>
              <a:pathLst>
                <a:path w="1250950">
                  <a:moveTo>
                    <a:pt x="0" y="0"/>
                  </a:moveTo>
                  <a:lnTo>
                    <a:pt x="1250442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25451" y="5335711"/>
            <a:ext cx="1341120" cy="650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2555" marR="5080" indent="-110489">
              <a:lnSpc>
                <a:spcPct val="107900"/>
              </a:lnSpc>
              <a:spcBef>
                <a:spcPts val="95"/>
              </a:spcBef>
            </a:pPr>
            <a:r>
              <a:rPr sz="1900" spc="5" dirty="0">
                <a:latin typeface="Comic Sans MS"/>
                <a:cs typeface="Comic Sans MS"/>
              </a:rPr>
              <a:t>Out</a:t>
            </a:r>
            <a:r>
              <a:rPr sz="1900" spc="-7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Enable. </a:t>
            </a:r>
            <a:r>
              <a:rPr sz="1900" spc="-55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In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428811" y="4195889"/>
            <a:ext cx="1288415" cy="661670"/>
            <a:chOff x="2428811" y="4195889"/>
            <a:chExt cx="1288415" cy="661670"/>
          </a:xfrm>
        </p:grpSpPr>
        <p:sp>
          <p:nvSpPr>
            <p:cNvPr id="38" name="object 38"/>
            <p:cNvSpPr/>
            <p:nvPr/>
          </p:nvSpPr>
          <p:spPr>
            <a:xfrm>
              <a:off x="2447543" y="444779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447543" y="4526279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447543" y="4603241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07238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265937"/>
                  </a:lnTo>
                  <a:lnTo>
                    <a:pt x="748844" y="229773"/>
                  </a:lnTo>
                  <a:lnTo>
                    <a:pt x="713328" y="196538"/>
                  </a:lnTo>
                  <a:lnTo>
                    <a:pt x="675518" y="166129"/>
                  </a:lnTo>
                  <a:lnTo>
                    <a:pt x="635666" y="138443"/>
                  </a:lnTo>
                  <a:lnTo>
                    <a:pt x="594026" y="113376"/>
                  </a:lnTo>
                  <a:lnTo>
                    <a:pt x="550850" y="90826"/>
                  </a:lnTo>
                  <a:lnTo>
                    <a:pt x="506392" y="70687"/>
                  </a:lnTo>
                  <a:lnTo>
                    <a:pt x="460905" y="52858"/>
                  </a:lnTo>
                  <a:lnTo>
                    <a:pt x="414642" y="37235"/>
                  </a:lnTo>
                  <a:lnTo>
                    <a:pt x="367857" y="23714"/>
                  </a:lnTo>
                  <a:lnTo>
                    <a:pt x="320802" y="12191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1815"/>
                  </a:lnTo>
                  <a:lnTo>
                    <a:pt x="68579" y="108203"/>
                  </a:lnTo>
                  <a:lnTo>
                    <a:pt x="89153" y="166115"/>
                  </a:lnTo>
                  <a:lnTo>
                    <a:pt x="102827" y="208657"/>
                  </a:lnTo>
                  <a:lnTo>
                    <a:pt x="111031" y="258061"/>
                  </a:lnTo>
                  <a:lnTo>
                    <a:pt x="113766" y="310895"/>
                  </a:lnTo>
                  <a:lnTo>
                    <a:pt x="111031" y="363730"/>
                  </a:lnTo>
                  <a:lnTo>
                    <a:pt x="102827" y="413134"/>
                  </a:lnTo>
                  <a:lnTo>
                    <a:pt x="89153" y="455675"/>
                  </a:lnTo>
                  <a:lnTo>
                    <a:pt x="68579" y="513587"/>
                  </a:lnTo>
                  <a:lnTo>
                    <a:pt x="37337" y="569975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7313"/>
                  </a:lnTo>
                  <a:lnTo>
                    <a:pt x="369420" y="594932"/>
                  </a:lnTo>
                  <a:lnTo>
                    <a:pt x="416757" y="581136"/>
                  </a:lnTo>
                  <a:lnTo>
                    <a:pt x="462792" y="565697"/>
                  </a:lnTo>
                  <a:lnTo>
                    <a:pt x="507504" y="548389"/>
                  </a:lnTo>
                  <a:lnTo>
                    <a:pt x="550876" y="528985"/>
                  </a:lnTo>
                  <a:lnTo>
                    <a:pt x="592885" y="507258"/>
                  </a:lnTo>
                  <a:lnTo>
                    <a:pt x="633513" y="482983"/>
                  </a:lnTo>
                  <a:lnTo>
                    <a:pt x="672740" y="455931"/>
                  </a:lnTo>
                  <a:lnTo>
                    <a:pt x="710545" y="425877"/>
                  </a:lnTo>
                  <a:lnTo>
                    <a:pt x="746909" y="392593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6909" y="392593"/>
                  </a:lnTo>
                  <a:lnTo>
                    <a:pt x="710545" y="425877"/>
                  </a:lnTo>
                  <a:lnTo>
                    <a:pt x="672740" y="455931"/>
                  </a:lnTo>
                  <a:lnTo>
                    <a:pt x="633513" y="482983"/>
                  </a:lnTo>
                  <a:lnTo>
                    <a:pt x="592885" y="507258"/>
                  </a:lnTo>
                  <a:lnTo>
                    <a:pt x="550876" y="528985"/>
                  </a:lnTo>
                  <a:lnTo>
                    <a:pt x="507504" y="548389"/>
                  </a:lnTo>
                  <a:lnTo>
                    <a:pt x="462792" y="565697"/>
                  </a:lnTo>
                  <a:lnTo>
                    <a:pt x="416757" y="581136"/>
                  </a:lnTo>
                  <a:lnTo>
                    <a:pt x="369420" y="594932"/>
                  </a:lnTo>
                  <a:lnTo>
                    <a:pt x="320802" y="607313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5"/>
                  </a:lnTo>
                  <a:lnTo>
                    <a:pt x="68579" y="513587"/>
                  </a:lnTo>
                  <a:lnTo>
                    <a:pt x="89153" y="455675"/>
                  </a:lnTo>
                  <a:lnTo>
                    <a:pt x="102827" y="413134"/>
                  </a:lnTo>
                  <a:lnTo>
                    <a:pt x="111031" y="363730"/>
                  </a:lnTo>
                  <a:lnTo>
                    <a:pt x="113766" y="310895"/>
                  </a:lnTo>
                  <a:lnTo>
                    <a:pt x="111031" y="258061"/>
                  </a:lnTo>
                  <a:lnTo>
                    <a:pt x="102827" y="208657"/>
                  </a:lnTo>
                  <a:lnTo>
                    <a:pt x="89153" y="166115"/>
                  </a:lnTo>
                  <a:lnTo>
                    <a:pt x="68579" y="108203"/>
                  </a:lnTo>
                  <a:lnTo>
                    <a:pt x="37337" y="51815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2191"/>
                  </a:lnTo>
                  <a:lnTo>
                    <a:pt x="367857" y="23714"/>
                  </a:lnTo>
                  <a:lnTo>
                    <a:pt x="414642" y="37235"/>
                  </a:lnTo>
                  <a:lnTo>
                    <a:pt x="460905" y="52858"/>
                  </a:lnTo>
                  <a:lnTo>
                    <a:pt x="506392" y="70687"/>
                  </a:lnTo>
                  <a:lnTo>
                    <a:pt x="550850" y="90826"/>
                  </a:lnTo>
                  <a:lnTo>
                    <a:pt x="594026" y="113376"/>
                  </a:lnTo>
                  <a:lnTo>
                    <a:pt x="635666" y="138443"/>
                  </a:lnTo>
                  <a:lnTo>
                    <a:pt x="675518" y="166129"/>
                  </a:lnTo>
                  <a:lnTo>
                    <a:pt x="713328" y="196538"/>
                  </a:lnTo>
                  <a:lnTo>
                    <a:pt x="748844" y="229773"/>
                  </a:lnTo>
                  <a:lnTo>
                    <a:pt x="781811" y="265937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4" y="311657"/>
                  </a:moveTo>
                  <a:lnTo>
                    <a:pt x="810768" y="262128"/>
                  </a:lnTo>
                  <a:lnTo>
                    <a:pt x="797814" y="214122"/>
                  </a:lnTo>
                  <a:lnTo>
                    <a:pt x="779931" y="168059"/>
                  </a:lnTo>
                  <a:lnTo>
                    <a:pt x="754386" y="126153"/>
                  </a:lnTo>
                  <a:lnTo>
                    <a:pt x="722244" y="89082"/>
                  </a:lnTo>
                  <a:lnTo>
                    <a:pt x="684571" y="57526"/>
                  </a:lnTo>
                  <a:lnTo>
                    <a:pt x="642432" y="32161"/>
                  </a:lnTo>
                  <a:lnTo>
                    <a:pt x="596892" y="13666"/>
                  </a:lnTo>
                  <a:lnTo>
                    <a:pt x="549017" y="2720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8"/>
                  </a:lnTo>
                  <a:lnTo>
                    <a:pt x="499872" y="624078"/>
                  </a:lnTo>
                  <a:lnTo>
                    <a:pt x="550164" y="619506"/>
                  </a:lnTo>
                  <a:lnTo>
                    <a:pt x="599707" y="606596"/>
                  </a:lnTo>
                  <a:lnTo>
                    <a:pt x="645144" y="587954"/>
                  </a:lnTo>
                  <a:lnTo>
                    <a:pt x="686105" y="563547"/>
                  </a:lnTo>
                  <a:lnTo>
                    <a:pt x="722222" y="533346"/>
                  </a:lnTo>
                  <a:lnTo>
                    <a:pt x="753126" y="497320"/>
                  </a:lnTo>
                  <a:lnTo>
                    <a:pt x="778446" y="455438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499872" y="624078"/>
                  </a:moveTo>
                  <a:lnTo>
                    <a:pt x="0" y="624078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9017" y="2720"/>
                  </a:lnTo>
                  <a:lnTo>
                    <a:pt x="596892" y="13666"/>
                  </a:lnTo>
                  <a:lnTo>
                    <a:pt x="642432" y="32161"/>
                  </a:lnTo>
                  <a:lnTo>
                    <a:pt x="684571" y="57526"/>
                  </a:lnTo>
                  <a:lnTo>
                    <a:pt x="722244" y="89082"/>
                  </a:lnTo>
                  <a:lnTo>
                    <a:pt x="754386" y="126153"/>
                  </a:lnTo>
                  <a:lnTo>
                    <a:pt x="779931" y="168059"/>
                  </a:lnTo>
                  <a:lnTo>
                    <a:pt x="797814" y="214122"/>
                  </a:lnTo>
                  <a:lnTo>
                    <a:pt x="810768" y="262128"/>
                  </a:lnTo>
                  <a:lnTo>
                    <a:pt x="813054" y="311657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8446" y="455438"/>
                  </a:lnTo>
                  <a:lnTo>
                    <a:pt x="753126" y="497320"/>
                  </a:lnTo>
                  <a:lnTo>
                    <a:pt x="722222" y="533346"/>
                  </a:lnTo>
                  <a:lnTo>
                    <a:pt x="686105" y="563547"/>
                  </a:lnTo>
                  <a:lnTo>
                    <a:pt x="645144" y="587954"/>
                  </a:lnTo>
                  <a:lnTo>
                    <a:pt x="599707" y="606596"/>
                  </a:lnTo>
                  <a:lnTo>
                    <a:pt x="550164" y="619506"/>
                  </a:lnTo>
                  <a:lnTo>
                    <a:pt x="499872" y="624078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2784594" y="4343355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4383341" y="4272851"/>
            <a:ext cx="1289050" cy="661670"/>
            <a:chOff x="4383341" y="4272851"/>
            <a:chExt cx="1289050" cy="661670"/>
          </a:xfrm>
        </p:grpSpPr>
        <p:sp>
          <p:nvSpPr>
            <p:cNvPr id="48" name="object 48"/>
            <p:cNvSpPr/>
            <p:nvPr/>
          </p:nvSpPr>
          <p:spPr>
            <a:xfrm>
              <a:off x="440207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02073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02073" y="468249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027675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268223"/>
                  </a:lnTo>
                  <a:lnTo>
                    <a:pt x="748978" y="232146"/>
                  </a:lnTo>
                  <a:lnTo>
                    <a:pt x="713768" y="198928"/>
                  </a:lnTo>
                  <a:lnTo>
                    <a:pt x="675802" y="168483"/>
                  </a:lnTo>
                  <a:lnTo>
                    <a:pt x="635459" y="140725"/>
                  </a:lnTo>
                  <a:lnTo>
                    <a:pt x="593122" y="115570"/>
                  </a:lnTo>
                  <a:lnTo>
                    <a:pt x="549169" y="92930"/>
                  </a:lnTo>
                  <a:lnTo>
                    <a:pt x="503983" y="72722"/>
                  </a:lnTo>
                  <a:lnTo>
                    <a:pt x="457944" y="54858"/>
                  </a:lnTo>
                  <a:lnTo>
                    <a:pt x="411432" y="39253"/>
                  </a:lnTo>
                  <a:lnTo>
                    <a:pt x="364829" y="25821"/>
                  </a:lnTo>
                  <a:lnTo>
                    <a:pt x="318516" y="14478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4101"/>
                  </a:lnTo>
                  <a:lnTo>
                    <a:pt x="62274" y="100815"/>
                  </a:lnTo>
                  <a:lnTo>
                    <a:pt x="82210" y="147636"/>
                  </a:lnTo>
                  <a:lnTo>
                    <a:pt x="97149" y="194542"/>
                  </a:lnTo>
                  <a:lnTo>
                    <a:pt x="107096" y="241508"/>
                  </a:lnTo>
                  <a:lnTo>
                    <a:pt x="112055" y="288511"/>
                  </a:lnTo>
                  <a:lnTo>
                    <a:pt x="112032" y="335528"/>
                  </a:lnTo>
                  <a:lnTo>
                    <a:pt x="107031" y="382533"/>
                  </a:lnTo>
                  <a:lnTo>
                    <a:pt x="97056" y="429504"/>
                  </a:lnTo>
                  <a:lnTo>
                    <a:pt x="82112" y="476418"/>
                  </a:lnTo>
                  <a:lnTo>
                    <a:pt x="62205" y="523249"/>
                  </a:lnTo>
                  <a:lnTo>
                    <a:pt x="37338" y="569975"/>
                  </a:lnTo>
                  <a:lnTo>
                    <a:pt x="0" y="624078"/>
                  </a:lnTo>
                  <a:lnTo>
                    <a:pt x="243840" y="624078"/>
                  </a:lnTo>
                  <a:lnTo>
                    <a:pt x="318516" y="609600"/>
                  </a:lnTo>
                  <a:lnTo>
                    <a:pt x="365610" y="597936"/>
                  </a:lnTo>
                  <a:lnTo>
                    <a:pt x="412497" y="584360"/>
                  </a:lnTo>
                  <a:lnTo>
                    <a:pt x="458909" y="568748"/>
                  </a:lnTo>
                  <a:lnTo>
                    <a:pt x="504579" y="550978"/>
                  </a:lnTo>
                  <a:lnTo>
                    <a:pt x="549240" y="530926"/>
                  </a:lnTo>
                  <a:lnTo>
                    <a:pt x="592625" y="508472"/>
                  </a:lnTo>
                  <a:lnTo>
                    <a:pt x="634466" y="483491"/>
                  </a:lnTo>
                  <a:lnTo>
                    <a:pt x="674496" y="455861"/>
                  </a:lnTo>
                  <a:lnTo>
                    <a:pt x="712449" y="425460"/>
                  </a:lnTo>
                  <a:lnTo>
                    <a:pt x="748055" y="392165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355853"/>
                  </a:lnTo>
                  <a:lnTo>
                    <a:pt x="748055" y="392165"/>
                  </a:lnTo>
                  <a:lnTo>
                    <a:pt x="712449" y="425460"/>
                  </a:lnTo>
                  <a:lnTo>
                    <a:pt x="674496" y="455861"/>
                  </a:lnTo>
                  <a:lnTo>
                    <a:pt x="634466" y="483491"/>
                  </a:lnTo>
                  <a:lnTo>
                    <a:pt x="592625" y="508472"/>
                  </a:lnTo>
                  <a:lnTo>
                    <a:pt x="549240" y="530926"/>
                  </a:lnTo>
                  <a:lnTo>
                    <a:pt x="504579" y="550978"/>
                  </a:lnTo>
                  <a:lnTo>
                    <a:pt x="458909" y="568748"/>
                  </a:lnTo>
                  <a:lnTo>
                    <a:pt x="412497" y="584360"/>
                  </a:lnTo>
                  <a:lnTo>
                    <a:pt x="365610" y="597936"/>
                  </a:lnTo>
                  <a:lnTo>
                    <a:pt x="318516" y="609600"/>
                  </a:lnTo>
                  <a:lnTo>
                    <a:pt x="243840" y="624078"/>
                  </a:lnTo>
                  <a:lnTo>
                    <a:pt x="0" y="624078"/>
                  </a:lnTo>
                  <a:lnTo>
                    <a:pt x="37338" y="569975"/>
                  </a:lnTo>
                  <a:lnTo>
                    <a:pt x="62205" y="523249"/>
                  </a:lnTo>
                  <a:lnTo>
                    <a:pt x="82112" y="476418"/>
                  </a:lnTo>
                  <a:lnTo>
                    <a:pt x="97056" y="429504"/>
                  </a:lnTo>
                  <a:lnTo>
                    <a:pt x="107031" y="382533"/>
                  </a:lnTo>
                  <a:lnTo>
                    <a:pt x="112032" y="335528"/>
                  </a:lnTo>
                  <a:lnTo>
                    <a:pt x="112055" y="288511"/>
                  </a:lnTo>
                  <a:lnTo>
                    <a:pt x="107096" y="241508"/>
                  </a:lnTo>
                  <a:lnTo>
                    <a:pt x="97149" y="194542"/>
                  </a:lnTo>
                  <a:lnTo>
                    <a:pt x="82210" y="147636"/>
                  </a:lnTo>
                  <a:lnTo>
                    <a:pt x="62274" y="100815"/>
                  </a:lnTo>
                  <a:lnTo>
                    <a:pt x="37338" y="54101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4478"/>
                  </a:lnTo>
                  <a:lnTo>
                    <a:pt x="364829" y="25821"/>
                  </a:lnTo>
                  <a:lnTo>
                    <a:pt x="411432" y="39253"/>
                  </a:lnTo>
                  <a:lnTo>
                    <a:pt x="457944" y="54858"/>
                  </a:lnTo>
                  <a:lnTo>
                    <a:pt x="503983" y="72722"/>
                  </a:lnTo>
                  <a:lnTo>
                    <a:pt x="549169" y="92930"/>
                  </a:lnTo>
                  <a:lnTo>
                    <a:pt x="593122" y="115570"/>
                  </a:lnTo>
                  <a:lnTo>
                    <a:pt x="635459" y="140725"/>
                  </a:lnTo>
                  <a:lnTo>
                    <a:pt x="675802" y="168483"/>
                  </a:lnTo>
                  <a:lnTo>
                    <a:pt x="713768" y="198928"/>
                  </a:lnTo>
                  <a:lnTo>
                    <a:pt x="748978" y="232146"/>
                  </a:lnTo>
                  <a:lnTo>
                    <a:pt x="781050" y="268223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4839728" y="4430971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1744979" y="2012003"/>
            <a:ext cx="5158740" cy="3858260"/>
            <a:chOff x="1744979" y="2012003"/>
            <a:chExt cx="5158740" cy="3858260"/>
          </a:xfrm>
        </p:grpSpPr>
        <p:sp>
          <p:nvSpPr>
            <p:cNvPr id="56" name="object 56"/>
            <p:cNvSpPr/>
            <p:nvPr/>
          </p:nvSpPr>
          <p:spPr>
            <a:xfrm>
              <a:off x="1744980" y="2030730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0" y="0"/>
                  </a:moveTo>
                  <a:lnTo>
                    <a:pt x="702564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744980" y="2731770"/>
              <a:ext cx="468630" cy="0"/>
            </a:xfrm>
            <a:custGeom>
              <a:avLst/>
              <a:gdLst/>
              <a:ahLst/>
              <a:cxnLst/>
              <a:rect l="l" t="t" r="r" b="b"/>
              <a:pathLst>
                <a:path w="468630">
                  <a:moveTo>
                    <a:pt x="0" y="0"/>
                  </a:move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213610" y="2186178"/>
              <a:ext cx="234315" cy="546100"/>
            </a:xfrm>
            <a:custGeom>
              <a:avLst/>
              <a:gdLst/>
              <a:ahLst/>
              <a:cxnLst/>
              <a:rect l="l" t="t" r="r" b="b"/>
              <a:pathLst>
                <a:path w="234314" h="546100">
                  <a:moveTo>
                    <a:pt x="233934" y="0"/>
                  </a:moveTo>
                  <a:lnTo>
                    <a:pt x="0" y="0"/>
                  </a:lnTo>
                  <a:lnTo>
                    <a:pt x="0" y="545592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697985" y="2107691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744979" y="4526279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702564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447544" y="3511295"/>
              <a:ext cx="0" cy="936625"/>
            </a:xfrm>
            <a:custGeom>
              <a:avLst/>
              <a:gdLst/>
              <a:ahLst/>
              <a:cxnLst/>
              <a:rect l="l" t="t" r="r" b="b"/>
              <a:pathLst>
                <a:path h="936625">
                  <a:moveTo>
                    <a:pt x="0" y="936498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213610" y="4603241"/>
              <a:ext cx="234315" cy="547370"/>
            </a:xfrm>
            <a:custGeom>
              <a:avLst/>
              <a:gdLst/>
              <a:ahLst/>
              <a:cxnLst/>
              <a:rect l="l" t="t" r="r" b="b"/>
              <a:pathLst>
                <a:path w="234314" h="547370">
                  <a:moveTo>
                    <a:pt x="233934" y="0"/>
                  </a:moveTo>
                  <a:lnTo>
                    <a:pt x="0" y="0"/>
                  </a:lnTo>
                  <a:lnTo>
                    <a:pt x="0" y="54711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697985" y="4526279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406140" y="2263139"/>
              <a:ext cx="996315" cy="1248410"/>
            </a:xfrm>
            <a:custGeom>
              <a:avLst/>
              <a:gdLst/>
              <a:ahLst/>
              <a:cxnLst/>
              <a:rect l="l" t="t" r="r" b="b"/>
              <a:pathLst>
                <a:path w="996314" h="1248410">
                  <a:moveTo>
                    <a:pt x="0" y="1248155"/>
                  </a:moveTo>
                  <a:lnTo>
                    <a:pt x="683514" y="1248155"/>
                  </a:lnTo>
                  <a:lnTo>
                    <a:pt x="683514" y="0"/>
                  </a:lnTo>
                  <a:lnTo>
                    <a:pt x="995934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933444" y="4603242"/>
              <a:ext cx="468630" cy="936625"/>
            </a:xfrm>
            <a:custGeom>
              <a:avLst/>
              <a:gdLst/>
              <a:ahLst/>
              <a:cxnLst/>
              <a:rect l="l" t="t" r="r" b="b"/>
              <a:pathLst>
                <a:path w="468629" h="936625">
                  <a:moveTo>
                    <a:pt x="0" y="936498"/>
                  </a:moveTo>
                  <a:lnTo>
                    <a:pt x="0" y="0"/>
                  </a:ln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995421" y="4682489"/>
              <a:ext cx="1407160" cy="1169035"/>
            </a:xfrm>
            <a:custGeom>
              <a:avLst/>
              <a:gdLst/>
              <a:ahLst/>
              <a:cxnLst/>
              <a:rect l="l" t="t" r="r" b="b"/>
              <a:pathLst>
                <a:path w="1407160" h="1169035">
                  <a:moveTo>
                    <a:pt x="0" y="1168908"/>
                  </a:moveTo>
                  <a:lnTo>
                    <a:pt x="1250442" y="1168908"/>
                  </a:lnTo>
                  <a:lnTo>
                    <a:pt x="1250442" y="0"/>
                  </a:lnTo>
                  <a:lnTo>
                    <a:pt x="140665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653277" y="2186178"/>
              <a:ext cx="0" cy="1248410"/>
            </a:xfrm>
            <a:custGeom>
              <a:avLst/>
              <a:gdLst/>
              <a:ahLst/>
              <a:cxnLst/>
              <a:rect l="l" t="t" r="r" b="b"/>
              <a:pathLst>
                <a:path h="1248410">
                  <a:moveTo>
                    <a:pt x="0" y="0"/>
                  </a:moveTo>
                  <a:lnTo>
                    <a:pt x="0" y="124815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653277" y="3590544"/>
              <a:ext cx="0" cy="1012825"/>
            </a:xfrm>
            <a:custGeom>
              <a:avLst/>
              <a:gdLst/>
              <a:ahLst/>
              <a:cxnLst/>
              <a:rect l="l" t="t" r="r" b="b"/>
              <a:pathLst>
                <a:path h="1012825">
                  <a:moveTo>
                    <a:pt x="0" y="0"/>
                  </a:moveTo>
                  <a:lnTo>
                    <a:pt x="0" y="1012698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653277" y="3434333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653277" y="359054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278118" y="3511295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09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268223"/>
                  </a:lnTo>
                  <a:lnTo>
                    <a:pt x="750357" y="232923"/>
                  </a:lnTo>
                  <a:lnTo>
                    <a:pt x="715334" y="200014"/>
                  </a:lnTo>
                  <a:lnTo>
                    <a:pt x="677222" y="169514"/>
                  </a:lnTo>
                  <a:lnTo>
                    <a:pt x="636497" y="141442"/>
                  </a:lnTo>
                  <a:lnTo>
                    <a:pt x="593640" y="115816"/>
                  </a:lnTo>
                  <a:lnTo>
                    <a:pt x="549129" y="92656"/>
                  </a:lnTo>
                  <a:lnTo>
                    <a:pt x="503442" y="71979"/>
                  </a:lnTo>
                  <a:lnTo>
                    <a:pt x="457059" y="53804"/>
                  </a:lnTo>
                  <a:lnTo>
                    <a:pt x="410458" y="38150"/>
                  </a:lnTo>
                  <a:lnTo>
                    <a:pt x="364117" y="25035"/>
                  </a:lnTo>
                  <a:lnTo>
                    <a:pt x="318515" y="14477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1"/>
                  </a:lnTo>
                  <a:lnTo>
                    <a:pt x="62584" y="101439"/>
                  </a:lnTo>
                  <a:lnTo>
                    <a:pt x="82751" y="148507"/>
                  </a:lnTo>
                  <a:lnTo>
                    <a:pt x="97850" y="195365"/>
                  </a:lnTo>
                  <a:lnTo>
                    <a:pt x="107890" y="242073"/>
                  </a:lnTo>
                  <a:lnTo>
                    <a:pt x="112880" y="288694"/>
                  </a:lnTo>
                  <a:lnTo>
                    <a:pt x="112831" y="335288"/>
                  </a:lnTo>
                  <a:lnTo>
                    <a:pt x="107753" y="381915"/>
                  </a:lnTo>
                  <a:lnTo>
                    <a:pt x="97654" y="428637"/>
                  </a:lnTo>
                  <a:lnTo>
                    <a:pt x="82546" y="475513"/>
                  </a:lnTo>
                  <a:lnTo>
                    <a:pt x="62437" y="522606"/>
                  </a:lnTo>
                  <a:lnTo>
                    <a:pt x="37337" y="569975"/>
                  </a:lnTo>
                  <a:lnTo>
                    <a:pt x="0" y="624077"/>
                  </a:lnTo>
                  <a:lnTo>
                    <a:pt x="243839" y="624077"/>
                  </a:lnTo>
                  <a:lnTo>
                    <a:pt x="318515" y="609599"/>
                  </a:lnTo>
                  <a:lnTo>
                    <a:pt x="365427" y="597926"/>
                  </a:lnTo>
                  <a:lnTo>
                    <a:pt x="412253" y="584300"/>
                  </a:lnTo>
                  <a:lnTo>
                    <a:pt x="458704" y="568613"/>
                  </a:lnTo>
                  <a:lnTo>
                    <a:pt x="504488" y="550756"/>
                  </a:lnTo>
                  <a:lnTo>
                    <a:pt x="549314" y="530621"/>
                  </a:lnTo>
                  <a:lnTo>
                    <a:pt x="592889" y="508097"/>
                  </a:lnTo>
                  <a:lnTo>
                    <a:pt x="634922" y="483077"/>
                  </a:lnTo>
                  <a:lnTo>
                    <a:pt x="675123" y="455452"/>
                  </a:lnTo>
                  <a:lnTo>
                    <a:pt x="713199" y="425112"/>
                  </a:lnTo>
                  <a:lnTo>
                    <a:pt x="748859" y="391949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8859" y="391949"/>
                  </a:lnTo>
                  <a:lnTo>
                    <a:pt x="713199" y="425112"/>
                  </a:lnTo>
                  <a:lnTo>
                    <a:pt x="675123" y="455452"/>
                  </a:lnTo>
                  <a:lnTo>
                    <a:pt x="634922" y="483077"/>
                  </a:lnTo>
                  <a:lnTo>
                    <a:pt x="592889" y="508097"/>
                  </a:lnTo>
                  <a:lnTo>
                    <a:pt x="549314" y="530621"/>
                  </a:lnTo>
                  <a:lnTo>
                    <a:pt x="504488" y="550756"/>
                  </a:lnTo>
                  <a:lnTo>
                    <a:pt x="458704" y="568613"/>
                  </a:lnTo>
                  <a:lnTo>
                    <a:pt x="412253" y="584300"/>
                  </a:lnTo>
                  <a:lnTo>
                    <a:pt x="365427" y="597926"/>
                  </a:lnTo>
                  <a:lnTo>
                    <a:pt x="318515" y="609599"/>
                  </a:lnTo>
                  <a:lnTo>
                    <a:pt x="243839" y="624077"/>
                  </a:lnTo>
                  <a:lnTo>
                    <a:pt x="0" y="624077"/>
                  </a:lnTo>
                  <a:lnTo>
                    <a:pt x="37337" y="569975"/>
                  </a:lnTo>
                  <a:lnTo>
                    <a:pt x="62437" y="522606"/>
                  </a:lnTo>
                  <a:lnTo>
                    <a:pt x="82546" y="475513"/>
                  </a:lnTo>
                  <a:lnTo>
                    <a:pt x="97654" y="428637"/>
                  </a:lnTo>
                  <a:lnTo>
                    <a:pt x="107753" y="381915"/>
                  </a:lnTo>
                  <a:lnTo>
                    <a:pt x="112831" y="335288"/>
                  </a:lnTo>
                  <a:lnTo>
                    <a:pt x="112880" y="288694"/>
                  </a:lnTo>
                  <a:lnTo>
                    <a:pt x="107890" y="242073"/>
                  </a:lnTo>
                  <a:lnTo>
                    <a:pt x="97850" y="195365"/>
                  </a:lnTo>
                  <a:lnTo>
                    <a:pt x="82751" y="148507"/>
                  </a:lnTo>
                  <a:lnTo>
                    <a:pt x="62584" y="101439"/>
                  </a:lnTo>
                  <a:lnTo>
                    <a:pt x="37337" y="54101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18515" y="14477"/>
                  </a:lnTo>
                  <a:lnTo>
                    <a:pt x="364117" y="25035"/>
                  </a:lnTo>
                  <a:lnTo>
                    <a:pt x="410458" y="38150"/>
                  </a:lnTo>
                  <a:lnTo>
                    <a:pt x="457059" y="53804"/>
                  </a:lnTo>
                  <a:lnTo>
                    <a:pt x="503442" y="71979"/>
                  </a:lnTo>
                  <a:lnTo>
                    <a:pt x="549129" y="92656"/>
                  </a:lnTo>
                  <a:lnTo>
                    <a:pt x="593640" y="115816"/>
                  </a:lnTo>
                  <a:lnTo>
                    <a:pt x="636497" y="141442"/>
                  </a:lnTo>
                  <a:lnTo>
                    <a:pt x="677222" y="169514"/>
                  </a:lnTo>
                  <a:lnTo>
                    <a:pt x="715334" y="200014"/>
                  </a:lnTo>
                  <a:lnTo>
                    <a:pt x="750357" y="232923"/>
                  </a:lnTo>
                  <a:lnTo>
                    <a:pt x="781811" y="268223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4" y="311657"/>
                  </a:moveTo>
                  <a:lnTo>
                    <a:pt x="808482" y="263651"/>
                  </a:lnTo>
                  <a:lnTo>
                    <a:pt x="798576" y="216407"/>
                  </a:lnTo>
                  <a:lnTo>
                    <a:pt x="779801" y="171877"/>
                  </a:lnTo>
                  <a:lnTo>
                    <a:pt x="753606" y="130068"/>
                  </a:lnTo>
                  <a:lnTo>
                    <a:pt x="721037" y="92180"/>
                  </a:lnTo>
                  <a:lnTo>
                    <a:pt x="683135" y="59411"/>
                  </a:lnTo>
                  <a:lnTo>
                    <a:pt x="640946" y="32960"/>
                  </a:lnTo>
                  <a:lnTo>
                    <a:pt x="595512" y="14026"/>
                  </a:lnTo>
                  <a:lnTo>
                    <a:pt x="547878" y="3809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47878" y="619505"/>
                  </a:lnTo>
                  <a:lnTo>
                    <a:pt x="595884" y="609599"/>
                  </a:lnTo>
                  <a:lnTo>
                    <a:pt x="641817" y="590003"/>
                  </a:lnTo>
                  <a:lnTo>
                    <a:pt x="683636" y="564046"/>
                  </a:lnTo>
                  <a:lnTo>
                    <a:pt x="720713" y="532389"/>
                  </a:lnTo>
                  <a:lnTo>
                    <a:pt x="752422" y="495690"/>
                  </a:lnTo>
                  <a:lnTo>
                    <a:pt x="778137" y="454608"/>
                  </a:lnTo>
                  <a:lnTo>
                    <a:pt x="797232" y="409803"/>
                  </a:lnTo>
                  <a:lnTo>
                    <a:pt x="809079" y="36193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7878" y="3809"/>
                  </a:lnTo>
                  <a:lnTo>
                    <a:pt x="595512" y="14026"/>
                  </a:lnTo>
                  <a:lnTo>
                    <a:pt x="640946" y="32960"/>
                  </a:lnTo>
                  <a:lnTo>
                    <a:pt x="683135" y="59411"/>
                  </a:lnTo>
                  <a:lnTo>
                    <a:pt x="721037" y="92180"/>
                  </a:lnTo>
                  <a:lnTo>
                    <a:pt x="753606" y="130068"/>
                  </a:lnTo>
                  <a:lnTo>
                    <a:pt x="779801" y="171877"/>
                  </a:lnTo>
                  <a:lnTo>
                    <a:pt x="798576" y="216407"/>
                  </a:lnTo>
                  <a:lnTo>
                    <a:pt x="808482" y="263651"/>
                  </a:lnTo>
                  <a:lnTo>
                    <a:pt x="813054" y="311657"/>
                  </a:lnTo>
                  <a:lnTo>
                    <a:pt x="809079" y="361933"/>
                  </a:lnTo>
                  <a:lnTo>
                    <a:pt x="797232" y="409803"/>
                  </a:lnTo>
                  <a:lnTo>
                    <a:pt x="778137" y="454608"/>
                  </a:lnTo>
                  <a:lnTo>
                    <a:pt x="752422" y="495690"/>
                  </a:lnTo>
                  <a:lnTo>
                    <a:pt x="720713" y="532389"/>
                  </a:lnTo>
                  <a:lnTo>
                    <a:pt x="683636" y="564046"/>
                  </a:lnTo>
                  <a:lnTo>
                    <a:pt x="641817" y="590003"/>
                  </a:lnTo>
                  <a:lnTo>
                    <a:pt x="595884" y="609599"/>
                  </a:lnTo>
                  <a:lnTo>
                    <a:pt x="547878" y="619505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5950699" y="3328368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903720" y="3122675"/>
            <a:ext cx="938530" cy="779780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127635" rIns="0" bIns="0" rtlCol="0">
            <a:spAutoFit/>
          </a:bodyPr>
          <a:lstStyle/>
          <a:p>
            <a:pPr marL="70485" marR="63500" indent="64769">
              <a:lnSpc>
                <a:spcPts val="2140"/>
              </a:lnSpc>
              <a:spcBef>
                <a:spcPts val="1005"/>
              </a:spcBef>
            </a:pPr>
            <a:r>
              <a:rPr sz="1900" spc="15" dirty="0">
                <a:latin typeface="Comic Sans MS"/>
                <a:cs typeface="Comic Sans MS"/>
              </a:rPr>
              <a:t>TIME </a:t>
            </a:r>
            <a:r>
              <a:rPr sz="1900" spc="-55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DEL</a:t>
            </a:r>
            <a:r>
              <a:rPr sz="1900" spc="25" dirty="0">
                <a:latin typeface="Comic Sans MS"/>
                <a:cs typeface="Comic Sans MS"/>
              </a:rPr>
              <a:t>A</a:t>
            </a:r>
            <a:r>
              <a:rPr sz="1900" spc="15" dirty="0">
                <a:latin typeface="Comic Sans MS"/>
                <a:cs typeface="Comic Sans MS"/>
              </a:rPr>
              <a:t>Y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154161" y="3297173"/>
            <a:ext cx="938530" cy="428625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505"/>
              </a:spcBef>
            </a:pPr>
            <a:r>
              <a:rPr sz="1900" spc="10" dirty="0">
                <a:latin typeface="Comic Sans MS"/>
                <a:cs typeface="Comic Sans MS"/>
              </a:rPr>
              <a:t>OUT´s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7841741" y="351129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168133" y="4959095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168133" y="5234177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6855714" y="4472177"/>
            <a:ext cx="1250950" cy="936625"/>
          </a:xfrm>
          <a:prstGeom prst="rect">
            <a:avLst/>
          </a:prstGeom>
          <a:ln w="37452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147320">
              <a:lnSpc>
                <a:spcPct val="100000"/>
              </a:lnSpc>
              <a:spcBef>
                <a:spcPts val="215"/>
              </a:spcBef>
            </a:pPr>
            <a:r>
              <a:rPr sz="1900" spc="5" dirty="0">
                <a:latin typeface="Comic Sans MS"/>
                <a:cs typeface="Comic Sans MS"/>
              </a:rPr>
              <a:t>LOGICA</a:t>
            </a:r>
            <a:endParaRPr sz="1900">
              <a:latin typeface="Comic Sans MS"/>
              <a:cs typeface="Comic Sans MS"/>
            </a:endParaRPr>
          </a:p>
          <a:p>
            <a:pPr marL="751840">
              <a:lnSpc>
                <a:spcPts val="2215"/>
              </a:lnSpc>
              <a:spcBef>
                <a:spcPts val="175"/>
              </a:spcBef>
            </a:pP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  <a:p>
            <a:pPr marL="764540">
              <a:lnSpc>
                <a:spcPts val="2215"/>
              </a:lnSpc>
            </a:pP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83" name="object 83"/>
          <p:cNvSpPr txBox="1">
            <a:spLocks noGrp="1"/>
          </p:cNvSpPr>
          <p:nvPr>
            <p:ph type="title"/>
          </p:nvPr>
        </p:nvSpPr>
        <p:spPr>
          <a:xfrm>
            <a:off x="2051303" y="819150"/>
            <a:ext cx="2791460" cy="54673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229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Disparo</a:t>
            </a:r>
            <a:r>
              <a:rPr sz="2600" b="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sz="2600" b="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Int.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921501" y="1359407"/>
            <a:ext cx="3061335" cy="146050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97790" marR="83185" algn="just">
              <a:lnSpc>
                <a:spcPct val="100000"/>
              </a:lnSpc>
              <a:spcBef>
                <a:spcPts val="254"/>
              </a:spcBef>
            </a:pPr>
            <a:r>
              <a:rPr sz="2000" spc="-5" dirty="0">
                <a:latin typeface="Comic Sans MS"/>
                <a:cs typeface="Comic Sans MS"/>
              </a:rPr>
              <a:t>Si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el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interruptor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abre, </a:t>
            </a:r>
            <a:r>
              <a:rPr sz="2000" spc="-58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antes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de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que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pase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el 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delay,</a:t>
            </a:r>
            <a:r>
              <a:rPr sz="2000" spc="14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se</a:t>
            </a:r>
            <a:r>
              <a:rPr sz="2000" spc="14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desactiva</a:t>
            </a:r>
            <a:r>
              <a:rPr sz="2000" spc="14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esta</a:t>
            </a:r>
            <a:endParaRPr sz="2000">
              <a:latin typeface="Comic Sans MS"/>
              <a:cs typeface="Comic Sans MS"/>
            </a:endParaRPr>
          </a:p>
          <a:p>
            <a:pPr marL="97790">
              <a:lnSpc>
                <a:spcPct val="100000"/>
              </a:lnSpc>
              <a:spcBef>
                <a:spcPts val="570"/>
              </a:spcBef>
            </a:pPr>
            <a:r>
              <a:rPr sz="2000" spc="-10" dirty="0">
                <a:latin typeface="Comic Sans MS"/>
                <a:cs typeface="Comic Sans MS"/>
              </a:rPr>
              <a:t>ruta.</a:t>
            </a:r>
            <a:endParaRPr sz="2000">
              <a:latin typeface="Comic Sans MS"/>
              <a:cs typeface="Comic Sans MS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2023110" y="790955"/>
            <a:ext cx="2847975" cy="603885"/>
            <a:chOff x="2023110" y="790955"/>
            <a:chExt cx="2847975" cy="603885"/>
          </a:xfrm>
        </p:grpSpPr>
        <p:sp>
          <p:nvSpPr>
            <p:cNvPr id="86" name="object 86"/>
            <p:cNvSpPr/>
            <p:nvPr/>
          </p:nvSpPr>
          <p:spPr>
            <a:xfrm>
              <a:off x="2051303" y="819149"/>
              <a:ext cx="2791460" cy="546735"/>
            </a:xfrm>
            <a:custGeom>
              <a:avLst/>
              <a:gdLst/>
              <a:ahLst/>
              <a:cxnLst/>
              <a:rect l="l" t="t" r="r" b="b"/>
              <a:pathLst>
                <a:path w="2791460" h="546735">
                  <a:moveTo>
                    <a:pt x="2791205" y="546353"/>
                  </a:moveTo>
                  <a:lnTo>
                    <a:pt x="2791205" y="0"/>
                  </a:lnTo>
                  <a:lnTo>
                    <a:pt x="0" y="0"/>
                  </a:lnTo>
                  <a:lnTo>
                    <a:pt x="0" y="546354"/>
                  </a:lnTo>
                  <a:lnTo>
                    <a:pt x="2791205" y="54635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023110" y="790955"/>
              <a:ext cx="2847975" cy="603885"/>
            </a:xfrm>
            <a:custGeom>
              <a:avLst/>
              <a:gdLst/>
              <a:ahLst/>
              <a:cxnLst/>
              <a:rect l="l" t="t" r="r" b="b"/>
              <a:pathLst>
                <a:path w="2847975" h="603885">
                  <a:moveTo>
                    <a:pt x="2847593" y="603504"/>
                  </a:moveTo>
                  <a:lnTo>
                    <a:pt x="2847593" y="0"/>
                  </a:lnTo>
                  <a:lnTo>
                    <a:pt x="0" y="0"/>
                  </a:lnTo>
                  <a:lnTo>
                    <a:pt x="0" y="603504"/>
                  </a:lnTo>
                  <a:lnTo>
                    <a:pt x="28193" y="603504"/>
                  </a:lnTo>
                  <a:lnTo>
                    <a:pt x="28193" y="57150"/>
                  </a:lnTo>
                  <a:lnTo>
                    <a:pt x="57150" y="28194"/>
                  </a:lnTo>
                  <a:lnTo>
                    <a:pt x="57149" y="57150"/>
                  </a:lnTo>
                  <a:lnTo>
                    <a:pt x="2790443" y="57150"/>
                  </a:lnTo>
                  <a:lnTo>
                    <a:pt x="2790443" y="28193"/>
                  </a:lnTo>
                  <a:lnTo>
                    <a:pt x="2819400" y="57150"/>
                  </a:lnTo>
                  <a:lnTo>
                    <a:pt x="2819400" y="603504"/>
                  </a:lnTo>
                  <a:lnTo>
                    <a:pt x="2847593" y="603504"/>
                  </a:lnTo>
                  <a:close/>
                </a:path>
                <a:path w="2847975" h="603885">
                  <a:moveTo>
                    <a:pt x="57150" y="57150"/>
                  </a:moveTo>
                  <a:lnTo>
                    <a:pt x="57150" y="28194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2847975" h="603885">
                  <a:moveTo>
                    <a:pt x="57150" y="546354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546354"/>
                  </a:lnTo>
                  <a:lnTo>
                    <a:pt x="57150" y="546354"/>
                  </a:lnTo>
                  <a:close/>
                </a:path>
                <a:path w="2847975" h="603885">
                  <a:moveTo>
                    <a:pt x="2819400" y="546354"/>
                  </a:moveTo>
                  <a:lnTo>
                    <a:pt x="28193" y="546354"/>
                  </a:lnTo>
                  <a:lnTo>
                    <a:pt x="57150" y="574548"/>
                  </a:lnTo>
                  <a:lnTo>
                    <a:pt x="57150" y="603504"/>
                  </a:lnTo>
                  <a:lnTo>
                    <a:pt x="2790443" y="603504"/>
                  </a:lnTo>
                  <a:lnTo>
                    <a:pt x="2790443" y="574548"/>
                  </a:lnTo>
                  <a:lnTo>
                    <a:pt x="2819400" y="546354"/>
                  </a:lnTo>
                  <a:close/>
                </a:path>
                <a:path w="2847975" h="603885">
                  <a:moveTo>
                    <a:pt x="57150" y="603504"/>
                  </a:moveTo>
                  <a:lnTo>
                    <a:pt x="57150" y="574548"/>
                  </a:lnTo>
                  <a:lnTo>
                    <a:pt x="28193" y="546354"/>
                  </a:lnTo>
                  <a:lnTo>
                    <a:pt x="28193" y="603504"/>
                  </a:lnTo>
                  <a:lnTo>
                    <a:pt x="57150" y="603504"/>
                  </a:lnTo>
                  <a:close/>
                </a:path>
                <a:path w="2847975" h="603885">
                  <a:moveTo>
                    <a:pt x="2819400" y="57150"/>
                  </a:moveTo>
                  <a:lnTo>
                    <a:pt x="2790443" y="28193"/>
                  </a:lnTo>
                  <a:lnTo>
                    <a:pt x="2790443" y="57150"/>
                  </a:lnTo>
                  <a:lnTo>
                    <a:pt x="2819400" y="57150"/>
                  </a:lnTo>
                  <a:close/>
                </a:path>
                <a:path w="2847975" h="603885">
                  <a:moveTo>
                    <a:pt x="2819400" y="546354"/>
                  </a:moveTo>
                  <a:lnTo>
                    <a:pt x="2819400" y="57150"/>
                  </a:lnTo>
                  <a:lnTo>
                    <a:pt x="2790443" y="57150"/>
                  </a:lnTo>
                  <a:lnTo>
                    <a:pt x="2790443" y="546354"/>
                  </a:lnTo>
                  <a:lnTo>
                    <a:pt x="2819400" y="546354"/>
                  </a:lnTo>
                  <a:close/>
                </a:path>
                <a:path w="2847975" h="603885">
                  <a:moveTo>
                    <a:pt x="2819400" y="603504"/>
                  </a:moveTo>
                  <a:lnTo>
                    <a:pt x="2819400" y="546354"/>
                  </a:lnTo>
                  <a:lnTo>
                    <a:pt x="2790443" y="574548"/>
                  </a:lnTo>
                  <a:lnTo>
                    <a:pt x="2790443" y="603504"/>
                  </a:lnTo>
                  <a:lnTo>
                    <a:pt x="2819400" y="6035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8" name="object 88"/>
          <p:cNvGrpSpPr/>
          <p:nvPr/>
        </p:nvGrpSpPr>
        <p:grpSpPr>
          <a:xfrm>
            <a:off x="5893307" y="1330451"/>
            <a:ext cx="3117850" cy="1518285"/>
            <a:chOff x="5893307" y="1330451"/>
            <a:chExt cx="3117850" cy="1518285"/>
          </a:xfrm>
        </p:grpSpPr>
        <p:sp>
          <p:nvSpPr>
            <p:cNvPr id="89" name="object 89"/>
            <p:cNvSpPr/>
            <p:nvPr/>
          </p:nvSpPr>
          <p:spPr>
            <a:xfrm>
              <a:off x="5893307" y="1330451"/>
              <a:ext cx="3117850" cy="1518285"/>
            </a:xfrm>
            <a:custGeom>
              <a:avLst/>
              <a:gdLst/>
              <a:ahLst/>
              <a:cxnLst/>
              <a:rect l="l" t="t" r="r" b="b"/>
              <a:pathLst>
                <a:path w="3117850" h="1518285">
                  <a:moveTo>
                    <a:pt x="3117342" y="1517904"/>
                  </a:moveTo>
                  <a:lnTo>
                    <a:pt x="3117342" y="0"/>
                  </a:lnTo>
                  <a:lnTo>
                    <a:pt x="0" y="0"/>
                  </a:lnTo>
                  <a:lnTo>
                    <a:pt x="0" y="1517904"/>
                  </a:lnTo>
                  <a:lnTo>
                    <a:pt x="28193" y="1517904"/>
                  </a:lnTo>
                  <a:lnTo>
                    <a:pt x="28193" y="57150"/>
                  </a:lnTo>
                  <a:lnTo>
                    <a:pt x="57150" y="28956"/>
                  </a:lnTo>
                  <a:lnTo>
                    <a:pt x="57150" y="57150"/>
                  </a:lnTo>
                  <a:lnTo>
                    <a:pt x="3060192" y="57150"/>
                  </a:lnTo>
                  <a:lnTo>
                    <a:pt x="3060192" y="28956"/>
                  </a:lnTo>
                  <a:lnTo>
                    <a:pt x="3089147" y="57150"/>
                  </a:lnTo>
                  <a:lnTo>
                    <a:pt x="3089147" y="1517904"/>
                  </a:lnTo>
                  <a:lnTo>
                    <a:pt x="3117342" y="1517904"/>
                  </a:lnTo>
                  <a:close/>
                </a:path>
                <a:path w="3117850" h="1518285">
                  <a:moveTo>
                    <a:pt x="57150" y="57150"/>
                  </a:moveTo>
                  <a:lnTo>
                    <a:pt x="57150" y="28956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3117850" h="1518285">
                  <a:moveTo>
                    <a:pt x="57150" y="1460754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1460754"/>
                  </a:lnTo>
                  <a:lnTo>
                    <a:pt x="57150" y="1460754"/>
                  </a:lnTo>
                  <a:close/>
                </a:path>
                <a:path w="3117850" h="1518285">
                  <a:moveTo>
                    <a:pt x="3089147" y="1460754"/>
                  </a:moveTo>
                  <a:lnTo>
                    <a:pt x="28193" y="1460754"/>
                  </a:lnTo>
                  <a:lnTo>
                    <a:pt x="57150" y="1488948"/>
                  </a:lnTo>
                  <a:lnTo>
                    <a:pt x="57150" y="1517904"/>
                  </a:lnTo>
                  <a:lnTo>
                    <a:pt x="3060192" y="1517904"/>
                  </a:lnTo>
                  <a:lnTo>
                    <a:pt x="3060192" y="1488948"/>
                  </a:lnTo>
                  <a:lnTo>
                    <a:pt x="3089147" y="1460754"/>
                  </a:lnTo>
                  <a:close/>
                </a:path>
                <a:path w="3117850" h="1518285">
                  <a:moveTo>
                    <a:pt x="57150" y="1517904"/>
                  </a:moveTo>
                  <a:lnTo>
                    <a:pt x="57150" y="1488948"/>
                  </a:lnTo>
                  <a:lnTo>
                    <a:pt x="28193" y="1460754"/>
                  </a:lnTo>
                  <a:lnTo>
                    <a:pt x="28193" y="1517904"/>
                  </a:lnTo>
                  <a:lnTo>
                    <a:pt x="57150" y="1517904"/>
                  </a:lnTo>
                  <a:close/>
                </a:path>
                <a:path w="3117850" h="1518285">
                  <a:moveTo>
                    <a:pt x="3089147" y="57150"/>
                  </a:moveTo>
                  <a:lnTo>
                    <a:pt x="3060192" y="28956"/>
                  </a:lnTo>
                  <a:lnTo>
                    <a:pt x="3060192" y="57150"/>
                  </a:lnTo>
                  <a:lnTo>
                    <a:pt x="3089147" y="57150"/>
                  </a:lnTo>
                  <a:close/>
                </a:path>
                <a:path w="3117850" h="1518285">
                  <a:moveTo>
                    <a:pt x="3089147" y="1460754"/>
                  </a:moveTo>
                  <a:lnTo>
                    <a:pt x="3089147" y="57150"/>
                  </a:lnTo>
                  <a:lnTo>
                    <a:pt x="3060192" y="57150"/>
                  </a:lnTo>
                  <a:lnTo>
                    <a:pt x="3060192" y="1460754"/>
                  </a:lnTo>
                  <a:lnTo>
                    <a:pt x="3089147" y="1460754"/>
                  </a:lnTo>
                  <a:close/>
                </a:path>
                <a:path w="3117850" h="1518285">
                  <a:moveTo>
                    <a:pt x="3089147" y="1517904"/>
                  </a:moveTo>
                  <a:lnTo>
                    <a:pt x="3089147" y="1460754"/>
                  </a:lnTo>
                  <a:lnTo>
                    <a:pt x="3060192" y="1488948"/>
                  </a:lnTo>
                  <a:lnTo>
                    <a:pt x="3060192" y="1517904"/>
                  </a:lnTo>
                  <a:lnTo>
                    <a:pt x="3089147" y="15179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921501" y="1359407"/>
              <a:ext cx="3061335" cy="1460500"/>
            </a:xfrm>
            <a:custGeom>
              <a:avLst/>
              <a:gdLst/>
              <a:ahLst/>
              <a:cxnLst/>
              <a:rect l="l" t="t" r="r" b="b"/>
              <a:pathLst>
                <a:path w="3061334" h="1460500">
                  <a:moveTo>
                    <a:pt x="3060953" y="1459992"/>
                  </a:moveTo>
                  <a:lnTo>
                    <a:pt x="3060953" y="0"/>
                  </a:lnTo>
                  <a:lnTo>
                    <a:pt x="0" y="0"/>
                  </a:lnTo>
                  <a:lnTo>
                    <a:pt x="0" y="1459992"/>
                  </a:lnTo>
                  <a:lnTo>
                    <a:pt x="3060953" y="145999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447544" y="2030730"/>
            <a:ext cx="624840" cy="0"/>
          </a:xfrm>
          <a:custGeom>
            <a:avLst/>
            <a:gdLst/>
            <a:ahLst/>
            <a:cxnLst/>
            <a:rect l="l" t="t" r="r" b="b"/>
            <a:pathLst>
              <a:path w="624839">
                <a:moveTo>
                  <a:pt x="0" y="0"/>
                </a:moveTo>
                <a:lnTo>
                  <a:pt x="624840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428811" y="1776539"/>
            <a:ext cx="1288415" cy="661670"/>
            <a:chOff x="2428811" y="1776539"/>
            <a:chExt cx="1288415" cy="661670"/>
          </a:xfrm>
        </p:grpSpPr>
        <p:sp>
          <p:nvSpPr>
            <p:cNvPr id="5" name="object 5"/>
            <p:cNvSpPr/>
            <p:nvPr/>
          </p:nvSpPr>
          <p:spPr>
            <a:xfrm>
              <a:off x="2447543" y="2186177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7238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268224"/>
                  </a:lnTo>
                  <a:lnTo>
                    <a:pt x="750311" y="232284"/>
                  </a:lnTo>
                  <a:lnTo>
                    <a:pt x="715435" y="199123"/>
                  </a:lnTo>
                  <a:lnTo>
                    <a:pt x="677615" y="168673"/>
                  </a:lnTo>
                  <a:lnTo>
                    <a:pt x="637282" y="140866"/>
                  </a:lnTo>
                  <a:lnTo>
                    <a:pt x="594867" y="115633"/>
                  </a:lnTo>
                  <a:lnTo>
                    <a:pt x="550802" y="92906"/>
                  </a:lnTo>
                  <a:lnTo>
                    <a:pt x="505517" y="72617"/>
                  </a:lnTo>
                  <a:lnTo>
                    <a:pt x="459443" y="54698"/>
                  </a:lnTo>
                  <a:lnTo>
                    <a:pt x="413012" y="39080"/>
                  </a:lnTo>
                  <a:lnTo>
                    <a:pt x="366654" y="25696"/>
                  </a:lnTo>
                  <a:lnTo>
                    <a:pt x="320802" y="14478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2"/>
                  </a:lnTo>
                  <a:lnTo>
                    <a:pt x="62619" y="99451"/>
                  </a:lnTo>
                  <a:lnTo>
                    <a:pt x="82844" y="145729"/>
                  </a:lnTo>
                  <a:lnTo>
                    <a:pt x="98013" y="192730"/>
                  </a:lnTo>
                  <a:lnTo>
                    <a:pt x="108125" y="240247"/>
                  </a:lnTo>
                  <a:lnTo>
                    <a:pt x="113182" y="288074"/>
                  </a:lnTo>
                  <a:lnTo>
                    <a:pt x="113182" y="336004"/>
                  </a:lnTo>
                  <a:lnTo>
                    <a:pt x="108125" y="383830"/>
                  </a:lnTo>
                  <a:lnTo>
                    <a:pt x="98013" y="431347"/>
                  </a:lnTo>
                  <a:lnTo>
                    <a:pt x="82844" y="478348"/>
                  </a:lnTo>
                  <a:lnTo>
                    <a:pt x="62619" y="524626"/>
                  </a:lnTo>
                  <a:lnTo>
                    <a:pt x="37337" y="569976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9600"/>
                  </a:lnTo>
                  <a:lnTo>
                    <a:pt x="366980" y="598140"/>
                  </a:lnTo>
                  <a:lnTo>
                    <a:pt x="413406" y="584590"/>
                  </a:lnTo>
                  <a:lnTo>
                    <a:pt x="459714" y="568872"/>
                  </a:lnTo>
                  <a:lnTo>
                    <a:pt x="505535" y="550910"/>
                  </a:lnTo>
                  <a:lnTo>
                    <a:pt x="550503" y="530625"/>
                  </a:lnTo>
                  <a:lnTo>
                    <a:pt x="594250" y="507942"/>
                  </a:lnTo>
                  <a:lnTo>
                    <a:pt x="636408" y="482783"/>
                  </a:lnTo>
                  <a:lnTo>
                    <a:pt x="676611" y="455072"/>
                  </a:lnTo>
                  <a:lnTo>
                    <a:pt x="714491" y="424731"/>
                  </a:lnTo>
                  <a:lnTo>
                    <a:pt x="749680" y="391684"/>
                  </a:lnTo>
                  <a:lnTo>
                    <a:pt x="781811" y="355854"/>
                  </a:lnTo>
                  <a:lnTo>
                    <a:pt x="813053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355854"/>
                  </a:lnTo>
                  <a:lnTo>
                    <a:pt x="749680" y="391684"/>
                  </a:lnTo>
                  <a:lnTo>
                    <a:pt x="714491" y="424731"/>
                  </a:lnTo>
                  <a:lnTo>
                    <a:pt x="676611" y="455072"/>
                  </a:lnTo>
                  <a:lnTo>
                    <a:pt x="636408" y="482783"/>
                  </a:lnTo>
                  <a:lnTo>
                    <a:pt x="594250" y="507942"/>
                  </a:lnTo>
                  <a:lnTo>
                    <a:pt x="550503" y="530625"/>
                  </a:lnTo>
                  <a:lnTo>
                    <a:pt x="505535" y="550910"/>
                  </a:lnTo>
                  <a:lnTo>
                    <a:pt x="459714" y="568872"/>
                  </a:lnTo>
                  <a:lnTo>
                    <a:pt x="413406" y="584590"/>
                  </a:lnTo>
                  <a:lnTo>
                    <a:pt x="366980" y="598140"/>
                  </a:lnTo>
                  <a:lnTo>
                    <a:pt x="320802" y="609600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6"/>
                  </a:lnTo>
                  <a:lnTo>
                    <a:pt x="62619" y="524626"/>
                  </a:lnTo>
                  <a:lnTo>
                    <a:pt x="82844" y="478348"/>
                  </a:lnTo>
                  <a:lnTo>
                    <a:pt x="98013" y="431347"/>
                  </a:lnTo>
                  <a:lnTo>
                    <a:pt x="108125" y="383830"/>
                  </a:lnTo>
                  <a:lnTo>
                    <a:pt x="113182" y="336004"/>
                  </a:lnTo>
                  <a:lnTo>
                    <a:pt x="113182" y="288074"/>
                  </a:lnTo>
                  <a:lnTo>
                    <a:pt x="108125" y="240247"/>
                  </a:lnTo>
                  <a:lnTo>
                    <a:pt x="98013" y="192730"/>
                  </a:lnTo>
                  <a:lnTo>
                    <a:pt x="82844" y="145729"/>
                  </a:lnTo>
                  <a:lnTo>
                    <a:pt x="62619" y="99451"/>
                  </a:lnTo>
                  <a:lnTo>
                    <a:pt x="37337" y="54102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4478"/>
                  </a:lnTo>
                  <a:lnTo>
                    <a:pt x="366654" y="25696"/>
                  </a:lnTo>
                  <a:lnTo>
                    <a:pt x="413012" y="39080"/>
                  </a:lnTo>
                  <a:lnTo>
                    <a:pt x="459443" y="54698"/>
                  </a:lnTo>
                  <a:lnTo>
                    <a:pt x="505517" y="72617"/>
                  </a:lnTo>
                  <a:lnTo>
                    <a:pt x="550802" y="92906"/>
                  </a:lnTo>
                  <a:lnTo>
                    <a:pt x="594867" y="115633"/>
                  </a:lnTo>
                  <a:lnTo>
                    <a:pt x="637282" y="140866"/>
                  </a:lnTo>
                  <a:lnTo>
                    <a:pt x="677615" y="168673"/>
                  </a:lnTo>
                  <a:lnTo>
                    <a:pt x="715435" y="199123"/>
                  </a:lnTo>
                  <a:lnTo>
                    <a:pt x="750311" y="232284"/>
                  </a:lnTo>
                  <a:lnTo>
                    <a:pt x="781811" y="268224"/>
                  </a:lnTo>
                  <a:lnTo>
                    <a:pt x="813053" y="312420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4" y="312420"/>
                  </a:moveTo>
                  <a:lnTo>
                    <a:pt x="810768" y="264413"/>
                  </a:lnTo>
                  <a:lnTo>
                    <a:pt x="797814" y="216407"/>
                  </a:lnTo>
                  <a:lnTo>
                    <a:pt x="778753" y="169366"/>
                  </a:lnTo>
                  <a:lnTo>
                    <a:pt x="753155" y="127135"/>
                  </a:lnTo>
                  <a:lnTo>
                    <a:pt x="721691" y="90165"/>
                  </a:lnTo>
                  <a:lnTo>
                    <a:pt x="685033" y="58907"/>
                  </a:lnTo>
                  <a:lnTo>
                    <a:pt x="643850" y="33811"/>
                  </a:lnTo>
                  <a:lnTo>
                    <a:pt x="598815" y="15327"/>
                  </a:lnTo>
                  <a:lnTo>
                    <a:pt x="550599" y="3906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50164" y="620267"/>
                  </a:lnTo>
                  <a:lnTo>
                    <a:pt x="597959" y="609535"/>
                  </a:lnTo>
                  <a:lnTo>
                    <a:pt x="643253" y="590807"/>
                  </a:lnTo>
                  <a:lnTo>
                    <a:pt x="685063" y="564953"/>
                  </a:lnTo>
                  <a:lnTo>
                    <a:pt x="722406" y="532842"/>
                  </a:lnTo>
                  <a:lnTo>
                    <a:pt x="754301" y="495345"/>
                  </a:lnTo>
                  <a:lnTo>
                    <a:pt x="779764" y="453331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50599" y="3906"/>
                  </a:lnTo>
                  <a:lnTo>
                    <a:pt x="598815" y="15327"/>
                  </a:lnTo>
                  <a:lnTo>
                    <a:pt x="643850" y="33811"/>
                  </a:lnTo>
                  <a:lnTo>
                    <a:pt x="685033" y="58907"/>
                  </a:lnTo>
                  <a:lnTo>
                    <a:pt x="721691" y="90165"/>
                  </a:lnTo>
                  <a:lnTo>
                    <a:pt x="753155" y="127135"/>
                  </a:lnTo>
                  <a:lnTo>
                    <a:pt x="778753" y="169366"/>
                  </a:lnTo>
                  <a:lnTo>
                    <a:pt x="797814" y="216407"/>
                  </a:lnTo>
                  <a:lnTo>
                    <a:pt x="810768" y="264413"/>
                  </a:lnTo>
                  <a:lnTo>
                    <a:pt x="813054" y="312420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9764" y="453331"/>
                  </a:lnTo>
                  <a:lnTo>
                    <a:pt x="754301" y="495345"/>
                  </a:lnTo>
                  <a:lnTo>
                    <a:pt x="722406" y="532842"/>
                  </a:lnTo>
                  <a:lnTo>
                    <a:pt x="685063" y="564953"/>
                  </a:lnTo>
                  <a:lnTo>
                    <a:pt x="643253" y="590807"/>
                  </a:lnTo>
                  <a:lnTo>
                    <a:pt x="597959" y="609535"/>
                  </a:lnTo>
                  <a:lnTo>
                    <a:pt x="550164" y="620267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744967" y="1924001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383341" y="1855787"/>
            <a:ext cx="1289050" cy="661670"/>
            <a:chOff x="4383341" y="1855787"/>
            <a:chExt cx="1289050" cy="661670"/>
          </a:xfrm>
        </p:grpSpPr>
        <p:sp>
          <p:nvSpPr>
            <p:cNvPr id="13" name="object 13"/>
            <p:cNvSpPr/>
            <p:nvPr/>
          </p:nvSpPr>
          <p:spPr>
            <a:xfrm>
              <a:off x="440207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02073" y="226314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27675" y="2186178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265937"/>
                  </a:lnTo>
                  <a:lnTo>
                    <a:pt x="741426" y="224789"/>
                  </a:lnTo>
                  <a:lnTo>
                    <a:pt x="697992" y="182879"/>
                  </a:lnTo>
                  <a:lnTo>
                    <a:pt x="646176" y="147827"/>
                  </a:lnTo>
                  <a:lnTo>
                    <a:pt x="603044" y="119669"/>
                  </a:lnTo>
                  <a:lnTo>
                    <a:pt x="558447" y="95090"/>
                  </a:lnTo>
                  <a:lnTo>
                    <a:pt x="512528" y="73697"/>
                  </a:lnTo>
                  <a:lnTo>
                    <a:pt x="465431" y="55102"/>
                  </a:lnTo>
                  <a:lnTo>
                    <a:pt x="417301" y="38913"/>
                  </a:lnTo>
                  <a:lnTo>
                    <a:pt x="368281" y="24739"/>
                  </a:lnTo>
                  <a:lnTo>
                    <a:pt x="318516" y="12191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1815"/>
                  </a:lnTo>
                  <a:lnTo>
                    <a:pt x="62279" y="99250"/>
                  </a:lnTo>
                  <a:lnTo>
                    <a:pt x="82231" y="146486"/>
                  </a:lnTo>
                  <a:lnTo>
                    <a:pt x="97195" y="193567"/>
                  </a:lnTo>
                  <a:lnTo>
                    <a:pt x="107170" y="240539"/>
                  </a:lnTo>
                  <a:lnTo>
                    <a:pt x="112157" y="287444"/>
                  </a:lnTo>
                  <a:lnTo>
                    <a:pt x="112156" y="334328"/>
                  </a:lnTo>
                  <a:lnTo>
                    <a:pt x="107168" y="381235"/>
                  </a:lnTo>
                  <a:lnTo>
                    <a:pt x="97191" y="428208"/>
                  </a:lnTo>
                  <a:lnTo>
                    <a:pt x="82227" y="475294"/>
                  </a:lnTo>
                  <a:lnTo>
                    <a:pt x="62276" y="522534"/>
                  </a:lnTo>
                  <a:lnTo>
                    <a:pt x="37338" y="569975"/>
                  </a:lnTo>
                  <a:lnTo>
                    <a:pt x="0" y="624077"/>
                  </a:lnTo>
                  <a:lnTo>
                    <a:pt x="243840" y="624077"/>
                  </a:lnTo>
                  <a:lnTo>
                    <a:pt x="318516" y="607313"/>
                  </a:lnTo>
                  <a:lnTo>
                    <a:pt x="391668" y="588263"/>
                  </a:lnTo>
                  <a:lnTo>
                    <a:pt x="462534" y="565403"/>
                  </a:lnTo>
                  <a:lnTo>
                    <a:pt x="527304" y="538733"/>
                  </a:lnTo>
                  <a:lnTo>
                    <a:pt x="589788" y="509777"/>
                  </a:lnTo>
                  <a:lnTo>
                    <a:pt x="646176" y="473963"/>
                  </a:lnTo>
                  <a:lnTo>
                    <a:pt x="695706" y="436625"/>
                  </a:lnTo>
                  <a:lnTo>
                    <a:pt x="741426" y="397001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355853"/>
                  </a:lnTo>
                  <a:lnTo>
                    <a:pt x="741426" y="397001"/>
                  </a:lnTo>
                  <a:lnTo>
                    <a:pt x="695706" y="436625"/>
                  </a:lnTo>
                  <a:lnTo>
                    <a:pt x="646176" y="473963"/>
                  </a:lnTo>
                  <a:lnTo>
                    <a:pt x="589788" y="509777"/>
                  </a:lnTo>
                  <a:lnTo>
                    <a:pt x="527304" y="538733"/>
                  </a:lnTo>
                  <a:lnTo>
                    <a:pt x="462534" y="565403"/>
                  </a:lnTo>
                  <a:lnTo>
                    <a:pt x="391668" y="588263"/>
                  </a:lnTo>
                  <a:lnTo>
                    <a:pt x="318516" y="607313"/>
                  </a:lnTo>
                  <a:lnTo>
                    <a:pt x="243840" y="624077"/>
                  </a:lnTo>
                  <a:lnTo>
                    <a:pt x="0" y="624077"/>
                  </a:lnTo>
                  <a:lnTo>
                    <a:pt x="37338" y="569975"/>
                  </a:lnTo>
                  <a:lnTo>
                    <a:pt x="62276" y="522534"/>
                  </a:lnTo>
                  <a:lnTo>
                    <a:pt x="82227" y="475294"/>
                  </a:lnTo>
                  <a:lnTo>
                    <a:pt x="97191" y="428208"/>
                  </a:lnTo>
                  <a:lnTo>
                    <a:pt x="107168" y="381235"/>
                  </a:lnTo>
                  <a:lnTo>
                    <a:pt x="112156" y="334328"/>
                  </a:lnTo>
                  <a:lnTo>
                    <a:pt x="112157" y="287444"/>
                  </a:lnTo>
                  <a:lnTo>
                    <a:pt x="107170" y="240539"/>
                  </a:lnTo>
                  <a:lnTo>
                    <a:pt x="97195" y="193567"/>
                  </a:lnTo>
                  <a:lnTo>
                    <a:pt x="82231" y="146486"/>
                  </a:lnTo>
                  <a:lnTo>
                    <a:pt x="62279" y="99250"/>
                  </a:lnTo>
                  <a:lnTo>
                    <a:pt x="37338" y="51815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2191"/>
                  </a:lnTo>
                  <a:lnTo>
                    <a:pt x="368281" y="24739"/>
                  </a:lnTo>
                  <a:lnTo>
                    <a:pt x="417301" y="38913"/>
                  </a:lnTo>
                  <a:lnTo>
                    <a:pt x="465431" y="55102"/>
                  </a:lnTo>
                  <a:lnTo>
                    <a:pt x="512528" y="73697"/>
                  </a:lnTo>
                  <a:lnTo>
                    <a:pt x="558447" y="95090"/>
                  </a:lnTo>
                  <a:lnTo>
                    <a:pt x="603044" y="119669"/>
                  </a:lnTo>
                  <a:lnTo>
                    <a:pt x="646176" y="147827"/>
                  </a:lnTo>
                  <a:lnTo>
                    <a:pt x="697992" y="182879"/>
                  </a:lnTo>
                  <a:lnTo>
                    <a:pt x="741426" y="224789"/>
                  </a:lnTo>
                  <a:lnTo>
                    <a:pt x="781050" y="265937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839728" y="2011639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664269" y="3180905"/>
            <a:ext cx="756285" cy="661670"/>
            <a:chOff x="2664269" y="3180905"/>
            <a:chExt cx="756285" cy="661670"/>
          </a:xfrm>
        </p:grpSpPr>
        <p:sp>
          <p:nvSpPr>
            <p:cNvPr id="20" name="object 20"/>
            <p:cNvSpPr/>
            <p:nvPr/>
          </p:nvSpPr>
          <p:spPr>
            <a:xfrm>
              <a:off x="2683001" y="3199637"/>
              <a:ext cx="718820" cy="624205"/>
            </a:xfrm>
            <a:custGeom>
              <a:avLst/>
              <a:gdLst/>
              <a:ahLst/>
              <a:cxnLst/>
              <a:rect l="l" t="t" r="r" b="b"/>
              <a:pathLst>
                <a:path w="718820" h="624204">
                  <a:moveTo>
                    <a:pt x="624839" y="311657"/>
                  </a:moveTo>
                  <a:lnTo>
                    <a:pt x="0" y="0"/>
                  </a:lnTo>
                  <a:lnTo>
                    <a:pt x="0" y="624077"/>
                  </a:lnTo>
                  <a:lnTo>
                    <a:pt x="624839" y="311657"/>
                  </a:lnTo>
                  <a:close/>
                </a:path>
                <a:path w="718820" h="624204">
                  <a:moveTo>
                    <a:pt x="718565" y="311657"/>
                  </a:moveTo>
                  <a:lnTo>
                    <a:pt x="714755" y="293369"/>
                  </a:lnTo>
                  <a:lnTo>
                    <a:pt x="704088" y="278891"/>
                  </a:lnTo>
                  <a:lnTo>
                    <a:pt x="689610" y="268223"/>
                  </a:lnTo>
                  <a:lnTo>
                    <a:pt x="671321" y="265937"/>
                  </a:lnTo>
                  <a:lnTo>
                    <a:pt x="654557" y="268223"/>
                  </a:lnTo>
                  <a:lnTo>
                    <a:pt x="639317" y="278891"/>
                  </a:lnTo>
                  <a:lnTo>
                    <a:pt x="629411" y="293369"/>
                  </a:lnTo>
                  <a:lnTo>
                    <a:pt x="624839" y="311657"/>
                  </a:lnTo>
                  <a:lnTo>
                    <a:pt x="629411" y="330707"/>
                  </a:lnTo>
                  <a:lnTo>
                    <a:pt x="639317" y="345185"/>
                  </a:lnTo>
                  <a:lnTo>
                    <a:pt x="659808" y="357829"/>
                  </a:lnTo>
                  <a:lnTo>
                    <a:pt x="680575" y="358844"/>
                  </a:lnTo>
                  <a:lnTo>
                    <a:pt x="699573" y="349411"/>
                  </a:lnTo>
                  <a:lnTo>
                    <a:pt x="714755" y="330707"/>
                  </a:lnTo>
                  <a:lnTo>
                    <a:pt x="718565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9115" y="3446849"/>
              <a:ext cx="131178" cy="13035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683001" y="3199637"/>
              <a:ext cx="624840" cy="624205"/>
            </a:xfrm>
            <a:custGeom>
              <a:avLst/>
              <a:gdLst/>
              <a:ahLst/>
              <a:cxnLst/>
              <a:rect l="l" t="t" r="r" b="b"/>
              <a:pathLst>
                <a:path w="624839" h="624204">
                  <a:moveTo>
                    <a:pt x="0" y="0"/>
                  </a:moveTo>
                  <a:lnTo>
                    <a:pt x="624839" y="311657"/>
                  </a:lnTo>
                  <a:lnTo>
                    <a:pt x="0" y="624077"/>
                  </a:lnTo>
                  <a:lnTo>
                    <a:pt x="0" y="0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724409" y="3396812"/>
            <a:ext cx="422909" cy="233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50" b="1" spc="-5" dirty="0">
                <a:latin typeface="Comic Sans MS"/>
                <a:cs typeface="Comic Sans MS"/>
              </a:rPr>
              <a:t>N</a:t>
            </a:r>
            <a:r>
              <a:rPr sz="1350" b="1" spc="5" dirty="0">
                <a:latin typeface="Comic Sans MS"/>
                <a:cs typeface="Comic Sans MS"/>
              </a:rPr>
              <a:t>OT</a:t>
            </a:r>
            <a:endParaRPr sz="135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4537" y="1639061"/>
            <a:ext cx="1250950" cy="780415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284480" marR="133985" indent="-143510">
              <a:lnSpc>
                <a:spcPts val="2170"/>
              </a:lnSpc>
              <a:spcBef>
                <a:spcPts val="980"/>
              </a:spcBef>
            </a:pPr>
            <a:r>
              <a:rPr sz="1900" dirty="0">
                <a:latin typeface="Comic Sans MS"/>
                <a:cs typeface="Comic Sans MS"/>
              </a:rPr>
              <a:t>50B</a:t>
            </a:r>
            <a:r>
              <a:rPr sz="1900" spc="10" dirty="0">
                <a:latin typeface="Comic Sans MS"/>
                <a:cs typeface="Comic Sans MS"/>
              </a:rPr>
              <a:t>F</a:t>
            </a:r>
            <a:r>
              <a:rPr sz="1900" spc="-10" dirty="0">
                <a:latin typeface="Comic Sans MS"/>
                <a:cs typeface="Comic Sans MS"/>
              </a:rPr>
              <a:t>-</a:t>
            </a:r>
            <a:r>
              <a:rPr sz="1900" spc="5" dirty="0">
                <a:latin typeface="Comic Sans MS"/>
                <a:cs typeface="Comic Sans MS"/>
              </a:rPr>
              <a:t>P</a:t>
            </a:r>
            <a:r>
              <a:rPr sz="1900" spc="10" dirty="0">
                <a:latin typeface="Comic Sans MS"/>
                <a:cs typeface="Comic Sans MS"/>
              </a:rPr>
              <a:t>h  </a:t>
            </a: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744980" y="3511295"/>
            <a:ext cx="938530" cy="0"/>
          </a:xfrm>
          <a:custGeom>
            <a:avLst/>
            <a:gdLst/>
            <a:ahLst/>
            <a:cxnLst/>
            <a:rect l="l" t="t" r="r" b="b"/>
            <a:pathLst>
              <a:path w="938530">
                <a:moveTo>
                  <a:pt x="0" y="0"/>
                </a:moveTo>
                <a:lnTo>
                  <a:pt x="938022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94537" y="3043427"/>
            <a:ext cx="1250950" cy="935990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9695">
              <a:lnSpc>
                <a:spcPts val="2140"/>
              </a:lnSpc>
              <a:spcBef>
                <a:spcPts val="210"/>
              </a:spcBef>
            </a:pPr>
            <a:r>
              <a:rPr sz="1900" spc="5" dirty="0">
                <a:latin typeface="Comic Sans MS"/>
                <a:cs typeface="Comic Sans MS"/>
              </a:rPr>
              <a:t>IN1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52-b</a:t>
            </a:r>
            <a:endParaRPr sz="1900">
              <a:latin typeface="Comic Sans MS"/>
              <a:cs typeface="Comic Sans MS"/>
            </a:endParaRPr>
          </a:p>
          <a:p>
            <a:pPr marL="141605">
              <a:lnSpc>
                <a:spcPts val="2140"/>
              </a:lnSpc>
            </a:pPr>
            <a:r>
              <a:rPr sz="1900" spc="5" dirty="0">
                <a:latin typeface="Comic Sans MS"/>
                <a:cs typeface="Comic Sans MS"/>
              </a:rPr>
              <a:t>Open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  <a:p>
            <a:pPr marL="117475">
              <a:lnSpc>
                <a:spcPct val="100000"/>
              </a:lnSpc>
              <a:spcBef>
                <a:spcPts val="15"/>
              </a:spcBef>
            </a:pPr>
            <a:r>
              <a:rPr sz="1900" spc="5" dirty="0">
                <a:latin typeface="Comic Sans MS"/>
                <a:cs typeface="Comic Sans MS"/>
              </a:rPr>
              <a:t>Close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039" y="2548021"/>
            <a:ext cx="169989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5" dirty="0">
                <a:latin typeface="Comic Sans MS"/>
                <a:cs typeface="Comic Sans MS"/>
              </a:rPr>
              <a:t>Ph.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0904" y="4224421"/>
            <a:ext cx="91694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dirty="0">
                <a:latin typeface="Comic Sans MS"/>
                <a:cs typeface="Comic Sans MS"/>
              </a:rPr>
              <a:t>50BF-N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94537" y="4135373"/>
            <a:ext cx="1250950" cy="780415"/>
          </a:xfrm>
          <a:custGeom>
            <a:avLst/>
            <a:gdLst/>
            <a:ahLst/>
            <a:cxnLst/>
            <a:rect l="l" t="t" r="r" b="b"/>
            <a:pathLst>
              <a:path w="1250950" h="780414">
                <a:moveTo>
                  <a:pt x="0" y="0"/>
                </a:moveTo>
                <a:lnTo>
                  <a:pt x="0" y="780288"/>
                </a:lnTo>
                <a:lnTo>
                  <a:pt x="1250442" y="780287"/>
                </a:lnTo>
                <a:lnTo>
                  <a:pt x="1250442" y="0"/>
                </a:lnTo>
                <a:lnTo>
                  <a:pt x="0" y="0"/>
                </a:lnTo>
                <a:close/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66826" y="4499555"/>
            <a:ext cx="70675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744980" y="5150357"/>
            <a:ext cx="468630" cy="0"/>
          </a:xfrm>
          <a:custGeom>
            <a:avLst/>
            <a:gdLst/>
            <a:ahLst/>
            <a:cxnLst/>
            <a:rect l="l" t="t" r="r" b="b"/>
            <a:pathLst>
              <a:path w="468630">
                <a:moveTo>
                  <a:pt x="0" y="0"/>
                </a:moveTo>
                <a:lnTo>
                  <a:pt x="46863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50370" y="5044384"/>
            <a:ext cx="162433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0" dirty="0">
                <a:latin typeface="Comic Sans MS"/>
                <a:cs typeface="Comic Sans MS"/>
              </a:rPr>
              <a:t>N.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726247" y="5521007"/>
            <a:ext cx="2226310" cy="349250"/>
            <a:chOff x="1726247" y="5521007"/>
            <a:chExt cx="2226310" cy="349250"/>
          </a:xfrm>
        </p:grpSpPr>
        <p:sp>
          <p:nvSpPr>
            <p:cNvPr id="34" name="object 34"/>
            <p:cNvSpPr/>
            <p:nvPr/>
          </p:nvSpPr>
          <p:spPr>
            <a:xfrm>
              <a:off x="1767839" y="5539740"/>
              <a:ext cx="2165985" cy="0"/>
            </a:xfrm>
            <a:custGeom>
              <a:avLst/>
              <a:gdLst/>
              <a:ahLst/>
              <a:cxnLst/>
              <a:rect l="l" t="t" r="r" b="b"/>
              <a:pathLst>
                <a:path w="2165985">
                  <a:moveTo>
                    <a:pt x="0" y="0"/>
                  </a:moveTo>
                  <a:lnTo>
                    <a:pt x="2165603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44980" y="5851397"/>
              <a:ext cx="1250950" cy="0"/>
            </a:xfrm>
            <a:custGeom>
              <a:avLst/>
              <a:gdLst/>
              <a:ahLst/>
              <a:cxnLst/>
              <a:rect l="l" t="t" r="r" b="b"/>
              <a:pathLst>
                <a:path w="1250950">
                  <a:moveTo>
                    <a:pt x="0" y="0"/>
                  </a:moveTo>
                  <a:lnTo>
                    <a:pt x="1250442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25451" y="5335711"/>
            <a:ext cx="1341120" cy="650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2555" marR="5080" indent="-110489">
              <a:lnSpc>
                <a:spcPct val="107900"/>
              </a:lnSpc>
              <a:spcBef>
                <a:spcPts val="95"/>
              </a:spcBef>
            </a:pPr>
            <a:r>
              <a:rPr sz="1900" spc="5" dirty="0">
                <a:latin typeface="Comic Sans MS"/>
                <a:cs typeface="Comic Sans MS"/>
              </a:rPr>
              <a:t>Out</a:t>
            </a:r>
            <a:r>
              <a:rPr sz="1900" spc="-7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Enable. </a:t>
            </a:r>
            <a:r>
              <a:rPr sz="1900" spc="-55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In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428811" y="4195889"/>
            <a:ext cx="1288415" cy="661670"/>
            <a:chOff x="2428811" y="4195889"/>
            <a:chExt cx="1288415" cy="661670"/>
          </a:xfrm>
        </p:grpSpPr>
        <p:sp>
          <p:nvSpPr>
            <p:cNvPr id="38" name="object 38"/>
            <p:cNvSpPr/>
            <p:nvPr/>
          </p:nvSpPr>
          <p:spPr>
            <a:xfrm>
              <a:off x="2447543" y="444779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447543" y="4526279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447543" y="4603241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07238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265937"/>
                  </a:lnTo>
                  <a:lnTo>
                    <a:pt x="748844" y="229773"/>
                  </a:lnTo>
                  <a:lnTo>
                    <a:pt x="713328" y="196538"/>
                  </a:lnTo>
                  <a:lnTo>
                    <a:pt x="675518" y="166129"/>
                  </a:lnTo>
                  <a:lnTo>
                    <a:pt x="635666" y="138443"/>
                  </a:lnTo>
                  <a:lnTo>
                    <a:pt x="594026" y="113376"/>
                  </a:lnTo>
                  <a:lnTo>
                    <a:pt x="550850" y="90826"/>
                  </a:lnTo>
                  <a:lnTo>
                    <a:pt x="506392" y="70687"/>
                  </a:lnTo>
                  <a:lnTo>
                    <a:pt x="460905" y="52858"/>
                  </a:lnTo>
                  <a:lnTo>
                    <a:pt x="414642" y="37235"/>
                  </a:lnTo>
                  <a:lnTo>
                    <a:pt x="367857" y="23714"/>
                  </a:lnTo>
                  <a:lnTo>
                    <a:pt x="320802" y="12191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1815"/>
                  </a:lnTo>
                  <a:lnTo>
                    <a:pt x="68579" y="108203"/>
                  </a:lnTo>
                  <a:lnTo>
                    <a:pt x="89153" y="166115"/>
                  </a:lnTo>
                  <a:lnTo>
                    <a:pt x="102827" y="208657"/>
                  </a:lnTo>
                  <a:lnTo>
                    <a:pt x="111031" y="258061"/>
                  </a:lnTo>
                  <a:lnTo>
                    <a:pt x="113766" y="310895"/>
                  </a:lnTo>
                  <a:lnTo>
                    <a:pt x="111031" y="363730"/>
                  </a:lnTo>
                  <a:lnTo>
                    <a:pt x="102827" y="413134"/>
                  </a:lnTo>
                  <a:lnTo>
                    <a:pt x="89153" y="455675"/>
                  </a:lnTo>
                  <a:lnTo>
                    <a:pt x="68579" y="513587"/>
                  </a:lnTo>
                  <a:lnTo>
                    <a:pt x="37337" y="569975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7313"/>
                  </a:lnTo>
                  <a:lnTo>
                    <a:pt x="369420" y="594932"/>
                  </a:lnTo>
                  <a:lnTo>
                    <a:pt x="416757" y="581136"/>
                  </a:lnTo>
                  <a:lnTo>
                    <a:pt x="462792" y="565697"/>
                  </a:lnTo>
                  <a:lnTo>
                    <a:pt x="507504" y="548389"/>
                  </a:lnTo>
                  <a:lnTo>
                    <a:pt x="550876" y="528985"/>
                  </a:lnTo>
                  <a:lnTo>
                    <a:pt x="592885" y="507258"/>
                  </a:lnTo>
                  <a:lnTo>
                    <a:pt x="633513" y="482983"/>
                  </a:lnTo>
                  <a:lnTo>
                    <a:pt x="672740" y="455931"/>
                  </a:lnTo>
                  <a:lnTo>
                    <a:pt x="710545" y="425877"/>
                  </a:lnTo>
                  <a:lnTo>
                    <a:pt x="746909" y="392593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6909" y="392593"/>
                  </a:lnTo>
                  <a:lnTo>
                    <a:pt x="710545" y="425877"/>
                  </a:lnTo>
                  <a:lnTo>
                    <a:pt x="672740" y="455931"/>
                  </a:lnTo>
                  <a:lnTo>
                    <a:pt x="633513" y="482983"/>
                  </a:lnTo>
                  <a:lnTo>
                    <a:pt x="592885" y="507258"/>
                  </a:lnTo>
                  <a:lnTo>
                    <a:pt x="550876" y="528985"/>
                  </a:lnTo>
                  <a:lnTo>
                    <a:pt x="507504" y="548389"/>
                  </a:lnTo>
                  <a:lnTo>
                    <a:pt x="462792" y="565697"/>
                  </a:lnTo>
                  <a:lnTo>
                    <a:pt x="416757" y="581136"/>
                  </a:lnTo>
                  <a:lnTo>
                    <a:pt x="369420" y="594932"/>
                  </a:lnTo>
                  <a:lnTo>
                    <a:pt x="320802" y="607313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5"/>
                  </a:lnTo>
                  <a:lnTo>
                    <a:pt x="68579" y="513587"/>
                  </a:lnTo>
                  <a:lnTo>
                    <a:pt x="89153" y="455675"/>
                  </a:lnTo>
                  <a:lnTo>
                    <a:pt x="102827" y="413134"/>
                  </a:lnTo>
                  <a:lnTo>
                    <a:pt x="111031" y="363730"/>
                  </a:lnTo>
                  <a:lnTo>
                    <a:pt x="113766" y="310895"/>
                  </a:lnTo>
                  <a:lnTo>
                    <a:pt x="111031" y="258061"/>
                  </a:lnTo>
                  <a:lnTo>
                    <a:pt x="102827" y="208657"/>
                  </a:lnTo>
                  <a:lnTo>
                    <a:pt x="89153" y="166115"/>
                  </a:lnTo>
                  <a:lnTo>
                    <a:pt x="68579" y="108203"/>
                  </a:lnTo>
                  <a:lnTo>
                    <a:pt x="37337" y="51815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2191"/>
                  </a:lnTo>
                  <a:lnTo>
                    <a:pt x="367857" y="23714"/>
                  </a:lnTo>
                  <a:lnTo>
                    <a:pt x="414642" y="37235"/>
                  </a:lnTo>
                  <a:lnTo>
                    <a:pt x="460905" y="52858"/>
                  </a:lnTo>
                  <a:lnTo>
                    <a:pt x="506392" y="70687"/>
                  </a:lnTo>
                  <a:lnTo>
                    <a:pt x="550850" y="90826"/>
                  </a:lnTo>
                  <a:lnTo>
                    <a:pt x="594026" y="113376"/>
                  </a:lnTo>
                  <a:lnTo>
                    <a:pt x="635666" y="138443"/>
                  </a:lnTo>
                  <a:lnTo>
                    <a:pt x="675518" y="166129"/>
                  </a:lnTo>
                  <a:lnTo>
                    <a:pt x="713328" y="196538"/>
                  </a:lnTo>
                  <a:lnTo>
                    <a:pt x="748844" y="229773"/>
                  </a:lnTo>
                  <a:lnTo>
                    <a:pt x="781811" y="265937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4" y="311657"/>
                  </a:moveTo>
                  <a:lnTo>
                    <a:pt x="810768" y="262128"/>
                  </a:lnTo>
                  <a:lnTo>
                    <a:pt x="797814" y="214122"/>
                  </a:lnTo>
                  <a:lnTo>
                    <a:pt x="779931" y="168059"/>
                  </a:lnTo>
                  <a:lnTo>
                    <a:pt x="754386" y="126153"/>
                  </a:lnTo>
                  <a:lnTo>
                    <a:pt x="722244" y="89082"/>
                  </a:lnTo>
                  <a:lnTo>
                    <a:pt x="684571" y="57526"/>
                  </a:lnTo>
                  <a:lnTo>
                    <a:pt x="642432" y="32161"/>
                  </a:lnTo>
                  <a:lnTo>
                    <a:pt x="596892" y="13666"/>
                  </a:lnTo>
                  <a:lnTo>
                    <a:pt x="549017" y="2720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8"/>
                  </a:lnTo>
                  <a:lnTo>
                    <a:pt x="499872" y="624078"/>
                  </a:lnTo>
                  <a:lnTo>
                    <a:pt x="550164" y="619506"/>
                  </a:lnTo>
                  <a:lnTo>
                    <a:pt x="599707" y="606596"/>
                  </a:lnTo>
                  <a:lnTo>
                    <a:pt x="645144" y="587954"/>
                  </a:lnTo>
                  <a:lnTo>
                    <a:pt x="686105" y="563547"/>
                  </a:lnTo>
                  <a:lnTo>
                    <a:pt x="722222" y="533346"/>
                  </a:lnTo>
                  <a:lnTo>
                    <a:pt x="753126" y="497320"/>
                  </a:lnTo>
                  <a:lnTo>
                    <a:pt x="778446" y="455438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499872" y="624078"/>
                  </a:moveTo>
                  <a:lnTo>
                    <a:pt x="0" y="624078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9017" y="2720"/>
                  </a:lnTo>
                  <a:lnTo>
                    <a:pt x="596892" y="13666"/>
                  </a:lnTo>
                  <a:lnTo>
                    <a:pt x="642432" y="32161"/>
                  </a:lnTo>
                  <a:lnTo>
                    <a:pt x="684571" y="57526"/>
                  </a:lnTo>
                  <a:lnTo>
                    <a:pt x="722244" y="89082"/>
                  </a:lnTo>
                  <a:lnTo>
                    <a:pt x="754386" y="126153"/>
                  </a:lnTo>
                  <a:lnTo>
                    <a:pt x="779931" y="168059"/>
                  </a:lnTo>
                  <a:lnTo>
                    <a:pt x="797814" y="214122"/>
                  </a:lnTo>
                  <a:lnTo>
                    <a:pt x="810768" y="262128"/>
                  </a:lnTo>
                  <a:lnTo>
                    <a:pt x="813054" y="311657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8446" y="455438"/>
                  </a:lnTo>
                  <a:lnTo>
                    <a:pt x="753126" y="497320"/>
                  </a:lnTo>
                  <a:lnTo>
                    <a:pt x="722222" y="533346"/>
                  </a:lnTo>
                  <a:lnTo>
                    <a:pt x="686105" y="563547"/>
                  </a:lnTo>
                  <a:lnTo>
                    <a:pt x="645144" y="587954"/>
                  </a:lnTo>
                  <a:lnTo>
                    <a:pt x="599707" y="606596"/>
                  </a:lnTo>
                  <a:lnTo>
                    <a:pt x="550164" y="619506"/>
                  </a:lnTo>
                  <a:lnTo>
                    <a:pt x="499872" y="624078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2784594" y="4343355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4383341" y="4272851"/>
            <a:ext cx="1289050" cy="661670"/>
            <a:chOff x="4383341" y="4272851"/>
            <a:chExt cx="1289050" cy="661670"/>
          </a:xfrm>
        </p:grpSpPr>
        <p:sp>
          <p:nvSpPr>
            <p:cNvPr id="48" name="object 48"/>
            <p:cNvSpPr/>
            <p:nvPr/>
          </p:nvSpPr>
          <p:spPr>
            <a:xfrm>
              <a:off x="440207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02073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02073" y="468249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027675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268223"/>
                  </a:lnTo>
                  <a:lnTo>
                    <a:pt x="748978" y="232146"/>
                  </a:lnTo>
                  <a:lnTo>
                    <a:pt x="713768" y="198928"/>
                  </a:lnTo>
                  <a:lnTo>
                    <a:pt x="675802" y="168483"/>
                  </a:lnTo>
                  <a:lnTo>
                    <a:pt x="635459" y="140725"/>
                  </a:lnTo>
                  <a:lnTo>
                    <a:pt x="593122" y="115570"/>
                  </a:lnTo>
                  <a:lnTo>
                    <a:pt x="549169" y="92930"/>
                  </a:lnTo>
                  <a:lnTo>
                    <a:pt x="503983" y="72722"/>
                  </a:lnTo>
                  <a:lnTo>
                    <a:pt x="457944" y="54858"/>
                  </a:lnTo>
                  <a:lnTo>
                    <a:pt x="411432" y="39253"/>
                  </a:lnTo>
                  <a:lnTo>
                    <a:pt x="364829" y="25821"/>
                  </a:lnTo>
                  <a:lnTo>
                    <a:pt x="318516" y="14478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4101"/>
                  </a:lnTo>
                  <a:lnTo>
                    <a:pt x="62274" y="100815"/>
                  </a:lnTo>
                  <a:lnTo>
                    <a:pt x="82210" y="147636"/>
                  </a:lnTo>
                  <a:lnTo>
                    <a:pt x="97149" y="194542"/>
                  </a:lnTo>
                  <a:lnTo>
                    <a:pt x="107096" y="241508"/>
                  </a:lnTo>
                  <a:lnTo>
                    <a:pt x="112055" y="288511"/>
                  </a:lnTo>
                  <a:lnTo>
                    <a:pt x="112032" y="335528"/>
                  </a:lnTo>
                  <a:lnTo>
                    <a:pt x="107031" y="382533"/>
                  </a:lnTo>
                  <a:lnTo>
                    <a:pt x="97056" y="429504"/>
                  </a:lnTo>
                  <a:lnTo>
                    <a:pt x="82112" y="476418"/>
                  </a:lnTo>
                  <a:lnTo>
                    <a:pt x="62205" y="523249"/>
                  </a:lnTo>
                  <a:lnTo>
                    <a:pt x="37338" y="569975"/>
                  </a:lnTo>
                  <a:lnTo>
                    <a:pt x="0" y="624078"/>
                  </a:lnTo>
                  <a:lnTo>
                    <a:pt x="243840" y="624078"/>
                  </a:lnTo>
                  <a:lnTo>
                    <a:pt x="318516" y="609600"/>
                  </a:lnTo>
                  <a:lnTo>
                    <a:pt x="365610" y="597936"/>
                  </a:lnTo>
                  <a:lnTo>
                    <a:pt x="412497" y="584360"/>
                  </a:lnTo>
                  <a:lnTo>
                    <a:pt x="458909" y="568748"/>
                  </a:lnTo>
                  <a:lnTo>
                    <a:pt x="504579" y="550978"/>
                  </a:lnTo>
                  <a:lnTo>
                    <a:pt x="549240" y="530926"/>
                  </a:lnTo>
                  <a:lnTo>
                    <a:pt x="592625" y="508472"/>
                  </a:lnTo>
                  <a:lnTo>
                    <a:pt x="634466" y="483491"/>
                  </a:lnTo>
                  <a:lnTo>
                    <a:pt x="674496" y="455861"/>
                  </a:lnTo>
                  <a:lnTo>
                    <a:pt x="712449" y="425460"/>
                  </a:lnTo>
                  <a:lnTo>
                    <a:pt x="748055" y="392165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355853"/>
                  </a:lnTo>
                  <a:lnTo>
                    <a:pt x="748055" y="392165"/>
                  </a:lnTo>
                  <a:lnTo>
                    <a:pt x="712449" y="425460"/>
                  </a:lnTo>
                  <a:lnTo>
                    <a:pt x="674496" y="455861"/>
                  </a:lnTo>
                  <a:lnTo>
                    <a:pt x="634466" y="483491"/>
                  </a:lnTo>
                  <a:lnTo>
                    <a:pt x="592625" y="508472"/>
                  </a:lnTo>
                  <a:lnTo>
                    <a:pt x="549240" y="530926"/>
                  </a:lnTo>
                  <a:lnTo>
                    <a:pt x="504579" y="550978"/>
                  </a:lnTo>
                  <a:lnTo>
                    <a:pt x="458909" y="568748"/>
                  </a:lnTo>
                  <a:lnTo>
                    <a:pt x="412497" y="584360"/>
                  </a:lnTo>
                  <a:lnTo>
                    <a:pt x="365610" y="597936"/>
                  </a:lnTo>
                  <a:lnTo>
                    <a:pt x="318516" y="609600"/>
                  </a:lnTo>
                  <a:lnTo>
                    <a:pt x="243840" y="624078"/>
                  </a:lnTo>
                  <a:lnTo>
                    <a:pt x="0" y="624078"/>
                  </a:lnTo>
                  <a:lnTo>
                    <a:pt x="37338" y="569975"/>
                  </a:lnTo>
                  <a:lnTo>
                    <a:pt x="62205" y="523249"/>
                  </a:lnTo>
                  <a:lnTo>
                    <a:pt x="82112" y="476418"/>
                  </a:lnTo>
                  <a:lnTo>
                    <a:pt x="97056" y="429504"/>
                  </a:lnTo>
                  <a:lnTo>
                    <a:pt x="107031" y="382533"/>
                  </a:lnTo>
                  <a:lnTo>
                    <a:pt x="112032" y="335528"/>
                  </a:lnTo>
                  <a:lnTo>
                    <a:pt x="112055" y="288511"/>
                  </a:lnTo>
                  <a:lnTo>
                    <a:pt x="107096" y="241508"/>
                  </a:lnTo>
                  <a:lnTo>
                    <a:pt x="97149" y="194542"/>
                  </a:lnTo>
                  <a:lnTo>
                    <a:pt x="82210" y="147636"/>
                  </a:lnTo>
                  <a:lnTo>
                    <a:pt x="62274" y="100815"/>
                  </a:lnTo>
                  <a:lnTo>
                    <a:pt x="37338" y="54101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4478"/>
                  </a:lnTo>
                  <a:lnTo>
                    <a:pt x="364829" y="25821"/>
                  </a:lnTo>
                  <a:lnTo>
                    <a:pt x="411432" y="39253"/>
                  </a:lnTo>
                  <a:lnTo>
                    <a:pt x="457944" y="54858"/>
                  </a:lnTo>
                  <a:lnTo>
                    <a:pt x="503983" y="72722"/>
                  </a:lnTo>
                  <a:lnTo>
                    <a:pt x="549169" y="92930"/>
                  </a:lnTo>
                  <a:lnTo>
                    <a:pt x="593122" y="115570"/>
                  </a:lnTo>
                  <a:lnTo>
                    <a:pt x="635459" y="140725"/>
                  </a:lnTo>
                  <a:lnTo>
                    <a:pt x="675802" y="168483"/>
                  </a:lnTo>
                  <a:lnTo>
                    <a:pt x="713768" y="198928"/>
                  </a:lnTo>
                  <a:lnTo>
                    <a:pt x="748978" y="232146"/>
                  </a:lnTo>
                  <a:lnTo>
                    <a:pt x="781050" y="268223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4839728" y="4430971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1744979" y="2012003"/>
            <a:ext cx="5158740" cy="3858260"/>
            <a:chOff x="1744979" y="2012003"/>
            <a:chExt cx="5158740" cy="3858260"/>
          </a:xfrm>
        </p:grpSpPr>
        <p:sp>
          <p:nvSpPr>
            <p:cNvPr id="56" name="object 56"/>
            <p:cNvSpPr/>
            <p:nvPr/>
          </p:nvSpPr>
          <p:spPr>
            <a:xfrm>
              <a:off x="1744980" y="2030730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0" y="0"/>
                  </a:moveTo>
                  <a:lnTo>
                    <a:pt x="702564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744980" y="2731770"/>
              <a:ext cx="468630" cy="0"/>
            </a:xfrm>
            <a:custGeom>
              <a:avLst/>
              <a:gdLst/>
              <a:ahLst/>
              <a:cxnLst/>
              <a:rect l="l" t="t" r="r" b="b"/>
              <a:pathLst>
                <a:path w="468630">
                  <a:moveTo>
                    <a:pt x="0" y="0"/>
                  </a:move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213610" y="2186178"/>
              <a:ext cx="234315" cy="546100"/>
            </a:xfrm>
            <a:custGeom>
              <a:avLst/>
              <a:gdLst/>
              <a:ahLst/>
              <a:cxnLst/>
              <a:rect l="l" t="t" r="r" b="b"/>
              <a:pathLst>
                <a:path w="234314" h="546100">
                  <a:moveTo>
                    <a:pt x="233934" y="0"/>
                  </a:moveTo>
                  <a:lnTo>
                    <a:pt x="0" y="0"/>
                  </a:lnTo>
                  <a:lnTo>
                    <a:pt x="0" y="545592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697985" y="2107691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744979" y="4526279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702564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447544" y="3511295"/>
              <a:ext cx="0" cy="936625"/>
            </a:xfrm>
            <a:custGeom>
              <a:avLst/>
              <a:gdLst/>
              <a:ahLst/>
              <a:cxnLst/>
              <a:rect l="l" t="t" r="r" b="b"/>
              <a:pathLst>
                <a:path h="936625">
                  <a:moveTo>
                    <a:pt x="0" y="936498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213610" y="4603241"/>
              <a:ext cx="234315" cy="547370"/>
            </a:xfrm>
            <a:custGeom>
              <a:avLst/>
              <a:gdLst/>
              <a:ahLst/>
              <a:cxnLst/>
              <a:rect l="l" t="t" r="r" b="b"/>
              <a:pathLst>
                <a:path w="234314" h="547370">
                  <a:moveTo>
                    <a:pt x="233934" y="0"/>
                  </a:moveTo>
                  <a:lnTo>
                    <a:pt x="0" y="0"/>
                  </a:lnTo>
                  <a:lnTo>
                    <a:pt x="0" y="54711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697985" y="4526279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406140" y="2263139"/>
              <a:ext cx="996315" cy="1248410"/>
            </a:xfrm>
            <a:custGeom>
              <a:avLst/>
              <a:gdLst/>
              <a:ahLst/>
              <a:cxnLst/>
              <a:rect l="l" t="t" r="r" b="b"/>
              <a:pathLst>
                <a:path w="996314" h="1248410">
                  <a:moveTo>
                    <a:pt x="0" y="1248155"/>
                  </a:moveTo>
                  <a:lnTo>
                    <a:pt x="683514" y="1248155"/>
                  </a:lnTo>
                  <a:lnTo>
                    <a:pt x="683514" y="0"/>
                  </a:lnTo>
                  <a:lnTo>
                    <a:pt x="995934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933444" y="4603242"/>
              <a:ext cx="468630" cy="936625"/>
            </a:xfrm>
            <a:custGeom>
              <a:avLst/>
              <a:gdLst/>
              <a:ahLst/>
              <a:cxnLst/>
              <a:rect l="l" t="t" r="r" b="b"/>
              <a:pathLst>
                <a:path w="468629" h="936625">
                  <a:moveTo>
                    <a:pt x="0" y="936498"/>
                  </a:moveTo>
                  <a:lnTo>
                    <a:pt x="0" y="0"/>
                  </a:ln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995421" y="4682489"/>
              <a:ext cx="1407160" cy="1169035"/>
            </a:xfrm>
            <a:custGeom>
              <a:avLst/>
              <a:gdLst/>
              <a:ahLst/>
              <a:cxnLst/>
              <a:rect l="l" t="t" r="r" b="b"/>
              <a:pathLst>
                <a:path w="1407160" h="1169035">
                  <a:moveTo>
                    <a:pt x="0" y="1168908"/>
                  </a:moveTo>
                  <a:lnTo>
                    <a:pt x="1250442" y="1168908"/>
                  </a:lnTo>
                  <a:lnTo>
                    <a:pt x="1250442" y="0"/>
                  </a:lnTo>
                  <a:lnTo>
                    <a:pt x="140665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653277" y="2186178"/>
              <a:ext cx="0" cy="1248410"/>
            </a:xfrm>
            <a:custGeom>
              <a:avLst/>
              <a:gdLst/>
              <a:ahLst/>
              <a:cxnLst/>
              <a:rect l="l" t="t" r="r" b="b"/>
              <a:pathLst>
                <a:path h="1248410">
                  <a:moveTo>
                    <a:pt x="0" y="0"/>
                  </a:moveTo>
                  <a:lnTo>
                    <a:pt x="0" y="1248156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653277" y="3590544"/>
              <a:ext cx="0" cy="1012825"/>
            </a:xfrm>
            <a:custGeom>
              <a:avLst/>
              <a:gdLst/>
              <a:ahLst/>
              <a:cxnLst/>
              <a:rect l="l" t="t" r="r" b="b"/>
              <a:pathLst>
                <a:path h="1012825">
                  <a:moveTo>
                    <a:pt x="0" y="0"/>
                  </a:moveTo>
                  <a:lnTo>
                    <a:pt x="0" y="1012698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653277" y="3434333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653277" y="359054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278118" y="3511295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09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268223"/>
                  </a:lnTo>
                  <a:lnTo>
                    <a:pt x="750357" y="232923"/>
                  </a:lnTo>
                  <a:lnTo>
                    <a:pt x="715334" y="200014"/>
                  </a:lnTo>
                  <a:lnTo>
                    <a:pt x="677222" y="169514"/>
                  </a:lnTo>
                  <a:lnTo>
                    <a:pt x="636497" y="141442"/>
                  </a:lnTo>
                  <a:lnTo>
                    <a:pt x="593640" y="115816"/>
                  </a:lnTo>
                  <a:lnTo>
                    <a:pt x="549129" y="92656"/>
                  </a:lnTo>
                  <a:lnTo>
                    <a:pt x="503442" y="71979"/>
                  </a:lnTo>
                  <a:lnTo>
                    <a:pt x="457059" y="53804"/>
                  </a:lnTo>
                  <a:lnTo>
                    <a:pt x="410458" y="38150"/>
                  </a:lnTo>
                  <a:lnTo>
                    <a:pt x="364117" y="25035"/>
                  </a:lnTo>
                  <a:lnTo>
                    <a:pt x="318515" y="14477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1"/>
                  </a:lnTo>
                  <a:lnTo>
                    <a:pt x="62584" y="101439"/>
                  </a:lnTo>
                  <a:lnTo>
                    <a:pt x="82751" y="148507"/>
                  </a:lnTo>
                  <a:lnTo>
                    <a:pt x="97850" y="195365"/>
                  </a:lnTo>
                  <a:lnTo>
                    <a:pt x="107890" y="242073"/>
                  </a:lnTo>
                  <a:lnTo>
                    <a:pt x="112880" y="288694"/>
                  </a:lnTo>
                  <a:lnTo>
                    <a:pt x="112831" y="335288"/>
                  </a:lnTo>
                  <a:lnTo>
                    <a:pt x="107753" y="381915"/>
                  </a:lnTo>
                  <a:lnTo>
                    <a:pt x="97654" y="428637"/>
                  </a:lnTo>
                  <a:lnTo>
                    <a:pt x="82546" y="475513"/>
                  </a:lnTo>
                  <a:lnTo>
                    <a:pt x="62437" y="522606"/>
                  </a:lnTo>
                  <a:lnTo>
                    <a:pt x="37337" y="569975"/>
                  </a:lnTo>
                  <a:lnTo>
                    <a:pt x="0" y="624077"/>
                  </a:lnTo>
                  <a:lnTo>
                    <a:pt x="243839" y="624077"/>
                  </a:lnTo>
                  <a:lnTo>
                    <a:pt x="318515" y="609599"/>
                  </a:lnTo>
                  <a:lnTo>
                    <a:pt x="365427" y="597926"/>
                  </a:lnTo>
                  <a:lnTo>
                    <a:pt x="412253" y="584300"/>
                  </a:lnTo>
                  <a:lnTo>
                    <a:pt x="458704" y="568613"/>
                  </a:lnTo>
                  <a:lnTo>
                    <a:pt x="504488" y="550756"/>
                  </a:lnTo>
                  <a:lnTo>
                    <a:pt x="549314" y="530621"/>
                  </a:lnTo>
                  <a:lnTo>
                    <a:pt x="592889" y="508097"/>
                  </a:lnTo>
                  <a:lnTo>
                    <a:pt x="634922" y="483077"/>
                  </a:lnTo>
                  <a:lnTo>
                    <a:pt x="675123" y="455452"/>
                  </a:lnTo>
                  <a:lnTo>
                    <a:pt x="713199" y="425112"/>
                  </a:lnTo>
                  <a:lnTo>
                    <a:pt x="748859" y="391949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8859" y="391949"/>
                  </a:lnTo>
                  <a:lnTo>
                    <a:pt x="713199" y="425112"/>
                  </a:lnTo>
                  <a:lnTo>
                    <a:pt x="675123" y="455452"/>
                  </a:lnTo>
                  <a:lnTo>
                    <a:pt x="634922" y="483077"/>
                  </a:lnTo>
                  <a:lnTo>
                    <a:pt x="592889" y="508097"/>
                  </a:lnTo>
                  <a:lnTo>
                    <a:pt x="549314" y="530621"/>
                  </a:lnTo>
                  <a:lnTo>
                    <a:pt x="504488" y="550756"/>
                  </a:lnTo>
                  <a:lnTo>
                    <a:pt x="458704" y="568613"/>
                  </a:lnTo>
                  <a:lnTo>
                    <a:pt x="412253" y="584300"/>
                  </a:lnTo>
                  <a:lnTo>
                    <a:pt x="365427" y="597926"/>
                  </a:lnTo>
                  <a:lnTo>
                    <a:pt x="318515" y="609599"/>
                  </a:lnTo>
                  <a:lnTo>
                    <a:pt x="243839" y="624077"/>
                  </a:lnTo>
                  <a:lnTo>
                    <a:pt x="0" y="624077"/>
                  </a:lnTo>
                  <a:lnTo>
                    <a:pt x="37337" y="569975"/>
                  </a:lnTo>
                  <a:lnTo>
                    <a:pt x="62437" y="522606"/>
                  </a:lnTo>
                  <a:lnTo>
                    <a:pt x="82546" y="475513"/>
                  </a:lnTo>
                  <a:lnTo>
                    <a:pt x="97654" y="428637"/>
                  </a:lnTo>
                  <a:lnTo>
                    <a:pt x="107753" y="381915"/>
                  </a:lnTo>
                  <a:lnTo>
                    <a:pt x="112831" y="335288"/>
                  </a:lnTo>
                  <a:lnTo>
                    <a:pt x="112880" y="288694"/>
                  </a:lnTo>
                  <a:lnTo>
                    <a:pt x="107890" y="242073"/>
                  </a:lnTo>
                  <a:lnTo>
                    <a:pt x="97850" y="195365"/>
                  </a:lnTo>
                  <a:lnTo>
                    <a:pt x="82751" y="148507"/>
                  </a:lnTo>
                  <a:lnTo>
                    <a:pt x="62584" y="101439"/>
                  </a:lnTo>
                  <a:lnTo>
                    <a:pt x="37337" y="54101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18515" y="14477"/>
                  </a:lnTo>
                  <a:lnTo>
                    <a:pt x="364117" y="25035"/>
                  </a:lnTo>
                  <a:lnTo>
                    <a:pt x="410458" y="38150"/>
                  </a:lnTo>
                  <a:lnTo>
                    <a:pt x="457059" y="53804"/>
                  </a:lnTo>
                  <a:lnTo>
                    <a:pt x="503442" y="71979"/>
                  </a:lnTo>
                  <a:lnTo>
                    <a:pt x="549129" y="92656"/>
                  </a:lnTo>
                  <a:lnTo>
                    <a:pt x="593640" y="115816"/>
                  </a:lnTo>
                  <a:lnTo>
                    <a:pt x="636497" y="141442"/>
                  </a:lnTo>
                  <a:lnTo>
                    <a:pt x="677222" y="169514"/>
                  </a:lnTo>
                  <a:lnTo>
                    <a:pt x="715334" y="200014"/>
                  </a:lnTo>
                  <a:lnTo>
                    <a:pt x="750357" y="232923"/>
                  </a:lnTo>
                  <a:lnTo>
                    <a:pt x="781811" y="268223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4" y="311657"/>
                  </a:moveTo>
                  <a:lnTo>
                    <a:pt x="808482" y="263651"/>
                  </a:lnTo>
                  <a:lnTo>
                    <a:pt x="798576" y="216407"/>
                  </a:lnTo>
                  <a:lnTo>
                    <a:pt x="779801" y="171877"/>
                  </a:lnTo>
                  <a:lnTo>
                    <a:pt x="753606" y="130068"/>
                  </a:lnTo>
                  <a:lnTo>
                    <a:pt x="721037" y="92180"/>
                  </a:lnTo>
                  <a:lnTo>
                    <a:pt x="683135" y="59411"/>
                  </a:lnTo>
                  <a:lnTo>
                    <a:pt x="640946" y="32960"/>
                  </a:lnTo>
                  <a:lnTo>
                    <a:pt x="595512" y="14026"/>
                  </a:lnTo>
                  <a:lnTo>
                    <a:pt x="547878" y="3809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47878" y="619505"/>
                  </a:lnTo>
                  <a:lnTo>
                    <a:pt x="595884" y="609599"/>
                  </a:lnTo>
                  <a:lnTo>
                    <a:pt x="641817" y="590003"/>
                  </a:lnTo>
                  <a:lnTo>
                    <a:pt x="683636" y="564046"/>
                  </a:lnTo>
                  <a:lnTo>
                    <a:pt x="720713" y="532389"/>
                  </a:lnTo>
                  <a:lnTo>
                    <a:pt x="752422" y="495690"/>
                  </a:lnTo>
                  <a:lnTo>
                    <a:pt x="778137" y="454608"/>
                  </a:lnTo>
                  <a:lnTo>
                    <a:pt x="797232" y="409803"/>
                  </a:lnTo>
                  <a:lnTo>
                    <a:pt x="809079" y="36193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7878" y="3809"/>
                  </a:lnTo>
                  <a:lnTo>
                    <a:pt x="595512" y="14026"/>
                  </a:lnTo>
                  <a:lnTo>
                    <a:pt x="640946" y="32960"/>
                  </a:lnTo>
                  <a:lnTo>
                    <a:pt x="683135" y="59411"/>
                  </a:lnTo>
                  <a:lnTo>
                    <a:pt x="721037" y="92180"/>
                  </a:lnTo>
                  <a:lnTo>
                    <a:pt x="753606" y="130068"/>
                  </a:lnTo>
                  <a:lnTo>
                    <a:pt x="779801" y="171877"/>
                  </a:lnTo>
                  <a:lnTo>
                    <a:pt x="798576" y="216407"/>
                  </a:lnTo>
                  <a:lnTo>
                    <a:pt x="808482" y="263651"/>
                  </a:lnTo>
                  <a:lnTo>
                    <a:pt x="813054" y="311657"/>
                  </a:lnTo>
                  <a:lnTo>
                    <a:pt x="809079" y="361933"/>
                  </a:lnTo>
                  <a:lnTo>
                    <a:pt x="797232" y="409803"/>
                  </a:lnTo>
                  <a:lnTo>
                    <a:pt x="778137" y="454608"/>
                  </a:lnTo>
                  <a:lnTo>
                    <a:pt x="752422" y="495690"/>
                  </a:lnTo>
                  <a:lnTo>
                    <a:pt x="720713" y="532389"/>
                  </a:lnTo>
                  <a:lnTo>
                    <a:pt x="683636" y="564046"/>
                  </a:lnTo>
                  <a:lnTo>
                    <a:pt x="641817" y="590003"/>
                  </a:lnTo>
                  <a:lnTo>
                    <a:pt x="595884" y="609599"/>
                  </a:lnTo>
                  <a:lnTo>
                    <a:pt x="547878" y="619505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5950699" y="3328368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903720" y="3122675"/>
            <a:ext cx="938530" cy="779780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127635" rIns="0" bIns="0" rtlCol="0">
            <a:spAutoFit/>
          </a:bodyPr>
          <a:lstStyle/>
          <a:p>
            <a:pPr marL="70485" marR="63500" indent="64769">
              <a:lnSpc>
                <a:spcPts val="2140"/>
              </a:lnSpc>
              <a:spcBef>
                <a:spcPts val="1005"/>
              </a:spcBef>
            </a:pPr>
            <a:r>
              <a:rPr sz="1900" spc="15" dirty="0">
                <a:latin typeface="Comic Sans MS"/>
                <a:cs typeface="Comic Sans MS"/>
              </a:rPr>
              <a:t>TIME </a:t>
            </a:r>
            <a:r>
              <a:rPr sz="1900" spc="-55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DEL</a:t>
            </a:r>
            <a:r>
              <a:rPr sz="1900" spc="25" dirty="0">
                <a:latin typeface="Comic Sans MS"/>
                <a:cs typeface="Comic Sans MS"/>
              </a:rPr>
              <a:t>A</a:t>
            </a:r>
            <a:r>
              <a:rPr sz="1900" spc="15" dirty="0">
                <a:latin typeface="Comic Sans MS"/>
                <a:cs typeface="Comic Sans MS"/>
              </a:rPr>
              <a:t>Y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154161" y="3297173"/>
            <a:ext cx="938530" cy="428625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505"/>
              </a:spcBef>
            </a:pPr>
            <a:r>
              <a:rPr sz="1900" spc="10" dirty="0">
                <a:latin typeface="Comic Sans MS"/>
                <a:cs typeface="Comic Sans MS"/>
              </a:rPr>
              <a:t>OUT´s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7841741" y="351129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168133" y="4959095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168133" y="5234177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6855714" y="4472177"/>
            <a:ext cx="1250950" cy="936625"/>
          </a:xfrm>
          <a:prstGeom prst="rect">
            <a:avLst/>
          </a:prstGeom>
          <a:ln w="37452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147320">
              <a:lnSpc>
                <a:spcPct val="100000"/>
              </a:lnSpc>
              <a:spcBef>
                <a:spcPts val="215"/>
              </a:spcBef>
            </a:pPr>
            <a:r>
              <a:rPr sz="1900" spc="5" dirty="0">
                <a:latin typeface="Comic Sans MS"/>
                <a:cs typeface="Comic Sans MS"/>
              </a:rPr>
              <a:t>LOGICA</a:t>
            </a:r>
            <a:endParaRPr sz="1900">
              <a:latin typeface="Comic Sans MS"/>
              <a:cs typeface="Comic Sans MS"/>
            </a:endParaRPr>
          </a:p>
          <a:p>
            <a:pPr marL="751840">
              <a:lnSpc>
                <a:spcPts val="2215"/>
              </a:lnSpc>
              <a:spcBef>
                <a:spcPts val="175"/>
              </a:spcBef>
            </a:pP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  <a:p>
            <a:pPr marL="764540">
              <a:lnSpc>
                <a:spcPts val="2215"/>
              </a:lnSpc>
            </a:pP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83" name="object 83"/>
          <p:cNvSpPr txBox="1">
            <a:spLocks noGrp="1"/>
          </p:cNvSpPr>
          <p:nvPr>
            <p:ph type="title"/>
          </p:nvPr>
        </p:nvSpPr>
        <p:spPr>
          <a:xfrm>
            <a:off x="2051303" y="819150"/>
            <a:ext cx="3600450" cy="54673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229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Interruptor</a:t>
            </a:r>
            <a:r>
              <a:rPr sz="2600" b="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Abierto.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921501" y="1359407"/>
            <a:ext cx="3061335" cy="115570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97790" marR="83185">
              <a:lnSpc>
                <a:spcPct val="100000"/>
              </a:lnSpc>
              <a:spcBef>
                <a:spcPts val="254"/>
              </a:spcBef>
              <a:tabLst>
                <a:tab pos="523240" algn="l"/>
                <a:tab pos="1292225" algn="l"/>
                <a:tab pos="1847214" algn="l"/>
                <a:tab pos="2705100" algn="l"/>
                <a:tab pos="2774315" algn="l"/>
              </a:tabLst>
            </a:pPr>
            <a:r>
              <a:rPr sz="2000" spc="-5" dirty="0">
                <a:latin typeface="Comic Sans MS"/>
                <a:cs typeface="Comic Sans MS"/>
              </a:rPr>
              <a:t>En	estas	condiciones		si  el	</a:t>
            </a:r>
            <a:r>
              <a:rPr sz="2000" spc="-47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elemento	50BF	se</a:t>
            </a:r>
            <a:endParaRPr sz="2000">
              <a:latin typeface="Comic Sans MS"/>
              <a:cs typeface="Comic Sans MS"/>
            </a:endParaRPr>
          </a:p>
          <a:p>
            <a:pPr marL="97790">
              <a:lnSpc>
                <a:spcPct val="100000"/>
              </a:lnSpc>
              <a:spcBef>
                <a:spcPts val="570"/>
              </a:spcBef>
            </a:pPr>
            <a:r>
              <a:rPr sz="2000" spc="-10" dirty="0">
                <a:latin typeface="Comic Sans MS"/>
                <a:cs typeface="Comic Sans MS"/>
              </a:rPr>
              <a:t>activa.</a:t>
            </a:r>
            <a:endParaRPr sz="2000">
              <a:latin typeface="Comic Sans MS"/>
              <a:cs typeface="Comic Sans MS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2023110" y="790955"/>
            <a:ext cx="3657600" cy="603885"/>
            <a:chOff x="2023110" y="790955"/>
            <a:chExt cx="3657600" cy="603885"/>
          </a:xfrm>
        </p:grpSpPr>
        <p:sp>
          <p:nvSpPr>
            <p:cNvPr id="86" name="object 86"/>
            <p:cNvSpPr/>
            <p:nvPr/>
          </p:nvSpPr>
          <p:spPr>
            <a:xfrm>
              <a:off x="2051303" y="819149"/>
              <a:ext cx="3600450" cy="546735"/>
            </a:xfrm>
            <a:custGeom>
              <a:avLst/>
              <a:gdLst/>
              <a:ahLst/>
              <a:cxnLst/>
              <a:rect l="l" t="t" r="r" b="b"/>
              <a:pathLst>
                <a:path w="3600450" h="546735">
                  <a:moveTo>
                    <a:pt x="3600450" y="546353"/>
                  </a:moveTo>
                  <a:lnTo>
                    <a:pt x="3600450" y="0"/>
                  </a:lnTo>
                  <a:lnTo>
                    <a:pt x="0" y="0"/>
                  </a:lnTo>
                  <a:lnTo>
                    <a:pt x="0" y="546354"/>
                  </a:lnTo>
                  <a:lnTo>
                    <a:pt x="3600450" y="54635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023110" y="790955"/>
              <a:ext cx="3657600" cy="603885"/>
            </a:xfrm>
            <a:custGeom>
              <a:avLst/>
              <a:gdLst/>
              <a:ahLst/>
              <a:cxnLst/>
              <a:rect l="l" t="t" r="r" b="b"/>
              <a:pathLst>
                <a:path w="3657600" h="603885">
                  <a:moveTo>
                    <a:pt x="3657600" y="603504"/>
                  </a:moveTo>
                  <a:lnTo>
                    <a:pt x="3657600" y="0"/>
                  </a:lnTo>
                  <a:lnTo>
                    <a:pt x="0" y="0"/>
                  </a:lnTo>
                  <a:lnTo>
                    <a:pt x="0" y="603504"/>
                  </a:lnTo>
                  <a:lnTo>
                    <a:pt x="28193" y="603504"/>
                  </a:lnTo>
                  <a:lnTo>
                    <a:pt x="28193" y="57150"/>
                  </a:lnTo>
                  <a:lnTo>
                    <a:pt x="57150" y="28194"/>
                  </a:lnTo>
                  <a:lnTo>
                    <a:pt x="57150" y="57150"/>
                  </a:lnTo>
                  <a:lnTo>
                    <a:pt x="3600450" y="57150"/>
                  </a:lnTo>
                  <a:lnTo>
                    <a:pt x="3600450" y="28193"/>
                  </a:lnTo>
                  <a:lnTo>
                    <a:pt x="3628643" y="57150"/>
                  </a:lnTo>
                  <a:lnTo>
                    <a:pt x="3628643" y="603504"/>
                  </a:lnTo>
                  <a:lnTo>
                    <a:pt x="3657600" y="603504"/>
                  </a:lnTo>
                  <a:close/>
                </a:path>
                <a:path w="3657600" h="603885">
                  <a:moveTo>
                    <a:pt x="57150" y="57150"/>
                  </a:moveTo>
                  <a:lnTo>
                    <a:pt x="57150" y="28194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3657600" h="603885">
                  <a:moveTo>
                    <a:pt x="57150" y="546354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546354"/>
                  </a:lnTo>
                  <a:lnTo>
                    <a:pt x="57150" y="546354"/>
                  </a:lnTo>
                  <a:close/>
                </a:path>
                <a:path w="3657600" h="603885">
                  <a:moveTo>
                    <a:pt x="3628643" y="546354"/>
                  </a:moveTo>
                  <a:lnTo>
                    <a:pt x="28193" y="546354"/>
                  </a:lnTo>
                  <a:lnTo>
                    <a:pt x="57150" y="574548"/>
                  </a:lnTo>
                  <a:lnTo>
                    <a:pt x="57150" y="603504"/>
                  </a:lnTo>
                  <a:lnTo>
                    <a:pt x="3600450" y="603504"/>
                  </a:lnTo>
                  <a:lnTo>
                    <a:pt x="3600450" y="574548"/>
                  </a:lnTo>
                  <a:lnTo>
                    <a:pt x="3628643" y="546354"/>
                  </a:lnTo>
                  <a:close/>
                </a:path>
                <a:path w="3657600" h="603885">
                  <a:moveTo>
                    <a:pt x="57150" y="603504"/>
                  </a:moveTo>
                  <a:lnTo>
                    <a:pt x="57150" y="574548"/>
                  </a:lnTo>
                  <a:lnTo>
                    <a:pt x="28193" y="546354"/>
                  </a:lnTo>
                  <a:lnTo>
                    <a:pt x="28193" y="603504"/>
                  </a:lnTo>
                  <a:lnTo>
                    <a:pt x="57150" y="603504"/>
                  </a:lnTo>
                  <a:close/>
                </a:path>
                <a:path w="3657600" h="603885">
                  <a:moveTo>
                    <a:pt x="3628643" y="57150"/>
                  </a:moveTo>
                  <a:lnTo>
                    <a:pt x="3600450" y="28193"/>
                  </a:lnTo>
                  <a:lnTo>
                    <a:pt x="3600450" y="57150"/>
                  </a:lnTo>
                  <a:lnTo>
                    <a:pt x="3628643" y="57150"/>
                  </a:lnTo>
                  <a:close/>
                </a:path>
                <a:path w="3657600" h="603885">
                  <a:moveTo>
                    <a:pt x="3628643" y="546354"/>
                  </a:moveTo>
                  <a:lnTo>
                    <a:pt x="3628643" y="57150"/>
                  </a:lnTo>
                  <a:lnTo>
                    <a:pt x="3600450" y="57150"/>
                  </a:lnTo>
                  <a:lnTo>
                    <a:pt x="3600450" y="546354"/>
                  </a:lnTo>
                  <a:lnTo>
                    <a:pt x="3628643" y="546354"/>
                  </a:lnTo>
                  <a:close/>
                </a:path>
                <a:path w="3657600" h="603885">
                  <a:moveTo>
                    <a:pt x="3628643" y="603504"/>
                  </a:moveTo>
                  <a:lnTo>
                    <a:pt x="3628643" y="546354"/>
                  </a:lnTo>
                  <a:lnTo>
                    <a:pt x="3600450" y="574548"/>
                  </a:lnTo>
                  <a:lnTo>
                    <a:pt x="3600450" y="603504"/>
                  </a:lnTo>
                  <a:lnTo>
                    <a:pt x="3628643" y="6035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8" name="object 88"/>
          <p:cNvGrpSpPr/>
          <p:nvPr/>
        </p:nvGrpSpPr>
        <p:grpSpPr>
          <a:xfrm>
            <a:off x="5893307" y="1330451"/>
            <a:ext cx="3117850" cy="1213485"/>
            <a:chOff x="5893307" y="1330451"/>
            <a:chExt cx="3117850" cy="1213485"/>
          </a:xfrm>
        </p:grpSpPr>
        <p:sp>
          <p:nvSpPr>
            <p:cNvPr id="89" name="object 89"/>
            <p:cNvSpPr/>
            <p:nvPr/>
          </p:nvSpPr>
          <p:spPr>
            <a:xfrm>
              <a:off x="5893307" y="1330451"/>
              <a:ext cx="3117850" cy="1213485"/>
            </a:xfrm>
            <a:custGeom>
              <a:avLst/>
              <a:gdLst/>
              <a:ahLst/>
              <a:cxnLst/>
              <a:rect l="l" t="t" r="r" b="b"/>
              <a:pathLst>
                <a:path w="3117850" h="1213485">
                  <a:moveTo>
                    <a:pt x="3117342" y="1213104"/>
                  </a:moveTo>
                  <a:lnTo>
                    <a:pt x="3117342" y="0"/>
                  </a:lnTo>
                  <a:lnTo>
                    <a:pt x="0" y="0"/>
                  </a:lnTo>
                  <a:lnTo>
                    <a:pt x="0" y="1213104"/>
                  </a:lnTo>
                  <a:lnTo>
                    <a:pt x="28194" y="1213104"/>
                  </a:lnTo>
                  <a:lnTo>
                    <a:pt x="28193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3060192" y="57150"/>
                  </a:lnTo>
                  <a:lnTo>
                    <a:pt x="3060192" y="28956"/>
                  </a:lnTo>
                  <a:lnTo>
                    <a:pt x="3089147" y="57150"/>
                  </a:lnTo>
                  <a:lnTo>
                    <a:pt x="3089147" y="1213104"/>
                  </a:lnTo>
                  <a:lnTo>
                    <a:pt x="3117342" y="1213104"/>
                  </a:lnTo>
                  <a:close/>
                </a:path>
                <a:path w="3117850" h="1213485">
                  <a:moveTo>
                    <a:pt x="57149" y="57150"/>
                  </a:moveTo>
                  <a:lnTo>
                    <a:pt x="57149" y="28956"/>
                  </a:lnTo>
                  <a:lnTo>
                    <a:pt x="28193" y="57150"/>
                  </a:lnTo>
                  <a:lnTo>
                    <a:pt x="57149" y="57150"/>
                  </a:lnTo>
                  <a:close/>
                </a:path>
                <a:path w="3117850" h="1213485">
                  <a:moveTo>
                    <a:pt x="57149" y="1155954"/>
                  </a:moveTo>
                  <a:lnTo>
                    <a:pt x="57149" y="57150"/>
                  </a:lnTo>
                  <a:lnTo>
                    <a:pt x="28193" y="57150"/>
                  </a:lnTo>
                  <a:lnTo>
                    <a:pt x="28193" y="1155954"/>
                  </a:lnTo>
                  <a:lnTo>
                    <a:pt x="57149" y="1155954"/>
                  </a:lnTo>
                  <a:close/>
                </a:path>
                <a:path w="3117850" h="1213485">
                  <a:moveTo>
                    <a:pt x="3089147" y="1155954"/>
                  </a:moveTo>
                  <a:lnTo>
                    <a:pt x="28193" y="1155954"/>
                  </a:lnTo>
                  <a:lnTo>
                    <a:pt x="57149" y="1184148"/>
                  </a:lnTo>
                  <a:lnTo>
                    <a:pt x="57149" y="1213104"/>
                  </a:lnTo>
                  <a:lnTo>
                    <a:pt x="3060192" y="1213104"/>
                  </a:lnTo>
                  <a:lnTo>
                    <a:pt x="3060192" y="1184148"/>
                  </a:lnTo>
                  <a:lnTo>
                    <a:pt x="3089147" y="1155954"/>
                  </a:lnTo>
                  <a:close/>
                </a:path>
                <a:path w="3117850" h="1213485">
                  <a:moveTo>
                    <a:pt x="57149" y="1213104"/>
                  </a:moveTo>
                  <a:lnTo>
                    <a:pt x="57149" y="1184148"/>
                  </a:lnTo>
                  <a:lnTo>
                    <a:pt x="28193" y="1155954"/>
                  </a:lnTo>
                  <a:lnTo>
                    <a:pt x="28194" y="1213104"/>
                  </a:lnTo>
                  <a:lnTo>
                    <a:pt x="57149" y="1213104"/>
                  </a:lnTo>
                  <a:close/>
                </a:path>
                <a:path w="3117850" h="1213485">
                  <a:moveTo>
                    <a:pt x="3089147" y="57150"/>
                  </a:moveTo>
                  <a:lnTo>
                    <a:pt x="3060192" y="28956"/>
                  </a:lnTo>
                  <a:lnTo>
                    <a:pt x="3060192" y="57150"/>
                  </a:lnTo>
                  <a:lnTo>
                    <a:pt x="3089147" y="57150"/>
                  </a:lnTo>
                  <a:close/>
                </a:path>
                <a:path w="3117850" h="1213485">
                  <a:moveTo>
                    <a:pt x="3089147" y="1155954"/>
                  </a:moveTo>
                  <a:lnTo>
                    <a:pt x="3089147" y="57150"/>
                  </a:lnTo>
                  <a:lnTo>
                    <a:pt x="3060192" y="57150"/>
                  </a:lnTo>
                  <a:lnTo>
                    <a:pt x="3060192" y="1155954"/>
                  </a:lnTo>
                  <a:lnTo>
                    <a:pt x="3089147" y="1155954"/>
                  </a:lnTo>
                  <a:close/>
                </a:path>
                <a:path w="3117850" h="1213485">
                  <a:moveTo>
                    <a:pt x="3089147" y="1213104"/>
                  </a:moveTo>
                  <a:lnTo>
                    <a:pt x="3089147" y="1155954"/>
                  </a:lnTo>
                  <a:lnTo>
                    <a:pt x="3060192" y="1184148"/>
                  </a:lnTo>
                  <a:lnTo>
                    <a:pt x="3060192" y="1213104"/>
                  </a:lnTo>
                  <a:lnTo>
                    <a:pt x="3089147" y="12131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921501" y="1359407"/>
              <a:ext cx="3061335" cy="1155700"/>
            </a:xfrm>
            <a:custGeom>
              <a:avLst/>
              <a:gdLst/>
              <a:ahLst/>
              <a:cxnLst/>
              <a:rect l="l" t="t" r="r" b="b"/>
              <a:pathLst>
                <a:path w="3061334" h="1155700">
                  <a:moveTo>
                    <a:pt x="3060953" y="1155192"/>
                  </a:moveTo>
                  <a:lnTo>
                    <a:pt x="3060953" y="0"/>
                  </a:lnTo>
                  <a:lnTo>
                    <a:pt x="0" y="0"/>
                  </a:lnTo>
                  <a:lnTo>
                    <a:pt x="0" y="1155192"/>
                  </a:lnTo>
                  <a:lnTo>
                    <a:pt x="3060953" y="115519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447544" y="2030730"/>
            <a:ext cx="624840" cy="0"/>
          </a:xfrm>
          <a:custGeom>
            <a:avLst/>
            <a:gdLst/>
            <a:ahLst/>
            <a:cxnLst/>
            <a:rect l="l" t="t" r="r" b="b"/>
            <a:pathLst>
              <a:path w="624839">
                <a:moveTo>
                  <a:pt x="0" y="0"/>
                </a:moveTo>
                <a:lnTo>
                  <a:pt x="62484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428811" y="1776539"/>
            <a:ext cx="1288415" cy="661670"/>
            <a:chOff x="2428811" y="1776539"/>
            <a:chExt cx="1288415" cy="661670"/>
          </a:xfrm>
        </p:grpSpPr>
        <p:sp>
          <p:nvSpPr>
            <p:cNvPr id="5" name="object 5"/>
            <p:cNvSpPr/>
            <p:nvPr/>
          </p:nvSpPr>
          <p:spPr>
            <a:xfrm>
              <a:off x="2447543" y="2186177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7238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268224"/>
                  </a:lnTo>
                  <a:lnTo>
                    <a:pt x="750311" y="232284"/>
                  </a:lnTo>
                  <a:lnTo>
                    <a:pt x="715435" y="199123"/>
                  </a:lnTo>
                  <a:lnTo>
                    <a:pt x="677615" y="168673"/>
                  </a:lnTo>
                  <a:lnTo>
                    <a:pt x="637282" y="140866"/>
                  </a:lnTo>
                  <a:lnTo>
                    <a:pt x="594867" y="115633"/>
                  </a:lnTo>
                  <a:lnTo>
                    <a:pt x="550802" y="92906"/>
                  </a:lnTo>
                  <a:lnTo>
                    <a:pt x="505517" y="72617"/>
                  </a:lnTo>
                  <a:lnTo>
                    <a:pt x="459443" y="54698"/>
                  </a:lnTo>
                  <a:lnTo>
                    <a:pt x="413012" y="39080"/>
                  </a:lnTo>
                  <a:lnTo>
                    <a:pt x="366654" y="25696"/>
                  </a:lnTo>
                  <a:lnTo>
                    <a:pt x="320802" y="14478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2"/>
                  </a:lnTo>
                  <a:lnTo>
                    <a:pt x="62619" y="99451"/>
                  </a:lnTo>
                  <a:lnTo>
                    <a:pt x="82844" y="145729"/>
                  </a:lnTo>
                  <a:lnTo>
                    <a:pt x="98013" y="192730"/>
                  </a:lnTo>
                  <a:lnTo>
                    <a:pt x="108125" y="240247"/>
                  </a:lnTo>
                  <a:lnTo>
                    <a:pt x="113182" y="288074"/>
                  </a:lnTo>
                  <a:lnTo>
                    <a:pt x="113182" y="336004"/>
                  </a:lnTo>
                  <a:lnTo>
                    <a:pt x="108125" y="383830"/>
                  </a:lnTo>
                  <a:lnTo>
                    <a:pt x="98013" y="431347"/>
                  </a:lnTo>
                  <a:lnTo>
                    <a:pt x="82844" y="478348"/>
                  </a:lnTo>
                  <a:lnTo>
                    <a:pt x="62619" y="524626"/>
                  </a:lnTo>
                  <a:lnTo>
                    <a:pt x="37337" y="569976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9600"/>
                  </a:lnTo>
                  <a:lnTo>
                    <a:pt x="366980" y="598140"/>
                  </a:lnTo>
                  <a:lnTo>
                    <a:pt x="413406" y="584590"/>
                  </a:lnTo>
                  <a:lnTo>
                    <a:pt x="459714" y="568872"/>
                  </a:lnTo>
                  <a:lnTo>
                    <a:pt x="505535" y="550910"/>
                  </a:lnTo>
                  <a:lnTo>
                    <a:pt x="550503" y="530625"/>
                  </a:lnTo>
                  <a:lnTo>
                    <a:pt x="594250" y="507942"/>
                  </a:lnTo>
                  <a:lnTo>
                    <a:pt x="636408" y="482783"/>
                  </a:lnTo>
                  <a:lnTo>
                    <a:pt x="676611" y="455072"/>
                  </a:lnTo>
                  <a:lnTo>
                    <a:pt x="714491" y="424731"/>
                  </a:lnTo>
                  <a:lnTo>
                    <a:pt x="749680" y="391684"/>
                  </a:lnTo>
                  <a:lnTo>
                    <a:pt x="781811" y="355854"/>
                  </a:lnTo>
                  <a:lnTo>
                    <a:pt x="813053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355854"/>
                  </a:lnTo>
                  <a:lnTo>
                    <a:pt x="749680" y="391684"/>
                  </a:lnTo>
                  <a:lnTo>
                    <a:pt x="714491" y="424731"/>
                  </a:lnTo>
                  <a:lnTo>
                    <a:pt x="676611" y="455072"/>
                  </a:lnTo>
                  <a:lnTo>
                    <a:pt x="636408" y="482783"/>
                  </a:lnTo>
                  <a:lnTo>
                    <a:pt x="594250" y="507942"/>
                  </a:lnTo>
                  <a:lnTo>
                    <a:pt x="550503" y="530625"/>
                  </a:lnTo>
                  <a:lnTo>
                    <a:pt x="505535" y="550910"/>
                  </a:lnTo>
                  <a:lnTo>
                    <a:pt x="459714" y="568872"/>
                  </a:lnTo>
                  <a:lnTo>
                    <a:pt x="413406" y="584590"/>
                  </a:lnTo>
                  <a:lnTo>
                    <a:pt x="366980" y="598140"/>
                  </a:lnTo>
                  <a:lnTo>
                    <a:pt x="320802" y="609600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6"/>
                  </a:lnTo>
                  <a:lnTo>
                    <a:pt x="62619" y="524626"/>
                  </a:lnTo>
                  <a:lnTo>
                    <a:pt x="82844" y="478348"/>
                  </a:lnTo>
                  <a:lnTo>
                    <a:pt x="98013" y="431347"/>
                  </a:lnTo>
                  <a:lnTo>
                    <a:pt x="108125" y="383830"/>
                  </a:lnTo>
                  <a:lnTo>
                    <a:pt x="113182" y="336004"/>
                  </a:lnTo>
                  <a:lnTo>
                    <a:pt x="113182" y="288074"/>
                  </a:lnTo>
                  <a:lnTo>
                    <a:pt x="108125" y="240247"/>
                  </a:lnTo>
                  <a:lnTo>
                    <a:pt x="98013" y="192730"/>
                  </a:lnTo>
                  <a:lnTo>
                    <a:pt x="82844" y="145729"/>
                  </a:lnTo>
                  <a:lnTo>
                    <a:pt x="62619" y="99451"/>
                  </a:lnTo>
                  <a:lnTo>
                    <a:pt x="37337" y="54102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4478"/>
                  </a:lnTo>
                  <a:lnTo>
                    <a:pt x="366654" y="25696"/>
                  </a:lnTo>
                  <a:lnTo>
                    <a:pt x="413012" y="39080"/>
                  </a:lnTo>
                  <a:lnTo>
                    <a:pt x="459443" y="54698"/>
                  </a:lnTo>
                  <a:lnTo>
                    <a:pt x="505517" y="72617"/>
                  </a:lnTo>
                  <a:lnTo>
                    <a:pt x="550802" y="92906"/>
                  </a:lnTo>
                  <a:lnTo>
                    <a:pt x="594867" y="115633"/>
                  </a:lnTo>
                  <a:lnTo>
                    <a:pt x="637282" y="140866"/>
                  </a:lnTo>
                  <a:lnTo>
                    <a:pt x="677615" y="168673"/>
                  </a:lnTo>
                  <a:lnTo>
                    <a:pt x="715435" y="199123"/>
                  </a:lnTo>
                  <a:lnTo>
                    <a:pt x="750311" y="232284"/>
                  </a:lnTo>
                  <a:lnTo>
                    <a:pt x="781811" y="268224"/>
                  </a:lnTo>
                  <a:lnTo>
                    <a:pt x="813053" y="312420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4" y="312420"/>
                  </a:moveTo>
                  <a:lnTo>
                    <a:pt x="810768" y="264413"/>
                  </a:lnTo>
                  <a:lnTo>
                    <a:pt x="797814" y="216407"/>
                  </a:lnTo>
                  <a:lnTo>
                    <a:pt x="778753" y="169366"/>
                  </a:lnTo>
                  <a:lnTo>
                    <a:pt x="753155" y="127135"/>
                  </a:lnTo>
                  <a:lnTo>
                    <a:pt x="721691" y="90165"/>
                  </a:lnTo>
                  <a:lnTo>
                    <a:pt x="685033" y="58907"/>
                  </a:lnTo>
                  <a:lnTo>
                    <a:pt x="643850" y="33811"/>
                  </a:lnTo>
                  <a:lnTo>
                    <a:pt x="598815" y="15327"/>
                  </a:lnTo>
                  <a:lnTo>
                    <a:pt x="550599" y="3906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50164" y="620267"/>
                  </a:lnTo>
                  <a:lnTo>
                    <a:pt x="597959" y="609535"/>
                  </a:lnTo>
                  <a:lnTo>
                    <a:pt x="643253" y="590807"/>
                  </a:lnTo>
                  <a:lnTo>
                    <a:pt x="685063" y="564953"/>
                  </a:lnTo>
                  <a:lnTo>
                    <a:pt x="722406" y="532842"/>
                  </a:lnTo>
                  <a:lnTo>
                    <a:pt x="754301" y="495345"/>
                  </a:lnTo>
                  <a:lnTo>
                    <a:pt x="779764" y="453331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50599" y="3906"/>
                  </a:lnTo>
                  <a:lnTo>
                    <a:pt x="598815" y="15327"/>
                  </a:lnTo>
                  <a:lnTo>
                    <a:pt x="643850" y="33811"/>
                  </a:lnTo>
                  <a:lnTo>
                    <a:pt x="685033" y="58907"/>
                  </a:lnTo>
                  <a:lnTo>
                    <a:pt x="721691" y="90165"/>
                  </a:lnTo>
                  <a:lnTo>
                    <a:pt x="753155" y="127135"/>
                  </a:lnTo>
                  <a:lnTo>
                    <a:pt x="778753" y="169366"/>
                  </a:lnTo>
                  <a:lnTo>
                    <a:pt x="797814" y="216407"/>
                  </a:lnTo>
                  <a:lnTo>
                    <a:pt x="810768" y="264413"/>
                  </a:lnTo>
                  <a:lnTo>
                    <a:pt x="813054" y="312420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9764" y="453331"/>
                  </a:lnTo>
                  <a:lnTo>
                    <a:pt x="754301" y="495345"/>
                  </a:lnTo>
                  <a:lnTo>
                    <a:pt x="722406" y="532842"/>
                  </a:lnTo>
                  <a:lnTo>
                    <a:pt x="685063" y="564953"/>
                  </a:lnTo>
                  <a:lnTo>
                    <a:pt x="643253" y="590807"/>
                  </a:lnTo>
                  <a:lnTo>
                    <a:pt x="597959" y="609535"/>
                  </a:lnTo>
                  <a:lnTo>
                    <a:pt x="550164" y="620267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744967" y="1924001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383341" y="1855787"/>
            <a:ext cx="1289050" cy="661670"/>
            <a:chOff x="4383341" y="1855787"/>
            <a:chExt cx="1289050" cy="661670"/>
          </a:xfrm>
        </p:grpSpPr>
        <p:sp>
          <p:nvSpPr>
            <p:cNvPr id="13" name="object 13"/>
            <p:cNvSpPr/>
            <p:nvPr/>
          </p:nvSpPr>
          <p:spPr>
            <a:xfrm>
              <a:off x="440207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02073" y="226314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27675" y="2186178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265937"/>
                  </a:lnTo>
                  <a:lnTo>
                    <a:pt x="741426" y="224789"/>
                  </a:lnTo>
                  <a:lnTo>
                    <a:pt x="697992" y="182879"/>
                  </a:lnTo>
                  <a:lnTo>
                    <a:pt x="646176" y="147827"/>
                  </a:lnTo>
                  <a:lnTo>
                    <a:pt x="603044" y="119669"/>
                  </a:lnTo>
                  <a:lnTo>
                    <a:pt x="558447" y="95090"/>
                  </a:lnTo>
                  <a:lnTo>
                    <a:pt x="512528" y="73697"/>
                  </a:lnTo>
                  <a:lnTo>
                    <a:pt x="465431" y="55102"/>
                  </a:lnTo>
                  <a:lnTo>
                    <a:pt x="417301" y="38913"/>
                  </a:lnTo>
                  <a:lnTo>
                    <a:pt x="368281" y="24739"/>
                  </a:lnTo>
                  <a:lnTo>
                    <a:pt x="318516" y="12191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1815"/>
                  </a:lnTo>
                  <a:lnTo>
                    <a:pt x="62279" y="99250"/>
                  </a:lnTo>
                  <a:lnTo>
                    <a:pt x="82231" y="146486"/>
                  </a:lnTo>
                  <a:lnTo>
                    <a:pt x="97195" y="193567"/>
                  </a:lnTo>
                  <a:lnTo>
                    <a:pt x="107170" y="240539"/>
                  </a:lnTo>
                  <a:lnTo>
                    <a:pt x="112157" y="287444"/>
                  </a:lnTo>
                  <a:lnTo>
                    <a:pt x="112156" y="334328"/>
                  </a:lnTo>
                  <a:lnTo>
                    <a:pt x="107168" y="381235"/>
                  </a:lnTo>
                  <a:lnTo>
                    <a:pt x="97191" y="428208"/>
                  </a:lnTo>
                  <a:lnTo>
                    <a:pt x="82227" y="475294"/>
                  </a:lnTo>
                  <a:lnTo>
                    <a:pt x="62276" y="522534"/>
                  </a:lnTo>
                  <a:lnTo>
                    <a:pt x="37338" y="569975"/>
                  </a:lnTo>
                  <a:lnTo>
                    <a:pt x="0" y="624077"/>
                  </a:lnTo>
                  <a:lnTo>
                    <a:pt x="243840" y="624077"/>
                  </a:lnTo>
                  <a:lnTo>
                    <a:pt x="318516" y="607313"/>
                  </a:lnTo>
                  <a:lnTo>
                    <a:pt x="391668" y="588263"/>
                  </a:lnTo>
                  <a:lnTo>
                    <a:pt x="462534" y="565403"/>
                  </a:lnTo>
                  <a:lnTo>
                    <a:pt x="527304" y="538733"/>
                  </a:lnTo>
                  <a:lnTo>
                    <a:pt x="589788" y="509777"/>
                  </a:lnTo>
                  <a:lnTo>
                    <a:pt x="646176" y="473963"/>
                  </a:lnTo>
                  <a:lnTo>
                    <a:pt x="695706" y="436625"/>
                  </a:lnTo>
                  <a:lnTo>
                    <a:pt x="741426" y="397001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355853"/>
                  </a:lnTo>
                  <a:lnTo>
                    <a:pt x="741426" y="397001"/>
                  </a:lnTo>
                  <a:lnTo>
                    <a:pt x="695706" y="436625"/>
                  </a:lnTo>
                  <a:lnTo>
                    <a:pt x="646176" y="473963"/>
                  </a:lnTo>
                  <a:lnTo>
                    <a:pt x="589788" y="509777"/>
                  </a:lnTo>
                  <a:lnTo>
                    <a:pt x="527304" y="538733"/>
                  </a:lnTo>
                  <a:lnTo>
                    <a:pt x="462534" y="565403"/>
                  </a:lnTo>
                  <a:lnTo>
                    <a:pt x="391668" y="588263"/>
                  </a:lnTo>
                  <a:lnTo>
                    <a:pt x="318516" y="607313"/>
                  </a:lnTo>
                  <a:lnTo>
                    <a:pt x="243840" y="624077"/>
                  </a:lnTo>
                  <a:lnTo>
                    <a:pt x="0" y="624077"/>
                  </a:lnTo>
                  <a:lnTo>
                    <a:pt x="37338" y="569975"/>
                  </a:lnTo>
                  <a:lnTo>
                    <a:pt x="62276" y="522534"/>
                  </a:lnTo>
                  <a:lnTo>
                    <a:pt x="82227" y="475294"/>
                  </a:lnTo>
                  <a:lnTo>
                    <a:pt x="97191" y="428208"/>
                  </a:lnTo>
                  <a:lnTo>
                    <a:pt x="107168" y="381235"/>
                  </a:lnTo>
                  <a:lnTo>
                    <a:pt x="112156" y="334328"/>
                  </a:lnTo>
                  <a:lnTo>
                    <a:pt x="112157" y="287444"/>
                  </a:lnTo>
                  <a:lnTo>
                    <a:pt x="107170" y="240539"/>
                  </a:lnTo>
                  <a:lnTo>
                    <a:pt x="97195" y="193567"/>
                  </a:lnTo>
                  <a:lnTo>
                    <a:pt x="82231" y="146486"/>
                  </a:lnTo>
                  <a:lnTo>
                    <a:pt x="62279" y="99250"/>
                  </a:lnTo>
                  <a:lnTo>
                    <a:pt x="37338" y="51815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2191"/>
                  </a:lnTo>
                  <a:lnTo>
                    <a:pt x="368281" y="24739"/>
                  </a:lnTo>
                  <a:lnTo>
                    <a:pt x="417301" y="38913"/>
                  </a:lnTo>
                  <a:lnTo>
                    <a:pt x="465431" y="55102"/>
                  </a:lnTo>
                  <a:lnTo>
                    <a:pt x="512528" y="73697"/>
                  </a:lnTo>
                  <a:lnTo>
                    <a:pt x="558447" y="95090"/>
                  </a:lnTo>
                  <a:lnTo>
                    <a:pt x="603044" y="119669"/>
                  </a:lnTo>
                  <a:lnTo>
                    <a:pt x="646176" y="147827"/>
                  </a:lnTo>
                  <a:lnTo>
                    <a:pt x="697992" y="182879"/>
                  </a:lnTo>
                  <a:lnTo>
                    <a:pt x="741426" y="224789"/>
                  </a:lnTo>
                  <a:lnTo>
                    <a:pt x="781050" y="265937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839728" y="2011639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664269" y="3180905"/>
            <a:ext cx="756285" cy="661670"/>
            <a:chOff x="2664269" y="3180905"/>
            <a:chExt cx="756285" cy="661670"/>
          </a:xfrm>
        </p:grpSpPr>
        <p:sp>
          <p:nvSpPr>
            <p:cNvPr id="20" name="object 20"/>
            <p:cNvSpPr/>
            <p:nvPr/>
          </p:nvSpPr>
          <p:spPr>
            <a:xfrm>
              <a:off x="2683001" y="3199637"/>
              <a:ext cx="718820" cy="624205"/>
            </a:xfrm>
            <a:custGeom>
              <a:avLst/>
              <a:gdLst/>
              <a:ahLst/>
              <a:cxnLst/>
              <a:rect l="l" t="t" r="r" b="b"/>
              <a:pathLst>
                <a:path w="718820" h="624204">
                  <a:moveTo>
                    <a:pt x="624839" y="311657"/>
                  </a:moveTo>
                  <a:lnTo>
                    <a:pt x="0" y="0"/>
                  </a:lnTo>
                  <a:lnTo>
                    <a:pt x="0" y="624077"/>
                  </a:lnTo>
                  <a:lnTo>
                    <a:pt x="624839" y="311657"/>
                  </a:lnTo>
                  <a:close/>
                </a:path>
                <a:path w="718820" h="624204">
                  <a:moveTo>
                    <a:pt x="718565" y="311657"/>
                  </a:moveTo>
                  <a:lnTo>
                    <a:pt x="714755" y="293369"/>
                  </a:lnTo>
                  <a:lnTo>
                    <a:pt x="704088" y="278891"/>
                  </a:lnTo>
                  <a:lnTo>
                    <a:pt x="689610" y="268223"/>
                  </a:lnTo>
                  <a:lnTo>
                    <a:pt x="671321" y="265937"/>
                  </a:lnTo>
                  <a:lnTo>
                    <a:pt x="654557" y="268223"/>
                  </a:lnTo>
                  <a:lnTo>
                    <a:pt x="639317" y="278891"/>
                  </a:lnTo>
                  <a:lnTo>
                    <a:pt x="629411" y="293369"/>
                  </a:lnTo>
                  <a:lnTo>
                    <a:pt x="624839" y="311657"/>
                  </a:lnTo>
                  <a:lnTo>
                    <a:pt x="629411" y="330707"/>
                  </a:lnTo>
                  <a:lnTo>
                    <a:pt x="639317" y="345185"/>
                  </a:lnTo>
                  <a:lnTo>
                    <a:pt x="659808" y="357829"/>
                  </a:lnTo>
                  <a:lnTo>
                    <a:pt x="680575" y="358844"/>
                  </a:lnTo>
                  <a:lnTo>
                    <a:pt x="699573" y="349411"/>
                  </a:lnTo>
                  <a:lnTo>
                    <a:pt x="714755" y="330707"/>
                  </a:lnTo>
                  <a:lnTo>
                    <a:pt x="718565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9115" y="3446849"/>
              <a:ext cx="131178" cy="13035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683001" y="3199637"/>
              <a:ext cx="624840" cy="624205"/>
            </a:xfrm>
            <a:custGeom>
              <a:avLst/>
              <a:gdLst/>
              <a:ahLst/>
              <a:cxnLst/>
              <a:rect l="l" t="t" r="r" b="b"/>
              <a:pathLst>
                <a:path w="624839" h="624204">
                  <a:moveTo>
                    <a:pt x="0" y="0"/>
                  </a:moveTo>
                  <a:lnTo>
                    <a:pt x="624839" y="311657"/>
                  </a:lnTo>
                  <a:lnTo>
                    <a:pt x="0" y="624077"/>
                  </a:lnTo>
                  <a:lnTo>
                    <a:pt x="0" y="0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724409" y="3396812"/>
            <a:ext cx="422909" cy="233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50" b="1" spc="-5" dirty="0">
                <a:latin typeface="Comic Sans MS"/>
                <a:cs typeface="Comic Sans MS"/>
              </a:rPr>
              <a:t>N</a:t>
            </a:r>
            <a:r>
              <a:rPr sz="1350" b="1" spc="5" dirty="0">
                <a:latin typeface="Comic Sans MS"/>
                <a:cs typeface="Comic Sans MS"/>
              </a:rPr>
              <a:t>OT</a:t>
            </a:r>
            <a:endParaRPr sz="135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4537" y="1639061"/>
            <a:ext cx="1250950" cy="780415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284480" marR="133985" indent="-143510">
              <a:lnSpc>
                <a:spcPts val="2170"/>
              </a:lnSpc>
              <a:spcBef>
                <a:spcPts val="980"/>
              </a:spcBef>
            </a:pPr>
            <a:r>
              <a:rPr sz="1900" dirty="0">
                <a:latin typeface="Comic Sans MS"/>
                <a:cs typeface="Comic Sans MS"/>
              </a:rPr>
              <a:t>50B</a:t>
            </a:r>
            <a:r>
              <a:rPr sz="1900" spc="10" dirty="0">
                <a:latin typeface="Comic Sans MS"/>
                <a:cs typeface="Comic Sans MS"/>
              </a:rPr>
              <a:t>F</a:t>
            </a:r>
            <a:r>
              <a:rPr sz="1900" spc="-10" dirty="0">
                <a:latin typeface="Comic Sans MS"/>
                <a:cs typeface="Comic Sans MS"/>
              </a:rPr>
              <a:t>-</a:t>
            </a:r>
            <a:r>
              <a:rPr sz="1900" spc="5" dirty="0">
                <a:latin typeface="Comic Sans MS"/>
                <a:cs typeface="Comic Sans MS"/>
              </a:rPr>
              <a:t>P</a:t>
            </a:r>
            <a:r>
              <a:rPr sz="1900" spc="10" dirty="0">
                <a:latin typeface="Comic Sans MS"/>
                <a:cs typeface="Comic Sans MS"/>
              </a:rPr>
              <a:t>h  </a:t>
            </a: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744980" y="3511295"/>
            <a:ext cx="938530" cy="0"/>
          </a:xfrm>
          <a:custGeom>
            <a:avLst/>
            <a:gdLst/>
            <a:ahLst/>
            <a:cxnLst/>
            <a:rect l="l" t="t" r="r" b="b"/>
            <a:pathLst>
              <a:path w="938530">
                <a:moveTo>
                  <a:pt x="0" y="0"/>
                </a:moveTo>
                <a:lnTo>
                  <a:pt x="938022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94537" y="3043427"/>
            <a:ext cx="1250950" cy="935990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9695">
              <a:lnSpc>
                <a:spcPts val="2140"/>
              </a:lnSpc>
              <a:spcBef>
                <a:spcPts val="210"/>
              </a:spcBef>
            </a:pPr>
            <a:r>
              <a:rPr sz="1900" spc="5" dirty="0">
                <a:latin typeface="Comic Sans MS"/>
                <a:cs typeface="Comic Sans MS"/>
              </a:rPr>
              <a:t>IN1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52-b</a:t>
            </a:r>
            <a:endParaRPr sz="1900">
              <a:latin typeface="Comic Sans MS"/>
              <a:cs typeface="Comic Sans MS"/>
            </a:endParaRPr>
          </a:p>
          <a:p>
            <a:pPr marL="141605">
              <a:lnSpc>
                <a:spcPts val="2140"/>
              </a:lnSpc>
            </a:pPr>
            <a:r>
              <a:rPr sz="1900" spc="5" dirty="0">
                <a:latin typeface="Comic Sans MS"/>
                <a:cs typeface="Comic Sans MS"/>
              </a:rPr>
              <a:t>Open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  <a:p>
            <a:pPr marL="117475">
              <a:lnSpc>
                <a:spcPct val="100000"/>
              </a:lnSpc>
              <a:spcBef>
                <a:spcPts val="15"/>
              </a:spcBef>
            </a:pPr>
            <a:r>
              <a:rPr sz="1900" spc="5" dirty="0">
                <a:latin typeface="Comic Sans MS"/>
                <a:cs typeface="Comic Sans MS"/>
              </a:rPr>
              <a:t>Close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039" y="2548021"/>
            <a:ext cx="169989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5" dirty="0">
                <a:latin typeface="Comic Sans MS"/>
                <a:cs typeface="Comic Sans MS"/>
              </a:rPr>
              <a:t>Ph.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0904" y="4224421"/>
            <a:ext cx="91694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dirty="0">
                <a:latin typeface="Comic Sans MS"/>
                <a:cs typeface="Comic Sans MS"/>
              </a:rPr>
              <a:t>50BF-N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94537" y="4135373"/>
            <a:ext cx="1250950" cy="780415"/>
          </a:xfrm>
          <a:custGeom>
            <a:avLst/>
            <a:gdLst/>
            <a:ahLst/>
            <a:cxnLst/>
            <a:rect l="l" t="t" r="r" b="b"/>
            <a:pathLst>
              <a:path w="1250950" h="780414">
                <a:moveTo>
                  <a:pt x="0" y="0"/>
                </a:moveTo>
                <a:lnTo>
                  <a:pt x="0" y="780288"/>
                </a:lnTo>
                <a:lnTo>
                  <a:pt x="1250442" y="780287"/>
                </a:lnTo>
                <a:lnTo>
                  <a:pt x="1250442" y="0"/>
                </a:lnTo>
                <a:lnTo>
                  <a:pt x="0" y="0"/>
                </a:lnTo>
                <a:close/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66826" y="4499555"/>
            <a:ext cx="70675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744980" y="5150357"/>
            <a:ext cx="468630" cy="0"/>
          </a:xfrm>
          <a:custGeom>
            <a:avLst/>
            <a:gdLst/>
            <a:ahLst/>
            <a:cxnLst/>
            <a:rect l="l" t="t" r="r" b="b"/>
            <a:pathLst>
              <a:path w="468630">
                <a:moveTo>
                  <a:pt x="0" y="0"/>
                </a:moveTo>
                <a:lnTo>
                  <a:pt x="46863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50370" y="5044384"/>
            <a:ext cx="162433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0" dirty="0">
                <a:latin typeface="Comic Sans MS"/>
                <a:cs typeface="Comic Sans MS"/>
              </a:rPr>
              <a:t>N.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726247" y="5521007"/>
            <a:ext cx="2226310" cy="349250"/>
            <a:chOff x="1726247" y="5521007"/>
            <a:chExt cx="2226310" cy="349250"/>
          </a:xfrm>
        </p:grpSpPr>
        <p:sp>
          <p:nvSpPr>
            <p:cNvPr id="34" name="object 34"/>
            <p:cNvSpPr/>
            <p:nvPr/>
          </p:nvSpPr>
          <p:spPr>
            <a:xfrm>
              <a:off x="1767839" y="5539740"/>
              <a:ext cx="2165985" cy="0"/>
            </a:xfrm>
            <a:custGeom>
              <a:avLst/>
              <a:gdLst/>
              <a:ahLst/>
              <a:cxnLst/>
              <a:rect l="l" t="t" r="r" b="b"/>
              <a:pathLst>
                <a:path w="2165985">
                  <a:moveTo>
                    <a:pt x="0" y="0"/>
                  </a:moveTo>
                  <a:lnTo>
                    <a:pt x="2165603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44980" y="5851397"/>
              <a:ext cx="1250950" cy="0"/>
            </a:xfrm>
            <a:custGeom>
              <a:avLst/>
              <a:gdLst/>
              <a:ahLst/>
              <a:cxnLst/>
              <a:rect l="l" t="t" r="r" b="b"/>
              <a:pathLst>
                <a:path w="1250950">
                  <a:moveTo>
                    <a:pt x="0" y="0"/>
                  </a:moveTo>
                  <a:lnTo>
                    <a:pt x="1250442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25451" y="5335711"/>
            <a:ext cx="1341120" cy="650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2555" marR="5080" indent="-110489">
              <a:lnSpc>
                <a:spcPct val="107900"/>
              </a:lnSpc>
              <a:spcBef>
                <a:spcPts val="95"/>
              </a:spcBef>
            </a:pPr>
            <a:r>
              <a:rPr sz="1900" spc="5" dirty="0">
                <a:latin typeface="Comic Sans MS"/>
                <a:cs typeface="Comic Sans MS"/>
              </a:rPr>
              <a:t>Out</a:t>
            </a:r>
            <a:r>
              <a:rPr sz="1900" spc="-7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Enable. </a:t>
            </a:r>
            <a:r>
              <a:rPr sz="1900" spc="-55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In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428811" y="4195889"/>
            <a:ext cx="1288415" cy="661670"/>
            <a:chOff x="2428811" y="4195889"/>
            <a:chExt cx="1288415" cy="661670"/>
          </a:xfrm>
        </p:grpSpPr>
        <p:sp>
          <p:nvSpPr>
            <p:cNvPr id="38" name="object 38"/>
            <p:cNvSpPr/>
            <p:nvPr/>
          </p:nvSpPr>
          <p:spPr>
            <a:xfrm>
              <a:off x="2447543" y="444779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447543" y="4526279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447543" y="4603241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07238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265937"/>
                  </a:lnTo>
                  <a:lnTo>
                    <a:pt x="748844" y="229773"/>
                  </a:lnTo>
                  <a:lnTo>
                    <a:pt x="713328" y="196538"/>
                  </a:lnTo>
                  <a:lnTo>
                    <a:pt x="675518" y="166129"/>
                  </a:lnTo>
                  <a:lnTo>
                    <a:pt x="635666" y="138443"/>
                  </a:lnTo>
                  <a:lnTo>
                    <a:pt x="594026" y="113376"/>
                  </a:lnTo>
                  <a:lnTo>
                    <a:pt x="550850" y="90826"/>
                  </a:lnTo>
                  <a:lnTo>
                    <a:pt x="506392" y="70687"/>
                  </a:lnTo>
                  <a:lnTo>
                    <a:pt x="460905" y="52858"/>
                  </a:lnTo>
                  <a:lnTo>
                    <a:pt x="414642" y="37235"/>
                  </a:lnTo>
                  <a:lnTo>
                    <a:pt x="367857" y="23714"/>
                  </a:lnTo>
                  <a:lnTo>
                    <a:pt x="320802" y="12191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1815"/>
                  </a:lnTo>
                  <a:lnTo>
                    <a:pt x="68579" y="108203"/>
                  </a:lnTo>
                  <a:lnTo>
                    <a:pt x="89153" y="166115"/>
                  </a:lnTo>
                  <a:lnTo>
                    <a:pt x="102827" y="208657"/>
                  </a:lnTo>
                  <a:lnTo>
                    <a:pt x="111031" y="258061"/>
                  </a:lnTo>
                  <a:lnTo>
                    <a:pt x="113766" y="310895"/>
                  </a:lnTo>
                  <a:lnTo>
                    <a:pt x="111031" y="363730"/>
                  </a:lnTo>
                  <a:lnTo>
                    <a:pt x="102827" y="413134"/>
                  </a:lnTo>
                  <a:lnTo>
                    <a:pt x="89153" y="455675"/>
                  </a:lnTo>
                  <a:lnTo>
                    <a:pt x="68579" y="513587"/>
                  </a:lnTo>
                  <a:lnTo>
                    <a:pt x="37337" y="569975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7313"/>
                  </a:lnTo>
                  <a:lnTo>
                    <a:pt x="369420" y="594932"/>
                  </a:lnTo>
                  <a:lnTo>
                    <a:pt x="416757" y="581136"/>
                  </a:lnTo>
                  <a:lnTo>
                    <a:pt x="462792" y="565697"/>
                  </a:lnTo>
                  <a:lnTo>
                    <a:pt x="507504" y="548389"/>
                  </a:lnTo>
                  <a:lnTo>
                    <a:pt x="550876" y="528985"/>
                  </a:lnTo>
                  <a:lnTo>
                    <a:pt x="592885" y="507258"/>
                  </a:lnTo>
                  <a:lnTo>
                    <a:pt x="633513" y="482983"/>
                  </a:lnTo>
                  <a:lnTo>
                    <a:pt x="672740" y="455931"/>
                  </a:lnTo>
                  <a:lnTo>
                    <a:pt x="710545" y="425877"/>
                  </a:lnTo>
                  <a:lnTo>
                    <a:pt x="746909" y="392593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6909" y="392593"/>
                  </a:lnTo>
                  <a:lnTo>
                    <a:pt x="710545" y="425877"/>
                  </a:lnTo>
                  <a:lnTo>
                    <a:pt x="672740" y="455931"/>
                  </a:lnTo>
                  <a:lnTo>
                    <a:pt x="633513" y="482983"/>
                  </a:lnTo>
                  <a:lnTo>
                    <a:pt x="592885" y="507258"/>
                  </a:lnTo>
                  <a:lnTo>
                    <a:pt x="550876" y="528985"/>
                  </a:lnTo>
                  <a:lnTo>
                    <a:pt x="507504" y="548389"/>
                  </a:lnTo>
                  <a:lnTo>
                    <a:pt x="462792" y="565697"/>
                  </a:lnTo>
                  <a:lnTo>
                    <a:pt x="416757" y="581136"/>
                  </a:lnTo>
                  <a:lnTo>
                    <a:pt x="369420" y="594932"/>
                  </a:lnTo>
                  <a:lnTo>
                    <a:pt x="320802" y="607313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5"/>
                  </a:lnTo>
                  <a:lnTo>
                    <a:pt x="68579" y="513587"/>
                  </a:lnTo>
                  <a:lnTo>
                    <a:pt x="89153" y="455675"/>
                  </a:lnTo>
                  <a:lnTo>
                    <a:pt x="102827" y="413134"/>
                  </a:lnTo>
                  <a:lnTo>
                    <a:pt x="111031" y="363730"/>
                  </a:lnTo>
                  <a:lnTo>
                    <a:pt x="113766" y="310895"/>
                  </a:lnTo>
                  <a:lnTo>
                    <a:pt x="111031" y="258061"/>
                  </a:lnTo>
                  <a:lnTo>
                    <a:pt x="102827" y="208657"/>
                  </a:lnTo>
                  <a:lnTo>
                    <a:pt x="89153" y="166115"/>
                  </a:lnTo>
                  <a:lnTo>
                    <a:pt x="68579" y="108203"/>
                  </a:lnTo>
                  <a:lnTo>
                    <a:pt x="37337" y="51815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2191"/>
                  </a:lnTo>
                  <a:lnTo>
                    <a:pt x="367857" y="23714"/>
                  </a:lnTo>
                  <a:lnTo>
                    <a:pt x="414642" y="37235"/>
                  </a:lnTo>
                  <a:lnTo>
                    <a:pt x="460905" y="52858"/>
                  </a:lnTo>
                  <a:lnTo>
                    <a:pt x="506392" y="70687"/>
                  </a:lnTo>
                  <a:lnTo>
                    <a:pt x="550850" y="90826"/>
                  </a:lnTo>
                  <a:lnTo>
                    <a:pt x="594026" y="113376"/>
                  </a:lnTo>
                  <a:lnTo>
                    <a:pt x="635666" y="138443"/>
                  </a:lnTo>
                  <a:lnTo>
                    <a:pt x="675518" y="166129"/>
                  </a:lnTo>
                  <a:lnTo>
                    <a:pt x="713328" y="196538"/>
                  </a:lnTo>
                  <a:lnTo>
                    <a:pt x="748844" y="229773"/>
                  </a:lnTo>
                  <a:lnTo>
                    <a:pt x="781811" y="265937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4" y="311657"/>
                  </a:moveTo>
                  <a:lnTo>
                    <a:pt x="810768" y="262128"/>
                  </a:lnTo>
                  <a:lnTo>
                    <a:pt x="797814" y="214122"/>
                  </a:lnTo>
                  <a:lnTo>
                    <a:pt x="779931" y="168059"/>
                  </a:lnTo>
                  <a:lnTo>
                    <a:pt x="754386" y="126153"/>
                  </a:lnTo>
                  <a:lnTo>
                    <a:pt x="722244" y="89082"/>
                  </a:lnTo>
                  <a:lnTo>
                    <a:pt x="684571" y="57526"/>
                  </a:lnTo>
                  <a:lnTo>
                    <a:pt x="642432" y="32161"/>
                  </a:lnTo>
                  <a:lnTo>
                    <a:pt x="596892" y="13666"/>
                  </a:lnTo>
                  <a:lnTo>
                    <a:pt x="549017" y="2720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8"/>
                  </a:lnTo>
                  <a:lnTo>
                    <a:pt x="499872" y="624078"/>
                  </a:lnTo>
                  <a:lnTo>
                    <a:pt x="550164" y="619506"/>
                  </a:lnTo>
                  <a:lnTo>
                    <a:pt x="599707" y="606596"/>
                  </a:lnTo>
                  <a:lnTo>
                    <a:pt x="645144" y="587954"/>
                  </a:lnTo>
                  <a:lnTo>
                    <a:pt x="686105" y="563547"/>
                  </a:lnTo>
                  <a:lnTo>
                    <a:pt x="722222" y="533346"/>
                  </a:lnTo>
                  <a:lnTo>
                    <a:pt x="753126" y="497320"/>
                  </a:lnTo>
                  <a:lnTo>
                    <a:pt x="778446" y="455438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499872" y="624078"/>
                  </a:moveTo>
                  <a:lnTo>
                    <a:pt x="0" y="624078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9017" y="2720"/>
                  </a:lnTo>
                  <a:lnTo>
                    <a:pt x="596892" y="13666"/>
                  </a:lnTo>
                  <a:lnTo>
                    <a:pt x="642432" y="32161"/>
                  </a:lnTo>
                  <a:lnTo>
                    <a:pt x="684571" y="57526"/>
                  </a:lnTo>
                  <a:lnTo>
                    <a:pt x="722244" y="89082"/>
                  </a:lnTo>
                  <a:lnTo>
                    <a:pt x="754386" y="126153"/>
                  </a:lnTo>
                  <a:lnTo>
                    <a:pt x="779931" y="168059"/>
                  </a:lnTo>
                  <a:lnTo>
                    <a:pt x="797814" y="214122"/>
                  </a:lnTo>
                  <a:lnTo>
                    <a:pt x="810768" y="262128"/>
                  </a:lnTo>
                  <a:lnTo>
                    <a:pt x="813054" y="311657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8446" y="455438"/>
                  </a:lnTo>
                  <a:lnTo>
                    <a:pt x="753126" y="497320"/>
                  </a:lnTo>
                  <a:lnTo>
                    <a:pt x="722222" y="533346"/>
                  </a:lnTo>
                  <a:lnTo>
                    <a:pt x="686105" y="563547"/>
                  </a:lnTo>
                  <a:lnTo>
                    <a:pt x="645144" y="587954"/>
                  </a:lnTo>
                  <a:lnTo>
                    <a:pt x="599707" y="606596"/>
                  </a:lnTo>
                  <a:lnTo>
                    <a:pt x="550164" y="619506"/>
                  </a:lnTo>
                  <a:lnTo>
                    <a:pt x="499872" y="624078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2784594" y="4343355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4383341" y="4272851"/>
            <a:ext cx="1289050" cy="661670"/>
            <a:chOff x="4383341" y="4272851"/>
            <a:chExt cx="1289050" cy="661670"/>
          </a:xfrm>
        </p:grpSpPr>
        <p:sp>
          <p:nvSpPr>
            <p:cNvPr id="48" name="object 48"/>
            <p:cNvSpPr/>
            <p:nvPr/>
          </p:nvSpPr>
          <p:spPr>
            <a:xfrm>
              <a:off x="440207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02073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02073" y="468249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027675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268223"/>
                  </a:lnTo>
                  <a:lnTo>
                    <a:pt x="748978" y="232146"/>
                  </a:lnTo>
                  <a:lnTo>
                    <a:pt x="713768" y="198928"/>
                  </a:lnTo>
                  <a:lnTo>
                    <a:pt x="675802" y="168483"/>
                  </a:lnTo>
                  <a:lnTo>
                    <a:pt x="635459" y="140725"/>
                  </a:lnTo>
                  <a:lnTo>
                    <a:pt x="593122" y="115570"/>
                  </a:lnTo>
                  <a:lnTo>
                    <a:pt x="549169" y="92930"/>
                  </a:lnTo>
                  <a:lnTo>
                    <a:pt x="503983" y="72722"/>
                  </a:lnTo>
                  <a:lnTo>
                    <a:pt x="457944" y="54858"/>
                  </a:lnTo>
                  <a:lnTo>
                    <a:pt x="411432" y="39253"/>
                  </a:lnTo>
                  <a:lnTo>
                    <a:pt x="364829" y="25821"/>
                  </a:lnTo>
                  <a:lnTo>
                    <a:pt x="318516" y="14478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4101"/>
                  </a:lnTo>
                  <a:lnTo>
                    <a:pt x="62274" y="100815"/>
                  </a:lnTo>
                  <a:lnTo>
                    <a:pt x="82210" y="147636"/>
                  </a:lnTo>
                  <a:lnTo>
                    <a:pt x="97149" y="194542"/>
                  </a:lnTo>
                  <a:lnTo>
                    <a:pt x="107096" y="241508"/>
                  </a:lnTo>
                  <a:lnTo>
                    <a:pt x="112055" y="288511"/>
                  </a:lnTo>
                  <a:lnTo>
                    <a:pt x="112032" y="335528"/>
                  </a:lnTo>
                  <a:lnTo>
                    <a:pt x="107031" y="382533"/>
                  </a:lnTo>
                  <a:lnTo>
                    <a:pt x="97056" y="429504"/>
                  </a:lnTo>
                  <a:lnTo>
                    <a:pt x="82112" y="476418"/>
                  </a:lnTo>
                  <a:lnTo>
                    <a:pt x="62205" y="523249"/>
                  </a:lnTo>
                  <a:lnTo>
                    <a:pt x="37338" y="569975"/>
                  </a:lnTo>
                  <a:lnTo>
                    <a:pt x="0" y="624078"/>
                  </a:lnTo>
                  <a:lnTo>
                    <a:pt x="243840" y="624078"/>
                  </a:lnTo>
                  <a:lnTo>
                    <a:pt x="318516" y="609600"/>
                  </a:lnTo>
                  <a:lnTo>
                    <a:pt x="365610" y="597936"/>
                  </a:lnTo>
                  <a:lnTo>
                    <a:pt x="412497" y="584360"/>
                  </a:lnTo>
                  <a:lnTo>
                    <a:pt x="458909" y="568748"/>
                  </a:lnTo>
                  <a:lnTo>
                    <a:pt x="504579" y="550978"/>
                  </a:lnTo>
                  <a:lnTo>
                    <a:pt x="549240" y="530926"/>
                  </a:lnTo>
                  <a:lnTo>
                    <a:pt x="592625" y="508472"/>
                  </a:lnTo>
                  <a:lnTo>
                    <a:pt x="634466" y="483491"/>
                  </a:lnTo>
                  <a:lnTo>
                    <a:pt x="674496" y="455861"/>
                  </a:lnTo>
                  <a:lnTo>
                    <a:pt x="712449" y="425460"/>
                  </a:lnTo>
                  <a:lnTo>
                    <a:pt x="748055" y="392165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355853"/>
                  </a:lnTo>
                  <a:lnTo>
                    <a:pt x="748055" y="392165"/>
                  </a:lnTo>
                  <a:lnTo>
                    <a:pt x="712449" y="425460"/>
                  </a:lnTo>
                  <a:lnTo>
                    <a:pt x="674496" y="455861"/>
                  </a:lnTo>
                  <a:lnTo>
                    <a:pt x="634466" y="483491"/>
                  </a:lnTo>
                  <a:lnTo>
                    <a:pt x="592625" y="508472"/>
                  </a:lnTo>
                  <a:lnTo>
                    <a:pt x="549240" y="530926"/>
                  </a:lnTo>
                  <a:lnTo>
                    <a:pt x="504579" y="550978"/>
                  </a:lnTo>
                  <a:lnTo>
                    <a:pt x="458909" y="568748"/>
                  </a:lnTo>
                  <a:lnTo>
                    <a:pt x="412497" y="584360"/>
                  </a:lnTo>
                  <a:lnTo>
                    <a:pt x="365610" y="597936"/>
                  </a:lnTo>
                  <a:lnTo>
                    <a:pt x="318516" y="609600"/>
                  </a:lnTo>
                  <a:lnTo>
                    <a:pt x="243840" y="624078"/>
                  </a:lnTo>
                  <a:lnTo>
                    <a:pt x="0" y="624078"/>
                  </a:lnTo>
                  <a:lnTo>
                    <a:pt x="37338" y="569975"/>
                  </a:lnTo>
                  <a:lnTo>
                    <a:pt x="62205" y="523249"/>
                  </a:lnTo>
                  <a:lnTo>
                    <a:pt x="82112" y="476418"/>
                  </a:lnTo>
                  <a:lnTo>
                    <a:pt x="97056" y="429504"/>
                  </a:lnTo>
                  <a:lnTo>
                    <a:pt x="107031" y="382533"/>
                  </a:lnTo>
                  <a:lnTo>
                    <a:pt x="112032" y="335528"/>
                  </a:lnTo>
                  <a:lnTo>
                    <a:pt x="112055" y="288511"/>
                  </a:lnTo>
                  <a:lnTo>
                    <a:pt x="107096" y="241508"/>
                  </a:lnTo>
                  <a:lnTo>
                    <a:pt x="97149" y="194542"/>
                  </a:lnTo>
                  <a:lnTo>
                    <a:pt x="82210" y="147636"/>
                  </a:lnTo>
                  <a:lnTo>
                    <a:pt x="62274" y="100815"/>
                  </a:lnTo>
                  <a:lnTo>
                    <a:pt x="37338" y="54101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4478"/>
                  </a:lnTo>
                  <a:lnTo>
                    <a:pt x="364829" y="25821"/>
                  </a:lnTo>
                  <a:lnTo>
                    <a:pt x="411432" y="39253"/>
                  </a:lnTo>
                  <a:lnTo>
                    <a:pt x="457944" y="54858"/>
                  </a:lnTo>
                  <a:lnTo>
                    <a:pt x="503983" y="72722"/>
                  </a:lnTo>
                  <a:lnTo>
                    <a:pt x="549169" y="92930"/>
                  </a:lnTo>
                  <a:lnTo>
                    <a:pt x="593122" y="115570"/>
                  </a:lnTo>
                  <a:lnTo>
                    <a:pt x="635459" y="140725"/>
                  </a:lnTo>
                  <a:lnTo>
                    <a:pt x="675802" y="168483"/>
                  </a:lnTo>
                  <a:lnTo>
                    <a:pt x="713768" y="198928"/>
                  </a:lnTo>
                  <a:lnTo>
                    <a:pt x="748978" y="232146"/>
                  </a:lnTo>
                  <a:lnTo>
                    <a:pt x="781050" y="268223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4839728" y="4430971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7168133" y="4959095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168133" y="5234177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7" name="object 57"/>
          <p:cNvGrpSpPr/>
          <p:nvPr/>
        </p:nvGrpSpPr>
        <p:grpSpPr>
          <a:xfrm>
            <a:off x="1744979" y="2012003"/>
            <a:ext cx="5158740" cy="3858260"/>
            <a:chOff x="1744979" y="2012003"/>
            <a:chExt cx="5158740" cy="3858260"/>
          </a:xfrm>
        </p:grpSpPr>
        <p:sp>
          <p:nvSpPr>
            <p:cNvPr id="58" name="object 58"/>
            <p:cNvSpPr/>
            <p:nvPr/>
          </p:nvSpPr>
          <p:spPr>
            <a:xfrm>
              <a:off x="1744980" y="2030730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0" y="0"/>
                  </a:moveTo>
                  <a:lnTo>
                    <a:pt x="702564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744980" y="2731770"/>
              <a:ext cx="468630" cy="0"/>
            </a:xfrm>
            <a:custGeom>
              <a:avLst/>
              <a:gdLst/>
              <a:ahLst/>
              <a:cxnLst/>
              <a:rect l="l" t="t" r="r" b="b"/>
              <a:pathLst>
                <a:path w="468630">
                  <a:moveTo>
                    <a:pt x="0" y="0"/>
                  </a:move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213610" y="2186178"/>
              <a:ext cx="234315" cy="546100"/>
            </a:xfrm>
            <a:custGeom>
              <a:avLst/>
              <a:gdLst/>
              <a:ahLst/>
              <a:cxnLst/>
              <a:rect l="l" t="t" r="r" b="b"/>
              <a:pathLst>
                <a:path w="234314" h="546100">
                  <a:moveTo>
                    <a:pt x="233934" y="0"/>
                  </a:moveTo>
                  <a:lnTo>
                    <a:pt x="0" y="0"/>
                  </a:lnTo>
                  <a:lnTo>
                    <a:pt x="0" y="545592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697985" y="2107691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744979" y="4526279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702564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447544" y="3511295"/>
              <a:ext cx="0" cy="936625"/>
            </a:xfrm>
            <a:custGeom>
              <a:avLst/>
              <a:gdLst/>
              <a:ahLst/>
              <a:cxnLst/>
              <a:rect l="l" t="t" r="r" b="b"/>
              <a:pathLst>
                <a:path h="936625">
                  <a:moveTo>
                    <a:pt x="0" y="936498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213610" y="4603241"/>
              <a:ext cx="234315" cy="547370"/>
            </a:xfrm>
            <a:custGeom>
              <a:avLst/>
              <a:gdLst/>
              <a:ahLst/>
              <a:cxnLst/>
              <a:rect l="l" t="t" r="r" b="b"/>
              <a:pathLst>
                <a:path w="234314" h="547370">
                  <a:moveTo>
                    <a:pt x="233934" y="0"/>
                  </a:moveTo>
                  <a:lnTo>
                    <a:pt x="0" y="0"/>
                  </a:lnTo>
                  <a:lnTo>
                    <a:pt x="0" y="54711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697985" y="4526279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406140" y="2263139"/>
              <a:ext cx="996315" cy="1248410"/>
            </a:xfrm>
            <a:custGeom>
              <a:avLst/>
              <a:gdLst/>
              <a:ahLst/>
              <a:cxnLst/>
              <a:rect l="l" t="t" r="r" b="b"/>
              <a:pathLst>
                <a:path w="996314" h="1248410">
                  <a:moveTo>
                    <a:pt x="0" y="1248155"/>
                  </a:moveTo>
                  <a:lnTo>
                    <a:pt x="683514" y="1248155"/>
                  </a:lnTo>
                  <a:lnTo>
                    <a:pt x="683514" y="0"/>
                  </a:lnTo>
                  <a:lnTo>
                    <a:pt x="995934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933444" y="4603242"/>
              <a:ext cx="468630" cy="936625"/>
            </a:xfrm>
            <a:custGeom>
              <a:avLst/>
              <a:gdLst/>
              <a:ahLst/>
              <a:cxnLst/>
              <a:rect l="l" t="t" r="r" b="b"/>
              <a:pathLst>
                <a:path w="468629" h="936625">
                  <a:moveTo>
                    <a:pt x="0" y="936498"/>
                  </a:moveTo>
                  <a:lnTo>
                    <a:pt x="0" y="0"/>
                  </a:ln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995421" y="4682489"/>
              <a:ext cx="1407160" cy="1169035"/>
            </a:xfrm>
            <a:custGeom>
              <a:avLst/>
              <a:gdLst/>
              <a:ahLst/>
              <a:cxnLst/>
              <a:rect l="l" t="t" r="r" b="b"/>
              <a:pathLst>
                <a:path w="1407160" h="1169035">
                  <a:moveTo>
                    <a:pt x="0" y="1168908"/>
                  </a:moveTo>
                  <a:lnTo>
                    <a:pt x="1250442" y="1168908"/>
                  </a:lnTo>
                  <a:lnTo>
                    <a:pt x="1250442" y="0"/>
                  </a:lnTo>
                  <a:lnTo>
                    <a:pt x="140665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653277" y="2186178"/>
              <a:ext cx="0" cy="1248410"/>
            </a:xfrm>
            <a:custGeom>
              <a:avLst/>
              <a:gdLst/>
              <a:ahLst/>
              <a:cxnLst/>
              <a:rect l="l" t="t" r="r" b="b"/>
              <a:pathLst>
                <a:path h="1248410">
                  <a:moveTo>
                    <a:pt x="0" y="0"/>
                  </a:moveTo>
                  <a:lnTo>
                    <a:pt x="0" y="124815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653277" y="3590544"/>
              <a:ext cx="0" cy="1012825"/>
            </a:xfrm>
            <a:custGeom>
              <a:avLst/>
              <a:gdLst/>
              <a:ahLst/>
              <a:cxnLst/>
              <a:rect l="l" t="t" r="r" b="b"/>
              <a:pathLst>
                <a:path h="1012825">
                  <a:moveTo>
                    <a:pt x="0" y="0"/>
                  </a:moveTo>
                  <a:lnTo>
                    <a:pt x="0" y="1012698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653277" y="3434333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653277" y="359054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278118" y="3511295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09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268223"/>
                  </a:lnTo>
                  <a:lnTo>
                    <a:pt x="750357" y="232923"/>
                  </a:lnTo>
                  <a:lnTo>
                    <a:pt x="715334" y="200014"/>
                  </a:lnTo>
                  <a:lnTo>
                    <a:pt x="677222" y="169514"/>
                  </a:lnTo>
                  <a:lnTo>
                    <a:pt x="636497" y="141442"/>
                  </a:lnTo>
                  <a:lnTo>
                    <a:pt x="593640" y="115816"/>
                  </a:lnTo>
                  <a:lnTo>
                    <a:pt x="549129" y="92656"/>
                  </a:lnTo>
                  <a:lnTo>
                    <a:pt x="503442" y="71979"/>
                  </a:lnTo>
                  <a:lnTo>
                    <a:pt x="457059" y="53804"/>
                  </a:lnTo>
                  <a:lnTo>
                    <a:pt x="410458" y="38150"/>
                  </a:lnTo>
                  <a:lnTo>
                    <a:pt x="364117" y="25035"/>
                  </a:lnTo>
                  <a:lnTo>
                    <a:pt x="318515" y="14477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1"/>
                  </a:lnTo>
                  <a:lnTo>
                    <a:pt x="62584" y="101439"/>
                  </a:lnTo>
                  <a:lnTo>
                    <a:pt x="82751" y="148507"/>
                  </a:lnTo>
                  <a:lnTo>
                    <a:pt x="97850" y="195365"/>
                  </a:lnTo>
                  <a:lnTo>
                    <a:pt x="107890" y="242073"/>
                  </a:lnTo>
                  <a:lnTo>
                    <a:pt x="112880" y="288694"/>
                  </a:lnTo>
                  <a:lnTo>
                    <a:pt x="112831" y="335288"/>
                  </a:lnTo>
                  <a:lnTo>
                    <a:pt x="107753" y="381915"/>
                  </a:lnTo>
                  <a:lnTo>
                    <a:pt x="97654" y="428637"/>
                  </a:lnTo>
                  <a:lnTo>
                    <a:pt x="82546" y="475513"/>
                  </a:lnTo>
                  <a:lnTo>
                    <a:pt x="62437" y="522606"/>
                  </a:lnTo>
                  <a:lnTo>
                    <a:pt x="37337" y="569975"/>
                  </a:lnTo>
                  <a:lnTo>
                    <a:pt x="0" y="624077"/>
                  </a:lnTo>
                  <a:lnTo>
                    <a:pt x="243839" y="624077"/>
                  </a:lnTo>
                  <a:lnTo>
                    <a:pt x="318515" y="609599"/>
                  </a:lnTo>
                  <a:lnTo>
                    <a:pt x="365427" y="597926"/>
                  </a:lnTo>
                  <a:lnTo>
                    <a:pt x="412253" y="584300"/>
                  </a:lnTo>
                  <a:lnTo>
                    <a:pt x="458704" y="568613"/>
                  </a:lnTo>
                  <a:lnTo>
                    <a:pt x="504488" y="550756"/>
                  </a:lnTo>
                  <a:lnTo>
                    <a:pt x="549314" y="530621"/>
                  </a:lnTo>
                  <a:lnTo>
                    <a:pt x="592889" y="508097"/>
                  </a:lnTo>
                  <a:lnTo>
                    <a:pt x="634922" y="483077"/>
                  </a:lnTo>
                  <a:lnTo>
                    <a:pt x="675123" y="455452"/>
                  </a:lnTo>
                  <a:lnTo>
                    <a:pt x="713199" y="425112"/>
                  </a:lnTo>
                  <a:lnTo>
                    <a:pt x="748859" y="391949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8859" y="391949"/>
                  </a:lnTo>
                  <a:lnTo>
                    <a:pt x="713199" y="425112"/>
                  </a:lnTo>
                  <a:lnTo>
                    <a:pt x="675123" y="455452"/>
                  </a:lnTo>
                  <a:lnTo>
                    <a:pt x="634922" y="483077"/>
                  </a:lnTo>
                  <a:lnTo>
                    <a:pt x="592889" y="508097"/>
                  </a:lnTo>
                  <a:lnTo>
                    <a:pt x="549314" y="530621"/>
                  </a:lnTo>
                  <a:lnTo>
                    <a:pt x="504488" y="550756"/>
                  </a:lnTo>
                  <a:lnTo>
                    <a:pt x="458704" y="568613"/>
                  </a:lnTo>
                  <a:lnTo>
                    <a:pt x="412253" y="584300"/>
                  </a:lnTo>
                  <a:lnTo>
                    <a:pt x="365427" y="597926"/>
                  </a:lnTo>
                  <a:lnTo>
                    <a:pt x="318515" y="609599"/>
                  </a:lnTo>
                  <a:lnTo>
                    <a:pt x="243839" y="624077"/>
                  </a:lnTo>
                  <a:lnTo>
                    <a:pt x="0" y="624077"/>
                  </a:lnTo>
                  <a:lnTo>
                    <a:pt x="37337" y="569975"/>
                  </a:lnTo>
                  <a:lnTo>
                    <a:pt x="62437" y="522606"/>
                  </a:lnTo>
                  <a:lnTo>
                    <a:pt x="82546" y="475513"/>
                  </a:lnTo>
                  <a:lnTo>
                    <a:pt x="97654" y="428637"/>
                  </a:lnTo>
                  <a:lnTo>
                    <a:pt x="107753" y="381915"/>
                  </a:lnTo>
                  <a:lnTo>
                    <a:pt x="112831" y="335288"/>
                  </a:lnTo>
                  <a:lnTo>
                    <a:pt x="112880" y="288694"/>
                  </a:lnTo>
                  <a:lnTo>
                    <a:pt x="107890" y="242073"/>
                  </a:lnTo>
                  <a:lnTo>
                    <a:pt x="97850" y="195365"/>
                  </a:lnTo>
                  <a:lnTo>
                    <a:pt x="82751" y="148507"/>
                  </a:lnTo>
                  <a:lnTo>
                    <a:pt x="62584" y="101439"/>
                  </a:lnTo>
                  <a:lnTo>
                    <a:pt x="37337" y="54101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18515" y="14477"/>
                  </a:lnTo>
                  <a:lnTo>
                    <a:pt x="364117" y="25035"/>
                  </a:lnTo>
                  <a:lnTo>
                    <a:pt x="410458" y="38150"/>
                  </a:lnTo>
                  <a:lnTo>
                    <a:pt x="457059" y="53804"/>
                  </a:lnTo>
                  <a:lnTo>
                    <a:pt x="503442" y="71979"/>
                  </a:lnTo>
                  <a:lnTo>
                    <a:pt x="549129" y="92656"/>
                  </a:lnTo>
                  <a:lnTo>
                    <a:pt x="593640" y="115816"/>
                  </a:lnTo>
                  <a:lnTo>
                    <a:pt x="636497" y="141442"/>
                  </a:lnTo>
                  <a:lnTo>
                    <a:pt x="677222" y="169514"/>
                  </a:lnTo>
                  <a:lnTo>
                    <a:pt x="715334" y="200014"/>
                  </a:lnTo>
                  <a:lnTo>
                    <a:pt x="750357" y="232923"/>
                  </a:lnTo>
                  <a:lnTo>
                    <a:pt x="781811" y="268223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4" y="311657"/>
                  </a:moveTo>
                  <a:lnTo>
                    <a:pt x="808482" y="263651"/>
                  </a:lnTo>
                  <a:lnTo>
                    <a:pt x="798576" y="216407"/>
                  </a:lnTo>
                  <a:lnTo>
                    <a:pt x="779801" y="171877"/>
                  </a:lnTo>
                  <a:lnTo>
                    <a:pt x="753606" y="130068"/>
                  </a:lnTo>
                  <a:lnTo>
                    <a:pt x="721037" y="92180"/>
                  </a:lnTo>
                  <a:lnTo>
                    <a:pt x="683135" y="59411"/>
                  </a:lnTo>
                  <a:lnTo>
                    <a:pt x="640946" y="32960"/>
                  </a:lnTo>
                  <a:lnTo>
                    <a:pt x="595512" y="14026"/>
                  </a:lnTo>
                  <a:lnTo>
                    <a:pt x="547878" y="3809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47878" y="619505"/>
                  </a:lnTo>
                  <a:lnTo>
                    <a:pt x="595884" y="609599"/>
                  </a:lnTo>
                  <a:lnTo>
                    <a:pt x="641817" y="590003"/>
                  </a:lnTo>
                  <a:lnTo>
                    <a:pt x="683636" y="564046"/>
                  </a:lnTo>
                  <a:lnTo>
                    <a:pt x="720713" y="532389"/>
                  </a:lnTo>
                  <a:lnTo>
                    <a:pt x="752422" y="495690"/>
                  </a:lnTo>
                  <a:lnTo>
                    <a:pt x="778137" y="454608"/>
                  </a:lnTo>
                  <a:lnTo>
                    <a:pt x="797232" y="409803"/>
                  </a:lnTo>
                  <a:lnTo>
                    <a:pt x="809079" y="36193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7878" y="3809"/>
                  </a:lnTo>
                  <a:lnTo>
                    <a:pt x="595512" y="14026"/>
                  </a:lnTo>
                  <a:lnTo>
                    <a:pt x="640946" y="32960"/>
                  </a:lnTo>
                  <a:lnTo>
                    <a:pt x="683135" y="59411"/>
                  </a:lnTo>
                  <a:lnTo>
                    <a:pt x="721037" y="92180"/>
                  </a:lnTo>
                  <a:lnTo>
                    <a:pt x="753606" y="130068"/>
                  </a:lnTo>
                  <a:lnTo>
                    <a:pt x="779801" y="171877"/>
                  </a:lnTo>
                  <a:lnTo>
                    <a:pt x="798576" y="216407"/>
                  </a:lnTo>
                  <a:lnTo>
                    <a:pt x="808482" y="263651"/>
                  </a:lnTo>
                  <a:lnTo>
                    <a:pt x="813054" y="311657"/>
                  </a:lnTo>
                  <a:lnTo>
                    <a:pt x="809079" y="361933"/>
                  </a:lnTo>
                  <a:lnTo>
                    <a:pt x="797232" y="409803"/>
                  </a:lnTo>
                  <a:lnTo>
                    <a:pt x="778137" y="454608"/>
                  </a:lnTo>
                  <a:lnTo>
                    <a:pt x="752422" y="495690"/>
                  </a:lnTo>
                  <a:lnTo>
                    <a:pt x="720713" y="532389"/>
                  </a:lnTo>
                  <a:lnTo>
                    <a:pt x="683636" y="564046"/>
                  </a:lnTo>
                  <a:lnTo>
                    <a:pt x="641817" y="590003"/>
                  </a:lnTo>
                  <a:lnTo>
                    <a:pt x="595884" y="609599"/>
                  </a:lnTo>
                  <a:lnTo>
                    <a:pt x="547878" y="619505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6855714" y="4472177"/>
            <a:ext cx="1250950" cy="936625"/>
          </a:xfrm>
          <a:prstGeom prst="rect">
            <a:avLst/>
          </a:prstGeom>
          <a:ln w="37452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147320">
              <a:lnSpc>
                <a:spcPct val="100000"/>
              </a:lnSpc>
              <a:spcBef>
                <a:spcPts val="215"/>
              </a:spcBef>
            </a:pPr>
            <a:r>
              <a:rPr sz="1900" spc="5" dirty="0">
                <a:latin typeface="Comic Sans MS"/>
                <a:cs typeface="Comic Sans MS"/>
              </a:rPr>
              <a:t>LOGICA</a:t>
            </a:r>
            <a:endParaRPr sz="1900">
              <a:latin typeface="Comic Sans MS"/>
              <a:cs typeface="Comic Sans MS"/>
            </a:endParaRPr>
          </a:p>
          <a:p>
            <a:pPr marL="751840">
              <a:lnSpc>
                <a:spcPts val="2215"/>
              </a:lnSpc>
              <a:spcBef>
                <a:spcPts val="175"/>
              </a:spcBef>
            </a:pP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  <a:p>
            <a:pPr marL="764540">
              <a:lnSpc>
                <a:spcPts val="2215"/>
              </a:lnSpc>
            </a:pP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8154161" y="3297173"/>
            <a:ext cx="938530" cy="428625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505"/>
              </a:spcBef>
            </a:pPr>
            <a:r>
              <a:rPr sz="1900" spc="10" dirty="0">
                <a:latin typeface="Comic Sans MS"/>
                <a:cs typeface="Comic Sans MS"/>
              </a:rPr>
              <a:t>OUT´s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7841741" y="351129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5950699" y="3328368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6903720" y="3122675"/>
            <a:ext cx="938530" cy="779780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127635" rIns="0" bIns="0" rtlCol="0">
            <a:spAutoFit/>
          </a:bodyPr>
          <a:lstStyle/>
          <a:p>
            <a:pPr marL="70485" marR="63500" indent="64769">
              <a:lnSpc>
                <a:spcPts val="2140"/>
              </a:lnSpc>
              <a:spcBef>
                <a:spcPts val="1005"/>
              </a:spcBef>
            </a:pPr>
            <a:r>
              <a:rPr sz="1900" spc="15" dirty="0">
                <a:latin typeface="Comic Sans MS"/>
                <a:cs typeface="Comic Sans MS"/>
              </a:rPr>
              <a:t>TIME </a:t>
            </a:r>
            <a:r>
              <a:rPr sz="1900" spc="-55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DEL</a:t>
            </a:r>
            <a:r>
              <a:rPr sz="1900" spc="25" dirty="0">
                <a:latin typeface="Comic Sans MS"/>
                <a:cs typeface="Comic Sans MS"/>
              </a:rPr>
              <a:t>A</a:t>
            </a:r>
            <a:r>
              <a:rPr sz="1900" spc="15" dirty="0">
                <a:latin typeface="Comic Sans MS"/>
                <a:cs typeface="Comic Sans MS"/>
              </a:rPr>
              <a:t>Y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83" name="object 83"/>
          <p:cNvSpPr txBox="1">
            <a:spLocks noGrp="1"/>
          </p:cNvSpPr>
          <p:nvPr>
            <p:ph type="title"/>
          </p:nvPr>
        </p:nvSpPr>
        <p:spPr>
          <a:xfrm>
            <a:off x="2051303" y="819150"/>
            <a:ext cx="3600450" cy="54673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229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Interruptor</a:t>
            </a:r>
            <a:r>
              <a:rPr sz="2600" b="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Abierto.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6019791" y="1379472"/>
            <a:ext cx="288290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Comic Sans MS"/>
                <a:cs typeface="Comic Sans MS"/>
              </a:rPr>
              <a:t>Si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esta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condicion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no 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desaparece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antes</a:t>
            </a:r>
            <a:r>
              <a:rPr sz="2000" spc="59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de </a:t>
            </a:r>
            <a:r>
              <a:rPr sz="2000" spc="-58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que termine el Delay, </a:t>
            </a:r>
            <a:r>
              <a:rPr sz="2000" dirty="0">
                <a:latin typeface="Comic Sans MS"/>
                <a:cs typeface="Comic Sans MS"/>
              </a:rPr>
              <a:t>se </a:t>
            </a:r>
            <a:r>
              <a:rPr sz="2000" spc="-58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activaran</a:t>
            </a:r>
            <a:r>
              <a:rPr sz="2000" spc="1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las</a:t>
            </a:r>
            <a:r>
              <a:rPr sz="2000" spc="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salidas.</a:t>
            </a:r>
            <a:endParaRPr sz="2000">
              <a:latin typeface="Comic Sans MS"/>
              <a:cs typeface="Comic Sans MS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2023109" y="790955"/>
            <a:ext cx="3657600" cy="603885"/>
            <a:chOff x="2023109" y="790955"/>
            <a:chExt cx="3657600" cy="603885"/>
          </a:xfrm>
        </p:grpSpPr>
        <p:sp>
          <p:nvSpPr>
            <p:cNvPr id="86" name="object 86"/>
            <p:cNvSpPr/>
            <p:nvPr/>
          </p:nvSpPr>
          <p:spPr>
            <a:xfrm>
              <a:off x="2051303" y="819149"/>
              <a:ext cx="3600450" cy="546735"/>
            </a:xfrm>
            <a:custGeom>
              <a:avLst/>
              <a:gdLst/>
              <a:ahLst/>
              <a:cxnLst/>
              <a:rect l="l" t="t" r="r" b="b"/>
              <a:pathLst>
                <a:path w="3600450" h="546735">
                  <a:moveTo>
                    <a:pt x="3600450" y="546353"/>
                  </a:moveTo>
                  <a:lnTo>
                    <a:pt x="3600450" y="0"/>
                  </a:lnTo>
                  <a:lnTo>
                    <a:pt x="0" y="0"/>
                  </a:lnTo>
                  <a:lnTo>
                    <a:pt x="0" y="546354"/>
                  </a:lnTo>
                  <a:lnTo>
                    <a:pt x="3600450" y="54635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023109" y="790955"/>
              <a:ext cx="3657600" cy="603885"/>
            </a:xfrm>
            <a:custGeom>
              <a:avLst/>
              <a:gdLst/>
              <a:ahLst/>
              <a:cxnLst/>
              <a:rect l="l" t="t" r="r" b="b"/>
              <a:pathLst>
                <a:path w="3657600" h="603885">
                  <a:moveTo>
                    <a:pt x="3657600" y="603504"/>
                  </a:moveTo>
                  <a:lnTo>
                    <a:pt x="3657600" y="0"/>
                  </a:lnTo>
                  <a:lnTo>
                    <a:pt x="0" y="0"/>
                  </a:lnTo>
                  <a:lnTo>
                    <a:pt x="0" y="603504"/>
                  </a:lnTo>
                  <a:lnTo>
                    <a:pt x="28193" y="603504"/>
                  </a:lnTo>
                  <a:lnTo>
                    <a:pt x="28193" y="57150"/>
                  </a:lnTo>
                  <a:lnTo>
                    <a:pt x="57150" y="28194"/>
                  </a:lnTo>
                  <a:lnTo>
                    <a:pt x="57150" y="57150"/>
                  </a:lnTo>
                  <a:lnTo>
                    <a:pt x="3600450" y="57150"/>
                  </a:lnTo>
                  <a:lnTo>
                    <a:pt x="3600450" y="28193"/>
                  </a:lnTo>
                  <a:lnTo>
                    <a:pt x="3628643" y="57150"/>
                  </a:lnTo>
                  <a:lnTo>
                    <a:pt x="3628643" y="603504"/>
                  </a:lnTo>
                  <a:lnTo>
                    <a:pt x="3657600" y="603504"/>
                  </a:lnTo>
                  <a:close/>
                </a:path>
                <a:path w="3657600" h="603885">
                  <a:moveTo>
                    <a:pt x="57150" y="57150"/>
                  </a:moveTo>
                  <a:lnTo>
                    <a:pt x="57150" y="28194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3657600" h="603885">
                  <a:moveTo>
                    <a:pt x="57150" y="546354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546354"/>
                  </a:lnTo>
                  <a:lnTo>
                    <a:pt x="57150" y="546354"/>
                  </a:lnTo>
                  <a:close/>
                </a:path>
                <a:path w="3657600" h="603885">
                  <a:moveTo>
                    <a:pt x="3628643" y="546354"/>
                  </a:moveTo>
                  <a:lnTo>
                    <a:pt x="28193" y="546354"/>
                  </a:lnTo>
                  <a:lnTo>
                    <a:pt x="57150" y="574548"/>
                  </a:lnTo>
                  <a:lnTo>
                    <a:pt x="57150" y="603504"/>
                  </a:lnTo>
                  <a:lnTo>
                    <a:pt x="3600450" y="603504"/>
                  </a:lnTo>
                  <a:lnTo>
                    <a:pt x="3600450" y="574548"/>
                  </a:lnTo>
                  <a:lnTo>
                    <a:pt x="3628643" y="546354"/>
                  </a:lnTo>
                  <a:close/>
                </a:path>
                <a:path w="3657600" h="603885">
                  <a:moveTo>
                    <a:pt x="57150" y="603504"/>
                  </a:moveTo>
                  <a:lnTo>
                    <a:pt x="57150" y="574548"/>
                  </a:lnTo>
                  <a:lnTo>
                    <a:pt x="28193" y="546354"/>
                  </a:lnTo>
                  <a:lnTo>
                    <a:pt x="28193" y="603504"/>
                  </a:lnTo>
                  <a:lnTo>
                    <a:pt x="57150" y="603504"/>
                  </a:lnTo>
                  <a:close/>
                </a:path>
                <a:path w="3657600" h="603885">
                  <a:moveTo>
                    <a:pt x="3628643" y="57150"/>
                  </a:moveTo>
                  <a:lnTo>
                    <a:pt x="3600450" y="28193"/>
                  </a:lnTo>
                  <a:lnTo>
                    <a:pt x="3600450" y="57150"/>
                  </a:lnTo>
                  <a:lnTo>
                    <a:pt x="3628643" y="57150"/>
                  </a:lnTo>
                  <a:close/>
                </a:path>
                <a:path w="3657600" h="603885">
                  <a:moveTo>
                    <a:pt x="3628643" y="546354"/>
                  </a:moveTo>
                  <a:lnTo>
                    <a:pt x="3628643" y="57150"/>
                  </a:lnTo>
                  <a:lnTo>
                    <a:pt x="3600450" y="57150"/>
                  </a:lnTo>
                  <a:lnTo>
                    <a:pt x="3600450" y="546354"/>
                  </a:lnTo>
                  <a:lnTo>
                    <a:pt x="3628643" y="546354"/>
                  </a:lnTo>
                  <a:close/>
                </a:path>
                <a:path w="3657600" h="603885">
                  <a:moveTo>
                    <a:pt x="3628643" y="603504"/>
                  </a:moveTo>
                  <a:lnTo>
                    <a:pt x="3628643" y="546354"/>
                  </a:lnTo>
                  <a:lnTo>
                    <a:pt x="3600450" y="574548"/>
                  </a:lnTo>
                  <a:lnTo>
                    <a:pt x="3600450" y="603504"/>
                  </a:lnTo>
                  <a:lnTo>
                    <a:pt x="3628643" y="6035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8" name="object 88"/>
          <p:cNvGrpSpPr/>
          <p:nvPr/>
        </p:nvGrpSpPr>
        <p:grpSpPr>
          <a:xfrm>
            <a:off x="5893307" y="1330451"/>
            <a:ext cx="3117850" cy="1426210"/>
            <a:chOff x="5893307" y="1330451"/>
            <a:chExt cx="3117850" cy="1426210"/>
          </a:xfrm>
        </p:grpSpPr>
        <p:sp>
          <p:nvSpPr>
            <p:cNvPr id="89" name="object 89"/>
            <p:cNvSpPr/>
            <p:nvPr/>
          </p:nvSpPr>
          <p:spPr>
            <a:xfrm>
              <a:off x="5893307" y="1330451"/>
              <a:ext cx="3117850" cy="1426210"/>
            </a:xfrm>
            <a:custGeom>
              <a:avLst/>
              <a:gdLst/>
              <a:ahLst/>
              <a:cxnLst/>
              <a:rect l="l" t="t" r="r" b="b"/>
              <a:pathLst>
                <a:path w="3117850" h="1426210">
                  <a:moveTo>
                    <a:pt x="3117342" y="1425702"/>
                  </a:moveTo>
                  <a:lnTo>
                    <a:pt x="3117342" y="0"/>
                  </a:lnTo>
                  <a:lnTo>
                    <a:pt x="0" y="0"/>
                  </a:lnTo>
                  <a:lnTo>
                    <a:pt x="0" y="1425702"/>
                  </a:lnTo>
                  <a:lnTo>
                    <a:pt x="28193" y="1425702"/>
                  </a:lnTo>
                  <a:lnTo>
                    <a:pt x="28193" y="57150"/>
                  </a:lnTo>
                  <a:lnTo>
                    <a:pt x="57150" y="28956"/>
                  </a:lnTo>
                  <a:lnTo>
                    <a:pt x="57150" y="57150"/>
                  </a:lnTo>
                  <a:lnTo>
                    <a:pt x="3060192" y="57150"/>
                  </a:lnTo>
                  <a:lnTo>
                    <a:pt x="3060192" y="28956"/>
                  </a:lnTo>
                  <a:lnTo>
                    <a:pt x="3089147" y="57150"/>
                  </a:lnTo>
                  <a:lnTo>
                    <a:pt x="3089147" y="1425702"/>
                  </a:lnTo>
                  <a:lnTo>
                    <a:pt x="3117342" y="1425702"/>
                  </a:lnTo>
                  <a:close/>
                </a:path>
                <a:path w="3117850" h="1426210">
                  <a:moveTo>
                    <a:pt x="57150" y="57150"/>
                  </a:moveTo>
                  <a:lnTo>
                    <a:pt x="57150" y="28956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3117850" h="1426210">
                  <a:moveTo>
                    <a:pt x="57150" y="1368552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1368552"/>
                  </a:lnTo>
                  <a:lnTo>
                    <a:pt x="57150" y="1368552"/>
                  </a:lnTo>
                  <a:close/>
                </a:path>
                <a:path w="3117850" h="1426210">
                  <a:moveTo>
                    <a:pt x="3089147" y="1368552"/>
                  </a:moveTo>
                  <a:lnTo>
                    <a:pt x="28193" y="1368552"/>
                  </a:lnTo>
                  <a:lnTo>
                    <a:pt x="57150" y="1397508"/>
                  </a:lnTo>
                  <a:lnTo>
                    <a:pt x="57150" y="1425702"/>
                  </a:lnTo>
                  <a:lnTo>
                    <a:pt x="3060192" y="1425702"/>
                  </a:lnTo>
                  <a:lnTo>
                    <a:pt x="3060192" y="1397508"/>
                  </a:lnTo>
                  <a:lnTo>
                    <a:pt x="3089147" y="1368552"/>
                  </a:lnTo>
                  <a:close/>
                </a:path>
                <a:path w="3117850" h="1426210">
                  <a:moveTo>
                    <a:pt x="57150" y="1425702"/>
                  </a:moveTo>
                  <a:lnTo>
                    <a:pt x="57150" y="1397508"/>
                  </a:lnTo>
                  <a:lnTo>
                    <a:pt x="28193" y="1368552"/>
                  </a:lnTo>
                  <a:lnTo>
                    <a:pt x="28193" y="1425702"/>
                  </a:lnTo>
                  <a:lnTo>
                    <a:pt x="57150" y="1425702"/>
                  </a:lnTo>
                  <a:close/>
                </a:path>
                <a:path w="3117850" h="1426210">
                  <a:moveTo>
                    <a:pt x="3089147" y="57150"/>
                  </a:moveTo>
                  <a:lnTo>
                    <a:pt x="3060192" y="28956"/>
                  </a:lnTo>
                  <a:lnTo>
                    <a:pt x="3060192" y="57150"/>
                  </a:lnTo>
                  <a:lnTo>
                    <a:pt x="3089147" y="57150"/>
                  </a:lnTo>
                  <a:close/>
                </a:path>
                <a:path w="3117850" h="1426210">
                  <a:moveTo>
                    <a:pt x="3089147" y="1368552"/>
                  </a:moveTo>
                  <a:lnTo>
                    <a:pt x="3089147" y="57150"/>
                  </a:lnTo>
                  <a:lnTo>
                    <a:pt x="3060192" y="57150"/>
                  </a:lnTo>
                  <a:lnTo>
                    <a:pt x="3060192" y="1368552"/>
                  </a:lnTo>
                  <a:lnTo>
                    <a:pt x="3089147" y="1368552"/>
                  </a:lnTo>
                  <a:close/>
                </a:path>
                <a:path w="3117850" h="1426210">
                  <a:moveTo>
                    <a:pt x="3089147" y="1425702"/>
                  </a:moveTo>
                  <a:lnTo>
                    <a:pt x="3089147" y="1368552"/>
                  </a:lnTo>
                  <a:lnTo>
                    <a:pt x="3060192" y="1397508"/>
                  </a:lnTo>
                  <a:lnTo>
                    <a:pt x="3060192" y="1425702"/>
                  </a:lnTo>
                  <a:lnTo>
                    <a:pt x="3089147" y="14257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921501" y="1359407"/>
              <a:ext cx="3061335" cy="1369060"/>
            </a:xfrm>
            <a:custGeom>
              <a:avLst/>
              <a:gdLst/>
              <a:ahLst/>
              <a:cxnLst/>
              <a:rect l="l" t="t" r="r" b="b"/>
              <a:pathLst>
                <a:path w="3061334" h="1369060">
                  <a:moveTo>
                    <a:pt x="3060953" y="1368551"/>
                  </a:moveTo>
                  <a:lnTo>
                    <a:pt x="3060953" y="0"/>
                  </a:lnTo>
                  <a:lnTo>
                    <a:pt x="0" y="0"/>
                  </a:lnTo>
                  <a:lnTo>
                    <a:pt x="0" y="1368551"/>
                  </a:lnTo>
                  <a:lnTo>
                    <a:pt x="3060953" y="1368551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447544" y="2030730"/>
            <a:ext cx="624840" cy="0"/>
          </a:xfrm>
          <a:custGeom>
            <a:avLst/>
            <a:gdLst/>
            <a:ahLst/>
            <a:cxnLst/>
            <a:rect l="l" t="t" r="r" b="b"/>
            <a:pathLst>
              <a:path w="624839">
                <a:moveTo>
                  <a:pt x="0" y="0"/>
                </a:moveTo>
                <a:lnTo>
                  <a:pt x="62484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428811" y="1776539"/>
            <a:ext cx="1288415" cy="661670"/>
            <a:chOff x="2428811" y="1776539"/>
            <a:chExt cx="1288415" cy="661670"/>
          </a:xfrm>
        </p:grpSpPr>
        <p:sp>
          <p:nvSpPr>
            <p:cNvPr id="5" name="object 5"/>
            <p:cNvSpPr/>
            <p:nvPr/>
          </p:nvSpPr>
          <p:spPr>
            <a:xfrm>
              <a:off x="2447543" y="2186177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7238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268224"/>
                  </a:lnTo>
                  <a:lnTo>
                    <a:pt x="750311" y="232284"/>
                  </a:lnTo>
                  <a:lnTo>
                    <a:pt x="715435" y="199123"/>
                  </a:lnTo>
                  <a:lnTo>
                    <a:pt x="677615" y="168673"/>
                  </a:lnTo>
                  <a:lnTo>
                    <a:pt x="637282" y="140866"/>
                  </a:lnTo>
                  <a:lnTo>
                    <a:pt x="594867" y="115633"/>
                  </a:lnTo>
                  <a:lnTo>
                    <a:pt x="550802" y="92906"/>
                  </a:lnTo>
                  <a:lnTo>
                    <a:pt x="505517" y="72617"/>
                  </a:lnTo>
                  <a:lnTo>
                    <a:pt x="459443" y="54698"/>
                  </a:lnTo>
                  <a:lnTo>
                    <a:pt x="413012" y="39080"/>
                  </a:lnTo>
                  <a:lnTo>
                    <a:pt x="366654" y="25696"/>
                  </a:lnTo>
                  <a:lnTo>
                    <a:pt x="320802" y="14478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2"/>
                  </a:lnTo>
                  <a:lnTo>
                    <a:pt x="62619" y="99451"/>
                  </a:lnTo>
                  <a:lnTo>
                    <a:pt x="82844" y="145729"/>
                  </a:lnTo>
                  <a:lnTo>
                    <a:pt x="98013" y="192730"/>
                  </a:lnTo>
                  <a:lnTo>
                    <a:pt x="108125" y="240247"/>
                  </a:lnTo>
                  <a:lnTo>
                    <a:pt x="113182" y="288074"/>
                  </a:lnTo>
                  <a:lnTo>
                    <a:pt x="113182" y="336004"/>
                  </a:lnTo>
                  <a:lnTo>
                    <a:pt x="108125" y="383830"/>
                  </a:lnTo>
                  <a:lnTo>
                    <a:pt x="98013" y="431347"/>
                  </a:lnTo>
                  <a:lnTo>
                    <a:pt x="82844" y="478348"/>
                  </a:lnTo>
                  <a:lnTo>
                    <a:pt x="62619" y="524626"/>
                  </a:lnTo>
                  <a:lnTo>
                    <a:pt x="37337" y="569976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9600"/>
                  </a:lnTo>
                  <a:lnTo>
                    <a:pt x="366980" y="598140"/>
                  </a:lnTo>
                  <a:lnTo>
                    <a:pt x="413406" y="584590"/>
                  </a:lnTo>
                  <a:lnTo>
                    <a:pt x="459714" y="568872"/>
                  </a:lnTo>
                  <a:lnTo>
                    <a:pt x="505535" y="550910"/>
                  </a:lnTo>
                  <a:lnTo>
                    <a:pt x="550503" y="530625"/>
                  </a:lnTo>
                  <a:lnTo>
                    <a:pt x="594250" y="507942"/>
                  </a:lnTo>
                  <a:lnTo>
                    <a:pt x="636408" y="482783"/>
                  </a:lnTo>
                  <a:lnTo>
                    <a:pt x="676611" y="455072"/>
                  </a:lnTo>
                  <a:lnTo>
                    <a:pt x="714491" y="424731"/>
                  </a:lnTo>
                  <a:lnTo>
                    <a:pt x="749680" y="391684"/>
                  </a:lnTo>
                  <a:lnTo>
                    <a:pt x="781811" y="355854"/>
                  </a:lnTo>
                  <a:lnTo>
                    <a:pt x="813053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355854"/>
                  </a:lnTo>
                  <a:lnTo>
                    <a:pt x="749680" y="391684"/>
                  </a:lnTo>
                  <a:lnTo>
                    <a:pt x="714491" y="424731"/>
                  </a:lnTo>
                  <a:lnTo>
                    <a:pt x="676611" y="455072"/>
                  </a:lnTo>
                  <a:lnTo>
                    <a:pt x="636408" y="482783"/>
                  </a:lnTo>
                  <a:lnTo>
                    <a:pt x="594250" y="507942"/>
                  </a:lnTo>
                  <a:lnTo>
                    <a:pt x="550503" y="530625"/>
                  </a:lnTo>
                  <a:lnTo>
                    <a:pt x="505535" y="550910"/>
                  </a:lnTo>
                  <a:lnTo>
                    <a:pt x="459714" y="568872"/>
                  </a:lnTo>
                  <a:lnTo>
                    <a:pt x="413406" y="584590"/>
                  </a:lnTo>
                  <a:lnTo>
                    <a:pt x="366980" y="598140"/>
                  </a:lnTo>
                  <a:lnTo>
                    <a:pt x="320802" y="609600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6"/>
                  </a:lnTo>
                  <a:lnTo>
                    <a:pt x="62619" y="524626"/>
                  </a:lnTo>
                  <a:lnTo>
                    <a:pt x="82844" y="478348"/>
                  </a:lnTo>
                  <a:lnTo>
                    <a:pt x="98013" y="431347"/>
                  </a:lnTo>
                  <a:lnTo>
                    <a:pt x="108125" y="383830"/>
                  </a:lnTo>
                  <a:lnTo>
                    <a:pt x="113182" y="336004"/>
                  </a:lnTo>
                  <a:lnTo>
                    <a:pt x="113182" y="288074"/>
                  </a:lnTo>
                  <a:lnTo>
                    <a:pt x="108125" y="240247"/>
                  </a:lnTo>
                  <a:lnTo>
                    <a:pt x="98013" y="192730"/>
                  </a:lnTo>
                  <a:lnTo>
                    <a:pt x="82844" y="145729"/>
                  </a:lnTo>
                  <a:lnTo>
                    <a:pt x="62619" y="99451"/>
                  </a:lnTo>
                  <a:lnTo>
                    <a:pt x="37337" y="54102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4478"/>
                  </a:lnTo>
                  <a:lnTo>
                    <a:pt x="366654" y="25696"/>
                  </a:lnTo>
                  <a:lnTo>
                    <a:pt x="413012" y="39080"/>
                  </a:lnTo>
                  <a:lnTo>
                    <a:pt x="459443" y="54698"/>
                  </a:lnTo>
                  <a:lnTo>
                    <a:pt x="505517" y="72617"/>
                  </a:lnTo>
                  <a:lnTo>
                    <a:pt x="550802" y="92906"/>
                  </a:lnTo>
                  <a:lnTo>
                    <a:pt x="594867" y="115633"/>
                  </a:lnTo>
                  <a:lnTo>
                    <a:pt x="637282" y="140866"/>
                  </a:lnTo>
                  <a:lnTo>
                    <a:pt x="677615" y="168673"/>
                  </a:lnTo>
                  <a:lnTo>
                    <a:pt x="715435" y="199123"/>
                  </a:lnTo>
                  <a:lnTo>
                    <a:pt x="750311" y="232284"/>
                  </a:lnTo>
                  <a:lnTo>
                    <a:pt x="781811" y="268224"/>
                  </a:lnTo>
                  <a:lnTo>
                    <a:pt x="813053" y="312420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4" y="312420"/>
                  </a:moveTo>
                  <a:lnTo>
                    <a:pt x="810768" y="264413"/>
                  </a:lnTo>
                  <a:lnTo>
                    <a:pt x="797814" y="216407"/>
                  </a:lnTo>
                  <a:lnTo>
                    <a:pt x="778753" y="169366"/>
                  </a:lnTo>
                  <a:lnTo>
                    <a:pt x="753155" y="127135"/>
                  </a:lnTo>
                  <a:lnTo>
                    <a:pt x="721691" y="90165"/>
                  </a:lnTo>
                  <a:lnTo>
                    <a:pt x="685033" y="58907"/>
                  </a:lnTo>
                  <a:lnTo>
                    <a:pt x="643850" y="33811"/>
                  </a:lnTo>
                  <a:lnTo>
                    <a:pt x="598815" y="15327"/>
                  </a:lnTo>
                  <a:lnTo>
                    <a:pt x="550599" y="3906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50164" y="620267"/>
                  </a:lnTo>
                  <a:lnTo>
                    <a:pt x="597959" y="609535"/>
                  </a:lnTo>
                  <a:lnTo>
                    <a:pt x="643253" y="590807"/>
                  </a:lnTo>
                  <a:lnTo>
                    <a:pt x="685063" y="564953"/>
                  </a:lnTo>
                  <a:lnTo>
                    <a:pt x="722406" y="532842"/>
                  </a:lnTo>
                  <a:lnTo>
                    <a:pt x="754301" y="495345"/>
                  </a:lnTo>
                  <a:lnTo>
                    <a:pt x="779764" y="453331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50599" y="3906"/>
                  </a:lnTo>
                  <a:lnTo>
                    <a:pt x="598815" y="15327"/>
                  </a:lnTo>
                  <a:lnTo>
                    <a:pt x="643850" y="33811"/>
                  </a:lnTo>
                  <a:lnTo>
                    <a:pt x="685033" y="58907"/>
                  </a:lnTo>
                  <a:lnTo>
                    <a:pt x="721691" y="90165"/>
                  </a:lnTo>
                  <a:lnTo>
                    <a:pt x="753155" y="127135"/>
                  </a:lnTo>
                  <a:lnTo>
                    <a:pt x="778753" y="169366"/>
                  </a:lnTo>
                  <a:lnTo>
                    <a:pt x="797814" y="216407"/>
                  </a:lnTo>
                  <a:lnTo>
                    <a:pt x="810768" y="264413"/>
                  </a:lnTo>
                  <a:lnTo>
                    <a:pt x="813054" y="312420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9764" y="453331"/>
                  </a:lnTo>
                  <a:lnTo>
                    <a:pt x="754301" y="495345"/>
                  </a:lnTo>
                  <a:lnTo>
                    <a:pt x="722406" y="532842"/>
                  </a:lnTo>
                  <a:lnTo>
                    <a:pt x="685063" y="564953"/>
                  </a:lnTo>
                  <a:lnTo>
                    <a:pt x="643253" y="590807"/>
                  </a:lnTo>
                  <a:lnTo>
                    <a:pt x="597959" y="609535"/>
                  </a:lnTo>
                  <a:lnTo>
                    <a:pt x="550164" y="620267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744967" y="1924001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383341" y="1855787"/>
            <a:ext cx="1289050" cy="661670"/>
            <a:chOff x="4383341" y="1855787"/>
            <a:chExt cx="1289050" cy="661670"/>
          </a:xfrm>
        </p:grpSpPr>
        <p:sp>
          <p:nvSpPr>
            <p:cNvPr id="13" name="object 13"/>
            <p:cNvSpPr/>
            <p:nvPr/>
          </p:nvSpPr>
          <p:spPr>
            <a:xfrm>
              <a:off x="440207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02073" y="226314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27675" y="2186178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265937"/>
                  </a:lnTo>
                  <a:lnTo>
                    <a:pt x="741426" y="224789"/>
                  </a:lnTo>
                  <a:lnTo>
                    <a:pt x="697992" y="182879"/>
                  </a:lnTo>
                  <a:lnTo>
                    <a:pt x="646176" y="147827"/>
                  </a:lnTo>
                  <a:lnTo>
                    <a:pt x="603044" y="119669"/>
                  </a:lnTo>
                  <a:lnTo>
                    <a:pt x="558447" y="95090"/>
                  </a:lnTo>
                  <a:lnTo>
                    <a:pt x="512528" y="73697"/>
                  </a:lnTo>
                  <a:lnTo>
                    <a:pt x="465431" y="55102"/>
                  </a:lnTo>
                  <a:lnTo>
                    <a:pt x="417301" y="38913"/>
                  </a:lnTo>
                  <a:lnTo>
                    <a:pt x="368281" y="24739"/>
                  </a:lnTo>
                  <a:lnTo>
                    <a:pt x="318516" y="12191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1815"/>
                  </a:lnTo>
                  <a:lnTo>
                    <a:pt x="62279" y="99250"/>
                  </a:lnTo>
                  <a:lnTo>
                    <a:pt x="82231" y="146486"/>
                  </a:lnTo>
                  <a:lnTo>
                    <a:pt x="97195" y="193567"/>
                  </a:lnTo>
                  <a:lnTo>
                    <a:pt x="107170" y="240539"/>
                  </a:lnTo>
                  <a:lnTo>
                    <a:pt x="112157" y="287444"/>
                  </a:lnTo>
                  <a:lnTo>
                    <a:pt x="112156" y="334328"/>
                  </a:lnTo>
                  <a:lnTo>
                    <a:pt x="107168" y="381235"/>
                  </a:lnTo>
                  <a:lnTo>
                    <a:pt x="97191" y="428208"/>
                  </a:lnTo>
                  <a:lnTo>
                    <a:pt x="82227" y="475294"/>
                  </a:lnTo>
                  <a:lnTo>
                    <a:pt x="62276" y="522534"/>
                  </a:lnTo>
                  <a:lnTo>
                    <a:pt x="37338" y="569975"/>
                  </a:lnTo>
                  <a:lnTo>
                    <a:pt x="0" y="624077"/>
                  </a:lnTo>
                  <a:lnTo>
                    <a:pt x="243840" y="624077"/>
                  </a:lnTo>
                  <a:lnTo>
                    <a:pt x="318516" y="607313"/>
                  </a:lnTo>
                  <a:lnTo>
                    <a:pt x="391668" y="588263"/>
                  </a:lnTo>
                  <a:lnTo>
                    <a:pt x="462534" y="565403"/>
                  </a:lnTo>
                  <a:lnTo>
                    <a:pt x="527304" y="538733"/>
                  </a:lnTo>
                  <a:lnTo>
                    <a:pt x="589788" y="509777"/>
                  </a:lnTo>
                  <a:lnTo>
                    <a:pt x="646176" y="473963"/>
                  </a:lnTo>
                  <a:lnTo>
                    <a:pt x="695706" y="436625"/>
                  </a:lnTo>
                  <a:lnTo>
                    <a:pt x="741426" y="397001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355853"/>
                  </a:lnTo>
                  <a:lnTo>
                    <a:pt x="741426" y="397001"/>
                  </a:lnTo>
                  <a:lnTo>
                    <a:pt x="695706" y="436625"/>
                  </a:lnTo>
                  <a:lnTo>
                    <a:pt x="646176" y="473963"/>
                  </a:lnTo>
                  <a:lnTo>
                    <a:pt x="589788" y="509777"/>
                  </a:lnTo>
                  <a:lnTo>
                    <a:pt x="527304" y="538733"/>
                  </a:lnTo>
                  <a:lnTo>
                    <a:pt x="462534" y="565403"/>
                  </a:lnTo>
                  <a:lnTo>
                    <a:pt x="391668" y="588263"/>
                  </a:lnTo>
                  <a:lnTo>
                    <a:pt x="318516" y="607313"/>
                  </a:lnTo>
                  <a:lnTo>
                    <a:pt x="243840" y="624077"/>
                  </a:lnTo>
                  <a:lnTo>
                    <a:pt x="0" y="624077"/>
                  </a:lnTo>
                  <a:lnTo>
                    <a:pt x="37338" y="569975"/>
                  </a:lnTo>
                  <a:lnTo>
                    <a:pt x="62276" y="522534"/>
                  </a:lnTo>
                  <a:lnTo>
                    <a:pt x="82227" y="475294"/>
                  </a:lnTo>
                  <a:lnTo>
                    <a:pt x="97191" y="428208"/>
                  </a:lnTo>
                  <a:lnTo>
                    <a:pt x="107168" y="381235"/>
                  </a:lnTo>
                  <a:lnTo>
                    <a:pt x="112156" y="334328"/>
                  </a:lnTo>
                  <a:lnTo>
                    <a:pt x="112157" y="287444"/>
                  </a:lnTo>
                  <a:lnTo>
                    <a:pt x="107170" y="240539"/>
                  </a:lnTo>
                  <a:lnTo>
                    <a:pt x="97195" y="193567"/>
                  </a:lnTo>
                  <a:lnTo>
                    <a:pt x="82231" y="146486"/>
                  </a:lnTo>
                  <a:lnTo>
                    <a:pt x="62279" y="99250"/>
                  </a:lnTo>
                  <a:lnTo>
                    <a:pt x="37338" y="51815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2191"/>
                  </a:lnTo>
                  <a:lnTo>
                    <a:pt x="368281" y="24739"/>
                  </a:lnTo>
                  <a:lnTo>
                    <a:pt x="417301" y="38913"/>
                  </a:lnTo>
                  <a:lnTo>
                    <a:pt x="465431" y="55102"/>
                  </a:lnTo>
                  <a:lnTo>
                    <a:pt x="512528" y="73697"/>
                  </a:lnTo>
                  <a:lnTo>
                    <a:pt x="558447" y="95090"/>
                  </a:lnTo>
                  <a:lnTo>
                    <a:pt x="603044" y="119669"/>
                  </a:lnTo>
                  <a:lnTo>
                    <a:pt x="646176" y="147827"/>
                  </a:lnTo>
                  <a:lnTo>
                    <a:pt x="697992" y="182879"/>
                  </a:lnTo>
                  <a:lnTo>
                    <a:pt x="741426" y="224789"/>
                  </a:lnTo>
                  <a:lnTo>
                    <a:pt x="781050" y="265937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839728" y="2011639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664269" y="3180905"/>
            <a:ext cx="756285" cy="661670"/>
            <a:chOff x="2664269" y="3180905"/>
            <a:chExt cx="756285" cy="661670"/>
          </a:xfrm>
        </p:grpSpPr>
        <p:sp>
          <p:nvSpPr>
            <p:cNvPr id="20" name="object 20"/>
            <p:cNvSpPr/>
            <p:nvPr/>
          </p:nvSpPr>
          <p:spPr>
            <a:xfrm>
              <a:off x="2683001" y="3199637"/>
              <a:ext cx="718820" cy="624205"/>
            </a:xfrm>
            <a:custGeom>
              <a:avLst/>
              <a:gdLst/>
              <a:ahLst/>
              <a:cxnLst/>
              <a:rect l="l" t="t" r="r" b="b"/>
              <a:pathLst>
                <a:path w="718820" h="624204">
                  <a:moveTo>
                    <a:pt x="624839" y="311657"/>
                  </a:moveTo>
                  <a:lnTo>
                    <a:pt x="0" y="0"/>
                  </a:lnTo>
                  <a:lnTo>
                    <a:pt x="0" y="624077"/>
                  </a:lnTo>
                  <a:lnTo>
                    <a:pt x="624839" y="311657"/>
                  </a:lnTo>
                  <a:close/>
                </a:path>
                <a:path w="718820" h="624204">
                  <a:moveTo>
                    <a:pt x="718565" y="311657"/>
                  </a:moveTo>
                  <a:lnTo>
                    <a:pt x="714755" y="293369"/>
                  </a:lnTo>
                  <a:lnTo>
                    <a:pt x="704088" y="278891"/>
                  </a:lnTo>
                  <a:lnTo>
                    <a:pt x="689610" y="268223"/>
                  </a:lnTo>
                  <a:lnTo>
                    <a:pt x="671321" y="265937"/>
                  </a:lnTo>
                  <a:lnTo>
                    <a:pt x="654557" y="268223"/>
                  </a:lnTo>
                  <a:lnTo>
                    <a:pt x="639317" y="278891"/>
                  </a:lnTo>
                  <a:lnTo>
                    <a:pt x="629411" y="293369"/>
                  </a:lnTo>
                  <a:lnTo>
                    <a:pt x="624839" y="311657"/>
                  </a:lnTo>
                  <a:lnTo>
                    <a:pt x="629411" y="330707"/>
                  </a:lnTo>
                  <a:lnTo>
                    <a:pt x="639317" y="345185"/>
                  </a:lnTo>
                  <a:lnTo>
                    <a:pt x="659808" y="357829"/>
                  </a:lnTo>
                  <a:lnTo>
                    <a:pt x="680575" y="358844"/>
                  </a:lnTo>
                  <a:lnTo>
                    <a:pt x="699573" y="349411"/>
                  </a:lnTo>
                  <a:lnTo>
                    <a:pt x="714755" y="330707"/>
                  </a:lnTo>
                  <a:lnTo>
                    <a:pt x="718565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9115" y="3446849"/>
              <a:ext cx="131178" cy="13035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683001" y="3199637"/>
              <a:ext cx="624840" cy="624205"/>
            </a:xfrm>
            <a:custGeom>
              <a:avLst/>
              <a:gdLst/>
              <a:ahLst/>
              <a:cxnLst/>
              <a:rect l="l" t="t" r="r" b="b"/>
              <a:pathLst>
                <a:path w="624839" h="624204">
                  <a:moveTo>
                    <a:pt x="0" y="0"/>
                  </a:moveTo>
                  <a:lnTo>
                    <a:pt x="624839" y="311657"/>
                  </a:lnTo>
                  <a:lnTo>
                    <a:pt x="0" y="624077"/>
                  </a:lnTo>
                  <a:lnTo>
                    <a:pt x="0" y="0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724409" y="3396812"/>
            <a:ext cx="422909" cy="233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50" b="1" spc="-5" dirty="0">
                <a:latin typeface="Comic Sans MS"/>
                <a:cs typeface="Comic Sans MS"/>
              </a:rPr>
              <a:t>N</a:t>
            </a:r>
            <a:r>
              <a:rPr sz="1350" b="1" spc="5" dirty="0">
                <a:latin typeface="Comic Sans MS"/>
                <a:cs typeface="Comic Sans MS"/>
              </a:rPr>
              <a:t>OT</a:t>
            </a:r>
            <a:endParaRPr sz="135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4537" y="1639061"/>
            <a:ext cx="1250950" cy="780415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284480" marR="133985" indent="-143510">
              <a:lnSpc>
                <a:spcPts val="2170"/>
              </a:lnSpc>
              <a:spcBef>
                <a:spcPts val="980"/>
              </a:spcBef>
            </a:pPr>
            <a:r>
              <a:rPr sz="1900" dirty="0">
                <a:latin typeface="Comic Sans MS"/>
                <a:cs typeface="Comic Sans MS"/>
              </a:rPr>
              <a:t>50B</a:t>
            </a:r>
            <a:r>
              <a:rPr sz="1900" spc="10" dirty="0">
                <a:latin typeface="Comic Sans MS"/>
                <a:cs typeface="Comic Sans MS"/>
              </a:rPr>
              <a:t>F</a:t>
            </a:r>
            <a:r>
              <a:rPr sz="1900" spc="-10" dirty="0">
                <a:latin typeface="Comic Sans MS"/>
                <a:cs typeface="Comic Sans MS"/>
              </a:rPr>
              <a:t>-</a:t>
            </a:r>
            <a:r>
              <a:rPr sz="1900" spc="5" dirty="0">
                <a:latin typeface="Comic Sans MS"/>
                <a:cs typeface="Comic Sans MS"/>
              </a:rPr>
              <a:t>P</a:t>
            </a:r>
            <a:r>
              <a:rPr sz="1900" spc="10" dirty="0">
                <a:latin typeface="Comic Sans MS"/>
                <a:cs typeface="Comic Sans MS"/>
              </a:rPr>
              <a:t>h  </a:t>
            </a: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744980" y="3511295"/>
            <a:ext cx="938530" cy="0"/>
          </a:xfrm>
          <a:custGeom>
            <a:avLst/>
            <a:gdLst/>
            <a:ahLst/>
            <a:cxnLst/>
            <a:rect l="l" t="t" r="r" b="b"/>
            <a:pathLst>
              <a:path w="938530">
                <a:moveTo>
                  <a:pt x="0" y="0"/>
                </a:moveTo>
                <a:lnTo>
                  <a:pt x="938022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94537" y="3043427"/>
            <a:ext cx="1250950" cy="935990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9695">
              <a:lnSpc>
                <a:spcPts val="2140"/>
              </a:lnSpc>
              <a:spcBef>
                <a:spcPts val="210"/>
              </a:spcBef>
            </a:pPr>
            <a:r>
              <a:rPr sz="1900" spc="5" dirty="0">
                <a:latin typeface="Comic Sans MS"/>
                <a:cs typeface="Comic Sans MS"/>
              </a:rPr>
              <a:t>IN1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52-b</a:t>
            </a:r>
            <a:endParaRPr sz="1900">
              <a:latin typeface="Comic Sans MS"/>
              <a:cs typeface="Comic Sans MS"/>
            </a:endParaRPr>
          </a:p>
          <a:p>
            <a:pPr marL="141605">
              <a:lnSpc>
                <a:spcPts val="2140"/>
              </a:lnSpc>
            </a:pPr>
            <a:r>
              <a:rPr sz="1900" spc="5" dirty="0">
                <a:latin typeface="Comic Sans MS"/>
                <a:cs typeface="Comic Sans MS"/>
              </a:rPr>
              <a:t>Open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  <a:p>
            <a:pPr marL="117475">
              <a:lnSpc>
                <a:spcPct val="100000"/>
              </a:lnSpc>
              <a:spcBef>
                <a:spcPts val="15"/>
              </a:spcBef>
            </a:pPr>
            <a:r>
              <a:rPr sz="1900" spc="5" dirty="0">
                <a:latin typeface="Comic Sans MS"/>
                <a:cs typeface="Comic Sans MS"/>
              </a:rPr>
              <a:t>Close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039" y="2548021"/>
            <a:ext cx="169989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5" dirty="0">
                <a:latin typeface="Comic Sans MS"/>
                <a:cs typeface="Comic Sans MS"/>
              </a:rPr>
              <a:t>Ph.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0904" y="4224421"/>
            <a:ext cx="91694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dirty="0">
                <a:latin typeface="Comic Sans MS"/>
                <a:cs typeface="Comic Sans MS"/>
              </a:rPr>
              <a:t>50BF-N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94537" y="4135373"/>
            <a:ext cx="1250950" cy="780415"/>
          </a:xfrm>
          <a:custGeom>
            <a:avLst/>
            <a:gdLst/>
            <a:ahLst/>
            <a:cxnLst/>
            <a:rect l="l" t="t" r="r" b="b"/>
            <a:pathLst>
              <a:path w="1250950" h="780414">
                <a:moveTo>
                  <a:pt x="0" y="0"/>
                </a:moveTo>
                <a:lnTo>
                  <a:pt x="0" y="780288"/>
                </a:lnTo>
                <a:lnTo>
                  <a:pt x="1250442" y="780287"/>
                </a:lnTo>
                <a:lnTo>
                  <a:pt x="1250442" y="0"/>
                </a:lnTo>
                <a:lnTo>
                  <a:pt x="0" y="0"/>
                </a:lnTo>
                <a:close/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66826" y="4499555"/>
            <a:ext cx="70675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744980" y="5150357"/>
            <a:ext cx="468630" cy="0"/>
          </a:xfrm>
          <a:custGeom>
            <a:avLst/>
            <a:gdLst/>
            <a:ahLst/>
            <a:cxnLst/>
            <a:rect l="l" t="t" r="r" b="b"/>
            <a:pathLst>
              <a:path w="468630">
                <a:moveTo>
                  <a:pt x="0" y="0"/>
                </a:moveTo>
                <a:lnTo>
                  <a:pt x="46863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50370" y="5044384"/>
            <a:ext cx="162433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0" dirty="0">
                <a:latin typeface="Comic Sans MS"/>
                <a:cs typeface="Comic Sans MS"/>
              </a:rPr>
              <a:t>N.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726247" y="5521007"/>
            <a:ext cx="2226310" cy="349250"/>
            <a:chOff x="1726247" y="5521007"/>
            <a:chExt cx="2226310" cy="349250"/>
          </a:xfrm>
        </p:grpSpPr>
        <p:sp>
          <p:nvSpPr>
            <p:cNvPr id="34" name="object 34"/>
            <p:cNvSpPr/>
            <p:nvPr/>
          </p:nvSpPr>
          <p:spPr>
            <a:xfrm>
              <a:off x="1767839" y="5539740"/>
              <a:ext cx="2165985" cy="0"/>
            </a:xfrm>
            <a:custGeom>
              <a:avLst/>
              <a:gdLst/>
              <a:ahLst/>
              <a:cxnLst/>
              <a:rect l="l" t="t" r="r" b="b"/>
              <a:pathLst>
                <a:path w="2165985">
                  <a:moveTo>
                    <a:pt x="0" y="0"/>
                  </a:moveTo>
                  <a:lnTo>
                    <a:pt x="2165603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44980" y="5851397"/>
              <a:ext cx="1250950" cy="0"/>
            </a:xfrm>
            <a:custGeom>
              <a:avLst/>
              <a:gdLst/>
              <a:ahLst/>
              <a:cxnLst/>
              <a:rect l="l" t="t" r="r" b="b"/>
              <a:pathLst>
                <a:path w="1250950">
                  <a:moveTo>
                    <a:pt x="0" y="0"/>
                  </a:moveTo>
                  <a:lnTo>
                    <a:pt x="1250442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25451" y="5335711"/>
            <a:ext cx="1341120" cy="650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2555" marR="5080" indent="-110489">
              <a:lnSpc>
                <a:spcPct val="107900"/>
              </a:lnSpc>
              <a:spcBef>
                <a:spcPts val="95"/>
              </a:spcBef>
            </a:pPr>
            <a:r>
              <a:rPr sz="1900" spc="5" dirty="0">
                <a:latin typeface="Comic Sans MS"/>
                <a:cs typeface="Comic Sans MS"/>
              </a:rPr>
              <a:t>Out</a:t>
            </a:r>
            <a:r>
              <a:rPr sz="1900" spc="-7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Enable. </a:t>
            </a:r>
            <a:r>
              <a:rPr sz="1900" spc="-55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In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428811" y="4195889"/>
            <a:ext cx="1288415" cy="661670"/>
            <a:chOff x="2428811" y="4195889"/>
            <a:chExt cx="1288415" cy="661670"/>
          </a:xfrm>
        </p:grpSpPr>
        <p:sp>
          <p:nvSpPr>
            <p:cNvPr id="38" name="object 38"/>
            <p:cNvSpPr/>
            <p:nvPr/>
          </p:nvSpPr>
          <p:spPr>
            <a:xfrm>
              <a:off x="2447543" y="444779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447543" y="4526279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447543" y="4603241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07238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265937"/>
                  </a:lnTo>
                  <a:lnTo>
                    <a:pt x="748844" y="229773"/>
                  </a:lnTo>
                  <a:lnTo>
                    <a:pt x="713328" y="196538"/>
                  </a:lnTo>
                  <a:lnTo>
                    <a:pt x="675518" y="166129"/>
                  </a:lnTo>
                  <a:lnTo>
                    <a:pt x="635666" y="138443"/>
                  </a:lnTo>
                  <a:lnTo>
                    <a:pt x="594026" y="113376"/>
                  </a:lnTo>
                  <a:lnTo>
                    <a:pt x="550850" y="90826"/>
                  </a:lnTo>
                  <a:lnTo>
                    <a:pt x="506392" y="70687"/>
                  </a:lnTo>
                  <a:lnTo>
                    <a:pt x="460905" y="52858"/>
                  </a:lnTo>
                  <a:lnTo>
                    <a:pt x="414642" y="37235"/>
                  </a:lnTo>
                  <a:lnTo>
                    <a:pt x="367857" y="23714"/>
                  </a:lnTo>
                  <a:lnTo>
                    <a:pt x="320802" y="12191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1815"/>
                  </a:lnTo>
                  <a:lnTo>
                    <a:pt x="68579" y="108203"/>
                  </a:lnTo>
                  <a:lnTo>
                    <a:pt x="89153" y="166115"/>
                  </a:lnTo>
                  <a:lnTo>
                    <a:pt x="102827" y="208657"/>
                  </a:lnTo>
                  <a:lnTo>
                    <a:pt x="111031" y="258061"/>
                  </a:lnTo>
                  <a:lnTo>
                    <a:pt x="113766" y="310895"/>
                  </a:lnTo>
                  <a:lnTo>
                    <a:pt x="111031" y="363730"/>
                  </a:lnTo>
                  <a:lnTo>
                    <a:pt x="102827" y="413134"/>
                  </a:lnTo>
                  <a:lnTo>
                    <a:pt x="89153" y="455675"/>
                  </a:lnTo>
                  <a:lnTo>
                    <a:pt x="68579" y="513587"/>
                  </a:lnTo>
                  <a:lnTo>
                    <a:pt x="37337" y="569975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7313"/>
                  </a:lnTo>
                  <a:lnTo>
                    <a:pt x="369420" y="594932"/>
                  </a:lnTo>
                  <a:lnTo>
                    <a:pt x="416757" y="581136"/>
                  </a:lnTo>
                  <a:lnTo>
                    <a:pt x="462792" y="565697"/>
                  </a:lnTo>
                  <a:lnTo>
                    <a:pt x="507504" y="548389"/>
                  </a:lnTo>
                  <a:lnTo>
                    <a:pt x="550876" y="528985"/>
                  </a:lnTo>
                  <a:lnTo>
                    <a:pt x="592885" y="507258"/>
                  </a:lnTo>
                  <a:lnTo>
                    <a:pt x="633513" y="482983"/>
                  </a:lnTo>
                  <a:lnTo>
                    <a:pt x="672740" y="455931"/>
                  </a:lnTo>
                  <a:lnTo>
                    <a:pt x="710545" y="425877"/>
                  </a:lnTo>
                  <a:lnTo>
                    <a:pt x="746909" y="392593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6909" y="392593"/>
                  </a:lnTo>
                  <a:lnTo>
                    <a:pt x="710545" y="425877"/>
                  </a:lnTo>
                  <a:lnTo>
                    <a:pt x="672740" y="455931"/>
                  </a:lnTo>
                  <a:lnTo>
                    <a:pt x="633513" y="482983"/>
                  </a:lnTo>
                  <a:lnTo>
                    <a:pt x="592885" y="507258"/>
                  </a:lnTo>
                  <a:lnTo>
                    <a:pt x="550876" y="528985"/>
                  </a:lnTo>
                  <a:lnTo>
                    <a:pt x="507504" y="548389"/>
                  </a:lnTo>
                  <a:lnTo>
                    <a:pt x="462792" y="565697"/>
                  </a:lnTo>
                  <a:lnTo>
                    <a:pt x="416757" y="581136"/>
                  </a:lnTo>
                  <a:lnTo>
                    <a:pt x="369420" y="594932"/>
                  </a:lnTo>
                  <a:lnTo>
                    <a:pt x="320802" y="607313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5"/>
                  </a:lnTo>
                  <a:lnTo>
                    <a:pt x="68579" y="513587"/>
                  </a:lnTo>
                  <a:lnTo>
                    <a:pt x="89153" y="455675"/>
                  </a:lnTo>
                  <a:lnTo>
                    <a:pt x="102827" y="413134"/>
                  </a:lnTo>
                  <a:lnTo>
                    <a:pt x="111031" y="363730"/>
                  </a:lnTo>
                  <a:lnTo>
                    <a:pt x="113766" y="310895"/>
                  </a:lnTo>
                  <a:lnTo>
                    <a:pt x="111031" y="258061"/>
                  </a:lnTo>
                  <a:lnTo>
                    <a:pt x="102827" y="208657"/>
                  </a:lnTo>
                  <a:lnTo>
                    <a:pt x="89153" y="166115"/>
                  </a:lnTo>
                  <a:lnTo>
                    <a:pt x="68579" y="108203"/>
                  </a:lnTo>
                  <a:lnTo>
                    <a:pt x="37337" y="51815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2191"/>
                  </a:lnTo>
                  <a:lnTo>
                    <a:pt x="367857" y="23714"/>
                  </a:lnTo>
                  <a:lnTo>
                    <a:pt x="414642" y="37235"/>
                  </a:lnTo>
                  <a:lnTo>
                    <a:pt x="460905" y="52858"/>
                  </a:lnTo>
                  <a:lnTo>
                    <a:pt x="506392" y="70687"/>
                  </a:lnTo>
                  <a:lnTo>
                    <a:pt x="550850" y="90826"/>
                  </a:lnTo>
                  <a:lnTo>
                    <a:pt x="594026" y="113376"/>
                  </a:lnTo>
                  <a:lnTo>
                    <a:pt x="635666" y="138443"/>
                  </a:lnTo>
                  <a:lnTo>
                    <a:pt x="675518" y="166129"/>
                  </a:lnTo>
                  <a:lnTo>
                    <a:pt x="713328" y="196538"/>
                  </a:lnTo>
                  <a:lnTo>
                    <a:pt x="748844" y="229773"/>
                  </a:lnTo>
                  <a:lnTo>
                    <a:pt x="781811" y="265937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4" y="311657"/>
                  </a:moveTo>
                  <a:lnTo>
                    <a:pt x="810768" y="262128"/>
                  </a:lnTo>
                  <a:lnTo>
                    <a:pt x="797814" y="214122"/>
                  </a:lnTo>
                  <a:lnTo>
                    <a:pt x="779931" y="168059"/>
                  </a:lnTo>
                  <a:lnTo>
                    <a:pt x="754386" y="126153"/>
                  </a:lnTo>
                  <a:lnTo>
                    <a:pt x="722244" y="89082"/>
                  </a:lnTo>
                  <a:lnTo>
                    <a:pt x="684571" y="57526"/>
                  </a:lnTo>
                  <a:lnTo>
                    <a:pt x="642432" y="32161"/>
                  </a:lnTo>
                  <a:lnTo>
                    <a:pt x="596892" y="13666"/>
                  </a:lnTo>
                  <a:lnTo>
                    <a:pt x="549017" y="2720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8"/>
                  </a:lnTo>
                  <a:lnTo>
                    <a:pt x="499872" y="624078"/>
                  </a:lnTo>
                  <a:lnTo>
                    <a:pt x="550164" y="619506"/>
                  </a:lnTo>
                  <a:lnTo>
                    <a:pt x="599707" y="606596"/>
                  </a:lnTo>
                  <a:lnTo>
                    <a:pt x="645144" y="587954"/>
                  </a:lnTo>
                  <a:lnTo>
                    <a:pt x="686105" y="563547"/>
                  </a:lnTo>
                  <a:lnTo>
                    <a:pt x="722222" y="533346"/>
                  </a:lnTo>
                  <a:lnTo>
                    <a:pt x="753126" y="497320"/>
                  </a:lnTo>
                  <a:lnTo>
                    <a:pt x="778446" y="455438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499872" y="624078"/>
                  </a:moveTo>
                  <a:lnTo>
                    <a:pt x="0" y="624078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9017" y="2720"/>
                  </a:lnTo>
                  <a:lnTo>
                    <a:pt x="596892" y="13666"/>
                  </a:lnTo>
                  <a:lnTo>
                    <a:pt x="642432" y="32161"/>
                  </a:lnTo>
                  <a:lnTo>
                    <a:pt x="684571" y="57526"/>
                  </a:lnTo>
                  <a:lnTo>
                    <a:pt x="722244" y="89082"/>
                  </a:lnTo>
                  <a:lnTo>
                    <a:pt x="754386" y="126153"/>
                  </a:lnTo>
                  <a:lnTo>
                    <a:pt x="779931" y="168059"/>
                  </a:lnTo>
                  <a:lnTo>
                    <a:pt x="797814" y="214122"/>
                  </a:lnTo>
                  <a:lnTo>
                    <a:pt x="810768" y="262128"/>
                  </a:lnTo>
                  <a:lnTo>
                    <a:pt x="813054" y="311657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8446" y="455438"/>
                  </a:lnTo>
                  <a:lnTo>
                    <a:pt x="753126" y="497320"/>
                  </a:lnTo>
                  <a:lnTo>
                    <a:pt x="722222" y="533346"/>
                  </a:lnTo>
                  <a:lnTo>
                    <a:pt x="686105" y="563547"/>
                  </a:lnTo>
                  <a:lnTo>
                    <a:pt x="645144" y="587954"/>
                  </a:lnTo>
                  <a:lnTo>
                    <a:pt x="599707" y="606596"/>
                  </a:lnTo>
                  <a:lnTo>
                    <a:pt x="550164" y="619506"/>
                  </a:lnTo>
                  <a:lnTo>
                    <a:pt x="499872" y="624078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2784594" y="4343355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4383341" y="4272851"/>
            <a:ext cx="1289050" cy="661670"/>
            <a:chOff x="4383341" y="4272851"/>
            <a:chExt cx="1289050" cy="661670"/>
          </a:xfrm>
        </p:grpSpPr>
        <p:sp>
          <p:nvSpPr>
            <p:cNvPr id="48" name="object 48"/>
            <p:cNvSpPr/>
            <p:nvPr/>
          </p:nvSpPr>
          <p:spPr>
            <a:xfrm>
              <a:off x="440207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02073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02073" y="468249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027675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268223"/>
                  </a:lnTo>
                  <a:lnTo>
                    <a:pt x="748978" y="232146"/>
                  </a:lnTo>
                  <a:lnTo>
                    <a:pt x="713768" y="198928"/>
                  </a:lnTo>
                  <a:lnTo>
                    <a:pt x="675802" y="168483"/>
                  </a:lnTo>
                  <a:lnTo>
                    <a:pt x="635459" y="140725"/>
                  </a:lnTo>
                  <a:lnTo>
                    <a:pt x="593122" y="115570"/>
                  </a:lnTo>
                  <a:lnTo>
                    <a:pt x="549169" y="92930"/>
                  </a:lnTo>
                  <a:lnTo>
                    <a:pt x="503983" y="72722"/>
                  </a:lnTo>
                  <a:lnTo>
                    <a:pt x="457944" y="54858"/>
                  </a:lnTo>
                  <a:lnTo>
                    <a:pt x="411432" y="39253"/>
                  </a:lnTo>
                  <a:lnTo>
                    <a:pt x="364829" y="25821"/>
                  </a:lnTo>
                  <a:lnTo>
                    <a:pt x="318516" y="14478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4101"/>
                  </a:lnTo>
                  <a:lnTo>
                    <a:pt x="62274" y="100815"/>
                  </a:lnTo>
                  <a:lnTo>
                    <a:pt x="82210" y="147636"/>
                  </a:lnTo>
                  <a:lnTo>
                    <a:pt x="97149" y="194542"/>
                  </a:lnTo>
                  <a:lnTo>
                    <a:pt x="107096" y="241508"/>
                  </a:lnTo>
                  <a:lnTo>
                    <a:pt x="112055" y="288511"/>
                  </a:lnTo>
                  <a:lnTo>
                    <a:pt x="112032" y="335528"/>
                  </a:lnTo>
                  <a:lnTo>
                    <a:pt x="107031" y="382533"/>
                  </a:lnTo>
                  <a:lnTo>
                    <a:pt x="97056" y="429504"/>
                  </a:lnTo>
                  <a:lnTo>
                    <a:pt x="82112" y="476418"/>
                  </a:lnTo>
                  <a:lnTo>
                    <a:pt x="62205" y="523249"/>
                  </a:lnTo>
                  <a:lnTo>
                    <a:pt x="37338" y="569975"/>
                  </a:lnTo>
                  <a:lnTo>
                    <a:pt x="0" y="624078"/>
                  </a:lnTo>
                  <a:lnTo>
                    <a:pt x="243840" y="624078"/>
                  </a:lnTo>
                  <a:lnTo>
                    <a:pt x="318516" y="609600"/>
                  </a:lnTo>
                  <a:lnTo>
                    <a:pt x="365610" y="597936"/>
                  </a:lnTo>
                  <a:lnTo>
                    <a:pt x="412497" y="584360"/>
                  </a:lnTo>
                  <a:lnTo>
                    <a:pt x="458909" y="568748"/>
                  </a:lnTo>
                  <a:lnTo>
                    <a:pt x="504579" y="550978"/>
                  </a:lnTo>
                  <a:lnTo>
                    <a:pt x="549240" y="530926"/>
                  </a:lnTo>
                  <a:lnTo>
                    <a:pt x="592625" y="508472"/>
                  </a:lnTo>
                  <a:lnTo>
                    <a:pt x="634466" y="483491"/>
                  </a:lnTo>
                  <a:lnTo>
                    <a:pt x="674496" y="455861"/>
                  </a:lnTo>
                  <a:lnTo>
                    <a:pt x="712449" y="425460"/>
                  </a:lnTo>
                  <a:lnTo>
                    <a:pt x="748055" y="392165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355853"/>
                  </a:lnTo>
                  <a:lnTo>
                    <a:pt x="748055" y="392165"/>
                  </a:lnTo>
                  <a:lnTo>
                    <a:pt x="712449" y="425460"/>
                  </a:lnTo>
                  <a:lnTo>
                    <a:pt x="674496" y="455861"/>
                  </a:lnTo>
                  <a:lnTo>
                    <a:pt x="634466" y="483491"/>
                  </a:lnTo>
                  <a:lnTo>
                    <a:pt x="592625" y="508472"/>
                  </a:lnTo>
                  <a:lnTo>
                    <a:pt x="549240" y="530926"/>
                  </a:lnTo>
                  <a:lnTo>
                    <a:pt x="504579" y="550978"/>
                  </a:lnTo>
                  <a:lnTo>
                    <a:pt x="458909" y="568748"/>
                  </a:lnTo>
                  <a:lnTo>
                    <a:pt x="412497" y="584360"/>
                  </a:lnTo>
                  <a:lnTo>
                    <a:pt x="365610" y="597936"/>
                  </a:lnTo>
                  <a:lnTo>
                    <a:pt x="318516" y="609600"/>
                  </a:lnTo>
                  <a:lnTo>
                    <a:pt x="243840" y="624078"/>
                  </a:lnTo>
                  <a:lnTo>
                    <a:pt x="0" y="624078"/>
                  </a:lnTo>
                  <a:lnTo>
                    <a:pt x="37338" y="569975"/>
                  </a:lnTo>
                  <a:lnTo>
                    <a:pt x="62205" y="523249"/>
                  </a:lnTo>
                  <a:lnTo>
                    <a:pt x="82112" y="476418"/>
                  </a:lnTo>
                  <a:lnTo>
                    <a:pt x="97056" y="429504"/>
                  </a:lnTo>
                  <a:lnTo>
                    <a:pt x="107031" y="382533"/>
                  </a:lnTo>
                  <a:lnTo>
                    <a:pt x="112032" y="335528"/>
                  </a:lnTo>
                  <a:lnTo>
                    <a:pt x="112055" y="288511"/>
                  </a:lnTo>
                  <a:lnTo>
                    <a:pt x="107096" y="241508"/>
                  </a:lnTo>
                  <a:lnTo>
                    <a:pt x="97149" y="194542"/>
                  </a:lnTo>
                  <a:lnTo>
                    <a:pt x="82210" y="147636"/>
                  </a:lnTo>
                  <a:lnTo>
                    <a:pt x="62274" y="100815"/>
                  </a:lnTo>
                  <a:lnTo>
                    <a:pt x="37338" y="54101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4478"/>
                  </a:lnTo>
                  <a:lnTo>
                    <a:pt x="364829" y="25821"/>
                  </a:lnTo>
                  <a:lnTo>
                    <a:pt x="411432" y="39253"/>
                  </a:lnTo>
                  <a:lnTo>
                    <a:pt x="457944" y="54858"/>
                  </a:lnTo>
                  <a:lnTo>
                    <a:pt x="503983" y="72722"/>
                  </a:lnTo>
                  <a:lnTo>
                    <a:pt x="549169" y="92930"/>
                  </a:lnTo>
                  <a:lnTo>
                    <a:pt x="593122" y="115570"/>
                  </a:lnTo>
                  <a:lnTo>
                    <a:pt x="635459" y="140725"/>
                  </a:lnTo>
                  <a:lnTo>
                    <a:pt x="675802" y="168483"/>
                  </a:lnTo>
                  <a:lnTo>
                    <a:pt x="713768" y="198928"/>
                  </a:lnTo>
                  <a:lnTo>
                    <a:pt x="748978" y="232146"/>
                  </a:lnTo>
                  <a:lnTo>
                    <a:pt x="781050" y="268223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4839728" y="4430971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7168133" y="4959095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168133" y="5234177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7" name="object 57"/>
          <p:cNvGrpSpPr/>
          <p:nvPr/>
        </p:nvGrpSpPr>
        <p:grpSpPr>
          <a:xfrm>
            <a:off x="1744979" y="2012003"/>
            <a:ext cx="5158740" cy="3858260"/>
            <a:chOff x="1744979" y="2012003"/>
            <a:chExt cx="5158740" cy="3858260"/>
          </a:xfrm>
        </p:grpSpPr>
        <p:sp>
          <p:nvSpPr>
            <p:cNvPr id="58" name="object 58"/>
            <p:cNvSpPr/>
            <p:nvPr/>
          </p:nvSpPr>
          <p:spPr>
            <a:xfrm>
              <a:off x="1744980" y="2030730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0" y="0"/>
                  </a:moveTo>
                  <a:lnTo>
                    <a:pt x="702564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744980" y="2731770"/>
              <a:ext cx="468630" cy="0"/>
            </a:xfrm>
            <a:custGeom>
              <a:avLst/>
              <a:gdLst/>
              <a:ahLst/>
              <a:cxnLst/>
              <a:rect l="l" t="t" r="r" b="b"/>
              <a:pathLst>
                <a:path w="468630">
                  <a:moveTo>
                    <a:pt x="0" y="0"/>
                  </a:move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213610" y="2186178"/>
              <a:ext cx="234315" cy="546100"/>
            </a:xfrm>
            <a:custGeom>
              <a:avLst/>
              <a:gdLst/>
              <a:ahLst/>
              <a:cxnLst/>
              <a:rect l="l" t="t" r="r" b="b"/>
              <a:pathLst>
                <a:path w="234314" h="546100">
                  <a:moveTo>
                    <a:pt x="233934" y="0"/>
                  </a:moveTo>
                  <a:lnTo>
                    <a:pt x="0" y="0"/>
                  </a:lnTo>
                  <a:lnTo>
                    <a:pt x="0" y="545592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697985" y="2107691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744979" y="4526279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702564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447544" y="3511295"/>
              <a:ext cx="0" cy="936625"/>
            </a:xfrm>
            <a:custGeom>
              <a:avLst/>
              <a:gdLst/>
              <a:ahLst/>
              <a:cxnLst/>
              <a:rect l="l" t="t" r="r" b="b"/>
              <a:pathLst>
                <a:path h="936625">
                  <a:moveTo>
                    <a:pt x="0" y="936498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213610" y="4603241"/>
              <a:ext cx="234315" cy="547370"/>
            </a:xfrm>
            <a:custGeom>
              <a:avLst/>
              <a:gdLst/>
              <a:ahLst/>
              <a:cxnLst/>
              <a:rect l="l" t="t" r="r" b="b"/>
              <a:pathLst>
                <a:path w="234314" h="547370">
                  <a:moveTo>
                    <a:pt x="233934" y="0"/>
                  </a:moveTo>
                  <a:lnTo>
                    <a:pt x="0" y="0"/>
                  </a:lnTo>
                  <a:lnTo>
                    <a:pt x="0" y="54711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697985" y="4526279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406140" y="2263139"/>
              <a:ext cx="996315" cy="1248410"/>
            </a:xfrm>
            <a:custGeom>
              <a:avLst/>
              <a:gdLst/>
              <a:ahLst/>
              <a:cxnLst/>
              <a:rect l="l" t="t" r="r" b="b"/>
              <a:pathLst>
                <a:path w="996314" h="1248410">
                  <a:moveTo>
                    <a:pt x="0" y="1248155"/>
                  </a:moveTo>
                  <a:lnTo>
                    <a:pt x="683514" y="1248155"/>
                  </a:lnTo>
                  <a:lnTo>
                    <a:pt x="683514" y="0"/>
                  </a:lnTo>
                  <a:lnTo>
                    <a:pt x="995934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933444" y="4603242"/>
              <a:ext cx="468630" cy="936625"/>
            </a:xfrm>
            <a:custGeom>
              <a:avLst/>
              <a:gdLst/>
              <a:ahLst/>
              <a:cxnLst/>
              <a:rect l="l" t="t" r="r" b="b"/>
              <a:pathLst>
                <a:path w="468629" h="936625">
                  <a:moveTo>
                    <a:pt x="0" y="936498"/>
                  </a:moveTo>
                  <a:lnTo>
                    <a:pt x="0" y="0"/>
                  </a:ln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995421" y="4682489"/>
              <a:ext cx="1407160" cy="1169035"/>
            </a:xfrm>
            <a:custGeom>
              <a:avLst/>
              <a:gdLst/>
              <a:ahLst/>
              <a:cxnLst/>
              <a:rect l="l" t="t" r="r" b="b"/>
              <a:pathLst>
                <a:path w="1407160" h="1169035">
                  <a:moveTo>
                    <a:pt x="0" y="1168908"/>
                  </a:moveTo>
                  <a:lnTo>
                    <a:pt x="1250442" y="1168908"/>
                  </a:lnTo>
                  <a:lnTo>
                    <a:pt x="1250442" y="0"/>
                  </a:lnTo>
                  <a:lnTo>
                    <a:pt x="140665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653277" y="2186178"/>
              <a:ext cx="0" cy="1248410"/>
            </a:xfrm>
            <a:custGeom>
              <a:avLst/>
              <a:gdLst/>
              <a:ahLst/>
              <a:cxnLst/>
              <a:rect l="l" t="t" r="r" b="b"/>
              <a:pathLst>
                <a:path h="1248410">
                  <a:moveTo>
                    <a:pt x="0" y="0"/>
                  </a:moveTo>
                  <a:lnTo>
                    <a:pt x="0" y="124815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653277" y="3590544"/>
              <a:ext cx="0" cy="1012825"/>
            </a:xfrm>
            <a:custGeom>
              <a:avLst/>
              <a:gdLst/>
              <a:ahLst/>
              <a:cxnLst/>
              <a:rect l="l" t="t" r="r" b="b"/>
              <a:pathLst>
                <a:path h="1012825">
                  <a:moveTo>
                    <a:pt x="0" y="0"/>
                  </a:moveTo>
                  <a:lnTo>
                    <a:pt x="0" y="1012698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653277" y="3434333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653277" y="359054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278118" y="3511295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09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268223"/>
                  </a:lnTo>
                  <a:lnTo>
                    <a:pt x="750357" y="232923"/>
                  </a:lnTo>
                  <a:lnTo>
                    <a:pt x="715334" y="200014"/>
                  </a:lnTo>
                  <a:lnTo>
                    <a:pt x="677222" y="169514"/>
                  </a:lnTo>
                  <a:lnTo>
                    <a:pt x="636497" y="141442"/>
                  </a:lnTo>
                  <a:lnTo>
                    <a:pt x="593640" y="115816"/>
                  </a:lnTo>
                  <a:lnTo>
                    <a:pt x="549129" y="92656"/>
                  </a:lnTo>
                  <a:lnTo>
                    <a:pt x="503442" y="71979"/>
                  </a:lnTo>
                  <a:lnTo>
                    <a:pt x="457059" y="53804"/>
                  </a:lnTo>
                  <a:lnTo>
                    <a:pt x="410458" y="38150"/>
                  </a:lnTo>
                  <a:lnTo>
                    <a:pt x="364117" y="25035"/>
                  </a:lnTo>
                  <a:lnTo>
                    <a:pt x="318515" y="14477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1"/>
                  </a:lnTo>
                  <a:lnTo>
                    <a:pt x="62584" y="101439"/>
                  </a:lnTo>
                  <a:lnTo>
                    <a:pt x="82751" y="148507"/>
                  </a:lnTo>
                  <a:lnTo>
                    <a:pt x="97850" y="195365"/>
                  </a:lnTo>
                  <a:lnTo>
                    <a:pt x="107890" y="242073"/>
                  </a:lnTo>
                  <a:lnTo>
                    <a:pt x="112880" y="288694"/>
                  </a:lnTo>
                  <a:lnTo>
                    <a:pt x="112831" y="335288"/>
                  </a:lnTo>
                  <a:lnTo>
                    <a:pt x="107753" y="381915"/>
                  </a:lnTo>
                  <a:lnTo>
                    <a:pt x="97654" y="428637"/>
                  </a:lnTo>
                  <a:lnTo>
                    <a:pt x="82546" y="475513"/>
                  </a:lnTo>
                  <a:lnTo>
                    <a:pt x="62437" y="522606"/>
                  </a:lnTo>
                  <a:lnTo>
                    <a:pt x="37337" y="569975"/>
                  </a:lnTo>
                  <a:lnTo>
                    <a:pt x="0" y="624077"/>
                  </a:lnTo>
                  <a:lnTo>
                    <a:pt x="243839" y="624077"/>
                  </a:lnTo>
                  <a:lnTo>
                    <a:pt x="318515" y="609599"/>
                  </a:lnTo>
                  <a:lnTo>
                    <a:pt x="365427" y="597926"/>
                  </a:lnTo>
                  <a:lnTo>
                    <a:pt x="412253" y="584300"/>
                  </a:lnTo>
                  <a:lnTo>
                    <a:pt x="458704" y="568613"/>
                  </a:lnTo>
                  <a:lnTo>
                    <a:pt x="504488" y="550756"/>
                  </a:lnTo>
                  <a:lnTo>
                    <a:pt x="549314" y="530621"/>
                  </a:lnTo>
                  <a:lnTo>
                    <a:pt x="592889" y="508097"/>
                  </a:lnTo>
                  <a:lnTo>
                    <a:pt x="634922" y="483077"/>
                  </a:lnTo>
                  <a:lnTo>
                    <a:pt x="675123" y="455452"/>
                  </a:lnTo>
                  <a:lnTo>
                    <a:pt x="713199" y="425112"/>
                  </a:lnTo>
                  <a:lnTo>
                    <a:pt x="748859" y="391949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8859" y="391949"/>
                  </a:lnTo>
                  <a:lnTo>
                    <a:pt x="713199" y="425112"/>
                  </a:lnTo>
                  <a:lnTo>
                    <a:pt x="675123" y="455452"/>
                  </a:lnTo>
                  <a:lnTo>
                    <a:pt x="634922" y="483077"/>
                  </a:lnTo>
                  <a:lnTo>
                    <a:pt x="592889" y="508097"/>
                  </a:lnTo>
                  <a:lnTo>
                    <a:pt x="549314" y="530621"/>
                  </a:lnTo>
                  <a:lnTo>
                    <a:pt x="504488" y="550756"/>
                  </a:lnTo>
                  <a:lnTo>
                    <a:pt x="458704" y="568613"/>
                  </a:lnTo>
                  <a:lnTo>
                    <a:pt x="412253" y="584300"/>
                  </a:lnTo>
                  <a:lnTo>
                    <a:pt x="365427" y="597926"/>
                  </a:lnTo>
                  <a:lnTo>
                    <a:pt x="318515" y="609599"/>
                  </a:lnTo>
                  <a:lnTo>
                    <a:pt x="243839" y="624077"/>
                  </a:lnTo>
                  <a:lnTo>
                    <a:pt x="0" y="624077"/>
                  </a:lnTo>
                  <a:lnTo>
                    <a:pt x="37337" y="569975"/>
                  </a:lnTo>
                  <a:lnTo>
                    <a:pt x="62437" y="522606"/>
                  </a:lnTo>
                  <a:lnTo>
                    <a:pt x="82546" y="475513"/>
                  </a:lnTo>
                  <a:lnTo>
                    <a:pt x="97654" y="428637"/>
                  </a:lnTo>
                  <a:lnTo>
                    <a:pt x="107753" y="381915"/>
                  </a:lnTo>
                  <a:lnTo>
                    <a:pt x="112831" y="335288"/>
                  </a:lnTo>
                  <a:lnTo>
                    <a:pt x="112880" y="288694"/>
                  </a:lnTo>
                  <a:lnTo>
                    <a:pt x="107890" y="242073"/>
                  </a:lnTo>
                  <a:lnTo>
                    <a:pt x="97850" y="195365"/>
                  </a:lnTo>
                  <a:lnTo>
                    <a:pt x="82751" y="148507"/>
                  </a:lnTo>
                  <a:lnTo>
                    <a:pt x="62584" y="101439"/>
                  </a:lnTo>
                  <a:lnTo>
                    <a:pt x="37337" y="54101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18515" y="14477"/>
                  </a:lnTo>
                  <a:lnTo>
                    <a:pt x="364117" y="25035"/>
                  </a:lnTo>
                  <a:lnTo>
                    <a:pt x="410458" y="38150"/>
                  </a:lnTo>
                  <a:lnTo>
                    <a:pt x="457059" y="53804"/>
                  </a:lnTo>
                  <a:lnTo>
                    <a:pt x="503442" y="71979"/>
                  </a:lnTo>
                  <a:lnTo>
                    <a:pt x="549129" y="92656"/>
                  </a:lnTo>
                  <a:lnTo>
                    <a:pt x="593640" y="115816"/>
                  </a:lnTo>
                  <a:lnTo>
                    <a:pt x="636497" y="141442"/>
                  </a:lnTo>
                  <a:lnTo>
                    <a:pt x="677222" y="169514"/>
                  </a:lnTo>
                  <a:lnTo>
                    <a:pt x="715334" y="200014"/>
                  </a:lnTo>
                  <a:lnTo>
                    <a:pt x="750357" y="232923"/>
                  </a:lnTo>
                  <a:lnTo>
                    <a:pt x="781811" y="268223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4" y="311657"/>
                  </a:moveTo>
                  <a:lnTo>
                    <a:pt x="808482" y="263651"/>
                  </a:lnTo>
                  <a:lnTo>
                    <a:pt x="798576" y="216407"/>
                  </a:lnTo>
                  <a:lnTo>
                    <a:pt x="779801" y="171877"/>
                  </a:lnTo>
                  <a:lnTo>
                    <a:pt x="753606" y="130068"/>
                  </a:lnTo>
                  <a:lnTo>
                    <a:pt x="721037" y="92180"/>
                  </a:lnTo>
                  <a:lnTo>
                    <a:pt x="683135" y="59411"/>
                  </a:lnTo>
                  <a:lnTo>
                    <a:pt x="640946" y="32960"/>
                  </a:lnTo>
                  <a:lnTo>
                    <a:pt x="595512" y="14026"/>
                  </a:lnTo>
                  <a:lnTo>
                    <a:pt x="547878" y="3809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47878" y="619505"/>
                  </a:lnTo>
                  <a:lnTo>
                    <a:pt x="595884" y="609599"/>
                  </a:lnTo>
                  <a:lnTo>
                    <a:pt x="641817" y="590003"/>
                  </a:lnTo>
                  <a:lnTo>
                    <a:pt x="683636" y="564046"/>
                  </a:lnTo>
                  <a:lnTo>
                    <a:pt x="720713" y="532389"/>
                  </a:lnTo>
                  <a:lnTo>
                    <a:pt x="752422" y="495690"/>
                  </a:lnTo>
                  <a:lnTo>
                    <a:pt x="778137" y="454608"/>
                  </a:lnTo>
                  <a:lnTo>
                    <a:pt x="797232" y="409803"/>
                  </a:lnTo>
                  <a:lnTo>
                    <a:pt x="809079" y="36193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7878" y="3809"/>
                  </a:lnTo>
                  <a:lnTo>
                    <a:pt x="595512" y="14026"/>
                  </a:lnTo>
                  <a:lnTo>
                    <a:pt x="640946" y="32960"/>
                  </a:lnTo>
                  <a:lnTo>
                    <a:pt x="683135" y="59411"/>
                  </a:lnTo>
                  <a:lnTo>
                    <a:pt x="721037" y="92180"/>
                  </a:lnTo>
                  <a:lnTo>
                    <a:pt x="753606" y="130068"/>
                  </a:lnTo>
                  <a:lnTo>
                    <a:pt x="779801" y="171877"/>
                  </a:lnTo>
                  <a:lnTo>
                    <a:pt x="798576" y="216407"/>
                  </a:lnTo>
                  <a:lnTo>
                    <a:pt x="808482" y="263651"/>
                  </a:lnTo>
                  <a:lnTo>
                    <a:pt x="813054" y="311657"/>
                  </a:lnTo>
                  <a:lnTo>
                    <a:pt x="809079" y="361933"/>
                  </a:lnTo>
                  <a:lnTo>
                    <a:pt x="797232" y="409803"/>
                  </a:lnTo>
                  <a:lnTo>
                    <a:pt x="778137" y="454608"/>
                  </a:lnTo>
                  <a:lnTo>
                    <a:pt x="752422" y="495690"/>
                  </a:lnTo>
                  <a:lnTo>
                    <a:pt x="720713" y="532389"/>
                  </a:lnTo>
                  <a:lnTo>
                    <a:pt x="683636" y="564046"/>
                  </a:lnTo>
                  <a:lnTo>
                    <a:pt x="641817" y="590003"/>
                  </a:lnTo>
                  <a:lnTo>
                    <a:pt x="595884" y="609599"/>
                  </a:lnTo>
                  <a:lnTo>
                    <a:pt x="547878" y="619505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6855714" y="4472177"/>
            <a:ext cx="1250950" cy="936625"/>
          </a:xfrm>
          <a:prstGeom prst="rect">
            <a:avLst/>
          </a:prstGeom>
          <a:ln w="37452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147320">
              <a:lnSpc>
                <a:spcPct val="100000"/>
              </a:lnSpc>
              <a:spcBef>
                <a:spcPts val="215"/>
              </a:spcBef>
            </a:pPr>
            <a:r>
              <a:rPr sz="1900" spc="5" dirty="0">
                <a:latin typeface="Comic Sans MS"/>
                <a:cs typeface="Comic Sans MS"/>
              </a:rPr>
              <a:t>LOGICA</a:t>
            </a:r>
            <a:endParaRPr sz="1900">
              <a:latin typeface="Comic Sans MS"/>
              <a:cs typeface="Comic Sans MS"/>
            </a:endParaRPr>
          </a:p>
          <a:p>
            <a:pPr marL="751840">
              <a:lnSpc>
                <a:spcPts val="2215"/>
              </a:lnSpc>
              <a:spcBef>
                <a:spcPts val="175"/>
              </a:spcBef>
            </a:pP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  <a:p>
            <a:pPr marL="764540">
              <a:lnSpc>
                <a:spcPts val="2215"/>
              </a:lnSpc>
            </a:pP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8154161" y="3297173"/>
            <a:ext cx="938530" cy="428625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505"/>
              </a:spcBef>
            </a:pPr>
            <a:r>
              <a:rPr sz="1900" spc="10" dirty="0">
                <a:latin typeface="Comic Sans MS"/>
                <a:cs typeface="Comic Sans MS"/>
              </a:rPr>
              <a:t>OUT´s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7841741" y="351129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5950699" y="3328368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6903720" y="3122675"/>
            <a:ext cx="938530" cy="779780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127635" rIns="0" bIns="0" rtlCol="0">
            <a:spAutoFit/>
          </a:bodyPr>
          <a:lstStyle/>
          <a:p>
            <a:pPr marL="70485" marR="63500" indent="64769">
              <a:lnSpc>
                <a:spcPts val="2140"/>
              </a:lnSpc>
              <a:spcBef>
                <a:spcPts val="1005"/>
              </a:spcBef>
            </a:pPr>
            <a:r>
              <a:rPr sz="1900" spc="15" dirty="0">
                <a:latin typeface="Comic Sans MS"/>
                <a:cs typeface="Comic Sans MS"/>
              </a:rPr>
              <a:t>TIME </a:t>
            </a:r>
            <a:r>
              <a:rPr sz="1900" spc="-55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DEL</a:t>
            </a:r>
            <a:r>
              <a:rPr sz="1900" spc="25" dirty="0">
                <a:latin typeface="Comic Sans MS"/>
                <a:cs typeface="Comic Sans MS"/>
              </a:rPr>
              <a:t>A</a:t>
            </a:r>
            <a:r>
              <a:rPr sz="1900" spc="15" dirty="0">
                <a:latin typeface="Comic Sans MS"/>
                <a:cs typeface="Comic Sans MS"/>
              </a:rPr>
              <a:t>Y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83" name="object 83"/>
          <p:cNvSpPr txBox="1">
            <a:spLocks noGrp="1"/>
          </p:cNvSpPr>
          <p:nvPr>
            <p:ph type="title"/>
          </p:nvPr>
        </p:nvSpPr>
        <p:spPr>
          <a:xfrm>
            <a:off x="2051303" y="819150"/>
            <a:ext cx="3600450" cy="54673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229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Interruptor</a:t>
            </a:r>
            <a:r>
              <a:rPr sz="2600" b="0" spc="-4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Abierto.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921501" y="1359407"/>
            <a:ext cx="3061335" cy="106426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97790" marR="83820" algn="just">
              <a:lnSpc>
                <a:spcPct val="100000"/>
              </a:lnSpc>
              <a:spcBef>
                <a:spcPts val="254"/>
              </a:spcBef>
            </a:pPr>
            <a:r>
              <a:rPr sz="2000" spc="-5" dirty="0">
                <a:latin typeface="Comic Sans MS"/>
                <a:cs typeface="Comic Sans MS"/>
              </a:rPr>
              <a:t>Se activan los disparos 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para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los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interruptores 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de</a:t>
            </a:r>
            <a:r>
              <a:rPr sz="2000" spc="-10" dirty="0">
                <a:latin typeface="Comic Sans MS"/>
                <a:cs typeface="Comic Sans MS"/>
              </a:rPr>
              <a:t> respaldo.</a:t>
            </a:r>
            <a:endParaRPr sz="2000">
              <a:latin typeface="Comic Sans MS"/>
              <a:cs typeface="Comic Sans MS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2023109" y="790955"/>
            <a:ext cx="3657600" cy="603885"/>
            <a:chOff x="2023109" y="790955"/>
            <a:chExt cx="3657600" cy="603885"/>
          </a:xfrm>
        </p:grpSpPr>
        <p:sp>
          <p:nvSpPr>
            <p:cNvPr id="86" name="object 86"/>
            <p:cNvSpPr/>
            <p:nvPr/>
          </p:nvSpPr>
          <p:spPr>
            <a:xfrm>
              <a:off x="2051303" y="819149"/>
              <a:ext cx="3600450" cy="546735"/>
            </a:xfrm>
            <a:custGeom>
              <a:avLst/>
              <a:gdLst/>
              <a:ahLst/>
              <a:cxnLst/>
              <a:rect l="l" t="t" r="r" b="b"/>
              <a:pathLst>
                <a:path w="3600450" h="546735">
                  <a:moveTo>
                    <a:pt x="3600450" y="546353"/>
                  </a:moveTo>
                  <a:lnTo>
                    <a:pt x="3600450" y="0"/>
                  </a:lnTo>
                  <a:lnTo>
                    <a:pt x="0" y="0"/>
                  </a:lnTo>
                  <a:lnTo>
                    <a:pt x="0" y="546354"/>
                  </a:lnTo>
                  <a:lnTo>
                    <a:pt x="3600450" y="54635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023109" y="790955"/>
              <a:ext cx="3657600" cy="603885"/>
            </a:xfrm>
            <a:custGeom>
              <a:avLst/>
              <a:gdLst/>
              <a:ahLst/>
              <a:cxnLst/>
              <a:rect l="l" t="t" r="r" b="b"/>
              <a:pathLst>
                <a:path w="3657600" h="603885">
                  <a:moveTo>
                    <a:pt x="3657600" y="603504"/>
                  </a:moveTo>
                  <a:lnTo>
                    <a:pt x="3657600" y="0"/>
                  </a:lnTo>
                  <a:lnTo>
                    <a:pt x="0" y="0"/>
                  </a:lnTo>
                  <a:lnTo>
                    <a:pt x="0" y="603504"/>
                  </a:lnTo>
                  <a:lnTo>
                    <a:pt x="28193" y="603504"/>
                  </a:lnTo>
                  <a:lnTo>
                    <a:pt x="28193" y="57150"/>
                  </a:lnTo>
                  <a:lnTo>
                    <a:pt x="57150" y="28194"/>
                  </a:lnTo>
                  <a:lnTo>
                    <a:pt x="57150" y="57150"/>
                  </a:lnTo>
                  <a:lnTo>
                    <a:pt x="3600450" y="57150"/>
                  </a:lnTo>
                  <a:lnTo>
                    <a:pt x="3600450" y="28193"/>
                  </a:lnTo>
                  <a:lnTo>
                    <a:pt x="3628643" y="57150"/>
                  </a:lnTo>
                  <a:lnTo>
                    <a:pt x="3628643" y="603504"/>
                  </a:lnTo>
                  <a:lnTo>
                    <a:pt x="3657600" y="603504"/>
                  </a:lnTo>
                  <a:close/>
                </a:path>
                <a:path w="3657600" h="603885">
                  <a:moveTo>
                    <a:pt x="57150" y="57150"/>
                  </a:moveTo>
                  <a:lnTo>
                    <a:pt x="57150" y="28194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3657600" h="603885">
                  <a:moveTo>
                    <a:pt x="57150" y="546354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546354"/>
                  </a:lnTo>
                  <a:lnTo>
                    <a:pt x="57150" y="546354"/>
                  </a:lnTo>
                  <a:close/>
                </a:path>
                <a:path w="3657600" h="603885">
                  <a:moveTo>
                    <a:pt x="3628643" y="546354"/>
                  </a:moveTo>
                  <a:lnTo>
                    <a:pt x="28193" y="546354"/>
                  </a:lnTo>
                  <a:lnTo>
                    <a:pt x="57150" y="574548"/>
                  </a:lnTo>
                  <a:lnTo>
                    <a:pt x="57150" y="603504"/>
                  </a:lnTo>
                  <a:lnTo>
                    <a:pt x="3600450" y="603504"/>
                  </a:lnTo>
                  <a:lnTo>
                    <a:pt x="3600450" y="574548"/>
                  </a:lnTo>
                  <a:lnTo>
                    <a:pt x="3628643" y="546354"/>
                  </a:lnTo>
                  <a:close/>
                </a:path>
                <a:path w="3657600" h="603885">
                  <a:moveTo>
                    <a:pt x="57150" y="603504"/>
                  </a:moveTo>
                  <a:lnTo>
                    <a:pt x="57150" y="574548"/>
                  </a:lnTo>
                  <a:lnTo>
                    <a:pt x="28193" y="546354"/>
                  </a:lnTo>
                  <a:lnTo>
                    <a:pt x="28193" y="603504"/>
                  </a:lnTo>
                  <a:lnTo>
                    <a:pt x="57150" y="603504"/>
                  </a:lnTo>
                  <a:close/>
                </a:path>
                <a:path w="3657600" h="603885">
                  <a:moveTo>
                    <a:pt x="3628643" y="57150"/>
                  </a:moveTo>
                  <a:lnTo>
                    <a:pt x="3600450" y="28193"/>
                  </a:lnTo>
                  <a:lnTo>
                    <a:pt x="3600450" y="57150"/>
                  </a:lnTo>
                  <a:lnTo>
                    <a:pt x="3628643" y="57150"/>
                  </a:lnTo>
                  <a:close/>
                </a:path>
                <a:path w="3657600" h="603885">
                  <a:moveTo>
                    <a:pt x="3628643" y="546354"/>
                  </a:moveTo>
                  <a:lnTo>
                    <a:pt x="3628643" y="57150"/>
                  </a:lnTo>
                  <a:lnTo>
                    <a:pt x="3600450" y="57150"/>
                  </a:lnTo>
                  <a:lnTo>
                    <a:pt x="3600450" y="546354"/>
                  </a:lnTo>
                  <a:lnTo>
                    <a:pt x="3628643" y="546354"/>
                  </a:lnTo>
                  <a:close/>
                </a:path>
                <a:path w="3657600" h="603885">
                  <a:moveTo>
                    <a:pt x="3628643" y="603504"/>
                  </a:moveTo>
                  <a:lnTo>
                    <a:pt x="3628643" y="546354"/>
                  </a:lnTo>
                  <a:lnTo>
                    <a:pt x="3600450" y="574548"/>
                  </a:lnTo>
                  <a:lnTo>
                    <a:pt x="3600450" y="603504"/>
                  </a:lnTo>
                  <a:lnTo>
                    <a:pt x="3628643" y="6035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8" name="object 88"/>
          <p:cNvGrpSpPr/>
          <p:nvPr/>
        </p:nvGrpSpPr>
        <p:grpSpPr>
          <a:xfrm>
            <a:off x="5893307" y="1330451"/>
            <a:ext cx="3117850" cy="1121410"/>
            <a:chOff x="5893307" y="1330451"/>
            <a:chExt cx="3117850" cy="1121410"/>
          </a:xfrm>
        </p:grpSpPr>
        <p:sp>
          <p:nvSpPr>
            <p:cNvPr id="89" name="object 89"/>
            <p:cNvSpPr/>
            <p:nvPr/>
          </p:nvSpPr>
          <p:spPr>
            <a:xfrm>
              <a:off x="5893307" y="1330451"/>
              <a:ext cx="3117850" cy="1121410"/>
            </a:xfrm>
            <a:custGeom>
              <a:avLst/>
              <a:gdLst/>
              <a:ahLst/>
              <a:cxnLst/>
              <a:rect l="l" t="t" r="r" b="b"/>
              <a:pathLst>
                <a:path w="3117850" h="1121410">
                  <a:moveTo>
                    <a:pt x="3117342" y="1120902"/>
                  </a:moveTo>
                  <a:lnTo>
                    <a:pt x="3117342" y="0"/>
                  </a:lnTo>
                  <a:lnTo>
                    <a:pt x="0" y="0"/>
                  </a:lnTo>
                  <a:lnTo>
                    <a:pt x="0" y="1120902"/>
                  </a:lnTo>
                  <a:lnTo>
                    <a:pt x="28193" y="1120902"/>
                  </a:lnTo>
                  <a:lnTo>
                    <a:pt x="28193" y="57150"/>
                  </a:lnTo>
                  <a:lnTo>
                    <a:pt x="57150" y="28956"/>
                  </a:lnTo>
                  <a:lnTo>
                    <a:pt x="57150" y="57150"/>
                  </a:lnTo>
                  <a:lnTo>
                    <a:pt x="3060192" y="57150"/>
                  </a:lnTo>
                  <a:lnTo>
                    <a:pt x="3060192" y="28956"/>
                  </a:lnTo>
                  <a:lnTo>
                    <a:pt x="3089147" y="57150"/>
                  </a:lnTo>
                  <a:lnTo>
                    <a:pt x="3089147" y="1120902"/>
                  </a:lnTo>
                  <a:lnTo>
                    <a:pt x="3117342" y="1120902"/>
                  </a:lnTo>
                  <a:close/>
                </a:path>
                <a:path w="3117850" h="1121410">
                  <a:moveTo>
                    <a:pt x="57150" y="57150"/>
                  </a:moveTo>
                  <a:lnTo>
                    <a:pt x="57150" y="28956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3117850" h="1121410">
                  <a:moveTo>
                    <a:pt x="57150" y="1063752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1063752"/>
                  </a:lnTo>
                  <a:lnTo>
                    <a:pt x="57150" y="1063752"/>
                  </a:lnTo>
                  <a:close/>
                </a:path>
                <a:path w="3117850" h="1121410">
                  <a:moveTo>
                    <a:pt x="3089147" y="1063752"/>
                  </a:moveTo>
                  <a:lnTo>
                    <a:pt x="28193" y="1063752"/>
                  </a:lnTo>
                  <a:lnTo>
                    <a:pt x="57150" y="1092708"/>
                  </a:lnTo>
                  <a:lnTo>
                    <a:pt x="57150" y="1120902"/>
                  </a:lnTo>
                  <a:lnTo>
                    <a:pt x="3060192" y="1120902"/>
                  </a:lnTo>
                  <a:lnTo>
                    <a:pt x="3060192" y="1092708"/>
                  </a:lnTo>
                  <a:lnTo>
                    <a:pt x="3089147" y="1063752"/>
                  </a:lnTo>
                  <a:close/>
                </a:path>
                <a:path w="3117850" h="1121410">
                  <a:moveTo>
                    <a:pt x="57150" y="1120902"/>
                  </a:moveTo>
                  <a:lnTo>
                    <a:pt x="57150" y="1092708"/>
                  </a:lnTo>
                  <a:lnTo>
                    <a:pt x="28193" y="1063752"/>
                  </a:lnTo>
                  <a:lnTo>
                    <a:pt x="28193" y="1120902"/>
                  </a:lnTo>
                  <a:lnTo>
                    <a:pt x="57150" y="1120902"/>
                  </a:lnTo>
                  <a:close/>
                </a:path>
                <a:path w="3117850" h="1121410">
                  <a:moveTo>
                    <a:pt x="3089147" y="57150"/>
                  </a:moveTo>
                  <a:lnTo>
                    <a:pt x="3060192" y="28956"/>
                  </a:lnTo>
                  <a:lnTo>
                    <a:pt x="3060192" y="57150"/>
                  </a:lnTo>
                  <a:lnTo>
                    <a:pt x="3089147" y="57150"/>
                  </a:lnTo>
                  <a:close/>
                </a:path>
                <a:path w="3117850" h="1121410">
                  <a:moveTo>
                    <a:pt x="3089147" y="1063752"/>
                  </a:moveTo>
                  <a:lnTo>
                    <a:pt x="3089147" y="57150"/>
                  </a:lnTo>
                  <a:lnTo>
                    <a:pt x="3060192" y="57150"/>
                  </a:lnTo>
                  <a:lnTo>
                    <a:pt x="3060192" y="1063752"/>
                  </a:lnTo>
                  <a:lnTo>
                    <a:pt x="3089147" y="1063752"/>
                  </a:lnTo>
                  <a:close/>
                </a:path>
                <a:path w="3117850" h="1121410">
                  <a:moveTo>
                    <a:pt x="3089147" y="1120902"/>
                  </a:moveTo>
                  <a:lnTo>
                    <a:pt x="3089147" y="1063752"/>
                  </a:lnTo>
                  <a:lnTo>
                    <a:pt x="3060192" y="1092708"/>
                  </a:lnTo>
                  <a:lnTo>
                    <a:pt x="3060192" y="1120902"/>
                  </a:lnTo>
                  <a:lnTo>
                    <a:pt x="3089147" y="11209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921501" y="1359407"/>
              <a:ext cx="3061335" cy="1064260"/>
            </a:xfrm>
            <a:custGeom>
              <a:avLst/>
              <a:gdLst/>
              <a:ahLst/>
              <a:cxnLst/>
              <a:rect l="l" t="t" r="r" b="b"/>
              <a:pathLst>
                <a:path w="3061334" h="1064260">
                  <a:moveTo>
                    <a:pt x="3060953" y="1063751"/>
                  </a:moveTo>
                  <a:lnTo>
                    <a:pt x="3060953" y="0"/>
                  </a:lnTo>
                  <a:lnTo>
                    <a:pt x="0" y="0"/>
                  </a:lnTo>
                  <a:lnTo>
                    <a:pt x="0" y="1063751"/>
                  </a:lnTo>
                  <a:lnTo>
                    <a:pt x="3060953" y="1063751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447544" y="2030730"/>
            <a:ext cx="624840" cy="0"/>
          </a:xfrm>
          <a:custGeom>
            <a:avLst/>
            <a:gdLst/>
            <a:ahLst/>
            <a:cxnLst/>
            <a:rect l="l" t="t" r="r" b="b"/>
            <a:pathLst>
              <a:path w="624839">
                <a:moveTo>
                  <a:pt x="0" y="0"/>
                </a:moveTo>
                <a:lnTo>
                  <a:pt x="624840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428811" y="1776539"/>
            <a:ext cx="1288415" cy="661670"/>
            <a:chOff x="2428811" y="1776539"/>
            <a:chExt cx="1288415" cy="661670"/>
          </a:xfrm>
        </p:grpSpPr>
        <p:sp>
          <p:nvSpPr>
            <p:cNvPr id="5" name="object 5"/>
            <p:cNvSpPr/>
            <p:nvPr/>
          </p:nvSpPr>
          <p:spPr>
            <a:xfrm>
              <a:off x="2447543" y="2186177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7238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268224"/>
                  </a:lnTo>
                  <a:lnTo>
                    <a:pt x="750311" y="232284"/>
                  </a:lnTo>
                  <a:lnTo>
                    <a:pt x="715435" y="199123"/>
                  </a:lnTo>
                  <a:lnTo>
                    <a:pt x="677615" y="168673"/>
                  </a:lnTo>
                  <a:lnTo>
                    <a:pt x="637282" y="140866"/>
                  </a:lnTo>
                  <a:lnTo>
                    <a:pt x="594867" y="115633"/>
                  </a:lnTo>
                  <a:lnTo>
                    <a:pt x="550802" y="92906"/>
                  </a:lnTo>
                  <a:lnTo>
                    <a:pt x="505517" y="72617"/>
                  </a:lnTo>
                  <a:lnTo>
                    <a:pt x="459443" y="54698"/>
                  </a:lnTo>
                  <a:lnTo>
                    <a:pt x="413012" y="39080"/>
                  </a:lnTo>
                  <a:lnTo>
                    <a:pt x="366654" y="25696"/>
                  </a:lnTo>
                  <a:lnTo>
                    <a:pt x="320802" y="14478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2"/>
                  </a:lnTo>
                  <a:lnTo>
                    <a:pt x="62619" y="99451"/>
                  </a:lnTo>
                  <a:lnTo>
                    <a:pt x="82844" y="145729"/>
                  </a:lnTo>
                  <a:lnTo>
                    <a:pt x="98013" y="192730"/>
                  </a:lnTo>
                  <a:lnTo>
                    <a:pt x="108125" y="240247"/>
                  </a:lnTo>
                  <a:lnTo>
                    <a:pt x="113182" y="288074"/>
                  </a:lnTo>
                  <a:lnTo>
                    <a:pt x="113182" y="336004"/>
                  </a:lnTo>
                  <a:lnTo>
                    <a:pt x="108125" y="383830"/>
                  </a:lnTo>
                  <a:lnTo>
                    <a:pt x="98013" y="431347"/>
                  </a:lnTo>
                  <a:lnTo>
                    <a:pt x="82844" y="478348"/>
                  </a:lnTo>
                  <a:lnTo>
                    <a:pt x="62619" y="524626"/>
                  </a:lnTo>
                  <a:lnTo>
                    <a:pt x="37337" y="569976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9600"/>
                  </a:lnTo>
                  <a:lnTo>
                    <a:pt x="366980" y="598140"/>
                  </a:lnTo>
                  <a:lnTo>
                    <a:pt x="413406" y="584590"/>
                  </a:lnTo>
                  <a:lnTo>
                    <a:pt x="459714" y="568872"/>
                  </a:lnTo>
                  <a:lnTo>
                    <a:pt x="505535" y="550910"/>
                  </a:lnTo>
                  <a:lnTo>
                    <a:pt x="550503" y="530625"/>
                  </a:lnTo>
                  <a:lnTo>
                    <a:pt x="594250" y="507942"/>
                  </a:lnTo>
                  <a:lnTo>
                    <a:pt x="636408" y="482783"/>
                  </a:lnTo>
                  <a:lnTo>
                    <a:pt x="676611" y="455072"/>
                  </a:lnTo>
                  <a:lnTo>
                    <a:pt x="714491" y="424731"/>
                  </a:lnTo>
                  <a:lnTo>
                    <a:pt x="749680" y="391684"/>
                  </a:lnTo>
                  <a:lnTo>
                    <a:pt x="781811" y="355854"/>
                  </a:lnTo>
                  <a:lnTo>
                    <a:pt x="813053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355854"/>
                  </a:lnTo>
                  <a:lnTo>
                    <a:pt x="749680" y="391684"/>
                  </a:lnTo>
                  <a:lnTo>
                    <a:pt x="714491" y="424731"/>
                  </a:lnTo>
                  <a:lnTo>
                    <a:pt x="676611" y="455072"/>
                  </a:lnTo>
                  <a:lnTo>
                    <a:pt x="636408" y="482783"/>
                  </a:lnTo>
                  <a:lnTo>
                    <a:pt x="594250" y="507942"/>
                  </a:lnTo>
                  <a:lnTo>
                    <a:pt x="550503" y="530625"/>
                  </a:lnTo>
                  <a:lnTo>
                    <a:pt x="505535" y="550910"/>
                  </a:lnTo>
                  <a:lnTo>
                    <a:pt x="459714" y="568872"/>
                  </a:lnTo>
                  <a:lnTo>
                    <a:pt x="413406" y="584590"/>
                  </a:lnTo>
                  <a:lnTo>
                    <a:pt x="366980" y="598140"/>
                  </a:lnTo>
                  <a:lnTo>
                    <a:pt x="320802" y="609600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6"/>
                  </a:lnTo>
                  <a:lnTo>
                    <a:pt x="62619" y="524626"/>
                  </a:lnTo>
                  <a:lnTo>
                    <a:pt x="82844" y="478348"/>
                  </a:lnTo>
                  <a:lnTo>
                    <a:pt x="98013" y="431347"/>
                  </a:lnTo>
                  <a:lnTo>
                    <a:pt x="108125" y="383830"/>
                  </a:lnTo>
                  <a:lnTo>
                    <a:pt x="113182" y="336004"/>
                  </a:lnTo>
                  <a:lnTo>
                    <a:pt x="113182" y="288074"/>
                  </a:lnTo>
                  <a:lnTo>
                    <a:pt x="108125" y="240247"/>
                  </a:lnTo>
                  <a:lnTo>
                    <a:pt x="98013" y="192730"/>
                  </a:lnTo>
                  <a:lnTo>
                    <a:pt x="82844" y="145729"/>
                  </a:lnTo>
                  <a:lnTo>
                    <a:pt x="62619" y="99451"/>
                  </a:lnTo>
                  <a:lnTo>
                    <a:pt x="37337" y="54102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4478"/>
                  </a:lnTo>
                  <a:lnTo>
                    <a:pt x="366654" y="25696"/>
                  </a:lnTo>
                  <a:lnTo>
                    <a:pt x="413012" y="39080"/>
                  </a:lnTo>
                  <a:lnTo>
                    <a:pt x="459443" y="54698"/>
                  </a:lnTo>
                  <a:lnTo>
                    <a:pt x="505517" y="72617"/>
                  </a:lnTo>
                  <a:lnTo>
                    <a:pt x="550802" y="92906"/>
                  </a:lnTo>
                  <a:lnTo>
                    <a:pt x="594867" y="115633"/>
                  </a:lnTo>
                  <a:lnTo>
                    <a:pt x="637282" y="140866"/>
                  </a:lnTo>
                  <a:lnTo>
                    <a:pt x="677615" y="168673"/>
                  </a:lnTo>
                  <a:lnTo>
                    <a:pt x="715435" y="199123"/>
                  </a:lnTo>
                  <a:lnTo>
                    <a:pt x="750311" y="232284"/>
                  </a:lnTo>
                  <a:lnTo>
                    <a:pt x="781811" y="268224"/>
                  </a:lnTo>
                  <a:lnTo>
                    <a:pt x="813053" y="312420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4" y="312420"/>
                  </a:moveTo>
                  <a:lnTo>
                    <a:pt x="810768" y="264413"/>
                  </a:lnTo>
                  <a:lnTo>
                    <a:pt x="797814" y="216407"/>
                  </a:lnTo>
                  <a:lnTo>
                    <a:pt x="778753" y="169366"/>
                  </a:lnTo>
                  <a:lnTo>
                    <a:pt x="753155" y="127135"/>
                  </a:lnTo>
                  <a:lnTo>
                    <a:pt x="721691" y="90165"/>
                  </a:lnTo>
                  <a:lnTo>
                    <a:pt x="685033" y="58907"/>
                  </a:lnTo>
                  <a:lnTo>
                    <a:pt x="643850" y="33811"/>
                  </a:lnTo>
                  <a:lnTo>
                    <a:pt x="598815" y="15327"/>
                  </a:lnTo>
                  <a:lnTo>
                    <a:pt x="550599" y="3906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50164" y="620267"/>
                  </a:lnTo>
                  <a:lnTo>
                    <a:pt x="597959" y="609535"/>
                  </a:lnTo>
                  <a:lnTo>
                    <a:pt x="643253" y="590807"/>
                  </a:lnTo>
                  <a:lnTo>
                    <a:pt x="685063" y="564953"/>
                  </a:lnTo>
                  <a:lnTo>
                    <a:pt x="722406" y="532842"/>
                  </a:lnTo>
                  <a:lnTo>
                    <a:pt x="754301" y="495345"/>
                  </a:lnTo>
                  <a:lnTo>
                    <a:pt x="779764" y="453331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50599" y="3906"/>
                  </a:lnTo>
                  <a:lnTo>
                    <a:pt x="598815" y="15327"/>
                  </a:lnTo>
                  <a:lnTo>
                    <a:pt x="643850" y="33811"/>
                  </a:lnTo>
                  <a:lnTo>
                    <a:pt x="685033" y="58907"/>
                  </a:lnTo>
                  <a:lnTo>
                    <a:pt x="721691" y="90165"/>
                  </a:lnTo>
                  <a:lnTo>
                    <a:pt x="753155" y="127135"/>
                  </a:lnTo>
                  <a:lnTo>
                    <a:pt x="778753" y="169366"/>
                  </a:lnTo>
                  <a:lnTo>
                    <a:pt x="797814" y="216407"/>
                  </a:lnTo>
                  <a:lnTo>
                    <a:pt x="810768" y="264413"/>
                  </a:lnTo>
                  <a:lnTo>
                    <a:pt x="813054" y="312420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9764" y="453331"/>
                  </a:lnTo>
                  <a:lnTo>
                    <a:pt x="754301" y="495345"/>
                  </a:lnTo>
                  <a:lnTo>
                    <a:pt x="722406" y="532842"/>
                  </a:lnTo>
                  <a:lnTo>
                    <a:pt x="685063" y="564953"/>
                  </a:lnTo>
                  <a:lnTo>
                    <a:pt x="643253" y="590807"/>
                  </a:lnTo>
                  <a:lnTo>
                    <a:pt x="597959" y="609535"/>
                  </a:lnTo>
                  <a:lnTo>
                    <a:pt x="550164" y="620267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744967" y="1924001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383341" y="1855787"/>
            <a:ext cx="1289050" cy="661670"/>
            <a:chOff x="4383341" y="1855787"/>
            <a:chExt cx="1289050" cy="661670"/>
          </a:xfrm>
        </p:grpSpPr>
        <p:sp>
          <p:nvSpPr>
            <p:cNvPr id="13" name="object 13"/>
            <p:cNvSpPr/>
            <p:nvPr/>
          </p:nvSpPr>
          <p:spPr>
            <a:xfrm>
              <a:off x="440207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02073" y="226314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27675" y="2186178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265937"/>
                  </a:lnTo>
                  <a:lnTo>
                    <a:pt x="741426" y="224789"/>
                  </a:lnTo>
                  <a:lnTo>
                    <a:pt x="697992" y="182879"/>
                  </a:lnTo>
                  <a:lnTo>
                    <a:pt x="646176" y="147827"/>
                  </a:lnTo>
                  <a:lnTo>
                    <a:pt x="603044" y="119669"/>
                  </a:lnTo>
                  <a:lnTo>
                    <a:pt x="558447" y="95090"/>
                  </a:lnTo>
                  <a:lnTo>
                    <a:pt x="512528" y="73697"/>
                  </a:lnTo>
                  <a:lnTo>
                    <a:pt x="465431" y="55102"/>
                  </a:lnTo>
                  <a:lnTo>
                    <a:pt x="417301" y="38913"/>
                  </a:lnTo>
                  <a:lnTo>
                    <a:pt x="368281" y="24739"/>
                  </a:lnTo>
                  <a:lnTo>
                    <a:pt x="318516" y="12191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1815"/>
                  </a:lnTo>
                  <a:lnTo>
                    <a:pt x="62279" y="99250"/>
                  </a:lnTo>
                  <a:lnTo>
                    <a:pt x="82231" y="146486"/>
                  </a:lnTo>
                  <a:lnTo>
                    <a:pt x="97195" y="193567"/>
                  </a:lnTo>
                  <a:lnTo>
                    <a:pt x="107170" y="240539"/>
                  </a:lnTo>
                  <a:lnTo>
                    <a:pt x="112157" y="287444"/>
                  </a:lnTo>
                  <a:lnTo>
                    <a:pt x="112156" y="334328"/>
                  </a:lnTo>
                  <a:lnTo>
                    <a:pt x="107168" y="381235"/>
                  </a:lnTo>
                  <a:lnTo>
                    <a:pt x="97191" y="428208"/>
                  </a:lnTo>
                  <a:lnTo>
                    <a:pt x="82227" y="475294"/>
                  </a:lnTo>
                  <a:lnTo>
                    <a:pt x="62276" y="522534"/>
                  </a:lnTo>
                  <a:lnTo>
                    <a:pt x="37338" y="569975"/>
                  </a:lnTo>
                  <a:lnTo>
                    <a:pt x="0" y="624077"/>
                  </a:lnTo>
                  <a:lnTo>
                    <a:pt x="243840" y="624077"/>
                  </a:lnTo>
                  <a:lnTo>
                    <a:pt x="318516" y="607313"/>
                  </a:lnTo>
                  <a:lnTo>
                    <a:pt x="391668" y="588263"/>
                  </a:lnTo>
                  <a:lnTo>
                    <a:pt x="462534" y="565403"/>
                  </a:lnTo>
                  <a:lnTo>
                    <a:pt x="527304" y="538733"/>
                  </a:lnTo>
                  <a:lnTo>
                    <a:pt x="589788" y="509777"/>
                  </a:lnTo>
                  <a:lnTo>
                    <a:pt x="646176" y="473963"/>
                  </a:lnTo>
                  <a:lnTo>
                    <a:pt x="695706" y="436625"/>
                  </a:lnTo>
                  <a:lnTo>
                    <a:pt x="741426" y="397001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355853"/>
                  </a:lnTo>
                  <a:lnTo>
                    <a:pt x="741426" y="397001"/>
                  </a:lnTo>
                  <a:lnTo>
                    <a:pt x="695706" y="436625"/>
                  </a:lnTo>
                  <a:lnTo>
                    <a:pt x="646176" y="473963"/>
                  </a:lnTo>
                  <a:lnTo>
                    <a:pt x="589788" y="509777"/>
                  </a:lnTo>
                  <a:lnTo>
                    <a:pt x="527304" y="538733"/>
                  </a:lnTo>
                  <a:lnTo>
                    <a:pt x="462534" y="565403"/>
                  </a:lnTo>
                  <a:lnTo>
                    <a:pt x="391668" y="588263"/>
                  </a:lnTo>
                  <a:lnTo>
                    <a:pt x="318516" y="607313"/>
                  </a:lnTo>
                  <a:lnTo>
                    <a:pt x="243840" y="624077"/>
                  </a:lnTo>
                  <a:lnTo>
                    <a:pt x="0" y="624077"/>
                  </a:lnTo>
                  <a:lnTo>
                    <a:pt x="37338" y="569975"/>
                  </a:lnTo>
                  <a:lnTo>
                    <a:pt x="62276" y="522534"/>
                  </a:lnTo>
                  <a:lnTo>
                    <a:pt x="82227" y="475294"/>
                  </a:lnTo>
                  <a:lnTo>
                    <a:pt x="97191" y="428208"/>
                  </a:lnTo>
                  <a:lnTo>
                    <a:pt x="107168" y="381235"/>
                  </a:lnTo>
                  <a:lnTo>
                    <a:pt x="112156" y="334328"/>
                  </a:lnTo>
                  <a:lnTo>
                    <a:pt x="112157" y="287444"/>
                  </a:lnTo>
                  <a:lnTo>
                    <a:pt x="107170" y="240539"/>
                  </a:lnTo>
                  <a:lnTo>
                    <a:pt x="97195" y="193567"/>
                  </a:lnTo>
                  <a:lnTo>
                    <a:pt x="82231" y="146486"/>
                  </a:lnTo>
                  <a:lnTo>
                    <a:pt x="62279" y="99250"/>
                  </a:lnTo>
                  <a:lnTo>
                    <a:pt x="37338" y="51815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2191"/>
                  </a:lnTo>
                  <a:lnTo>
                    <a:pt x="368281" y="24739"/>
                  </a:lnTo>
                  <a:lnTo>
                    <a:pt x="417301" y="38913"/>
                  </a:lnTo>
                  <a:lnTo>
                    <a:pt x="465431" y="55102"/>
                  </a:lnTo>
                  <a:lnTo>
                    <a:pt x="512528" y="73697"/>
                  </a:lnTo>
                  <a:lnTo>
                    <a:pt x="558447" y="95090"/>
                  </a:lnTo>
                  <a:lnTo>
                    <a:pt x="603044" y="119669"/>
                  </a:lnTo>
                  <a:lnTo>
                    <a:pt x="646176" y="147827"/>
                  </a:lnTo>
                  <a:lnTo>
                    <a:pt x="697992" y="182879"/>
                  </a:lnTo>
                  <a:lnTo>
                    <a:pt x="741426" y="224789"/>
                  </a:lnTo>
                  <a:lnTo>
                    <a:pt x="781050" y="265937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839728" y="2011639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664269" y="3180905"/>
            <a:ext cx="756285" cy="661670"/>
            <a:chOff x="2664269" y="3180905"/>
            <a:chExt cx="756285" cy="661670"/>
          </a:xfrm>
        </p:grpSpPr>
        <p:sp>
          <p:nvSpPr>
            <p:cNvPr id="20" name="object 20"/>
            <p:cNvSpPr/>
            <p:nvPr/>
          </p:nvSpPr>
          <p:spPr>
            <a:xfrm>
              <a:off x="2683001" y="3199637"/>
              <a:ext cx="718820" cy="624205"/>
            </a:xfrm>
            <a:custGeom>
              <a:avLst/>
              <a:gdLst/>
              <a:ahLst/>
              <a:cxnLst/>
              <a:rect l="l" t="t" r="r" b="b"/>
              <a:pathLst>
                <a:path w="718820" h="624204">
                  <a:moveTo>
                    <a:pt x="624839" y="311657"/>
                  </a:moveTo>
                  <a:lnTo>
                    <a:pt x="0" y="0"/>
                  </a:lnTo>
                  <a:lnTo>
                    <a:pt x="0" y="624077"/>
                  </a:lnTo>
                  <a:lnTo>
                    <a:pt x="624839" y="311657"/>
                  </a:lnTo>
                  <a:close/>
                </a:path>
                <a:path w="718820" h="624204">
                  <a:moveTo>
                    <a:pt x="718565" y="311657"/>
                  </a:moveTo>
                  <a:lnTo>
                    <a:pt x="714755" y="293369"/>
                  </a:lnTo>
                  <a:lnTo>
                    <a:pt x="704088" y="278891"/>
                  </a:lnTo>
                  <a:lnTo>
                    <a:pt x="689610" y="268223"/>
                  </a:lnTo>
                  <a:lnTo>
                    <a:pt x="671321" y="265937"/>
                  </a:lnTo>
                  <a:lnTo>
                    <a:pt x="654557" y="268223"/>
                  </a:lnTo>
                  <a:lnTo>
                    <a:pt x="639317" y="278891"/>
                  </a:lnTo>
                  <a:lnTo>
                    <a:pt x="629411" y="293369"/>
                  </a:lnTo>
                  <a:lnTo>
                    <a:pt x="624839" y="311657"/>
                  </a:lnTo>
                  <a:lnTo>
                    <a:pt x="629411" y="330707"/>
                  </a:lnTo>
                  <a:lnTo>
                    <a:pt x="639317" y="345185"/>
                  </a:lnTo>
                  <a:lnTo>
                    <a:pt x="659808" y="357829"/>
                  </a:lnTo>
                  <a:lnTo>
                    <a:pt x="680575" y="358844"/>
                  </a:lnTo>
                  <a:lnTo>
                    <a:pt x="699573" y="349411"/>
                  </a:lnTo>
                  <a:lnTo>
                    <a:pt x="714755" y="330707"/>
                  </a:lnTo>
                  <a:lnTo>
                    <a:pt x="718565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9115" y="3446849"/>
              <a:ext cx="131178" cy="13035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683001" y="3199637"/>
              <a:ext cx="624840" cy="624205"/>
            </a:xfrm>
            <a:custGeom>
              <a:avLst/>
              <a:gdLst/>
              <a:ahLst/>
              <a:cxnLst/>
              <a:rect l="l" t="t" r="r" b="b"/>
              <a:pathLst>
                <a:path w="624839" h="624204">
                  <a:moveTo>
                    <a:pt x="0" y="0"/>
                  </a:moveTo>
                  <a:lnTo>
                    <a:pt x="624839" y="311657"/>
                  </a:lnTo>
                  <a:lnTo>
                    <a:pt x="0" y="624077"/>
                  </a:lnTo>
                  <a:lnTo>
                    <a:pt x="0" y="0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724409" y="3396812"/>
            <a:ext cx="422909" cy="233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50" b="1" spc="-5" dirty="0">
                <a:latin typeface="Comic Sans MS"/>
                <a:cs typeface="Comic Sans MS"/>
              </a:rPr>
              <a:t>N</a:t>
            </a:r>
            <a:r>
              <a:rPr sz="1350" b="1" spc="5" dirty="0">
                <a:latin typeface="Comic Sans MS"/>
                <a:cs typeface="Comic Sans MS"/>
              </a:rPr>
              <a:t>OT</a:t>
            </a:r>
            <a:endParaRPr sz="135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4537" y="1639061"/>
            <a:ext cx="1250950" cy="780415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284480" marR="133985" indent="-143510">
              <a:lnSpc>
                <a:spcPts val="2170"/>
              </a:lnSpc>
              <a:spcBef>
                <a:spcPts val="980"/>
              </a:spcBef>
            </a:pPr>
            <a:r>
              <a:rPr sz="1900" dirty="0">
                <a:latin typeface="Comic Sans MS"/>
                <a:cs typeface="Comic Sans MS"/>
              </a:rPr>
              <a:t>50B</a:t>
            </a:r>
            <a:r>
              <a:rPr sz="1900" spc="10" dirty="0">
                <a:latin typeface="Comic Sans MS"/>
                <a:cs typeface="Comic Sans MS"/>
              </a:rPr>
              <a:t>F</a:t>
            </a:r>
            <a:r>
              <a:rPr sz="1900" spc="-10" dirty="0">
                <a:latin typeface="Comic Sans MS"/>
                <a:cs typeface="Comic Sans MS"/>
              </a:rPr>
              <a:t>-</a:t>
            </a:r>
            <a:r>
              <a:rPr sz="1900" spc="5" dirty="0">
                <a:latin typeface="Comic Sans MS"/>
                <a:cs typeface="Comic Sans MS"/>
              </a:rPr>
              <a:t>P</a:t>
            </a:r>
            <a:r>
              <a:rPr sz="1900" spc="10" dirty="0">
                <a:latin typeface="Comic Sans MS"/>
                <a:cs typeface="Comic Sans MS"/>
              </a:rPr>
              <a:t>h  </a:t>
            </a: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744980" y="3511295"/>
            <a:ext cx="938530" cy="0"/>
          </a:xfrm>
          <a:custGeom>
            <a:avLst/>
            <a:gdLst/>
            <a:ahLst/>
            <a:cxnLst/>
            <a:rect l="l" t="t" r="r" b="b"/>
            <a:pathLst>
              <a:path w="938530">
                <a:moveTo>
                  <a:pt x="0" y="0"/>
                </a:moveTo>
                <a:lnTo>
                  <a:pt x="938022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94537" y="3043427"/>
            <a:ext cx="1250950" cy="935990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9695">
              <a:lnSpc>
                <a:spcPts val="2140"/>
              </a:lnSpc>
              <a:spcBef>
                <a:spcPts val="210"/>
              </a:spcBef>
            </a:pPr>
            <a:r>
              <a:rPr sz="1900" spc="5" dirty="0">
                <a:latin typeface="Comic Sans MS"/>
                <a:cs typeface="Comic Sans MS"/>
              </a:rPr>
              <a:t>IN1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52-b</a:t>
            </a:r>
            <a:endParaRPr sz="1900">
              <a:latin typeface="Comic Sans MS"/>
              <a:cs typeface="Comic Sans MS"/>
            </a:endParaRPr>
          </a:p>
          <a:p>
            <a:pPr marL="141605">
              <a:lnSpc>
                <a:spcPts val="2140"/>
              </a:lnSpc>
            </a:pPr>
            <a:r>
              <a:rPr sz="1900" spc="5" dirty="0">
                <a:latin typeface="Comic Sans MS"/>
                <a:cs typeface="Comic Sans MS"/>
              </a:rPr>
              <a:t>Open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  <a:p>
            <a:pPr marL="117475">
              <a:lnSpc>
                <a:spcPct val="100000"/>
              </a:lnSpc>
              <a:spcBef>
                <a:spcPts val="15"/>
              </a:spcBef>
            </a:pPr>
            <a:r>
              <a:rPr sz="1900" spc="5" dirty="0">
                <a:latin typeface="Comic Sans MS"/>
                <a:cs typeface="Comic Sans MS"/>
              </a:rPr>
              <a:t>Close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039" y="2548021"/>
            <a:ext cx="169989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5" dirty="0">
                <a:latin typeface="Comic Sans MS"/>
                <a:cs typeface="Comic Sans MS"/>
              </a:rPr>
              <a:t>Ph.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0904" y="4224421"/>
            <a:ext cx="91694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dirty="0">
                <a:latin typeface="Comic Sans MS"/>
                <a:cs typeface="Comic Sans MS"/>
              </a:rPr>
              <a:t>50BF-N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94537" y="4135373"/>
            <a:ext cx="1250950" cy="780415"/>
          </a:xfrm>
          <a:custGeom>
            <a:avLst/>
            <a:gdLst/>
            <a:ahLst/>
            <a:cxnLst/>
            <a:rect l="l" t="t" r="r" b="b"/>
            <a:pathLst>
              <a:path w="1250950" h="780414">
                <a:moveTo>
                  <a:pt x="0" y="0"/>
                </a:moveTo>
                <a:lnTo>
                  <a:pt x="0" y="780288"/>
                </a:lnTo>
                <a:lnTo>
                  <a:pt x="1250442" y="780287"/>
                </a:lnTo>
                <a:lnTo>
                  <a:pt x="1250442" y="0"/>
                </a:lnTo>
                <a:lnTo>
                  <a:pt x="0" y="0"/>
                </a:lnTo>
                <a:close/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66826" y="4499555"/>
            <a:ext cx="70675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744980" y="5150357"/>
            <a:ext cx="468630" cy="0"/>
          </a:xfrm>
          <a:custGeom>
            <a:avLst/>
            <a:gdLst/>
            <a:ahLst/>
            <a:cxnLst/>
            <a:rect l="l" t="t" r="r" b="b"/>
            <a:pathLst>
              <a:path w="468630">
                <a:moveTo>
                  <a:pt x="0" y="0"/>
                </a:moveTo>
                <a:lnTo>
                  <a:pt x="46863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50370" y="5044384"/>
            <a:ext cx="162433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0" dirty="0">
                <a:latin typeface="Comic Sans MS"/>
                <a:cs typeface="Comic Sans MS"/>
              </a:rPr>
              <a:t>N.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726247" y="5521007"/>
            <a:ext cx="2226310" cy="349250"/>
            <a:chOff x="1726247" y="5521007"/>
            <a:chExt cx="2226310" cy="349250"/>
          </a:xfrm>
        </p:grpSpPr>
        <p:sp>
          <p:nvSpPr>
            <p:cNvPr id="34" name="object 34"/>
            <p:cNvSpPr/>
            <p:nvPr/>
          </p:nvSpPr>
          <p:spPr>
            <a:xfrm>
              <a:off x="1767839" y="5539740"/>
              <a:ext cx="2165985" cy="0"/>
            </a:xfrm>
            <a:custGeom>
              <a:avLst/>
              <a:gdLst/>
              <a:ahLst/>
              <a:cxnLst/>
              <a:rect l="l" t="t" r="r" b="b"/>
              <a:pathLst>
                <a:path w="2165985">
                  <a:moveTo>
                    <a:pt x="0" y="0"/>
                  </a:moveTo>
                  <a:lnTo>
                    <a:pt x="2165603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44980" y="5851397"/>
              <a:ext cx="1250950" cy="0"/>
            </a:xfrm>
            <a:custGeom>
              <a:avLst/>
              <a:gdLst/>
              <a:ahLst/>
              <a:cxnLst/>
              <a:rect l="l" t="t" r="r" b="b"/>
              <a:pathLst>
                <a:path w="1250950">
                  <a:moveTo>
                    <a:pt x="0" y="0"/>
                  </a:moveTo>
                  <a:lnTo>
                    <a:pt x="1250442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25451" y="5335711"/>
            <a:ext cx="1341120" cy="650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2555" marR="5080" indent="-110489">
              <a:lnSpc>
                <a:spcPct val="107900"/>
              </a:lnSpc>
              <a:spcBef>
                <a:spcPts val="95"/>
              </a:spcBef>
            </a:pPr>
            <a:r>
              <a:rPr sz="1900" spc="5" dirty="0">
                <a:latin typeface="Comic Sans MS"/>
                <a:cs typeface="Comic Sans MS"/>
              </a:rPr>
              <a:t>Out</a:t>
            </a:r>
            <a:r>
              <a:rPr sz="1900" spc="-7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Enable. </a:t>
            </a:r>
            <a:r>
              <a:rPr sz="1900" spc="-55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In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428811" y="4195889"/>
            <a:ext cx="1288415" cy="661670"/>
            <a:chOff x="2428811" y="4195889"/>
            <a:chExt cx="1288415" cy="661670"/>
          </a:xfrm>
        </p:grpSpPr>
        <p:sp>
          <p:nvSpPr>
            <p:cNvPr id="38" name="object 38"/>
            <p:cNvSpPr/>
            <p:nvPr/>
          </p:nvSpPr>
          <p:spPr>
            <a:xfrm>
              <a:off x="2447543" y="444779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447543" y="4526279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447543" y="4603241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07238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265937"/>
                  </a:lnTo>
                  <a:lnTo>
                    <a:pt x="748844" y="229773"/>
                  </a:lnTo>
                  <a:lnTo>
                    <a:pt x="713328" y="196538"/>
                  </a:lnTo>
                  <a:lnTo>
                    <a:pt x="675518" y="166129"/>
                  </a:lnTo>
                  <a:lnTo>
                    <a:pt x="635666" y="138443"/>
                  </a:lnTo>
                  <a:lnTo>
                    <a:pt x="594026" y="113376"/>
                  </a:lnTo>
                  <a:lnTo>
                    <a:pt x="550850" y="90826"/>
                  </a:lnTo>
                  <a:lnTo>
                    <a:pt x="506392" y="70687"/>
                  </a:lnTo>
                  <a:lnTo>
                    <a:pt x="460905" y="52858"/>
                  </a:lnTo>
                  <a:lnTo>
                    <a:pt x="414642" y="37235"/>
                  </a:lnTo>
                  <a:lnTo>
                    <a:pt x="367857" y="23714"/>
                  </a:lnTo>
                  <a:lnTo>
                    <a:pt x="320802" y="12191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1815"/>
                  </a:lnTo>
                  <a:lnTo>
                    <a:pt x="68579" y="108203"/>
                  </a:lnTo>
                  <a:lnTo>
                    <a:pt x="89153" y="166115"/>
                  </a:lnTo>
                  <a:lnTo>
                    <a:pt x="102827" y="208657"/>
                  </a:lnTo>
                  <a:lnTo>
                    <a:pt x="111031" y="258061"/>
                  </a:lnTo>
                  <a:lnTo>
                    <a:pt x="113766" y="310895"/>
                  </a:lnTo>
                  <a:lnTo>
                    <a:pt x="111031" y="363730"/>
                  </a:lnTo>
                  <a:lnTo>
                    <a:pt x="102827" y="413134"/>
                  </a:lnTo>
                  <a:lnTo>
                    <a:pt x="89153" y="455675"/>
                  </a:lnTo>
                  <a:lnTo>
                    <a:pt x="68579" y="513587"/>
                  </a:lnTo>
                  <a:lnTo>
                    <a:pt x="37337" y="569975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7313"/>
                  </a:lnTo>
                  <a:lnTo>
                    <a:pt x="369420" y="594932"/>
                  </a:lnTo>
                  <a:lnTo>
                    <a:pt x="416757" y="581136"/>
                  </a:lnTo>
                  <a:lnTo>
                    <a:pt x="462792" y="565697"/>
                  </a:lnTo>
                  <a:lnTo>
                    <a:pt x="507504" y="548389"/>
                  </a:lnTo>
                  <a:lnTo>
                    <a:pt x="550876" y="528985"/>
                  </a:lnTo>
                  <a:lnTo>
                    <a:pt x="592885" y="507258"/>
                  </a:lnTo>
                  <a:lnTo>
                    <a:pt x="633513" y="482983"/>
                  </a:lnTo>
                  <a:lnTo>
                    <a:pt x="672740" y="455931"/>
                  </a:lnTo>
                  <a:lnTo>
                    <a:pt x="710545" y="425877"/>
                  </a:lnTo>
                  <a:lnTo>
                    <a:pt x="746909" y="392593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6909" y="392593"/>
                  </a:lnTo>
                  <a:lnTo>
                    <a:pt x="710545" y="425877"/>
                  </a:lnTo>
                  <a:lnTo>
                    <a:pt x="672740" y="455931"/>
                  </a:lnTo>
                  <a:lnTo>
                    <a:pt x="633513" y="482983"/>
                  </a:lnTo>
                  <a:lnTo>
                    <a:pt x="592885" y="507258"/>
                  </a:lnTo>
                  <a:lnTo>
                    <a:pt x="550876" y="528985"/>
                  </a:lnTo>
                  <a:lnTo>
                    <a:pt x="507504" y="548389"/>
                  </a:lnTo>
                  <a:lnTo>
                    <a:pt x="462792" y="565697"/>
                  </a:lnTo>
                  <a:lnTo>
                    <a:pt x="416757" y="581136"/>
                  </a:lnTo>
                  <a:lnTo>
                    <a:pt x="369420" y="594932"/>
                  </a:lnTo>
                  <a:lnTo>
                    <a:pt x="320802" y="607313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5"/>
                  </a:lnTo>
                  <a:lnTo>
                    <a:pt x="68579" y="513587"/>
                  </a:lnTo>
                  <a:lnTo>
                    <a:pt x="89153" y="455675"/>
                  </a:lnTo>
                  <a:lnTo>
                    <a:pt x="102827" y="413134"/>
                  </a:lnTo>
                  <a:lnTo>
                    <a:pt x="111031" y="363730"/>
                  </a:lnTo>
                  <a:lnTo>
                    <a:pt x="113766" y="310895"/>
                  </a:lnTo>
                  <a:lnTo>
                    <a:pt x="111031" y="258061"/>
                  </a:lnTo>
                  <a:lnTo>
                    <a:pt x="102827" y="208657"/>
                  </a:lnTo>
                  <a:lnTo>
                    <a:pt x="89153" y="166115"/>
                  </a:lnTo>
                  <a:lnTo>
                    <a:pt x="68579" y="108203"/>
                  </a:lnTo>
                  <a:lnTo>
                    <a:pt x="37337" y="51815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2191"/>
                  </a:lnTo>
                  <a:lnTo>
                    <a:pt x="367857" y="23714"/>
                  </a:lnTo>
                  <a:lnTo>
                    <a:pt x="414642" y="37235"/>
                  </a:lnTo>
                  <a:lnTo>
                    <a:pt x="460905" y="52858"/>
                  </a:lnTo>
                  <a:lnTo>
                    <a:pt x="506392" y="70687"/>
                  </a:lnTo>
                  <a:lnTo>
                    <a:pt x="550850" y="90826"/>
                  </a:lnTo>
                  <a:lnTo>
                    <a:pt x="594026" y="113376"/>
                  </a:lnTo>
                  <a:lnTo>
                    <a:pt x="635666" y="138443"/>
                  </a:lnTo>
                  <a:lnTo>
                    <a:pt x="675518" y="166129"/>
                  </a:lnTo>
                  <a:lnTo>
                    <a:pt x="713328" y="196538"/>
                  </a:lnTo>
                  <a:lnTo>
                    <a:pt x="748844" y="229773"/>
                  </a:lnTo>
                  <a:lnTo>
                    <a:pt x="781811" y="265937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4" y="311657"/>
                  </a:moveTo>
                  <a:lnTo>
                    <a:pt x="810768" y="262128"/>
                  </a:lnTo>
                  <a:lnTo>
                    <a:pt x="797814" y="214122"/>
                  </a:lnTo>
                  <a:lnTo>
                    <a:pt x="779931" y="168059"/>
                  </a:lnTo>
                  <a:lnTo>
                    <a:pt x="754386" y="126153"/>
                  </a:lnTo>
                  <a:lnTo>
                    <a:pt x="722244" y="89082"/>
                  </a:lnTo>
                  <a:lnTo>
                    <a:pt x="684571" y="57526"/>
                  </a:lnTo>
                  <a:lnTo>
                    <a:pt x="642432" y="32161"/>
                  </a:lnTo>
                  <a:lnTo>
                    <a:pt x="596892" y="13666"/>
                  </a:lnTo>
                  <a:lnTo>
                    <a:pt x="549017" y="2720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8"/>
                  </a:lnTo>
                  <a:lnTo>
                    <a:pt x="499872" y="624078"/>
                  </a:lnTo>
                  <a:lnTo>
                    <a:pt x="550164" y="619506"/>
                  </a:lnTo>
                  <a:lnTo>
                    <a:pt x="599707" y="606596"/>
                  </a:lnTo>
                  <a:lnTo>
                    <a:pt x="645144" y="587954"/>
                  </a:lnTo>
                  <a:lnTo>
                    <a:pt x="686105" y="563547"/>
                  </a:lnTo>
                  <a:lnTo>
                    <a:pt x="722222" y="533346"/>
                  </a:lnTo>
                  <a:lnTo>
                    <a:pt x="753126" y="497320"/>
                  </a:lnTo>
                  <a:lnTo>
                    <a:pt x="778446" y="455438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499872" y="624078"/>
                  </a:moveTo>
                  <a:lnTo>
                    <a:pt x="0" y="624078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9017" y="2720"/>
                  </a:lnTo>
                  <a:lnTo>
                    <a:pt x="596892" y="13666"/>
                  </a:lnTo>
                  <a:lnTo>
                    <a:pt x="642432" y="32161"/>
                  </a:lnTo>
                  <a:lnTo>
                    <a:pt x="684571" y="57526"/>
                  </a:lnTo>
                  <a:lnTo>
                    <a:pt x="722244" y="89082"/>
                  </a:lnTo>
                  <a:lnTo>
                    <a:pt x="754386" y="126153"/>
                  </a:lnTo>
                  <a:lnTo>
                    <a:pt x="779931" y="168059"/>
                  </a:lnTo>
                  <a:lnTo>
                    <a:pt x="797814" y="214122"/>
                  </a:lnTo>
                  <a:lnTo>
                    <a:pt x="810768" y="262128"/>
                  </a:lnTo>
                  <a:lnTo>
                    <a:pt x="813054" y="311657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8446" y="455438"/>
                  </a:lnTo>
                  <a:lnTo>
                    <a:pt x="753126" y="497320"/>
                  </a:lnTo>
                  <a:lnTo>
                    <a:pt x="722222" y="533346"/>
                  </a:lnTo>
                  <a:lnTo>
                    <a:pt x="686105" y="563547"/>
                  </a:lnTo>
                  <a:lnTo>
                    <a:pt x="645144" y="587954"/>
                  </a:lnTo>
                  <a:lnTo>
                    <a:pt x="599707" y="606596"/>
                  </a:lnTo>
                  <a:lnTo>
                    <a:pt x="550164" y="619506"/>
                  </a:lnTo>
                  <a:lnTo>
                    <a:pt x="499872" y="624078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2784594" y="4343355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4383341" y="4272851"/>
            <a:ext cx="1289050" cy="661670"/>
            <a:chOff x="4383341" y="4272851"/>
            <a:chExt cx="1289050" cy="661670"/>
          </a:xfrm>
        </p:grpSpPr>
        <p:sp>
          <p:nvSpPr>
            <p:cNvPr id="48" name="object 48"/>
            <p:cNvSpPr/>
            <p:nvPr/>
          </p:nvSpPr>
          <p:spPr>
            <a:xfrm>
              <a:off x="440207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02073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02073" y="468249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027675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268223"/>
                  </a:lnTo>
                  <a:lnTo>
                    <a:pt x="748978" y="232146"/>
                  </a:lnTo>
                  <a:lnTo>
                    <a:pt x="713768" y="198928"/>
                  </a:lnTo>
                  <a:lnTo>
                    <a:pt x="675802" y="168483"/>
                  </a:lnTo>
                  <a:lnTo>
                    <a:pt x="635459" y="140725"/>
                  </a:lnTo>
                  <a:lnTo>
                    <a:pt x="593122" y="115570"/>
                  </a:lnTo>
                  <a:lnTo>
                    <a:pt x="549169" y="92930"/>
                  </a:lnTo>
                  <a:lnTo>
                    <a:pt x="503983" y="72722"/>
                  </a:lnTo>
                  <a:lnTo>
                    <a:pt x="457944" y="54858"/>
                  </a:lnTo>
                  <a:lnTo>
                    <a:pt x="411432" y="39253"/>
                  </a:lnTo>
                  <a:lnTo>
                    <a:pt x="364829" y="25821"/>
                  </a:lnTo>
                  <a:lnTo>
                    <a:pt x="318516" y="14478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4101"/>
                  </a:lnTo>
                  <a:lnTo>
                    <a:pt x="62274" y="100815"/>
                  </a:lnTo>
                  <a:lnTo>
                    <a:pt x="82210" y="147636"/>
                  </a:lnTo>
                  <a:lnTo>
                    <a:pt x="97149" y="194542"/>
                  </a:lnTo>
                  <a:lnTo>
                    <a:pt x="107096" y="241508"/>
                  </a:lnTo>
                  <a:lnTo>
                    <a:pt x="112055" y="288511"/>
                  </a:lnTo>
                  <a:lnTo>
                    <a:pt x="112032" y="335528"/>
                  </a:lnTo>
                  <a:lnTo>
                    <a:pt x="107031" y="382533"/>
                  </a:lnTo>
                  <a:lnTo>
                    <a:pt x="97056" y="429504"/>
                  </a:lnTo>
                  <a:lnTo>
                    <a:pt x="82112" y="476418"/>
                  </a:lnTo>
                  <a:lnTo>
                    <a:pt x="62205" y="523249"/>
                  </a:lnTo>
                  <a:lnTo>
                    <a:pt x="37338" y="569975"/>
                  </a:lnTo>
                  <a:lnTo>
                    <a:pt x="0" y="624078"/>
                  </a:lnTo>
                  <a:lnTo>
                    <a:pt x="243840" y="624078"/>
                  </a:lnTo>
                  <a:lnTo>
                    <a:pt x="318516" y="609600"/>
                  </a:lnTo>
                  <a:lnTo>
                    <a:pt x="365610" y="597936"/>
                  </a:lnTo>
                  <a:lnTo>
                    <a:pt x="412497" y="584360"/>
                  </a:lnTo>
                  <a:lnTo>
                    <a:pt x="458909" y="568748"/>
                  </a:lnTo>
                  <a:lnTo>
                    <a:pt x="504579" y="550978"/>
                  </a:lnTo>
                  <a:lnTo>
                    <a:pt x="549240" y="530926"/>
                  </a:lnTo>
                  <a:lnTo>
                    <a:pt x="592625" y="508472"/>
                  </a:lnTo>
                  <a:lnTo>
                    <a:pt x="634466" y="483491"/>
                  </a:lnTo>
                  <a:lnTo>
                    <a:pt x="674496" y="455861"/>
                  </a:lnTo>
                  <a:lnTo>
                    <a:pt x="712449" y="425460"/>
                  </a:lnTo>
                  <a:lnTo>
                    <a:pt x="748055" y="392165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355853"/>
                  </a:lnTo>
                  <a:lnTo>
                    <a:pt x="748055" y="392165"/>
                  </a:lnTo>
                  <a:lnTo>
                    <a:pt x="712449" y="425460"/>
                  </a:lnTo>
                  <a:lnTo>
                    <a:pt x="674496" y="455861"/>
                  </a:lnTo>
                  <a:lnTo>
                    <a:pt x="634466" y="483491"/>
                  </a:lnTo>
                  <a:lnTo>
                    <a:pt x="592625" y="508472"/>
                  </a:lnTo>
                  <a:lnTo>
                    <a:pt x="549240" y="530926"/>
                  </a:lnTo>
                  <a:lnTo>
                    <a:pt x="504579" y="550978"/>
                  </a:lnTo>
                  <a:lnTo>
                    <a:pt x="458909" y="568748"/>
                  </a:lnTo>
                  <a:lnTo>
                    <a:pt x="412497" y="584360"/>
                  </a:lnTo>
                  <a:lnTo>
                    <a:pt x="365610" y="597936"/>
                  </a:lnTo>
                  <a:lnTo>
                    <a:pt x="318516" y="609600"/>
                  </a:lnTo>
                  <a:lnTo>
                    <a:pt x="243840" y="624078"/>
                  </a:lnTo>
                  <a:lnTo>
                    <a:pt x="0" y="624078"/>
                  </a:lnTo>
                  <a:lnTo>
                    <a:pt x="37338" y="569975"/>
                  </a:lnTo>
                  <a:lnTo>
                    <a:pt x="62205" y="523249"/>
                  </a:lnTo>
                  <a:lnTo>
                    <a:pt x="82112" y="476418"/>
                  </a:lnTo>
                  <a:lnTo>
                    <a:pt x="97056" y="429504"/>
                  </a:lnTo>
                  <a:lnTo>
                    <a:pt x="107031" y="382533"/>
                  </a:lnTo>
                  <a:lnTo>
                    <a:pt x="112032" y="335528"/>
                  </a:lnTo>
                  <a:lnTo>
                    <a:pt x="112055" y="288511"/>
                  </a:lnTo>
                  <a:lnTo>
                    <a:pt x="107096" y="241508"/>
                  </a:lnTo>
                  <a:lnTo>
                    <a:pt x="97149" y="194542"/>
                  </a:lnTo>
                  <a:lnTo>
                    <a:pt x="82210" y="147636"/>
                  </a:lnTo>
                  <a:lnTo>
                    <a:pt x="62274" y="100815"/>
                  </a:lnTo>
                  <a:lnTo>
                    <a:pt x="37338" y="54101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4478"/>
                  </a:lnTo>
                  <a:lnTo>
                    <a:pt x="364829" y="25821"/>
                  </a:lnTo>
                  <a:lnTo>
                    <a:pt x="411432" y="39253"/>
                  </a:lnTo>
                  <a:lnTo>
                    <a:pt x="457944" y="54858"/>
                  </a:lnTo>
                  <a:lnTo>
                    <a:pt x="503983" y="72722"/>
                  </a:lnTo>
                  <a:lnTo>
                    <a:pt x="549169" y="92930"/>
                  </a:lnTo>
                  <a:lnTo>
                    <a:pt x="593122" y="115570"/>
                  </a:lnTo>
                  <a:lnTo>
                    <a:pt x="635459" y="140725"/>
                  </a:lnTo>
                  <a:lnTo>
                    <a:pt x="675802" y="168483"/>
                  </a:lnTo>
                  <a:lnTo>
                    <a:pt x="713768" y="198928"/>
                  </a:lnTo>
                  <a:lnTo>
                    <a:pt x="748978" y="232146"/>
                  </a:lnTo>
                  <a:lnTo>
                    <a:pt x="781050" y="268223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4839728" y="4430971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1744979" y="2012003"/>
            <a:ext cx="5158740" cy="3858260"/>
            <a:chOff x="1744979" y="2012003"/>
            <a:chExt cx="5158740" cy="3858260"/>
          </a:xfrm>
        </p:grpSpPr>
        <p:sp>
          <p:nvSpPr>
            <p:cNvPr id="56" name="object 56"/>
            <p:cNvSpPr/>
            <p:nvPr/>
          </p:nvSpPr>
          <p:spPr>
            <a:xfrm>
              <a:off x="1744980" y="2030730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0" y="0"/>
                  </a:moveTo>
                  <a:lnTo>
                    <a:pt x="702564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744980" y="2731770"/>
              <a:ext cx="468630" cy="0"/>
            </a:xfrm>
            <a:custGeom>
              <a:avLst/>
              <a:gdLst/>
              <a:ahLst/>
              <a:cxnLst/>
              <a:rect l="l" t="t" r="r" b="b"/>
              <a:pathLst>
                <a:path w="468630">
                  <a:moveTo>
                    <a:pt x="0" y="0"/>
                  </a:move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213610" y="2186178"/>
              <a:ext cx="234315" cy="546100"/>
            </a:xfrm>
            <a:custGeom>
              <a:avLst/>
              <a:gdLst/>
              <a:ahLst/>
              <a:cxnLst/>
              <a:rect l="l" t="t" r="r" b="b"/>
              <a:pathLst>
                <a:path w="234314" h="546100">
                  <a:moveTo>
                    <a:pt x="233934" y="0"/>
                  </a:moveTo>
                  <a:lnTo>
                    <a:pt x="0" y="0"/>
                  </a:lnTo>
                  <a:lnTo>
                    <a:pt x="0" y="545592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697985" y="2107691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744979" y="4526279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702564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447544" y="3511295"/>
              <a:ext cx="0" cy="936625"/>
            </a:xfrm>
            <a:custGeom>
              <a:avLst/>
              <a:gdLst/>
              <a:ahLst/>
              <a:cxnLst/>
              <a:rect l="l" t="t" r="r" b="b"/>
              <a:pathLst>
                <a:path h="936625">
                  <a:moveTo>
                    <a:pt x="0" y="936498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213610" y="4603241"/>
              <a:ext cx="234315" cy="547370"/>
            </a:xfrm>
            <a:custGeom>
              <a:avLst/>
              <a:gdLst/>
              <a:ahLst/>
              <a:cxnLst/>
              <a:rect l="l" t="t" r="r" b="b"/>
              <a:pathLst>
                <a:path w="234314" h="547370">
                  <a:moveTo>
                    <a:pt x="233934" y="0"/>
                  </a:moveTo>
                  <a:lnTo>
                    <a:pt x="0" y="0"/>
                  </a:lnTo>
                  <a:lnTo>
                    <a:pt x="0" y="54711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697985" y="4526279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406140" y="2263139"/>
              <a:ext cx="996315" cy="1248410"/>
            </a:xfrm>
            <a:custGeom>
              <a:avLst/>
              <a:gdLst/>
              <a:ahLst/>
              <a:cxnLst/>
              <a:rect l="l" t="t" r="r" b="b"/>
              <a:pathLst>
                <a:path w="996314" h="1248410">
                  <a:moveTo>
                    <a:pt x="0" y="1248155"/>
                  </a:moveTo>
                  <a:lnTo>
                    <a:pt x="683514" y="1248155"/>
                  </a:lnTo>
                  <a:lnTo>
                    <a:pt x="683514" y="0"/>
                  </a:lnTo>
                  <a:lnTo>
                    <a:pt x="995934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933444" y="4603242"/>
              <a:ext cx="468630" cy="936625"/>
            </a:xfrm>
            <a:custGeom>
              <a:avLst/>
              <a:gdLst/>
              <a:ahLst/>
              <a:cxnLst/>
              <a:rect l="l" t="t" r="r" b="b"/>
              <a:pathLst>
                <a:path w="468629" h="936625">
                  <a:moveTo>
                    <a:pt x="0" y="936498"/>
                  </a:moveTo>
                  <a:lnTo>
                    <a:pt x="0" y="0"/>
                  </a:lnTo>
                  <a:lnTo>
                    <a:pt x="46863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995421" y="4682489"/>
              <a:ext cx="1407160" cy="1169035"/>
            </a:xfrm>
            <a:custGeom>
              <a:avLst/>
              <a:gdLst/>
              <a:ahLst/>
              <a:cxnLst/>
              <a:rect l="l" t="t" r="r" b="b"/>
              <a:pathLst>
                <a:path w="1407160" h="1169035">
                  <a:moveTo>
                    <a:pt x="0" y="1168908"/>
                  </a:moveTo>
                  <a:lnTo>
                    <a:pt x="1250442" y="1168908"/>
                  </a:lnTo>
                  <a:lnTo>
                    <a:pt x="1250442" y="0"/>
                  </a:lnTo>
                  <a:lnTo>
                    <a:pt x="1406651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653277" y="2186178"/>
              <a:ext cx="0" cy="1248410"/>
            </a:xfrm>
            <a:custGeom>
              <a:avLst/>
              <a:gdLst/>
              <a:ahLst/>
              <a:cxnLst/>
              <a:rect l="l" t="t" r="r" b="b"/>
              <a:pathLst>
                <a:path h="1248410">
                  <a:moveTo>
                    <a:pt x="0" y="0"/>
                  </a:moveTo>
                  <a:lnTo>
                    <a:pt x="0" y="1248156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653277" y="3590544"/>
              <a:ext cx="0" cy="1012825"/>
            </a:xfrm>
            <a:custGeom>
              <a:avLst/>
              <a:gdLst/>
              <a:ahLst/>
              <a:cxnLst/>
              <a:rect l="l" t="t" r="r" b="b"/>
              <a:pathLst>
                <a:path h="1012825">
                  <a:moveTo>
                    <a:pt x="0" y="0"/>
                  </a:moveTo>
                  <a:lnTo>
                    <a:pt x="0" y="1012698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653277" y="3434333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653277" y="359054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278118" y="3511295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09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268223"/>
                  </a:lnTo>
                  <a:lnTo>
                    <a:pt x="750357" y="232923"/>
                  </a:lnTo>
                  <a:lnTo>
                    <a:pt x="715334" y="200014"/>
                  </a:lnTo>
                  <a:lnTo>
                    <a:pt x="677222" y="169514"/>
                  </a:lnTo>
                  <a:lnTo>
                    <a:pt x="636497" y="141442"/>
                  </a:lnTo>
                  <a:lnTo>
                    <a:pt x="593640" y="115816"/>
                  </a:lnTo>
                  <a:lnTo>
                    <a:pt x="549129" y="92656"/>
                  </a:lnTo>
                  <a:lnTo>
                    <a:pt x="503442" y="71979"/>
                  </a:lnTo>
                  <a:lnTo>
                    <a:pt x="457059" y="53804"/>
                  </a:lnTo>
                  <a:lnTo>
                    <a:pt x="410458" y="38150"/>
                  </a:lnTo>
                  <a:lnTo>
                    <a:pt x="364117" y="25035"/>
                  </a:lnTo>
                  <a:lnTo>
                    <a:pt x="318515" y="14477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1"/>
                  </a:lnTo>
                  <a:lnTo>
                    <a:pt x="62584" y="101439"/>
                  </a:lnTo>
                  <a:lnTo>
                    <a:pt x="82751" y="148507"/>
                  </a:lnTo>
                  <a:lnTo>
                    <a:pt x="97850" y="195365"/>
                  </a:lnTo>
                  <a:lnTo>
                    <a:pt x="107890" y="242073"/>
                  </a:lnTo>
                  <a:lnTo>
                    <a:pt x="112880" y="288694"/>
                  </a:lnTo>
                  <a:lnTo>
                    <a:pt x="112831" y="335288"/>
                  </a:lnTo>
                  <a:lnTo>
                    <a:pt x="107753" y="381915"/>
                  </a:lnTo>
                  <a:lnTo>
                    <a:pt x="97654" y="428637"/>
                  </a:lnTo>
                  <a:lnTo>
                    <a:pt x="82546" y="475513"/>
                  </a:lnTo>
                  <a:lnTo>
                    <a:pt x="62437" y="522606"/>
                  </a:lnTo>
                  <a:lnTo>
                    <a:pt x="37337" y="569975"/>
                  </a:lnTo>
                  <a:lnTo>
                    <a:pt x="0" y="624077"/>
                  </a:lnTo>
                  <a:lnTo>
                    <a:pt x="243839" y="624077"/>
                  </a:lnTo>
                  <a:lnTo>
                    <a:pt x="318515" y="609599"/>
                  </a:lnTo>
                  <a:lnTo>
                    <a:pt x="365427" y="597926"/>
                  </a:lnTo>
                  <a:lnTo>
                    <a:pt x="412253" y="584300"/>
                  </a:lnTo>
                  <a:lnTo>
                    <a:pt x="458704" y="568613"/>
                  </a:lnTo>
                  <a:lnTo>
                    <a:pt x="504488" y="550756"/>
                  </a:lnTo>
                  <a:lnTo>
                    <a:pt x="549314" y="530621"/>
                  </a:lnTo>
                  <a:lnTo>
                    <a:pt x="592889" y="508097"/>
                  </a:lnTo>
                  <a:lnTo>
                    <a:pt x="634922" y="483077"/>
                  </a:lnTo>
                  <a:lnTo>
                    <a:pt x="675123" y="455452"/>
                  </a:lnTo>
                  <a:lnTo>
                    <a:pt x="713199" y="425112"/>
                  </a:lnTo>
                  <a:lnTo>
                    <a:pt x="748859" y="391949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8859" y="391949"/>
                  </a:lnTo>
                  <a:lnTo>
                    <a:pt x="713199" y="425112"/>
                  </a:lnTo>
                  <a:lnTo>
                    <a:pt x="675123" y="455452"/>
                  </a:lnTo>
                  <a:lnTo>
                    <a:pt x="634922" y="483077"/>
                  </a:lnTo>
                  <a:lnTo>
                    <a:pt x="592889" y="508097"/>
                  </a:lnTo>
                  <a:lnTo>
                    <a:pt x="549314" y="530621"/>
                  </a:lnTo>
                  <a:lnTo>
                    <a:pt x="504488" y="550756"/>
                  </a:lnTo>
                  <a:lnTo>
                    <a:pt x="458704" y="568613"/>
                  </a:lnTo>
                  <a:lnTo>
                    <a:pt x="412253" y="584300"/>
                  </a:lnTo>
                  <a:lnTo>
                    <a:pt x="365427" y="597926"/>
                  </a:lnTo>
                  <a:lnTo>
                    <a:pt x="318515" y="609599"/>
                  </a:lnTo>
                  <a:lnTo>
                    <a:pt x="243839" y="624077"/>
                  </a:lnTo>
                  <a:lnTo>
                    <a:pt x="0" y="624077"/>
                  </a:lnTo>
                  <a:lnTo>
                    <a:pt x="37337" y="569975"/>
                  </a:lnTo>
                  <a:lnTo>
                    <a:pt x="62437" y="522606"/>
                  </a:lnTo>
                  <a:lnTo>
                    <a:pt x="82546" y="475513"/>
                  </a:lnTo>
                  <a:lnTo>
                    <a:pt x="97654" y="428637"/>
                  </a:lnTo>
                  <a:lnTo>
                    <a:pt x="107753" y="381915"/>
                  </a:lnTo>
                  <a:lnTo>
                    <a:pt x="112831" y="335288"/>
                  </a:lnTo>
                  <a:lnTo>
                    <a:pt x="112880" y="288694"/>
                  </a:lnTo>
                  <a:lnTo>
                    <a:pt x="107890" y="242073"/>
                  </a:lnTo>
                  <a:lnTo>
                    <a:pt x="97850" y="195365"/>
                  </a:lnTo>
                  <a:lnTo>
                    <a:pt x="82751" y="148507"/>
                  </a:lnTo>
                  <a:lnTo>
                    <a:pt x="62584" y="101439"/>
                  </a:lnTo>
                  <a:lnTo>
                    <a:pt x="37337" y="54101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18515" y="14477"/>
                  </a:lnTo>
                  <a:lnTo>
                    <a:pt x="364117" y="25035"/>
                  </a:lnTo>
                  <a:lnTo>
                    <a:pt x="410458" y="38150"/>
                  </a:lnTo>
                  <a:lnTo>
                    <a:pt x="457059" y="53804"/>
                  </a:lnTo>
                  <a:lnTo>
                    <a:pt x="503442" y="71979"/>
                  </a:lnTo>
                  <a:lnTo>
                    <a:pt x="549129" y="92656"/>
                  </a:lnTo>
                  <a:lnTo>
                    <a:pt x="593640" y="115816"/>
                  </a:lnTo>
                  <a:lnTo>
                    <a:pt x="636497" y="141442"/>
                  </a:lnTo>
                  <a:lnTo>
                    <a:pt x="677222" y="169514"/>
                  </a:lnTo>
                  <a:lnTo>
                    <a:pt x="715334" y="200014"/>
                  </a:lnTo>
                  <a:lnTo>
                    <a:pt x="750357" y="232923"/>
                  </a:lnTo>
                  <a:lnTo>
                    <a:pt x="781811" y="268223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4" y="311657"/>
                  </a:moveTo>
                  <a:lnTo>
                    <a:pt x="808482" y="263651"/>
                  </a:lnTo>
                  <a:lnTo>
                    <a:pt x="798576" y="216407"/>
                  </a:lnTo>
                  <a:lnTo>
                    <a:pt x="779801" y="171877"/>
                  </a:lnTo>
                  <a:lnTo>
                    <a:pt x="753606" y="130068"/>
                  </a:lnTo>
                  <a:lnTo>
                    <a:pt x="721037" y="92180"/>
                  </a:lnTo>
                  <a:lnTo>
                    <a:pt x="683135" y="59411"/>
                  </a:lnTo>
                  <a:lnTo>
                    <a:pt x="640946" y="32960"/>
                  </a:lnTo>
                  <a:lnTo>
                    <a:pt x="595512" y="14026"/>
                  </a:lnTo>
                  <a:lnTo>
                    <a:pt x="547878" y="3809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47878" y="619505"/>
                  </a:lnTo>
                  <a:lnTo>
                    <a:pt x="595884" y="609599"/>
                  </a:lnTo>
                  <a:lnTo>
                    <a:pt x="641817" y="590003"/>
                  </a:lnTo>
                  <a:lnTo>
                    <a:pt x="683636" y="564046"/>
                  </a:lnTo>
                  <a:lnTo>
                    <a:pt x="720713" y="532389"/>
                  </a:lnTo>
                  <a:lnTo>
                    <a:pt x="752422" y="495690"/>
                  </a:lnTo>
                  <a:lnTo>
                    <a:pt x="778137" y="454608"/>
                  </a:lnTo>
                  <a:lnTo>
                    <a:pt x="797232" y="409803"/>
                  </a:lnTo>
                  <a:lnTo>
                    <a:pt x="809079" y="36193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7878" y="3809"/>
                  </a:lnTo>
                  <a:lnTo>
                    <a:pt x="595512" y="14026"/>
                  </a:lnTo>
                  <a:lnTo>
                    <a:pt x="640946" y="32960"/>
                  </a:lnTo>
                  <a:lnTo>
                    <a:pt x="683135" y="59411"/>
                  </a:lnTo>
                  <a:lnTo>
                    <a:pt x="721037" y="92180"/>
                  </a:lnTo>
                  <a:lnTo>
                    <a:pt x="753606" y="130068"/>
                  </a:lnTo>
                  <a:lnTo>
                    <a:pt x="779801" y="171877"/>
                  </a:lnTo>
                  <a:lnTo>
                    <a:pt x="798576" y="216407"/>
                  </a:lnTo>
                  <a:lnTo>
                    <a:pt x="808482" y="263651"/>
                  </a:lnTo>
                  <a:lnTo>
                    <a:pt x="813054" y="311657"/>
                  </a:lnTo>
                  <a:lnTo>
                    <a:pt x="809079" y="361933"/>
                  </a:lnTo>
                  <a:lnTo>
                    <a:pt x="797232" y="409803"/>
                  </a:lnTo>
                  <a:lnTo>
                    <a:pt x="778137" y="454608"/>
                  </a:lnTo>
                  <a:lnTo>
                    <a:pt x="752422" y="495690"/>
                  </a:lnTo>
                  <a:lnTo>
                    <a:pt x="720713" y="532389"/>
                  </a:lnTo>
                  <a:lnTo>
                    <a:pt x="683636" y="564046"/>
                  </a:lnTo>
                  <a:lnTo>
                    <a:pt x="641817" y="590003"/>
                  </a:lnTo>
                  <a:lnTo>
                    <a:pt x="595884" y="609599"/>
                  </a:lnTo>
                  <a:lnTo>
                    <a:pt x="547878" y="619505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5950699" y="3328368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903720" y="3122675"/>
            <a:ext cx="938530" cy="779780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127635" rIns="0" bIns="0" rtlCol="0">
            <a:spAutoFit/>
          </a:bodyPr>
          <a:lstStyle/>
          <a:p>
            <a:pPr marL="70485" marR="63500" indent="64769">
              <a:lnSpc>
                <a:spcPts val="2140"/>
              </a:lnSpc>
              <a:spcBef>
                <a:spcPts val="1005"/>
              </a:spcBef>
            </a:pPr>
            <a:r>
              <a:rPr sz="1900" spc="15" dirty="0">
                <a:latin typeface="Comic Sans MS"/>
                <a:cs typeface="Comic Sans MS"/>
              </a:rPr>
              <a:t>TIME </a:t>
            </a:r>
            <a:r>
              <a:rPr sz="1900" spc="-55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DEL</a:t>
            </a:r>
            <a:r>
              <a:rPr sz="1900" spc="25" dirty="0">
                <a:latin typeface="Comic Sans MS"/>
                <a:cs typeface="Comic Sans MS"/>
              </a:rPr>
              <a:t>A</a:t>
            </a:r>
            <a:r>
              <a:rPr sz="1900" spc="15" dirty="0">
                <a:latin typeface="Comic Sans MS"/>
                <a:cs typeface="Comic Sans MS"/>
              </a:rPr>
              <a:t>Y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154161" y="3297173"/>
            <a:ext cx="938530" cy="428625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505"/>
              </a:spcBef>
            </a:pPr>
            <a:r>
              <a:rPr sz="1900" spc="10" dirty="0">
                <a:latin typeface="Comic Sans MS"/>
                <a:cs typeface="Comic Sans MS"/>
              </a:rPr>
              <a:t>OUT´s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7841741" y="351129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168133" y="4959095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168133" y="5234177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6855714" y="4472177"/>
            <a:ext cx="1250950" cy="936625"/>
          </a:xfrm>
          <a:prstGeom prst="rect">
            <a:avLst/>
          </a:prstGeom>
          <a:ln w="37452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147320">
              <a:lnSpc>
                <a:spcPct val="100000"/>
              </a:lnSpc>
              <a:spcBef>
                <a:spcPts val="215"/>
              </a:spcBef>
            </a:pPr>
            <a:r>
              <a:rPr sz="1900" spc="5" dirty="0">
                <a:latin typeface="Comic Sans MS"/>
                <a:cs typeface="Comic Sans MS"/>
              </a:rPr>
              <a:t>LOGICA</a:t>
            </a:r>
            <a:endParaRPr sz="1900">
              <a:latin typeface="Comic Sans MS"/>
              <a:cs typeface="Comic Sans MS"/>
            </a:endParaRPr>
          </a:p>
          <a:p>
            <a:pPr marL="751840">
              <a:lnSpc>
                <a:spcPts val="2215"/>
              </a:lnSpc>
              <a:spcBef>
                <a:spcPts val="175"/>
              </a:spcBef>
            </a:pP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  <a:p>
            <a:pPr marL="764540">
              <a:lnSpc>
                <a:spcPts val="2215"/>
              </a:lnSpc>
            </a:pP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83" name="object 83"/>
          <p:cNvSpPr txBox="1">
            <a:spLocks noGrp="1"/>
          </p:cNvSpPr>
          <p:nvPr>
            <p:ph type="title"/>
          </p:nvPr>
        </p:nvSpPr>
        <p:spPr>
          <a:xfrm>
            <a:off x="202947" y="784421"/>
            <a:ext cx="544957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PROCESO</a:t>
            </a:r>
            <a:r>
              <a:rPr sz="2600" b="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sz="2600" b="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SINCRONIZACION.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921501" y="1508760"/>
            <a:ext cx="3061335" cy="115570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97790" marR="83185">
              <a:lnSpc>
                <a:spcPct val="100000"/>
              </a:lnSpc>
              <a:spcBef>
                <a:spcPts val="254"/>
              </a:spcBef>
              <a:tabLst>
                <a:tab pos="523240" algn="l"/>
                <a:tab pos="594360" algn="l"/>
                <a:tab pos="1292225" algn="l"/>
                <a:tab pos="1958975" algn="l"/>
                <a:tab pos="2774315" algn="l"/>
              </a:tabLst>
            </a:pPr>
            <a:r>
              <a:rPr sz="2000" spc="-5" dirty="0">
                <a:latin typeface="Comic Sans MS"/>
                <a:cs typeface="Comic Sans MS"/>
              </a:rPr>
              <a:t>En	estas	condiciones	si  los		elementos	50BF-Ph</a:t>
            </a:r>
            <a:endParaRPr sz="2000">
              <a:latin typeface="Comic Sans MS"/>
              <a:cs typeface="Comic Sans MS"/>
            </a:endParaRPr>
          </a:p>
          <a:p>
            <a:pPr marL="97790">
              <a:lnSpc>
                <a:spcPct val="100000"/>
              </a:lnSpc>
              <a:spcBef>
                <a:spcPts val="570"/>
              </a:spcBef>
            </a:pPr>
            <a:r>
              <a:rPr sz="2000" spc="-5" dirty="0">
                <a:latin typeface="Comic Sans MS"/>
                <a:cs typeface="Comic Sans MS"/>
              </a:rPr>
              <a:t>y</a:t>
            </a:r>
            <a:r>
              <a:rPr sz="2000" spc="-20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50BF-N</a:t>
            </a:r>
            <a:r>
              <a:rPr sz="2000" spc="1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se</a:t>
            </a:r>
            <a:r>
              <a:rPr sz="2000" spc="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activan.</a:t>
            </a:r>
            <a:endParaRPr sz="2000">
              <a:latin typeface="Comic Sans MS"/>
              <a:cs typeface="Comic Sans MS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89153" y="739901"/>
            <a:ext cx="5816600" cy="603885"/>
            <a:chOff x="89153" y="739901"/>
            <a:chExt cx="5816600" cy="603885"/>
          </a:xfrm>
        </p:grpSpPr>
        <p:sp>
          <p:nvSpPr>
            <p:cNvPr id="86" name="object 86"/>
            <p:cNvSpPr/>
            <p:nvPr/>
          </p:nvSpPr>
          <p:spPr>
            <a:xfrm>
              <a:off x="118109" y="768858"/>
              <a:ext cx="5759450" cy="546100"/>
            </a:xfrm>
            <a:custGeom>
              <a:avLst/>
              <a:gdLst/>
              <a:ahLst/>
              <a:cxnLst/>
              <a:rect l="l" t="t" r="r" b="b"/>
              <a:pathLst>
                <a:path w="5759450" h="546100">
                  <a:moveTo>
                    <a:pt x="5759195" y="545592"/>
                  </a:moveTo>
                  <a:lnTo>
                    <a:pt x="5759195" y="0"/>
                  </a:lnTo>
                  <a:lnTo>
                    <a:pt x="0" y="0"/>
                  </a:lnTo>
                  <a:lnTo>
                    <a:pt x="0" y="545592"/>
                  </a:lnTo>
                  <a:lnTo>
                    <a:pt x="5759195" y="54559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89153" y="739901"/>
              <a:ext cx="5816600" cy="603885"/>
            </a:xfrm>
            <a:custGeom>
              <a:avLst/>
              <a:gdLst/>
              <a:ahLst/>
              <a:cxnLst/>
              <a:rect l="l" t="t" r="r" b="b"/>
              <a:pathLst>
                <a:path w="5816600" h="603885">
                  <a:moveTo>
                    <a:pt x="5816346" y="603504"/>
                  </a:moveTo>
                  <a:lnTo>
                    <a:pt x="5816346" y="0"/>
                  </a:lnTo>
                  <a:lnTo>
                    <a:pt x="0" y="0"/>
                  </a:lnTo>
                  <a:lnTo>
                    <a:pt x="0" y="603504"/>
                  </a:lnTo>
                  <a:lnTo>
                    <a:pt x="28956" y="603504"/>
                  </a:lnTo>
                  <a:lnTo>
                    <a:pt x="28956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5759196" y="57150"/>
                  </a:lnTo>
                  <a:lnTo>
                    <a:pt x="5759196" y="28956"/>
                  </a:lnTo>
                  <a:lnTo>
                    <a:pt x="5788152" y="57150"/>
                  </a:lnTo>
                  <a:lnTo>
                    <a:pt x="5788152" y="603504"/>
                  </a:lnTo>
                  <a:lnTo>
                    <a:pt x="5816346" y="603504"/>
                  </a:lnTo>
                  <a:close/>
                </a:path>
                <a:path w="5816600" h="603885">
                  <a:moveTo>
                    <a:pt x="57149" y="57150"/>
                  </a:moveTo>
                  <a:lnTo>
                    <a:pt x="57149" y="28956"/>
                  </a:lnTo>
                  <a:lnTo>
                    <a:pt x="28956" y="57150"/>
                  </a:lnTo>
                  <a:lnTo>
                    <a:pt x="57149" y="57150"/>
                  </a:lnTo>
                  <a:close/>
                </a:path>
                <a:path w="5816600" h="603885">
                  <a:moveTo>
                    <a:pt x="57149" y="546354"/>
                  </a:moveTo>
                  <a:lnTo>
                    <a:pt x="57149" y="57150"/>
                  </a:lnTo>
                  <a:lnTo>
                    <a:pt x="28956" y="57150"/>
                  </a:lnTo>
                  <a:lnTo>
                    <a:pt x="28956" y="546354"/>
                  </a:lnTo>
                  <a:lnTo>
                    <a:pt x="57149" y="546354"/>
                  </a:lnTo>
                  <a:close/>
                </a:path>
                <a:path w="5816600" h="603885">
                  <a:moveTo>
                    <a:pt x="5788152" y="546354"/>
                  </a:moveTo>
                  <a:lnTo>
                    <a:pt x="28956" y="546354"/>
                  </a:lnTo>
                  <a:lnTo>
                    <a:pt x="57149" y="574548"/>
                  </a:lnTo>
                  <a:lnTo>
                    <a:pt x="57149" y="603504"/>
                  </a:lnTo>
                  <a:lnTo>
                    <a:pt x="5759196" y="603504"/>
                  </a:lnTo>
                  <a:lnTo>
                    <a:pt x="5759196" y="574548"/>
                  </a:lnTo>
                  <a:lnTo>
                    <a:pt x="5788152" y="546354"/>
                  </a:lnTo>
                  <a:close/>
                </a:path>
                <a:path w="5816600" h="603885">
                  <a:moveTo>
                    <a:pt x="57149" y="603504"/>
                  </a:moveTo>
                  <a:lnTo>
                    <a:pt x="57149" y="574548"/>
                  </a:lnTo>
                  <a:lnTo>
                    <a:pt x="28956" y="546354"/>
                  </a:lnTo>
                  <a:lnTo>
                    <a:pt x="28956" y="603504"/>
                  </a:lnTo>
                  <a:lnTo>
                    <a:pt x="57149" y="603504"/>
                  </a:lnTo>
                  <a:close/>
                </a:path>
                <a:path w="5816600" h="603885">
                  <a:moveTo>
                    <a:pt x="5788152" y="57150"/>
                  </a:moveTo>
                  <a:lnTo>
                    <a:pt x="5759196" y="28956"/>
                  </a:lnTo>
                  <a:lnTo>
                    <a:pt x="5759196" y="57150"/>
                  </a:lnTo>
                  <a:lnTo>
                    <a:pt x="5788152" y="57150"/>
                  </a:lnTo>
                  <a:close/>
                </a:path>
                <a:path w="5816600" h="603885">
                  <a:moveTo>
                    <a:pt x="5788152" y="546354"/>
                  </a:moveTo>
                  <a:lnTo>
                    <a:pt x="5788152" y="57150"/>
                  </a:lnTo>
                  <a:lnTo>
                    <a:pt x="5759196" y="57150"/>
                  </a:lnTo>
                  <a:lnTo>
                    <a:pt x="5759196" y="546354"/>
                  </a:lnTo>
                  <a:lnTo>
                    <a:pt x="5788152" y="546354"/>
                  </a:lnTo>
                  <a:close/>
                </a:path>
                <a:path w="5816600" h="603885">
                  <a:moveTo>
                    <a:pt x="5788152" y="603504"/>
                  </a:moveTo>
                  <a:lnTo>
                    <a:pt x="5788152" y="546354"/>
                  </a:lnTo>
                  <a:lnTo>
                    <a:pt x="5759196" y="574548"/>
                  </a:lnTo>
                  <a:lnTo>
                    <a:pt x="5759196" y="603504"/>
                  </a:lnTo>
                  <a:lnTo>
                    <a:pt x="5788152" y="6035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8" name="object 88"/>
          <p:cNvGrpSpPr/>
          <p:nvPr/>
        </p:nvGrpSpPr>
        <p:grpSpPr>
          <a:xfrm>
            <a:off x="5893307" y="1479803"/>
            <a:ext cx="3117850" cy="1213485"/>
            <a:chOff x="5893307" y="1479803"/>
            <a:chExt cx="3117850" cy="1213485"/>
          </a:xfrm>
        </p:grpSpPr>
        <p:sp>
          <p:nvSpPr>
            <p:cNvPr id="89" name="object 89"/>
            <p:cNvSpPr/>
            <p:nvPr/>
          </p:nvSpPr>
          <p:spPr>
            <a:xfrm>
              <a:off x="5893307" y="1479803"/>
              <a:ext cx="3117850" cy="1213485"/>
            </a:xfrm>
            <a:custGeom>
              <a:avLst/>
              <a:gdLst/>
              <a:ahLst/>
              <a:cxnLst/>
              <a:rect l="l" t="t" r="r" b="b"/>
              <a:pathLst>
                <a:path w="3117850" h="1213485">
                  <a:moveTo>
                    <a:pt x="3117342" y="1213103"/>
                  </a:moveTo>
                  <a:lnTo>
                    <a:pt x="3117342" y="0"/>
                  </a:lnTo>
                  <a:lnTo>
                    <a:pt x="0" y="0"/>
                  </a:lnTo>
                  <a:lnTo>
                    <a:pt x="0" y="1213104"/>
                  </a:lnTo>
                  <a:lnTo>
                    <a:pt x="28194" y="1213104"/>
                  </a:lnTo>
                  <a:lnTo>
                    <a:pt x="28193" y="57150"/>
                  </a:lnTo>
                  <a:lnTo>
                    <a:pt x="57150" y="28956"/>
                  </a:lnTo>
                  <a:lnTo>
                    <a:pt x="57150" y="57150"/>
                  </a:lnTo>
                  <a:lnTo>
                    <a:pt x="3060192" y="57150"/>
                  </a:lnTo>
                  <a:lnTo>
                    <a:pt x="3060192" y="28956"/>
                  </a:lnTo>
                  <a:lnTo>
                    <a:pt x="3089147" y="57150"/>
                  </a:lnTo>
                  <a:lnTo>
                    <a:pt x="3089147" y="1213103"/>
                  </a:lnTo>
                  <a:lnTo>
                    <a:pt x="3117342" y="1213103"/>
                  </a:lnTo>
                  <a:close/>
                </a:path>
                <a:path w="3117850" h="1213485">
                  <a:moveTo>
                    <a:pt x="57150" y="57150"/>
                  </a:moveTo>
                  <a:lnTo>
                    <a:pt x="57150" y="28956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3117850" h="1213485">
                  <a:moveTo>
                    <a:pt x="57150" y="1155954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1155954"/>
                  </a:lnTo>
                  <a:lnTo>
                    <a:pt x="57150" y="1155954"/>
                  </a:lnTo>
                  <a:close/>
                </a:path>
                <a:path w="3117850" h="1213485">
                  <a:moveTo>
                    <a:pt x="3089147" y="1155953"/>
                  </a:moveTo>
                  <a:lnTo>
                    <a:pt x="28193" y="1155954"/>
                  </a:lnTo>
                  <a:lnTo>
                    <a:pt x="57150" y="1184148"/>
                  </a:lnTo>
                  <a:lnTo>
                    <a:pt x="57150" y="1213104"/>
                  </a:lnTo>
                  <a:lnTo>
                    <a:pt x="3060192" y="1213103"/>
                  </a:lnTo>
                  <a:lnTo>
                    <a:pt x="3060192" y="1184147"/>
                  </a:lnTo>
                  <a:lnTo>
                    <a:pt x="3089147" y="1155953"/>
                  </a:lnTo>
                  <a:close/>
                </a:path>
                <a:path w="3117850" h="1213485">
                  <a:moveTo>
                    <a:pt x="57150" y="1213104"/>
                  </a:moveTo>
                  <a:lnTo>
                    <a:pt x="57150" y="1184148"/>
                  </a:lnTo>
                  <a:lnTo>
                    <a:pt x="28193" y="1155954"/>
                  </a:lnTo>
                  <a:lnTo>
                    <a:pt x="28194" y="1213104"/>
                  </a:lnTo>
                  <a:lnTo>
                    <a:pt x="57150" y="1213104"/>
                  </a:lnTo>
                  <a:close/>
                </a:path>
                <a:path w="3117850" h="1213485">
                  <a:moveTo>
                    <a:pt x="3089147" y="57150"/>
                  </a:moveTo>
                  <a:lnTo>
                    <a:pt x="3060192" y="28956"/>
                  </a:lnTo>
                  <a:lnTo>
                    <a:pt x="3060192" y="57150"/>
                  </a:lnTo>
                  <a:lnTo>
                    <a:pt x="3089147" y="57150"/>
                  </a:lnTo>
                  <a:close/>
                </a:path>
                <a:path w="3117850" h="1213485">
                  <a:moveTo>
                    <a:pt x="3089147" y="1155953"/>
                  </a:moveTo>
                  <a:lnTo>
                    <a:pt x="3089147" y="57150"/>
                  </a:lnTo>
                  <a:lnTo>
                    <a:pt x="3060192" y="57150"/>
                  </a:lnTo>
                  <a:lnTo>
                    <a:pt x="3060192" y="1155953"/>
                  </a:lnTo>
                  <a:lnTo>
                    <a:pt x="3089147" y="1155953"/>
                  </a:lnTo>
                  <a:close/>
                </a:path>
                <a:path w="3117850" h="1213485">
                  <a:moveTo>
                    <a:pt x="3089147" y="1213103"/>
                  </a:moveTo>
                  <a:lnTo>
                    <a:pt x="3089147" y="1155953"/>
                  </a:lnTo>
                  <a:lnTo>
                    <a:pt x="3060192" y="1184147"/>
                  </a:lnTo>
                  <a:lnTo>
                    <a:pt x="3060192" y="1213103"/>
                  </a:lnTo>
                  <a:lnTo>
                    <a:pt x="3089147" y="12131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921501" y="1508759"/>
              <a:ext cx="3061335" cy="1155700"/>
            </a:xfrm>
            <a:custGeom>
              <a:avLst/>
              <a:gdLst/>
              <a:ahLst/>
              <a:cxnLst/>
              <a:rect l="l" t="t" r="r" b="b"/>
              <a:pathLst>
                <a:path w="3061334" h="1155700">
                  <a:moveTo>
                    <a:pt x="3060953" y="1155192"/>
                  </a:moveTo>
                  <a:lnTo>
                    <a:pt x="3060953" y="0"/>
                  </a:lnTo>
                  <a:lnTo>
                    <a:pt x="0" y="0"/>
                  </a:lnTo>
                  <a:lnTo>
                    <a:pt x="0" y="1155192"/>
                  </a:lnTo>
                  <a:lnTo>
                    <a:pt x="3060953" y="115519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447544" y="2030730"/>
            <a:ext cx="624840" cy="0"/>
          </a:xfrm>
          <a:custGeom>
            <a:avLst/>
            <a:gdLst/>
            <a:ahLst/>
            <a:cxnLst/>
            <a:rect l="l" t="t" r="r" b="b"/>
            <a:pathLst>
              <a:path w="624839">
                <a:moveTo>
                  <a:pt x="0" y="0"/>
                </a:moveTo>
                <a:lnTo>
                  <a:pt x="62484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428811" y="1776539"/>
            <a:ext cx="1288415" cy="661670"/>
            <a:chOff x="2428811" y="1776539"/>
            <a:chExt cx="1288415" cy="661670"/>
          </a:xfrm>
        </p:grpSpPr>
        <p:sp>
          <p:nvSpPr>
            <p:cNvPr id="5" name="object 5"/>
            <p:cNvSpPr/>
            <p:nvPr/>
          </p:nvSpPr>
          <p:spPr>
            <a:xfrm>
              <a:off x="2447543" y="2186177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7238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268224"/>
                  </a:lnTo>
                  <a:lnTo>
                    <a:pt x="750311" y="232284"/>
                  </a:lnTo>
                  <a:lnTo>
                    <a:pt x="715435" y="199123"/>
                  </a:lnTo>
                  <a:lnTo>
                    <a:pt x="677615" y="168673"/>
                  </a:lnTo>
                  <a:lnTo>
                    <a:pt x="637282" y="140866"/>
                  </a:lnTo>
                  <a:lnTo>
                    <a:pt x="594867" y="115633"/>
                  </a:lnTo>
                  <a:lnTo>
                    <a:pt x="550802" y="92906"/>
                  </a:lnTo>
                  <a:lnTo>
                    <a:pt x="505517" y="72617"/>
                  </a:lnTo>
                  <a:lnTo>
                    <a:pt x="459443" y="54698"/>
                  </a:lnTo>
                  <a:lnTo>
                    <a:pt x="413012" y="39080"/>
                  </a:lnTo>
                  <a:lnTo>
                    <a:pt x="366654" y="25696"/>
                  </a:lnTo>
                  <a:lnTo>
                    <a:pt x="320802" y="14478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2"/>
                  </a:lnTo>
                  <a:lnTo>
                    <a:pt x="62619" y="99451"/>
                  </a:lnTo>
                  <a:lnTo>
                    <a:pt x="82844" y="145729"/>
                  </a:lnTo>
                  <a:lnTo>
                    <a:pt x="98013" y="192730"/>
                  </a:lnTo>
                  <a:lnTo>
                    <a:pt x="108125" y="240247"/>
                  </a:lnTo>
                  <a:lnTo>
                    <a:pt x="113182" y="288074"/>
                  </a:lnTo>
                  <a:lnTo>
                    <a:pt x="113182" y="336004"/>
                  </a:lnTo>
                  <a:lnTo>
                    <a:pt x="108125" y="383830"/>
                  </a:lnTo>
                  <a:lnTo>
                    <a:pt x="98013" y="431347"/>
                  </a:lnTo>
                  <a:lnTo>
                    <a:pt x="82844" y="478348"/>
                  </a:lnTo>
                  <a:lnTo>
                    <a:pt x="62619" y="524626"/>
                  </a:lnTo>
                  <a:lnTo>
                    <a:pt x="37337" y="569976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9600"/>
                  </a:lnTo>
                  <a:lnTo>
                    <a:pt x="366980" y="598140"/>
                  </a:lnTo>
                  <a:lnTo>
                    <a:pt x="413406" y="584590"/>
                  </a:lnTo>
                  <a:lnTo>
                    <a:pt x="459714" y="568872"/>
                  </a:lnTo>
                  <a:lnTo>
                    <a:pt x="505535" y="550910"/>
                  </a:lnTo>
                  <a:lnTo>
                    <a:pt x="550503" y="530625"/>
                  </a:lnTo>
                  <a:lnTo>
                    <a:pt x="594250" y="507942"/>
                  </a:lnTo>
                  <a:lnTo>
                    <a:pt x="636408" y="482783"/>
                  </a:lnTo>
                  <a:lnTo>
                    <a:pt x="676611" y="455072"/>
                  </a:lnTo>
                  <a:lnTo>
                    <a:pt x="714491" y="424731"/>
                  </a:lnTo>
                  <a:lnTo>
                    <a:pt x="749680" y="391684"/>
                  </a:lnTo>
                  <a:lnTo>
                    <a:pt x="781811" y="355854"/>
                  </a:lnTo>
                  <a:lnTo>
                    <a:pt x="813053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355854"/>
                  </a:lnTo>
                  <a:lnTo>
                    <a:pt x="749680" y="391684"/>
                  </a:lnTo>
                  <a:lnTo>
                    <a:pt x="714491" y="424731"/>
                  </a:lnTo>
                  <a:lnTo>
                    <a:pt x="676611" y="455072"/>
                  </a:lnTo>
                  <a:lnTo>
                    <a:pt x="636408" y="482783"/>
                  </a:lnTo>
                  <a:lnTo>
                    <a:pt x="594250" y="507942"/>
                  </a:lnTo>
                  <a:lnTo>
                    <a:pt x="550503" y="530625"/>
                  </a:lnTo>
                  <a:lnTo>
                    <a:pt x="505535" y="550910"/>
                  </a:lnTo>
                  <a:lnTo>
                    <a:pt x="459714" y="568872"/>
                  </a:lnTo>
                  <a:lnTo>
                    <a:pt x="413406" y="584590"/>
                  </a:lnTo>
                  <a:lnTo>
                    <a:pt x="366980" y="598140"/>
                  </a:lnTo>
                  <a:lnTo>
                    <a:pt x="320802" y="609600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6"/>
                  </a:lnTo>
                  <a:lnTo>
                    <a:pt x="62619" y="524626"/>
                  </a:lnTo>
                  <a:lnTo>
                    <a:pt x="82844" y="478348"/>
                  </a:lnTo>
                  <a:lnTo>
                    <a:pt x="98013" y="431347"/>
                  </a:lnTo>
                  <a:lnTo>
                    <a:pt x="108125" y="383830"/>
                  </a:lnTo>
                  <a:lnTo>
                    <a:pt x="113182" y="336004"/>
                  </a:lnTo>
                  <a:lnTo>
                    <a:pt x="113182" y="288074"/>
                  </a:lnTo>
                  <a:lnTo>
                    <a:pt x="108125" y="240247"/>
                  </a:lnTo>
                  <a:lnTo>
                    <a:pt x="98013" y="192730"/>
                  </a:lnTo>
                  <a:lnTo>
                    <a:pt x="82844" y="145729"/>
                  </a:lnTo>
                  <a:lnTo>
                    <a:pt x="62619" y="99451"/>
                  </a:lnTo>
                  <a:lnTo>
                    <a:pt x="37337" y="54102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4478"/>
                  </a:lnTo>
                  <a:lnTo>
                    <a:pt x="366654" y="25696"/>
                  </a:lnTo>
                  <a:lnTo>
                    <a:pt x="413012" y="39080"/>
                  </a:lnTo>
                  <a:lnTo>
                    <a:pt x="459443" y="54698"/>
                  </a:lnTo>
                  <a:lnTo>
                    <a:pt x="505517" y="72617"/>
                  </a:lnTo>
                  <a:lnTo>
                    <a:pt x="550802" y="92906"/>
                  </a:lnTo>
                  <a:lnTo>
                    <a:pt x="594867" y="115633"/>
                  </a:lnTo>
                  <a:lnTo>
                    <a:pt x="637282" y="140866"/>
                  </a:lnTo>
                  <a:lnTo>
                    <a:pt x="677615" y="168673"/>
                  </a:lnTo>
                  <a:lnTo>
                    <a:pt x="715435" y="199123"/>
                  </a:lnTo>
                  <a:lnTo>
                    <a:pt x="750311" y="232284"/>
                  </a:lnTo>
                  <a:lnTo>
                    <a:pt x="781811" y="268224"/>
                  </a:lnTo>
                  <a:lnTo>
                    <a:pt x="813053" y="312420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4" y="312420"/>
                  </a:moveTo>
                  <a:lnTo>
                    <a:pt x="810768" y="264413"/>
                  </a:lnTo>
                  <a:lnTo>
                    <a:pt x="797814" y="216407"/>
                  </a:lnTo>
                  <a:lnTo>
                    <a:pt x="778753" y="169366"/>
                  </a:lnTo>
                  <a:lnTo>
                    <a:pt x="753155" y="127135"/>
                  </a:lnTo>
                  <a:lnTo>
                    <a:pt x="721691" y="90165"/>
                  </a:lnTo>
                  <a:lnTo>
                    <a:pt x="685033" y="58907"/>
                  </a:lnTo>
                  <a:lnTo>
                    <a:pt x="643850" y="33811"/>
                  </a:lnTo>
                  <a:lnTo>
                    <a:pt x="598815" y="15327"/>
                  </a:lnTo>
                  <a:lnTo>
                    <a:pt x="550599" y="3906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50164" y="620267"/>
                  </a:lnTo>
                  <a:lnTo>
                    <a:pt x="597959" y="609535"/>
                  </a:lnTo>
                  <a:lnTo>
                    <a:pt x="643253" y="590807"/>
                  </a:lnTo>
                  <a:lnTo>
                    <a:pt x="685063" y="564953"/>
                  </a:lnTo>
                  <a:lnTo>
                    <a:pt x="722406" y="532842"/>
                  </a:lnTo>
                  <a:lnTo>
                    <a:pt x="754301" y="495345"/>
                  </a:lnTo>
                  <a:lnTo>
                    <a:pt x="779764" y="453331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50599" y="3906"/>
                  </a:lnTo>
                  <a:lnTo>
                    <a:pt x="598815" y="15327"/>
                  </a:lnTo>
                  <a:lnTo>
                    <a:pt x="643850" y="33811"/>
                  </a:lnTo>
                  <a:lnTo>
                    <a:pt x="685033" y="58907"/>
                  </a:lnTo>
                  <a:lnTo>
                    <a:pt x="721691" y="90165"/>
                  </a:lnTo>
                  <a:lnTo>
                    <a:pt x="753155" y="127135"/>
                  </a:lnTo>
                  <a:lnTo>
                    <a:pt x="778753" y="169366"/>
                  </a:lnTo>
                  <a:lnTo>
                    <a:pt x="797814" y="216407"/>
                  </a:lnTo>
                  <a:lnTo>
                    <a:pt x="810768" y="264413"/>
                  </a:lnTo>
                  <a:lnTo>
                    <a:pt x="813054" y="312420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9764" y="453331"/>
                  </a:lnTo>
                  <a:lnTo>
                    <a:pt x="754301" y="495345"/>
                  </a:lnTo>
                  <a:lnTo>
                    <a:pt x="722406" y="532842"/>
                  </a:lnTo>
                  <a:lnTo>
                    <a:pt x="685063" y="564953"/>
                  </a:lnTo>
                  <a:lnTo>
                    <a:pt x="643253" y="590807"/>
                  </a:lnTo>
                  <a:lnTo>
                    <a:pt x="597959" y="609535"/>
                  </a:lnTo>
                  <a:lnTo>
                    <a:pt x="550164" y="620267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744967" y="1924001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383341" y="1855787"/>
            <a:ext cx="1289050" cy="661670"/>
            <a:chOff x="4383341" y="1855787"/>
            <a:chExt cx="1289050" cy="661670"/>
          </a:xfrm>
        </p:grpSpPr>
        <p:sp>
          <p:nvSpPr>
            <p:cNvPr id="13" name="object 13"/>
            <p:cNvSpPr/>
            <p:nvPr/>
          </p:nvSpPr>
          <p:spPr>
            <a:xfrm>
              <a:off x="440207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02073" y="226314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27675" y="2186178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265937"/>
                  </a:lnTo>
                  <a:lnTo>
                    <a:pt x="741426" y="224789"/>
                  </a:lnTo>
                  <a:lnTo>
                    <a:pt x="697992" y="182879"/>
                  </a:lnTo>
                  <a:lnTo>
                    <a:pt x="646176" y="147827"/>
                  </a:lnTo>
                  <a:lnTo>
                    <a:pt x="603044" y="119669"/>
                  </a:lnTo>
                  <a:lnTo>
                    <a:pt x="558447" y="95090"/>
                  </a:lnTo>
                  <a:lnTo>
                    <a:pt x="512528" y="73697"/>
                  </a:lnTo>
                  <a:lnTo>
                    <a:pt x="465431" y="55102"/>
                  </a:lnTo>
                  <a:lnTo>
                    <a:pt x="417301" y="38913"/>
                  </a:lnTo>
                  <a:lnTo>
                    <a:pt x="368281" y="24739"/>
                  </a:lnTo>
                  <a:lnTo>
                    <a:pt x="318516" y="12191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1815"/>
                  </a:lnTo>
                  <a:lnTo>
                    <a:pt x="62279" y="99250"/>
                  </a:lnTo>
                  <a:lnTo>
                    <a:pt x="82231" y="146486"/>
                  </a:lnTo>
                  <a:lnTo>
                    <a:pt x="97195" y="193567"/>
                  </a:lnTo>
                  <a:lnTo>
                    <a:pt x="107170" y="240539"/>
                  </a:lnTo>
                  <a:lnTo>
                    <a:pt x="112157" y="287444"/>
                  </a:lnTo>
                  <a:lnTo>
                    <a:pt x="112156" y="334328"/>
                  </a:lnTo>
                  <a:lnTo>
                    <a:pt x="107168" y="381235"/>
                  </a:lnTo>
                  <a:lnTo>
                    <a:pt x="97191" y="428208"/>
                  </a:lnTo>
                  <a:lnTo>
                    <a:pt x="82227" y="475294"/>
                  </a:lnTo>
                  <a:lnTo>
                    <a:pt x="62276" y="522534"/>
                  </a:lnTo>
                  <a:lnTo>
                    <a:pt x="37338" y="569975"/>
                  </a:lnTo>
                  <a:lnTo>
                    <a:pt x="0" y="624077"/>
                  </a:lnTo>
                  <a:lnTo>
                    <a:pt x="243840" y="624077"/>
                  </a:lnTo>
                  <a:lnTo>
                    <a:pt x="318516" y="607313"/>
                  </a:lnTo>
                  <a:lnTo>
                    <a:pt x="391668" y="588263"/>
                  </a:lnTo>
                  <a:lnTo>
                    <a:pt x="462534" y="565403"/>
                  </a:lnTo>
                  <a:lnTo>
                    <a:pt x="527304" y="538733"/>
                  </a:lnTo>
                  <a:lnTo>
                    <a:pt x="589788" y="509777"/>
                  </a:lnTo>
                  <a:lnTo>
                    <a:pt x="646176" y="473963"/>
                  </a:lnTo>
                  <a:lnTo>
                    <a:pt x="695706" y="436625"/>
                  </a:lnTo>
                  <a:lnTo>
                    <a:pt x="741426" y="397001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355853"/>
                  </a:lnTo>
                  <a:lnTo>
                    <a:pt x="741426" y="397001"/>
                  </a:lnTo>
                  <a:lnTo>
                    <a:pt x="695706" y="436625"/>
                  </a:lnTo>
                  <a:lnTo>
                    <a:pt x="646176" y="473963"/>
                  </a:lnTo>
                  <a:lnTo>
                    <a:pt x="589788" y="509777"/>
                  </a:lnTo>
                  <a:lnTo>
                    <a:pt x="527304" y="538733"/>
                  </a:lnTo>
                  <a:lnTo>
                    <a:pt x="462534" y="565403"/>
                  </a:lnTo>
                  <a:lnTo>
                    <a:pt x="391668" y="588263"/>
                  </a:lnTo>
                  <a:lnTo>
                    <a:pt x="318516" y="607313"/>
                  </a:lnTo>
                  <a:lnTo>
                    <a:pt x="243840" y="624077"/>
                  </a:lnTo>
                  <a:lnTo>
                    <a:pt x="0" y="624077"/>
                  </a:lnTo>
                  <a:lnTo>
                    <a:pt x="37338" y="569975"/>
                  </a:lnTo>
                  <a:lnTo>
                    <a:pt x="62276" y="522534"/>
                  </a:lnTo>
                  <a:lnTo>
                    <a:pt x="82227" y="475294"/>
                  </a:lnTo>
                  <a:lnTo>
                    <a:pt x="97191" y="428208"/>
                  </a:lnTo>
                  <a:lnTo>
                    <a:pt x="107168" y="381235"/>
                  </a:lnTo>
                  <a:lnTo>
                    <a:pt x="112156" y="334328"/>
                  </a:lnTo>
                  <a:lnTo>
                    <a:pt x="112157" y="287444"/>
                  </a:lnTo>
                  <a:lnTo>
                    <a:pt x="107170" y="240539"/>
                  </a:lnTo>
                  <a:lnTo>
                    <a:pt x="97195" y="193567"/>
                  </a:lnTo>
                  <a:lnTo>
                    <a:pt x="82231" y="146486"/>
                  </a:lnTo>
                  <a:lnTo>
                    <a:pt x="62279" y="99250"/>
                  </a:lnTo>
                  <a:lnTo>
                    <a:pt x="37338" y="51815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2191"/>
                  </a:lnTo>
                  <a:lnTo>
                    <a:pt x="368281" y="24739"/>
                  </a:lnTo>
                  <a:lnTo>
                    <a:pt x="417301" y="38913"/>
                  </a:lnTo>
                  <a:lnTo>
                    <a:pt x="465431" y="55102"/>
                  </a:lnTo>
                  <a:lnTo>
                    <a:pt x="512528" y="73697"/>
                  </a:lnTo>
                  <a:lnTo>
                    <a:pt x="558447" y="95090"/>
                  </a:lnTo>
                  <a:lnTo>
                    <a:pt x="603044" y="119669"/>
                  </a:lnTo>
                  <a:lnTo>
                    <a:pt x="646176" y="147827"/>
                  </a:lnTo>
                  <a:lnTo>
                    <a:pt x="697992" y="182879"/>
                  </a:lnTo>
                  <a:lnTo>
                    <a:pt x="741426" y="224789"/>
                  </a:lnTo>
                  <a:lnTo>
                    <a:pt x="781050" y="265937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839728" y="2011639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664269" y="3180905"/>
            <a:ext cx="756285" cy="661670"/>
            <a:chOff x="2664269" y="3180905"/>
            <a:chExt cx="756285" cy="661670"/>
          </a:xfrm>
        </p:grpSpPr>
        <p:sp>
          <p:nvSpPr>
            <p:cNvPr id="20" name="object 20"/>
            <p:cNvSpPr/>
            <p:nvPr/>
          </p:nvSpPr>
          <p:spPr>
            <a:xfrm>
              <a:off x="2683001" y="3199637"/>
              <a:ext cx="718820" cy="624205"/>
            </a:xfrm>
            <a:custGeom>
              <a:avLst/>
              <a:gdLst/>
              <a:ahLst/>
              <a:cxnLst/>
              <a:rect l="l" t="t" r="r" b="b"/>
              <a:pathLst>
                <a:path w="718820" h="624204">
                  <a:moveTo>
                    <a:pt x="624839" y="311657"/>
                  </a:moveTo>
                  <a:lnTo>
                    <a:pt x="0" y="0"/>
                  </a:lnTo>
                  <a:lnTo>
                    <a:pt x="0" y="624077"/>
                  </a:lnTo>
                  <a:lnTo>
                    <a:pt x="624839" y="311657"/>
                  </a:lnTo>
                  <a:close/>
                </a:path>
                <a:path w="718820" h="624204">
                  <a:moveTo>
                    <a:pt x="718565" y="311657"/>
                  </a:moveTo>
                  <a:lnTo>
                    <a:pt x="714755" y="293369"/>
                  </a:lnTo>
                  <a:lnTo>
                    <a:pt x="704088" y="278891"/>
                  </a:lnTo>
                  <a:lnTo>
                    <a:pt x="689610" y="268223"/>
                  </a:lnTo>
                  <a:lnTo>
                    <a:pt x="671321" y="265937"/>
                  </a:lnTo>
                  <a:lnTo>
                    <a:pt x="654557" y="268223"/>
                  </a:lnTo>
                  <a:lnTo>
                    <a:pt x="639317" y="278891"/>
                  </a:lnTo>
                  <a:lnTo>
                    <a:pt x="629411" y="293369"/>
                  </a:lnTo>
                  <a:lnTo>
                    <a:pt x="624839" y="311657"/>
                  </a:lnTo>
                  <a:lnTo>
                    <a:pt x="629411" y="330707"/>
                  </a:lnTo>
                  <a:lnTo>
                    <a:pt x="639317" y="345185"/>
                  </a:lnTo>
                  <a:lnTo>
                    <a:pt x="659808" y="357829"/>
                  </a:lnTo>
                  <a:lnTo>
                    <a:pt x="680575" y="358844"/>
                  </a:lnTo>
                  <a:lnTo>
                    <a:pt x="699573" y="349411"/>
                  </a:lnTo>
                  <a:lnTo>
                    <a:pt x="714755" y="330707"/>
                  </a:lnTo>
                  <a:lnTo>
                    <a:pt x="718565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9115" y="3446849"/>
              <a:ext cx="131178" cy="13035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683001" y="3199637"/>
              <a:ext cx="624840" cy="624205"/>
            </a:xfrm>
            <a:custGeom>
              <a:avLst/>
              <a:gdLst/>
              <a:ahLst/>
              <a:cxnLst/>
              <a:rect l="l" t="t" r="r" b="b"/>
              <a:pathLst>
                <a:path w="624839" h="624204">
                  <a:moveTo>
                    <a:pt x="0" y="0"/>
                  </a:moveTo>
                  <a:lnTo>
                    <a:pt x="624839" y="311657"/>
                  </a:lnTo>
                  <a:lnTo>
                    <a:pt x="0" y="624077"/>
                  </a:lnTo>
                  <a:lnTo>
                    <a:pt x="0" y="0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724409" y="3396812"/>
            <a:ext cx="422909" cy="233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50" b="1" spc="-5" dirty="0">
                <a:latin typeface="Comic Sans MS"/>
                <a:cs typeface="Comic Sans MS"/>
              </a:rPr>
              <a:t>N</a:t>
            </a:r>
            <a:r>
              <a:rPr sz="1350" b="1" spc="5" dirty="0">
                <a:latin typeface="Comic Sans MS"/>
                <a:cs typeface="Comic Sans MS"/>
              </a:rPr>
              <a:t>OT</a:t>
            </a:r>
            <a:endParaRPr sz="135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4537" y="1639061"/>
            <a:ext cx="1250950" cy="780415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284480" marR="133985" indent="-143510">
              <a:lnSpc>
                <a:spcPts val="2170"/>
              </a:lnSpc>
              <a:spcBef>
                <a:spcPts val="980"/>
              </a:spcBef>
            </a:pPr>
            <a:r>
              <a:rPr sz="1900" dirty="0">
                <a:latin typeface="Comic Sans MS"/>
                <a:cs typeface="Comic Sans MS"/>
              </a:rPr>
              <a:t>50B</a:t>
            </a:r>
            <a:r>
              <a:rPr sz="1900" spc="10" dirty="0">
                <a:latin typeface="Comic Sans MS"/>
                <a:cs typeface="Comic Sans MS"/>
              </a:rPr>
              <a:t>F</a:t>
            </a:r>
            <a:r>
              <a:rPr sz="1900" spc="-10" dirty="0">
                <a:latin typeface="Comic Sans MS"/>
                <a:cs typeface="Comic Sans MS"/>
              </a:rPr>
              <a:t>-</a:t>
            </a:r>
            <a:r>
              <a:rPr sz="1900" spc="5" dirty="0">
                <a:latin typeface="Comic Sans MS"/>
                <a:cs typeface="Comic Sans MS"/>
              </a:rPr>
              <a:t>P</a:t>
            </a:r>
            <a:r>
              <a:rPr sz="1900" spc="10" dirty="0">
                <a:latin typeface="Comic Sans MS"/>
                <a:cs typeface="Comic Sans MS"/>
              </a:rPr>
              <a:t>h  </a:t>
            </a: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744980" y="3511295"/>
            <a:ext cx="938530" cy="0"/>
          </a:xfrm>
          <a:custGeom>
            <a:avLst/>
            <a:gdLst/>
            <a:ahLst/>
            <a:cxnLst/>
            <a:rect l="l" t="t" r="r" b="b"/>
            <a:pathLst>
              <a:path w="938530">
                <a:moveTo>
                  <a:pt x="0" y="0"/>
                </a:moveTo>
                <a:lnTo>
                  <a:pt x="938022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94537" y="3043427"/>
            <a:ext cx="1250950" cy="935990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9695">
              <a:lnSpc>
                <a:spcPts val="2140"/>
              </a:lnSpc>
              <a:spcBef>
                <a:spcPts val="210"/>
              </a:spcBef>
            </a:pPr>
            <a:r>
              <a:rPr sz="1900" spc="5" dirty="0">
                <a:latin typeface="Comic Sans MS"/>
                <a:cs typeface="Comic Sans MS"/>
              </a:rPr>
              <a:t>IN1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52-b</a:t>
            </a:r>
            <a:endParaRPr sz="1900">
              <a:latin typeface="Comic Sans MS"/>
              <a:cs typeface="Comic Sans MS"/>
            </a:endParaRPr>
          </a:p>
          <a:p>
            <a:pPr marL="141605">
              <a:lnSpc>
                <a:spcPts val="2140"/>
              </a:lnSpc>
            </a:pPr>
            <a:r>
              <a:rPr sz="1900" spc="5" dirty="0">
                <a:latin typeface="Comic Sans MS"/>
                <a:cs typeface="Comic Sans MS"/>
              </a:rPr>
              <a:t>Open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  <a:p>
            <a:pPr marL="117475">
              <a:lnSpc>
                <a:spcPct val="100000"/>
              </a:lnSpc>
              <a:spcBef>
                <a:spcPts val="15"/>
              </a:spcBef>
            </a:pPr>
            <a:r>
              <a:rPr sz="1900" spc="5" dirty="0">
                <a:latin typeface="Comic Sans MS"/>
                <a:cs typeface="Comic Sans MS"/>
              </a:rPr>
              <a:t>Close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039" y="2548021"/>
            <a:ext cx="169989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5" dirty="0">
                <a:latin typeface="Comic Sans MS"/>
                <a:cs typeface="Comic Sans MS"/>
              </a:rPr>
              <a:t>Ph.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0904" y="4224421"/>
            <a:ext cx="91694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dirty="0">
                <a:latin typeface="Comic Sans MS"/>
                <a:cs typeface="Comic Sans MS"/>
              </a:rPr>
              <a:t>50BF-N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94537" y="4135373"/>
            <a:ext cx="1250950" cy="780415"/>
          </a:xfrm>
          <a:custGeom>
            <a:avLst/>
            <a:gdLst/>
            <a:ahLst/>
            <a:cxnLst/>
            <a:rect l="l" t="t" r="r" b="b"/>
            <a:pathLst>
              <a:path w="1250950" h="780414">
                <a:moveTo>
                  <a:pt x="0" y="0"/>
                </a:moveTo>
                <a:lnTo>
                  <a:pt x="0" y="780288"/>
                </a:lnTo>
                <a:lnTo>
                  <a:pt x="1250442" y="780287"/>
                </a:lnTo>
                <a:lnTo>
                  <a:pt x="1250442" y="0"/>
                </a:lnTo>
                <a:lnTo>
                  <a:pt x="0" y="0"/>
                </a:lnTo>
                <a:close/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66826" y="4499555"/>
            <a:ext cx="70675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744980" y="5150357"/>
            <a:ext cx="468630" cy="0"/>
          </a:xfrm>
          <a:custGeom>
            <a:avLst/>
            <a:gdLst/>
            <a:ahLst/>
            <a:cxnLst/>
            <a:rect l="l" t="t" r="r" b="b"/>
            <a:pathLst>
              <a:path w="468630">
                <a:moveTo>
                  <a:pt x="0" y="0"/>
                </a:moveTo>
                <a:lnTo>
                  <a:pt x="46863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50370" y="5044384"/>
            <a:ext cx="162433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0" dirty="0">
                <a:latin typeface="Comic Sans MS"/>
                <a:cs typeface="Comic Sans MS"/>
              </a:rPr>
              <a:t>N.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726247" y="5521007"/>
            <a:ext cx="2226310" cy="349250"/>
            <a:chOff x="1726247" y="5521007"/>
            <a:chExt cx="2226310" cy="349250"/>
          </a:xfrm>
        </p:grpSpPr>
        <p:sp>
          <p:nvSpPr>
            <p:cNvPr id="34" name="object 34"/>
            <p:cNvSpPr/>
            <p:nvPr/>
          </p:nvSpPr>
          <p:spPr>
            <a:xfrm>
              <a:off x="1767839" y="5539740"/>
              <a:ext cx="2165985" cy="0"/>
            </a:xfrm>
            <a:custGeom>
              <a:avLst/>
              <a:gdLst/>
              <a:ahLst/>
              <a:cxnLst/>
              <a:rect l="l" t="t" r="r" b="b"/>
              <a:pathLst>
                <a:path w="2165985">
                  <a:moveTo>
                    <a:pt x="0" y="0"/>
                  </a:moveTo>
                  <a:lnTo>
                    <a:pt x="2165603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44980" y="5851397"/>
              <a:ext cx="1250950" cy="0"/>
            </a:xfrm>
            <a:custGeom>
              <a:avLst/>
              <a:gdLst/>
              <a:ahLst/>
              <a:cxnLst/>
              <a:rect l="l" t="t" r="r" b="b"/>
              <a:pathLst>
                <a:path w="1250950">
                  <a:moveTo>
                    <a:pt x="0" y="0"/>
                  </a:moveTo>
                  <a:lnTo>
                    <a:pt x="1250442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25451" y="5335711"/>
            <a:ext cx="1341120" cy="650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2555" marR="5080" indent="-110489">
              <a:lnSpc>
                <a:spcPct val="107900"/>
              </a:lnSpc>
              <a:spcBef>
                <a:spcPts val="95"/>
              </a:spcBef>
            </a:pPr>
            <a:r>
              <a:rPr sz="1900" spc="5" dirty="0">
                <a:latin typeface="Comic Sans MS"/>
                <a:cs typeface="Comic Sans MS"/>
              </a:rPr>
              <a:t>Out</a:t>
            </a:r>
            <a:r>
              <a:rPr sz="1900" spc="-7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Enable. </a:t>
            </a:r>
            <a:r>
              <a:rPr sz="1900" spc="-55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In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428811" y="4195889"/>
            <a:ext cx="1288415" cy="661670"/>
            <a:chOff x="2428811" y="4195889"/>
            <a:chExt cx="1288415" cy="661670"/>
          </a:xfrm>
        </p:grpSpPr>
        <p:sp>
          <p:nvSpPr>
            <p:cNvPr id="38" name="object 38"/>
            <p:cNvSpPr/>
            <p:nvPr/>
          </p:nvSpPr>
          <p:spPr>
            <a:xfrm>
              <a:off x="2447543" y="444779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447543" y="4526279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447543" y="4603241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07238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265937"/>
                  </a:lnTo>
                  <a:lnTo>
                    <a:pt x="748844" y="229773"/>
                  </a:lnTo>
                  <a:lnTo>
                    <a:pt x="713328" y="196538"/>
                  </a:lnTo>
                  <a:lnTo>
                    <a:pt x="675518" y="166129"/>
                  </a:lnTo>
                  <a:lnTo>
                    <a:pt x="635666" y="138443"/>
                  </a:lnTo>
                  <a:lnTo>
                    <a:pt x="594026" y="113376"/>
                  </a:lnTo>
                  <a:lnTo>
                    <a:pt x="550850" y="90826"/>
                  </a:lnTo>
                  <a:lnTo>
                    <a:pt x="506392" y="70687"/>
                  </a:lnTo>
                  <a:lnTo>
                    <a:pt x="460905" y="52858"/>
                  </a:lnTo>
                  <a:lnTo>
                    <a:pt x="414642" y="37235"/>
                  </a:lnTo>
                  <a:lnTo>
                    <a:pt x="367857" y="23714"/>
                  </a:lnTo>
                  <a:lnTo>
                    <a:pt x="320802" y="12191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1815"/>
                  </a:lnTo>
                  <a:lnTo>
                    <a:pt x="68579" y="108203"/>
                  </a:lnTo>
                  <a:lnTo>
                    <a:pt x="89153" y="166115"/>
                  </a:lnTo>
                  <a:lnTo>
                    <a:pt x="102827" y="208657"/>
                  </a:lnTo>
                  <a:lnTo>
                    <a:pt x="111031" y="258061"/>
                  </a:lnTo>
                  <a:lnTo>
                    <a:pt x="113766" y="310895"/>
                  </a:lnTo>
                  <a:lnTo>
                    <a:pt x="111031" y="363730"/>
                  </a:lnTo>
                  <a:lnTo>
                    <a:pt x="102827" y="413134"/>
                  </a:lnTo>
                  <a:lnTo>
                    <a:pt x="89153" y="455675"/>
                  </a:lnTo>
                  <a:lnTo>
                    <a:pt x="68579" y="513587"/>
                  </a:lnTo>
                  <a:lnTo>
                    <a:pt x="37337" y="569975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7313"/>
                  </a:lnTo>
                  <a:lnTo>
                    <a:pt x="369420" y="594932"/>
                  </a:lnTo>
                  <a:lnTo>
                    <a:pt x="416757" y="581136"/>
                  </a:lnTo>
                  <a:lnTo>
                    <a:pt x="462792" y="565697"/>
                  </a:lnTo>
                  <a:lnTo>
                    <a:pt x="507504" y="548389"/>
                  </a:lnTo>
                  <a:lnTo>
                    <a:pt x="550876" y="528985"/>
                  </a:lnTo>
                  <a:lnTo>
                    <a:pt x="592885" y="507258"/>
                  </a:lnTo>
                  <a:lnTo>
                    <a:pt x="633513" y="482983"/>
                  </a:lnTo>
                  <a:lnTo>
                    <a:pt x="672740" y="455931"/>
                  </a:lnTo>
                  <a:lnTo>
                    <a:pt x="710545" y="425877"/>
                  </a:lnTo>
                  <a:lnTo>
                    <a:pt x="746909" y="392593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6909" y="392593"/>
                  </a:lnTo>
                  <a:lnTo>
                    <a:pt x="710545" y="425877"/>
                  </a:lnTo>
                  <a:lnTo>
                    <a:pt x="672740" y="455931"/>
                  </a:lnTo>
                  <a:lnTo>
                    <a:pt x="633513" y="482983"/>
                  </a:lnTo>
                  <a:lnTo>
                    <a:pt x="592885" y="507258"/>
                  </a:lnTo>
                  <a:lnTo>
                    <a:pt x="550876" y="528985"/>
                  </a:lnTo>
                  <a:lnTo>
                    <a:pt x="507504" y="548389"/>
                  </a:lnTo>
                  <a:lnTo>
                    <a:pt x="462792" y="565697"/>
                  </a:lnTo>
                  <a:lnTo>
                    <a:pt x="416757" y="581136"/>
                  </a:lnTo>
                  <a:lnTo>
                    <a:pt x="369420" y="594932"/>
                  </a:lnTo>
                  <a:lnTo>
                    <a:pt x="320802" y="607313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5"/>
                  </a:lnTo>
                  <a:lnTo>
                    <a:pt x="68579" y="513587"/>
                  </a:lnTo>
                  <a:lnTo>
                    <a:pt x="89153" y="455675"/>
                  </a:lnTo>
                  <a:lnTo>
                    <a:pt x="102827" y="413134"/>
                  </a:lnTo>
                  <a:lnTo>
                    <a:pt x="111031" y="363730"/>
                  </a:lnTo>
                  <a:lnTo>
                    <a:pt x="113766" y="310895"/>
                  </a:lnTo>
                  <a:lnTo>
                    <a:pt x="111031" y="258061"/>
                  </a:lnTo>
                  <a:lnTo>
                    <a:pt x="102827" y="208657"/>
                  </a:lnTo>
                  <a:lnTo>
                    <a:pt x="89153" y="166115"/>
                  </a:lnTo>
                  <a:lnTo>
                    <a:pt x="68579" y="108203"/>
                  </a:lnTo>
                  <a:lnTo>
                    <a:pt x="37337" y="51815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2191"/>
                  </a:lnTo>
                  <a:lnTo>
                    <a:pt x="367857" y="23714"/>
                  </a:lnTo>
                  <a:lnTo>
                    <a:pt x="414642" y="37235"/>
                  </a:lnTo>
                  <a:lnTo>
                    <a:pt x="460905" y="52858"/>
                  </a:lnTo>
                  <a:lnTo>
                    <a:pt x="506392" y="70687"/>
                  </a:lnTo>
                  <a:lnTo>
                    <a:pt x="550850" y="90826"/>
                  </a:lnTo>
                  <a:lnTo>
                    <a:pt x="594026" y="113376"/>
                  </a:lnTo>
                  <a:lnTo>
                    <a:pt x="635666" y="138443"/>
                  </a:lnTo>
                  <a:lnTo>
                    <a:pt x="675518" y="166129"/>
                  </a:lnTo>
                  <a:lnTo>
                    <a:pt x="713328" y="196538"/>
                  </a:lnTo>
                  <a:lnTo>
                    <a:pt x="748844" y="229773"/>
                  </a:lnTo>
                  <a:lnTo>
                    <a:pt x="781811" y="265937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4" y="311657"/>
                  </a:moveTo>
                  <a:lnTo>
                    <a:pt x="810768" y="262128"/>
                  </a:lnTo>
                  <a:lnTo>
                    <a:pt x="797814" y="214122"/>
                  </a:lnTo>
                  <a:lnTo>
                    <a:pt x="779931" y="168059"/>
                  </a:lnTo>
                  <a:lnTo>
                    <a:pt x="754386" y="126153"/>
                  </a:lnTo>
                  <a:lnTo>
                    <a:pt x="722244" y="89082"/>
                  </a:lnTo>
                  <a:lnTo>
                    <a:pt x="684571" y="57526"/>
                  </a:lnTo>
                  <a:lnTo>
                    <a:pt x="642432" y="32161"/>
                  </a:lnTo>
                  <a:lnTo>
                    <a:pt x="596892" y="13666"/>
                  </a:lnTo>
                  <a:lnTo>
                    <a:pt x="549017" y="2720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8"/>
                  </a:lnTo>
                  <a:lnTo>
                    <a:pt x="499872" y="624078"/>
                  </a:lnTo>
                  <a:lnTo>
                    <a:pt x="550164" y="619506"/>
                  </a:lnTo>
                  <a:lnTo>
                    <a:pt x="599707" y="606596"/>
                  </a:lnTo>
                  <a:lnTo>
                    <a:pt x="645144" y="587954"/>
                  </a:lnTo>
                  <a:lnTo>
                    <a:pt x="686105" y="563547"/>
                  </a:lnTo>
                  <a:lnTo>
                    <a:pt x="722222" y="533346"/>
                  </a:lnTo>
                  <a:lnTo>
                    <a:pt x="753126" y="497320"/>
                  </a:lnTo>
                  <a:lnTo>
                    <a:pt x="778446" y="455438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499872" y="624078"/>
                  </a:moveTo>
                  <a:lnTo>
                    <a:pt x="0" y="624078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9017" y="2720"/>
                  </a:lnTo>
                  <a:lnTo>
                    <a:pt x="596892" y="13666"/>
                  </a:lnTo>
                  <a:lnTo>
                    <a:pt x="642432" y="32161"/>
                  </a:lnTo>
                  <a:lnTo>
                    <a:pt x="684571" y="57526"/>
                  </a:lnTo>
                  <a:lnTo>
                    <a:pt x="722244" y="89082"/>
                  </a:lnTo>
                  <a:lnTo>
                    <a:pt x="754386" y="126153"/>
                  </a:lnTo>
                  <a:lnTo>
                    <a:pt x="779931" y="168059"/>
                  </a:lnTo>
                  <a:lnTo>
                    <a:pt x="797814" y="214122"/>
                  </a:lnTo>
                  <a:lnTo>
                    <a:pt x="810768" y="262128"/>
                  </a:lnTo>
                  <a:lnTo>
                    <a:pt x="813054" y="311657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8446" y="455438"/>
                  </a:lnTo>
                  <a:lnTo>
                    <a:pt x="753126" y="497320"/>
                  </a:lnTo>
                  <a:lnTo>
                    <a:pt x="722222" y="533346"/>
                  </a:lnTo>
                  <a:lnTo>
                    <a:pt x="686105" y="563547"/>
                  </a:lnTo>
                  <a:lnTo>
                    <a:pt x="645144" y="587954"/>
                  </a:lnTo>
                  <a:lnTo>
                    <a:pt x="599707" y="606596"/>
                  </a:lnTo>
                  <a:lnTo>
                    <a:pt x="550164" y="619506"/>
                  </a:lnTo>
                  <a:lnTo>
                    <a:pt x="499872" y="624078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2784594" y="4343355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4383341" y="4272851"/>
            <a:ext cx="1289050" cy="661670"/>
            <a:chOff x="4383341" y="4272851"/>
            <a:chExt cx="1289050" cy="661670"/>
          </a:xfrm>
        </p:grpSpPr>
        <p:sp>
          <p:nvSpPr>
            <p:cNvPr id="48" name="object 48"/>
            <p:cNvSpPr/>
            <p:nvPr/>
          </p:nvSpPr>
          <p:spPr>
            <a:xfrm>
              <a:off x="440207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02073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02073" y="468249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027675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268223"/>
                  </a:lnTo>
                  <a:lnTo>
                    <a:pt x="748978" y="232146"/>
                  </a:lnTo>
                  <a:lnTo>
                    <a:pt x="713768" y="198928"/>
                  </a:lnTo>
                  <a:lnTo>
                    <a:pt x="675802" y="168483"/>
                  </a:lnTo>
                  <a:lnTo>
                    <a:pt x="635459" y="140725"/>
                  </a:lnTo>
                  <a:lnTo>
                    <a:pt x="593122" y="115570"/>
                  </a:lnTo>
                  <a:lnTo>
                    <a:pt x="549169" y="92930"/>
                  </a:lnTo>
                  <a:lnTo>
                    <a:pt x="503983" y="72722"/>
                  </a:lnTo>
                  <a:lnTo>
                    <a:pt x="457944" y="54858"/>
                  </a:lnTo>
                  <a:lnTo>
                    <a:pt x="411432" y="39253"/>
                  </a:lnTo>
                  <a:lnTo>
                    <a:pt x="364829" y="25821"/>
                  </a:lnTo>
                  <a:lnTo>
                    <a:pt x="318516" y="14478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4101"/>
                  </a:lnTo>
                  <a:lnTo>
                    <a:pt x="62274" y="100815"/>
                  </a:lnTo>
                  <a:lnTo>
                    <a:pt x="82210" y="147636"/>
                  </a:lnTo>
                  <a:lnTo>
                    <a:pt x="97149" y="194542"/>
                  </a:lnTo>
                  <a:lnTo>
                    <a:pt x="107096" y="241508"/>
                  </a:lnTo>
                  <a:lnTo>
                    <a:pt x="112055" y="288511"/>
                  </a:lnTo>
                  <a:lnTo>
                    <a:pt x="112032" y="335528"/>
                  </a:lnTo>
                  <a:lnTo>
                    <a:pt x="107031" y="382533"/>
                  </a:lnTo>
                  <a:lnTo>
                    <a:pt x="97056" y="429504"/>
                  </a:lnTo>
                  <a:lnTo>
                    <a:pt x="82112" y="476418"/>
                  </a:lnTo>
                  <a:lnTo>
                    <a:pt x="62205" y="523249"/>
                  </a:lnTo>
                  <a:lnTo>
                    <a:pt x="37338" y="569975"/>
                  </a:lnTo>
                  <a:lnTo>
                    <a:pt x="0" y="624078"/>
                  </a:lnTo>
                  <a:lnTo>
                    <a:pt x="243840" y="624078"/>
                  </a:lnTo>
                  <a:lnTo>
                    <a:pt x="318516" y="609600"/>
                  </a:lnTo>
                  <a:lnTo>
                    <a:pt x="365610" y="597936"/>
                  </a:lnTo>
                  <a:lnTo>
                    <a:pt x="412497" y="584360"/>
                  </a:lnTo>
                  <a:lnTo>
                    <a:pt x="458909" y="568748"/>
                  </a:lnTo>
                  <a:lnTo>
                    <a:pt x="504579" y="550978"/>
                  </a:lnTo>
                  <a:lnTo>
                    <a:pt x="549240" y="530926"/>
                  </a:lnTo>
                  <a:lnTo>
                    <a:pt x="592625" y="508472"/>
                  </a:lnTo>
                  <a:lnTo>
                    <a:pt x="634466" y="483491"/>
                  </a:lnTo>
                  <a:lnTo>
                    <a:pt x="674496" y="455861"/>
                  </a:lnTo>
                  <a:lnTo>
                    <a:pt x="712449" y="425460"/>
                  </a:lnTo>
                  <a:lnTo>
                    <a:pt x="748055" y="392165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355853"/>
                  </a:lnTo>
                  <a:lnTo>
                    <a:pt x="748055" y="392165"/>
                  </a:lnTo>
                  <a:lnTo>
                    <a:pt x="712449" y="425460"/>
                  </a:lnTo>
                  <a:lnTo>
                    <a:pt x="674496" y="455861"/>
                  </a:lnTo>
                  <a:lnTo>
                    <a:pt x="634466" y="483491"/>
                  </a:lnTo>
                  <a:lnTo>
                    <a:pt x="592625" y="508472"/>
                  </a:lnTo>
                  <a:lnTo>
                    <a:pt x="549240" y="530926"/>
                  </a:lnTo>
                  <a:lnTo>
                    <a:pt x="504579" y="550978"/>
                  </a:lnTo>
                  <a:lnTo>
                    <a:pt x="458909" y="568748"/>
                  </a:lnTo>
                  <a:lnTo>
                    <a:pt x="412497" y="584360"/>
                  </a:lnTo>
                  <a:lnTo>
                    <a:pt x="365610" y="597936"/>
                  </a:lnTo>
                  <a:lnTo>
                    <a:pt x="318516" y="609600"/>
                  </a:lnTo>
                  <a:lnTo>
                    <a:pt x="243840" y="624078"/>
                  </a:lnTo>
                  <a:lnTo>
                    <a:pt x="0" y="624078"/>
                  </a:lnTo>
                  <a:lnTo>
                    <a:pt x="37338" y="569975"/>
                  </a:lnTo>
                  <a:lnTo>
                    <a:pt x="62205" y="523249"/>
                  </a:lnTo>
                  <a:lnTo>
                    <a:pt x="82112" y="476418"/>
                  </a:lnTo>
                  <a:lnTo>
                    <a:pt x="97056" y="429504"/>
                  </a:lnTo>
                  <a:lnTo>
                    <a:pt x="107031" y="382533"/>
                  </a:lnTo>
                  <a:lnTo>
                    <a:pt x="112032" y="335528"/>
                  </a:lnTo>
                  <a:lnTo>
                    <a:pt x="112055" y="288511"/>
                  </a:lnTo>
                  <a:lnTo>
                    <a:pt x="107096" y="241508"/>
                  </a:lnTo>
                  <a:lnTo>
                    <a:pt x="97149" y="194542"/>
                  </a:lnTo>
                  <a:lnTo>
                    <a:pt x="82210" y="147636"/>
                  </a:lnTo>
                  <a:lnTo>
                    <a:pt x="62274" y="100815"/>
                  </a:lnTo>
                  <a:lnTo>
                    <a:pt x="37338" y="54101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4478"/>
                  </a:lnTo>
                  <a:lnTo>
                    <a:pt x="364829" y="25821"/>
                  </a:lnTo>
                  <a:lnTo>
                    <a:pt x="411432" y="39253"/>
                  </a:lnTo>
                  <a:lnTo>
                    <a:pt x="457944" y="54858"/>
                  </a:lnTo>
                  <a:lnTo>
                    <a:pt x="503983" y="72722"/>
                  </a:lnTo>
                  <a:lnTo>
                    <a:pt x="549169" y="92930"/>
                  </a:lnTo>
                  <a:lnTo>
                    <a:pt x="593122" y="115570"/>
                  </a:lnTo>
                  <a:lnTo>
                    <a:pt x="635459" y="140725"/>
                  </a:lnTo>
                  <a:lnTo>
                    <a:pt x="675802" y="168483"/>
                  </a:lnTo>
                  <a:lnTo>
                    <a:pt x="713768" y="198928"/>
                  </a:lnTo>
                  <a:lnTo>
                    <a:pt x="748978" y="232146"/>
                  </a:lnTo>
                  <a:lnTo>
                    <a:pt x="781050" y="268223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4839728" y="4430971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1744979" y="2012003"/>
            <a:ext cx="5158740" cy="3858260"/>
            <a:chOff x="1744979" y="2012003"/>
            <a:chExt cx="5158740" cy="3858260"/>
          </a:xfrm>
        </p:grpSpPr>
        <p:sp>
          <p:nvSpPr>
            <p:cNvPr id="56" name="object 56"/>
            <p:cNvSpPr/>
            <p:nvPr/>
          </p:nvSpPr>
          <p:spPr>
            <a:xfrm>
              <a:off x="1744980" y="2030730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0" y="0"/>
                  </a:moveTo>
                  <a:lnTo>
                    <a:pt x="702564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744980" y="2731770"/>
              <a:ext cx="468630" cy="0"/>
            </a:xfrm>
            <a:custGeom>
              <a:avLst/>
              <a:gdLst/>
              <a:ahLst/>
              <a:cxnLst/>
              <a:rect l="l" t="t" r="r" b="b"/>
              <a:pathLst>
                <a:path w="468630">
                  <a:moveTo>
                    <a:pt x="0" y="0"/>
                  </a:move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213610" y="2186178"/>
              <a:ext cx="234315" cy="546100"/>
            </a:xfrm>
            <a:custGeom>
              <a:avLst/>
              <a:gdLst/>
              <a:ahLst/>
              <a:cxnLst/>
              <a:rect l="l" t="t" r="r" b="b"/>
              <a:pathLst>
                <a:path w="234314" h="546100">
                  <a:moveTo>
                    <a:pt x="233934" y="0"/>
                  </a:moveTo>
                  <a:lnTo>
                    <a:pt x="0" y="0"/>
                  </a:lnTo>
                  <a:lnTo>
                    <a:pt x="0" y="545592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697985" y="2107691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744979" y="4526279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702564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447544" y="3511295"/>
              <a:ext cx="0" cy="936625"/>
            </a:xfrm>
            <a:custGeom>
              <a:avLst/>
              <a:gdLst/>
              <a:ahLst/>
              <a:cxnLst/>
              <a:rect l="l" t="t" r="r" b="b"/>
              <a:pathLst>
                <a:path h="936625">
                  <a:moveTo>
                    <a:pt x="0" y="936498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213610" y="4603241"/>
              <a:ext cx="234315" cy="547370"/>
            </a:xfrm>
            <a:custGeom>
              <a:avLst/>
              <a:gdLst/>
              <a:ahLst/>
              <a:cxnLst/>
              <a:rect l="l" t="t" r="r" b="b"/>
              <a:pathLst>
                <a:path w="234314" h="547370">
                  <a:moveTo>
                    <a:pt x="233934" y="0"/>
                  </a:moveTo>
                  <a:lnTo>
                    <a:pt x="0" y="0"/>
                  </a:lnTo>
                  <a:lnTo>
                    <a:pt x="0" y="54711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697985" y="4526279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406140" y="2263139"/>
              <a:ext cx="996315" cy="1248410"/>
            </a:xfrm>
            <a:custGeom>
              <a:avLst/>
              <a:gdLst/>
              <a:ahLst/>
              <a:cxnLst/>
              <a:rect l="l" t="t" r="r" b="b"/>
              <a:pathLst>
                <a:path w="996314" h="1248410">
                  <a:moveTo>
                    <a:pt x="0" y="1248155"/>
                  </a:moveTo>
                  <a:lnTo>
                    <a:pt x="683514" y="1248155"/>
                  </a:lnTo>
                  <a:lnTo>
                    <a:pt x="683514" y="0"/>
                  </a:lnTo>
                  <a:lnTo>
                    <a:pt x="995934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933444" y="4603242"/>
              <a:ext cx="468630" cy="936625"/>
            </a:xfrm>
            <a:custGeom>
              <a:avLst/>
              <a:gdLst/>
              <a:ahLst/>
              <a:cxnLst/>
              <a:rect l="l" t="t" r="r" b="b"/>
              <a:pathLst>
                <a:path w="468629" h="936625">
                  <a:moveTo>
                    <a:pt x="0" y="936498"/>
                  </a:moveTo>
                  <a:lnTo>
                    <a:pt x="0" y="0"/>
                  </a:lnTo>
                  <a:lnTo>
                    <a:pt x="46863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995421" y="4682489"/>
              <a:ext cx="1407160" cy="1169035"/>
            </a:xfrm>
            <a:custGeom>
              <a:avLst/>
              <a:gdLst/>
              <a:ahLst/>
              <a:cxnLst/>
              <a:rect l="l" t="t" r="r" b="b"/>
              <a:pathLst>
                <a:path w="1407160" h="1169035">
                  <a:moveTo>
                    <a:pt x="0" y="1168908"/>
                  </a:moveTo>
                  <a:lnTo>
                    <a:pt x="1250442" y="1168908"/>
                  </a:lnTo>
                  <a:lnTo>
                    <a:pt x="1250442" y="0"/>
                  </a:lnTo>
                  <a:lnTo>
                    <a:pt x="1406651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653277" y="2186178"/>
              <a:ext cx="0" cy="1248410"/>
            </a:xfrm>
            <a:custGeom>
              <a:avLst/>
              <a:gdLst/>
              <a:ahLst/>
              <a:cxnLst/>
              <a:rect l="l" t="t" r="r" b="b"/>
              <a:pathLst>
                <a:path h="1248410">
                  <a:moveTo>
                    <a:pt x="0" y="0"/>
                  </a:moveTo>
                  <a:lnTo>
                    <a:pt x="0" y="124815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653277" y="3590544"/>
              <a:ext cx="0" cy="1012825"/>
            </a:xfrm>
            <a:custGeom>
              <a:avLst/>
              <a:gdLst/>
              <a:ahLst/>
              <a:cxnLst/>
              <a:rect l="l" t="t" r="r" b="b"/>
              <a:pathLst>
                <a:path h="1012825">
                  <a:moveTo>
                    <a:pt x="0" y="0"/>
                  </a:moveTo>
                  <a:lnTo>
                    <a:pt x="0" y="1012698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653277" y="3434333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653277" y="359054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278118" y="3511295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09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268223"/>
                  </a:lnTo>
                  <a:lnTo>
                    <a:pt x="750357" y="232923"/>
                  </a:lnTo>
                  <a:lnTo>
                    <a:pt x="715334" y="200014"/>
                  </a:lnTo>
                  <a:lnTo>
                    <a:pt x="677222" y="169514"/>
                  </a:lnTo>
                  <a:lnTo>
                    <a:pt x="636497" y="141442"/>
                  </a:lnTo>
                  <a:lnTo>
                    <a:pt x="593640" y="115816"/>
                  </a:lnTo>
                  <a:lnTo>
                    <a:pt x="549129" y="92656"/>
                  </a:lnTo>
                  <a:lnTo>
                    <a:pt x="503442" y="71979"/>
                  </a:lnTo>
                  <a:lnTo>
                    <a:pt x="457059" y="53804"/>
                  </a:lnTo>
                  <a:lnTo>
                    <a:pt x="410458" y="38150"/>
                  </a:lnTo>
                  <a:lnTo>
                    <a:pt x="364117" y="25035"/>
                  </a:lnTo>
                  <a:lnTo>
                    <a:pt x="318515" y="14477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1"/>
                  </a:lnTo>
                  <a:lnTo>
                    <a:pt x="62584" y="101439"/>
                  </a:lnTo>
                  <a:lnTo>
                    <a:pt x="82751" y="148507"/>
                  </a:lnTo>
                  <a:lnTo>
                    <a:pt x="97850" y="195365"/>
                  </a:lnTo>
                  <a:lnTo>
                    <a:pt x="107890" y="242073"/>
                  </a:lnTo>
                  <a:lnTo>
                    <a:pt x="112880" y="288694"/>
                  </a:lnTo>
                  <a:lnTo>
                    <a:pt x="112831" y="335288"/>
                  </a:lnTo>
                  <a:lnTo>
                    <a:pt x="107753" y="381915"/>
                  </a:lnTo>
                  <a:lnTo>
                    <a:pt x="97654" y="428637"/>
                  </a:lnTo>
                  <a:lnTo>
                    <a:pt x="82546" y="475513"/>
                  </a:lnTo>
                  <a:lnTo>
                    <a:pt x="62437" y="522606"/>
                  </a:lnTo>
                  <a:lnTo>
                    <a:pt x="37337" y="569975"/>
                  </a:lnTo>
                  <a:lnTo>
                    <a:pt x="0" y="624077"/>
                  </a:lnTo>
                  <a:lnTo>
                    <a:pt x="243839" y="624077"/>
                  </a:lnTo>
                  <a:lnTo>
                    <a:pt x="318515" y="609599"/>
                  </a:lnTo>
                  <a:lnTo>
                    <a:pt x="365427" y="597926"/>
                  </a:lnTo>
                  <a:lnTo>
                    <a:pt x="412253" y="584300"/>
                  </a:lnTo>
                  <a:lnTo>
                    <a:pt x="458704" y="568613"/>
                  </a:lnTo>
                  <a:lnTo>
                    <a:pt x="504488" y="550756"/>
                  </a:lnTo>
                  <a:lnTo>
                    <a:pt x="549314" y="530621"/>
                  </a:lnTo>
                  <a:lnTo>
                    <a:pt x="592889" y="508097"/>
                  </a:lnTo>
                  <a:lnTo>
                    <a:pt x="634922" y="483077"/>
                  </a:lnTo>
                  <a:lnTo>
                    <a:pt x="675123" y="455452"/>
                  </a:lnTo>
                  <a:lnTo>
                    <a:pt x="713199" y="425112"/>
                  </a:lnTo>
                  <a:lnTo>
                    <a:pt x="748859" y="391949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8859" y="391949"/>
                  </a:lnTo>
                  <a:lnTo>
                    <a:pt x="713199" y="425112"/>
                  </a:lnTo>
                  <a:lnTo>
                    <a:pt x="675123" y="455452"/>
                  </a:lnTo>
                  <a:lnTo>
                    <a:pt x="634922" y="483077"/>
                  </a:lnTo>
                  <a:lnTo>
                    <a:pt x="592889" y="508097"/>
                  </a:lnTo>
                  <a:lnTo>
                    <a:pt x="549314" y="530621"/>
                  </a:lnTo>
                  <a:lnTo>
                    <a:pt x="504488" y="550756"/>
                  </a:lnTo>
                  <a:lnTo>
                    <a:pt x="458704" y="568613"/>
                  </a:lnTo>
                  <a:lnTo>
                    <a:pt x="412253" y="584300"/>
                  </a:lnTo>
                  <a:lnTo>
                    <a:pt x="365427" y="597926"/>
                  </a:lnTo>
                  <a:lnTo>
                    <a:pt x="318515" y="609599"/>
                  </a:lnTo>
                  <a:lnTo>
                    <a:pt x="243839" y="624077"/>
                  </a:lnTo>
                  <a:lnTo>
                    <a:pt x="0" y="624077"/>
                  </a:lnTo>
                  <a:lnTo>
                    <a:pt x="37337" y="569975"/>
                  </a:lnTo>
                  <a:lnTo>
                    <a:pt x="62437" y="522606"/>
                  </a:lnTo>
                  <a:lnTo>
                    <a:pt x="82546" y="475513"/>
                  </a:lnTo>
                  <a:lnTo>
                    <a:pt x="97654" y="428637"/>
                  </a:lnTo>
                  <a:lnTo>
                    <a:pt x="107753" y="381915"/>
                  </a:lnTo>
                  <a:lnTo>
                    <a:pt x="112831" y="335288"/>
                  </a:lnTo>
                  <a:lnTo>
                    <a:pt x="112880" y="288694"/>
                  </a:lnTo>
                  <a:lnTo>
                    <a:pt x="107890" y="242073"/>
                  </a:lnTo>
                  <a:lnTo>
                    <a:pt x="97850" y="195365"/>
                  </a:lnTo>
                  <a:lnTo>
                    <a:pt x="82751" y="148507"/>
                  </a:lnTo>
                  <a:lnTo>
                    <a:pt x="62584" y="101439"/>
                  </a:lnTo>
                  <a:lnTo>
                    <a:pt x="37337" y="54101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18515" y="14477"/>
                  </a:lnTo>
                  <a:lnTo>
                    <a:pt x="364117" y="25035"/>
                  </a:lnTo>
                  <a:lnTo>
                    <a:pt x="410458" y="38150"/>
                  </a:lnTo>
                  <a:lnTo>
                    <a:pt x="457059" y="53804"/>
                  </a:lnTo>
                  <a:lnTo>
                    <a:pt x="503442" y="71979"/>
                  </a:lnTo>
                  <a:lnTo>
                    <a:pt x="549129" y="92656"/>
                  </a:lnTo>
                  <a:lnTo>
                    <a:pt x="593640" y="115816"/>
                  </a:lnTo>
                  <a:lnTo>
                    <a:pt x="636497" y="141442"/>
                  </a:lnTo>
                  <a:lnTo>
                    <a:pt x="677222" y="169514"/>
                  </a:lnTo>
                  <a:lnTo>
                    <a:pt x="715334" y="200014"/>
                  </a:lnTo>
                  <a:lnTo>
                    <a:pt x="750357" y="232923"/>
                  </a:lnTo>
                  <a:lnTo>
                    <a:pt x="781811" y="268223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4" y="311657"/>
                  </a:moveTo>
                  <a:lnTo>
                    <a:pt x="808482" y="263651"/>
                  </a:lnTo>
                  <a:lnTo>
                    <a:pt x="798576" y="216407"/>
                  </a:lnTo>
                  <a:lnTo>
                    <a:pt x="779801" y="171877"/>
                  </a:lnTo>
                  <a:lnTo>
                    <a:pt x="753606" y="130068"/>
                  </a:lnTo>
                  <a:lnTo>
                    <a:pt x="721037" y="92180"/>
                  </a:lnTo>
                  <a:lnTo>
                    <a:pt x="683135" y="59411"/>
                  </a:lnTo>
                  <a:lnTo>
                    <a:pt x="640946" y="32960"/>
                  </a:lnTo>
                  <a:lnTo>
                    <a:pt x="595512" y="14026"/>
                  </a:lnTo>
                  <a:lnTo>
                    <a:pt x="547878" y="3809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47878" y="619505"/>
                  </a:lnTo>
                  <a:lnTo>
                    <a:pt x="595884" y="609599"/>
                  </a:lnTo>
                  <a:lnTo>
                    <a:pt x="641817" y="590003"/>
                  </a:lnTo>
                  <a:lnTo>
                    <a:pt x="683636" y="564046"/>
                  </a:lnTo>
                  <a:lnTo>
                    <a:pt x="720713" y="532389"/>
                  </a:lnTo>
                  <a:lnTo>
                    <a:pt x="752422" y="495690"/>
                  </a:lnTo>
                  <a:lnTo>
                    <a:pt x="778137" y="454608"/>
                  </a:lnTo>
                  <a:lnTo>
                    <a:pt x="797232" y="409803"/>
                  </a:lnTo>
                  <a:lnTo>
                    <a:pt x="809079" y="36193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7878" y="3809"/>
                  </a:lnTo>
                  <a:lnTo>
                    <a:pt x="595512" y="14026"/>
                  </a:lnTo>
                  <a:lnTo>
                    <a:pt x="640946" y="32960"/>
                  </a:lnTo>
                  <a:lnTo>
                    <a:pt x="683135" y="59411"/>
                  </a:lnTo>
                  <a:lnTo>
                    <a:pt x="721037" y="92180"/>
                  </a:lnTo>
                  <a:lnTo>
                    <a:pt x="753606" y="130068"/>
                  </a:lnTo>
                  <a:lnTo>
                    <a:pt x="779801" y="171877"/>
                  </a:lnTo>
                  <a:lnTo>
                    <a:pt x="798576" y="216407"/>
                  </a:lnTo>
                  <a:lnTo>
                    <a:pt x="808482" y="263651"/>
                  </a:lnTo>
                  <a:lnTo>
                    <a:pt x="813054" y="311657"/>
                  </a:lnTo>
                  <a:lnTo>
                    <a:pt x="809079" y="361933"/>
                  </a:lnTo>
                  <a:lnTo>
                    <a:pt x="797232" y="409803"/>
                  </a:lnTo>
                  <a:lnTo>
                    <a:pt x="778137" y="454608"/>
                  </a:lnTo>
                  <a:lnTo>
                    <a:pt x="752422" y="495690"/>
                  </a:lnTo>
                  <a:lnTo>
                    <a:pt x="720713" y="532389"/>
                  </a:lnTo>
                  <a:lnTo>
                    <a:pt x="683636" y="564046"/>
                  </a:lnTo>
                  <a:lnTo>
                    <a:pt x="641817" y="590003"/>
                  </a:lnTo>
                  <a:lnTo>
                    <a:pt x="595884" y="609599"/>
                  </a:lnTo>
                  <a:lnTo>
                    <a:pt x="547878" y="619505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5950699" y="3328368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903720" y="3122675"/>
            <a:ext cx="938530" cy="779780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127635" rIns="0" bIns="0" rtlCol="0">
            <a:spAutoFit/>
          </a:bodyPr>
          <a:lstStyle/>
          <a:p>
            <a:pPr marL="70485" marR="63500" indent="64769">
              <a:lnSpc>
                <a:spcPts val="2140"/>
              </a:lnSpc>
              <a:spcBef>
                <a:spcPts val="1005"/>
              </a:spcBef>
            </a:pPr>
            <a:r>
              <a:rPr sz="1900" spc="15" dirty="0">
                <a:latin typeface="Comic Sans MS"/>
                <a:cs typeface="Comic Sans MS"/>
              </a:rPr>
              <a:t>TIME </a:t>
            </a:r>
            <a:r>
              <a:rPr sz="1900" spc="-55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DEL</a:t>
            </a:r>
            <a:r>
              <a:rPr sz="1900" spc="25" dirty="0">
                <a:latin typeface="Comic Sans MS"/>
                <a:cs typeface="Comic Sans MS"/>
              </a:rPr>
              <a:t>A</a:t>
            </a:r>
            <a:r>
              <a:rPr sz="1900" spc="15" dirty="0">
                <a:latin typeface="Comic Sans MS"/>
                <a:cs typeface="Comic Sans MS"/>
              </a:rPr>
              <a:t>Y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154161" y="3297173"/>
            <a:ext cx="938530" cy="428625"/>
          </a:xfrm>
          <a:prstGeom prst="rect">
            <a:avLst/>
          </a:prstGeom>
          <a:ln w="37452">
            <a:solidFill>
              <a:srgbClr val="FF0000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505"/>
              </a:spcBef>
            </a:pPr>
            <a:r>
              <a:rPr sz="1900" spc="10" dirty="0">
                <a:latin typeface="Comic Sans MS"/>
                <a:cs typeface="Comic Sans MS"/>
              </a:rPr>
              <a:t>OUT´s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7841741" y="351129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374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168133" y="4959095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168133" y="5234177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6855714" y="4472177"/>
            <a:ext cx="1250950" cy="936625"/>
          </a:xfrm>
          <a:prstGeom prst="rect">
            <a:avLst/>
          </a:prstGeom>
          <a:ln w="37452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147320">
              <a:lnSpc>
                <a:spcPct val="100000"/>
              </a:lnSpc>
              <a:spcBef>
                <a:spcPts val="215"/>
              </a:spcBef>
            </a:pPr>
            <a:r>
              <a:rPr sz="1900" spc="5" dirty="0">
                <a:latin typeface="Comic Sans MS"/>
                <a:cs typeface="Comic Sans MS"/>
              </a:rPr>
              <a:t>LOGICA</a:t>
            </a:r>
            <a:endParaRPr sz="1900">
              <a:latin typeface="Comic Sans MS"/>
              <a:cs typeface="Comic Sans MS"/>
            </a:endParaRPr>
          </a:p>
          <a:p>
            <a:pPr marL="751840">
              <a:lnSpc>
                <a:spcPts val="2215"/>
              </a:lnSpc>
              <a:spcBef>
                <a:spcPts val="175"/>
              </a:spcBef>
            </a:pP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  <a:p>
            <a:pPr marL="764540">
              <a:lnSpc>
                <a:spcPts val="2215"/>
              </a:lnSpc>
            </a:pP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83" name="object 83"/>
          <p:cNvSpPr txBox="1">
            <a:spLocks noGrp="1"/>
          </p:cNvSpPr>
          <p:nvPr>
            <p:ph type="title"/>
          </p:nvPr>
        </p:nvSpPr>
        <p:spPr>
          <a:xfrm>
            <a:off x="202947" y="784421"/>
            <a:ext cx="544957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PROCESO</a:t>
            </a:r>
            <a:r>
              <a:rPr sz="2600" b="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sz="2600" b="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SINCRONIZACION.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921501" y="1508760"/>
            <a:ext cx="3061335" cy="113919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97790" marR="83185" algn="just">
              <a:lnSpc>
                <a:spcPct val="100000"/>
              </a:lnSpc>
              <a:spcBef>
                <a:spcPts val="254"/>
              </a:spcBef>
            </a:pPr>
            <a:r>
              <a:rPr sz="2000" spc="-5" dirty="0">
                <a:latin typeface="Comic Sans MS"/>
                <a:cs typeface="Comic Sans MS"/>
              </a:rPr>
              <a:t>Despues </a:t>
            </a:r>
            <a:r>
              <a:rPr sz="2000" dirty="0">
                <a:latin typeface="Comic Sans MS"/>
                <a:cs typeface="Comic Sans MS"/>
              </a:rPr>
              <a:t>de </a:t>
            </a:r>
            <a:r>
              <a:rPr sz="2000" spc="-5" dirty="0">
                <a:latin typeface="Comic Sans MS"/>
                <a:cs typeface="Comic Sans MS"/>
              </a:rPr>
              <a:t>finalizar el 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Delay,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se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activan</a:t>
            </a:r>
            <a:r>
              <a:rPr sz="2000" dirty="0">
                <a:latin typeface="Comic Sans MS"/>
                <a:cs typeface="Comic Sans MS"/>
              </a:rPr>
              <a:t> las </a:t>
            </a:r>
            <a:r>
              <a:rPr sz="2000" spc="-58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salidas.</a:t>
            </a:r>
            <a:endParaRPr sz="2000">
              <a:latin typeface="Comic Sans MS"/>
              <a:cs typeface="Comic Sans MS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89153" y="739901"/>
            <a:ext cx="5816600" cy="603885"/>
            <a:chOff x="89153" y="739901"/>
            <a:chExt cx="5816600" cy="603885"/>
          </a:xfrm>
        </p:grpSpPr>
        <p:sp>
          <p:nvSpPr>
            <p:cNvPr id="86" name="object 86"/>
            <p:cNvSpPr/>
            <p:nvPr/>
          </p:nvSpPr>
          <p:spPr>
            <a:xfrm>
              <a:off x="118109" y="768858"/>
              <a:ext cx="5759450" cy="546100"/>
            </a:xfrm>
            <a:custGeom>
              <a:avLst/>
              <a:gdLst/>
              <a:ahLst/>
              <a:cxnLst/>
              <a:rect l="l" t="t" r="r" b="b"/>
              <a:pathLst>
                <a:path w="5759450" h="546100">
                  <a:moveTo>
                    <a:pt x="5759195" y="545592"/>
                  </a:moveTo>
                  <a:lnTo>
                    <a:pt x="5759195" y="0"/>
                  </a:lnTo>
                  <a:lnTo>
                    <a:pt x="0" y="0"/>
                  </a:lnTo>
                  <a:lnTo>
                    <a:pt x="0" y="545592"/>
                  </a:lnTo>
                  <a:lnTo>
                    <a:pt x="5759195" y="54559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89153" y="739901"/>
              <a:ext cx="5816600" cy="603885"/>
            </a:xfrm>
            <a:custGeom>
              <a:avLst/>
              <a:gdLst/>
              <a:ahLst/>
              <a:cxnLst/>
              <a:rect l="l" t="t" r="r" b="b"/>
              <a:pathLst>
                <a:path w="5816600" h="603885">
                  <a:moveTo>
                    <a:pt x="5816346" y="603504"/>
                  </a:moveTo>
                  <a:lnTo>
                    <a:pt x="5816346" y="0"/>
                  </a:lnTo>
                  <a:lnTo>
                    <a:pt x="0" y="0"/>
                  </a:lnTo>
                  <a:lnTo>
                    <a:pt x="0" y="603504"/>
                  </a:lnTo>
                  <a:lnTo>
                    <a:pt x="28956" y="603504"/>
                  </a:lnTo>
                  <a:lnTo>
                    <a:pt x="28956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5759196" y="57150"/>
                  </a:lnTo>
                  <a:lnTo>
                    <a:pt x="5759196" y="28956"/>
                  </a:lnTo>
                  <a:lnTo>
                    <a:pt x="5788152" y="57150"/>
                  </a:lnTo>
                  <a:lnTo>
                    <a:pt x="5788152" y="603504"/>
                  </a:lnTo>
                  <a:lnTo>
                    <a:pt x="5816346" y="603504"/>
                  </a:lnTo>
                  <a:close/>
                </a:path>
                <a:path w="5816600" h="603885">
                  <a:moveTo>
                    <a:pt x="57149" y="57150"/>
                  </a:moveTo>
                  <a:lnTo>
                    <a:pt x="57149" y="28956"/>
                  </a:lnTo>
                  <a:lnTo>
                    <a:pt x="28956" y="57150"/>
                  </a:lnTo>
                  <a:lnTo>
                    <a:pt x="57149" y="57150"/>
                  </a:lnTo>
                  <a:close/>
                </a:path>
                <a:path w="5816600" h="603885">
                  <a:moveTo>
                    <a:pt x="57149" y="546354"/>
                  </a:moveTo>
                  <a:lnTo>
                    <a:pt x="57149" y="57150"/>
                  </a:lnTo>
                  <a:lnTo>
                    <a:pt x="28956" y="57150"/>
                  </a:lnTo>
                  <a:lnTo>
                    <a:pt x="28956" y="546354"/>
                  </a:lnTo>
                  <a:lnTo>
                    <a:pt x="57149" y="546354"/>
                  </a:lnTo>
                  <a:close/>
                </a:path>
                <a:path w="5816600" h="603885">
                  <a:moveTo>
                    <a:pt x="5788152" y="546354"/>
                  </a:moveTo>
                  <a:lnTo>
                    <a:pt x="28956" y="546354"/>
                  </a:lnTo>
                  <a:lnTo>
                    <a:pt x="57149" y="574548"/>
                  </a:lnTo>
                  <a:lnTo>
                    <a:pt x="57149" y="603504"/>
                  </a:lnTo>
                  <a:lnTo>
                    <a:pt x="5759196" y="603504"/>
                  </a:lnTo>
                  <a:lnTo>
                    <a:pt x="5759196" y="574548"/>
                  </a:lnTo>
                  <a:lnTo>
                    <a:pt x="5788152" y="546354"/>
                  </a:lnTo>
                  <a:close/>
                </a:path>
                <a:path w="5816600" h="603885">
                  <a:moveTo>
                    <a:pt x="57149" y="603504"/>
                  </a:moveTo>
                  <a:lnTo>
                    <a:pt x="57149" y="574548"/>
                  </a:lnTo>
                  <a:lnTo>
                    <a:pt x="28956" y="546354"/>
                  </a:lnTo>
                  <a:lnTo>
                    <a:pt x="28956" y="603504"/>
                  </a:lnTo>
                  <a:lnTo>
                    <a:pt x="57149" y="603504"/>
                  </a:lnTo>
                  <a:close/>
                </a:path>
                <a:path w="5816600" h="603885">
                  <a:moveTo>
                    <a:pt x="5788152" y="57150"/>
                  </a:moveTo>
                  <a:lnTo>
                    <a:pt x="5759196" y="28956"/>
                  </a:lnTo>
                  <a:lnTo>
                    <a:pt x="5759196" y="57150"/>
                  </a:lnTo>
                  <a:lnTo>
                    <a:pt x="5788152" y="57150"/>
                  </a:lnTo>
                  <a:close/>
                </a:path>
                <a:path w="5816600" h="603885">
                  <a:moveTo>
                    <a:pt x="5788152" y="546354"/>
                  </a:moveTo>
                  <a:lnTo>
                    <a:pt x="5788152" y="57150"/>
                  </a:lnTo>
                  <a:lnTo>
                    <a:pt x="5759196" y="57150"/>
                  </a:lnTo>
                  <a:lnTo>
                    <a:pt x="5759196" y="546354"/>
                  </a:lnTo>
                  <a:lnTo>
                    <a:pt x="5788152" y="546354"/>
                  </a:lnTo>
                  <a:close/>
                </a:path>
                <a:path w="5816600" h="603885">
                  <a:moveTo>
                    <a:pt x="5788152" y="603504"/>
                  </a:moveTo>
                  <a:lnTo>
                    <a:pt x="5788152" y="546354"/>
                  </a:lnTo>
                  <a:lnTo>
                    <a:pt x="5759196" y="574548"/>
                  </a:lnTo>
                  <a:lnTo>
                    <a:pt x="5759196" y="603504"/>
                  </a:lnTo>
                  <a:lnTo>
                    <a:pt x="5788152" y="6035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8" name="object 88"/>
          <p:cNvGrpSpPr/>
          <p:nvPr/>
        </p:nvGrpSpPr>
        <p:grpSpPr>
          <a:xfrm>
            <a:off x="5893307" y="1479803"/>
            <a:ext cx="3117850" cy="1197610"/>
            <a:chOff x="5893307" y="1479803"/>
            <a:chExt cx="3117850" cy="1197610"/>
          </a:xfrm>
        </p:grpSpPr>
        <p:sp>
          <p:nvSpPr>
            <p:cNvPr id="89" name="object 89"/>
            <p:cNvSpPr/>
            <p:nvPr/>
          </p:nvSpPr>
          <p:spPr>
            <a:xfrm>
              <a:off x="5893307" y="1479803"/>
              <a:ext cx="3117850" cy="1197610"/>
            </a:xfrm>
            <a:custGeom>
              <a:avLst/>
              <a:gdLst/>
              <a:ahLst/>
              <a:cxnLst/>
              <a:rect l="l" t="t" r="r" b="b"/>
              <a:pathLst>
                <a:path w="3117850" h="1197610">
                  <a:moveTo>
                    <a:pt x="3117342" y="1197102"/>
                  </a:moveTo>
                  <a:lnTo>
                    <a:pt x="3117342" y="0"/>
                  </a:lnTo>
                  <a:lnTo>
                    <a:pt x="0" y="0"/>
                  </a:lnTo>
                  <a:lnTo>
                    <a:pt x="0" y="1197102"/>
                  </a:lnTo>
                  <a:lnTo>
                    <a:pt x="28194" y="1197102"/>
                  </a:lnTo>
                  <a:lnTo>
                    <a:pt x="28193" y="57150"/>
                  </a:lnTo>
                  <a:lnTo>
                    <a:pt x="57150" y="28956"/>
                  </a:lnTo>
                  <a:lnTo>
                    <a:pt x="57150" y="57150"/>
                  </a:lnTo>
                  <a:lnTo>
                    <a:pt x="3060192" y="57150"/>
                  </a:lnTo>
                  <a:lnTo>
                    <a:pt x="3060192" y="28956"/>
                  </a:lnTo>
                  <a:lnTo>
                    <a:pt x="3089147" y="57150"/>
                  </a:lnTo>
                  <a:lnTo>
                    <a:pt x="3089147" y="1197102"/>
                  </a:lnTo>
                  <a:lnTo>
                    <a:pt x="3117342" y="1197102"/>
                  </a:lnTo>
                  <a:close/>
                </a:path>
                <a:path w="3117850" h="1197610">
                  <a:moveTo>
                    <a:pt x="57150" y="57150"/>
                  </a:moveTo>
                  <a:lnTo>
                    <a:pt x="57150" y="28956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3117850" h="1197610">
                  <a:moveTo>
                    <a:pt x="57150" y="1139952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1139952"/>
                  </a:lnTo>
                  <a:lnTo>
                    <a:pt x="57150" y="1139952"/>
                  </a:lnTo>
                  <a:close/>
                </a:path>
                <a:path w="3117850" h="1197610">
                  <a:moveTo>
                    <a:pt x="3089147" y="1139952"/>
                  </a:moveTo>
                  <a:lnTo>
                    <a:pt x="28193" y="1139952"/>
                  </a:lnTo>
                  <a:lnTo>
                    <a:pt x="57150" y="1168146"/>
                  </a:lnTo>
                  <a:lnTo>
                    <a:pt x="57150" y="1197102"/>
                  </a:lnTo>
                  <a:lnTo>
                    <a:pt x="3060192" y="1197102"/>
                  </a:lnTo>
                  <a:lnTo>
                    <a:pt x="3060192" y="1168146"/>
                  </a:lnTo>
                  <a:lnTo>
                    <a:pt x="3089147" y="1139952"/>
                  </a:lnTo>
                  <a:close/>
                </a:path>
                <a:path w="3117850" h="1197610">
                  <a:moveTo>
                    <a:pt x="57150" y="1197102"/>
                  </a:moveTo>
                  <a:lnTo>
                    <a:pt x="57150" y="1168146"/>
                  </a:lnTo>
                  <a:lnTo>
                    <a:pt x="28193" y="1139952"/>
                  </a:lnTo>
                  <a:lnTo>
                    <a:pt x="28194" y="1197102"/>
                  </a:lnTo>
                  <a:lnTo>
                    <a:pt x="57150" y="1197102"/>
                  </a:lnTo>
                  <a:close/>
                </a:path>
                <a:path w="3117850" h="1197610">
                  <a:moveTo>
                    <a:pt x="3089147" y="57150"/>
                  </a:moveTo>
                  <a:lnTo>
                    <a:pt x="3060192" y="28956"/>
                  </a:lnTo>
                  <a:lnTo>
                    <a:pt x="3060192" y="57150"/>
                  </a:lnTo>
                  <a:lnTo>
                    <a:pt x="3089147" y="57150"/>
                  </a:lnTo>
                  <a:close/>
                </a:path>
                <a:path w="3117850" h="1197610">
                  <a:moveTo>
                    <a:pt x="3089147" y="1139952"/>
                  </a:moveTo>
                  <a:lnTo>
                    <a:pt x="3089147" y="57150"/>
                  </a:lnTo>
                  <a:lnTo>
                    <a:pt x="3060192" y="57150"/>
                  </a:lnTo>
                  <a:lnTo>
                    <a:pt x="3060192" y="1139952"/>
                  </a:lnTo>
                  <a:lnTo>
                    <a:pt x="3089147" y="1139952"/>
                  </a:lnTo>
                  <a:close/>
                </a:path>
                <a:path w="3117850" h="1197610">
                  <a:moveTo>
                    <a:pt x="3089147" y="1197102"/>
                  </a:moveTo>
                  <a:lnTo>
                    <a:pt x="3089147" y="1139952"/>
                  </a:lnTo>
                  <a:lnTo>
                    <a:pt x="3060192" y="1168146"/>
                  </a:lnTo>
                  <a:lnTo>
                    <a:pt x="3060192" y="1197102"/>
                  </a:lnTo>
                  <a:lnTo>
                    <a:pt x="3089147" y="11971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921501" y="1508759"/>
              <a:ext cx="3061335" cy="1139190"/>
            </a:xfrm>
            <a:custGeom>
              <a:avLst/>
              <a:gdLst/>
              <a:ahLst/>
              <a:cxnLst/>
              <a:rect l="l" t="t" r="r" b="b"/>
              <a:pathLst>
                <a:path w="3061334" h="1139189">
                  <a:moveTo>
                    <a:pt x="3060953" y="1139190"/>
                  </a:moveTo>
                  <a:lnTo>
                    <a:pt x="3060953" y="0"/>
                  </a:lnTo>
                  <a:lnTo>
                    <a:pt x="0" y="0"/>
                  </a:lnTo>
                  <a:lnTo>
                    <a:pt x="0" y="1139190"/>
                  </a:lnTo>
                  <a:lnTo>
                    <a:pt x="3060953" y="113919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447544" y="2030730"/>
            <a:ext cx="624840" cy="0"/>
          </a:xfrm>
          <a:custGeom>
            <a:avLst/>
            <a:gdLst/>
            <a:ahLst/>
            <a:cxnLst/>
            <a:rect l="l" t="t" r="r" b="b"/>
            <a:pathLst>
              <a:path w="624839">
                <a:moveTo>
                  <a:pt x="0" y="0"/>
                </a:moveTo>
                <a:lnTo>
                  <a:pt x="62484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428811" y="1776539"/>
            <a:ext cx="1288415" cy="661670"/>
            <a:chOff x="2428811" y="1776539"/>
            <a:chExt cx="1288415" cy="661670"/>
          </a:xfrm>
        </p:grpSpPr>
        <p:sp>
          <p:nvSpPr>
            <p:cNvPr id="5" name="object 5"/>
            <p:cNvSpPr/>
            <p:nvPr/>
          </p:nvSpPr>
          <p:spPr>
            <a:xfrm>
              <a:off x="2447543" y="2186177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7238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268224"/>
                  </a:lnTo>
                  <a:lnTo>
                    <a:pt x="750311" y="232284"/>
                  </a:lnTo>
                  <a:lnTo>
                    <a:pt x="715435" y="199123"/>
                  </a:lnTo>
                  <a:lnTo>
                    <a:pt x="677615" y="168673"/>
                  </a:lnTo>
                  <a:lnTo>
                    <a:pt x="637282" y="140866"/>
                  </a:lnTo>
                  <a:lnTo>
                    <a:pt x="594867" y="115633"/>
                  </a:lnTo>
                  <a:lnTo>
                    <a:pt x="550802" y="92906"/>
                  </a:lnTo>
                  <a:lnTo>
                    <a:pt x="505517" y="72617"/>
                  </a:lnTo>
                  <a:lnTo>
                    <a:pt x="459443" y="54698"/>
                  </a:lnTo>
                  <a:lnTo>
                    <a:pt x="413012" y="39080"/>
                  </a:lnTo>
                  <a:lnTo>
                    <a:pt x="366654" y="25696"/>
                  </a:lnTo>
                  <a:lnTo>
                    <a:pt x="320802" y="14478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2"/>
                  </a:lnTo>
                  <a:lnTo>
                    <a:pt x="62619" y="99451"/>
                  </a:lnTo>
                  <a:lnTo>
                    <a:pt x="82844" y="145729"/>
                  </a:lnTo>
                  <a:lnTo>
                    <a:pt x="98013" y="192730"/>
                  </a:lnTo>
                  <a:lnTo>
                    <a:pt x="108125" y="240247"/>
                  </a:lnTo>
                  <a:lnTo>
                    <a:pt x="113182" y="288074"/>
                  </a:lnTo>
                  <a:lnTo>
                    <a:pt x="113182" y="336004"/>
                  </a:lnTo>
                  <a:lnTo>
                    <a:pt x="108125" y="383830"/>
                  </a:lnTo>
                  <a:lnTo>
                    <a:pt x="98013" y="431347"/>
                  </a:lnTo>
                  <a:lnTo>
                    <a:pt x="82844" y="478348"/>
                  </a:lnTo>
                  <a:lnTo>
                    <a:pt x="62619" y="524626"/>
                  </a:lnTo>
                  <a:lnTo>
                    <a:pt x="37337" y="569976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9600"/>
                  </a:lnTo>
                  <a:lnTo>
                    <a:pt x="366980" y="598140"/>
                  </a:lnTo>
                  <a:lnTo>
                    <a:pt x="413406" y="584590"/>
                  </a:lnTo>
                  <a:lnTo>
                    <a:pt x="459714" y="568872"/>
                  </a:lnTo>
                  <a:lnTo>
                    <a:pt x="505535" y="550910"/>
                  </a:lnTo>
                  <a:lnTo>
                    <a:pt x="550503" y="530625"/>
                  </a:lnTo>
                  <a:lnTo>
                    <a:pt x="594250" y="507942"/>
                  </a:lnTo>
                  <a:lnTo>
                    <a:pt x="636408" y="482783"/>
                  </a:lnTo>
                  <a:lnTo>
                    <a:pt x="676611" y="455072"/>
                  </a:lnTo>
                  <a:lnTo>
                    <a:pt x="714491" y="424731"/>
                  </a:lnTo>
                  <a:lnTo>
                    <a:pt x="749680" y="391684"/>
                  </a:lnTo>
                  <a:lnTo>
                    <a:pt x="781811" y="355854"/>
                  </a:lnTo>
                  <a:lnTo>
                    <a:pt x="813053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66237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3" y="312420"/>
                  </a:moveTo>
                  <a:lnTo>
                    <a:pt x="781811" y="355854"/>
                  </a:lnTo>
                  <a:lnTo>
                    <a:pt x="749680" y="391684"/>
                  </a:lnTo>
                  <a:lnTo>
                    <a:pt x="714491" y="424731"/>
                  </a:lnTo>
                  <a:lnTo>
                    <a:pt x="676611" y="455072"/>
                  </a:lnTo>
                  <a:lnTo>
                    <a:pt x="636408" y="482783"/>
                  </a:lnTo>
                  <a:lnTo>
                    <a:pt x="594250" y="507942"/>
                  </a:lnTo>
                  <a:lnTo>
                    <a:pt x="550503" y="530625"/>
                  </a:lnTo>
                  <a:lnTo>
                    <a:pt x="505535" y="550910"/>
                  </a:lnTo>
                  <a:lnTo>
                    <a:pt x="459714" y="568872"/>
                  </a:lnTo>
                  <a:lnTo>
                    <a:pt x="413406" y="584590"/>
                  </a:lnTo>
                  <a:lnTo>
                    <a:pt x="366980" y="598140"/>
                  </a:lnTo>
                  <a:lnTo>
                    <a:pt x="320802" y="609600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6"/>
                  </a:lnTo>
                  <a:lnTo>
                    <a:pt x="62619" y="524626"/>
                  </a:lnTo>
                  <a:lnTo>
                    <a:pt x="82844" y="478348"/>
                  </a:lnTo>
                  <a:lnTo>
                    <a:pt x="98013" y="431347"/>
                  </a:lnTo>
                  <a:lnTo>
                    <a:pt x="108125" y="383830"/>
                  </a:lnTo>
                  <a:lnTo>
                    <a:pt x="113182" y="336004"/>
                  </a:lnTo>
                  <a:lnTo>
                    <a:pt x="113182" y="288074"/>
                  </a:lnTo>
                  <a:lnTo>
                    <a:pt x="108125" y="240247"/>
                  </a:lnTo>
                  <a:lnTo>
                    <a:pt x="98013" y="192730"/>
                  </a:lnTo>
                  <a:lnTo>
                    <a:pt x="82844" y="145729"/>
                  </a:lnTo>
                  <a:lnTo>
                    <a:pt x="62619" y="99451"/>
                  </a:lnTo>
                  <a:lnTo>
                    <a:pt x="37337" y="54102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4478"/>
                  </a:lnTo>
                  <a:lnTo>
                    <a:pt x="366654" y="25696"/>
                  </a:lnTo>
                  <a:lnTo>
                    <a:pt x="413012" y="39080"/>
                  </a:lnTo>
                  <a:lnTo>
                    <a:pt x="459443" y="54698"/>
                  </a:lnTo>
                  <a:lnTo>
                    <a:pt x="505517" y="72617"/>
                  </a:lnTo>
                  <a:lnTo>
                    <a:pt x="550802" y="92906"/>
                  </a:lnTo>
                  <a:lnTo>
                    <a:pt x="594867" y="115633"/>
                  </a:lnTo>
                  <a:lnTo>
                    <a:pt x="637282" y="140866"/>
                  </a:lnTo>
                  <a:lnTo>
                    <a:pt x="677615" y="168673"/>
                  </a:lnTo>
                  <a:lnTo>
                    <a:pt x="715435" y="199123"/>
                  </a:lnTo>
                  <a:lnTo>
                    <a:pt x="750311" y="232284"/>
                  </a:lnTo>
                  <a:lnTo>
                    <a:pt x="781811" y="268224"/>
                  </a:lnTo>
                  <a:lnTo>
                    <a:pt x="813053" y="312420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813054" y="312420"/>
                  </a:moveTo>
                  <a:lnTo>
                    <a:pt x="810768" y="264413"/>
                  </a:lnTo>
                  <a:lnTo>
                    <a:pt x="797814" y="216407"/>
                  </a:lnTo>
                  <a:lnTo>
                    <a:pt x="778753" y="169366"/>
                  </a:lnTo>
                  <a:lnTo>
                    <a:pt x="753155" y="127135"/>
                  </a:lnTo>
                  <a:lnTo>
                    <a:pt x="721691" y="90165"/>
                  </a:lnTo>
                  <a:lnTo>
                    <a:pt x="685033" y="58907"/>
                  </a:lnTo>
                  <a:lnTo>
                    <a:pt x="643850" y="33811"/>
                  </a:lnTo>
                  <a:lnTo>
                    <a:pt x="598815" y="15327"/>
                  </a:lnTo>
                  <a:lnTo>
                    <a:pt x="550599" y="3906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50164" y="620267"/>
                  </a:lnTo>
                  <a:lnTo>
                    <a:pt x="597959" y="609535"/>
                  </a:lnTo>
                  <a:lnTo>
                    <a:pt x="643253" y="590807"/>
                  </a:lnTo>
                  <a:lnTo>
                    <a:pt x="685063" y="564953"/>
                  </a:lnTo>
                  <a:lnTo>
                    <a:pt x="722406" y="532842"/>
                  </a:lnTo>
                  <a:lnTo>
                    <a:pt x="754301" y="495345"/>
                  </a:lnTo>
                  <a:lnTo>
                    <a:pt x="779764" y="453331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24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66238" y="1795271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5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50599" y="3906"/>
                  </a:lnTo>
                  <a:lnTo>
                    <a:pt x="598815" y="15327"/>
                  </a:lnTo>
                  <a:lnTo>
                    <a:pt x="643850" y="33811"/>
                  </a:lnTo>
                  <a:lnTo>
                    <a:pt x="685033" y="58907"/>
                  </a:lnTo>
                  <a:lnTo>
                    <a:pt x="721691" y="90165"/>
                  </a:lnTo>
                  <a:lnTo>
                    <a:pt x="753155" y="127135"/>
                  </a:lnTo>
                  <a:lnTo>
                    <a:pt x="778753" y="169366"/>
                  </a:lnTo>
                  <a:lnTo>
                    <a:pt x="797814" y="216407"/>
                  </a:lnTo>
                  <a:lnTo>
                    <a:pt x="810768" y="264413"/>
                  </a:lnTo>
                  <a:lnTo>
                    <a:pt x="813054" y="312420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9764" y="453331"/>
                  </a:lnTo>
                  <a:lnTo>
                    <a:pt x="754301" y="495345"/>
                  </a:lnTo>
                  <a:lnTo>
                    <a:pt x="722406" y="532842"/>
                  </a:lnTo>
                  <a:lnTo>
                    <a:pt x="685063" y="564953"/>
                  </a:lnTo>
                  <a:lnTo>
                    <a:pt x="643253" y="590807"/>
                  </a:lnTo>
                  <a:lnTo>
                    <a:pt x="597959" y="609535"/>
                  </a:lnTo>
                  <a:lnTo>
                    <a:pt x="550164" y="620267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744967" y="1924001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383341" y="1855787"/>
            <a:ext cx="1289050" cy="661670"/>
            <a:chOff x="4383341" y="1855787"/>
            <a:chExt cx="1289050" cy="661670"/>
          </a:xfrm>
        </p:grpSpPr>
        <p:sp>
          <p:nvSpPr>
            <p:cNvPr id="13" name="object 13"/>
            <p:cNvSpPr/>
            <p:nvPr/>
          </p:nvSpPr>
          <p:spPr>
            <a:xfrm>
              <a:off x="4402073" y="210769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02073" y="226314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27675" y="2186178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265937"/>
                  </a:lnTo>
                  <a:lnTo>
                    <a:pt x="741426" y="224789"/>
                  </a:lnTo>
                  <a:lnTo>
                    <a:pt x="697992" y="182879"/>
                  </a:lnTo>
                  <a:lnTo>
                    <a:pt x="646176" y="147827"/>
                  </a:lnTo>
                  <a:lnTo>
                    <a:pt x="603044" y="119669"/>
                  </a:lnTo>
                  <a:lnTo>
                    <a:pt x="558447" y="95090"/>
                  </a:lnTo>
                  <a:lnTo>
                    <a:pt x="512528" y="73697"/>
                  </a:lnTo>
                  <a:lnTo>
                    <a:pt x="465431" y="55102"/>
                  </a:lnTo>
                  <a:lnTo>
                    <a:pt x="417301" y="38913"/>
                  </a:lnTo>
                  <a:lnTo>
                    <a:pt x="368281" y="24739"/>
                  </a:lnTo>
                  <a:lnTo>
                    <a:pt x="318516" y="12191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1815"/>
                  </a:lnTo>
                  <a:lnTo>
                    <a:pt x="62279" y="99250"/>
                  </a:lnTo>
                  <a:lnTo>
                    <a:pt x="82231" y="146486"/>
                  </a:lnTo>
                  <a:lnTo>
                    <a:pt x="97195" y="193567"/>
                  </a:lnTo>
                  <a:lnTo>
                    <a:pt x="107170" y="240539"/>
                  </a:lnTo>
                  <a:lnTo>
                    <a:pt x="112157" y="287444"/>
                  </a:lnTo>
                  <a:lnTo>
                    <a:pt x="112156" y="334328"/>
                  </a:lnTo>
                  <a:lnTo>
                    <a:pt x="107168" y="381235"/>
                  </a:lnTo>
                  <a:lnTo>
                    <a:pt x="97191" y="428208"/>
                  </a:lnTo>
                  <a:lnTo>
                    <a:pt x="82227" y="475294"/>
                  </a:lnTo>
                  <a:lnTo>
                    <a:pt x="62276" y="522534"/>
                  </a:lnTo>
                  <a:lnTo>
                    <a:pt x="37338" y="569975"/>
                  </a:lnTo>
                  <a:lnTo>
                    <a:pt x="0" y="624077"/>
                  </a:lnTo>
                  <a:lnTo>
                    <a:pt x="243840" y="624077"/>
                  </a:lnTo>
                  <a:lnTo>
                    <a:pt x="318516" y="607313"/>
                  </a:lnTo>
                  <a:lnTo>
                    <a:pt x="391668" y="588263"/>
                  </a:lnTo>
                  <a:lnTo>
                    <a:pt x="462534" y="565403"/>
                  </a:lnTo>
                  <a:lnTo>
                    <a:pt x="527304" y="538733"/>
                  </a:lnTo>
                  <a:lnTo>
                    <a:pt x="589788" y="509777"/>
                  </a:lnTo>
                  <a:lnTo>
                    <a:pt x="646176" y="473963"/>
                  </a:lnTo>
                  <a:lnTo>
                    <a:pt x="695706" y="436625"/>
                  </a:lnTo>
                  <a:lnTo>
                    <a:pt x="741426" y="397001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21529" y="1874520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5">
                  <a:moveTo>
                    <a:pt x="812292" y="311657"/>
                  </a:moveTo>
                  <a:lnTo>
                    <a:pt x="781050" y="355853"/>
                  </a:lnTo>
                  <a:lnTo>
                    <a:pt x="741426" y="397001"/>
                  </a:lnTo>
                  <a:lnTo>
                    <a:pt x="695706" y="436625"/>
                  </a:lnTo>
                  <a:lnTo>
                    <a:pt x="646176" y="473963"/>
                  </a:lnTo>
                  <a:lnTo>
                    <a:pt x="589788" y="509777"/>
                  </a:lnTo>
                  <a:lnTo>
                    <a:pt x="527304" y="538733"/>
                  </a:lnTo>
                  <a:lnTo>
                    <a:pt x="462534" y="565403"/>
                  </a:lnTo>
                  <a:lnTo>
                    <a:pt x="391668" y="588263"/>
                  </a:lnTo>
                  <a:lnTo>
                    <a:pt x="318516" y="607313"/>
                  </a:lnTo>
                  <a:lnTo>
                    <a:pt x="243840" y="624077"/>
                  </a:lnTo>
                  <a:lnTo>
                    <a:pt x="0" y="624077"/>
                  </a:lnTo>
                  <a:lnTo>
                    <a:pt x="37338" y="569975"/>
                  </a:lnTo>
                  <a:lnTo>
                    <a:pt x="62276" y="522534"/>
                  </a:lnTo>
                  <a:lnTo>
                    <a:pt x="82227" y="475294"/>
                  </a:lnTo>
                  <a:lnTo>
                    <a:pt x="97191" y="428208"/>
                  </a:lnTo>
                  <a:lnTo>
                    <a:pt x="107168" y="381235"/>
                  </a:lnTo>
                  <a:lnTo>
                    <a:pt x="112156" y="334328"/>
                  </a:lnTo>
                  <a:lnTo>
                    <a:pt x="112157" y="287444"/>
                  </a:lnTo>
                  <a:lnTo>
                    <a:pt x="107170" y="240539"/>
                  </a:lnTo>
                  <a:lnTo>
                    <a:pt x="97195" y="193567"/>
                  </a:lnTo>
                  <a:lnTo>
                    <a:pt x="82231" y="146486"/>
                  </a:lnTo>
                  <a:lnTo>
                    <a:pt x="62279" y="99250"/>
                  </a:lnTo>
                  <a:lnTo>
                    <a:pt x="37338" y="51815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2191"/>
                  </a:lnTo>
                  <a:lnTo>
                    <a:pt x="368281" y="24739"/>
                  </a:lnTo>
                  <a:lnTo>
                    <a:pt x="417301" y="38913"/>
                  </a:lnTo>
                  <a:lnTo>
                    <a:pt x="465431" y="55102"/>
                  </a:lnTo>
                  <a:lnTo>
                    <a:pt x="512528" y="73697"/>
                  </a:lnTo>
                  <a:lnTo>
                    <a:pt x="558447" y="95090"/>
                  </a:lnTo>
                  <a:lnTo>
                    <a:pt x="603044" y="119669"/>
                  </a:lnTo>
                  <a:lnTo>
                    <a:pt x="646176" y="147827"/>
                  </a:lnTo>
                  <a:lnTo>
                    <a:pt x="697992" y="182879"/>
                  </a:lnTo>
                  <a:lnTo>
                    <a:pt x="741426" y="224789"/>
                  </a:lnTo>
                  <a:lnTo>
                    <a:pt x="781050" y="265937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839728" y="2011639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664269" y="3180905"/>
            <a:ext cx="756285" cy="661670"/>
            <a:chOff x="2664269" y="3180905"/>
            <a:chExt cx="756285" cy="661670"/>
          </a:xfrm>
        </p:grpSpPr>
        <p:sp>
          <p:nvSpPr>
            <p:cNvPr id="20" name="object 20"/>
            <p:cNvSpPr/>
            <p:nvPr/>
          </p:nvSpPr>
          <p:spPr>
            <a:xfrm>
              <a:off x="2683001" y="3199637"/>
              <a:ext cx="718820" cy="624205"/>
            </a:xfrm>
            <a:custGeom>
              <a:avLst/>
              <a:gdLst/>
              <a:ahLst/>
              <a:cxnLst/>
              <a:rect l="l" t="t" r="r" b="b"/>
              <a:pathLst>
                <a:path w="718820" h="624204">
                  <a:moveTo>
                    <a:pt x="624839" y="311657"/>
                  </a:moveTo>
                  <a:lnTo>
                    <a:pt x="0" y="0"/>
                  </a:lnTo>
                  <a:lnTo>
                    <a:pt x="0" y="624077"/>
                  </a:lnTo>
                  <a:lnTo>
                    <a:pt x="624839" y="311657"/>
                  </a:lnTo>
                  <a:close/>
                </a:path>
                <a:path w="718820" h="624204">
                  <a:moveTo>
                    <a:pt x="718565" y="311657"/>
                  </a:moveTo>
                  <a:lnTo>
                    <a:pt x="714755" y="293369"/>
                  </a:lnTo>
                  <a:lnTo>
                    <a:pt x="704088" y="278891"/>
                  </a:lnTo>
                  <a:lnTo>
                    <a:pt x="689610" y="268223"/>
                  </a:lnTo>
                  <a:lnTo>
                    <a:pt x="671321" y="265937"/>
                  </a:lnTo>
                  <a:lnTo>
                    <a:pt x="654557" y="268223"/>
                  </a:lnTo>
                  <a:lnTo>
                    <a:pt x="639317" y="278891"/>
                  </a:lnTo>
                  <a:lnTo>
                    <a:pt x="629411" y="293369"/>
                  </a:lnTo>
                  <a:lnTo>
                    <a:pt x="624839" y="311657"/>
                  </a:lnTo>
                  <a:lnTo>
                    <a:pt x="629411" y="330707"/>
                  </a:lnTo>
                  <a:lnTo>
                    <a:pt x="639317" y="345185"/>
                  </a:lnTo>
                  <a:lnTo>
                    <a:pt x="659808" y="357829"/>
                  </a:lnTo>
                  <a:lnTo>
                    <a:pt x="680575" y="358844"/>
                  </a:lnTo>
                  <a:lnTo>
                    <a:pt x="699573" y="349411"/>
                  </a:lnTo>
                  <a:lnTo>
                    <a:pt x="714755" y="330707"/>
                  </a:lnTo>
                  <a:lnTo>
                    <a:pt x="718565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9115" y="3446849"/>
              <a:ext cx="131178" cy="13035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683001" y="3199637"/>
              <a:ext cx="624840" cy="624205"/>
            </a:xfrm>
            <a:custGeom>
              <a:avLst/>
              <a:gdLst/>
              <a:ahLst/>
              <a:cxnLst/>
              <a:rect l="l" t="t" r="r" b="b"/>
              <a:pathLst>
                <a:path w="624839" h="624204">
                  <a:moveTo>
                    <a:pt x="0" y="0"/>
                  </a:moveTo>
                  <a:lnTo>
                    <a:pt x="624839" y="311657"/>
                  </a:lnTo>
                  <a:lnTo>
                    <a:pt x="0" y="624077"/>
                  </a:lnTo>
                  <a:lnTo>
                    <a:pt x="0" y="0"/>
                  </a:lnTo>
                  <a:close/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724409" y="3396812"/>
            <a:ext cx="422909" cy="233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50" b="1" spc="-5" dirty="0">
                <a:latin typeface="Comic Sans MS"/>
                <a:cs typeface="Comic Sans MS"/>
              </a:rPr>
              <a:t>N</a:t>
            </a:r>
            <a:r>
              <a:rPr sz="1350" b="1" spc="5" dirty="0">
                <a:latin typeface="Comic Sans MS"/>
                <a:cs typeface="Comic Sans MS"/>
              </a:rPr>
              <a:t>OT</a:t>
            </a:r>
            <a:endParaRPr sz="135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4537" y="1639061"/>
            <a:ext cx="1250950" cy="780415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284480" marR="133985" indent="-143510">
              <a:lnSpc>
                <a:spcPts val="2170"/>
              </a:lnSpc>
              <a:spcBef>
                <a:spcPts val="980"/>
              </a:spcBef>
            </a:pPr>
            <a:r>
              <a:rPr sz="1900" dirty="0">
                <a:latin typeface="Comic Sans MS"/>
                <a:cs typeface="Comic Sans MS"/>
              </a:rPr>
              <a:t>50B</a:t>
            </a:r>
            <a:r>
              <a:rPr sz="1900" spc="10" dirty="0">
                <a:latin typeface="Comic Sans MS"/>
                <a:cs typeface="Comic Sans MS"/>
              </a:rPr>
              <a:t>F</a:t>
            </a:r>
            <a:r>
              <a:rPr sz="1900" spc="-10" dirty="0">
                <a:latin typeface="Comic Sans MS"/>
                <a:cs typeface="Comic Sans MS"/>
              </a:rPr>
              <a:t>-</a:t>
            </a:r>
            <a:r>
              <a:rPr sz="1900" spc="5" dirty="0">
                <a:latin typeface="Comic Sans MS"/>
                <a:cs typeface="Comic Sans MS"/>
              </a:rPr>
              <a:t>P</a:t>
            </a:r>
            <a:r>
              <a:rPr sz="1900" spc="10" dirty="0">
                <a:latin typeface="Comic Sans MS"/>
                <a:cs typeface="Comic Sans MS"/>
              </a:rPr>
              <a:t>h  </a:t>
            </a: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2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744980" y="3511295"/>
            <a:ext cx="938530" cy="0"/>
          </a:xfrm>
          <a:custGeom>
            <a:avLst/>
            <a:gdLst/>
            <a:ahLst/>
            <a:cxnLst/>
            <a:rect l="l" t="t" r="r" b="b"/>
            <a:pathLst>
              <a:path w="938530">
                <a:moveTo>
                  <a:pt x="0" y="0"/>
                </a:moveTo>
                <a:lnTo>
                  <a:pt x="938022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94537" y="3043427"/>
            <a:ext cx="1250950" cy="935990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9695">
              <a:lnSpc>
                <a:spcPts val="2140"/>
              </a:lnSpc>
              <a:spcBef>
                <a:spcPts val="210"/>
              </a:spcBef>
            </a:pPr>
            <a:r>
              <a:rPr sz="1900" spc="5" dirty="0">
                <a:latin typeface="Comic Sans MS"/>
                <a:cs typeface="Comic Sans MS"/>
              </a:rPr>
              <a:t>IN1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52-b</a:t>
            </a:r>
            <a:endParaRPr sz="1900">
              <a:latin typeface="Comic Sans MS"/>
              <a:cs typeface="Comic Sans MS"/>
            </a:endParaRPr>
          </a:p>
          <a:p>
            <a:pPr marL="141605">
              <a:lnSpc>
                <a:spcPts val="2140"/>
              </a:lnSpc>
            </a:pPr>
            <a:r>
              <a:rPr sz="1900" spc="5" dirty="0">
                <a:latin typeface="Comic Sans MS"/>
                <a:cs typeface="Comic Sans MS"/>
              </a:rPr>
              <a:t>Open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5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  <a:p>
            <a:pPr marL="117475">
              <a:lnSpc>
                <a:spcPct val="100000"/>
              </a:lnSpc>
              <a:spcBef>
                <a:spcPts val="15"/>
              </a:spcBef>
            </a:pPr>
            <a:r>
              <a:rPr sz="1900" spc="5" dirty="0">
                <a:latin typeface="Comic Sans MS"/>
                <a:cs typeface="Comic Sans MS"/>
              </a:rPr>
              <a:t>Close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=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039" y="2548021"/>
            <a:ext cx="169989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5" dirty="0">
                <a:latin typeface="Comic Sans MS"/>
                <a:cs typeface="Comic Sans MS"/>
              </a:rPr>
              <a:t>Ph.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2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0904" y="4224421"/>
            <a:ext cx="91694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dirty="0">
                <a:latin typeface="Comic Sans MS"/>
                <a:cs typeface="Comic Sans MS"/>
              </a:rPr>
              <a:t>50BF-N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94537" y="4135373"/>
            <a:ext cx="1250950" cy="780415"/>
          </a:xfrm>
          <a:custGeom>
            <a:avLst/>
            <a:gdLst/>
            <a:ahLst/>
            <a:cxnLst/>
            <a:rect l="l" t="t" r="r" b="b"/>
            <a:pathLst>
              <a:path w="1250950" h="780414">
                <a:moveTo>
                  <a:pt x="0" y="0"/>
                </a:moveTo>
                <a:lnTo>
                  <a:pt x="0" y="780288"/>
                </a:lnTo>
                <a:lnTo>
                  <a:pt x="1250442" y="780287"/>
                </a:lnTo>
                <a:lnTo>
                  <a:pt x="1250442" y="0"/>
                </a:lnTo>
                <a:lnTo>
                  <a:pt x="0" y="0"/>
                </a:lnTo>
                <a:close/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66826" y="4499555"/>
            <a:ext cx="70675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5" dirty="0">
                <a:latin typeface="Comic Sans MS"/>
                <a:cs typeface="Comic Sans MS"/>
              </a:rPr>
              <a:t>I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0" dirty="0">
                <a:latin typeface="Comic Sans MS"/>
                <a:cs typeface="Comic Sans MS"/>
              </a:rPr>
              <a:t>&gt;</a:t>
            </a:r>
            <a:r>
              <a:rPr sz="1900" spc="-40" dirty="0">
                <a:latin typeface="Comic Sans MS"/>
                <a:cs typeface="Comic Sans MS"/>
              </a:rPr>
              <a:t> </a:t>
            </a:r>
            <a:r>
              <a:rPr sz="1900" spc="15" dirty="0">
                <a:latin typeface="Comic Sans MS"/>
                <a:cs typeface="Comic Sans MS"/>
              </a:rPr>
              <a:t>PU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744980" y="5150357"/>
            <a:ext cx="468630" cy="0"/>
          </a:xfrm>
          <a:custGeom>
            <a:avLst/>
            <a:gdLst/>
            <a:ahLst/>
            <a:cxnLst/>
            <a:rect l="l" t="t" r="r" b="b"/>
            <a:pathLst>
              <a:path w="468630">
                <a:moveTo>
                  <a:pt x="0" y="0"/>
                </a:moveTo>
                <a:lnTo>
                  <a:pt x="46863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50370" y="5044384"/>
            <a:ext cx="162433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10" dirty="0">
                <a:latin typeface="Comic Sans MS"/>
                <a:cs typeface="Comic Sans MS"/>
              </a:rPr>
              <a:t>N.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Ini.</a:t>
            </a:r>
            <a:r>
              <a:rPr sz="1900" spc="-3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726247" y="5521007"/>
            <a:ext cx="2226310" cy="349250"/>
            <a:chOff x="1726247" y="5521007"/>
            <a:chExt cx="2226310" cy="349250"/>
          </a:xfrm>
        </p:grpSpPr>
        <p:sp>
          <p:nvSpPr>
            <p:cNvPr id="34" name="object 34"/>
            <p:cNvSpPr/>
            <p:nvPr/>
          </p:nvSpPr>
          <p:spPr>
            <a:xfrm>
              <a:off x="1767839" y="5539740"/>
              <a:ext cx="2165985" cy="0"/>
            </a:xfrm>
            <a:custGeom>
              <a:avLst/>
              <a:gdLst/>
              <a:ahLst/>
              <a:cxnLst/>
              <a:rect l="l" t="t" r="r" b="b"/>
              <a:pathLst>
                <a:path w="2165985">
                  <a:moveTo>
                    <a:pt x="0" y="0"/>
                  </a:moveTo>
                  <a:lnTo>
                    <a:pt x="2165603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44980" y="5851397"/>
              <a:ext cx="1250950" cy="0"/>
            </a:xfrm>
            <a:custGeom>
              <a:avLst/>
              <a:gdLst/>
              <a:ahLst/>
              <a:cxnLst/>
              <a:rect l="l" t="t" r="r" b="b"/>
              <a:pathLst>
                <a:path w="1250950">
                  <a:moveTo>
                    <a:pt x="0" y="0"/>
                  </a:moveTo>
                  <a:lnTo>
                    <a:pt x="1250442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25451" y="5335711"/>
            <a:ext cx="1341120" cy="650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2555" marR="5080" indent="-110489">
              <a:lnSpc>
                <a:spcPct val="107900"/>
              </a:lnSpc>
              <a:spcBef>
                <a:spcPts val="95"/>
              </a:spcBef>
            </a:pPr>
            <a:r>
              <a:rPr sz="1900" spc="5" dirty="0">
                <a:latin typeface="Comic Sans MS"/>
                <a:cs typeface="Comic Sans MS"/>
              </a:rPr>
              <a:t>Out</a:t>
            </a:r>
            <a:r>
              <a:rPr sz="1900" spc="-7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Enable. </a:t>
            </a:r>
            <a:r>
              <a:rPr sz="1900" spc="-550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In</a:t>
            </a:r>
            <a:r>
              <a:rPr sz="1900" spc="-45" dirty="0">
                <a:latin typeface="Comic Sans MS"/>
                <a:cs typeface="Comic Sans MS"/>
              </a:rPr>
              <a:t> </a:t>
            </a:r>
            <a:r>
              <a:rPr sz="1900" spc="5" dirty="0">
                <a:latin typeface="Comic Sans MS"/>
                <a:cs typeface="Comic Sans MS"/>
              </a:rPr>
              <a:t>Enable.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428811" y="4195889"/>
            <a:ext cx="1288415" cy="661670"/>
            <a:chOff x="2428811" y="4195889"/>
            <a:chExt cx="1288415" cy="661670"/>
          </a:xfrm>
        </p:grpSpPr>
        <p:sp>
          <p:nvSpPr>
            <p:cNvPr id="38" name="object 38"/>
            <p:cNvSpPr/>
            <p:nvPr/>
          </p:nvSpPr>
          <p:spPr>
            <a:xfrm>
              <a:off x="2447543" y="444779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447543" y="4526279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447543" y="4603241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07238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265937"/>
                  </a:lnTo>
                  <a:lnTo>
                    <a:pt x="748844" y="229773"/>
                  </a:lnTo>
                  <a:lnTo>
                    <a:pt x="713328" y="196538"/>
                  </a:lnTo>
                  <a:lnTo>
                    <a:pt x="675518" y="166129"/>
                  </a:lnTo>
                  <a:lnTo>
                    <a:pt x="635666" y="138443"/>
                  </a:lnTo>
                  <a:lnTo>
                    <a:pt x="594026" y="113376"/>
                  </a:lnTo>
                  <a:lnTo>
                    <a:pt x="550850" y="90826"/>
                  </a:lnTo>
                  <a:lnTo>
                    <a:pt x="506392" y="70687"/>
                  </a:lnTo>
                  <a:lnTo>
                    <a:pt x="460905" y="52858"/>
                  </a:lnTo>
                  <a:lnTo>
                    <a:pt x="414642" y="37235"/>
                  </a:lnTo>
                  <a:lnTo>
                    <a:pt x="367857" y="23714"/>
                  </a:lnTo>
                  <a:lnTo>
                    <a:pt x="320802" y="12191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1815"/>
                  </a:lnTo>
                  <a:lnTo>
                    <a:pt x="68579" y="108203"/>
                  </a:lnTo>
                  <a:lnTo>
                    <a:pt x="89153" y="166115"/>
                  </a:lnTo>
                  <a:lnTo>
                    <a:pt x="102827" y="208657"/>
                  </a:lnTo>
                  <a:lnTo>
                    <a:pt x="111031" y="258061"/>
                  </a:lnTo>
                  <a:lnTo>
                    <a:pt x="113766" y="310895"/>
                  </a:lnTo>
                  <a:lnTo>
                    <a:pt x="111031" y="363730"/>
                  </a:lnTo>
                  <a:lnTo>
                    <a:pt x="102827" y="413134"/>
                  </a:lnTo>
                  <a:lnTo>
                    <a:pt x="89153" y="455675"/>
                  </a:lnTo>
                  <a:lnTo>
                    <a:pt x="68579" y="513587"/>
                  </a:lnTo>
                  <a:lnTo>
                    <a:pt x="37337" y="569975"/>
                  </a:lnTo>
                  <a:lnTo>
                    <a:pt x="0" y="624078"/>
                  </a:lnTo>
                  <a:lnTo>
                    <a:pt x="243839" y="624078"/>
                  </a:lnTo>
                  <a:lnTo>
                    <a:pt x="320802" y="607313"/>
                  </a:lnTo>
                  <a:lnTo>
                    <a:pt x="369420" y="594932"/>
                  </a:lnTo>
                  <a:lnTo>
                    <a:pt x="416757" y="581136"/>
                  </a:lnTo>
                  <a:lnTo>
                    <a:pt x="462792" y="565697"/>
                  </a:lnTo>
                  <a:lnTo>
                    <a:pt x="507504" y="548389"/>
                  </a:lnTo>
                  <a:lnTo>
                    <a:pt x="550876" y="528985"/>
                  </a:lnTo>
                  <a:lnTo>
                    <a:pt x="592885" y="507258"/>
                  </a:lnTo>
                  <a:lnTo>
                    <a:pt x="633513" y="482983"/>
                  </a:lnTo>
                  <a:lnTo>
                    <a:pt x="672740" y="455931"/>
                  </a:lnTo>
                  <a:lnTo>
                    <a:pt x="710545" y="425877"/>
                  </a:lnTo>
                  <a:lnTo>
                    <a:pt x="746909" y="392593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666237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6909" y="392593"/>
                  </a:lnTo>
                  <a:lnTo>
                    <a:pt x="710545" y="425877"/>
                  </a:lnTo>
                  <a:lnTo>
                    <a:pt x="672740" y="455931"/>
                  </a:lnTo>
                  <a:lnTo>
                    <a:pt x="633513" y="482983"/>
                  </a:lnTo>
                  <a:lnTo>
                    <a:pt x="592885" y="507258"/>
                  </a:lnTo>
                  <a:lnTo>
                    <a:pt x="550876" y="528985"/>
                  </a:lnTo>
                  <a:lnTo>
                    <a:pt x="507504" y="548389"/>
                  </a:lnTo>
                  <a:lnTo>
                    <a:pt x="462792" y="565697"/>
                  </a:lnTo>
                  <a:lnTo>
                    <a:pt x="416757" y="581136"/>
                  </a:lnTo>
                  <a:lnTo>
                    <a:pt x="369420" y="594932"/>
                  </a:lnTo>
                  <a:lnTo>
                    <a:pt x="320802" y="607313"/>
                  </a:lnTo>
                  <a:lnTo>
                    <a:pt x="243839" y="624078"/>
                  </a:lnTo>
                  <a:lnTo>
                    <a:pt x="0" y="624078"/>
                  </a:lnTo>
                  <a:lnTo>
                    <a:pt x="37337" y="569975"/>
                  </a:lnTo>
                  <a:lnTo>
                    <a:pt x="68579" y="513587"/>
                  </a:lnTo>
                  <a:lnTo>
                    <a:pt x="89153" y="455675"/>
                  </a:lnTo>
                  <a:lnTo>
                    <a:pt x="102827" y="413134"/>
                  </a:lnTo>
                  <a:lnTo>
                    <a:pt x="111031" y="363730"/>
                  </a:lnTo>
                  <a:lnTo>
                    <a:pt x="113766" y="310895"/>
                  </a:lnTo>
                  <a:lnTo>
                    <a:pt x="111031" y="258061"/>
                  </a:lnTo>
                  <a:lnTo>
                    <a:pt x="102827" y="208657"/>
                  </a:lnTo>
                  <a:lnTo>
                    <a:pt x="89153" y="166115"/>
                  </a:lnTo>
                  <a:lnTo>
                    <a:pt x="68579" y="108203"/>
                  </a:lnTo>
                  <a:lnTo>
                    <a:pt x="37337" y="51815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20802" y="12191"/>
                  </a:lnTo>
                  <a:lnTo>
                    <a:pt x="367857" y="23714"/>
                  </a:lnTo>
                  <a:lnTo>
                    <a:pt x="414642" y="37235"/>
                  </a:lnTo>
                  <a:lnTo>
                    <a:pt x="460905" y="52858"/>
                  </a:lnTo>
                  <a:lnTo>
                    <a:pt x="506392" y="70687"/>
                  </a:lnTo>
                  <a:lnTo>
                    <a:pt x="550850" y="90826"/>
                  </a:lnTo>
                  <a:lnTo>
                    <a:pt x="594026" y="113376"/>
                  </a:lnTo>
                  <a:lnTo>
                    <a:pt x="635666" y="138443"/>
                  </a:lnTo>
                  <a:lnTo>
                    <a:pt x="675518" y="166129"/>
                  </a:lnTo>
                  <a:lnTo>
                    <a:pt x="713328" y="196538"/>
                  </a:lnTo>
                  <a:lnTo>
                    <a:pt x="748844" y="229773"/>
                  </a:lnTo>
                  <a:lnTo>
                    <a:pt x="781811" y="265937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813054" y="311657"/>
                  </a:moveTo>
                  <a:lnTo>
                    <a:pt x="810768" y="262128"/>
                  </a:lnTo>
                  <a:lnTo>
                    <a:pt x="797814" y="214122"/>
                  </a:lnTo>
                  <a:lnTo>
                    <a:pt x="779931" y="168059"/>
                  </a:lnTo>
                  <a:lnTo>
                    <a:pt x="754386" y="126153"/>
                  </a:lnTo>
                  <a:lnTo>
                    <a:pt x="722244" y="89082"/>
                  </a:lnTo>
                  <a:lnTo>
                    <a:pt x="684571" y="57526"/>
                  </a:lnTo>
                  <a:lnTo>
                    <a:pt x="642432" y="32161"/>
                  </a:lnTo>
                  <a:lnTo>
                    <a:pt x="596892" y="13666"/>
                  </a:lnTo>
                  <a:lnTo>
                    <a:pt x="549017" y="2720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8"/>
                  </a:lnTo>
                  <a:lnTo>
                    <a:pt x="499872" y="624078"/>
                  </a:lnTo>
                  <a:lnTo>
                    <a:pt x="550164" y="619506"/>
                  </a:lnTo>
                  <a:lnTo>
                    <a:pt x="599707" y="606596"/>
                  </a:lnTo>
                  <a:lnTo>
                    <a:pt x="645144" y="587954"/>
                  </a:lnTo>
                  <a:lnTo>
                    <a:pt x="686105" y="563547"/>
                  </a:lnTo>
                  <a:lnTo>
                    <a:pt x="722222" y="533346"/>
                  </a:lnTo>
                  <a:lnTo>
                    <a:pt x="753126" y="497320"/>
                  </a:lnTo>
                  <a:lnTo>
                    <a:pt x="778446" y="455438"/>
                  </a:lnTo>
                  <a:lnTo>
                    <a:pt x="797814" y="407670"/>
                  </a:lnTo>
                  <a:lnTo>
                    <a:pt x="810768" y="35966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666238" y="4214622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5" h="624204">
                  <a:moveTo>
                    <a:pt x="499872" y="624078"/>
                  </a:moveTo>
                  <a:lnTo>
                    <a:pt x="0" y="624078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9017" y="2720"/>
                  </a:lnTo>
                  <a:lnTo>
                    <a:pt x="596892" y="13666"/>
                  </a:lnTo>
                  <a:lnTo>
                    <a:pt x="642432" y="32161"/>
                  </a:lnTo>
                  <a:lnTo>
                    <a:pt x="684571" y="57526"/>
                  </a:lnTo>
                  <a:lnTo>
                    <a:pt x="722244" y="89082"/>
                  </a:lnTo>
                  <a:lnTo>
                    <a:pt x="754386" y="126153"/>
                  </a:lnTo>
                  <a:lnTo>
                    <a:pt x="779931" y="168059"/>
                  </a:lnTo>
                  <a:lnTo>
                    <a:pt x="797814" y="214122"/>
                  </a:lnTo>
                  <a:lnTo>
                    <a:pt x="810768" y="262128"/>
                  </a:lnTo>
                  <a:lnTo>
                    <a:pt x="813054" y="311657"/>
                  </a:lnTo>
                  <a:lnTo>
                    <a:pt x="810768" y="359663"/>
                  </a:lnTo>
                  <a:lnTo>
                    <a:pt x="797814" y="407670"/>
                  </a:lnTo>
                  <a:lnTo>
                    <a:pt x="778446" y="455438"/>
                  </a:lnTo>
                  <a:lnTo>
                    <a:pt x="753126" y="497320"/>
                  </a:lnTo>
                  <a:lnTo>
                    <a:pt x="722222" y="533346"/>
                  </a:lnTo>
                  <a:lnTo>
                    <a:pt x="686105" y="563547"/>
                  </a:lnTo>
                  <a:lnTo>
                    <a:pt x="645144" y="587954"/>
                  </a:lnTo>
                  <a:lnTo>
                    <a:pt x="599707" y="606596"/>
                  </a:lnTo>
                  <a:lnTo>
                    <a:pt x="550164" y="619506"/>
                  </a:lnTo>
                  <a:lnTo>
                    <a:pt x="499872" y="624078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2784594" y="4343355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4383341" y="4272851"/>
            <a:ext cx="1289050" cy="661670"/>
            <a:chOff x="4383341" y="4272851"/>
            <a:chExt cx="1289050" cy="661670"/>
          </a:xfrm>
        </p:grpSpPr>
        <p:sp>
          <p:nvSpPr>
            <p:cNvPr id="48" name="object 48"/>
            <p:cNvSpPr/>
            <p:nvPr/>
          </p:nvSpPr>
          <p:spPr>
            <a:xfrm>
              <a:off x="4402073" y="452627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02073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02073" y="4682490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601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027675" y="4603241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268223"/>
                  </a:lnTo>
                  <a:lnTo>
                    <a:pt x="748978" y="232146"/>
                  </a:lnTo>
                  <a:lnTo>
                    <a:pt x="713768" y="198928"/>
                  </a:lnTo>
                  <a:lnTo>
                    <a:pt x="675802" y="168483"/>
                  </a:lnTo>
                  <a:lnTo>
                    <a:pt x="635459" y="140725"/>
                  </a:lnTo>
                  <a:lnTo>
                    <a:pt x="593122" y="115570"/>
                  </a:lnTo>
                  <a:lnTo>
                    <a:pt x="549169" y="92930"/>
                  </a:lnTo>
                  <a:lnTo>
                    <a:pt x="503983" y="72722"/>
                  </a:lnTo>
                  <a:lnTo>
                    <a:pt x="457944" y="54858"/>
                  </a:lnTo>
                  <a:lnTo>
                    <a:pt x="411432" y="39253"/>
                  </a:lnTo>
                  <a:lnTo>
                    <a:pt x="364829" y="25821"/>
                  </a:lnTo>
                  <a:lnTo>
                    <a:pt x="318516" y="14478"/>
                  </a:lnTo>
                  <a:lnTo>
                    <a:pt x="243840" y="0"/>
                  </a:lnTo>
                  <a:lnTo>
                    <a:pt x="0" y="0"/>
                  </a:lnTo>
                  <a:lnTo>
                    <a:pt x="37338" y="54101"/>
                  </a:lnTo>
                  <a:lnTo>
                    <a:pt x="62274" y="100815"/>
                  </a:lnTo>
                  <a:lnTo>
                    <a:pt x="82210" y="147636"/>
                  </a:lnTo>
                  <a:lnTo>
                    <a:pt x="97149" y="194542"/>
                  </a:lnTo>
                  <a:lnTo>
                    <a:pt x="107096" y="241508"/>
                  </a:lnTo>
                  <a:lnTo>
                    <a:pt x="112055" y="288511"/>
                  </a:lnTo>
                  <a:lnTo>
                    <a:pt x="112032" y="335528"/>
                  </a:lnTo>
                  <a:lnTo>
                    <a:pt x="107031" y="382533"/>
                  </a:lnTo>
                  <a:lnTo>
                    <a:pt x="97056" y="429504"/>
                  </a:lnTo>
                  <a:lnTo>
                    <a:pt x="82112" y="476418"/>
                  </a:lnTo>
                  <a:lnTo>
                    <a:pt x="62205" y="523249"/>
                  </a:lnTo>
                  <a:lnTo>
                    <a:pt x="37338" y="569975"/>
                  </a:lnTo>
                  <a:lnTo>
                    <a:pt x="0" y="624078"/>
                  </a:lnTo>
                  <a:lnTo>
                    <a:pt x="243840" y="624078"/>
                  </a:lnTo>
                  <a:lnTo>
                    <a:pt x="318516" y="609600"/>
                  </a:lnTo>
                  <a:lnTo>
                    <a:pt x="365610" y="597936"/>
                  </a:lnTo>
                  <a:lnTo>
                    <a:pt x="412497" y="584360"/>
                  </a:lnTo>
                  <a:lnTo>
                    <a:pt x="458909" y="568748"/>
                  </a:lnTo>
                  <a:lnTo>
                    <a:pt x="504579" y="550978"/>
                  </a:lnTo>
                  <a:lnTo>
                    <a:pt x="549240" y="530926"/>
                  </a:lnTo>
                  <a:lnTo>
                    <a:pt x="592625" y="508472"/>
                  </a:lnTo>
                  <a:lnTo>
                    <a:pt x="634466" y="483491"/>
                  </a:lnTo>
                  <a:lnTo>
                    <a:pt x="674496" y="455861"/>
                  </a:lnTo>
                  <a:lnTo>
                    <a:pt x="712449" y="425460"/>
                  </a:lnTo>
                  <a:lnTo>
                    <a:pt x="748055" y="392165"/>
                  </a:lnTo>
                  <a:lnTo>
                    <a:pt x="781050" y="355853"/>
                  </a:lnTo>
                  <a:lnTo>
                    <a:pt x="812292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21529" y="4291584"/>
              <a:ext cx="812800" cy="624205"/>
            </a:xfrm>
            <a:custGeom>
              <a:avLst/>
              <a:gdLst/>
              <a:ahLst/>
              <a:cxnLst/>
              <a:rect l="l" t="t" r="r" b="b"/>
              <a:pathLst>
                <a:path w="812800" h="624204">
                  <a:moveTo>
                    <a:pt x="812292" y="311657"/>
                  </a:moveTo>
                  <a:lnTo>
                    <a:pt x="781050" y="355853"/>
                  </a:lnTo>
                  <a:lnTo>
                    <a:pt x="748055" y="392165"/>
                  </a:lnTo>
                  <a:lnTo>
                    <a:pt x="712449" y="425460"/>
                  </a:lnTo>
                  <a:lnTo>
                    <a:pt x="674496" y="455861"/>
                  </a:lnTo>
                  <a:lnTo>
                    <a:pt x="634466" y="483491"/>
                  </a:lnTo>
                  <a:lnTo>
                    <a:pt x="592625" y="508472"/>
                  </a:lnTo>
                  <a:lnTo>
                    <a:pt x="549240" y="530926"/>
                  </a:lnTo>
                  <a:lnTo>
                    <a:pt x="504579" y="550978"/>
                  </a:lnTo>
                  <a:lnTo>
                    <a:pt x="458909" y="568748"/>
                  </a:lnTo>
                  <a:lnTo>
                    <a:pt x="412497" y="584360"/>
                  </a:lnTo>
                  <a:lnTo>
                    <a:pt x="365610" y="597936"/>
                  </a:lnTo>
                  <a:lnTo>
                    <a:pt x="318516" y="609600"/>
                  </a:lnTo>
                  <a:lnTo>
                    <a:pt x="243840" y="624078"/>
                  </a:lnTo>
                  <a:lnTo>
                    <a:pt x="0" y="624078"/>
                  </a:lnTo>
                  <a:lnTo>
                    <a:pt x="37338" y="569975"/>
                  </a:lnTo>
                  <a:lnTo>
                    <a:pt x="62205" y="523249"/>
                  </a:lnTo>
                  <a:lnTo>
                    <a:pt x="82112" y="476418"/>
                  </a:lnTo>
                  <a:lnTo>
                    <a:pt x="97056" y="429504"/>
                  </a:lnTo>
                  <a:lnTo>
                    <a:pt x="107031" y="382533"/>
                  </a:lnTo>
                  <a:lnTo>
                    <a:pt x="112032" y="335528"/>
                  </a:lnTo>
                  <a:lnTo>
                    <a:pt x="112055" y="288511"/>
                  </a:lnTo>
                  <a:lnTo>
                    <a:pt x="107096" y="241508"/>
                  </a:lnTo>
                  <a:lnTo>
                    <a:pt x="97149" y="194542"/>
                  </a:lnTo>
                  <a:lnTo>
                    <a:pt x="82210" y="147636"/>
                  </a:lnTo>
                  <a:lnTo>
                    <a:pt x="62274" y="100815"/>
                  </a:lnTo>
                  <a:lnTo>
                    <a:pt x="37338" y="54101"/>
                  </a:lnTo>
                  <a:lnTo>
                    <a:pt x="0" y="0"/>
                  </a:lnTo>
                  <a:lnTo>
                    <a:pt x="243840" y="0"/>
                  </a:lnTo>
                  <a:lnTo>
                    <a:pt x="318516" y="14478"/>
                  </a:lnTo>
                  <a:lnTo>
                    <a:pt x="364829" y="25821"/>
                  </a:lnTo>
                  <a:lnTo>
                    <a:pt x="411432" y="39253"/>
                  </a:lnTo>
                  <a:lnTo>
                    <a:pt x="457944" y="54858"/>
                  </a:lnTo>
                  <a:lnTo>
                    <a:pt x="503983" y="72722"/>
                  </a:lnTo>
                  <a:lnTo>
                    <a:pt x="549169" y="92930"/>
                  </a:lnTo>
                  <a:lnTo>
                    <a:pt x="593122" y="115570"/>
                  </a:lnTo>
                  <a:lnTo>
                    <a:pt x="635459" y="140725"/>
                  </a:lnTo>
                  <a:lnTo>
                    <a:pt x="675802" y="168483"/>
                  </a:lnTo>
                  <a:lnTo>
                    <a:pt x="713768" y="198928"/>
                  </a:lnTo>
                  <a:lnTo>
                    <a:pt x="748978" y="232146"/>
                  </a:lnTo>
                  <a:lnTo>
                    <a:pt x="781050" y="268223"/>
                  </a:lnTo>
                  <a:lnTo>
                    <a:pt x="812292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4839728" y="4430971"/>
            <a:ext cx="37528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5" dirty="0">
                <a:latin typeface="Comic Sans MS"/>
                <a:cs typeface="Comic Sans MS"/>
              </a:rPr>
              <a:t>OR</a:t>
            </a:r>
            <a:endParaRPr sz="1900">
              <a:latin typeface="Comic Sans MS"/>
              <a:cs typeface="Comic Sans M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1744979" y="2012003"/>
            <a:ext cx="5158740" cy="3858260"/>
            <a:chOff x="1744979" y="2012003"/>
            <a:chExt cx="5158740" cy="3858260"/>
          </a:xfrm>
        </p:grpSpPr>
        <p:sp>
          <p:nvSpPr>
            <p:cNvPr id="56" name="object 56"/>
            <p:cNvSpPr/>
            <p:nvPr/>
          </p:nvSpPr>
          <p:spPr>
            <a:xfrm>
              <a:off x="1744980" y="2030730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0" y="0"/>
                  </a:moveTo>
                  <a:lnTo>
                    <a:pt x="702564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744980" y="2731770"/>
              <a:ext cx="468630" cy="0"/>
            </a:xfrm>
            <a:custGeom>
              <a:avLst/>
              <a:gdLst/>
              <a:ahLst/>
              <a:cxnLst/>
              <a:rect l="l" t="t" r="r" b="b"/>
              <a:pathLst>
                <a:path w="468630">
                  <a:moveTo>
                    <a:pt x="0" y="0"/>
                  </a:moveTo>
                  <a:lnTo>
                    <a:pt x="46863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213610" y="2186178"/>
              <a:ext cx="234315" cy="546100"/>
            </a:xfrm>
            <a:custGeom>
              <a:avLst/>
              <a:gdLst/>
              <a:ahLst/>
              <a:cxnLst/>
              <a:rect l="l" t="t" r="r" b="b"/>
              <a:pathLst>
                <a:path w="234314" h="546100">
                  <a:moveTo>
                    <a:pt x="233934" y="0"/>
                  </a:moveTo>
                  <a:lnTo>
                    <a:pt x="0" y="0"/>
                  </a:lnTo>
                  <a:lnTo>
                    <a:pt x="0" y="545592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697985" y="2107691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744979" y="4526279"/>
              <a:ext cx="702945" cy="0"/>
            </a:xfrm>
            <a:custGeom>
              <a:avLst/>
              <a:gdLst/>
              <a:ahLst/>
              <a:cxnLst/>
              <a:rect l="l" t="t" r="r" b="b"/>
              <a:pathLst>
                <a:path w="702944">
                  <a:moveTo>
                    <a:pt x="702564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447544" y="3511295"/>
              <a:ext cx="0" cy="936625"/>
            </a:xfrm>
            <a:custGeom>
              <a:avLst/>
              <a:gdLst/>
              <a:ahLst/>
              <a:cxnLst/>
              <a:rect l="l" t="t" r="r" b="b"/>
              <a:pathLst>
                <a:path h="936625">
                  <a:moveTo>
                    <a:pt x="0" y="936498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213610" y="4603241"/>
              <a:ext cx="234315" cy="547370"/>
            </a:xfrm>
            <a:custGeom>
              <a:avLst/>
              <a:gdLst/>
              <a:ahLst/>
              <a:cxnLst/>
              <a:rect l="l" t="t" r="r" b="b"/>
              <a:pathLst>
                <a:path w="234314" h="547370">
                  <a:moveTo>
                    <a:pt x="233934" y="0"/>
                  </a:moveTo>
                  <a:lnTo>
                    <a:pt x="0" y="0"/>
                  </a:lnTo>
                  <a:lnTo>
                    <a:pt x="0" y="54711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697985" y="4526279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704088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406140" y="2263139"/>
              <a:ext cx="996315" cy="1248410"/>
            </a:xfrm>
            <a:custGeom>
              <a:avLst/>
              <a:gdLst/>
              <a:ahLst/>
              <a:cxnLst/>
              <a:rect l="l" t="t" r="r" b="b"/>
              <a:pathLst>
                <a:path w="996314" h="1248410">
                  <a:moveTo>
                    <a:pt x="0" y="1248155"/>
                  </a:moveTo>
                  <a:lnTo>
                    <a:pt x="683514" y="1248155"/>
                  </a:lnTo>
                  <a:lnTo>
                    <a:pt x="683514" y="0"/>
                  </a:lnTo>
                  <a:lnTo>
                    <a:pt x="995934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933444" y="4603242"/>
              <a:ext cx="468630" cy="936625"/>
            </a:xfrm>
            <a:custGeom>
              <a:avLst/>
              <a:gdLst/>
              <a:ahLst/>
              <a:cxnLst/>
              <a:rect l="l" t="t" r="r" b="b"/>
              <a:pathLst>
                <a:path w="468629" h="936625">
                  <a:moveTo>
                    <a:pt x="0" y="936498"/>
                  </a:moveTo>
                  <a:lnTo>
                    <a:pt x="0" y="0"/>
                  </a:lnTo>
                  <a:lnTo>
                    <a:pt x="468630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995421" y="4682489"/>
              <a:ext cx="1407160" cy="1169035"/>
            </a:xfrm>
            <a:custGeom>
              <a:avLst/>
              <a:gdLst/>
              <a:ahLst/>
              <a:cxnLst/>
              <a:rect l="l" t="t" r="r" b="b"/>
              <a:pathLst>
                <a:path w="1407160" h="1169035">
                  <a:moveTo>
                    <a:pt x="0" y="1168908"/>
                  </a:moveTo>
                  <a:lnTo>
                    <a:pt x="1250442" y="1168908"/>
                  </a:lnTo>
                  <a:lnTo>
                    <a:pt x="1250442" y="0"/>
                  </a:lnTo>
                  <a:lnTo>
                    <a:pt x="1406651" y="0"/>
                  </a:lnTo>
                </a:path>
              </a:pathLst>
            </a:custGeom>
            <a:ln w="3745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653277" y="2186178"/>
              <a:ext cx="0" cy="1248410"/>
            </a:xfrm>
            <a:custGeom>
              <a:avLst/>
              <a:gdLst/>
              <a:ahLst/>
              <a:cxnLst/>
              <a:rect l="l" t="t" r="r" b="b"/>
              <a:pathLst>
                <a:path h="1248410">
                  <a:moveTo>
                    <a:pt x="0" y="0"/>
                  </a:moveTo>
                  <a:lnTo>
                    <a:pt x="0" y="1248156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653277" y="3590544"/>
              <a:ext cx="0" cy="1012825"/>
            </a:xfrm>
            <a:custGeom>
              <a:avLst/>
              <a:gdLst/>
              <a:ahLst/>
              <a:cxnLst/>
              <a:rect l="l" t="t" r="r" b="b"/>
              <a:pathLst>
                <a:path h="1012825">
                  <a:moveTo>
                    <a:pt x="0" y="0"/>
                  </a:moveTo>
                  <a:lnTo>
                    <a:pt x="0" y="1012698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653277" y="3434333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653277" y="3590544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84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278118" y="3511295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09">
                  <a:moveTo>
                    <a:pt x="625601" y="0"/>
                  </a:moveTo>
                  <a:lnTo>
                    <a:pt x="0" y="0"/>
                  </a:lnTo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268223"/>
                  </a:lnTo>
                  <a:lnTo>
                    <a:pt x="750357" y="232923"/>
                  </a:lnTo>
                  <a:lnTo>
                    <a:pt x="715334" y="200014"/>
                  </a:lnTo>
                  <a:lnTo>
                    <a:pt x="677222" y="169514"/>
                  </a:lnTo>
                  <a:lnTo>
                    <a:pt x="636497" y="141442"/>
                  </a:lnTo>
                  <a:lnTo>
                    <a:pt x="593640" y="115816"/>
                  </a:lnTo>
                  <a:lnTo>
                    <a:pt x="549129" y="92656"/>
                  </a:lnTo>
                  <a:lnTo>
                    <a:pt x="503442" y="71979"/>
                  </a:lnTo>
                  <a:lnTo>
                    <a:pt x="457059" y="53804"/>
                  </a:lnTo>
                  <a:lnTo>
                    <a:pt x="410458" y="38150"/>
                  </a:lnTo>
                  <a:lnTo>
                    <a:pt x="364117" y="25035"/>
                  </a:lnTo>
                  <a:lnTo>
                    <a:pt x="318515" y="14477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37337" y="54101"/>
                  </a:lnTo>
                  <a:lnTo>
                    <a:pt x="62584" y="101439"/>
                  </a:lnTo>
                  <a:lnTo>
                    <a:pt x="82751" y="148507"/>
                  </a:lnTo>
                  <a:lnTo>
                    <a:pt x="97850" y="195365"/>
                  </a:lnTo>
                  <a:lnTo>
                    <a:pt x="107890" y="242073"/>
                  </a:lnTo>
                  <a:lnTo>
                    <a:pt x="112880" y="288694"/>
                  </a:lnTo>
                  <a:lnTo>
                    <a:pt x="112831" y="335288"/>
                  </a:lnTo>
                  <a:lnTo>
                    <a:pt x="107753" y="381915"/>
                  </a:lnTo>
                  <a:lnTo>
                    <a:pt x="97654" y="428637"/>
                  </a:lnTo>
                  <a:lnTo>
                    <a:pt x="82546" y="475513"/>
                  </a:lnTo>
                  <a:lnTo>
                    <a:pt x="62437" y="522606"/>
                  </a:lnTo>
                  <a:lnTo>
                    <a:pt x="37337" y="569975"/>
                  </a:lnTo>
                  <a:lnTo>
                    <a:pt x="0" y="624077"/>
                  </a:lnTo>
                  <a:lnTo>
                    <a:pt x="243839" y="624077"/>
                  </a:lnTo>
                  <a:lnTo>
                    <a:pt x="318515" y="609599"/>
                  </a:lnTo>
                  <a:lnTo>
                    <a:pt x="365427" y="597926"/>
                  </a:lnTo>
                  <a:lnTo>
                    <a:pt x="412253" y="584300"/>
                  </a:lnTo>
                  <a:lnTo>
                    <a:pt x="458704" y="568613"/>
                  </a:lnTo>
                  <a:lnTo>
                    <a:pt x="504488" y="550756"/>
                  </a:lnTo>
                  <a:lnTo>
                    <a:pt x="549314" y="530621"/>
                  </a:lnTo>
                  <a:lnTo>
                    <a:pt x="592889" y="508097"/>
                  </a:lnTo>
                  <a:lnTo>
                    <a:pt x="634922" y="483077"/>
                  </a:lnTo>
                  <a:lnTo>
                    <a:pt x="675123" y="455452"/>
                  </a:lnTo>
                  <a:lnTo>
                    <a:pt x="713199" y="425112"/>
                  </a:lnTo>
                  <a:lnTo>
                    <a:pt x="748859" y="391949"/>
                  </a:lnTo>
                  <a:lnTo>
                    <a:pt x="781811" y="355853"/>
                  </a:lnTo>
                  <a:lnTo>
                    <a:pt x="813053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871972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3" y="311657"/>
                  </a:moveTo>
                  <a:lnTo>
                    <a:pt x="781811" y="355853"/>
                  </a:lnTo>
                  <a:lnTo>
                    <a:pt x="748859" y="391949"/>
                  </a:lnTo>
                  <a:lnTo>
                    <a:pt x="713199" y="425112"/>
                  </a:lnTo>
                  <a:lnTo>
                    <a:pt x="675123" y="455452"/>
                  </a:lnTo>
                  <a:lnTo>
                    <a:pt x="634922" y="483077"/>
                  </a:lnTo>
                  <a:lnTo>
                    <a:pt x="592889" y="508097"/>
                  </a:lnTo>
                  <a:lnTo>
                    <a:pt x="549314" y="530621"/>
                  </a:lnTo>
                  <a:lnTo>
                    <a:pt x="504488" y="550756"/>
                  </a:lnTo>
                  <a:lnTo>
                    <a:pt x="458704" y="568613"/>
                  </a:lnTo>
                  <a:lnTo>
                    <a:pt x="412253" y="584300"/>
                  </a:lnTo>
                  <a:lnTo>
                    <a:pt x="365427" y="597926"/>
                  </a:lnTo>
                  <a:lnTo>
                    <a:pt x="318515" y="609599"/>
                  </a:lnTo>
                  <a:lnTo>
                    <a:pt x="243839" y="624077"/>
                  </a:lnTo>
                  <a:lnTo>
                    <a:pt x="0" y="624077"/>
                  </a:lnTo>
                  <a:lnTo>
                    <a:pt x="37337" y="569975"/>
                  </a:lnTo>
                  <a:lnTo>
                    <a:pt x="62437" y="522606"/>
                  </a:lnTo>
                  <a:lnTo>
                    <a:pt x="82546" y="475513"/>
                  </a:lnTo>
                  <a:lnTo>
                    <a:pt x="97654" y="428637"/>
                  </a:lnTo>
                  <a:lnTo>
                    <a:pt x="107753" y="381915"/>
                  </a:lnTo>
                  <a:lnTo>
                    <a:pt x="112831" y="335288"/>
                  </a:lnTo>
                  <a:lnTo>
                    <a:pt x="112880" y="288694"/>
                  </a:lnTo>
                  <a:lnTo>
                    <a:pt x="107890" y="242073"/>
                  </a:lnTo>
                  <a:lnTo>
                    <a:pt x="97850" y="195365"/>
                  </a:lnTo>
                  <a:lnTo>
                    <a:pt x="82751" y="148507"/>
                  </a:lnTo>
                  <a:lnTo>
                    <a:pt x="62584" y="101439"/>
                  </a:lnTo>
                  <a:lnTo>
                    <a:pt x="37337" y="54101"/>
                  </a:lnTo>
                  <a:lnTo>
                    <a:pt x="0" y="0"/>
                  </a:lnTo>
                  <a:lnTo>
                    <a:pt x="243839" y="0"/>
                  </a:lnTo>
                  <a:lnTo>
                    <a:pt x="318515" y="14477"/>
                  </a:lnTo>
                  <a:lnTo>
                    <a:pt x="364117" y="25035"/>
                  </a:lnTo>
                  <a:lnTo>
                    <a:pt x="410458" y="38150"/>
                  </a:lnTo>
                  <a:lnTo>
                    <a:pt x="457059" y="53804"/>
                  </a:lnTo>
                  <a:lnTo>
                    <a:pt x="503442" y="71979"/>
                  </a:lnTo>
                  <a:lnTo>
                    <a:pt x="549129" y="92656"/>
                  </a:lnTo>
                  <a:lnTo>
                    <a:pt x="593640" y="115816"/>
                  </a:lnTo>
                  <a:lnTo>
                    <a:pt x="636497" y="141442"/>
                  </a:lnTo>
                  <a:lnTo>
                    <a:pt x="677222" y="169514"/>
                  </a:lnTo>
                  <a:lnTo>
                    <a:pt x="715334" y="200014"/>
                  </a:lnTo>
                  <a:lnTo>
                    <a:pt x="750357" y="232923"/>
                  </a:lnTo>
                  <a:lnTo>
                    <a:pt x="781811" y="268223"/>
                  </a:lnTo>
                  <a:lnTo>
                    <a:pt x="813053" y="31165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813054" y="311657"/>
                  </a:moveTo>
                  <a:lnTo>
                    <a:pt x="808482" y="263651"/>
                  </a:lnTo>
                  <a:lnTo>
                    <a:pt x="798576" y="216407"/>
                  </a:lnTo>
                  <a:lnTo>
                    <a:pt x="779801" y="171877"/>
                  </a:lnTo>
                  <a:lnTo>
                    <a:pt x="753606" y="130068"/>
                  </a:lnTo>
                  <a:lnTo>
                    <a:pt x="721037" y="92180"/>
                  </a:lnTo>
                  <a:lnTo>
                    <a:pt x="683135" y="59411"/>
                  </a:lnTo>
                  <a:lnTo>
                    <a:pt x="640946" y="32960"/>
                  </a:lnTo>
                  <a:lnTo>
                    <a:pt x="595512" y="14026"/>
                  </a:lnTo>
                  <a:lnTo>
                    <a:pt x="547878" y="3809"/>
                  </a:lnTo>
                  <a:lnTo>
                    <a:pt x="499872" y="0"/>
                  </a:lnTo>
                  <a:lnTo>
                    <a:pt x="0" y="0"/>
                  </a:lnTo>
                  <a:lnTo>
                    <a:pt x="0" y="624077"/>
                  </a:lnTo>
                  <a:lnTo>
                    <a:pt x="499872" y="624077"/>
                  </a:lnTo>
                  <a:lnTo>
                    <a:pt x="547878" y="619505"/>
                  </a:lnTo>
                  <a:lnTo>
                    <a:pt x="595884" y="609599"/>
                  </a:lnTo>
                  <a:lnTo>
                    <a:pt x="641817" y="590003"/>
                  </a:lnTo>
                  <a:lnTo>
                    <a:pt x="683636" y="564046"/>
                  </a:lnTo>
                  <a:lnTo>
                    <a:pt x="720713" y="532389"/>
                  </a:lnTo>
                  <a:lnTo>
                    <a:pt x="752422" y="495690"/>
                  </a:lnTo>
                  <a:lnTo>
                    <a:pt x="778137" y="454608"/>
                  </a:lnTo>
                  <a:lnTo>
                    <a:pt x="797232" y="409803"/>
                  </a:lnTo>
                  <a:lnTo>
                    <a:pt x="809079" y="361933"/>
                  </a:lnTo>
                  <a:lnTo>
                    <a:pt x="813054" y="3116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871971" y="3199637"/>
              <a:ext cx="813435" cy="624205"/>
            </a:xfrm>
            <a:custGeom>
              <a:avLst/>
              <a:gdLst/>
              <a:ahLst/>
              <a:cxnLst/>
              <a:rect l="l" t="t" r="r" b="b"/>
              <a:pathLst>
                <a:path w="813434" h="624204">
                  <a:moveTo>
                    <a:pt x="499872" y="624077"/>
                  </a:moveTo>
                  <a:lnTo>
                    <a:pt x="0" y="624077"/>
                  </a:lnTo>
                  <a:lnTo>
                    <a:pt x="0" y="0"/>
                  </a:lnTo>
                  <a:lnTo>
                    <a:pt x="499872" y="0"/>
                  </a:lnTo>
                  <a:lnTo>
                    <a:pt x="547878" y="3809"/>
                  </a:lnTo>
                  <a:lnTo>
                    <a:pt x="595512" y="14026"/>
                  </a:lnTo>
                  <a:lnTo>
                    <a:pt x="640946" y="32960"/>
                  </a:lnTo>
                  <a:lnTo>
                    <a:pt x="683135" y="59411"/>
                  </a:lnTo>
                  <a:lnTo>
                    <a:pt x="721037" y="92180"/>
                  </a:lnTo>
                  <a:lnTo>
                    <a:pt x="753606" y="130068"/>
                  </a:lnTo>
                  <a:lnTo>
                    <a:pt x="779801" y="171877"/>
                  </a:lnTo>
                  <a:lnTo>
                    <a:pt x="798576" y="216407"/>
                  </a:lnTo>
                  <a:lnTo>
                    <a:pt x="808482" y="263651"/>
                  </a:lnTo>
                  <a:lnTo>
                    <a:pt x="813054" y="311657"/>
                  </a:lnTo>
                  <a:lnTo>
                    <a:pt x="809079" y="361933"/>
                  </a:lnTo>
                  <a:lnTo>
                    <a:pt x="797232" y="409803"/>
                  </a:lnTo>
                  <a:lnTo>
                    <a:pt x="778137" y="454608"/>
                  </a:lnTo>
                  <a:lnTo>
                    <a:pt x="752422" y="495690"/>
                  </a:lnTo>
                  <a:lnTo>
                    <a:pt x="720713" y="532389"/>
                  </a:lnTo>
                  <a:lnTo>
                    <a:pt x="683636" y="564046"/>
                  </a:lnTo>
                  <a:lnTo>
                    <a:pt x="641817" y="590003"/>
                  </a:lnTo>
                  <a:lnTo>
                    <a:pt x="595884" y="609599"/>
                  </a:lnTo>
                  <a:lnTo>
                    <a:pt x="547878" y="619505"/>
                  </a:lnTo>
                  <a:lnTo>
                    <a:pt x="499872" y="624077"/>
                  </a:lnTo>
                  <a:close/>
                </a:path>
              </a:pathLst>
            </a:custGeom>
            <a:ln w="3745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5950699" y="3328368"/>
            <a:ext cx="5791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spc="10" dirty="0">
                <a:latin typeface="Comic Sans MS"/>
                <a:cs typeface="Comic Sans MS"/>
              </a:rPr>
              <a:t>AND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903720" y="3122675"/>
            <a:ext cx="938530" cy="779780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127635" rIns="0" bIns="0" rtlCol="0">
            <a:spAutoFit/>
          </a:bodyPr>
          <a:lstStyle/>
          <a:p>
            <a:pPr marL="70485" marR="63500" indent="64769">
              <a:lnSpc>
                <a:spcPts val="2140"/>
              </a:lnSpc>
              <a:spcBef>
                <a:spcPts val="1005"/>
              </a:spcBef>
            </a:pPr>
            <a:r>
              <a:rPr sz="1900" spc="15" dirty="0">
                <a:latin typeface="Comic Sans MS"/>
                <a:cs typeface="Comic Sans MS"/>
              </a:rPr>
              <a:t>TIME </a:t>
            </a:r>
            <a:r>
              <a:rPr sz="1900" spc="-555" dirty="0">
                <a:latin typeface="Comic Sans MS"/>
                <a:cs typeface="Comic Sans MS"/>
              </a:rPr>
              <a:t> </a:t>
            </a:r>
            <a:r>
              <a:rPr sz="1900" dirty="0">
                <a:latin typeface="Comic Sans MS"/>
                <a:cs typeface="Comic Sans MS"/>
              </a:rPr>
              <a:t>DEL</a:t>
            </a:r>
            <a:r>
              <a:rPr sz="1900" spc="25" dirty="0">
                <a:latin typeface="Comic Sans MS"/>
                <a:cs typeface="Comic Sans MS"/>
              </a:rPr>
              <a:t>A</a:t>
            </a:r>
            <a:r>
              <a:rPr sz="1900" spc="15" dirty="0">
                <a:latin typeface="Comic Sans MS"/>
                <a:cs typeface="Comic Sans MS"/>
              </a:rPr>
              <a:t>Y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154161" y="3297173"/>
            <a:ext cx="938530" cy="428625"/>
          </a:xfrm>
          <a:prstGeom prst="rect">
            <a:avLst/>
          </a:prstGeom>
          <a:ln w="37452">
            <a:solidFill>
              <a:srgbClr val="00FF00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505"/>
              </a:spcBef>
            </a:pPr>
            <a:r>
              <a:rPr sz="1900" spc="10" dirty="0">
                <a:latin typeface="Comic Sans MS"/>
                <a:cs typeface="Comic Sans MS"/>
              </a:rPr>
              <a:t>OUT´s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7841741" y="351129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3745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168133" y="4959095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168133" y="5234177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7073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6855714" y="4472177"/>
            <a:ext cx="1250950" cy="936625"/>
          </a:xfrm>
          <a:prstGeom prst="rect">
            <a:avLst/>
          </a:prstGeom>
          <a:ln w="37452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147320">
              <a:lnSpc>
                <a:spcPct val="100000"/>
              </a:lnSpc>
              <a:spcBef>
                <a:spcPts val="215"/>
              </a:spcBef>
            </a:pPr>
            <a:r>
              <a:rPr sz="1900" spc="5" dirty="0">
                <a:latin typeface="Comic Sans MS"/>
                <a:cs typeface="Comic Sans MS"/>
              </a:rPr>
              <a:t>LOGICA</a:t>
            </a:r>
            <a:endParaRPr sz="1900">
              <a:latin typeface="Comic Sans MS"/>
              <a:cs typeface="Comic Sans MS"/>
            </a:endParaRPr>
          </a:p>
          <a:p>
            <a:pPr marL="751840">
              <a:lnSpc>
                <a:spcPts val="2215"/>
              </a:lnSpc>
              <a:spcBef>
                <a:spcPts val="175"/>
              </a:spcBef>
            </a:pPr>
            <a:r>
              <a:rPr sz="1900" spc="15" dirty="0">
                <a:latin typeface="Comic Sans MS"/>
                <a:cs typeface="Comic Sans MS"/>
              </a:rPr>
              <a:t>0</a:t>
            </a:r>
            <a:endParaRPr sz="1900">
              <a:latin typeface="Comic Sans MS"/>
              <a:cs typeface="Comic Sans MS"/>
            </a:endParaRPr>
          </a:p>
          <a:p>
            <a:pPr marL="764540">
              <a:lnSpc>
                <a:spcPts val="2215"/>
              </a:lnSpc>
            </a:pPr>
            <a:r>
              <a:rPr sz="1900" spc="10" dirty="0">
                <a:latin typeface="Comic Sans MS"/>
                <a:cs typeface="Comic Sans MS"/>
              </a:rPr>
              <a:t>1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83" name="object 83"/>
          <p:cNvSpPr txBox="1">
            <a:spLocks noGrp="1"/>
          </p:cNvSpPr>
          <p:nvPr>
            <p:ph type="title"/>
          </p:nvPr>
        </p:nvSpPr>
        <p:spPr>
          <a:xfrm>
            <a:off x="202947" y="784421"/>
            <a:ext cx="544957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PROCESO</a:t>
            </a:r>
            <a:r>
              <a:rPr sz="2600" b="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sz="2600" b="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SINCRONIZACION.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921501" y="1508760"/>
            <a:ext cx="3061335" cy="106299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97790" marR="83820" algn="just">
              <a:lnSpc>
                <a:spcPct val="100000"/>
              </a:lnSpc>
              <a:spcBef>
                <a:spcPts val="254"/>
              </a:spcBef>
            </a:pPr>
            <a:r>
              <a:rPr sz="2000" spc="-5" dirty="0">
                <a:latin typeface="Comic Sans MS"/>
                <a:cs typeface="Comic Sans MS"/>
              </a:rPr>
              <a:t>Se activan los disparos 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para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los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interruptores 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de</a:t>
            </a:r>
            <a:r>
              <a:rPr sz="2000" spc="-10" dirty="0">
                <a:latin typeface="Comic Sans MS"/>
                <a:cs typeface="Comic Sans MS"/>
              </a:rPr>
              <a:t> respaldo.</a:t>
            </a:r>
            <a:endParaRPr sz="2000">
              <a:latin typeface="Comic Sans MS"/>
              <a:cs typeface="Comic Sans MS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89153" y="739901"/>
            <a:ext cx="5816600" cy="603885"/>
            <a:chOff x="89153" y="739901"/>
            <a:chExt cx="5816600" cy="603885"/>
          </a:xfrm>
        </p:grpSpPr>
        <p:sp>
          <p:nvSpPr>
            <p:cNvPr id="86" name="object 86"/>
            <p:cNvSpPr/>
            <p:nvPr/>
          </p:nvSpPr>
          <p:spPr>
            <a:xfrm>
              <a:off x="118109" y="768858"/>
              <a:ext cx="5759450" cy="546100"/>
            </a:xfrm>
            <a:custGeom>
              <a:avLst/>
              <a:gdLst/>
              <a:ahLst/>
              <a:cxnLst/>
              <a:rect l="l" t="t" r="r" b="b"/>
              <a:pathLst>
                <a:path w="5759450" h="546100">
                  <a:moveTo>
                    <a:pt x="5759195" y="545592"/>
                  </a:moveTo>
                  <a:lnTo>
                    <a:pt x="5759195" y="0"/>
                  </a:lnTo>
                  <a:lnTo>
                    <a:pt x="0" y="0"/>
                  </a:lnTo>
                  <a:lnTo>
                    <a:pt x="0" y="545592"/>
                  </a:lnTo>
                  <a:lnTo>
                    <a:pt x="5759195" y="54559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89153" y="739901"/>
              <a:ext cx="5816600" cy="603885"/>
            </a:xfrm>
            <a:custGeom>
              <a:avLst/>
              <a:gdLst/>
              <a:ahLst/>
              <a:cxnLst/>
              <a:rect l="l" t="t" r="r" b="b"/>
              <a:pathLst>
                <a:path w="5816600" h="603885">
                  <a:moveTo>
                    <a:pt x="5816346" y="603504"/>
                  </a:moveTo>
                  <a:lnTo>
                    <a:pt x="5816346" y="0"/>
                  </a:lnTo>
                  <a:lnTo>
                    <a:pt x="0" y="0"/>
                  </a:lnTo>
                  <a:lnTo>
                    <a:pt x="0" y="603504"/>
                  </a:lnTo>
                  <a:lnTo>
                    <a:pt x="28956" y="603504"/>
                  </a:lnTo>
                  <a:lnTo>
                    <a:pt x="28956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5759196" y="57150"/>
                  </a:lnTo>
                  <a:lnTo>
                    <a:pt x="5759196" y="28956"/>
                  </a:lnTo>
                  <a:lnTo>
                    <a:pt x="5788152" y="57150"/>
                  </a:lnTo>
                  <a:lnTo>
                    <a:pt x="5788152" y="603504"/>
                  </a:lnTo>
                  <a:lnTo>
                    <a:pt x="5816346" y="603504"/>
                  </a:lnTo>
                  <a:close/>
                </a:path>
                <a:path w="5816600" h="603885">
                  <a:moveTo>
                    <a:pt x="57149" y="57150"/>
                  </a:moveTo>
                  <a:lnTo>
                    <a:pt x="57149" y="28956"/>
                  </a:lnTo>
                  <a:lnTo>
                    <a:pt x="28956" y="57150"/>
                  </a:lnTo>
                  <a:lnTo>
                    <a:pt x="57149" y="57150"/>
                  </a:lnTo>
                  <a:close/>
                </a:path>
                <a:path w="5816600" h="603885">
                  <a:moveTo>
                    <a:pt x="57149" y="546354"/>
                  </a:moveTo>
                  <a:lnTo>
                    <a:pt x="57149" y="57150"/>
                  </a:lnTo>
                  <a:lnTo>
                    <a:pt x="28956" y="57150"/>
                  </a:lnTo>
                  <a:lnTo>
                    <a:pt x="28956" y="546354"/>
                  </a:lnTo>
                  <a:lnTo>
                    <a:pt x="57149" y="546354"/>
                  </a:lnTo>
                  <a:close/>
                </a:path>
                <a:path w="5816600" h="603885">
                  <a:moveTo>
                    <a:pt x="5788152" y="546354"/>
                  </a:moveTo>
                  <a:lnTo>
                    <a:pt x="28956" y="546354"/>
                  </a:lnTo>
                  <a:lnTo>
                    <a:pt x="57149" y="574548"/>
                  </a:lnTo>
                  <a:lnTo>
                    <a:pt x="57149" y="603504"/>
                  </a:lnTo>
                  <a:lnTo>
                    <a:pt x="5759196" y="603504"/>
                  </a:lnTo>
                  <a:lnTo>
                    <a:pt x="5759196" y="574548"/>
                  </a:lnTo>
                  <a:lnTo>
                    <a:pt x="5788152" y="546354"/>
                  </a:lnTo>
                  <a:close/>
                </a:path>
                <a:path w="5816600" h="603885">
                  <a:moveTo>
                    <a:pt x="57149" y="603504"/>
                  </a:moveTo>
                  <a:lnTo>
                    <a:pt x="57149" y="574548"/>
                  </a:lnTo>
                  <a:lnTo>
                    <a:pt x="28956" y="546354"/>
                  </a:lnTo>
                  <a:lnTo>
                    <a:pt x="28956" y="603504"/>
                  </a:lnTo>
                  <a:lnTo>
                    <a:pt x="57149" y="603504"/>
                  </a:lnTo>
                  <a:close/>
                </a:path>
                <a:path w="5816600" h="603885">
                  <a:moveTo>
                    <a:pt x="5788152" y="57150"/>
                  </a:moveTo>
                  <a:lnTo>
                    <a:pt x="5759196" y="28956"/>
                  </a:lnTo>
                  <a:lnTo>
                    <a:pt x="5759196" y="57150"/>
                  </a:lnTo>
                  <a:lnTo>
                    <a:pt x="5788152" y="57150"/>
                  </a:lnTo>
                  <a:close/>
                </a:path>
                <a:path w="5816600" h="603885">
                  <a:moveTo>
                    <a:pt x="5788152" y="546354"/>
                  </a:moveTo>
                  <a:lnTo>
                    <a:pt x="5788152" y="57150"/>
                  </a:lnTo>
                  <a:lnTo>
                    <a:pt x="5759196" y="57150"/>
                  </a:lnTo>
                  <a:lnTo>
                    <a:pt x="5759196" y="546354"/>
                  </a:lnTo>
                  <a:lnTo>
                    <a:pt x="5788152" y="546354"/>
                  </a:lnTo>
                  <a:close/>
                </a:path>
                <a:path w="5816600" h="603885">
                  <a:moveTo>
                    <a:pt x="5788152" y="603504"/>
                  </a:moveTo>
                  <a:lnTo>
                    <a:pt x="5788152" y="546354"/>
                  </a:lnTo>
                  <a:lnTo>
                    <a:pt x="5759196" y="574548"/>
                  </a:lnTo>
                  <a:lnTo>
                    <a:pt x="5759196" y="603504"/>
                  </a:lnTo>
                  <a:lnTo>
                    <a:pt x="5788152" y="6035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8" name="object 88"/>
          <p:cNvGrpSpPr/>
          <p:nvPr/>
        </p:nvGrpSpPr>
        <p:grpSpPr>
          <a:xfrm>
            <a:off x="5893307" y="1479803"/>
            <a:ext cx="3117850" cy="1121410"/>
            <a:chOff x="5893307" y="1479803"/>
            <a:chExt cx="3117850" cy="1121410"/>
          </a:xfrm>
        </p:grpSpPr>
        <p:sp>
          <p:nvSpPr>
            <p:cNvPr id="89" name="object 89"/>
            <p:cNvSpPr/>
            <p:nvPr/>
          </p:nvSpPr>
          <p:spPr>
            <a:xfrm>
              <a:off x="5893307" y="1479803"/>
              <a:ext cx="3117850" cy="1121410"/>
            </a:xfrm>
            <a:custGeom>
              <a:avLst/>
              <a:gdLst/>
              <a:ahLst/>
              <a:cxnLst/>
              <a:rect l="l" t="t" r="r" b="b"/>
              <a:pathLst>
                <a:path w="3117850" h="1121410">
                  <a:moveTo>
                    <a:pt x="3117342" y="1120902"/>
                  </a:moveTo>
                  <a:lnTo>
                    <a:pt x="3117342" y="0"/>
                  </a:lnTo>
                  <a:lnTo>
                    <a:pt x="0" y="0"/>
                  </a:lnTo>
                  <a:lnTo>
                    <a:pt x="0" y="1120902"/>
                  </a:lnTo>
                  <a:lnTo>
                    <a:pt x="28193" y="1120902"/>
                  </a:lnTo>
                  <a:lnTo>
                    <a:pt x="28193" y="57150"/>
                  </a:lnTo>
                  <a:lnTo>
                    <a:pt x="57150" y="28956"/>
                  </a:lnTo>
                  <a:lnTo>
                    <a:pt x="57150" y="57150"/>
                  </a:lnTo>
                  <a:lnTo>
                    <a:pt x="3060192" y="57150"/>
                  </a:lnTo>
                  <a:lnTo>
                    <a:pt x="3060192" y="28956"/>
                  </a:lnTo>
                  <a:lnTo>
                    <a:pt x="3089147" y="57150"/>
                  </a:lnTo>
                  <a:lnTo>
                    <a:pt x="3089147" y="1120902"/>
                  </a:lnTo>
                  <a:lnTo>
                    <a:pt x="3117342" y="1120902"/>
                  </a:lnTo>
                  <a:close/>
                </a:path>
                <a:path w="3117850" h="1121410">
                  <a:moveTo>
                    <a:pt x="57150" y="57150"/>
                  </a:moveTo>
                  <a:lnTo>
                    <a:pt x="57150" y="28956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3117850" h="1121410">
                  <a:moveTo>
                    <a:pt x="57150" y="1063752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1063752"/>
                  </a:lnTo>
                  <a:lnTo>
                    <a:pt x="57150" y="1063752"/>
                  </a:lnTo>
                  <a:close/>
                </a:path>
                <a:path w="3117850" h="1121410">
                  <a:moveTo>
                    <a:pt x="3089147" y="1063752"/>
                  </a:moveTo>
                  <a:lnTo>
                    <a:pt x="28193" y="1063752"/>
                  </a:lnTo>
                  <a:lnTo>
                    <a:pt x="57150" y="1091946"/>
                  </a:lnTo>
                  <a:lnTo>
                    <a:pt x="57150" y="1120902"/>
                  </a:lnTo>
                  <a:lnTo>
                    <a:pt x="3060192" y="1120902"/>
                  </a:lnTo>
                  <a:lnTo>
                    <a:pt x="3060192" y="1091946"/>
                  </a:lnTo>
                  <a:lnTo>
                    <a:pt x="3089147" y="1063752"/>
                  </a:lnTo>
                  <a:close/>
                </a:path>
                <a:path w="3117850" h="1121410">
                  <a:moveTo>
                    <a:pt x="57150" y="1120902"/>
                  </a:moveTo>
                  <a:lnTo>
                    <a:pt x="57150" y="1091946"/>
                  </a:lnTo>
                  <a:lnTo>
                    <a:pt x="28193" y="1063752"/>
                  </a:lnTo>
                  <a:lnTo>
                    <a:pt x="28193" y="1120902"/>
                  </a:lnTo>
                  <a:lnTo>
                    <a:pt x="57150" y="1120902"/>
                  </a:lnTo>
                  <a:close/>
                </a:path>
                <a:path w="3117850" h="1121410">
                  <a:moveTo>
                    <a:pt x="3089147" y="57150"/>
                  </a:moveTo>
                  <a:lnTo>
                    <a:pt x="3060192" y="28956"/>
                  </a:lnTo>
                  <a:lnTo>
                    <a:pt x="3060192" y="57150"/>
                  </a:lnTo>
                  <a:lnTo>
                    <a:pt x="3089147" y="57150"/>
                  </a:lnTo>
                  <a:close/>
                </a:path>
                <a:path w="3117850" h="1121410">
                  <a:moveTo>
                    <a:pt x="3089147" y="1063752"/>
                  </a:moveTo>
                  <a:lnTo>
                    <a:pt x="3089147" y="57150"/>
                  </a:lnTo>
                  <a:lnTo>
                    <a:pt x="3060192" y="57150"/>
                  </a:lnTo>
                  <a:lnTo>
                    <a:pt x="3060192" y="1063752"/>
                  </a:lnTo>
                  <a:lnTo>
                    <a:pt x="3089147" y="1063752"/>
                  </a:lnTo>
                  <a:close/>
                </a:path>
                <a:path w="3117850" h="1121410">
                  <a:moveTo>
                    <a:pt x="3089147" y="1120902"/>
                  </a:moveTo>
                  <a:lnTo>
                    <a:pt x="3089147" y="1063752"/>
                  </a:lnTo>
                  <a:lnTo>
                    <a:pt x="3060192" y="1091946"/>
                  </a:lnTo>
                  <a:lnTo>
                    <a:pt x="3060192" y="1120902"/>
                  </a:lnTo>
                  <a:lnTo>
                    <a:pt x="3089147" y="11209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921501" y="1508759"/>
              <a:ext cx="3061335" cy="1062990"/>
            </a:xfrm>
            <a:custGeom>
              <a:avLst/>
              <a:gdLst/>
              <a:ahLst/>
              <a:cxnLst/>
              <a:rect l="l" t="t" r="r" b="b"/>
              <a:pathLst>
                <a:path w="3061334" h="1062989">
                  <a:moveTo>
                    <a:pt x="3060953" y="1062990"/>
                  </a:moveTo>
                  <a:lnTo>
                    <a:pt x="3060953" y="0"/>
                  </a:lnTo>
                  <a:lnTo>
                    <a:pt x="0" y="0"/>
                  </a:lnTo>
                  <a:lnTo>
                    <a:pt x="0" y="1062990"/>
                  </a:lnTo>
                  <a:lnTo>
                    <a:pt x="3060953" y="106299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22504" y="1104900"/>
            <a:ext cx="8700135" cy="2646680"/>
            <a:chOff x="222504" y="1104900"/>
            <a:chExt cx="8700135" cy="2646680"/>
          </a:xfrm>
        </p:grpSpPr>
        <p:sp>
          <p:nvSpPr>
            <p:cNvPr id="4" name="object 4"/>
            <p:cNvSpPr/>
            <p:nvPr/>
          </p:nvSpPr>
          <p:spPr>
            <a:xfrm>
              <a:off x="251460" y="1133855"/>
              <a:ext cx="8642350" cy="2589530"/>
            </a:xfrm>
            <a:custGeom>
              <a:avLst/>
              <a:gdLst/>
              <a:ahLst/>
              <a:cxnLst/>
              <a:rect l="l" t="t" r="r" b="b"/>
              <a:pathLst>
                <a:path w="8642350" h="2589529">
                  <a:moveTo>
                    <a:pt x="8641841" y="2589275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2589275"/>
                  </a:lnTo>
                  <a:lnTo>
                    <a:pt x="8641841" y="2589275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22504" y="1104900"/>
              <a:ext cx="8700135" cy="2646680"/>
            </a:xfrm>
            <a:custGeom>
              <a:avLst/>
              <a:gdLst/>
              <a:ahLst/>
              <a:cxnLst/>
              <a:rect l="l" t="t" r="r" b="b"/>
              <a:pathLst>
                <a:path w="8700135" h="2646679">
                  <a:moveTo>
                    <a:pt x="8699753" y="2646426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2646426"/>
                  </a:lnTo>
                  <a:lnTo>
                    <a:pt x="28955" y="2646426"/>
                  </a:lnTo>
                  <a:lnTo>
                    <a:pt x="28956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8642603" y="57150"/>
                  </a:lnTo>
                  <a:lnTo>
                    <a:pt x="8642603" y="28956"/>
                  </a:lnTo>
                  <a:lnTo>
                    <a:pt x="8670798" y="57150"/>
                  </a:lnTo>
                  <a:lnTo>
                    <a:pt x="8670798" y="2646426"/>
                  </a:lnTo>
                  <a:lnTo>
                    <a:pt x="8699753" y="2646426"/>
                  </a:lnTo>
                  <a:close/>
                </a:path>
                <a:path w="8700135" h="2646679">
                  <a:moveTo>
                    <a:pt x="57149" y="57150"/>
                  </a:moveTo>
                  <a:lnTo>
                    <a:pt x="57149" y="28956"/>
                  </a:lnTo>
                  <a:lnTo>
                    <a:pt x="28956" y="57150"/>
                  </a:lnTo>
                  <a:lnTo>
                    <a:pt x="57149" y="57150"/>
                  </a:lnTo>
                  <a:close/>
                </a:path>
                <a:path w="8700135" h="2646679">
                  <a:moveTo>
                    <a:pt x="57150" y="2589276"/>
                  </a:moveTo>
                  <a:lnTo>
                    <a:pt x="57149" y="57150"/>
                  </a:lnTo>
                  <a:lnTo>
                    <a:pt x="28956" y="57150"/>
                  </a:lnTo>
                  <a:lnTo>
                    <a:pt x="28956" y="2589276"/>
                  </a:lnTo>
                  <a:lnTo>
                    <a:pt x="57150" y="2589276"/>
                  </a:lnTo>
                  <a:close/>
                </a:path>
                <a:path w="8700135" h="2646679">
                  <a:moveTo>
                    <a:pt x="8670798" y="2589276"/>
                  </a:moveTo>
                  <a:lnTo>
                    <a:pt x="28956" y="2589276"/>
                  </a:lnTo>
                  <a:lnTo>
                    <a:pt x="57150" y="2618232"/>
                  </a:lnTo>
                  <a:lnTo>
                    <a:pt x="57150" y="2646426"/>
                  </a:lnTo>
                  <a:lnTo>
                    <a:pt x="8642603" y="2646426"/>
                  </a:lnTo>
                  <a:lnTo>
                    <a:pt x="8642603" y="2618232"/>
                  </a:lnTo>
                  <a:lnTo>
                    <a:pt x="8670798" y="2589276"/>
                  </a:lnTo>
                  <a:close/>
                </a:path>
                <a:path w="8700135" h="2646679">
                  <a:moveTo>
                    <a:pt x="57150" y="2646426"/>
                  </a:moveTo>
                  <a:lnTo>
                    <a:pt x="57150" y="2618232"/>
                  </a:lnTo>
                  <a:lnTo>
                    <a:pt x="28956" y="2589276"/>
                  </a:lnTo>
                  <a:lnTo>
                    <a:pt x="28955" y="2646426"/>
                  </a:lnTo>
                  <a:lnTo>
                    <a:pt x="57150" y="2646426"/>
                  </a:lnTo>
                  <a:close/>
                </a:path>
                <a:path w="8700135" h="2646679">
                  <a:moveTo>
                    <a:pt x="8670798" y="57150"/>
                  </a:moveTo>
                  <a:lnTo>
                    <a:pt x="8642603" y="28956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2646679">
                  <a:moveTo>
                    <a:pt x="8670798" y="2589276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2589276"/>
                  </a:lnTo>
                  <a:lnTo>
                    <a:pt x="8670798" y="2589276"/>
                  </a:lnTo>
                  <a:close/>
                </a:path>
                <a:path w="8700135" h="2646679">
                  <a:moveTo>
                    <a:pt x="8670798" y="2646426"/>
                  </a:moveTo>
                  <a:lnTo>
                    <a:pt x="8670798" y="2589276"/>
                  </a:lnTo>
                  <a:lnTo>
                    <a:pt x="8642603" y="2618232"/>
                  </a:lnTo>
                  <a:lnTo>
                    <a:pt x="8642603" y="2646426"/>
                  </a:lnTo>
                  <a:lnTo>
                    <a:pt x="8670798" y="264642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30199" y="1149419"/>
            <a:ext cx="8484870" cy="121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solidFill>
                  <a:srgbClr val="000000"/>
                </a:solidFill>
                <a:latin typeface="Comic Sans MS"/>
                <a:cs typeface="Comic Sans MS"/>
              </a:rPr>
              <a:t>50 PU = </a:t>
            </a:r>
            <a:r>
              <a:rPr sz="2600" b="0" spc="-15" dirty="0">
                <a:solidFill>
                  <a:srgbClr val="000000"/>
                </a:solidFill>
                <a:latin typeface="Comic Sans MS"/>
                <a:cs typeface="Comic Sans MS"/>
              </a:rPr>
              <a:t>Debera 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ser mas </a:t>
            </a:r>
            <a:r>
              <a:rPr sz="2600" b="0" spc="-15" dirty="0">
                <a:solidFill>
                  <a:srgbClr val="000000"/>
                </a:solidFill>
                <a:latin typeface="Comic Sans MS"/>
                <a:cs typeface="Comic Sans MS"/>
              </a:rPr>
              <a:t>sensible 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que el mas </a:t>
            </a:r>
            <a:r>
              <a:rPr sz="2600" b="0" spc="-15" dirty="0">
                <a:solidFill>
                  <a:srgbClr val="000000"/>
                </a:solidFill>
                <a:latin typeface="Comic Sans MS"/>
                <a:cs typeface="Comic Sans MS"/>
              </a:rPr>
              <a:t>bajo nivel </a:t>
            </a:r>
            <a:r>
              <a:rPr sz="2600" b="0" spc="-76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corriente,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presente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cuando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ocurra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una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falla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que </a:t>
            </a:r>
            <a:r>
              <a:rPr sz="2600" b="0" spc="-76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involucre</a:t>
            </a:r>
            <a:r>
              <a:rPr sz="2600" b="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corrientes.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0199" y="2575901"/>
            <a:ext cx="7994015" cy="1036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5" dirty="0">
                <a:latin typeface="Comic Sans MS"/>
                <a:cs typeface="Comic Sans MS"/>
              </a:rPr>
              <a:t>Tiempo =</a:t>
            </a:r>
            <a:r>
              <a:rPr sz="2600" b="1" spc="-36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Deber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5" dirty="0">
                <a:latin typeface="Comic Sans MS"/>
                <a:cs typeface="Comic Sans MS"/>
              </a:rPr>
              <a:t> se</a:t>
            </a:r>
            <a:r>
              <a:rPr sz="2600" dirty="0">
                <a:latin typeface="Comic Sans MS"/>
                <a:cs typeface="Comic Sans MS"/>
              </a:rPr>
              <a:t>r</a:t>
            </a:r>
            <a:r>
              <a:rPr sz="2600" spc="-10" dirty="0">
                <a:latin typeface="Comic Sans MS"/>
                <a:cs typeface="Comic Sans MS"/>
              </a:rPr>
              <a:t> m</a:t>
            </a:r>
            <a:r>
              <a:rPr sz="2600" spc="-5" dirty="0">
                <a:latin typeface="Comic Sans MS"/>
                <a:cs typeface="Comic Sans MS"/>
              </a:rPr>
              <a:t>ayo</a:t>
            </a:r>
            <a:r>
              <a:rPr sz="2600" dirty="0">
                <a:latin typeface="Comic Sans MS"/>
                <a:cs typeface="Comic Sans MS"/>
              </a:rPr>
              <a:t>r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a: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39"/>
              </a:spcBef>
            </a:pPr>
            <a:r>
              <a:rPr sz="2500" spc="-5" dirty="0">
                <a:latin typeface="Comic Sans MS"/>
                <a:cs typeface="Comic Sans MS"/>
              </a:rPr>
              <a:t>(T.</a:t>
            </a:r>
            <a:r>
              <a:rPr sz="2500" spc="-10" dirty="0">
                <a:latin typeface="Comic Sans MS"/>
                <a:cs typeface="Comic Sans MS"/>
              </a:rPr>
              <a:t> </a:t>
            </a:r>
            <a:r>
              <a:rPr sz="2500" spc="-5" dirty="0">
                <a:latin typeface="Comic Sans MS"/>
                <a:cs typeface="Comic Sans MS"/>
              </a:rPr>
              <a:t>Apertura)</a:t>
            </a:r>
            <a:r>
              <a:rPr sz="2500" spc="-15" dirty="0">
                <a:latin typeface="Comic Sans MS"/>
                <a:cs typeface="Comic Sans MS"/>
              </a:rPr>
              <a:t> </a:t>
            </a:r>
            <a:r>
              <a:rPr sz="2500" dirty="0">
                <a:latin typeface="Comic Sans MS"/>
                <a:cs typeface="Comic Sans MS"/>
              </a:rPr>
              <a:t>+</a:t>
            </a:r>
            <a:r>
              <a:rPr sz="2500" spc="-5" dirty="0">
                <a:latin typeface="Comic Sans MS"/>
                <a:cs typeface="Comic Sans MS"/>
              </a:rPr>
              <a:t> </a:t>
            </a:r>
            <a:r>
              <a:rPr sz="2500" dirty="0">
                <a:latin typeface="Comic Sans MS"/>
                <a:cs typeface="Comic Sans MS"/>
              </a:rPr>
              <a:t>(Dropout</a:t>
            </a:r>
            <a:r>
              <a:rPr sz="2500" spc="-25" dirty="0">
                <a:latin typeface="Comic Sans MS"/>
                <a:cs typeface="Comic Sans MS"/>
              </a:rPr>
              <a:t> </a:t>
            </a:r>
            <a:r>
              <a:rPr sz="2500" spc="-5" dirty="0">
                <a:latin typeface="Comic Sans MS"/>
                <a:cs typeface="Comic Sans MS"/>
              </a:rPr>
              <a:t>50)</a:t>
            </a:r>
            <a:r>
              <a:rPr sz="2500" spc="-15" dirty="0">
                <a:latin typeface="Comic Sans MS"/>
                <a:cs typeface="Comic Sans MS"/>
              </a:rPr>
              <a:t> </a:t>
            </a:r>
            <a:r>
              <a:rPr sz="2500" dirty="0">
                <a:latin typeface="Comic Sans MS"/>
                <a:cs typeface="Comic Sans MS"/>
              </a:rPr>
              <a:t>+</a:t>
            </a:r>
            <a:r>
              <a:rPr sz="2500" spc="-10" dirty="0">
                <a:latin typeface="Comic Sans MS"/>
                <a:cs typeface="Comic Sans MS"/>
              </a:rPr>
              <a:t> </a:t>
            </a:r>
            <a:r>
              <a:rPr sz="2500" spc="-5" dirty="0">
                <a:latin typeface="Comic Sans MS"/>
                <a:cs typeface="Comic Sans MS"/>
              </a:rPr>
              <a:t>(Margen</a:t>
            </a:r>
            <a:r>
              <a:rPr sz="2500" dirty="0">
                <a:latin typeface="Comic Sans MS"/>
                <a:cs typeface="Comic Sans MS"/>
              </a:rPr>
              <a:t> </a:t>
            </a:r>
            <a:r>
              <a:rPr sz="2500" spc="-5" dirty="0">
                <a:latin typeface="Comic Sans MS"/>
                <a:cs typeface="Comic Sans MS"/>
              </a:rPr>
              <a:t>de Seguridad)</a:t>
            </a:r>
            <a:endParaRPr sz="25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069335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46482" y="21335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0886"/>
                </a:lnTo>
                <a:lnTo>
                  <a:pt x="76961" y="236982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0896"/>
                </a:lnTo>
                <a:lnTo>
                  <a:pt x="0" y="348234"/>
                </a:lnTo>
                <a:lnTo>
                  <a:pt x="3048" y="381762"/>
                </a:lnTo>
                <a:lnTo>
                  <a:pt x="21336" y="416051"/>
                </a:lnTo>
                <a:lnTo>
                  <a:pt x="46482" y="440436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3870"/>
                </a:lnTo>
                <a:lnTo>
                  <a:pt x="21336" y="508254"/>
                </a:lnTo>
                <a:lnTo>
                  <a:pt x="3048" y="542544"/>
                </a:lnTo>
                <a:lnTo>
                  <a:pt x="0" y="579120"/>
                </a:lnTo>
                <a:lnTo>
                  <a:pt x="3048" y="613410"/>
                </a:lnTo>
                <a:lnTo>
                  <a:pt x="21336" y="646938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4756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4296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210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069335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99466" y="21335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0886"/>
                </a:lnTo>
                <a:lnTo>
                  <a:pt x="268986" y="236982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0896"/>
                </a:lnTo>
                <a:lnTo>
                  <a:pt x="348996" y="348234"/>
                </a:lnTo>
                <a:lnTo>
                  <a:pt x="342900" y="381762"/>
                </a:lnTo>
                <a:lnTo>
                  <a:pt x="324612" y="416051"/>
                </a:lnTo>
                <a:lnTo>
                  <a:pt x="299466" y="440436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3870"/>
                </a:lnTo>
                <a:lnTo>
                  <a:pt x="324612" y="508254"/>
                </a:lnTo>
                <a:lnTo>
                  <a:pt x="342900" y="542544"/>
                </a:lnTo>
                <a:lnTo>
                  <a:pt x="348996" y="579120"/>
                </a:lnTo>
                <a:lnTo>
                  <a:pt x="342900" y="613410"/>
                </a:lnTo>
                <a:lnTo>
                  <a:pt x="324612" y="646938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4756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4296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210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3821429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10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3527"/>
                </a:lnTo>
                <a:lnTo>
                  <a:pt x="231648" y="0"/>
                </a:lnTo>
                <a:lnTo>
                  <a:pt x="237744" y="33527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3527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052315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114299"/>
                </a:moveTo>
                <a:lnTo>
                  <a:pt x="21335" y="46481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6" y="22098"/>
                </a:lnTo>
                <a:lnTo>
                  <a:pt x="209550" y="46481"/>
                </a:lnTo>
                <a:lnTo>
                  <a:pt x="225551" y="80771"/>
                </a:lnTo>
                <a:lnTo>
                  <a:pt x="231648" y="114299"/>
                </a:lnTo>
                <a:lnTo>
                  <a:pt x="237744" y="80771"/>
                </a:lnTo>
                <a:lnTo>
                  <a:pt x="252984" y="46481"/>
                </a:lnTo>
                <a:lnTo>
                  <a:pt x="277368" y="22098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2098"/>
                </a:lnTo>
                <a:lnTo>
                  <a:pt x="441198" y="46481"/>
                </a:lnTo>
                <a:lnTo>
                  <a:pt x="456438" y="80771"/>
                </a:lnTo>
                <a:lnTo>
                  <a:pt x="463295" y="114299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53187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166615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60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86" y="3177432"/>
            <a:ext cx="3655060" cy="709295"/>
            <a:chOff x="28086" y="3177432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37338" y="3300221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358895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58674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531870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2098"/>
                  </a:lnTo>
                  <a:lnTo>
                    <a:pt x="348995" y="0"/>
                  </a:lnTo>
                  <a:lnTo>
                    <a:pt x="311658" y="6096"/>
                  </a:lnTo>
                  <a:lnTo>
                    <a:pt x="281177" y="22098"/>
                  </a:lnTo>
                  <a:lnTo>
                    <a:pt x="252983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1" y="80772"/>
                  </a:lnTo>
                  <a:lnTo>
                    <a:pt x="210311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771" y="6096"/>
                  </a:lnTo>
                  <a:lnTo>
                    <a:pt x="46481" y="22098"/>
                  </a:lnTo>
                  <a:lnTo>
                    <a:pt x="22097" y="46482"/>
                  </a:lnTo>
                  <a:lnTo>
                    <a:pt x="6095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186683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6542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2"/>
                  </a:lnTo>
                  <a:lnTo>
                    <a:pt x="957071" y="690372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6542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3" y="3531870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374136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7734"/>
                  </a:moveTo>
                  <a:lnTo>
                    <a:pt x="0" y="117348"/>
                  </a:lnTo>
                  <a:lnTo>
                    <a:pt x="12192" y="80772"/>
                  </a:lnTo>
                  <a:lnTo>
                    <a:pt x="61721" y="22098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2098"/>
                  </a:lnTo>
                  <a:lnTo>
                    <a:pt x="240792" y="49530"/>
                  </a:lnTo>
                  <a:lnTo>
                    <a:pt x="274320" y="117348"/>
                  </a:lnTo>
                  <a:lnTo>
                    <a:pt x="277368" y="157734"/>
                  </a:lnTo>
                  <a:lnTo>
                    <a:pt x="277368" y="197358"/>
                  </a:lnTo>
                  <a:lnTo>
                    <a:pt x="290322" y="234696"/>
                  </a:lnTo>
                  <a:lnTo>
                    <a:pt x="311657" y="265176"/>
                  </a:lnTo>
                  <a:lnTo>
                    <a:pt x="339090" y="293369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3369"/>
                  </a:lnTo>
                  <a:lnTo>
                    <a:pt x="518159" y="265176"/>
                  </a:lnTo>
                  <a:lnTo>
                    <a:pt x="540258" y="234696"/>
                  </a:lnTo>
                  <a:lnTo>
                    <a:pt x="552450" y="197358"/>
                  </a:lnTo>
                  <a:lnTo>
                    <a:pt x="555498" y="1577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531870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531870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2837688"/>
            <a:ext cx="645795" cy="1388110"/>
            <a:chOff x="8430767" y="2837688"/>
            <a:chExt cx="645795" cy="1388110"/>
          </a:xfrm>
        </p:grpSpPr>
        <p:sp>
          <p:nvSpPr>
            <p:cNvPr id="20" name="object 20"/>
            <p:cNvSpPr/>
            <p:nvPr/>
          </p:nvSpPr>
          <p:spPr>
            <a:xfrm>
              <a:off x="8430767" y="3531870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2837688"/>
              <a:ext cx="0" cy="1388110"/>
            </a:xfrm>
            <a:custGeom>
              <a:avLst/>
              <a:gdLst/>
              <a:ahLst/>
              <a:cxnLst/>
              <a:rect l="l" t="t" r="r" b="b"/>
              <a:pathLst>
                <a:path h="1388110">
                  <a:moveTo>
                    <a:pt x="0" y="0"/>
                  </a:moveTo>
                  <a:lnTo>
                    <a:pt x="0" y="138760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963167" y="3531870"/>
            <a:ext cx="0" cy="462915"/>
          </a:xfrm>
          <a:custGeom>
            <a:avLst/>
            <a:gdLst/>
            <a:ahLst/>
            <a:cxnLst/>
            <a:rect l="l" t="t" r="r" b="b"/>
            <a:pathLst>
              <a:path h="462914">
                <a:moveTo>
                  <a:pt x="0" y="0"/>
                </a:moveTo>
                <a:lnTo>
                  <a:pt x="0" y="462534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238738" y="2411945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51" y="3479184"/>
            <a:ext cx="104609" cy="104609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51" y="3479184"/>
            <a:ext cx="104609" cy="104609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6510419" y="4101738"/>
            <a:ext cx="1167765" cy="654050"/>
            <a:chOff x="6510419" y="4101738"/>
            <a:chExt cx="1167765" cy="654050"/>
          </a:xfrm>
        </p:grpSpPr>
        <p:sp>
          <p:nvSpPr>
            <p:cNvPr id="27" name="object 27"/>
            <p:cNvSpPr/>
            <p:nvPr/>
          </p:nvSpPr>
          <p:spPr>
            <a:xfrm>
              <a:off x="6519671" y="4110989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82967" y="4110990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214615" y="4342638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523226" y="4746497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485888" y="4706112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446264" y="4669536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63611" y="4514850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214615" y="4342638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706629" y="3142700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99795" y="3142700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82745" y="3300222"/>
            <a:ext cx="581025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4263390" y="3435749"/>
            <a:ext cx="2487930" cy="1554480"/>
            <a:chOff x="4263390" y="3435749"/>
            <a:chExt cx="2487930" cy="1554480"/>
          </a:xfrm>
        </p:grpSpPr>
        <p:sp>
          <p:nvSpPr>
            <p:cNvPr id="39" name="object 39"/>
            <p:cNvSpPr/>
            <p:nvPr/>
          </p:nvSpPr>
          <p:spPr>
            <a:xfrm>
              <a:off x="6057138" y="3531870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263390" y="3531870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668012" y="3821430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7"/>
                  </a:lnTo>
                  <a:lnTo>
                    <a:pt x="80010" y="108203"/>
                  </a:lnTo>
                  <a:lnTo>
                    <a:pt x="117348" y="114299"/>
                  </a:lnTo>
                  <a:lnTo>
                    <a:pt x="150876" y="108203"/>
                  </a:lnTo>
                  <a:lnTo>
                    <a:pt x="185166" y="92201"/>
                  </a:lnTo>
                  <a:lnTo>
                    <a:pt x="209550" y="67817"/>
                  </a:lnTo>
                  <a:lnTo>
                    <a:pt x="224790" y="33527"/>
                  </a:lnTo>
                  <a:lnTo>
                    <a:pt x="230886" y="0"/>
                  </a:lnTo>
                  <a:lnTo>
                    <a:pt x="237744" y="33527"/>
                  </a:lnTo>
                  <a:lnTo>
                    <a:pt x="252984" y="67817"/>
                  </a:lnTo>
                  <a:lnTo>
                    <a:pt x="277368" y="92201"/>
                  </a:lnTo>
                  <a:lnTo>
                    <a:pt x="311657" y="108203"/>
                  </a:lnTo>
                  <a:lnTo>
                    <a:pt x="348234" y="114299"/>
                  </a:lnTo>
                  <a:lnTo>
                    <a:pt x="382524" y="108203"/>
                  </a:lnTo>
                  <a:lnTo>
                    <a:pt x="416814" y="92201"/>
                  </a:lnTo>
                  <a:lnTo>
                    <a:pt x="441198" y="67817"/>
                  </a:lnTo>
                  <a:lnTo>
                    <a:pt x="456438" y="33527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898897" y="35318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74" y="3479184"/>
              <a:ext cx="104609" cy="104609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5593841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2098"/>
                  </a:lnTo>
                  <a:lnTo>
                    <a:pt x="348996" y="0"/>
                  </a:lnTo>
                  <a:lnTo>
                    <a:pt x="311658" y="6096"/>
                  </a:lnTo>
                  <a:lnTo>
                    <a:pt x="281178" y="22098"/>
                  </a:lnTo>
                  <a:lnTo>
                    <a:pt x="252984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2" y="80772"/>
                  </a:lnTo>
                  <a:lnTo>
                    <a:pt x="210312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010" y="6096"/>
                  </a:lnTo>
                  <a:lnTo>
                    <a:pt x="46481" y="22098"/>
                  </a:lnTo>
                  <a:lnTo>
                    <a:pt x="21336" y="46482"/>
                  </a:lnTo>
                  <a:lnTo>
                    <a:pt x="6096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479541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825490" y="3531870"/>
              <a:ext cx="0" cy="924560"/>
            </a:xfrm>
            <a:custGeom>
              <a:avLst/>
              <a:gdLst/>
              <a:ahLst/>
              <a:cxnLst/>
              <a:rect l="l" t="t" r="r" b="b"/>
              <a:pathLst>
                <a:path h="924560">
                  <a:moveTo>
                    <a:pt x="0" y="0"/>
                  </a:moveTo>
                  <a:lnTo>
                    <a:pt x="0" y="92430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566410" y="4456176"/>
              <a:ext cx="518159" cy="518159"/>
            </a:xfrm>
            <a:custGeom>
              <a:avLst/>
              <a:gdLst/>
              <a:ahLst/>
              <a:cxnLst/>
              <a:rect l="l" t="t" r="r" b="b"/>
              <a:pathLst>
                <a:path w="518160" h="518160">
                  <a:moveTo>
                    <a:pt x="518159" y="259079"/>
                  </a:moveTo>
                  <a:lnTo>
                    <a:pt x="515112" y="206501"/>
                  </a:lnTo>
                  <a:lnTo>
                    <a:pt x="496823" y="154685"/>
                  </a:lnTo>
                  <a:lnTo>
                    <a:pt x="468630" y="108203"/>
                  </a:lnTo>
                  <a:lnTo>
                    <a:pt x="432054" y="67817"/>
                  </a:lnTo>
                  <a:lnTo>
                    <a:pt x="388620" y="34289"/>
                  </a:lnTo>
                  <a:lnTo>
                    <a:pt x="339090" y="12953"/>
                  </a:lnTo>
                  <a:lnTo>
                    <a:pt x="286512" y="0"/>
                  </a:lnTo>
                  <a:lnTo>
                    <a:pt x="230886" y="0"/>
                  </a:lnTo>
                  <a:lnTo>
                    <a:pt x="179070" y="12953"/>
                  </a:lnTo>
                  <a:lnTo>
                    <a:pt x="129539" y="34289"/>
                  </a:lnTo>
                  <a:lnTo>
                    <a:pt x="86105" y="67817"/>
                  </a:lnTo>
                  <a:lnTo>
                    <a:pt x="48767" y="108203"/>
                  </a:lnTo>
                  <a:lnTo>
                    <a:pt x="21335" y="154685"/>
                  </a:lnTo>
                  <a:lnTo>
                    <a:pt x="3048" y="206501"/>
                  </a:lnTo>
                  <a:lnTo>
                    <a:pt x="0" y="259079"/>
                  </a:lnTo>
                  <a:lnTo>
                    <a:pt x="3048" y="314705"/>
                  </a:lnTo>
                  <a:lnTo>
                    <a:pt x="21335" y="367283"/>
                  </a:lnTo>
                  <a:lnTo>
                    <a:pt x="48768" y="413003"/>
                  </a:lnTo>
                  <a:lnTo>
                    <a:pt x="86106" y="453389"/>
                  </a:lnTo>
                  <a:lnTo>
                    <a:pt x="129540" y="484631"/>
                  </a:lnTo>
                  <a:lnTo>
                    <a:pt x="179070" y="509016"/>
                  </a:lnTo>
                  <a:lnTo>
                    <a:pt x="230886" y="518159"/>
                  </a:lnTo>
                  <a:lnTo>
                    <a:pt x="286512" y="518159"/>
                  </a:lnTo>
                  <a:lnTo>
                    <a:pt x="339090" y="509016"/>
                  </a:lnTo>
                  <a:lnTo>
                    <a:pt x="388620" y="484631"/>
                  </a:lnTo>
                  <a:lnTo>
                    <a:pt x="432054" y="453389"/>
                  </a:lnTo>
                  <a:lnTo>
                    <a:pt x="468630" y="413003"/>
                  </a:lnTo>
                  <a:lnTo>
                    <a:pt x="496823" y="367283"/>
                  </a:lnTo>
                  <a:lnTo>
                    <a:pt x="515112" y="314705"/>
                  </a:lnTo>
                  <a:lnTo>
                    <a:pt x="518159" y="25907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566410" y="4456176"/>
              <a:ext cx="518159" cy="518159"/>
            </a:xfrm>
            <a:custGeom>
              <a:avLst/>
              <a:gdLst/>
              <a:ahLst/>
              <a:cxnLst/>
              <a:rect l="l" t="t" r="r" b="b"/>
              <a:pathLst>
                <a:path w="518160" h="518160">
                  <a:moveTo>
                    <a:pt x="0" y="259079"/>
                  </a:moveTo>
                  <a:lnTo>
                    <a:pt x="3048" y="206501"/>
                  </a:lnTo>
                  <a:lnTo>
                    <a:pt x="21335" y="154685"/>
                  </a:lnTo>
                  <a:lnTo>
                    <a:pt x="48767" y="108203"/>
                  </a:lnTo>
                  <a:lnTo>
                    <a:pt x="86105" y="67817"/>
                  </a:lnTo>
                  <a:lnTo>
                    <a:pt x="129539" y="34289"/>
                  </a:lnTo>
                  <a:lnTo>
                    <a:pt x="179070" y="12953"/>
                  </a:lnTo>
                  <a:lnTo>
                    <a:pt x="230886" y="0"/>
                  </a:lnTo>
                  <a:lnTo>
                    <a:pt x="286512" y="0"/>
                  </a:lnTo>
                  <a:lnTo>
                    <a:pt x="339090" y="12953"/>
                  </a:lnTo>
                  <a:lnTo>
                    <a:pt x="388620" y="34289"/>
                  </a:lnTo>
                  <a:lnTo>
                    <a:pt x="432054" y="67817"/>
                  </a:lnTo>
                  <a:lnTo>
                    <a:pt x="468630" y="108203"/>
                  </a:lnTo>
                  <a:lnTo>
                    <a:pt x="496823" y="154685"/>
                  </a:lnTo>
                  <a:lnTo>
                    <a:pt x="515112" y="206501"/>
                  </a:lnTo>
                  <a:lnTo>
                    <a:pt x="518159" y="259079"/>
                  </a:lnTo>
                  <a:lnTo>
                    <a:pt x="515112" y="314705"/>
                  </a:lnTo>
                  <a:lnTo>
                    <a:pt x="496823" y="367283"/>
                  </a:lnTo>
                  <a:lnTo>
                    <a:pt x="468630" y="413003"/>
                  </a:lnTo>
                  <a:lnTo>
                    <a:pt x="432054" y="453389"/>
                  </a:lnTo>
                  <a:lnTo>
                    <a:pt x="388620" y="484631"/>
                  </a:lnTo>
                  <a:lnTo>
                    <a:pt x="339090" y="509016"/>
                  </a:lnTo>
                  <a:lnTo>
                    <a:pt x="286512" y="518159"/>
                  </a:lnTo>
                  <a:lnTo>
                    <a:pt x="230886" y="518159"/>
                  </a:lnTo>
                  <a:lnTo>
                    <a:pt x="179070" y="509016"/>
                  </a:lnTo>
                  <a:lnTo>
                    <a:pt x="129540" y="484631"/>
                  </a:lnTo>
                  <a:lnTo>
                    <a:pt x="86106" y="453389"/>
                  </a:lnTo>
                  <a:lnTo>
                    <a:pt x="48768" y="413003"/>
                  </a:lnTo>
                  <a:lnTo>
                    <a:pt x="21335" y="367283"/>
                  </a:lnTo>
                  <a:lnTo>
                    <a:pt x="3048" y="314705"/>
                  </a:lnTo>
                  <a:lnTo>
                    <a:pt x="0" y="259079"/>
                  </a:lnTo>
                  <a:close/>
                </a:path>
              </a:pathLst>
            </a:custGeom>
            <a:ln w="30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4658759" y="4043064"/>
            <a:ext cx="481330" cy="413384"/>
            <a:chOff x="4658759" y="4043064"/>
            <a:chExt cx="481330" cy="413384"/>
          </a:xfrm>
        </p:grpSpPr>
        <p:sp>
          <p:nvSpPr>
            <p:cNvPr id="50" name="object 50"/>
            <p:cNvSpPr/>
            <p:nvPr/>
          </p:nvSpPr>
          <p:spPr>
            <a:xfrm>
              <a:off x="4668011" y="4052316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114300"/>
                  </a:moveTo>
                  <a:lnTo>
                    <a:pt x="21335" y="46482"/>
                  </a:lnTo>
                  <a:lnTo>
                    <a:pt x="80009" y="6096"/>
                  </a:lnTo>
                  <a:lnTo>
                    <a:pt x="117348" y="0"/>
                  </a:lnTo>
                  <a:lnTo>
                    <a:pt x="150876" y="6096"/>
                  </a:lnTo>
                  <a:lnTo>
                    <a:pt x="185166" y="22098"/>
                  </a:lnTo>
                  <a:lnTo>
                    <a:pt x="209550" y="46481"/>
                  </a:lnTo>
                  <a:lnTo>
                    <a:pt x="224790" y="80772"/>
                  </a:lnTo>
                  <a:lnTo>
                    <a:pt x="230886" y="114299"/>
                  </a:lnTo>
                  <a:lnTo>
                    <a:pt x="237744" y="80771"/>
                  </a:lnTo>
                  <a:lnTo>
                    <a:pt x="252984" y="46481"/>
                  </a:lnTo>
                  <a:lnTo>
                    <a:pt x="277368" y="22098"/>
                  </a:lnTo>
                  <a:lnTo>
                    <a:pt x="311657" y="6095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2098"/>
                  </a:lnTo>
                  <a:lnTo>
                    <a:pt x="441198" y="46481"/>
                  </a:lnTo>
                  <a:lnTo>
                    <a:pt x="456438" y="80771"/>
                  </a:lnTo>
                  <a:lnTo>
                    <a:pt x="462534" y="11429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898897" y="4166616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6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4652266" y="3142700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850885" y="3300221"/>
            <a:ext cx="580390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568953" y="3142700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716781" y="4524035"/>
            <a:ext cx="220345" cy="395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00" spc="20" dirty="0">
                <a:latin typeface="Comic Sans MS"/>
                <a:cs typeface="Comic Sans MS"/>
              </a:rPr>
              <a:t>50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200" spc="20" dirty="0">
                <a:latin typeface="Comic Sans MS"/>
                <a:cs typeface="Comic Sans MS"/>
              </a:rPr>
              <a:t>BF</a:t>
            </a:r>
            <a:endParaRPr sz="12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080765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46482" y="21335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0886"/>
                </a:lnTo>
                <a:lnTo>
                  <a:pt x="76961" y="236982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0896"/>
                </a:lnTo>
                <a:lnTo>
                  <a:pt x="0" y="348234"/>
                </a:lnTo>
                <a:lnTo>
                  <a:pt x="3048" y="382524"/>
                </a:lnTo>
                <a:lnTo>
                  <a:pt x="21336" y="416051"/>
                </a:lnTo>
                <a:lnTo>
                  <a:pt x="46482" y="440436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3870"/>
                </a:lnTo>
                <a:lnTo>
                  <a:pt x="21336" y="508254"/>
                </a:lnTo>
                <a:lnTo>
                  <a:pt x="3048" y="542544"/>
                </a:lnTo>
                <a:lnTo>
                  <a:pt x="0" y="579120"/>
                </a:lnTo>
                <a:lnTo>
                  <a:pt x="3048" y="613410"/>
                </a:lnTo>
                <a:lnTo>
                  <a:pt x="21336" y="646938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4756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4296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972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080765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99466" y="21335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0886"/>
                </a:lnTo>
                <a:lnTo>
                  <a:pt x="268986" y="236982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0896"/>
                </a:lnTo>
                <a:lnTo>
                  <a:pt x="348996" y="348234"/>
                </a:lnTo>
                <a:lnTo>
                  <a:pt x="342900" y="382524"/>
                </a:lnTo>
                <a:lnTo>
                  <a:pt x="324612" y="416051"/>
                </a:lnTo>
                <a:lnTo>
                  <a:pt x="299466" y="440436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3870"/>
                </a:lnTo>
                <a:lnTo>
                  <a:pt x="324612" y="508254"/>
                </a:lnTo>
                <a:lnTo>
                  <a:pt x="342900" y="542544"/>
                </a:lnTo>
                <a:lnTo>
                  <a:pt x="348996" y="579120"/>
                </a:lnTo>
                <a:lnTo>
                  <a:pt x="342900" y="613410"/>
                </a:lnTo>
                <a:lnTo>
                  <a:pt x="324612" y="646938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4756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4296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972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3832860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10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4289"/>
                </a:lnTo>
                <a:lnTo>
                  <a:pt x="231648" y="0"/>
                </a:lnTo>
                <a:lnTo>
                  <a:pt x="237744" y="34289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4289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063745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114300"/>
                </a:moveTo>
                <a:lnTo>
                  <a:pt x="21335" y="46482"/>
                </a:lnTo>
                <a:lnTo>
                  <a:pt x="80009" y="6857"/>
                </a:lnTo>
                <a:lnTo>
                  <a:pt x="117348" y="0"/>
                </a:lnTo>
                <a:lnTo>
                  <a:pt x="150876" y="6857"/>
                </a:lnTo>
                <a:lnTo>
                  <a:pt x="185166" y="22098"/>
                </a:lnTo>
                <a:lnTo>
                  <a:pt x="209550" y="46481"/>
                </a:lnTo>
                <a:lnTo>
                  <a:pt x="225551" y="80772"/>
                </a:lnTo>
                <a:lnTo>
                  <a:pt x="231648" y="114299"/>
                </a:lnTo>
                <a:lnTo>
                  <a:pt x="237744" y="80771"/>
                </a:lnTo>
                <a:lnTo>
                  <a:pt x="252984" y="46481"/>
                </a:lnTo>
                <a:lnTo>
                  <a:pt x="277368" y="22098"/>
                </a:lnTo>
                <a:lnTo>
                  <a:pt x="311657" y="6857"/>
                </a:lnTo>
                <a:lnTo>
                  <a:pt x="348996" y="0"/>
                </a:lnTo>
                <a:lnTo>
                  <a:pt x="382524" y="6857"/>
                </a:lnTo>
                <a:lnTo>
                  <a:pt x="416814" y="22098"/>
                </a:lnTo>
                <a:lnTo>
                  <a:pt x="441198" y="46481"/>
                </a:lnTo>
                <a:lnTo>
                  <a:pt x="456438" y="80771"/>
                </a:lnTo>
                <a:lnTo>
                  <a:pt x="463295" y="114299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54330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178046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60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86" y="3188862"/>
            <a:ext cx="3655060" cy="709295"/>
            <a:chOff x="28086" y="3188862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37338" y="3311651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370326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58674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543300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456432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2098"/>
                  </a:lnTo>
                  <a:lnTo>
                    <a:pt x="348995" y="0"/>
                  </a:lnTo>
                  <a:lnTo>
                    <a:pt x="311658" y="6857"/>
                  </a:lnTo>
                  <a:lnTo>
                    <a:pt x="281177" y="22098"/>
                  </a:lnTo>
                  <a:lnTo>
                    <a:pt x="252983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1" y="80772"/>
                  </a:lnTo>
                  <a:lnTo>
                    <a:pt x="210311" y="46482"/>
                  </a:lnTo>
                  <a:lnTo>
                    <a:pt x="185166" y="22098"/>
                  </a:lnTo>
                  <a:lnTo>
                    <a:pt x="151638" y="6857"/>
                  </a:lnTo>
                  <a:lnTo>
                    <a:pt x="117347" y="0"/>
                  </a:lnTo>
                  <a:lnTo>
                    <a:pt x="80771" y="6857"/>
                  </a:lnTo>
                  <a:lnTo>
                    <a:pt x="46481" y="22098"/>
                  </a:lnTo>
                  <a:lnTo>
                    <a:pt x="22097" y="46482"/>
                  </a:lnTo>
                  <a:lnTo>
                    <a:pt x="6095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54330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198114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6542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2"/>
                  </a:lnTo>
                  <a:lnTo>
                    <a:pt x="957071" y="690372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6542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3" y="3543300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385566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7734"/>
                  </a:moveTo>
                  <a:lnTo>
                    <a:pt x="0" y="117348"/>
                  </a:lnTo>
                  <a:lnTo>
                    <a:pt x="12192" y="80772"/>
                  </a:lnTo>
                  <a:lnTo>
                    <a:pt x="61721" y="22098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2098"/>
                  </a:lnTo>
                  <a:lnTo>
                    <a:pt x="240792" y="49530"/>
                  </a:lnTo>
                  <a:lnTo>
                    <a:pt x="274320" y="117348"/>
                  </a:lnTo>
                  <a:lnTo>
                    <a:pt x="277368" y="157734"/>
                  </a:lnTo>
                  <a:lnTo>
                    <a:pt x="277368" y="197358"/>
                  </a:lnTo>
                  <a:lnTo>
                    <a:pt x="290322" y="234696"/>
                  </a:lnTo>
                  <a:lnTo>
                    <a:pt x="311657" y="265176"/>
                  </a:lnTo>
                  <a:lnTo>
                    <a:pt x="339090" y="293369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3369"/>
                  </a:lnTo>
                  <a:lnTo>
                    <a:pt x="518159" y="265176"/>
                  </a:lnTo>
                  <a:lnTo>
                    <a:pt x="540258" y="234696"/>
                  </a:lnTo>
                  <a:lnTo>
                    <a:pt x="552450" y="197358"/>
                  </a:lnTo>
                  <a:lnTo>
                    <a:pt x="555498" y="1577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543300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543300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2849118"/>
            <a:ext cx="645795" cy="1388110"/>
            <a:chOff x="8430767" y="2849118"/>
            <a:chExt cx="645795" cy="1388110"/>
          </a:xfrm>
        </p:grpSpPr>
        <p:sp>
          <p:nvSpPr>
            <p:cNvPr id="20" name="object 20"/>
            <p:cNvSpPr/>
            <p:nvPr/>
          </p:nvSpPr>
          <p:spPr>
            <a:xfrm>
              <a:off x="8430767" y="3543300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2849118"/>
              <a:ext cx="0" cy="1388110"/>
            </a:xfrm>
            <a:custGeom>
              <a:avLst/>
              <a:gdLst/>
              <a:ahLst/>
              <a:cxnLst/>
              <a:rect l="l" t="t" r="r" b="b"/>
              <a:pathLst>
                <a:path h="1388110">
                  <a:moveTo>
                    <a:pt x="0" y="0"/>
                  </a:moveTo>
                  <a:lnTo>
                    <a:pt x="0" y="138760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963167" y="3543300"/>
            <a:ext cx="0" cy="462915"/>
          </a:xfrm>
          <a:custGeom>
            <a:avLst/>
            <a:gdLst/>
            <a:ahLst/>
            <a:cxnLst/>
            <a:rect l="l" t="t" r="r" b="b"/>
            <a:pathLst>
              <a:path h="462914">
                <a:moveTo>
                  <a:pt x="0" y="0"/>
                </a:moveTo>
                <a:lnTo>
                  <a:pt x="0" y="462534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238738" y="2423372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51" y="3490614"/>
            <a:ext cx="104609" cy="104609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51" y="3490614"/>
            <a:ext cx="104609" cy="104609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5751258" y="4112895"/>
            <a:ext cx="1936750" cy="1323975"/>
            <a:chOff x="5751258" y="4112895"/>
            <a:chExt cx="1936750" cy="1323975"/>
          </a:xfrm>
        </p:grpSpPr>
        <p:sp>
          <p:nvSpPr>
            <p:cNvPr id="27" name="object 27"/>
            <p:cNvSpPr/>
            <p:nvPr/>
          </p:nvSpPr>
          <p:spPr>
            <a:xfrm>
              <a:off x="6519671" y="4122420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82967" y="4122420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214615" y="4354068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523226" y="4757928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485888" y="4717542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446264" y="4680966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63611" y="4526280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214615" y="4354068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766815" y="4902708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70" h="518160">
                  <a:moveTo>
                    <a:pt x="521970" y="259079"/>
                  </a:moveTo>
                  <a:lnTo>
                    <a:pt x="515112" y="203453"/>
                  </a:lnTo>
                  <a:lnTo>
                    <a:pt x="499872" y="153923"/>
                  </a:lnTo>
                  <a:lnTo>
                    <a:pt x="472440" y="104394"/>
                  </a:lnTo>
                  <a:lnTo>
                    <a:pt x="435101" y="64769"/>
                  </a:lnTo>
                  <a:lnTo>
                    <a:pt x="391668" y="33528"/>
                  </a:lnTo>
                  <a:lnTo>
                    <a:pt x="342900" y="12191"/>
                  </a:lnTo>
                  <a:lnTo>
                    <a:pt x="287274" y="0"/>
                  </a:lnTo>
                  <a:lnTo>
                    <a:pt x="234696" y="0"/>
                  </a:lnTo>
                  <a:lnTo>
                    <a:pt x="182117" y="12191"/>
                  </a:lnTo>
                  <a:lnTo>
                    <a:pt x="129539" y="33528"/>
                  </a:lnTo>
                  <a:lnTo>
                    <a:pt x="86105" y="64769"/>
                  </a:lnTo>
                  <a:lnTo>
                    <a:pt x="49529" y="104394"/>
                  </a:lnTo>
                  <a:lnTo>
                    <a:pt x="24383" y="153923"/>
                  </a:lnTo>
                  <a:lnTo>
                    <a:pt x="6095" y="203453"/>
                  </a:lnTo>
                  <a:lnTo>
                    <a:pt x="0" y="259079"/>
                  </a:lnTo>
                  <a:lnTo>
                    <a:pt x="6096" y="314705"/>
                  </a:lnTo>
                  <a:lnTo>
                    <a:pt x="24384" y="363473"/>
                  </a:lnTo>
                  <a:lnTo>
                    <a:pt x="49529" y="413003"/>
                  </a:lnTo>
                  <a:lnTo>
                    <a:pt x="86106" y="453389"/>
                  </a:lnTo>
                  <a:lnTo>
                    <a:pt x="129540" y="483869"/>
                  </a:lnTo>
                  <a:lnTo>
                    <a:pt x="182118" y="505205"/>
                  </a:lnTo>
                  <a:lnTo>
                    <a:pt x="234696" y="518159"/>
                  </a:lnTo>
                  <a:lnTo>
                    <a:pt x="287274" y="518159"/>
                  </a:lnTo>
                  <a:lnTo>
                    <a:pt x="342900" y="505205"/>
                  </a:lnTo>
                  <a:lnTo>
                    <a:pt x="391668" y="483869"/>
                  </a:lnTo>
                  <a:lnTo>
                    <a:pt x="435101" y="453389"/>
                  </a:lnTo>
                  <a:lnTo>
                    <a:pt x="472440" y="413003"/>
                  </a:lnTo>
                  <a:lnTo>
                    <a:pt x="499872" y="363473"/>
                  </a:lnTo>
                  <a:lnTo>
                    <a:pt x="515112" y="314705"/>
                  </a:lnTo>
                  <a:lnTo>
                    <a:pt x="521970" y="25907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766815" y="4902708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70" h="518160">
                  <a:moveTo>
                    <a:pt x="0" y="259079"/>
                  </a:moveTo>
                  <a:lnTo>
                    <a:pt x="6095" y="203453"/>
                  </a:lnTo>
                  <a:lnTo>
                    <a:pt x="24383" y="153923"/>
                  </a:lnTo>
                  <a:lnTo>
                    <a:pt x="49529" y="104394"/>
                  </a:lnTo>
                  <a:lnTo>
                    <a:pt x="86105" y="64769"/>
                  </a:lnTo>
                  <a:lnTo>
                    <a:pt x="129539" y="33528"/>
                  </a:lnTo>
                  <a:lnTo>
                    <a:pt x="182117" y="12191"/>
                  </a:lnTo>
                  <a:lnTo>
                    <a:pt x="234696" y="0"/>
                  </a:lnTo>
                  <a:lnTo>
                    <a:pt x="287274" y="0"/>
                  </a:lnTo>
                  <a:lnTo>
                    <a:pt x="342900" y="12191"/>
                  </a:lnTo>
                  <a:lnTo>
                    <a:pt x="391668" y="33528"/>
                  </a:lnTo>
                  <a:lnTo>
                    <a:pt x="435101" y="64769"/>
                  </a:lnTo>
                  <a:lnTo>
                    <a:pt x="472440" y="104394"/>
                  </a:lnTo>
                  <a:lnTo>
                    <a:pt x="499872" y="153923"/>
                  </a:lnTo>
                  <a:lnTo>
                    <a:pt x="515112" y="203453"/>
                  </a:lnTo>
                  <a:lnTo>
                    <a:pt x="521970" y="259079"/>
                  </a:lnTo>
                  <a:lnTo>
                    <a:pt x="515112" y="314705"/>
                  </a:lnTo>
                  <a:lnTo>
                    <a:pt x="499872" y="363473"/>
                  </a:lnTo>
                  <a:lnTo>
                    <a:pt x="472440" y="413003"/>
                  </a:lnTo>
                  <a:lnTo>
                    <a:pt x="435101" y="453389"/>
                  </a:lnTo>
                  <a:lnTo>
                    <a:pt x="391668" y="483869"/>
                  </a:lnTo>
                  <a:lnTo>
                    <a:pt x="342900" y="505205"/>
                  </a:lnTo>
                  <a:lnTo>
                    <a:pt x="287274" y="518159"/>
                  </a:lnTo>
                  <a:lnTo>
                    <a:pt x="234696" y="518159"/>
                  </a:lnTo>
                  <a:lnTo>
                    <a:pt x="182118" y="505205"/>
                  </a:lnTo>
                  <a:lnTo>
                    <a:pt x="129540" y="483869"/>
                  </a:lnTo>
                  <a:lnTo>
                    <a:pt x="86106" y="453389"/>
                  </a:lnTo>
                  <a:lnTo>
                    <a:pt x="49529" y="413003"/>
                  </a:lnTo>
                  <a:lnTo>
                    <a:pt x="24384" y="363473"/>
                  </a:lnTo>
                  <a:lnTo>
                    <a:pt x="6096" y="314705"/>
                  </a:lnTo>
                  <a:lnTo>
                    <a:pt x="0" y="259079"/>
                  </a:lnTo>
                  <a:close/>
                </a:path>
              </a:pathLst>
            </a:custGeom>
            <a:ln w="30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706629" y="3154126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799795" y="3154126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682745" y="3311652"/>
            <a:ext cx="581025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4263390" y="3447180"/>
            <a:ext cx="2487930" cy="558800"/>
            <a:chOff x="4263390" y="3447180"/>
            <a:chExt cx="2487930" cy="558800"/>
          </a:xfrm>
        </p:grpSpPr>
        <p:sp>
          <p:nvSpPr>
            <p:cNvPr id="41" name="object 41"/>
            <p:cNvSpPr/>
            <p:nvPr/>
          </p:nvSpPr>
          <p:spPr>
            <a:xfrm>
              <a:off x="6057138" y="3543300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263390" y="3543300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668012" y="3832860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8"/>
                  </a:lnTo>
                  <a:lnTo>
                    <a:pt x="80010" y="108204"/>
                  </a:lnTo>
                  <a:lnTo>
                    <a:pt x="117348" y="114300"/>
                  </a:lnTo>
                  <a:lnTo>
                    <a:pt x="150876" y="108204"/>
                  </a:lnTo>
                  <a:lnTo>
                    <a:pt x="185166" y="92201"/>
                  </a:lnTo>
                  <a:lnTo>
                    <a:pt x="209550" y="67818"/>
                  </a:lnTo>
                  <a:lnTo>
                    <a:pt x="224790" y="34290"/>
                  </a:lnTo>
                  <a:lnTo>
                    <a:pt x="230886" y="0"/>
                  </a:lnTo>
                  <a:lnTo>
                    <a:pt x="237744" y="34290"/>
                  </a:lnTo>
                  <a:lnTo>
                    <a:pt x="252984" y="67818"/>
                  </a:lnTo>
                  <a:lnTo>
                    <a:pt x="277368" y="92201"/>
                  </a:lnTo>
                  <a:lnTo>
                    <a:pt x="311657" y="108204"/>
                  </a:lnTo>
                  <a:lnTo>
                    <a:pt x="348234" y="114300"/>
                  </a:lnTo>
                  <a:lnTo>
                    <a:pt x="382524" y="108204"/>
                  </a:lnTo>
                  <a:lnTo>
                    <a:pt x="416814" y="92201"/>
                  </a:lnTo>
                  <a:lnTo>
                    <a:pt x="441198" y="67818"/>
                  </a:lnTo>
                  <a:lnTo>
                    <a:pt x="456438" y="34290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898897" y="354330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74" y="3490614"/>
              <a:ext cx="104609" cy="104609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5593841" y="3456432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2098"/>
                  </a:lnTo>
                  <a:lnTo>
                    <a:pt x="348996" y="0"/>
                  </a:lnTo>
                  <a:lnTo>
                    <a:pt x="311658" y="6857"/>
                  </a:lnTo>
                  <a:lnTo>
                    <a:pt x="281178" y="22098"/>
                  </a:lnTo>
                  <a:lnTo>
                    <a:pt x="252984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2" y="80772"/>
                  </a:lnTo>
                  <a:lnTo>
                    <a:pt x="210312" y="46482"/>
                  </a:lnTo>
                  <a:lnTo>
                    <a:pt x="185166" y="22098"/>
                  </a:lnTo>
                  <a:lnTo>
                    <a:pt x="151638" y="6857"/>
                  </a:lnTo>
                  <a:lnTo>
                    <a:pt x="117347" y="0"/>
                  </a:lnTo>
                  <a:lnTo>
                    <a:pt x="80010" y="6857"/>
                  </a:lnTo>
                  <a:lnTo>
                    <a:pt x="46481" y="22098"/>
                  </a:lnTo>
                  <a:lnTo>
                    <a:pt x="21336" y="46482"/>
                  </a:lnTo>
                  <a:lnTo>
                    <a:pt x="6096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479541" y="354330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825490" y="354330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4658759" y="4054493"/>
            <a:ext cx="481330" cy="413384"/>
            <a:chOff x="4658759" y="4054493"/>
            <a:chExt cx="481330" cy="413384"/>
          </a:xfrm>
        </p:grpSpPr>
        <p:sp>
          <p:nvSpPr>
            <p:cNvPr id="50" name="object 50"/>
            <p:cNvSpPr/>
            <p:nvPr/>
          </p:nvSpPr>
          <p:spPr>
            <a:xfrm>
              <a:off x="4668011" y="4063745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114299"/>
                  </a:moveTo>
                  <a:lnTo>
                    <a:pt x="21335" y="46481"/>
                  </a:lnTo>
                  <a:lnTo>
                    <a:pt x="80009" y="6857"/>
                  </a:lnTo>
                  <a:lnTo>
                    <a:pt x="117348" y="0"/>
                  </a:lnTo>
                  <a:lnTo>
                    <a:pt x="150876" y="6857"/>
                  </a:lnTo>
                  <a:lnTo>
                    <a:pt x="185166" y="22098"/>
                  </a:lnTo>
                  <a:lnTo>
                    <a:pt x="209550" y="46481"/>
                  </a:lnTo>
                  <a:lnTo>
                    <a:pt x="224790" y="80771"/>
                  </a:lnTo>
                  <a:lnTo>
                    <a:pt x="230886" y="114299"/>
                  </a:lnTo>
                  <a:lnTo>
                    <a:pt x="237744" y="80771"/>
                  </a:lnTo>
                  <a:lnTo>
                    <a:pt x="252984" y="46481"/>
                  </a:lnTo>
                  <a:lnTo>
                    <a:pt x="277368" y="22098"/>
                  </a:lnTo>
                  <a:lnTo>
                    <a:pt x="311657" y="6857"/>
                  </a:lnTo>
                  <a:lnTo>
                    <a:pt x="348234" y="0"/>
                  </a:lnTo>
                  <a:lnTo>
                    <a:pt x="382524" y="6857"/>
                  </a:lnTo>
                  <a:lnTo>
                    <a:pt x="416814" y="22098"/>
                  </a:lnTo>
                  <a:lnTo>
                    <a:pt x="441198" y="46481"/>
                  </a:lnTo>
                  <a:lnTo>
                    <a:pt x="456438" y="80771"/>
                  </a:lnTo>
                  <a:lnTo>
                    <a:pt x="462534" y="11429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898897" y="4178046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6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4652266" y="3154126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850885" y="3311652"/>
            <a:ext cx="580390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568953" y="3154126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917946" y="4969804"/>
            <a:ext cx="218440" cy="395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00" spc="15" dirty="0">
                <a:latin typeface="Comic Sans MS"/>
                <a:cs typeface="Comic Sans MS"/>
              </a:rPr>
              <a:t>50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200" spc="15" dirty="0">
                <a:latin typeface="Comic Sans MS"/>
                <a:cs typeface="Comic Sans MS"/>
              </a:rPr>
              <a:t>BF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6288785" y="3996582"/>
            <a:ext cx="1851660" cy="1945005"/>
            <a:chOff x="6288785" y="3996582"/>
            <a:chExt cx="1851660" cy="1945005"/>
          </a:xfrm>
        </p:grpSpPr>
        <p:sp>
          <p:nvSpPr>
            <p:cNvPr id="57" name="object 57"/>
            <p:cNvSpPr/>
            <p:nvPr/>
          </p:nvSpPr>
          <p:spPr>
            <a:xfrm>
              <a:off x="7446264" y="4005833"/>
              <a:ext cx="463550" cy="1735455"/>
            </a:xfrm>
            <a:custGeom>
              <a:avLst/>
              <a:gdLst/>
              <a:ahLst/>
              <a:cxnLst/>
              <a:rect l="l" t="t" r="r" b="b"/>
              <a:pathLst>
                <a:path w="463550" h="1735454">
                  <a:moveTo>
                    <a:pt x="0" y="0"/>
                  </a:moveTo>
                  <a:lnTo>
                    <a:pt x="463295" y="0"/>
                  </a:lnTo>
                  <a:lnTo>
                    <a:pt x="463296" y="173507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677912" y="5932170"/>
              <a:ext cx="462915" cy="0"/>
            </a:xfrm>
            <a:custGeom>
              <a:avLst/>
              <a:gdLst/>
              <a:ahLst/>
              <a:cxnLst/>
              <a:rect l="l" t="t" r="r" b="b"/>
              <a:pathLst>
                <a:path w="462915">
                  <a:moveTo>
                    <a:pt x="0" y="0"/>
                  </a:move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909559" y="5624322"/>
              <a:ext cx="0" cy="307975"/>
            </a:xfrm>
            <a:custGeom>
              <a:avLst/>
              <a:gdLst/>
              <a:ahLst/>
              <a:cxnLst/>
              <a:rect l="l" t="t" r="r" b="b"/>
              <a:pathLst>
                <a:path h="307975">
                  <a:moveTo>
                    <a:pt x="0" y="0"/>
                  </a:moveTo>
                  <a:lnTo>
                    <a:pt x="0" y="307848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881365" y="4930140"/>
              <a:ext cx="114300" cy="462915"/>
            </a:xfrm>
            <a:custGeom>
              <a:avLst/>
              <a:gdLst/>
              <a:ahLst/>
              <a:cxnLst/>
              <a:rect l="l" t="t" r="r" b="b"/>
              <a:pathLst>
                <a:path w="114300" h="462914">
                  <a:moveTo>
                    <a:pt x="0" y="462534"/>
                  </a:moveTo>
                  <a:lnTo>
                    <a:pt x="64770" y="441198"/>
                  </a:lnTo>
                  <a:lnTo>
                    <a:pt x="92964" y="413004"/>
                  </a:lnTo>
                  <a:lnTo>
                    <a:pt x="114300" y="348234"/>
                  </a:lnTo>
                  <a:lnTo>
                    <a:pt x="108204" y="311658"/>
                  </a:lnTo>
                  <a:lnTo>
                    <a:pt x="92964" y="280416"/>
                  </a:lnTo>
                  <a:lnTo>
                    <a:pt x="64770" y="252984"/>
                  </a:lnTo>
                  <a:lnTo>
                    <a:pt x="34289" y="237744"/>
                  </a:lnTo>
                  <a:lnTo>
                    <a:pt x="0" y="231647"/>
                  </a:lnTo>
                  <a:lnTo>
                    <a:pt x="34289" y="225552"/>
                  </a:lnTo>
                  <a:lnTo>
                    <a:pt x="67817" y="209550"/>
                  </a:lnTo>
                  <a:lnTo>
                    <a:pt x="92964" y="185166"/>
                  </a:lnTo>
                  <a:lnTo>
                    <a:pt x="108203" y="151638"/>
                  </a:lnTo>
                  <a:lnTo>
                    <a:pt x="114299" y="117347"/>
                  </a:lnTo>
                  <a:lnTo>
                    <a:pt x="108203" y="80772"/>
                  </a:lnTo>
                  <a:lnTo>
                    <a:pt x="92964" y="46482"/>
                  </a:lnTo>
                  <a:lnTo>
                    <a:pt x="67817" y="22097"/>
                  </a:lnTo>
                  <a:lnTo>
                    <a:pt x="34289" y="6096"/>
                  </a:ln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909559" y="4816601"/>
              <a:ext cx="0" cy="693420"/>
            </a:xfrm>
            <a:custGeom>
              <a:avLst/>
              <a:gdLst/>
              <a:ahLst/>
              <a:cxnLst/>
              <a:rect l="l" t="t" r="r" b="b"/>
              <a:pathLst>
                <a:path h="693420">
                  <a:moveTo>
                    <a:pt x="0" y="0"/>
                  </a:moveTo>
                  <a:lnTo>
                    <a:pt x="0" y="69342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288785" y="5161788"/>
              <a:ext cx="1621155" cy="0"/>
            </a:xfrm>
            <a:custGeom>
              <a:avLst/>
              <a:gdLst/>
              <a:ahLst/>
              <a:cxnLst/>
              <a:rect l="l" t="t" r="r" b="b"/>
              <a:pathLst>
                <a:path w="1621154">
                  <a:moveTo>
                    <a:pt x="1620774" y="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/>
          <p:nvPr/>
        </p:nvSpPr>
        <p:spPr>
          <a:xfrm>
            <a:off x="7831835" y="6086094"/>
            <a:ext cx="154940" cy="0"/>
          </a:xfrm>
          <a:custGeom>
            <a:avLst/>
            <a:gdLst/>
            <a:ahLst/>
            <a:cxnLst/>
            <a:rect l="l" t="t" r="r" b="b"/>
            <a:pathLst>
              <a:path w="154940">
                <a:moveTo>
                  <a:pt x="0" y="0"/>
                </a:moveTo>
                <a:lnTo>
                  <a:pt x="15468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754873" y="6009132"/>
            <a:ext cx="308610" cy="0"/>
          </a:xfrm>
          <a:custGeom>
            <a:avLst/>
            <a:gdLst/>
            <a:ahLst/>
            <a:cxnLst/>
            <a:rect l="l" t="t" r="r" b="b"/>
            <a:pathLst>
              <a:path w="308609">
                <a:moveTo>
                  <a:pt x="0" y="0"/>
                </a:moveTo>
                <a:lnTo>
                  <a:pt x="30861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8053836" y="5031689"/>
            <a:ext cx="2933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TC</a:t>
            </a:r>
            <a:endParaRPr sz="1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73350" y="2740406"/>
            <a:ext cx="4672330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Generator</a:t>
            </a:r>
            <a:r>
              <a:rPr sz="4800" b="0" spc="-75" dirty="0">
                <a:latin typeface="Arial MT"/>
                <a:cs typeface="Arial MT"/>
              </a:rPr>
              <a:t> </a:t>
            </a:r>
            <a:r>
              <a:rPr sz="4800" b="0" spc="-5" dirty="0">
                <a:latin typeface="Arial MT"/>
                <a:cs typeface="Arial MT"/>
              </a:rPr>
              <a:t>Circuit </a:t>
            </a:r>
            <a:r>
              <a:rPr sz="4800" b="0" spc="-1315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Breaker </a:t>
            </a:r>
            <a:r>
              <a:rPr sz="4800" b="0" spc="-5" dirty="0">
                <a:latin typeface="Arial MT"/>
                <a:cs typeface="Arial MT"/>
              </a:rPr>
              <a:t>Failure </a:t>
            </a:r>
            <a:r>
              <a:rPr sz="4800" b="0" dirty="0">
                <a:latin typeface="Arial MT"/>
                <a:cs typeface="Arial MT"/>
              </a:rPr>
              <a:t> (50BF)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2567" y="822453"/>
            <a:ext cx="50330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Generator</a:t>
            </a:r>
            <a:r>
              <a:rPr sz="3200" spc="-5" dirty="0"/>
              <a:t> </a:t>
            </a:r>
            <a:r>
              <a:rPr sz="3200" spc="-10" dirty="0"/>
              <a:t>Breaker</a:t>
            </a:r>
            <a:r>
              <a:rPr sz="3200" spc="-5" dirty="0"/>
              <a:t> </a:t>
            </a:r>
            <a:r>
              <a:rPr sz="3200" spc="-10" dirty="0"/>
              <a:t>Failure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070103" y="1698751"/>
            <a:ext cx="7647305" cy="46818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654685">
              <a:lnSpc>
                <a:spcPct val="100000"/>
              </a:lnSpc>
              <a:spcBef>
                <a:spcPts val="95"/>
              </a:spcBef>
            </a:pPr>
            <a:r>
              <a:rPr sz="3200" b="1" spc="-10" dirty="0">
                <a:latin typeface="Arial"/>
                <a:cs typeface="Arial"/>
              </a:rPr>
              <a:t>Generator </a:t>
            </a:r>
            <a:r>
              <a:rPr sz="3200" b="1" spc="-5" dirty="0">
                <a:latin typeface="Arial"/>
                <a:cs typeface="Arial"/>
              </a:rPr>
              <a:t>trips </a:t>
            </a:r>
            <a:r>
              <a:rPr sz="3200" b="1" spc="-10" dirty="0">
                <a:latin typeface="Arial"/>
                <a:cs typeface="Arial"/>
              </a:rPr>
              <a:t>may</a:t>
            </a:r>
            <a:r>
              <a:rPr sz="3200" b="1" spc="-5" dirty="0">
                <a:latin typeface="Arial"/>
                <a:cs typeface="Arial"/>
              </a:rPr>
              <a:t> not</a:t>
            </a:r>
            <a:r>
              <a:rPr sz="3200" b="1" spc="-10" dirty="0">
                <a:latin typeface="Arial"/>
                <a:cs typeface="Arial"/>
              </a:rPr>
              <a:t> always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be </a:t>
            </a:r>
            <a:r>
              <a:rPr sz="3200" b="1" spc="-87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from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high </a:t>
            </a:r>
            <a:r>
              <a:rPr sz="3200" b="1" spc="-10" dirty="0">
                <a:latin typeface="Arial"/>
                <a:cs typeface="Arial"/>
              </a:rPr>
              <a:t>current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events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(faults)</a:t>
            </a:r>
            <a:endParaRPr sz="3200">
              <a:latin typeface="Arial"/>
              <a:cs typeface="Arial"/>
            </a:endParaRPr>
          </a:p>
          <a:p>
            <a:pPr marL="355600" marR="652145" indent="-343535">
              <a:lnSpc>
                <a:spcPct val="100000"/>
              </a:lnSpc>
              <a:spcBef>
                <a:spcPts val="760"/>
              </a:spcBef>
              <a:buFont typeface="Arial MT"/>
              <a:buChar char="•"/>
              <a:tabLst>
                <a:tab pos="354965" algn="l"/>
                <a:tab pos="356235" algn="l"/>
              </a:tabLst>
            </a:pPr>
            <a:r>
              <a:rPr sz="3200" b="1" spc="-5" dirty="0">
                <a:latin typeface="Arial"/>
                <a:cs typeface="Arial"/>
              </a:rPr>
              <a:t>Trips </a:t>
            </a:r>
            <a:r>
              <a:rPr sz="3200" b="1" spc="-10" dirty="0">
                <a:latin typeface="Arial"/>
                <a:cs typeface="Arial"/>
              </a:rPr>
              <a:t>may </a:t>
            </a:r>
            <a:r>
              <a:rPr sz="3200" b="1" spc="-5" dirty="0">
                <a:latin typeface="Arial"/>
                <a:cs typeface="Arial"/>
              </a:rPr>
              <a:t>not be from </a:t>
            </a:r>
            <a:r>
              <a:rPr sz="3200" b="1" spc="-10" dirty="0">
                <a:latin typeface="Arial"/>
                <a:cs typeface="Arial"/>
              </a:rPr>
              <a:t>overcurrent </a:t>
            </a:r>
            <a:r>
              <a:rPr sz="3200" b="1" spc="-87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events</a:t>
            </a:r>
            <a:endParaRPr sz="3200">
              <a:latin typeface="Arial"/>
              <a:cs typeface="Arial"/>
            </a:endParaRPr>
          </a:p>
          <a:p>
            <a:pPr marL="755650" lvl="1" indent="-287020">
              <a:lnSpc>
                <a:spcPct val="100000"/>
              </a:lnSpc>
              <a:spcBef>
                <a:spcPts val="685"/>
              </a:spcBef>
              <a:buChar char="-"/>
              <a:tabLst>
                <a:tab pos="755650" algn="l"/>
                <a:tab pos="756285" algn="l"/>
              </a:tabLst>
            </a:pPr>
            <a:r>
              <a:rPr sz="2800" dirty="0">
                <a:latin typeface="Arial MT"/>
                <a:cs typeface="Arial MT"/>
              </a:rPr>
              <a:t>Overexcitation</a:t>
            </a:r>
            <a:endParaRPr sz="2800">
              <a:latin typeface="Arial MT"/>
              <a:cs typeface="Arial MT"/>
            </a:endParaRPr>
          </a:p>
          <a:p>
            <a:pPr marL="755015" lvl="1" indent="-286385">
              <a:lnSpc>
                <a:spcPct val="100000"/>
              </a:lnSpc>
              <a:spcBef>
                <a:spcPts val="680"/>
              </a:spcBef>
              <a:buChar char="-"/>
              <a:tabLst>
                <a:tab pos="755015" algn="l"/>
                <a:tab pos="755650" algn="l"/>
              </a:tabLst>
            </a:pPr>
            <a:r>
              <a:rPr sz="2800" dirty="0">
                <a:latin typeface="Arial MT"/>
                <a:cs typeface="Arial MT"/>
              </a:rPr>
              <a:t>Overvoltage</a:t>
            </a:r>
            <a:endParaRPr sz="2800">
              <a:latin typeface="Arial MT"/>
              <a:cs typeface="Arial MT"/>
            </a:endParaRPr>
          </a:p>
          <a:p>
            <a:pPr marL="755015" lvl="1" indent="-286385">
              <a:lnSpc>
                <a:spcPct val="100000"/>
              </a:lnSpc>
              <a:spcBef>
                <a:spcPts val="675"/>
              </a:spcBef>
              <a:buChar char="-"/>
              <a:tabLst>
                <a:tab pos="755015" algn="l"/>
                <a:tab pos="755650" algn="l"/>
              </a:tabLst>
            </a:pPr>
            <a:r>
              <a:rPr sz="2800" dirty="0">
                <a:latin typeface="Arial MT"/>
                <a:cs typeface="Arial MT"/>
              </a:rPr>
              <a:t>Sequential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tripping</a:t>
            </a:r>
            <a:endParaRPr sz="28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750"/>
              </a:spcBef>
              <a:buFont typeface="Arial MT"/>
              <a:buChar char="•"/>
              <a:tabLst>
                <a:tab pos="354965" algn="l"/>
                <a:tab pos="356235" algn="l"/>
              </a:tabLst>
            </a:pPr>
            <a:r>
              <a:rPr sz="3200" b="1" spc="-10" dirty="0">
                <a:latin typeface="Arial"/>
                <a:cs typeface="Arial"/>
              </a:rPr>
              <a:t>Need</a:t>
            </a:r>
            <a:r>
              <a:rPr sz="3200" b="1" spc="-5" dirty="0">
                <a:latin typeface="Arial"/>
                <a:cs typeface="Arial"/>
              </a:rPr>
              <a:t> to </a:t>
            </a:r>
            <a:r>
              <a:rPr sz="3200" b="1" spc="-10" dirty="0">
                <a:latin typeface="Arial"/>
                <a:cs typeface="Arial"/>
              </a:rPr>
              <a:t>examine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auxiliary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contact 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status</a:t>
            </a:r>
            <a:r>
              <a:rPr sz="3200" b="1" spc="-5" dirty="0">
                <a:latin typeface="Arial"/>
                <a:cs typeface="Arial"/>
              </a:rPr>
              <a:t> in addition to </a:t>
            </a:r>
            <a:r>
              <a:rPr sz="3200" b="1" spc="-10" dirty="0">
                <a:latin typeface="Arial"/>
                <a:cs typeface="Arial"/>
              </a:rPr>
              <a:t>current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detection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13054" y="646431"/>
            <a:ext cx="64312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Generator</a:t>
            </a:r>
            <a:r>
              <a:rPr sz="3200" spc="5" dirty="0"/>
              <a:t> </a:t>
            </a:r>
            <a:r>
              <a:rPr sz="3200" spc="-10" dirty="0"/>
              <a:t>Circuit</a:t>
            </a:r>
            <a:r>
              <a:rPr sz="3200" spc="5" dirty="0"/>
              <a:t> </a:t>
            </a:r>
            <a:r>
              <a:rPr sz="3200" spc="-10" dirty="0"/>
              <a:t>Breaker</a:t>
            </a:r>
            <a:r>
              <a:rPr sz="3200" spc="5" dirty="0"/>
              <a:t> </a:t>
            </a:r>
            <a:r>
              <a:rPr sz="3200" spc="-10" dirty="0"/>
              <a:t>Failure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076201" y="1395474"/>
            <a:ext cx="8053070" cy="3527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algn="just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Arial MT"/>
                <a:cs typeface="Arial MT"/>
              </a:rPr>
              <a:t>If a breaker does not clear the fault or abnormal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condition</a:t>
            </a:r>
            <a:r>
              <a:rPr sz="2800" spc="5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5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5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specified</a:t>
            </a:r>
            <a:r>
              <a:rPr sz="2800" spc="5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time,</a:t>
            </a:r>
            <a:r>
              <a:rPr sz="2800" spc="5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5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timer</a:t>
            </a:r>
            <a:r>
              <a:rPr sz="2800" spc="5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will</a:t>
            </a:r>
            <a:r>
              <a:rPr sz="2800" spc="5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trip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 necessary breakers to remove the generator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from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system.</a:t>
            </a:r>
            <a:endParaRPr sz="2800">
              <a:latin typeface="Arial MT"/>
              <a:cs typeface="Arial MT"/>
            </a:endParaRPr>
          </a:p>
          <a:p>
            <a:pPr marL="354965" marR="8890" indent="-342900" algn="just">
              <a:lnSpc>
                <a:spcPct val="100000"/>
              </a:lnSpc>
              <a:spcBef>
                <a:spcPts val="685"/>
              </a:spcBef>
              <a:buClr>
                <a:srgbClr val="FF0000"/>
              </a:buClr>
              <a:buFont typeface="Wingdings"/>
              <a:buChar char="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To initiate the breaker-failure timer, a protective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relay must operate and a current detector or a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breaker "a" switch must indicate that the breaker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has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failed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open, as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shown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 Figure.</a:t>
            </a:r>
            <a:endParaRPr sz="2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14625" y="5257799"/>
            <a:ext cx="5267325" cy="18196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21385" y="1001523"/>
            <a:ext cx="71850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Typical</a:t>
            </a:r>
            <a:r>
              <a:rPr spc="-20" dirty="0"/>
              <a:t> </a:t>
            </a:r>
            <a:r>
              <a:rPr dirty="0"/>
              <a:t>Transmission</a:t>
            </a:r>
            <a:r>
              <a:rPr spc="-15" dirty="0"/>
              <a:t> </a:t>
            </a:r>
            <a:r>
              <a:rPr dirty="0"/>
              <a:t>Line</a:t>
            </a:r>
            <a:r>
              <a:rPr spc="-15" dirty="0"/>
              <a:t> </a:t>
            </a:r>
            <a:r>
              <a:rPr dirty="0"/>
              <a:t>Breaker</a:t>
            </a:r>
            <a:r>
              <a:rPr spc="-15" dirty="0"/>
              <a:t> </a:t>
            </a:r>
            <a:r>
              <a:rPr dirty="0"/>
              <a:t>Failure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62000" y="1661922"/>
            <a:ext cx="8610600" cy="5501005"/>
            <a:chOff x="762000" y="1661922"/>
            <a:chExt cx="8610600" cy="55010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1738122"/>
              <a:ext cx="8534400" cy="542467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2000" y="1661922"/>
              <a:ext cx="8534400" cy="5424677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8090" y="970277"/>
            <a:ext cx="50330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Generator</a:t>
            </a:r>
            <a:r>
              <a:rPr sz="3200" spc="-5" dirty="0"/>
              <a:t> </a:t>
            </a:r>
            <a:r>
              <a:rPr sz="3200" spc="-10" dirty="0"/>
              <a:t>Breaker</a:t>
            </a:r>
            <a:r>
              <a:rPr sz="3200" spc="-5" dirty="0"/>
              <a:t> </a:t>
            </a:r>
            <a:r>
              <a:rPr sz="3200" spc="-10" dirty="0"/>
              <a:t>Failure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838200" y="1711452"/>
            <a:ext cx="8534400" cy="5451475"/>
            <a:chOff x="838200" y="1711452"/>
            <a:chExt cx="8534400" cy="54514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" y="1787652"/>
              <a:ext cx="8458200" cy="537514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200" y="1711452"/>
              <a:ext cx="8458200" cy="5375147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13054" y="646431"/>
            <a:ext cx="64312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Generator</a:t>
            </a:r>
            <a:r>
              <a:rPr sz="3200" spc="5" dirty="0"/>
              <a:t> </a:t>
            </a:r>
            <a:r>
              <a:rPr sz="3200" spc="-10" dirty="0"/>
              <a:t>Circuit</a:t>
            </a:r>
            <a:r>
              <a:rPr sz="3200" spc="5" dirty="0"/>
              <a:t> </a:t>
            </a:r>
            <a:r>
              <a:rPr sz="3200" spc="-10" dirty="0"/>
              <a:t>Breaker</a:t>
            </a:r>
            <a:r>
              <a:rPr sz="3200" spc="5" dirty="0"/>
              <a:t> </a:t>
            </a:r>
            <a:r>
              <a:rPr sz="3200" spc="-10" dirty="0"/>
              <a:t>Failure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833437" y="1519237"/>
            <a:ext cx="8467725" cy="3743325"/>
            <a:chOff x="833437" y="1519237"/>
            <a:chExt cx="8467725" cy="3743325"/>
          </a:xfrm>
        </p:grpSpPr>
        <p:sp>
          <p:nvSpPr>
            <p:cNvPr id="4" name="object 4"/>
            <p:cNvSpPr/>
            <p:nvPr/>
          </p:nvSpPr>
          <p:spPr>
            <a:xfrm>
              <a:off x="838200" y="1524000"/>
              <a:ext cx="8458200" cy="3733800"/>
            </a:xfrm>
            <a:custGeom>
              <a:avLst/>
              <a:gdLst/>
              <a:ahLst/>
              <a:cxnLst/>
              <a:rect l="l" t="t" r="r" b="b"/>
              <a:pathLst>
                <a:path w="8458200" h="3733800">
                  <a:moveTo>
                    <a:pt x="8458200" y="3733800"/>
                  </a:moveTo>
                  <a:lnTo>
                    <a:pt x="8458200" y="0"/>
                  </a:lnTo>
                  <a:lnTo>
                    <a:pt x="0" y="0"/>
                  </a:lnTo>
                  <a:lnTo>
                    <a:pt x="0" y="3733800"/>
                  </a:lnTo>
                  <a:lnTo>
                    <a:pt x="8458200" y="3733800"/>
                  </a:lnTo>
                  <a:close/>
                </a:path>
              </a:pathLst>
            </a:custGeom>
            <a:solidFill>
              <a:srgbClr val="AFAF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38200" y="1524000"/>
              <a:ext cx="8458200" cy="3733800"/>
            </a:xfrm>
            <a:custGeom>
              <a:avLst/>
              <a:gdLst/>
              <a:ahLst/>
              <a:cxnLst/>
              <a:rect l="l" t="t" r="r" b="b"/>
              <a:pathLst>
                <a:path w="8458200" h="3733800">
                  <a:moveTo>
                    <a:pt x="0" y="0"/>
                  </a:moveTo>
                  <a:lnTo>
                    <a:pt x="0" y="3733800"/>
                  </a:lnTo>
                  <a:lnTo>
                    <a:pt x="8458200" y="3733800"/>
                  </a:lnTo>
                  <a:lnTo>
                    <a:pt x="84582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76180" y="1776479"/>
            <a:ext cx="8049895" cy="3272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C37.102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100">
              <a:latin typeface="Arial"/>
              <a:cs typeface="Arial"/>
            </a:endParaRPr>
          </a:p>
          <a:p>
            <a:pPr marL="354965" marR="5080" indent="-342900" algn="just">
              <a:lnSpc>
                <a:spcPct val="100000"/>
              </a:lnSpc>
              <a:buClr>
                <a:srgbClr val="FF0000"/>
              </a:buClr>
              <a:buFont typeface="Wingdings"/>
              <a:buChar char=""/>
              <a:tabLst>
                <a:tab pos="356235" algn="l"/>
              </a:tabLst>
            </a:pPr>
            <a:r>
              <a:rPr sz="28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Current detector PU</a:t>
            </a:r>
            <a:r>
              <a:rPr sz="2800" dirty="0">
                <a:latin typeface="Arial MT"/>
                <a:cs typeface="Arial MT"/>
              </a:rPr>
              <a:t>: should be more sensitive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than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lowest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current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present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during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fault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involving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currents.</a:t>
            </a:r>
            <a:endParaRPr sz="2800">
              <a:latin typeface="Arial MT"/>
              <a:cs typeface="Arial MT"/>
            </a:endParaRPr>
          </a:p>
          <a:p>
            <a:pPr marL="355600" marR="6985" indent="-343535" algn="just">
              <a:lnSpc>
                <a:spcPct val="100000"/>
              </a:lnSpc>
              <a:spcBef>
                <a:spcPts val="680"/>
              </a:spcBef>
              <a:buClr>
                <a:srgbClr val="FF0000"/>
              </a:buClr>
              <a:buFont typeface="Wingdings"/>
              <a:buChar char=""/>
              <a:tabLst>
                <a:tab pos="355600" algn="l"/>
              </a:tabLst>
            </a:pPr>
            <a:r>
              <a:rPr sz="28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Timer:</a:t>
            </a:r>
            <a:r>
              <a:rPr sz="2800" dirty="0">
                <a:latin typeface="Arial MT"/>
                <a:cs typeface="Arial MT"/>
              </a:rPr>
              <a:t> &gt; Gen breaker interrupting time + Current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detector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dropout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 +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safety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margin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86207" y="788927"/>
            <a:ext cx="625665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Breaker</a:t>
            </a:r>
            <a:r>
              <a:rPr spc="-15" dirty="0"/>
              <a:t> </a:t>
            </a:r>
            <a:r>
              <a:rPr dirty="0"/>
              <a:t>Pole</a:t>
            </a:r>
            <a:r>
              <a:rPr spc="-15" dirty="0"/>
              <a:t> </a:t>
            </a:r>
            <a:r>
              <a:rPr dirty="0"/>
              <a:t>Flashover</a:t>
            </a:r>
            <a:r>
              <a:rPr spc="-15" dirty="0"/>
              <a:t> </a:t>
            </a:r>
            <a:r>
              <a:rPr dirty="0"/>
              <a:t>&amp;</a:t>
            </a:r>
            <a:r>
              <a:rPr spc="-15" dirty="0"/>
              <a:t> </a:t>
            </a:r>
            <a:r>
              <a:rPr dirty="0"/>
              <a:t>Stuck</a:t>
            </a:r>
            <a:r>
              <a:rPr spc="-10" dirty="0"/>
              <a:t> </a:t>
            </a:r>
            <a:r>
              <a:rPr dirty="0"/>
              <a:t>Pole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1545" y="2113630"/>
            <a:ext cx="6485441" cy="46191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45614" marR="5080" indent="-847725">
              <a:lnSpc>
                <a:spcPct val="100000"/>
              </a:lnSpc>
              <a:spcBef>
                <a:spcPts val="100"/>
              </a:spcBef>
            </a:pPr>
            <a:r>
              <a:rPr dirty="0"/>
              <a:t>Modified</a:t>
            </a:r>
            <a:r>
              <a:rPr spc="-20" dirty="0"/>
              <a:t> </a:t>
            </a:r>
            <a:r>
              <a:rPr dirty="0"/>
              <a:t>Breaker</a:t>
            </a:r>
            <a:r>
              <a:rPr spc="-15" dirty="0"/>
              <a:t> </a:t>
            </a:r>
            <a:r>
              <a:rPr dirty="0"/>
              <a:t>Failure</a:t>
            </a:r>
            <a:r>
              <a:rPr spc="-20" dirty="0"/>
              <a:t> </a:t>
            </a:r>
            <a:r>
              <a:rPr dirty="0"/>
              <a:t>Logic</a:t>
            </a:r>
            <a:r>
              <a:rPr spc="-15" dirty="0"/>
              <a:t> </a:t>
            </a:r>
            <a:r>
              <a:rPr dirty="0"/>
              <a:t>for </a:t>
            </a:r>
            <a:r>
              <a:rPr spc="-765" dirty="0"/>
              <a:t> </a:t>
            </a:r>
            <a:r>
              <a:rPr dirty="0"/>
              <a:t>Breaker</a:t>
            </a:r>
            <a:r>
              <a:rPr spc="-10" dirty="0"/>
              <a:t> </a:t>
            </a:r>
            <a:r>
              <a:rPr dirty="0"/>
              <a:t>Head</a:t>
            </a:r>
            <a:r>
              <a:rPr spc="-10" dirty="0"/>
              <a:t> </a:t>
            </a:r>
            <a:r>
              <a:rPr dirty="0"/>
              <a:t>Flashover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70111" y="2008134"/>
            <a:ext cx="792099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02005" algn="l"/>
              </a:tabLst>
            </a:pPr>
            <a:r>
              <a:rPr sz="2000" b="1" spc="-10" dirty="0">
                <a:latin typeface="Arial"/>
                <a:cs typeface="Arial"/>
              </a:rPr>
              <a:t>Note:	Current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Detector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(CD)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must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be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set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below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flashover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current.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14400" y="2514600"/>
            <a:ext cx="8305800" cy="4691380"/>
            <a:chOff x="914400" y="2514600"/>
            <a:chExt cx="8305800" cy="469138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0" y="2590800"/>
              <a:ext cx="8229600" cy="461467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4400" y="2514600"/>
              <a:ext cx="8229600" cy="461467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7472" y="869188"/>
            <a:ext cx="6352032" cy="3962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0201" y="777999"/>
            <a:ext cx="63938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60FL-</a:t>
            </a:r>
            <a:r>
              <a:rPr sz="3200" spc="-1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PERDIDA</a:t>
            </a:r>
            <a:r>
              <a:rPr sz="3200" spc="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DE</a:t>
            </a:r>
            <a:r>
              <a:rPr sz="320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FUSIBLES.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200" y="1533975"/>
            <a:ext cx="8487410" cy="3670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525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En generadores grandes, </a:t>
            </a:r>
            <a:r>
              <a:rPr sz="2600" dirty="0">
                <a:latin typeface="Comic Sans MS"/>
                <a:cs typeface="Comic Sans MS"/>
              </a:rPr>
              <a:t>es </a:t>
            </a:r>
            <a:r>
              <a:rPr sz="2600" spc="-5" dirty="0">
                <a:latin typeface="Comic Sans MS"/>
                <a:cs typeface="Comic Sans MS"/>
              </a:rPr>
              <a:t>práctica común usar dos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más grupos de transformadores de potencial (TP’s) en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zona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protección 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generador.</a:t>
            </a:r>
            <a:endParaRPr sz="2600">
              <a:latin typeface="Comic Sans MS"/>
              <a:cs typeface="Comic Sans MS"/>
            </a:endParaRPr>
          </a:p>
          <a:p>
            <a:pPr marL="12700" marR="889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Los TP’s están normalmente conectados en estrella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normalmente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tienen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fusibles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secundarios</a:t>
            </a:r>
            <a:r>
              <a:rPr sz="2600" dirty="0">
                <a:latin typeface="Comic Sans MS"/>
                <a:cs typeface="Comic Sans MS"/>
              </a:rPr>
              <a:t> y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posiblemente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fusibles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primarios.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Estos TP’s son usados para proporcionar potencial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los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protección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regulador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tensión.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2" y="539819"/>
            <a:ext cx="8487410" cy="5255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Si se funde un fusible en los circuitos de los TPs, las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tensiones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secundarias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aplicadas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relés</a:t>
            </a:r>
            <a:r>
              <a:rPr sz="2600" dirty="0">
                <a:latin typeface="Comic Sans MS"/>
                <a:cs typeface="Comic Sans MS"/>
              </a:rPr>
              <a:t> y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regulador de tensión serán reducidas en magnitud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desplazadas</a:t>
            </a:r>
            <a:r>
              <a:rPr sz="2600" spc="-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 ángulo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fase.</a:t>
            </a:r>
            <a:endParaRPr sz="2600">
              <a:latin typeface="Comic Sans MS"/>
              <a:cs typeface="Comic Sans MS"/>
            </a:endParaRPr>
          </a:p>
          <a:p>
            <a:pPr marL="12700" marR="762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Típicamente,</a:t>
            </a:r>
            <a:r>
              <a:rPr sz="2600" spc="65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los</a:t>
            </a:r>
            <a:r>
              <a:rPr sz="2600" spc="6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esquemas</a:t>
            </a:r>
            <a:r>
              <a:rPr sz="2600" spc="6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6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protección</a:t>
            </a:r>
            <a:r>
              <a:rPr sz="2600" spc="6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tales</a:t>
            </a:r>
            <a:r>
              <a:rPr sz="2600" spc="6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como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21, 32, 40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51V son afectados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normalmente son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bloqueados</a:t>
            </a:r>
            <a:r>
              <a:rPr sz="2600" spc="-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cuando se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pierde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potencial.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Si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TP's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pierden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potencial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alimentan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regulador, su control se debe transferir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operación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manual,</a:t>
            </a:r>
            <a:r>
              <a:rPr sz="2600" spc="73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7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otro</a:t>
            </a:r>
            <a:r>
              <a:rPr sz="2600" spc="7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regulador</a:t>
            </a:r>
            <a:r>
              <a:rPr sz="2600" spc="7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o</a:t>
            </a:r>
            <a:r>
              <a:rPr sz="2600" spc="74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7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otros</a:t>
            </a:r>
            <a:r>
              <a:rPr sz="2600" spc="7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TPs,</a:t>
            </a:r>
            <a:r>
              <a:rPr sz="2600" spc="7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</a:t>
            </a:r>
            <a:r>
              <a:rPr sz="2600" spc="7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spc="7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apropiado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evitar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condicion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sobreexcitacion.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7410" cy="4066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El método más común para proporcionar protección por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pérdida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señal de TP’s es un relevador de balance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tensiones,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secundaria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trifásica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dirty="0">
                <a:latin typeface="Comic Sans MS"/>
                <a:cs typeface="Comic Sans MS"/>
              </a:rPr>
              <a:t>2</a:t>
            </a:r>
            <a:r>
              <a:rPr sz="2600" spc="-5" dirty="0">
                <a:latin typeface="Comic Sans MS"/>
                <a:cs typeface="Comic Sans MS"/>
              </a:rPr>
              <a:t> grupos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TP’s.</a:t>
            </a:r>
            <a:endParaRPr sz="2600">
              <a:latin typeface="Comic Sans MS"/>
              <a:cs typeface="Comic Sans MS"/>
            </a:endParaRPr>
          </a:p>
          <a:p>
            <a:pPr marL="12700" marR="825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Cuando un fusible se funde en el circuito de alguna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 fases de un grupo de TP’s, la relación de tensiones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sufre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desbalance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relevador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opera.</a:t>
            </a:r>
            <a:endParaRPr sz="2600">
              <a:latin typeface="Comic Sans MS"/>
              <a:cs typeface="Comic Sans MS"/>
            </a:endParaRPr>
          </a:p>
          <a:p>
            <a:pPr marL="12700" marR="825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Históricamente,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relevador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ajustado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alrededor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15%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desbalance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entre tensiones.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75080" y="2702249"/>
            <a:ext cx="1149350" cy="552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450" spc="10" dirty="0">
                <a:solidFill>
                  <a:srgbClr val="0000FF"/>
                </a:solidFill>
                <a:latin typeface="Comic Sans MS"/>
                <a:cs typeface="Comic Sans MS"/>
              </a:rPr>
              <a:t>GEN.</a:t>
            </a:r>
            <a:endParaRPr sz="345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05265" y="4213168"/>
            <a:ext cx="2055495" cy="21164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54305" indent="179070">
              <a:lnSpc>
                <a:spcPct val="100000"/>
              </a:lnSpc>
              <a:spcBef>
                <a:spcPts val="105"/>
              </a:spcBef>
            </a:pPr>
            <a:r>
              <a:rPr sz="3450" b="1" dirty="0">
                <a:solidFill>
                  <a:srgbClr val="0000FF"/>
                </a:solidFill>
                <a:latin typeface="Comic Sans MS"/>
                <a:cs typeface="Comic Sans MS"/>
              </a:rPr>
              <a:t>TRAFO </a:t>
            </a:r>
            <a:r>
              <a:rPr sz="3450" b="1" spc="-148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3450" b="1" spc="5" dirty="0">
                <a:solidFill>
                  <a:srgbClr val="0000FF"/>
                </a:solidFill>
                <a:latin typeface="Comic Sans MS"/>
                <a:cs typeface="Comic Sans MS"/>
              </a:rPr>
              <a:t>UNIDAD</a:t>
            </a:r>
            <a:endParaRPr sz="3450">
              <a:latin typeface="Comic Sans MS"/>
              <a:cs typeface="Comic Sans MS"/>
            </a:endParaRPr>
          </a:p>
          <a:p>
            <a:pPr marL="476250" marR="5080" indent="-363220">
              <a:lnSpc>
                <a:spcPct val="100600"/>
              </a:lnSpc>
              <a:spcBef>
                <a:spcPts val="2380"/>
              </a:spcBef>
            </a:pPr>
            <a:r>
              <a:rPr sz="2400" b="1" spc="10" dirty="0">
                <a:solidFill>
                  <a:srgbClr val="000080"/>
                </a:solidFill>
                <a:latin typeface="Comic Sans MS"/>
                <a:cs typeface="Comic Sans MS"/>
              </a:rPr>
              <a:t>Regulador</a:t>
            </a:r>
            <a:r>
              <a:rPr sz="2400" b="1" spc="-5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400" b="1" spc="10" dirty="0">
                <a:solidFill>
                  <a:srgbClr val="000080"/>
                </a:solidFill>
                <a:latin typeface="Comic Sans MS"/>
                <a:cs typeface="Comic Sans MS"/>
              </a:rPr>
              <a:t>de </a:t>
            </a:r>
            <a:r>
              <a:rPr sz="2400" b="1" spc="-102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400" b="1" spc="10" dirty="0">
                <a:solidFill>
                  <a:srgbClr val="000080"/>
                </a:solidFill>
                <a:latin typeface="Comic Sans MS"/>
                <a:cs typeface="Comic Sans MS"/>
              </a:rPr>
              <a:t>Voltaje.</a:t>
            </a:r>
            <a:endParaRPr sz="2400">
              <a:latin typeface="Comic Sans MS"/>
              <a:cs typeface="Comic Sans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099625" y="3789235"/>
            <a:ext cx="2655570" cy="1817370"/>
            <a:chOff x="3099625" y="3789235"/>
            <a:chExt cx="2655570" cy="1817370"/>
          </a:xfrm>
        </p:grpSpPr>
        <p:sp>
          <p:nvSpPr>
            <p:cNvPr id="6" name="object 6"/>
            <p:cNvSpPr/>
            <p:nvPr/>
          </p:nvSpPr>
          <p:spPr>
            <a:xfrm>
              <a:off x="3123437" y="3813047"/>
              <a:ext cx="729615" cy="181610"/>
            </a:xfrm>
            <a:custGeom>
              <a:avLst/>
              <a:gdLst/>
              <a:ahLst/>
              <a:cxnLst/>
              <a:rect l="l" t="t" r="r" b="b"/>
              <a:pathLst>
                <a:path w="729614" h="181610">
                  <a:moveTo>
                    <a:pt x="729234" y="181355"/>
                  </a:moveTo>
                  <a:lnTo>
                    <a:pt x="726948" y="142493"/>
                  </a:lnTo>
                  <a:lnTo>
                    <a:pt x="710946" y="102870"/>
                  </a:lnTo>
                  <a:lnTo>
                    <a:pt x="690372" y="68579"/>
                  </a:lnTo>
                  <a:lnTo>
                    <a:pt x="661416" y="39623"/>
                  </a:lnTo>
                  <a:lnTo>
                    <a:pt x="627126" y="18287"/>
                  </a:lnTo>
                  <a:lnTo>
                    <a:pt x="587502" y="5333"/>
                  </a:lnTo>
                  <a:lnTo>
                    <a:pt x="547878" y="0"/>
                  </a:lnTo>
                  <a:lnTo>
                    <a:pt x="505968" y="5333"/>
                  </a:lnTo>
                  <a:lnTo>
                    <a:pt x="468630" y="18287"/>
                  </a:lnTo>
                  <a:lnTo>
                    <a:pt x="434340" y="39623"/>
                  </a:lnTo>
                  <a:lnTo>
                    <a:pt x="405384" y="68579"/>
                  </a:lnTo>
                  <a:lnTo>
                    <a:pt x="381762" y="102870"/>
                  </a:lnTo>
                  <a:lnTo>
                    <a:pt x="368808" y="142493"/>
                  </a:lnTo>
                  <a:lnTo>
                    <a:pt x="366522" y="181355"/>
                  </a:lnTo>
                  <a:lnTo>
                    <a:pt x="361188" y="142493"/>
                  </a:lnTo>
                  <a:lnTo>
                    <a:pt x="347472" y="102870"/>
                  </a:lnTo>
                  <a:lnTo>
                    <a:pt x="323850" y="68579"/>
                  </a:lnTo>
                  <a:lnTo>
                    <a:pt x="294894" y="39623"/>
                  </a:lnTo>
                  <a:lnTo>
                    <a:pt x="260603" y="18287"/>
                  </a:lnTo>
                  <a:lnTo>
                    <a:pt x="224028" y="5333"/>
                  </a:lnTo>
                  <a:lnTo>
                    <a:pt x="182118" y="0"/>
                  </a:lnTo>
                  <a:lnTo>
                    <a:pt x="142494" y="5333"/>
                  </a:lnTo>
                  <a:lnTo>
                    <a:pt x="102869" y="18287"/>
                  </a:lnTo>
                  <a:lnTo>
                    <a:pt x="68580" y="39623"/>
                  </a:lnTo>
                  <a:lnTo>
                    <a:pt x="39624" y="68579"/>
                  </a:lnTo>
                  <a:lnTo>
                    <a:pt x="18288" y="102870"/>
                  </a:lnTo>
                  <a:lnTo>
                    <a:pt x="3047" y="142493"/>
                  </a:lnTo>
                  <a:lnTo>
                    <a:pt x="0" y="181355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89960" y="3994403"/>
              <a:ext cx="0" cy="458470"/>
            </a:xfrm>
            <a:custGeom>
              <a:avLst/>
              <a:gdLst/>
              <a:ahLst/>
              <a:cxnLst/>
              <a:rect l="l" t="t" r="r" b="b"/>
              <a:pathLst>
                <a:path h="458470">
                  <a:moveTo>
                    <a:pt x="0" y="457962"/>
                  </a:moveTo>
                  <a:lnTo>
                    <a:pt x="0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998719" y="3813048"/>
              <a:ext cx="732790" cy="181610"/>
            </a:xfrm>
            <a:custGeom>
              <a:avLst/>
              <a:gdLst/>
              <a:ahLst/>
              <a:cxnLst/>
              <a:rect l="l" t="t" r="r" b="b"/>
              <a:pathLst>
                <a:path w="732789" h="181610">
                  <a:moveTo>
                    <a:pt x="732281" y="181355"/>
                  </a:moveTo>
                  <a:lnTo>
                    <a:pt x="726947" y="142493"/>
                  </a:lnTo>
                  <a:lnTo>
                    <a:pt x="713993" y="102870"/>
                  </a:lnTo>
                  <a:lnTo>
                    <a:pt x="692657" y="68579"/>
                  </a:lnTo>
                  <a:lnTo>
                    <a:pt x="663702" y="39623"/>
                  </a:lnTo>
                  <a:lnTo>
                    <a:pt x="627125" y="18287"/>
                  </a:lnTo>
                  <a:lnTo>
                    <a:pt x="589787" y="5333"/>
                  </a:lnTo>
                  <a:lnTo>
                    <a:pt x="547877" y="0"/>
                  </a:lnTo>
                  <a:lnTo>
                    <a:pt x="508253" y="5333"/>
                  </a:lnTo>
                  <a:lnTo>
                    <a:pt x="459037" y="23177"/>
                  </a:lnTo>
                  <a:lnTo>
                    <a:pt x="419090" y="53125"/>
                  </a:lnTo>
                  <a:lnTo>
                    <a:pt x="389435" y="93468"/>
                  </a:lnTo>
                  <a:lnTo>
                    <a:pt x="371093" y="142493"/>
                  </a:lnTo>
                  <a:lnTo>
                    <a:pt x="365759" y="181355"/>
                  </a:lnTo>
                  <a:lnTo>
                    <a:pt x="360425" y="142493"/>
                  </a:lnTo>
                  <a:lnTo>
                    <a:pt x="347471" y="102870"/>
                  </a:lnTo>
                  <a:lnTo>
                    <a:pt x="326897" y="68579"/>
                  </a:lnTo>
                  <a:lnTo>
                    <a:pt x="297180" y="39623"/>
                  </a:lnTo>
                  <a:lnTo>
                    <a:pt x="263651" y="18287"/>
                  </a:lnTo>
                  <a:lnTo>
                    <a:pt x="224027" y="5333"/>
                  </a:lnTo>
                  <a:lnTo>
                    <a:pt x="184403" y="0"/>
                  </a:lnTo>
                  <a:lnTo>
                    <a:pt x="142493" y="5333"/>
                  </a:lnTo>
                  <a:lnTo>
                    <a:pt x="105155" y="18287"/>
                  </a:lnTo>
                  <a:lnTo>
                    <a:pt x="68580" y="39623"/>
                  </a:lnTo>
                  <a:lnTo>
                    <a:pt x="39624" y="68579"/>
                  </a:lnTo>
                  <a:lnTo>
                    <a:pt x="18287" y="102870"/>
                  </a:lnTo>
                  <a:lnTo>
                    <a:pt x="5333" y="142493"/>
                  </a:lnTo>
                  <a:lnTo>
                    <a:pt x="0" y="181355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364479" y="3994404"/>
              <a:ext cx="0" cy="458470"/>
            </a:xfrm>
            <a:custGeom>
              <a:avLst/>
              <a:gdLst/>
              <a:ahLst/>
              <a:cxnLst/>
              <a:rect l="l" t="t" r="r" b="b"/>
              <a:pathLst>
                <a:path h="458470">
                  <a:moveTo>
                    <a:pt x="0" y="457962"/>
                  </a:moveTo>
                  <a:lnTo>
                    <a:pt x="0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84675" y="4501895"/>
              <a:ext cx="1080135" cy="1080770"/>
            </a:xfrm>
            <a:custGeom>
              <a:avLst/>
              <a:gdLst/>
              <a:ahLst/>
              <a:cxnLst/>
              <a:rect l="l" t="t" r="r" b="b"/>
              <a:pathLst>
                <a:path w="1080135" h="1080770">
                  <a:moveTo>
                    <a:pt x="1079754" y="576072"/>
                  </a:moveTo>
                  <a:lnTo>
                    <a:pt x="1079754" y="502158"/>
                  </a:lnTo>
                  <a:lnTo>
                    <a:pt x="1072134" y="428244"/>
                  </a:lnTo>
                  <a:lnTo>
                    <a:pt x="1050797" y="357377"/>
                  </a:lnTo>
                  <a:lnTo>
                    <a:pt x="1021842" y="291845"/>
                  </a:lnTo>
                  <a:lnTo>
                    <a:pt x="982218" y="228599"/>
                  </a:lnTo>
                  <a:lnTo>
                    <a:pt x="934974" y="170687"/>
                  </a:lnTo>
                  <a:lnTo>
                    <a:pt x="882396" y="121157"/>
                  </a:lnTo>
                  <a:lnTo>
                    <a:pt x="821436" y="79248"/>
                  </a:lnTo>
                  <a:lnTo>
                    <a:pt x="755903" y="44957"/>
                  </a:lnTo>
                  <a:lnTo>
                    <a:pt x="687324" y="18287"/>
                  </a:lnTo>
                  <a:lnTo>
                    <a:pt x="613410" y="5333"/>
                  </a:lnTo>
                  <a:lnTo>
                    <a:pt x="539496" y="0"/>
                  </a:lnTo>
                  <a:lnTo>
                    <a:pt x="466344" y="5334"/>
                  </a:lnTo>
                  <a:lnTo>
                    <a:pt x="394716" y="18288"/>
                  </a:lnTo>
                  <a:lnTo>
                    <a:pt x="323850" y="44957"/>
                  </a:lnTo>
                  <a:lnTo>
                    <a:pt x="258318" y="79248"/>
                  </a:lnTo>
                  <a:lnTo>
                    <a:pt x="197358" y="121157"/>
                  </a:lnTo>
                  <a:lnTo>
                    <a:pt x="144780" y="170688"/>
                  </a:lnTo>
                  <a:lnTo>
                    <a:pt x="97536" y="228600"/>
                  </a:lnTo>
                  <a:lnTo>
                    <a:pt x="60197" y="291846"/>
                  </a:lnTo>
                  <a:lnTo>
                    <a:pt x="28956" y="357378"/>
                  </a:lnTo>
                  <a:lnTo>
                    <a:pt x="10668" y="428244"/>
                  </a:lnTo>
                  <a:lnTo>
                    <a:pt x="0" y="502158"/>
                  </a:lnTo>
                  <a:lnTo>
                    <a:pt x="0" y="576072"/>
                  </a:lnTo>
                  <a:lnTo>
                    <a:pt x="10668" y="649224"/>
                  </a:lnTo>
                  <a:lnTo>
                    <a:pt x="28956" y="720090"/>
                  </a:lnTo>
                  <a:lnTo>
                    <a:pt x="60197" y="788670"/>
                  </a:lnTo>
                  <a:lnTo>
                    <a:pt x="97536" y="851916"/>
                  </a:lnTo>
                  <a:lnTo>
                    <a:pt x="144780" y="909828"/>
                  </a:lnTo>
                  <a:lnTo>
                    <a:pt x="197358" y="959358"/>
                  </a:lnTo>
                  <a:lnTo>
                    <a:pt x="258318" y="1001268"/>
                  </a:lnTo>
                  <a:lnTo>
                    <a:pt x="323850" y="1035558"/>
                  </a:lnTo>
                  <a:lnTo>
                    <a:pt x="394716" y="1059180"/>
                  </a:lnTo>
                  <a:lnTo>
                    <a:pt x="466344" y="1075182"/>
                  </a:lnTo>
                  <a:lnTo>
                    <a:pt x="539496" y="1080516"/>
                  </a:lnTo>
                  <a:lnTo>
                    <a:pt x="613410" y="1075182"/>
                  </a:lnTo>
                  <a:lnTo>
                    <a:pt x="687324" y="1059180"/>
                  </a:lnTo>
                  <a:lnTo>
                    <a:pt x="755903" y="1035558"/>
                  </a:lnTo>
                  <a:lnTo>
                    <a:pt x="821436" y="1001268"/>
                  </a:lnTo>
                  <a:lnTo>
                    <a:pt x="882396" y="959358"/>
                  </a:lnTo>
                  <a:lnTo>
                    <a:pt x="934974" y="909828"/>
                  </a:lnTo>
                  <a:lnTo>
                    <a:pt x="982218" y="851916"/>
                  </a:lnTo>
                  <a:lnTo>
                    <a:pt x="1021842" y="788670"/>
                  </a:lnTo>
                  <a:lnTo>
                    <a:pt x="1050797" y="720090"/>
                  </a:lnTo>
                  <a:lnTo>
                    <a:pt x="1072134" y="649224"/>
                  </a:lnTo>
                  <a:lnTo>
                    <a:pt x="1079754" y="57607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84675" y="4501895"/>
              <a:ext cx="1080135" cy="1080770"/>
            </a:xfrm>
            <a:custGeom>
              <a:avLst/>
              <a:gdLst/>
              <a:ahLst/>
              <a:cxnLst/>
              <a:rect l="l" t="t" r="r" b="b"/>
              <a:pathLst>
                <a:path w="1080135" h="1080770">
                  <a:moveTo>
                    <a:pt x="539496" y="0"/>
                  </a:moveTo>
                  <a:lnTo>
                    <a:pt x="613410" y="5333"/>
                  </a:lnTo>
                  <a:lnTo>
                    <a:pt x="687324" y="18287"/>
                  </a:lnTo>
                  <a:lnTo>
                    <a:pt x="755903" y="44957"/>
                  </a:lnTo>
                  <a:lnTo>
                    <a:pt x="821436" y="79248"/>
                  </a:lnTo>
                  <a:lnTo>
                    <a:pt x="882396" y="121157"/>
                  </a:lnTo>
                  <a:lnTo>
                    <a:pt x="934974" y="170687"/>
                  </a:lnTo>
                  <a:lnTo>
                    <a:pt x="982218" y="228599"/>
                  </a:lnTo>
                  <a:lnTo>
                    <a:pt x="1021842" y="291845"/>
                  </a:lnTo>
                  <a:lnTo>
                    <a:pt x="1050797" y="357377"/>
                  </a:lnTo>
                  <a:lnTo>
                    <a:pt x="1072134" y="428244"/>
                  </a:lnTo>
                  <a:lnTo>
                    <a:pt x="1079754" y="502158"/>
                  </a:lnTo>
                  <a:lnTo>
                    <a:pt x="1079754" y="576072"/>
                  </a:lnTo>
                  <a:lnTo>
                    <a:pt x="1072134" y="649224"/>
                  </a:lnTo>
                  <a:lnTo>
                    <a:pt x="1050797" y="720090"/>
                  </a:lnTo>
                  <a:lnTo>
                    <a:pt x="1021842" y="788670"/>
                  </a:lnTo>
                  <a:lnTo>
                    <a:pt x="982218" y="851916"/>
                  </a:lnTo>
                  <a:lnTo>
                    <a:pt x="934974" y="909828"/>
                  </a:lnTo>
                  <a:lnTo>
                    <a:pt x="882396" y="959358"/>
                  </a:lnTo>
                  <a:lnTo>
                    <a:pt x="821436" y="1001268"/>
                  </a:lnTo>
                  <a:lnTo>
                    <a:pt x="755903" y="1035558"/>
                  </a:lnTo>
                  <a:lnTo>
                    <a:pt x="687324" y="1059180"/>
                  </a:lnTo>
                  <a:lnTo>
                    <a:pt x="613410" y="1075182"/>
                  </a:lnTo>
                  <a:lnTo>
                    <a:pt x="539496" y="1080516"/>
                  </a:lnTo>
                  <a:lnTo>
                    <a:pt x="466344" y="1075182"/>
                  </a:lnTo>
                  <a:lnTo>
                    <a:pt x="394716" y="1059180"/>
                  </a:lnTo>
                  <a:lnTo>
                    <a:pt x="323850" y="1035558"/>
                  </a:lnTo>
                  <a:lnTo>
                    <a:pt x="258318" y="1001268"/>
                  </a:lnTo>
                  <a:lnTo>
                    <a:pt x="197358" y="959358"/>
                  </a:lnTo>
                  <a:lnTo>
                    <a:pt x="144780" y="909828"/>
                  </a:lnTo>
                  <a:lnTo>
                    <a:pt x="97536" y="851916"/>
                  </a:lnTo>
                  <a:lnTo>
                    <a:pt x="60197" y="788670"/>
                  </a:lnTo>
                  <a:lnTo>
                    <a:pt x="28956" y="720090"/>
                  </a:lnTo>
                  <a:lnTo>
                    <a:pt x="10668" y="649224"/>
                  </a:lnTo>
                  <a:lnTo>
                    <a:pt x="0" y="576072"/>
                  </a:lnTo>
                  <a:lnTo>
                    <a:pt x="0" y="502158"/>
                  </a:lnTo>
                  <a:lnTo>
                    <a:pt x="10668" y="428244"/>
                  </a:lnTo>
                  <a:lnTo>
                    <a:pt x="28956" y="357378"/>
                  </a:lnTo>
                  <a:lnTo>
                    <a:pt x="60197" y="291846"/>
                  </a:lnTo>
                  <a:lnTo>
                    <a:pt x="97536" y="228600"/>
                  </a:lnTo>
                  <a:lnTo>
                    <a:pt x="144780" y="170688"/>
                  </a:lnTo>
                  <a:lnTo>
                    <a:pt x="197358" y="121157"/>
                  </a:lnTo>
                  <a:lnTo>
                    <a:pt x="258318" y="79248"/>
                  </a:lnTo>
                  <a:lnTo>
                    <a:pt x="323850" y="44957"/>
                  </a:lnTo>
                  <a:lnTo>
                    <a:pt x="394716" y="18288"/>
                  </a:lnTo>
                  <a:lnTo>
                    <a:pt x="466344" y="5334"/>
                  </a:lnTo>
                  <a:lnTo>
                    <a:pt x="539496" y="0"/>
                  </a:lnTo>
                  <a:close/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08159" y="2062689"/>
            <a:ext cx="7266305" cy="1918970"/>
            <a:chOff x="108159" y="2062689"/>
            <a:chExt cx="7266305" cy="1918970"/>
          </a:xfrm>
        </p:grpSpPr>
        <p:sp>
          <p:nvSpPr>
            <p:cNvPr id="13" name="object 13"/>
            <p:cNvSpPr/>
            <p:nvPr/>
          </p:nvSpPr>
          <p:spPr>
            <a:xfrm>
              <a:off x="871727" y="2099310"/>
              <a:ext cx="1828164" cy="1824355"/>
            </a:xfrm>
            <a:custGeom>
              <a:avLst/>
              <a:gdLst/>
              <a:ahLst/>
              <a:cxnLst/>
              <a:rect l="l" t="t" r="r" b="b"/>
              <a:pathLst>
                <a:path w="1828164" h="1824354">
                  <a:moveTo>
                    <a:pt x="913638" y="0"/>
                  </a:moveTo>
                  <a:lnTo>
                    <a:pt x="1008888" y="5333"/>
                  </a:lnTo>
                  <a:lnTo>
                    <a:pt x="1103376" y="21335"/>
                  </a:lnTo>
                  <a:lnTo>
                    <a:pt x="1195578" y="44957"/>
                  </a:lnTo>
                  <a:lnTo>
                    <a:pt x="1285494" y="79248"/>
                  </a:lnTo>
                  <a:lnTo>
                    <a:pt x="1369314" y="123443"/>
                  </a:lnTo>
                  <a:lnTo>
                    <a:pt x="1448562" y="176021"/>
                  </a:lnTo>
                  <a:lnTo>
                    <a:pt x="1524762" y="236981"/>
                  </a:lnTo>
                  <a:lnTo>
                    <a:pt x="1591056" y="302514"/>
                  </a:lnTo>
                  <a:lnTo>
                    <a:pt x="1651253" y="376427"/>
                  </a:lnTo>
                  <a:lnTo>
                    <a:pt x="1703832" y="457199"/>
                  </a:lnTo>
                  <a:lnTo>
                    <a:pt x="1748790" y="541781"/>
                  </a:lnTo>
                  <a:lnTo>
                    <a:pt x="1783080" y="630936"/>
                  </a:lnTo>
                  <a:lnTo>
                    <a:pt x="1806702" y="723137"/>
                  </a:lnTo>
                  <a:lnTo>
                    <a:pt x="1822703" y="817626"/>
                  </a:lnTo>
                  <a:lnTo>
                    <a:pt x="1828038" y="912114"/>
                  </a:lnTo>
                  <a:lnTo>
                    <a:pt x="1822703" y="1009650"/>
                  </a:lnTo>
                  <a:lnTo>
                    <a:pt x="1806702" y="1104138"/>
                  </a:lnTo>
                  <a:lnTo>
                    <a:pt x="1783080" y="1196340"/>
                  </a:lnTo>
                  <a:lnTo>
                    <a:pt x="1748790" y="1285494"/>
                  </a:lnTo>
                  <a:lnTo>
                    <a:pt x="1703832" y="1369314"/>
                  </a:lnTo>
                  <a:lnTo>
                    <a:pt x="1651254" y="1448562"/>
                  </a:lnTo>
                  <a:lnTo>
                    <a:pt x="1591056" y="1524762"/>
                  </a:lnTo>
                  <a:lnTo>
                    <a:pt x="1524762" y="1590294"/>
                  </a:lnTo>
                  <a:lnTo>
                    <a:pt x="1448562" y="1651254"/>
                  </a:lnTo>
                  <a:lnTo>
                    <a:pt x="1369314" y="1703832"/>
                  </a:lnTo>
                  <a:lnTo>
                    <a:pt x="1285494" y="1745741"/>
                  </a:lnTo>
                  <a:lnTo>
                    <a:pt x="1195578" y="1780032"/>
                  </a:lnTo>
                  <a:lnTo>
                    <a:pt x="1103376" y="1805939"/>
                  </a:lnTo>
                  <a:lnTo>
                    <a:pt x="1008888" y="1818894"/>
                  </a:lnTo>
                  <a:lnTo>
                    <a:pt x="913638" y="1824227"/>
                  </a:lnTo>
                  <a:lnTo>
                    <a:pt x="816102" y="1818894"/>
                  </a:lnTo>
                  <a:lnTo>
                    <a:pt x="721614" y="1805939"/>
                  </a:lnTo>
                  <a:lnTo>
                    <a:pt x="629412" y="1780032"/>
                  </a:lnTo>
                  <a:lnTo>
                    <a:pt x="540258" y="1745741"/>
                  </a:lnTo>
                  <a:lnTo>
                    <a:pt x="455676" y="1703832"/>
                  </a:lnTo>
                  <a:lnTo>
                    <a:pt x="376428" y="1651254"/>
                  </a:lnTo>
                  <a:lnTo>
                    <a:pt x="300228" y="1590294"/>
                  </a:lnTo>
                  <a:lnTo>
                    <a:pt x="234695" y="1524762"/>
                  </a:lnTo>
                  <a:lnTo>
                    <a:pt x="173736" y="1448562"/>
                  </a:lnTo>
                  <a:lnTo>
                    <a:pt x="121157" y="1369314"/>
                  </a:lnTo>
                  <a:lnTo>
                    <a:pt x="79247" y="1285494"/>
                  </a:lnTo>
                  <a:lnTo>
                    <a:pt x="44957" y="1196340"/>
                  </a:lnTo>
                  <a:lnTo>
                    <a:pt x="18287" y="1104138"/>
                  </a:lnTo>
                  <a:lnTo>
                    <a:pt x="5334" y="1009650"/>
                  </a:lnTo>
                  <a:lnTo>
                    <a:pt x="0" y="912114"/>
                  </a:lnTo>
                  <a:lnTo>
                    <a:pt x="5334" y="817626"/>
                  </a:lnTo>
                  <a:lnTo>
                    <a:pt x="18287" y="723138"/>
                  </a:lnTo>
                  <a:lnTo>
                    <a:pt x="44957" y="630936"/>
                  </a:lnTo>
                  <a:lnTo>
                    <a:pt x="79247" y="541782"/>
                  </a:lnTo>
                  <a:lnTo>
                    <a:pt x="121157" y="457200"/>
                  </a:lnTo>
                  <a:lnTo>
                    <a:pt x="173736" y="376428"/>
                  </a:lnTo>
                  <a:lnTo>
                    <a:pt x="234695" y="302514"/>
                  </a:lnTo>
                  <a:lnTo>
                    <a:pt x="300228" y="236982"/>
                  </a:lnTo>
                  <a:lnTo>
                    <a:pt x="376428" y="176022"/>
                  </a:lnTo>
                  <a:lnTo>
                    <a:pt x="455675" y="123444"/>
                  </a:lnTo>
                  <a:lnTo>
                    <a:pt x="540258" y="79248"/>
                  </a:lnTo>
                  <a:lnTo>
                    <a:pt x="629412" y="44957"/>
                  </a:lnTo>
                  <a:lnTo>
                    <a:pt x="721614" y="21335"/>
                  </a:lnTo>
                  <a:lnTo>
                    <a:pt x="816102" y="5334"/>
                  </a:lnTo>
                  <a:lnTo>
                    <a:pt x="913638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1825" y="2648712"/>
              <a:ext cx="181610" cy="728980"/>
            </a:xfrm>
            <a:custGeom>
              <a:avLst/>
              <a:gdLst/>
              <a:ahLst/>
              <a:cxnLst/>
              <a:rect l="l" t="t" r="r" b="b"/>
              <a:pathLst>
                <a:path w="181610" h="728979">
                  <a:moveTo>
                    <a:pt x="181356" y="0"/>
                  </a:moveTo>
                  <a:lnTo>
                    <a:pt x="0" y="0"/>
                  </a:lnTo>
                  <a:lnTo>
                    <a:pt x="0" y="728472"/>
                  </a:lnTo>
                  <a:lnTo>
                    <a:pt x="181356" y="728472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31825" y="3011424"/>
              <a:ext cx="740410" cy="0"/>
            </a:xfrm>
            <a:custGeom>
              <a:avLst/>
              <a:gdLst/>
              <a:ahLst/>
              <a:cxnLst/>
              <a:rect l="l" t="t" r="r" b="b"/>
              <a:pathLst>
                <a:path w="740410">
                  <a:moveTo>
                    <a:pt x="739901" y="0"/>
                  </a:moveTo>
                  <a:lnTo>
                    <a:pt x="0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23437" y="3448050"/>
              <a:ext cx="729615" cy="184150"/>
            </a:xfrm>
            <a:custGeom>
              <a:avLst/>
              <a:gdLst/>
              <a:ahLst/>
              <a:cxnLst/>
              <a:rect l="l" t="t" r="r" b="b"/>
              <a:pathLst>
                <a:path w="729614" h="184150">
                  <a:moveTo>
                    <a:pt x="729234" y="0"/>
                  </a:moveTo>
                  <a:lnTo>
                    <a:pt x="726948" y="41910"/>
                  </a:lnTo>
                  <a:lnTo>
                    <a:pt x="710946" y="78485"/>
                  </a:lnTo>
                  <a:lnTo>
                    <a:pt x="690372" y="115823"/>
                  </a:lnTo>
                  <a:lnTo>
                    <a:pt x="661416" y="144779"/>
                  </a:lnTo>
                  <a:lnTo>
                    <a:pt x="627126" y="165354"/>
                  </a:lnTo>
                  <a:lnTo>
                    <a:pt x="587502" y="178307"/>
                  </a:lnTo>
                  <a:lnTo>
                    <a:pt x="547878" y="183642"/>
                  </a:lnTo>
                  <a:lnTo>
                    <a:pt x="505968" y="178307"/>
                  </a:lnTo>
                  <a:lnTo>
                    <a:pt x="468630" y="165354"/>
                  </a:lnTo>
                  <a:lnTo>
                    <a:pt x="434340" y="144779"/>
                  </a:lnTo>
                  <a:lnTo>
                    <a:pt x="405384" y="115824"/>
                  </a:lnTo>
                  <a:lnTo>
                    <a:pt x="381762" y="78485"/>
                  </a:lnTo>
                  <a:lnTo>
                    <a:pt x="368808" y="41910"/>
                  </a:lnTo>
                  <a:lnTo>
                    <a:pt x="366522" y="0"/>
                  </a:lnTo>
                  <a:lnTo>
                    <a:pt x="361188" y="41910"/>
                  </a:lnTo>
                  <a:lnTo>
                    <a:pt x="341319" y="90150"/>
                  </a:lnTo>
                  <a:lnTo>
                    <a:pt x="311776" y="129597"/>
                  </a:lnTo>
                  <a:lnTo>
                    <a:pt x="272650" y="159299"/>
                  </a:lnTo>
                  <a:lnTo>
                    <a:pt x="224028" y="178307"/>
                  </a:lnTo>
                  <a:lnTo>
                    <a:pt x="182118" y="183642"/>
                  </a:lnTo>
                  <a:lnTo>
                    <a:pt x="142494" y="178307"/>
                  </a:lnTo>
                  <a:lnTo>
                    <a:pt x="102869" y="165354"/>
                  </a:lnTo>
                  <a:lnTo>
                    <a:pt x="68580" y="144779"/>
                  </a:lnTo>
                  <a:lnTo>
                    <a:pt x="39624" y="115824"/>
                  </a:lnTo>
                  <a:lnTo>
                    <a:pt x="18288" y="78485"/>
                  </a:lnTo>
                  <a:lnTo>
                    <a:pt x="3047" y="41910"/>
                  </a:lnTo>
                  <a:lnTo>
                    <a:pt x="0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489960" y="2993136"/>
              <a:ext cx="0" cy="455295"/>
            </a:xfrm>
            <a:custGeom>
              <a:avLst/>
              <a:gdLst/>
              <a:ahLst/>
              <a:cxnLst/>
              <a:rect l="l" t="t" r="r" b="b"/>
              <a:pathLst>
                <a:path h="455295">
                  <a:moveTo>
                    <a:pt x="0" y="0"/>
                  </a:moveTo>
                  <a:lnTo>
                    <a:pt x="0" y="454914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97491" y="2930385"/>
              <a:ext cx="197129" cy="19941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998719" y="3448050"/>
              <a:ext cx="732790" cy="184150"/>
            </a:xfrm>
            <a:custGeom>
              <a:avLst/>
              <a:gdLst/>
              <a:ahLst/>
              <a:cxnLst/>
              <a:rect l="l" t="t" r="r" b="b"/>
              <a:pathLst>
                <a:path w="732789" h="184150">
                  <a:moveTo>
                    <a:pt x="732281" y="0"/>
                  </a:moveTo>
                  <a:lnTo>
                    <a:pt x="726947" y="41910"/>
                  </a:lnTo>
                  <a:lnTo>
                    <a:pt x="713993" y="78485"/>
                  </a:lnTo>
                  <a:lnTo>
                    <a:pt x="692657" y="115823"/>
                  </a:lnTo>
                  <a:lnTo>
                    <a:pt x="663702" y="144779"/>
                  </a:lnTo>
                  <a:lnTo>
                    <a:pt x="627125" y="165354"/>
                  </a:lnTo>
                  <a:lnTo>
                    <a:pt x="589787" y="178307"/>
                  </a:lnTo>
                  <a:lnTo>
                    <a:pt x="547877" y="183642"/>
                  </a:lnTo>
                  <a:lnTo>
                    <a:pt x="508253" y="178307"/>
                  </a:lnTo>
                  <a:lnTo>
                    <a:pt x="468630" y="165354"/>
                  </a:lnTo>
                  <a:lnTo>
                    <a:pt x="434339" y="144779"/>
                  </a:lnTo>
                  <a:lnTo>
                    <a:pt x="405383" y="115824"/>
                  </a:lnTo>
                  <a:lnTo>
                    <a:pt x="384809" y="78485"/>
                  </a:lnTo>
                  <a:lnTo>
                    <a:pt x="371093" y="41910"/>
                  </a:lnTo>
                  <a:lnTo>
                    <a:pt x="365759" y="0"/>
                  </a:lnTo>
                  <a:lnTo>
                    <a:pt x="360425" y="41910"/>
                  </a:lnTo>
                  <a:lnTo>
                    <a:pt x="347471" y="78485"/>
                  </a:lnTo>
                  <a:lnTo>
                    <a:pt x="326897" y="115824"/>
                  </a:lnTo>
                  <a:lnTo>
                    <a:pt x="297180" y="144779"/>
                  </a:lnTo>
                  <a:lnTo>
                    <a:pt x="263651" y="165354"/>
                  </a:lnTo>
                  <a:lnTo>
                    <a:pt x="224027" y="178307"/>
                  </a:lnTo>
                  <a:lnTo>
                    <a:pt x="184403" y="183642"/>
                  </a:lnTo>
                  <a:lnTo>
                    <a:pt x="142493" y="178307"/>
                  </a:lnTo>
                  <a:lnTo>
                    <a:pt x="105155" y="165354"/>
                  </a:lnTo>
                  <a:lnTo>
                    <a:pt x="68580" y="144779"/>
                  </a:lnTo>
                  <a:lnTo>
                    <a:pt x="39624" y="115824"/>
                  </a:lnTo>
                  <a:lnTo>
                    <a:pt x="18287" y="78485"/>
                  </a:lnTo>
                  <a:lnTo>
                    <a:pt x="5333" y="41910"/>
                  </a:lnTo>
                  <a:lnTo>
                    <a:pt x="0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364479" y="2993136"/>
              <a:ext cx="0" cy="455295"/>
            </a:xfrm>
            <a:custGeom>
              <a:avLst/>
              <a:gdLst/>
              <a:ahLst/>
              <a:cxnLst/>
              <a:rect l="l" t="t" r="r" b="b"/>
              <a:pathLst>
                <a:path h="455295">
                  <a:moveTo>
                    <a:pt x="0" y="0"/>
                  </a:moveTo>
                  <a:lnTo>
                    <a:pt x="0" y="454914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59057" y="2916669"/>
              <a:ext cx="197891" cy="19712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6649973" y="2086356"/>
              <a:ext cx="700405" cy="1871980"/>
            </a:xfrm>
            <a:custGeom>
              <a:avLst/>
              <a:gdLst/>
              <a:ahLst/>
              <a:cxnLst/>
              <a:rect l="l" t="t" r="r" b="b"/>
              <a:pathLst>
                <a:path w="700404" h="1871979">
                  <a:moveTo>
                    <a:pt x="0" y="0"/>
                  </a:moveTo>
                  <a:lnTo>
                    <a:pt x="466344" y="0"/>
                  </a:lnTo>
                  <a:lnTo>
                    <a:pt x="515806" y="5791"/>
                  </a:lnTo>
                  <a:lnTo>
                    <a:pt x="557997" y="17977"/>
                  </a:lnTo>
                  <a:lnTo>
                    <a:pt x="594963" y="37554"/>
                  </a:lnTo>
                  <a:lnTo>
                    <a:pt x="628753" y="65519"/>
                  </a:lnTo>
                  <a:lnTo>
                    <a:pt x="661416" y="102870"/>
                  </a:lnTo>
                  <a:lnTo>
                    <a:pt x="685038" y="144779"/>
                  </a:lnTo>
                  <a:lnTo>
                    <a:pt x="697992" y="188975"/>
                  </a:lnTo>
                  <a:lnTo>
                    <a:pt x="700278" y="233933"/>
                  </a:lnTo>
                  <a:lnTo>
                    <a:pt x="697992" y="278892"/>
                  </a:lnTo>
                  <a:lnTo>
                    <a:pt x="685038" y="323088"/>
                  </a:lnTo>
                  <a:lnTo>
                    <a:pt x="661416" y="362711"/>
                  </a:lnTo>
                  <a:lnTo>
                    <a:pt x="631698" y="399288"/>
                  </a:lnTo>
                  <a:lnTo>
                    <a:pt x="598170" y="428244"/>
                  </a:lnTo>
                  <a:lnTo>
                    <a:pt x="558546" y="449580"/>
                  </a:lnTo>
                  <a:lnTo>
                    <a:pt x="513588" y="462534"/>
                  </a:lnTo>
                  <a:lnTo>
                    <a:pt x="466344" y="467868"/>
                  </a:lnTo>
                  <a:lnTo>
                    <a:pt x="513588" y="473201"/>
                  </a:lnTo>
                  <a:lnTo>
                    <a:pt x="557317" y="485457"/>
                  </a:lnTo>
                  <a:lnTo>
                    <a:pt x="597720" y="507627"/>
                  </a:lnTo>
                  <a:lnTo>
                    <a:pt x="633403" y="537614"/>
                  </a:lnTo>
                  <a:lnTo>
                    <a:pt x="662974" y="573320"/>
                  </a:lnTo>
                  <a:lnTo>
                    <a:pt x="685038" y="612648"/>
                  </a:lnTo>
                  <a:lnTo>
                    <a:pt x="697992" y="654557"/>
                  </a:lnTo>
                  <a:lnTo>
                    <a:pt x="700278" y="701801"/>
                  </a:lnTo>
                  <a:lnTo>
                    <a:pt x="697992" y="746760"/>
                  </a:lnTo>
                  <a:lnTo>
                    <a:pt x="685038" y="790956"/>
                  </a:lnTo>
                  <a:lnTo>
                    <a:pt x="661416" y="830580"/>
                  </a:lnTo>
                  <a:lnTo>
                    <a:pt x="631698" y="867156"/>
                  </a:lnTo>
                  <a:lnTo>
                    <a:pt x="598170" y="896112"/>
                  </a:lnTo>
                  <a:lnTo>
                    <a:pt x="558546" y="917448"/>
                  </a:lnTo>
                  <a:lnTo>
                    <a:pt x="513588" y="930402"/>
                  </a:lnTo>
                  <a:lnTo>
                    <a:pt x="466344" y="935736"/>
                  </a:lnTo>
                  <a:lnTo>
                    <a:pt x="513588" y="941070"/>
                  </a:lnTo>
                  <a:lnTo>
                    <a:pt x="557317" y="953325"/>
                  </a:lnTo>
                  <a:lnTo>
                    <a:pt x="597720" y="975495"/>
                  </a:lnTo>
                  <a:lnTo>
                    <a:pt x="633403" y="1005482"/>
                  </a:lnTo>
                  <a:lnTo>
                    <a:pt x="662974" y="1041188"/>
                  </a:lnTo>
                  <a:lnTo>
                    <a:pt x="685038" y="1080516"/>
                  </a:lnTo>
                  <a:lnTo>
                    <a:pt x="697992" y="1122426"/>
                  </a:lnTo>
                  <a:lnTo>
                    <a:pt x="700278" y="1169670"/>
                  </a:lnTo>
                  <a:lnTo>
                    <a:pt x="697992" y="1214628"/>
                  </a:lnTo>
                  <a:lnTo>
                    <a:pt x="685038" y="1258824"/>
                  </a:lnTo>
                  <a:lnTo>
                    <a:pt x="661416" y="1298448"/>
                  </a:lnTo>
                  <a:lnTo>
                    <a:pt x="631698" y="1335024"/>
                  </a:lnTo>
                  <a:lnTo>
                    <a:pt x="598170" y="1363980"/>
                  </a:lnTo>
                  <a:lnTo>
                    <a:pt x="558546" y="1385316"/>
                  </a:lnTo>
                  <a:lnTo>
                    <a:pt x="513588" y="1398270"/>
                  </a:lnTo>
                  <a:lnTo>
                    <a:pt x="466344" y="1403604"/>
                  </a:lnTo>
                  <a:lnTo>
                    <a:pt x="513588" y="1408938"/>
                  </a:lnTo>
                  <a:lnTo>
                    <a:pt x="557317" y="1421188"/>
                  </a:lnTo>
                  <a:lnTo>
                    <a:pt x="597720" y="1443357"/>
                  </a:lnTo>
                  <a:lnTo>
                    <a:pt x="633403" y="1473346"/>
                  </a:lnTo>
                  <a:lnTo>
                    <a:pt x="662974" y="1509055"/>
                  </a:lnTo>
                  <a:lnTo>
                    <a:pt x="685038" y="1548384"/>
                  </a:lnTo>
                  <a:lnTo>
                    <a:pt x="697992" y="1590294"/>
                  </a:lnTo>
                  <a:lnTo>
                    <a:pt x="700278" y="1637538"/>
                  </a:lnTo>
                  <a:lnTo>
                    <a:pt x="697992" y="1682495"/>
                  </a:lnTo>
                  <a:lnTo>
                    <a:pt x="685038" y="1726691"/>
                  </a:lnTo>
                  <a:lnTo>
                    <a:pt x="661416" y="1766316"/>
                  </a:lnTo>
                  <a:lnTo>
                    <a:pt x="630192" y="1804485"/>
                  </a:lnTo>
                  <a:lnTo>
                    <a:pt x="596133" y="1833202"/>
                  </a:lnTo>
                  <a:lnTo>
                    <a:pt x="558180" y="1853350"/>
                  </a:lnTo>
                  <a:lnTo>
                    <a:pt x="515270" y="1865812"/>
                  </a:lnTo>
                  <a:lnTo>
                    <a:pt x="466344" y="1871472"/>
                  </a:lnTo>
                  <a:lnTo>
                    <a:pt x="0" y="1871472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699765" y="3022092"/>
              <a:ext cx="4417060" cy="0"/>
            </a:xfrm>
            <a:custGeom>
              <a:avLst/>
              <a:gdLst/>
              <a:ahLst/>
              <a:cxnLst/>
              <a:rect l="l" t="t" r="r" b="b"/>
              <a:pathLst>
                <a:path w="4417059">
                  <a:moveTo>
                    <a:pt x="4416551" y="0"/>
                  </a:moveTo>
                  <a:lnTo>
                    <a:pt x="0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243064" y="4804965"/>
            <a:ext cx="400050" cy="3949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b="1" spc="5" dirty="0">
                <a:latin typeface="Comic Sans MS"/>
                <a:cs typeface="Comic Sans MS"/>
              </a:rPr>
              <a:t>60</a:t>
            </a:r>
            <a:endParaRPr sz="2400">
              <a:latin typeface="Comic Sans MS"/>
              <a:cs typeface="Comic Sans MS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795903" y="2062689"/>
            <a:ext cx="1198245" cy="1918970"/>
            <a:chOff x="7795903" y="2062689"/>
            <a:chExt cx="1198245" cy="1918970"/>
          </a:xfrm>
        </p:grpSpPr>
        <p:sp>
          <p:nvSpPr>
            <p:cNvPr id="26" name="object 26"/>
            <p:cNvSpPr/>
            <p:nvPr/>
          </p:nvSpPr>
          <p:spPr>
            <a:xfrm>
              <a:off x="7819570" y="2086356"/>
              <a:ext cx="702945" cy="1871980"/>
            </a:xfrm>
            <a:custGeom>
              <a:avLst/>
              <a:gdLst/>
              <a:ahLst/>
              <a:cxnLst/>
              <a:rect l="l" t="t" r="r" b="b"/>
              <a:pathLst>
                <a:path w="702945" h="1871979">
                  <a:moveTo>
                    <a:pt x="702637" y="0"/>
                  </a:moveTo>
                  <a:lnTo>
                    <a:pt x="234007" y="0"/>
                  </a:lnTo>
                  <a:lnTo>
                    <a:pt x="189049" y="5334"/>
                  </a:lnTo>
                  <a:lnTo>
                    <a:pt x="144853" y="18288"/>
                  </a:lnTo>
                  <a:lnTo>
                    <a:pt x="105229" y="39624"/>
                  </a:lnTo>
                  <a:lnTo>
                    <a:pt x="67891" y="68579"/>
                  </a:lnTo>
                  <a:lnTo>
                    <a:pt x="38935" y="102870"/>
                  </a:lnTo>
                  <a:lnTo>
                    <a:pt x="18361" y="144779"/>
                  </a:lnTo>
                  <a:lnTo>
                    <a:pt x="4558" y="189408"/>
                  </a:lnTo>
                  <a:lnTo>
                    <a:pt x="60" y="234065"/>
                  </a:lnTo>
                  <a:lnTo>
                    <a:pt x="4520" y="278200"/>
                  </a:lnTo>
                  <a:lnTo>
                    <a:pt x="17594" y="321265"/>
                  </a:lnTo>
                  <a:lnTo>
                    <a:pt x="38935" y="362712"/>
                  </a:lnTo>
                  <a:lnTo>
                    <a:pt x="67891" y="399288"/>
                  </a:lnTo>
                  <a:lnTo>
                    <a:pt x="105229" y="428244"/>
                  </a:lnTo>
                  <a:lnTo>
                    <a:pt x="144853" y="449580"/>
                  </a:lnTo>
                  <a:lnTo>
                    <a:pt x="189049" y="462534"/>
                  </a:lnTo>
                  <a:lnTo>
                    <a:pt x="234007" y="467868"/>
                  </a:lnTo>
                  <a:lnTo>
                    <a:pt x="189049" y="473201"/>
                  </a:lnTo>
                  <a:lnTo>
                    <a:pt x="144853" y="486156"/>
                  </a:lnTo>
                  <a:lnTo>
                    <a:pt x="105229" y="507492"/>
                  </a:lnTo>
                  <a:lnTo>
                    <a:pt x="67891" y="536448"/>
                  </a:lnTo>
                  <a:lnTo>
                    <a:pt x="38935" y="570738"/>
                  </a:lnTo>
                  <a:lnTo>
                    <a:pt x="18361" y="612648"/>
                  </a:lnTo>
                  <a:lnTo>
                    <a:pt x="4333" y="656065"/>
                  </a:lnTo>
                  <a:lnTo>
                    <a:pt x="5" y="701260"/>
                  </a:lnTo>
                  <a:lnTo>
                    <a:pt x="4749" y="746540"/>
                  </a:lnTo>
                  <a:lnTo>
                    <a:pt x="17935" y="790211"/>
                  </a:lnTo>
                  <a:lnTo>
                    <a:pt x="38935" y="830580"/>
                  </a:lnTo>
                  <a:lnTo>
                    <a:pt x="67891" y="867156"/>
                  </a:lnTo>
                  <a:lnTo>
                    <a:pt x="105229" y="896112"/>
                  </a:lnTo>
                  <a:lnTo>
                    <a:pt x="144853" y="917448"/>
                  </a:lnTo>
                  <a:lnTo>
                    <a:pt x="189049" y="930402"/>
                  </a:lnTo>
                  <a:lnTo>
                    <a:pt x="234007" y="935736"/>
                  </a:lnTo>
                  <a:lnTo>
                    <a:pt x="189049" y="941070"/>
                  </a:lnTo>
                  <a:lnTo>
                    <a:pt x="144853" y="954024"/>
                  </a:lnTo>
                  <a:lnTo>
                    <a:pt x="105229" y="975360"/>
                  </a:lnTo>
                  <a:lnTo>
                    <a:pt x="67891" y="1004316"/>
                  </a:lnTo>
                  <a:lnTo>
                    <a:pt x="38935" y="1038606"/>
                  </a:lnTo>
                  <a:lnTo>
                    <a:pt x="18361" y="1080516"/>
                  </a:lnTo>
                  <a:lnTo>
                    <a:pt x="4333" y="1123932"/>
                  </a:lnTo>
                  <a:lnTo>
                    <a:pt x="5" y="1169128"/>
                  </a:lnTo>
                  <a:lnTo>
                    <a:pt x="4749" y="1214407"/>
                  </a:lnTo>
                  <a:lnTo>
                    <a:pt x="17935" y="1258079"/>
                  </a:lnTo>
                  <a:lnTo>
                    <a:pt x="38935" y="1298448"/>
                  </a:lnTo>
                  <a:lnTo>
                    <a:pt x="67891" y="1335024"/>
                  </a:lnTo>
                  <a:lnTo>
                    <a:pt x="105229" y="1363980"/>
                  </a:lnTo>
                  <a:lnTo>
                    <a:pt x="144853" y="1385316"/>
                  </a:lnTo>
                  <a:lnTo>
                    <a:pt x="189049" y="1398270"/>
                  </a:lnTo>
                  <a:lnTo>
                    <a:pt x="234007" y="1403604"/>
                  </a:lnTo>
                  <a:lnTo>
                    <a:pt x="189049" y="1408938"/>
                  </a:lnTo>
                  <a:lnTo>
                    <a:pt x="144853" y="1421892"/>
                  </a:lnTo>
                  <a:lnTo>
                    <a:pt x="105229" y="1443228"/>
                  </a:lnTo>
                  <a:lnTo>
                    <a:pt x="67891" y="1472184"/>
                  </a:lnTo>
                  <a:lnTo>
                    <a:pt x="38935" y="1506474"/>
                  </a:lnTo>
                  <a:lnTo>
                    <a:pt x="18361" y="1548384"/>
                  </a:lnTo>
                  <a:lnTo>
                    <a:pt x="4328" y="1591801"/>
                  </a:lnTo>
                  <a:lnTo>
                    <a:pt x="0" y="1636996"/>
                  </a:lnTo>
                  <a:lnTo>
                    <a:pt x="4745" y="1682276"/>
                  </a:lnTo>
                  <a:lnTo>
                    <a:pt x="17934" y="1725947"/>
                  </a:lnTo>
                  <a:lnTo>
                    <a:pt x="38935" y="1766316"/>
                  </a:lnTo>
                  <a:lnTo>
                    <a:pt x="67891" y="1802891"/>
                  </a:lnTo>
                  <a:lnTo>
                    <a:pt x="105229" y="1831847"/>
                  </a:lnTo>
                  <a:lnTo>
                    <a:pt x="144853" y="1853183"/>
                  </a:lnTo>
                  <a:lnTo>
                    <a:pt x="189049" y="1866138"/>
                  </a:lnTo>
                  <a:lnTo>
                    <a:pt x="234007" y="1871472"/>
                  </a:lnTo>
                  <a:lnTo>
                    <a:pt x="702637" y="1871472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053578" y="3022092"/>
              <a:ext cx="940435" cy="0"/>
            </a:xfrm>
            <a:custGeom>
              <a:avLst/>
              <a:gdLst/>
              <a:ahLst/>
              <a:cxnLst/>
              <a:rect l="l" t="t" r="r" b="b"/>
              <a:pathLst>
                <a:path w="940434">
                  <a:moveTo>
                    <a:pt x="0" y="0"/>
                  </a:moveTo>
                  <a:lnTo>
                    <a:pt x="940308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2389123" y="4100117"/>
            <a:ext cx="723265" cy="3949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b="1" spc="5" dirty="0">
                <a:solidFill>
                  <a:srgbClr val="0000FF"/>
                </a:solidFill>
                <a:latin typeface="Comic Sans MS"/>
                <a:cs typeface="Comic Sans MS"/>
              </a:rPr>
              <a:t>TP´s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639326" y="4100117"/>
            <a:ext cx="723265" cy="3949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b="1" spc="5" dirty="0">
                <a:solidFill>
                  <a:srgbClr val="0000FF"/>
                </a:solidFill>
                <a:latin typeface="Comic Sans MS"/>
                <a:cs typeface="Comic Sans MS"/>
              </a:rPr>
              <a:t>TP´s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834377" y="1050798"/>
            <a:ext cx="814069" cy="651510"/>
          </a:xfrm>
          <a:custGeom>
            <a:avLst/>
            <a:gdLst/>
            <a:ahLst/>
            <a:cxnLst/>
            <a:rect l="l" t="t" r="r" b="b"/>
            <a:pathLst>
              <a:path w="814070" h="651510">
                <a:moveTo>
                  <a:pt x="0" y="651510"/>
                </a:moveTo>
                <a:lnTo>
                  <a:pt x="813816" y="651510"/>
                </a:lnTo>
                <a:lnTo>
                  <a:pt x="408431" y="0"/>
                </a:lnTo>
                <a:lnTo>
                  <a:pt x="0" y="651510"/>
                </a:lnTo>
              </a:path>
            </a:pathLst>
          </a:custGeom>
          <a:ln w="473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7863795" y="905973"/>
            <a:ext cx="859155" cy="881380"/>
            <a:chOff x="7863795" y="905973"/>
            <a:chExt cx="859155" cy="881380"/>
          </a:xfrm>
        </p:grpSpPr>
        <p:sp>
          <p:nvSpPr>
            <p:cNvPr id="32" name="object 32"/>
            <p:cNvSpPr/>
            <p:nvPr/>
          </p:nvSpPr>
          <p:spPr>
            <a:xfrm>
              <a:off x="8232647" y="1274064"/>
              <a:ext cx="0" cy="489584"/>
            </a:xfrm>
            <a:custGeom>
              <a:avLst/>
              <a:gdLst/>
              <a:ahLst/>
              <a:cxnLst/>
              <a:rect l="l" t="t" r="r" b="b"/>
              <a:pathLst>
                <a:path h="489585">
                  <a:moveTo>
                    <a:pt x="0" y="0"/>
                  </a:moveTo>
                  <a:lnTo>
                    <a:pt x="0" y="489204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503920" y="1763268"/>
              <a:ext cx="110489" cy="0"/>
            </a:xfrm>
            <a:custGeom>
              <a:avLst/>
              <a:gdLst/>
              <a:ahLst/>
              <a:cxnLst/>
              <a:rect l="l" t="t" r="r" b="b"/>
              <a:pathLst>
                <a:path w="110490">
                  <a:moveTo>
                    <a:pt x="0" y="0"/>
                  </a:moveTo>
                  <a:lnTo>
                    <a:pt x="110489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451341" y="1710690"/>
              <a:ext cx="215900" cy="0"/>
            </a:xfrm>
            <a:custGeom>
              <a:avLst/>
              <a:gdLst/>
              <a:ahLst/>
              <a:cxnLst/>
              <a:rect l="l" t="t" r="r" b="b"/>
              <a:pathLst>
                <a:path w="215900">
                  <a:moveTo>
                    <a:pt x="0" y="0"/>
                  </a:moveTo>
                  <a:lnTo>
                    <a:pt x="215646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395715" y="1655064"/>
              <a:ext cx="327025" cy="0"/>
            </a:xfrm>
            <a:custGeom>
              <a:avLst/>
              <a:gdLst/>
              <a:ahLst/>
              <a:cxnLst/>
              <a:rect l="l" t="t" r="r" b="b"/>
              <a:pathLst>
                <a:path w="327025">
                  <a:moveTo>
                    <a:pt x="0" y="0"/>
                  </a:moveTo>
                  <a:lnTo>
                    <a:pt x="326898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559545" y="1437132"/>
              <a:ext cx="0" cy="218440"/>
            </a:xfrm>
            <a:custGeom>
              <a:avLst/>
              <a:gdLst/>
              <a:ahLst/>
              <a:cxnLst/>
              <a:rect l="l" t="t" r="r" b="b"/>
              <a:pathLst>
                <a:path h="218439">
                  <a:moveTo>
                    <a:pt x="0" y="0"/>
                  </a:moveTo>
                  <a:lnTo>
                    <a:pt x="0" y="217932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887461" y="929640"/>
              <a:ext cx="692785" cy="508000"/>
            </a:xfrm>
            <a:custGeom>
              <a:avLst/>
              <a:gdLst/>
              <a:ahLst/>
              <a:cxnLst/>
              <a:rect l="l" t="t" r="r" b="b"/>
              <a:pathLst>
                <a:path w="692784" h="508000">
                  <a:moveTo>
                    <a:pt x="345186" y="344424"/>
                  </a:moveTo>
                  <a:lnTo>
                    <a:pt x="672084" y="507492"/>
                  </a:lnTo>
                </a:path>
                <a:path w="692784" h="508000">
                  <a:moveTo>
                    <a:pt x="345186" y="344424"/>
                  </a:moveTo>
                  <a:lnTo>
                    <a:pt x="0" y="0"/>
                  </a:lnTo>
                </a:path>
                <a:path w="692784" h="508000">
                  <a:moveTo>
                    <a:pt x="345186" y="344424"/>
                  </a:moveTo>
                  <a:lnTo>
                    <a:pt x="692658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2304287" y="4452365"/>
            <a:ext cx="4345940" cy="1629410"/>
            <a:chOff x="2304287" y="4452365"/>
            <a:chExt cx="4345940" cy="1629410"/>
          </a:xfrm>
        </p:grpSpPr>
        <p:sp>
          <p:nvSpPr>
            <p:cNvPr id="39" name="object 39"/>
            <p:cNvSpPr/>
            <p:nvPr/>
          </p:nvSpPr>
          <p:spPr>
            <a:xfrm>
              <a:off x="3489959" y="4452365"/>
              <a:ext cx="0" cy="1527175"/>
            </a:xfrm>
            <a:custGeom>
              <a:avLst/>
              <a:gdLst/>
              <a:ahLst/>
              <a:cxnLst/>
              <a:rect l="l" t="t" r="r" b="b"/>
              <a:pathLst>
                <a:path h="1527175">
                  <a:moveTo>
                    <a:pt x="0" y="0"/>
                  </a:moveTo>
                  <a:lnTo>
                    <a:pt x="0" y="1527048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364479" y="4452365"/>
              <a:ext cx="0" cy="1527175"/>
            </a:xfrm>
            <a:custGeom>
              <a:avLst/>
              <a:gdLst/>
              <a:ahLst/>
              <a:cxnLst/>
              <a:rect l="l" t="t" r="r" b="b"/>
              <a:pathLst>
                <a:path h="1527175">
                  <a:moveTo>
                    <a:pt x="0" y="0"/>
                  </a:moveTo>
                  <a:lnTo>
                    <a:pt x="0" y="1527048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969763" y="5043677"/>
              <a:ext cx="394970" cy="0"/>
            </a:xfrm>
            <a:custGeom>
              <a:avLst/>
              <a:gdLst/>
              <a:ahLst/>
              <a:cxnLst/>
              <a:rect l="l" t="t" r="r" b="b"/>
              <a:pathLst>
                <a:path w="394970">
                  <a:moveTo>
                    <a:pt x="0" y="0"/>
                  </a:moveTo>
                  <a:lnTo>
                    <a:pt x="394716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489959" y="5043677"/>
              <a:ext cx="394970" cy="0"/>
            </a:xfrm>
            <a:custGeom>
              <a:avLst/>
              <a:gdLst/>
              <a:ahLst/>
              <a:cxnLst/>
              <a:rect l="l" t="t" r="r" b="b"/>
              <a:pathLst>
                <a:path w="394970">
                  <a:moveTo>
                    <a:pt x="394715" y="0"/>
                  </a:moveTo>
                  <a:lnTo>
                    <a:pt x="0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483358" y="5979413"/>
              <a:ext cx="1007110" cy="0"/>
            </a:xfrm>
            <a:custGeom>
              <a:avLst/>
              <a:gdLst/>
              <a:ahLst/>
              <a:cxnLst/>
              <a:rect l="l" t="t" r="r" b="b"/>
              <a:pathLst>
                <a:path w="1007110">
                  <a:moveTo>
                    <a:pt x="1006601" y="0"/>
                  </a:moveTo>
                  <a:lnTo>
                    <a:pt x="0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304287" y="5876543"/>
              <a:ext cx="205740" cy="205104"/>
            </a:xfrm>
            <a:custGeom>
              <a:avLst/>
              <a:gdLst/>
              <a:ahLst/>
              <a:cxnLst/>
              <a:rect l="l" t="t" r="r" b="b"/>
              <a:pathLst>
                <a:path w="205739" h="205104">
                  <a:moveTo>
                    <a:pt x="205739" y="204977"/>
                  </a:moveTo>
                  <a:lnTo>
                    <a:pt x="205739" y="0"/>
                  </a:lnTo>
                  <a:lnTo>
                    <a:pt x="0" y="102870"/>
                  </a:lnTo>
                  <a:lnTo>
                    <a:pt x="205739" y="20497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364479" y="5979413"/>
              <a:ext cx="1104265" cy="0"/>
            </a:xfrm>
            <a:custGeom>
              <a:avLst/>
              <a:gdLst/>
              <a:ahLst/>
              <a:cxnLst/>
              <a:rect l="l" t="t" r="r" b="b"/>
              <a:pathLst>
                <a:path w="1104264">
                  <a:moveTo>
                    <a:pt x="0" y="0"/>
                  </a:moveTo>
                  <a:lnTo>
                    <a:pt x="1104138" y="0"/>
                  </a:lnTo>
                </a:path>
              </a:pathLst>
            </a:custGeom>
            <a:ln w="4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444233" y="5876543"/>
              <a:ext cx="205740" cy="205104"/>
            </a:xfrm>
            <a:custGeom>
              <a:avLst/>
              <a:gdLst/>
              <a:ahLst/>
              <a:cxnLst/>
              <a:rect l="l" t="t" r="r" b="b"/>
              <a:pathLst>
                <a:path w="205740" h="205104">
                  <a:moveTo>
                    <a:pt x="205740" y="102870"/>
                  </a:moveTo>
                  <a:lnTo>
                    <a:pt x="0" y="0"/>
                  </a:lnTo>
                  <a:lnTo>
                    <a:pt x="0" y="204977"/>
                  </a:lnTo>
                  <a:lnTo>
                    <a:pt x="205740" y="1028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90239" y="4935969"/>
              <a:ext cx="196760" cy="199415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72773" y="4943589"/>
              <a:ext cx="200177" cy="199415"/>
            </a:xfrm>
            <a:prstGeom prst="rect">
              <a:avLst/>
            </a:prstGeom>
          </p:spPr>
        </p:pic>
      </p:grpSp>
      <p:sp>
        <p:nvSpPr>
          <p:cNvPr id="49" name="object 49"/>
          <p:cNvSpPr txBox="1"/>
          <p:nvPr/>
        </p:nvSpPr>
        <p:spPr>
          <a:xfrm>
            <a:off x="289815" y="5566982"/>
            <a:ext cx="1952625" cy="762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9860" marR="5080" indent="-137795">
              <a:lnSpc>
                <a:spcPct val="100600"/>
              </a:lnSpc>
              <a:spcBef>
                <a:spcPts val="105"/>
              </a:spcBef>
            </a:pPr>
            <a:r>
              <a:rPr sz="2400" b="1" spc="10" dirty="0">
                <a:solidFill>
                  <a:srgbClr val="000080"/>
                </a:solidFill>
                <a:latin typeface="Comic Sans MS"/>
                <a:cs typeface="Comic Sans MS"/>
              </a:rPr>
              <a:t>Relevador</a:t>
            </a:r>
            <a:r>
              <a:rPr sz="2400" b="1" spc="-5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400" b="1" spc="10" dirty="0">
                <a:solidFill>
                  <a:srgbClr val="000080"/>
                </a:solidFill>
                <a:latin typeface="Comic Sans MS"/>
                <a:cs typeface="Comic Sans MS"/>
              </a:rPr>
              <a:t>de </a:t>
            </a:r>
            <a:r>
              <a:rPr sz="2400" b="1" spc="-102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400" b="1" spc="10" dirty="0">
                <a:solidFill>
                  <a:srgbClr val="000080"/>
                </a:solidFill>
                <a:latin typeface="Comic Sans MS"/>
                <a:cs typeface="Comic Sans MS"/>
              </a:rPr>
              <a:t>Proteccion.</a:t>
            </a:r>
            <a:endParaRPr sz="24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6140" cy="4304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Un método moderno usado en la detección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fallas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 TP’s hace uso de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relación de tensiones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corrientes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secuencia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durante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pérdida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potencial.</a:t>
            </a:r>
            <a:endParaRPr sz="2600">
              <a:latin typeface="Comic Sans MS"/>
              <a:cs typeface="Comic Sans MS"/>
            </a:endParaRPr>
          </a:p>
          <a:p>
            <a:pPr marL="12700" marR="635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Cuando se pierde la señal de un TP, las tres tensiones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fase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vuelven desbalanceadas.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Debido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este desbalance, se produce una tensión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 secuencia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negativa.</a:t>
            </a:r>
            <a:endParaRPr sz="2600">
              <a:latin typeface="Comic Sans MS"/>
              <a:cs typeface="Comic Sans MS"/>
            </a:endParaRPr>
          </a:p>
          <a:p>
            <a:pPr marL="12700" marR="762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secuencia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positiva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disminuye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pérdida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dirty="0">
                <a:latin typeface="Comic Sans MS"/>
                <a:cs typeface="Comic Sans MS"/>
              </a:rPr>
              <a:t>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señal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 TP.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7410" cy="3670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16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Para distinguir esta condición de una falla, se verifican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corrientes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secuencia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positiva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negativa.</a:t>
            </a:r>
            <a:endParaRPr sz="2600">
              <a:latin typeface="Comic Sans MS"/>
              <a:cs typeface="Comic Sans MS"/>
            </a:endParaRPr>
          </a:p>
          <a:p>
            <a:pPr marL="12700" marR="889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Este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tipo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detección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usado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cuando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únicamente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tiene</a:t>
            </a:r>
            <a:r>
              <a:rPr sz="2600" dirty="0">
                <a:latin typeface="Comic Sans MS"/>
                <a:cs typeface="Comic Sans MS"/>
              </a:rPr>
              <a:t> un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grupo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TP’s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aplicados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generador.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Este método es implementado fácilmente en sistemas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basados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microprocesadores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digitales.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069335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46482" y="21335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0886"/>
                </a:lnTo>
                <a:lnTo>
                  <a:pt x="76961" y="236982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0896"/>
                </a:lnTo>
                <a:lnTo>
                  <a:pt x="0" y="348234"/>
                </a:lnTo>
                <a:lnTo>
                  <a:pt x="3048" y="381762"/>
                </a:lnTo>
                <a:lnTo>
                  <a:pt x="21336" y="416051"/>
                </a:lnTo>
                <a:lnTo>
                  <a:pt x="46482" y="440436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3870"/>
                </a:lnTo>
                <a:lnTo>
                  <a:pt x="21336" y="508254"/>
                </a:lnTo>
                <a:lnTo>
                  <a:pt x="3048" y="542544"/>
                </a:lnTo>
                <a:lnTo>
                  <a:pt x="0" y="579120"/>
                </a:lnTo>
                <a:lnTo>
                  <a:pt x="3048" y="613410"/>
                </a:lnTo>
                <a:lnTo>
                  <a:pt x="21336" y="646938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4756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4296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210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069335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99466" y="21335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0886"/>
                </a:lnTo>
                <a:lnTo>
                  <a:pt x="268986" y="236982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0896"/>
                </a:lnTo>
                <a:lnTo>
                  <a:pt x="348996" y="348234"/>
                </a:lnTo>
                <a:lnTo>
                  <a:pt x="342900" y="381762"/>
                </a:lnTo>
                <a:lnTo>
                  <a:pt x="324612" y="416051"/>
                </a:lnTo>
                <a:lnTo>
                  <a:pt x="299466" y="440436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3870"/>
                </a:lnTo>
                <a:lnTo>
                  <a:pt x="324612" y="508254"/>
                </a:lnTo>
                <a:lnTo>
                  <a:pt x="342900" y="542544"/>
                </a:lnTo>
                <a:lnTo>
                  <a:pt x="348996" y="579120"/>
                </a:lnTo>
                <a:lnTo>
                  <a:pt x="342900" y="613410"/>
                </a:lnTo>
                <a:lnTo>
                  <a:pt x="324612" y="646938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4756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4296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210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3821429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10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3527"/>
                </a:lnTo>
                <a:lnTo>
                  <a:pt x="231648" y="0"/>
                </a:lnTo>
                <a:lnTo>
                  <a:pt x="237744" y="33527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3527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052315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114299"/>
                </a:moveTo>
                <a:lnTo>
                  <a:pt x="21335" y="46481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6" y="22098"/>
                </a:lnTo>
                <a:lnTo>
                  <a:pt x="209550" y="46481"/>
                </a:lnTo>
                <a:lnTo>
                  <a:pt x="225551" y="80771"/>
                </a:lnTo>
                <a:lnTo>
                  <a:pt x="231648" y="114299"/>
                </a:lnTo>
                <a:lnTo>
                  <a:pt x="237744" y="80771"/>
                </a:lnTo>
                <a:lnTo>
                  <a:pt x="252984" y="46481"/>
                </a:lnTo>
                <a:lnTo>
                  <a:pt x="277368" y="22098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2098"/>
                </a:lnTo>
                <a:lnTo>
                  <a:pt x="441198" y="46481"/>
                </a:lnTo>
                <a:lnTo>
                  <a:pt x="456438" y="80771"/>
                </a:lnTo>
                <a:lnTo>
                  <a:pt x="463295" y="114299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53187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166615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60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86" y="3177432"/>
            <a:ext cx="3655060" cy="709295"/>
            <a:chOff x="28086" y="3177432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37338" y="3300221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358895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58674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531870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2098"/>
                  </a:lnTo>
                  <a:lnTo>
                    <a:pt x="348995" y="0"/>
                  </a:lnTo>
                  <a:lnTo>
                    <a:pt x="311658" y="6096"/>
                  </a:lnTo>
                  <a:lnTo>
                    <a:pt x="281177" y="22098"/>
                  </a:lnTo>
                  <a:lnTo>
                    <a:pt x="252983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1" y="80772"/>
                  </a:lnTo>
                  <a:lnTo>
                    <a:pt x="210311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771" y="6096"/>
                  </a:lnTo>
                  <a:lnTo>
                    <a:pt x="46481" y="22098"/>
                  </a:lnTo>
                  <a:lnTo>
                    <a:pt x="22097" y="46482"/>
                  </a:lnTo>
                  <a:lnTo>
                    <a:pt x="6095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186683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6542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2"/>
                  </a:lnTo>
                  <a:lnTo>
                    <a:pt x="957071" y="690372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6542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3" y="3531870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374136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7734"/>
                  </a:moveTo>
                  <a:lnTo>
                    <a:pt x="0" y="117348"/>
                  </a:lnTo>
                  <a:lnTo>
                    <a:pt x="12192" y="80772"/>
                  </a:lnTo>
                  <a:lnTo>
                    <a:pt x="61721" y="22098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2098"/>
                  </a:lnTo>
                  <a:lnTo>
                    <a:pt x="240792" y="49530"/>
                  </a:lnTo>
                  <a:lnTo>
                    <a:pt x="274320" y="117348"/>
                  </a:lnTo>
                  <a:lnTo>
                    <a:pt x="277368" y="157734"/>
                  </a:lnTo>
                  <a:lnTo>
                    <a:pt x="277368" y="197358"/>
                  </a:lnTo>
                  <a:lnTo>
                    <a:pt x="290322" y="234696"/>
                  </a:lnTo>
                  <a:lnTo>
                    <a:pt x="311657" y="265176"/>
                  </a:lnTo>
                  <a:lnTo>
                    <a:pt x="339090" y="293369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3369"/>
                  </a:lnTo>
                  <a:lnTo>
                    <a:pt x="518159" y="265176"/>
                  </a:lnTo>
                  <a:lnTo>
                    <a:pt x="540258" y="234696"/>
                  </a:lnTo>
                  <a:lnTo>
                    <a:pt x="552450" y="197358"/>
                  </a:lnTo>
                  <a:lnTo>
                    <a:pt x="555498" y="1577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531870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531870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2837688"/>
            <a:ext cx="645795" cy="1388110"/>
            <a:chOff x="8430767" y="2837688"/>
            <a:chExt cx="645795" cy="1388110"/>
          </a:xfrm>
        </p:grpSpPr>
        <p:sp>
          <p:nvSpPr>
            <p:cNvPr id="20" name="object 20"/>
            <p:cNvSpPr/>
            <p:nvPr/>
          </p:nvSpPr>
          <p:spPr>
            <a:xfrm>
              <a:off x="8430767" y="3531870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2837688"/>
              <a:ext cx="0" cy="1388110"/>
            </a:xfrm>
            <a:custGeom>
              <a:avLst/>
              <a:gdLst/>
              <a:ahLst/>
              <a:cxnLst/>
              <a:rect l="l" t="t" r="r" b="b"/>
              <a:pathLst>
                <a:path h="1388110">
                  <a:moveTo>
                    <a:pt x="0" y="0"/>
                  </a:moveTo>
                  <a:lnTo>
                    <a:pt x="0" y="138760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953642" y="3522345"/>
            <a:ext cx="1328420" cy="1468120"/>
            <a:chOff x="953642" y="3522345"/>
            <a:chExt cx="1328420" cy="1468120"/>
          </a:xfrm>
        </p:grpSpPr>
        <p:sp>
          <p:nvSpPr>
            <p:cNvPr id="23" name="object 23"/>
            <p:cNvSpPr/>
            <p:nvPr/>
          </p:nvSpPr>
          <p:spPr>
            <a:xfrm>
              <a:off x="963167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521970" y="259079"/>
                  </a:moveTo>
                  <a:lnTo>
                    <a:pt x="515873" y="206501"/>
                  </a:lnTo>
                  <a:lnTo>
                    <a:pt x="499872" y="154685"/>
                  </a:lnTo>
                  <a:lnTo>
                    <a:pt x="472440" y="108203"/>
                  </a:lnTo>
                  <a:lnTo>
                    <a:pt x="435101" y="67817"/>
                  </a:lnTo>
                  <a:lnTo>
                    <a:pt x="392429" y="34289"/>
                  </a:lnTo>
                  <a:lnTo>
                    <a:pt x="342900" y="12953"/>
                  </a:lnTo>
                  <a:lnTo>
                    <a:pt x="287274" y="0"/>
                  </a:lnTo>
                  <a:lnTo>
                    <a:pt x="234696" y="0"/>
                  </a:lnTo>
                  <a:lnTo>
                    <a:pt x="179070" y="12953"/>
                  </a:lnTo>
                  <a:lnTo>
                    <a:pt x="129539" y="34289"/>
                  </a:lnTo>
                  <a:lnTo>
                    <a:pt x="86105" y="67817"/>
                  </a:lnTo>
                  <a:lnTo>
                    <a:pt x="49529" y="108203"/>
                  </a:lnTo>
                  <a:lnTo>
                    <a:pt x="21335" y="154685"/>
                  </a:lnTo>
                  <a:lnTo>
                    <a:pt x="6095" y="206501"/>
                  </a:lnTo>
                  <a:lnTo>
                    <a:pt x="0" y="259079"/>
                  </a:lnTo>
                  <a:lnTo>
                    <a:pt x="6096" y="314705"/>
                  </a:lnTo>
                  <a:lnTo>
                    <a:pt x="21335" y="367283"/>
                  </a:lnTo>
                  <a:lnTo>
                    <a:pt x="49529" y="413003"/>
                  </a:lnTo>
                  <a:lnTo>
                    <a:pt x="86106" y="453389"/>
                  </a:lnTo>
                  <a:lnTo>
                    <a:pt x="129540" y="484631"/>
                  </a:lnTo>
                  <a:lnTo>
                    <a:pt x="179070" y="509016"/>
                  </a:lnTo>
                  <a:lnTo>
                    <a:pt x="234696" y="518159"/>
                  </a:lnTo>
                  <a:lnTo>
                    <a:pt x="287274" y="518159"/>
                  </a:lnTo>
                  <a:lnTo>
                    <a:pt x="342900" y="509016"/>
                  </a:lnTo>
                  <a:lnTo>
                    <a:pt x="392429" y="484631"/>
                  </a:lnTo>
                  <a:lnTo>
                    <a:pt x="435101" y="453389"/>
                  </a:lnTo>
                  <a:lnTo>
                    <a:pt x="472440" y="413003"/>
                  </a:lnTo>
                  <a:lnTo>
                    <a:pt x="499872" y="367283"/>
                  </a:lnTo>
                  <a:lnTo>
                    <a:pt x="515873" y="314705"/>
                  </a:lnTo>
                  <a:lnTo>
                    <a:pt x="521970" y="25907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0" y="259079"/>
                  </a:moveTo>
                  <a:lnTo>
                    <a:pt x="6095" y="206501"/>
                  </a:lnTo>
                  <a:lnTo>
                    <a:pt x="21335" y="154685"/>
                  </a:lnTo>
                  <a:lnTo>
                    <a:pt x="49529" y="108203"/>
                  </a:lnTo>
                  <a:lnTo>
                    <a:pt x="86105" y="67817"/>
                  </a:lnTo>
                  <a:lnTo>
                    <a:pt x="129539" y="34289"/>
                  </a:lnTo>
                  <a:lnTo>
                    <a:pt x="179070" y="12953"/>
                  </a:lnTo>
                  <a:lnTo>
                    <a:pt x="234696" y="0"/>
                  </a:lnTo>
                  <a:lnTo>
                    <a:pt x="287274" y="0"/>
                  </a:lnTo>
                  <a:lnTo>
                    <a:pt x="342900" y="12953"/>
                  </a:lnTo>
                  <a:lnTo>
                    <a:pt x="392429" y="34289"/>
                  </a:lnTo>
                  <a:lnTo>
                    <a:pt x="435101" y="67817"/>
                  </a:lnTo>
                  <a:lnTo>
                    <a:pt x="472440" y="108203"/>
                  </a:lnTo>
                  <a:lnTo>
                    <a:pt x="499872" y="154685"/>
                  </a:lnTo>
                  <a:lnTo>
                    <a:pt x="515873" y="206501"/>
                  </a:lnTo>
                  <a:lnTo>
                    <a:pt x="521970" y="259079"/>
                  </a:lnTo>
                  <a:lnTo>
                    <a:pt x="515873" y="314705"/>
                  </a:lnTo>
                  <a:lnTo>
                    <a:pt x="499872" y="367283"/>
                  </a:lnTo>
                  <a:lnTo>
                    <a:pt x="472440" y="413003"/>
                  </a:lnTo>
                  <a:lnTo>
                    <a:pt x="435101" y="453389"/>
                  </a:lnTo>
                  <a:lnTo>
                    <a:pt x="392429" y="484631"/>
                  </a:lnTo>
                  <a:lnTo>
                    <a:pt x="342900" y="509016"/>
                  </a:lnTo>
                  <a:lnTo>
                    <a:pt x="287274" y="518159"/>
                  </a:lnTo>
                  <a:lnTo>
                    <a:pt x="234696" y="518159"/>
                  </a:lnTo>
                  <a:lnTo>
                    <a:pt x="179070" y="509016"/>
                  </a:lnTo>
                  <a:lnTo>
                    <a:pt x="129540" y="484631"/>
                  </a:lnTo>
                  <a:lnTo>
                    <a:pt x="86106" y="453389"/>
                  </a:lnTo>
                  <a:lnTo>
                    <a:pt x="49529" y="413003"/>
                  </a:lnTo>
                  <a:lnTo>
                    <a:pt x="21335" y="367283"/>
                  </a:lnTo>
                  <a:lnTo>
                    <a:pt x="6096" y="314705"/>
                  </a:lnTo>
                  <a:lnTo>
                    <a:pt x="0" y="259079"/>
                  </a:lnTo>
                  <a:close/>
                </a:path>
              </a:pathLst>
            </a:custGeom>
            <a:ln w="30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238738" y="2411928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7" name="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51" y="3479184"/>
            <a:ext cx="104609" cy="104609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51" y="3479184"/>
            <a:ext cx="104609" cy="104609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6510419" y="4101738"/>
            <a:ext cx="1167765" cy="654050"/>
            <a:chOff x="6510419" y="4101738"/>
            <a:chExt cx="1167765" cy="654050"/>
          </a:xfrm>
        </p:grpSpPr>
        <p:sp>
          <p:nvSpPr>
            <p:cNvPr id="30" name="object 30"/>
            <p:cNvSpPr/>
            <p:nvPr/>
          </p:nvSpPr>
          <p:spPr>
            <a:xfrm>
              <a:off x="6519671" y="4110989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982967" y="4110990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214615" y="4342638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23226" y="4746497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485888" y="4706112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446264" y="4669536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563611" y="4514850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214615" y="4342638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706629" y="3142682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799795" y="3142682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682745" y="3300222"/>
            <a:ext cx="581025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263390" y="3435749"/>
            <a:ext cx="2487930" cy="558800"/>
            <a:chOff x="4263390" y="3435749"/>
            <a:chExt cx="2487930" cy="558800"/>
          </a:xfrm>
        </p:grpSpPr>
        <p:sp>
          <p:nvSpPr>
            <p:cNvPr id="42" name="object 42"/>
            <p:cNvSpPr/>
            <p:nvPr/>
          </p:nvSpPr>
          <p:spPr>
            <a:xfrm>
              <a:off x="6057138" y="3531870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263390" y="3531870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68012" y="3821430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7"/>
                  </a:lnTo>
                  <a:lnTo>
                    <a:pt x="80010" y="108203"/>
                  </a:lnTo>
                  <a:lnTo>
                    <a:pt x="117348" y="114299"/>
                  </a:lnTo>
                  <a:lnTo>
                    <a:pt x="150876" y="108203"/>
                  </a:lnTo>
                  <a:lnTo>
                    <a:pt x="185166" y="92201"/>
                  </a:lnTo>
                  <a:lnTo>
                    <a:pt x="209550" y="67817"/>
                  </a:lnTo>
                  <a:lnTo>
                    <a:pt x="224790" y="33527"/>
                  </a:lnTo>
                  <a:lnTo>
                    <a:pt x="230886" y="0"/>
                  </a:lnTo>
                  <a:lnTo>
                    <a:pt x="237744" y="33527"/>
                  </a:lnTo>
                  <a:lnTo>
                    <a:pt x="252984" y="67817"/>
                  </a:lnTo>
                  <a:lnTo>
                    <a:pt x="277368" y="92201"/>
                  </a:lnTo>
                  <a:lnTo>
                    <a:pt x="311657" y="108203"/>
                  </a:lnTo>
                  <a:lnTo>
                    <a:pt x="348234" y="114299"/>
                  </a:lnTo>
                  <a:lnTo>
                    <a:pt x="382524" y="108203"/>
                  </a:lnTo>
                  <a:lnTo>
                    <a:pt x="416814" y="92201"/>
                  </a:lnTo>
                  <a:lnTo>
                    <a:pt x="441198" y="67817"/>
                  </a:lnTo>
                  <a:lnTo>
                    <a:pt x="456438" y="33527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898897" y="35318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74" y="3479184"/>
              <a:ext cx="104609" cy="104609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593841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2098"/>
                  </a:lnTo>
                  <a:lnTo>
                    <a:pt x="348996" y="0"/>
                  </a:lnTo>
                  <a:lnTo>
                    <a:pt x="311658" y="6096"/>
                  </a:lnTo>
                  <a:lnTo>
                    <a:pt x="281178" y="22098"/>
                  </a:lnTo>
                  <a:lnTo>
                    <a:pt x="252984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2" y="80772"/>
                  </a:lnTo>
                  <a:lnTo>
                    <a:pt x="210312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010" y="6096"/>
                  </a:lnTo>
                  <a:lnTo>
                    <a:pt x="46481" y="22098"/>
                  </a:lnTo>
                  <a:lnTo>
                    <a:pt x="21336" y="46482"/>
                  </a:lnTo>
                  <a:lnTo>
                    <a:pt x="6096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479541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825490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4658759" y="4043064"/>
            <a:ext cx="481330" cy="413384"/>
            <a:chOff x="4658759" y="4043064"/>
            <a:chExt cx="481330" cy="413384"/>
          </a:xfrm>
        </p:grpSpPr>
        <p:sp>
          <p:nvSpPr>
            <p:cNvPr id="51" name="object 51"/>
            <p:cNvSpPr/>
            <p:nvPr/>
          </p:nvSpPr>
          <p:spPr>
            <a:xfrm>
              <a:off x="4668011" y="4052316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114300"/>
                  </a:moveTo>
                  <a:lnTo>
                    <a:pt x="21335" y="46482"/>
                  </a:lnTo>
                  <a:lnTo>
                    <a:pt x="80009" y="6096"/>
                  </a:lnTo>
                  <a:lnTo>
                    <a:pt x="117348" y="0"/>
                  </a:lnTo>
                  <a:lnTo>
                    <a:pt x="150876" y="6096"/>
                  </a:lnTo>
                  <a:lnTo>
                    <a:pt x="185166" y="22098"/>
                  </a:lnTo>
                  <a:lnTo>
                    <a:pt x="209550" y="46481"/>
                  </a:lnTo>
                  <a:lnTo>
                    <a:pt x="224790" y="80772"/>
                  </a:lnTo>
                  <a:lnTo>
                    <a:pt x="230886" y="114299"/>
                  </a:lnTo>
                  <a:lnTo>
                    <a:pt x="237744" y="80771"/>
                  </a:lnTo>
                  <a:lnTo>
                    <a:pt x="252984" y="46481"/>
                  </a:lnTo>
                  <a:lnTo>
                    <a:pt x="277368" y="22098"/>
                  </a:lnTo>
                  <a:lnTo>
                    <a:pt x="311657" y="6095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2098"/>
                  </a:lnTo>
                  <a:lnTo>
                    <a:pt x="441198" y="46481"/>
                  </a:lnTo>
                  <a:lnTo>
                    <a:pt x="456438" y="80771"/>
                  </a:lnTo>
                  <a:lnTo>
                    <a:pt x="462534" y="11429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898897" y="4166616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6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4652266" y="3142682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850885" y="3300221"/>
            <a:ext cx="580390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568953" y="3142682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895348" y="4524028"/>
            <a:ext cx="215900" cy="395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00" spc="15" dirty="0">
                <a:latin typeface="Comic Sans MS"/>
                <a:cs typeface="Comic Sans MS"/>
              </a:rPr>
              <a:t>60</a:t>
            </a:r>
            <a:endParaRPr sz="1200">
              <a:latin typeface="Comic Sans MS"/>
              <a:cs typeface="Comic Sans MS"/>
            </a:endParaRPr>
          </a:p>
          <a:p>
            <a:pPr marL="18415">
              <a:lnSpc>
                <a:spcPct val="100000"/>
              </a:lnSpc>
              <a:spcBef>
                <a:spcPts val="20"/>
              </a:spcBef>
            </a:pPr>
            <a:r>
              <a:rPr sz="1200" spc="-5" dirty="0">
                <a:latin typeface="Comic Sans MS"/>
                <a:cs typeface="Comic Sans MS"/>
              </a:rPr>
              <a:t>FL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953915" y="3994403"/>
            <a:ext cx="2103120" cy="730250"/>
            <a:chOff x="953915" y="3994403"/>
            <a:chExt cx="2103120" cy="730250"/>
          </a:xfrm>
        </p:grpSpPr>
        <p:sp>
          <p:nvSpPr>
            <p:cNvPr id="58" name="object 58"/>
            <p:cNvSpPr/>
            <p:nvPr/>
          </p:nvSpPr>
          <p:spPr>
            <a:xfrm>
              <a:off x="963167" y="4456176"/>
              <a:ext cx="781050" cy="259079"/>
            </a:xfrm>
            <a:custGeom>
              <a:avLst/>
              <a:gdLst/>
              <a:ahLst/>
              <a:cxnLst/>
              <a:rect l="l" t="t" r="r" b="b"/>
              <a:pathLst>
                <a:path w="781050" h="259079">
                  <a:moveTo>
                    <a:pt x="0" y="0"/>
                  </a:moveTo>
                  <a:lnTo>
                    <a:pt x="0" y="259079"/>
                  </a:lnTo>
                  <a:lnTo>
                    <a:pt x="781050" y="25907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047237" y="4456176"/>
              <a:ext cx="0" cy="259079"/>
            </a:xfrm>
            <a:custGeom>
              <a:avLst/>
              <a:gdLst/>
              <a:ahLst/>
              <a:cxnLst/>
              <a:rect l="l" t="t" r="r" b="b"/>
              <a:pathLst>
                <a:path h="259079">
                  <a:moveTo>
                    <a:pt x="0" y="0"/>
                  </a:moveTo>
                  <a:lnTo>
                    <a:pt x="0" y="25907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266187" y="4715255"/>
              <a:ext cx="781050" cy="0"/>
            </a:xfrm>
            <a:custGeom>
              <a:avLst/>
              <a:gdLst/>
              <a:ahLst/>
              <a:cxnLst/>
              <a:rect l="l" t="t" r="r" b="b"/>
              <a:pathLst>
                <a:path w="781050">
                  <a:moveTo>
                    <a:pt x="0" y="0"/>
                  </a:moveTo>
                  <a:lnTo>
                    <a:pt x="78105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963167" y="3994403"/>
              <a:ext cx="0" cy="462280"/>
            </a:xfrm>
            <a:custGeom>
              <a:avLst/>
              <a:gdLst/>
              <a:ahLst/>
              <a:cxnLst/>
              <a:rect l="l" t="t" r="r" b="b"/>
              <a:pathLst>
                <a:path h="462279">
                  <a:moveTo>
                    <a:pt x="0" y="0"/>
                  </a:moveTo>
                  <a:lnTo>
                    <a:pt x="0" y="46177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9230" y="970277"/>
            <a:ext cx="20326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Fuse</a:t>
            </a:r>
            <a:r>
              <a:rPr sz="3200" spc="-95" dirty="0"/>
              <a:t> </a:t>
            </a:r>
            <a:r>
              <a:rPr sz="3200" spc="-5" dirty="0"/>
              <a:t>Loss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917706" y="1735327"/>
            <a:ext cx="8147684" cy="521716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5600" marR="5715" indent="-343535" algn="just">
              <a:lnSpc>
                <a:spcPts val="3450"/>
              </a:lnSpc>
              <a:spcBef>
                <a:spcPts val="535"/>
              </a:spcBef>
              <a:buChar char="•"/>
              <a:tabLst>
                <a:tab pos="355600" algn="l"/>
              </a:tabLst>
            </a:pPr>
            <a:r>
              <a:rPr sz="3200" spc="-5" dirty="0">
                <a:latin typeface="Arial MT"/>
                <a:cs typeface="Arial MT"/>
              </a:rPr>
              <a:t>Fuse</a:t>
            </a:r>
            <a:r>
              <a:rPr sz="3200" spc="85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loss</a:t>
            </a:r>
            <a:r>
              <a:rPr sz="3200" spc="85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(loss</a:t>
            </a:r>
            <a:r>
              <a:rPr sz="3200" spc="85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of</a:t>
            </a:r>
            <a:r>
              <a:rPr sz="3200" spc="85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voltage</a:t>
            </a:r>
            <a:r>
              <a:rPr sz="3200" spc="85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potential)</a:t>
            </a:r>
            <a:r>
              <a:rPr sz="3200" spc="85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can </a:t>
            </a:r>
            <a:r>
              <a:rPr sz="3200" spc="-87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cause</a:t>
            </a:r>
            <a:r>
              <a:rPr sz="3200" spc="-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voltage</a:t>
            </a:r>
            <a:r>
              <a:rPr sz="3200" spc="-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sensitive</a:t>
            </a:r>
            <a:r>
              <a:rPr sz="3200" spc="-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elements</a:t>
            </a:r>
            <a:r>
              <a:rPr sz="3200" spc="-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to </a:t>
            </a:r>
            <a:r>
              <a:rPr sz="3200" spc="-87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misoperate</a:t>
            </a:r>
            <a:endParaRPr sz="3200">
              <a:latin typeface="Arial MT"/>
              <a:cs typeface="Arial MT"/>
            </a:endParaRPr>
          </a:p>
          <a:p>
            <a:pPr marL="469265" algn="just">
              <a:lnSpc>
                <a:spcPct val="100000"/>
              </a:lnSpc>
              <a:spcBef>
                <a:spcPts val="285"/>
              </a:spcBef>
            </a:pPr>
            <a:r>
              <a:rPr sz="2800" dirty="0">
                <a:latin typeface="Arial MT"/>
                <a:cs typeface="Arial MT"/>
              </a:rPr>
              <a:t>-</a:t>
            </a:r>
            <a:r>
              <a:rPr sz="2800" spc="52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51V,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21,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78,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32,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67,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67N,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5" dirty="0">
                <a:latin typeface="Arial MT"/>
                <a:cs typeface="Arial MT"/>
              </a:rPr>
              <a:t>40</a:t>
            </a:r>
            <a:endParaRPr sz="2800">
              <a:latin typeface="Arial MT"/>
              <a:cs typeface="Arial MT"/>
            </a:endParaRPr>
          </a:p>
          <a:p>
            <a:pPr marL="355600" marR="6985" indent="-343535" algn="just">
              <a:lnSpc>
                <a:spcPts val="3450"/>
              </a:lnSpc>
              <a:spcBef>
                <a:spcPts val="819"/>
              </a:spcBef>
              <a:buChar char="•"/>
              <a:tabLst>
                <a:tab pos="355600" algn="l"/>
              </a:tabLst>
            </a:pPr>
            <a:r>
              <a:rPr sz="3200" spc="-5" dirty="0">
                <a:latin typeface="Arial MT"/>
                <a:cs typeface="Arial MT"/>
              </a:rPr>
              <a:t>Typically </a:t>
            </a:r>
            <a:r>
              <a:rPr sz="3200" spc="-10" dirty="0">
                <a:latin typeface="Arial MT"/>
                <a:cs typeface="Arial MT"/>
              </a:rPr>
              <a:t>performed </a:t>
            </a:r>
            <a:r>
              <a:rPr sz="3200" spc="-5" dirty="0">
                <a:latin typeface="Arial MT"/>
                <a:cs typeface="Arial MT"/>
              </a:rPr>
              <a:t>using two sets of </a:t>
            </a:r>
            <a:r>
              <a:rPr sz="3200" spc="-10" dirty="0">
                <a:latin typeface="Arial MT"/>
                <a:cs typeface="Arial MT"/>
              </a:rPr>
              <a:t>VTs </a:t>
            </a:r>
            <a:r>
              <a:rPr sz="3200" spc="-5" dirty="0">
                <a:latin typeface="Arial MT"/>
                <a:cs typeface="Arial MT"/>
              </a:rPr>
              <a:t> and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a </a:t>
            </a:r>
            <a:r>
              <a:rPr sz="3200" spc="-10" dirty="0">
                <a:latin typeface="Arial MT"/>
                <a:cs typeface="Arial MT"/>
              </a:rPr>
              <a:t>voltage</a:t>
            </a:r>
            <a:r>
              <a:rPr sz="3200" spc="-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balance</a:t>
            </a:r>
            <a:r>
              <a:rPr sz="3200" spc="-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relay</a:t>
            </a:r>
            <a:endParaRPr sz="3200">
              <a:latin typeface="Arial MT"/>
              <a:cs typeface="Arial MT"/>
            </a:endParaRPr>
          </a:p>
          <a:p>
            <a:pPr marL="355600" marR="7620" indent="-343535" algn="just">
              <a:lnSpc>
                <a:spcPts val="3450"/>
              </a:lnSpc>
              <a:spcBef>
                <a:spcPts val="765"/>
              </a:spcBef>
              <a:buChar char="•"/>
              <a:tabLst>
                <a:tab pos="355600" algn="l"/>
              </a:tabLst>
            </a:pPr>
            <a:r>
              <a:rPr sz="3200" spc="-5" dirty="0">
                <a:latin typeface="Arial MT"/>
                <a:cs typeface="Arial MT"/>
              </a:rPr>
              <a:t>Some</a:t>
            </a:r>
            <a:r>
              <a:rPr sz="320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small</a:t>
            </a:r>
            <a:r>
              <a:rPr sz="320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hydro</a:t>
            </a:r>
            <a:r>
              <a:rPr sz="320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installations</a:t>
            </a:r>
            <a:r>
              <a:rPr sz="3200" spc="-5" dirty="0">
                <a:latin typeface="Arial MT"/>
                <a:cs typeface="Arial MT"/>
              </a:rPr>
              <a:t> may</a:t>
            </a:r>
            <a:r>
              <a:rPr sz="320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only </a:t>
            </a:r>
            <a:r>
              <a:rPr sz="3200" spc="-87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have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one set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of </a:t>
            </a:r>
            <a:r>
              <a:rPr sz="3200" spc="-10" dirty="0">
                <a:latin typeface="Arial MT"/>
                <a:cs typeface="Arial MT"/>
              </a:rPr>
              <a:t>VTs</a:t>
            </a:r>
            <a:endParaRPr sz="3200">
              <a:latin typeface="Arial MT"/>
              <a:cs typeface="Arial MT"/>
            </a:endParaRPr>
          </a:p>
          <a:p>
            <a:pPr marL="355600" marR="5080" indent="-343535" algn="just">
              <a:lnSpc>
                <a:spcPts val="3450"/>
              </a:lnSpc>
              <a:spcBef>
                <a:spcPts val="760"/>
              </a:spcBef>
              <a:buChar char="•"/>
              <a:tabLst>
                <a:tab pos="355600" algn="l"/>
              </a:tabLst>
            </a:pPr>
            <a:r>
              <a:rPr sz="3200" spc="-5" dirty="0">
                <a:latin typeface="Arial MT"/>
                <a:cs typeface="Arial MT"/>
              </a:rPr>
              <a:t>Use </a:t>
            </a:r>
            <a:r>
              <a:rPr sz="3200" spc="-10" dirty="0">
                <a:latin typeface="Arial MT"/>
                <a:cs typeface="Arial MT"/>
              </a:rPr>
              <a:t>Symmetrical Component </a:t>
            </a:r>
            <a:r>
              <a:rPr sz="3200" spc="-5" dirty="0">
                <a:latin typeface="Arial MT"/>
                <a:cs typeface="Arial MT"/>
              </a:rPr>
              <a:t>and </a:t>
            </a:r>
            <a:r>
              <a:rPr sz="3200" spc="-10" dirty="0">
                <a:latin typeface="Arial MT"/>
                <a:cs typeface="Arial MT"/>
              </a:rPr>
              <a:t>3-Phase </a:t>
            </a:r>
            <a:r>
              <a:rPr sz="3200" spc="-87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Voltage/Current</a:t>
            </a:r>
            <a:r>
              <a:rPr sz="3200" spc="-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methods</a:t>
            </a:r>
            <a:r>
              <a:rPr sz="3200" spc="-5" dirty="0">
                <a:latin typeface="Arial MT"/>
                <a:cs typeface="Arial MT"/>
              </a:rPr>
              <a:t> to</a:t>
            </a:r>
            <a:r>
              <a:rPr sz="320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provide</a:t>
            </a:r>
            <a:r>
              <a:rPr sz="3200" spc="-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fuse </a:t>
            </a:r>
            <a:r>
              <a:rPr sz="3200" spc="-87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loss</a:t>
            </a:r>
            <a:r>
              <a:rPr sz="3200" spc="-10" dirty="0">
                <a:latin typeface="Arial MT"/>
                <a:cs typeface="Arial MT"/>
              </a:rPr>
              <a:t> detection</a:t>
            </a:r>
            <a:r>
              <a:rPr sz="3200" spc="-5" dirty="0">
                <a:latin typeface="Arial MT"/>
                <a:cs typeface="Arial MT"/>
              </a:rPr>
              <a:t> on a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single VT </a:t>
            </a:r>
            <a:r>
              <a:rPr sz="3200" spc="-10" dirty="0">
                <a:latin typeface="Arial MT"/>
                <a:cs typeface="Arial MT"/>
              </a:rPr>
              <a:t>set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92255" y="1380998"/>
            <a:ext cx="166878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0000"/>
                </a:solidFill>
                <a:latin typeface="Arial MT"/>
                <a:cs typeface="Arial MT"/>
              </a:rPr>
              <a:t>Fuse</a:t>
            </a:r>
            <a:r>
              <a:rPr sz="2800" spc="-6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Arial MT"/>
                <a:cs typeface="Arial MT"/>
              </a:rPr>
              <a:t>Loss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385034" y="3184651"/>
            <a:ext cx="14243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0" spc="-5" dirty="0">
                <a:solidFill>
                  <a:srgbClr val="000000"/>
                </a:solidFill>
                <a:latin typeface="Arial MT"/>
                <a:cs typeface="Arial MT"/>
              </a:rPr>
              <a:t>One</a:t>
            </a:r>
            <a:r>
              <a:rPr sz="3200" b="0" spc="-9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200" b="0" spc="-10" dirty="0">
                <a:solidFill>
                  <a:srgbClr val="000000"/>
                </a:solidFill>
                <a:latin typeface="Arial MT"/>
                <a:cs typeface="Arial MT"/>
              </a:rPr>
              <a:t>VT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42864" y="4297170"/>
            <a:ext cx="1362710" cy="13658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5275"/>
              </a:lnSpc>
              <a:spcBef>
                <a:spcPts val="95"/>
              </a:spcBef>
            </a:pPr>
            <a:r>
              <a:rPr sz="4400" spc="-5" dirty="0">
                <a:latin typeface="Arial MT"/>
                <a:cs typeface="Arial MT"/>
              </a:rPr>
              <a:t>Two</a:t>
            </a:r>
            <a:endParaRPr sz="4400">
              <a:latin typeface="Arial MT"/>
              <a:cs typeface="Arial MT"/>
            </a:endParaRPr>
          </a:p>
          <a:p>
            <a:pPr marL="355600">
              <a:lnSpc>
                <a:spcPts val="5275"/>
              </a:lnSpc>
            </a:pPr>
            <a:r>
              <a:rPr sz="4400" spc="-5" dirty="0">
                <a:latin typeface="Arial MT"/>
                <a:cs typeface="Arial MT"/>
              </a:rPr>
              <a:t>VTs</a:t>
            </a:r>
            <a:endParaRPr sz="4400"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85800" y="1056894"/>
            <a:ext cx="8610600" cy="6129655"/>
            <a:chOff x="685800" y="1056894"/>
            <a:chExt cx="8610600" cy="612965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01623" y="3710177"/>
              <a:ext cx="4394776" cy="34762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5800" y="1056894"/>
              <a:ext cx="4495800" cy="322935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96122" y="574799"/>
            <a:ext cx="6236335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Fuse Loss (LOP) Detection: </a:t>
            </a:r>
            <a:r>
              <a:rPr spc="5" dirty="0"/>
              <a:t> </a:t>
            </a:r>
            <a:r>
              <a:rPr dirty="0"/>
              <a:t>Symmetrical</a:t>
            </a:r>
            <a:r>
              <a:rPr spc="-30" dirty="0"/>
              <a:t> </a:t>
            </a:r>
            <a:r>
              <a:rPr dirty="0"/>
              <a:t>Components</a:t>
            </a:r>
            <a:r>
              <a:rPr spc="-25" dirty="0"/>
              <a:t> </a:t>
            </a:r>
            <a:r>
              <a:rPr dirty="0"/>
              <a:t>&amp;</a:t>
            </a:r>
            <a:r>
              <a:rPr spc="-30" dirty="0"/>
              <a:t> </a:t>
            </a:r>
            <a:r>
              <a:rPr dirty="0"/>
              <a:t>3-Phase </a:t>
            </a:r>
            <a:r>
              <a:rPr spc="-765" dirty="0"/>
              <a:t> </a:t>
            </a:r>
            <a:r>
              <a:rPr spc="-5" dirty="0"/>
              <a:t>Voltage/Current Monitoring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22499" y="1928853"/>
            <a:ext cx="7451090" cy="4594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5626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 MT"/>
                <a:cs typeface="Arial MT"/>
              </a:rPr>
              <a:t>Use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block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voltage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dependent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elements </a:t>
            </a:r>
            <a:r>
              <a:rPr sz="2800" spc="-7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from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misoperating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 alarm</a:t>
            </a:r>
            <a:endParaRPr sz="2800">
              <a:latin typeface="Arial MT"/>
              <a:cs typeface="Arial MT"/>
            </a:endParaRPr>
          </a:p>
          <a:p>
            <a:pPr marL="755015" marR="431800" lvl="1" indent="-285750">
              <a:lnSpc>
                <a:spcPct val="100000"/>
              </a:lnSpc>
              <a:spcBef>
                <a:spcPts val="575"/>
              </a:spcBef>
              <a:buChar char="–"/>
              <a:tabLst>
                <a:tab pos="755650" algn="l"/>
              </a:tabLst>
            </a:pPr>
            <a:r>
              <a:rPr sz="2400" dirty="0">
                <a:latin typeface="Arial MT"/>
                <a:cs typeface="Arial MT"/>
              </a:rPr>
              <a:t>Stops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nuisance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tripping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attendant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full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load </a:t>
            </a:r>
            <a:r>
              <a:rPr sz="2400" spc="-6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rejection</a:t>
            </a:r>
            <a:r>
              <a:rPr sz="2400" spc="-5" dirty="0">
                <a:latin typeface="Arial MT"/>
                <a:cs typeface="Arial MT"/>
              </a:rPr>
              <a:t> on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LOP</a:t>
            </a:r>
            <a:endParaRPr sz="2400">
              <a:latin typeface="Arial MT"/>
              <a:cs typeface="Arial MT"/>
            </a:endParaRPr>
          </a:p>
          <a:p>
            <a:pPr marL="354965" marR="5080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1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2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phase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LOP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detection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symmetrical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component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comparison</a:t>
            </a:r>
            <a:endParaRPr sz="2800">
              <a:latin typeface="Arial MT"/>
              <a:cs typeface="Arial MT"/>
            </a:endParaRPr>
          </a:p>
          <a:p>
            <a:pPr marL="755015" marR="601980" lvl="1" indent="-285750">
              <a:lnSpc>
                <a:spcPct val="100000"/>
              </a:lnSpc>
              <a:spcBef>
                <a:spcPts val="580"/>
              </a:spcBef>
              <a:buChar char="–"/>
              <a:tabLst>
                <a:tab pos="755650" algn="l"/>
              </a:tabLst>
            </a:pPr>
            <a:r>
              <a:rPr sz="2400" dirty="0">
                <a:latin typeface="Arial MT"/>
                <a:cs typeface="Arial MT"/>
              </a:rPr>
              <a:t>Presence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Negative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Sequence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Voltage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 </a:t>
            </a:r>
            <a:r>
              <a:rPr sz="2400" spc="-65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Negative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Sequence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Current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indicates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Fault</a:t>
            </a:r>
            <a:endParaRPr sz="2400">
              <a:latin typeface="Arial MT"/>
              <a:cs typeface="Arial MT"/>
            </a:endParaRPr>
          </a:p>
          <a:p>
            <a:pPr marL="755015" marR="61594" lvl="1" indent="-285750">
              <a:lnSpc>
                <a:spcPct val="100000"/>
              </a:lnSpc>
              <a:spcBef>
                <a:spcPts val="560"/>
              </a:spcBef>
              <a:buChar char="–"/>
              <a:tabLst>
                <a:tab pos="755650" algn="l"/>
              </a:tabLst>
            </a:pPr>
            <a:r>
              <a:rPr sz="2400" dirty="0">
                <a:latin typeface="Arial MT"/>
                <a:cs typeface="Arial MT"/>
              </a:rPr>
              <a:t>Presence of </a:t>
            </a:r>
            <a:r>
              <a:rPr sz="2400" spc="-5" dirty="0">
                <a:latin typeface="Arial MT"/>
                <a:cs typeface="Arial MT"/>
              </a:rPr>
              <a:t>Negative </a:t>
            </a:r>
            <a:r>
              <a:rPr sz="2400" dirty="0">
                <a:latin typeface="Arial MT"/>
                <a:cs typeface="Arial MT"/>
              </a:rPr>
              <a:t>Sequence Voltage and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absence of </a:t>
            </a:r>
            <a:r>
              <a:rPr sz="2400" spc="-5" dirty="0">
                <a:latin typeface="Arial MT"/>
                <a:cs typeface="Arial MT"/>
              </a:rPr>
              <a:t>Negative </a:t>
            </a:r>
            <a:r>
              <a:rPr sz="2400" dirty="0">
                <a:latin typeface="Arial MT"/>
                <a:cs typeface="Arial MT"/>
              </a:rPr>
              <a:t>Sequence </a:t>
            </a:r>
            <a:r>
              <a:rPr sz="2400" spc="-5" dirty="0">
                <a:latin typeface="Arial MT"/>
                <a:cs typeface="Arial MT"/>
              </a:rPr>
              <a:t>Current indicates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Fuse </a:t>
            </a:r>
            <a:r>
              <a:rPr sz="2400" spc="-5" dirty="0">
                <a:latin typeface="Arial MT"/>
                <a:cs typeface="Arial MT"/>
              </a:rPr>
              <a:t>Loss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96122" y="574799"/>
            <a:ext cx="6236335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Fuse Loss (LOP) Detection: </a:t>
            </a:r>
            <a:r>
              <a:rPr spc="5" dirty="0"/>
              <a:t> </a:t>
            </a:r>
            <a:r>
              <a:rPr dirty="0"/>
              <a:t>Symmetrical</a:t>
            </a:r>
            <a:r>
              <a:rPr spc="-30" dirty="0"/>
              <a:t> </a:t>
            </a:r>
            <a:r>
              <a:rPr dirty="0"/>
              <a:t>Components</a:t>
            </a:r>
            <a:r>
              <a:rPr spc="-25" dirty="0"/>
              <a:t> </a:t>
            </a:r>
            <a:r>
              <a:rPr dirty="0"/>
              <a:t>&amp;</a:t>
            </a:r>
            <a:r>
              <a:rPr spc="-30" dirty="0"/>
              <a:t> </a:t>
            </a:r>
            <a:r>
              <a:rPr dirty="0"/>
              <a:t>3-Phase </a:t>
            </a:r>
            <a:r>
              <a:rPr spc="-765" dirty="0"/>
              <a:t> </a:t>
            </a:r>
            <a:r>
              <a:rPr spc="-5" dirty="0"/>
              <a:t>Voltage/Current Monitoring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22526" y="2309870"/>
            <a:ext cx="7598409" cy="2486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414020" indent="-3429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Arial MT"/>
                <a:cs typeface="Arial MT"/>
              </a:rPr>
              <a:t>3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phase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LOP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detected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voltage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current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monitoring</a:t>
            </a:r>
            <a:endParaRPr sz="2800">
              <a:latin typeface="Arial MT"/>
              <a:cs typeface="Arial MT"/>
            </a:endParaRPr>
          </a:p>
          <a:p>
            <a:pPr marL="755015" marR="5080" indent="-285750">
              <a:lnSpc>
                <a:spcPct val="100000"/>
              </a:lnSpc>
              <a:spcBef>
                <a:spcPts val="575"/>
              </a:spcBef>
              <a:buChar char="–"/>
              <a:tabLst>
                <a:tab pos="755650" algn="l"/>
              </a:tabLst>
            </a:pPr>
            <a:r>
              <a:rPr sz="2400" dirty="0">
                <a:latin typeface="Arial MT"/>
                <a:cs typeface="Arial MT"/>
              </a:rPr>
              <a:t>Low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3-Phase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Voltages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High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3-Phase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Currents </a:t>
            </a:r>
            <a:r>
              <a:rPr sz="2400" spc="-65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indicates </a:t>
            </a:r>
            <a:r>
              <a:rPr sz="2400" dirty="0">
                <a:latin typeface="Arial MT"/>
                <a:cs typeface="Arial MT"/>
              </a:rPr>
              <a:t>a Fault</a:t>
            </a:r>
            <a:endParaRPr sz="2400">
              <a:latin typeface="Arial MT"/>
              <a:cs typeface="Arial MT"/>
            </a:endParaRPr>
          </a:p>
          <a:p>
            <a:pPr marL="755015" marR="224790" indent="-285750">
              <a:lnSpc>
                <a:spcPct val="100000"/>
              </a:lnSpc>
              <a:spcBef>
                <a:spcPts val="565"/>
              </a:spcBef>
              <a:buChar char="–"/>
              <a:tabLst>
                <a:tab pos="755650" algn="l"/>
              </a:tabLst>
            </a:pPr>
            <a:r>
              <a:rPr sz="2400" dirty="0">
                <a:latin typeface="Arial MT"/>
                <a:cs typeface="Arial MT"/>
              </a:rPr>
              <a:t>Low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3-Phase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Voltages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Low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3-Phase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Current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indicates </a:t>
            </a:r>
            <a:r>
              <a:rPr sz="2400" dirty="0">
                <a:latin typeface="Arial MT"/>
                <a:cs typeface="Arial MT"/>
              </a:rPr>
              <a:t>a Fuse</a:t>
            </a:r>
            <a:r>
              <a:rPr sz="2400" spc="-5" dirty="0">
                <a:latin typeface="Arial MT"/>
                <a:cs typeface="Arial MT"/>
              </a:rPr>
              <a:t> Loss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24321" y="6563105"/>
            <a:ext cx="67945" cy="0"/>
          </a:xfrm>
          <a:custGeom>
            <a:avLst/>
            <a:gdLst/>
            <a:ahLst/>
            <a:cxnLst/>
            <a:rect l="l" t="t" r="r" b="b"/>
            <a:pathLst>
              <a:path w="67945">
                <a:moveTo>
                  <a:pt x="0" y="0"/>
                </a:moveTo>
                <a:lnTo>
                  <a:pt x="67818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759957" y="6563105"/>
            <a:ext cx="67945" cy="0"/>
          </a:xfrm>
          <a:custGeom>
            <a:avLst/>
            <a:gdLst/>
            <a:ahLst/>
            <a:cxnLst/>
            <a:rect l="l" t="t" r="r" b="b"/>
            <a:pathLst>
              <a:path w="67945">
                <a:moveTo>
                  <a:pt x="0" y="0"/>
                </a:moveTo>
                <a:lnTo>
                  <a:pt x="67818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95594" y="6563105"/>
            <a:ext cx="67945" cy="0"/>
          </a:xfrm>
          <a:custGeom>
            <a:avLst/>
            <a:gdLst/>
            <a:ahLst/>
            <a:cxnLst/>
            <a:rect l="l" t="t" r="r" b="b"/>
            <a:pathLst>
              <a:path w="67945">
                <a:moveTo>
                  <a:pt x="0" y="0"/>
                </a:moveTo>
                <a:lnTo>
                  <a:pt x="67817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31229" y="6563105"/>
            <a:ext cx="67945" cy="0"/>
          </a:xfrm>
          <a:custGeom>
            <a:avLst/>
            <a:gdLst/>
            <a:ahLst/>
            <a:cxnLst/>
            <a:rect l="l" t="t" r="r" b="b"/>
            <a:pathLst>
              <a:path w="67945">
                <a:moveTo>
                  <a:pt x="0" y="0"/>
                </a:moveTo>
                <a:lnTo>
                  <a:pt x="67817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66865" y="6563105"/>
            <a:ext cx="68580" cy="0"/>
          </a:xfrm>
          <a:custGeom>
            <a:avLst/>
            <a:gdLst/>
            <a:ahLst/>
            <a:cxnLst/>
            <a:rect l="l" t="t" r="r" b="b"/>
            <a:pathLst>
              <a:path w="68579">
                <a:moveTo>
                  <a:pt x="0" y="0"/>
                </a:moveTo>
                <a:lnTo>
                  <a:pt x="68579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303263" y="6563105"/>
            <a:ext cx="67945" cy="0"/>
          </a:xfrm>
          <a:custGeom>
            <a:avLst/>
            <a:gdLst/>
            <a:ahLst/>
            <a:cxnLst/>
            <a:rect l="l" t="t" r="r" b="b"/>
            <a:pathLst>
              <a:path w="67945">
                <a:moveTo>
                  <a:pt x="0" y="0"/>
                </a:moveTo>
                <a:lnTo>
                  <a:pt x="67818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438900" y="6563105"/>
            <a:ext cx="67945" cy="0"/>
          </a:xfrm>
          <a:custGeom>
            <a:avLst/>
            <a:gdLst/>
            <a:ahLst/>
            <a:cxnLst/>
            <a:rect l="l" t="t" r="r" b="b"/>
            <a:pathLst>
              <a:path w="67945">
                <a:moveTo>
                  <a:pt x="0" y="0"/>
                </a:moveTo>
                <a:lnTo>
                  <a:pt x="67817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574535" y="6563105"/>
            <a:ext cx="67945" cy="0"/>
          </a:xfrm>
          <a:custGeom>
            <a:avLst/>
            <a:gdLst/>
            <a:ahLst/>
            <a:cxnLst/>
            <a:rect l="l" t="t" r="r" b="b"/>
            <a:pathLst>
              <a:path w="67945">
                <a:moveTo>
                  <a:pt x="0" y="0"/>
                </a:moveTo>
                <a:lnTo>
                  <a:pt x="67817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736841" y="6386321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818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736841" y="6249923"/>
            <a:ext cx="0" cy="68580"/>
          </a:xfrm>
          <a:custGeom>
            <a:avLst/>
            <a:gdLst/>
            <a:ahLst/>
            <a:cxnLst/>
            <a:rect l="l" t="t" r="r" b="b"/>
            <a:pathLst>
              <a:path h="68579">
                <a:moveTo>
                  <a:pt x="0" y="68579"/>
                </a:moveTo>
                <a:lnTo>
                  <a:pt x="0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36841" y="6114288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817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36841" y="5978651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818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24321" y="5967221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818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24321" y="6103620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817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624321" y="6239255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818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624321" y="6374891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818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624321" y="6510528"/>
            <a:ext cx="0" cy="52705"/>
          </a:xfrm>
          <a:custGeom>
            <a:avLst/>
            <a:gdLst/>
            <a:ahLst/>
            <a:cxnLst/>
            <a:rect l="l" t="t" r="r" b="b"/>
            <a:pathLst>
              <a:path h="52704">
                <a:moveTo>
                  <a:pt x="0" y="0"/>
                </a:moveTo>
                <a:lnTo>
                  <a:pt x="0" y="52577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2680335" y="2413635"/>
            <a:ext cx="4971415" cy="3005455"/>
            <a:chOff x="2680335" y="2413635"/>
            <a:chExt cx="4971415" cy="3005455"/>
          </a:xfrm>
        </p:grpSpPr>
        <p:sp>
          <p:nvSpPr>
            <p:cNvPr id="20" name="object 20"/>
            <p:cNvSpPr/>
            <p:nvPr/>
          </p:nvSpPr>
          <p:spPr>
            <a:xfrm>
              <a:off x="7280147" y="4768595"/>
              <a:ext cx="354330" cy="0"/>
            </a:xfrm>
            <a:custGeom>
              <a:avLst/>
              <a:gdLst/>
              <a:ahLst/>
              <a:cxnLst/>
              <a:rect l="l" t="t" r="r" b="b"/>
              <a:pathLst>
                <a:path w="354329">
                  <a:moveTo>
                    <a:pt x="354330" y="0"/>
                  </a:moveTo>
                  <a:lnTo>
                    <a:pt x="0" y="0"/>
                  </a:lnTo>
                </a:path>
              </a:pathLst>
            </a:custGeom>
            <a:ln w="339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880353" y="5341620"/>
              <a:ext cx="67945" cy="0"/>
            </a:xfrm>
            <a:custGeom>
              <a:avLst/>
              <a:gdLst/>
              <a:ahLst/>
              <a:cxnLst/>
              <a:rect l="l" t="t" r="r" b="b"/>
              <a:pathLst>
                <a:path w="67945">
                  <a:moveTo>
                    <a:pt x="0" y="0"/>
                  </a:moveTo>
                  <a:lnTo>
                    <a:pt x="67817" y="0"/>
                  </a:lnTo>
                </a:path>
              </a:pathLst>
            </a:custGeom>
            <a:ln w="339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504181" y="2996945"/>
              <a:ext cx="165735" cy="720090"/>
            </a:xfrm>
            <a:custGeom>
              <a:avLst/>
              <a:gdLst/>
              <a:ahLst/>
              <a:cxnLst/>
              <a:rect l="l" t="t" r="r" b="b"/>
              <a:pathLst>
                <a:path w="165735" h="720089">
                  <a:moveTo>
                    <a:pt x="165353" y="720089"/>
                  </a:moveTo>
                  <a:lnTo>
                    <a:pt x="165353" y="569214"/>
                  </a:lnTo>
                </a:path>
                <a:path w="165735" h="720089">
                  <a:moveTo>
                    <a:pt x="165353" y="474725"/>
                  </a:moveTo>
                  <a:lnTo>
                    <a:pt x="165353" y="323849"/>
                  </a:lnTo>
                </a:path>
                <a:path w="165735" h="720089">
                  <a:moveTo>
                    <a:pt x="165353" y="229361"/>
                  </a:moveTo>
                  <a:lnTo>
                    <a:pt x="165353" y="78485"/>
                  </a:lnTo>
                </a:path>
                <a:path w="165735" h="720089">
                  <a:moveTo>
                    <a:pt x="150875" y="0"/>
                  </a:moveTo>
                  <a:lnTo>
                    <a:pt x="0" y="0"/>
                  </a:lnTo>
                </a:path>
              </a:pathLst>
            </a:custGeom>
            <a:ln w="339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697480" y="2430780"/>
              <a:ext cx="2327275" cy="2971165"/>
            </a:xfrm>
            <a:custGeom>
              <a:avLst/>
              <a:gdLst/>
              <a:ahLst/>
              <a:cxnLst/>
              <a:rect l="l" t="t" r="r" b="b"/>
              <a:pathLst>
                <a:path w="2327275" h="2971165">
                  <a:moveTo>
                    <a:pt x="1972055" y="2971037"/>
                  </a:moveTo>
                  <a:lnTo>
                    <a:pt x="1972055" y="0"/>
                  </a:lnTo>
                  <a:lnTo>
                    <a:pt x="0" y="0"/>
                  </a:lnTo>
                  <a:lnTo>
                    <a:pt x="0" y="2971037"/>
                  </a:lnTo>
                  <a:lnTo>
                    <a:pt x="1972055" y="2971037"/>
                  </a:lnTo>
                  <a:close/>
                </a:path>
                <a:path w="2327275" h="2971165">
                  <a:moveTo>
                    <a:pt x="2327147" y="709421"/>
                  </a:moveTo>
                  <a:lnTo>
                    <a:pt x="2319527" y="686561"/>
                  </a:lnTo>
                  <a:lnTo>
                    <a:pt x="2304287" y="675131"/>
                  </a:lnTo>
                  <a:lnTo>
                    <a:pt x="2281427" y="675131"/>
                  </a:lnTo>
                  <a:lnTo>
                    <a:pt x="2262377" y="686561"/>
                  </a:lnTo>
                  <a:lnTo>
                    <a:pt x="2255519" y="709421"/>
                  </a:lnTo>
                  <a:lnTo>
                    <a:pt x="2262377" y="727709"/>
                  </a:lnTo>
                  <a:lnTo>
                    <a:pt x="2281427" y="742950"/>
                  </a:lnTo>
                  <a:lnTo>
                    <a:pt x="2304287" y="742950"/>
                  </a:lnTo>
                  <a:lnTo>
                    <a:pt x="2319527" y="727709"/>
                  </a:lnTo>
                  <a:lnTo>
                    <a:pt x="2327147" y="709421"/>
                  </a:lnTo>
                  <a:close/>
                </a:path>
                <a:path w="2327275" h="2971165">
                  <a:moveTo>
                    <a:pt x="2327147" y="1274825"/>
                  </a:moveTo>
                  <a:lnTo>
                    <a:pt x="2319527" y="1251965"/>
                  </a:lnTo>
                  <a:lnTo>
                    <a:pt x="2304287" y="1240535"/>
                  </a:lnTo>
                  <a:lnTo>
                    <a:pt x="2281427" y="1240535"/>
                  </a:lnTo>
                  <a:lnTo>
                    <a:pt x="2262377" y="1251965"/>
                  </a:lnTo>
                  <a:lnTo>
                    <a:pt x="2255519" y="1274825"/>
                  </a:lnTo>
                  <a:lnTo>
                    <a:pt x="2262377" y="1293113"/>
                  </a:lnTo>
                  <a:lnTo>
                    <a:pt x="2281427" y="1308353"/>
                  </a:lnTo>
                  <a:lnTo>
                    <a:pt x="2304287" y="1308353"/>
                  </a:lnTo>
                  <a:lnTo>
                    <a:pt x="2319527" y="1293113"/>
                  </a:lnTo>
                  <a:lnTo>
                    <a:pt x="2327147" y="12748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697480" y="2430780"/>
              <a:ext cx="1972310" cy="2971165"/>
            </a:xfrm>
            <a:custGeom>
              <a:avLst/>
              <a:gdLst/>
              <a:ahLst/>
              <a:cxnLst/>
              <a:rect l="l" t="t" r="r" b="b"/>
              <a:pathLst>
                <a:path w="1972310" h="2971165">
                  <a:moveTo>
                    <a:pt x="0" y="0"/>
                  </a:moveTo>
                  <a:lnTo>
                    <a:pt x="0" y="2971037"/>
                  </a:lnTo>
                  <a:lnTo>
                    <a:pt x="1972055" y="2971037"/>
                  </a:lnTo>
                  <a:lnTo>
                    <a:pt x="1972055" y="0"/>
                  </a:lnTo>
                  <a:lnTo>
                    <a:pt x="0" y="0"/>
                  </a:lnTo>
                  <a:close/>
                </a:path>
                <a:path w="1972310" h="2971165">
                  <a:moveTo>
                    <a:pt x="0" y="2971037"/>
                  </a:moveTo>
                  <a:lnTo>
                    <a:pt x="0" y="2971037"/>
                  </a:lnTo>
                </a:path>
              </a:pathLst>
            </a:custGeom>
            <a:ln w="339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36039" y="3654354"/>
              <a:ext cx="105549" cy="10173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6039" y="3088950"/>
              <a:ext cx="105549" cy="10173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968495" y="4553711"/>
              <a:ext cx="984885" cy="422275"/>
            </a:xfrm>
            <a:custGeom>
              <a:avLst/>
              <a:gdLst/>
              <a:ahLst/>
              <a:cxnLst/>
              <a:rect l="l" t="t" r="r" b="b"/>
              <a:pathLst>
                <a:path w="984885" h="422275">
                  <a:moveTo>
                    <a:pt x="0" y="139445"/>
                  </a:moveTo>
                  <a:lnTo>
                    <a:pt x="282702" y="139445"/>
                  </a:lnTo>
                </a:path>
                <a:path w="984885" h="422275">
                  <a:moveTo>
                    <a:pt x="0" y="282701"/>
                  </a:moveTo>
                  <a:lnTo>
                    <a:pt x="282702" y="282701"/>
                  </a:lnTo>
                </a:path>
                <a:path w="984885" h="422275">
                  <a:moveTo>
                    <a:pt x="139446" y="139445"/>
                  </a:moveTo>
                  <a:lnTo>
                    <a:pt x="139446" y="0"/>
                  </a:lnTo>
                </a:path>
                <a:path w="984885" h="422275">
                  <a:moveTo>
                    <a:pt x="139446" y="282701"/>
                  </a:moveTo>
                  <a:lnTo>
                    <a:pt x="139446" y="422148"/>
                  </a:lnTo>
                  <a:lnTo>
                    <a:pt x="984504" y="422148"/>
                  </a:lnTo>
                </a:path>
                <a:path w="984885" h="422275">
                  <a:moveTo>
                    <a:pt x="139446" y="0"/>
                  </a:moveTo>
                  <a:lnTo>
                    <a:pt x="984504" y="0"/>
                  </a:lnTo>
                </a:path>
              </a:pathLst>
            </a:custGeom>
            <a:ln w="339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953000" y="4519421"/>
              <a:ext cx="71755" cy="490855"/>
            </a:xfrm>
            <a:custGeom>
              <a:avLst/>
              <a:gdLst/>
              <a:ahLst/>
              <a:cxnLst/>
              <a:rect l="l" t="t" r="r" b="b"/>
              <a:pathLst>
                <a:path w="71754" h="490854">
                  <a:moveTo>
                    <a:pt x="71627" y="34290"/>
                  </a:moveTo>
                  <a:lnTo>
                    <a:pt x="64007" y="11429"/>
                  </a:lnTo>
                  <a:lnTo>
                    <a:pt x="48767" y="0"/>
                  </a:lnTo>
                  <a:lnTo>
                    <a:pt x="25907" y="0"/>
                  </a:lnTo>
                  <a:lnTo>
                    <a:pt x="6857" y="11429"/>
                  </a:lnTo>
                  <a:lnTo>
                    <a:pt x="0" y="34290"/>
                  </a:lnTo>
                  <a:lnTo>
                    <a:pt x="6857" y="53340"/>
                  </a:lnTo>
                  <a:lnTo>
                    <a:pt x="25907" y="68579"/>
                  </a:lnTo>
                  <a:lnTo>
                    <a:pt x="48767" y="68579"/>
                  </a:lnTo>
                  <a:lnTo>
                    <a:pt x="64007" y="53340"/>
                  </a:lnTo>
                  <a:lnTo>
                    <a:pt x="71627" y="34290"/>
                  </a:lnTo>
                  <a:close/>
                </a:path>
                <a:path w="71754" h="490854">
                  <a:moveTo>
                    <a:pt x="71627" y="456438"/>
                  </a:moveTo>
                  <a:lnTo>
                    <a:pt x="64007" y="437388"/>
                  </a:lnTo>
                  <a:lnTo>
                    <a:pt x="48767" y="422910"/>
                  </a:lnTo>
                  <a:lnTo>
                    <a:pt x="25907" y="422910"/>
                  </a:lnTo>
                  <a:lnTo>
                    <a:pt x="6857" y="437388"/>
                  </a:lnTo>
                  <a:lnTo>
                    <a:pt x="0" y="456438"/>
                  </a:lnTo>
                  <a:lnTo>
                    <a:pt x="6857" y="479298"/>
                  </a:lnTo>
                  <a:lnTo>
                    <a:pt x="25907" y="490728"/>
                  </a:lnTo>
                  <a:lnTo>
                    <a:pt x="48767" y="490728"/>
                  </a:lnTo>
                  <a:lnTo>
                    <a:pt x="64007" y="479298"/>
                  </a:lnTo>
                  <a:lnTo>
                    <a:pt x="71627" y="4564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36039" y="4502460"/>
              <a:ext cx="105549" cy="10250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36039" y="4925371"/>
              <a:ext cx="105549" cy="101739"/>
            </a:xfrm>
            <a:prstGeom prst="rect">
              <a:avLst/>
            </a:prstGeom>
          </p:spPr>
        </p:pic>
      </p:grp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2126996" y="970277"/>
            <a:ext cx="57753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Trip </a:t>
            </a:r>
            <a:r>
              <a:rPr sz="3200" spc="-10" dirty="0"/>
              <a:t>Circuit</a:t>
            </a:r>
            <a:r>
              <a:rPr sz="3200" dirty="0"/>
              <a:t> </a:t>
            </a:r>
            <a:r>
              <a:rPr sz="3200" spc="-10" dirty="0"/>
              <a:t>Monitoring</a:t>
            </a:r>
            <a:r>
              <a:rPr sz="3200" dirty="0"/>
              <a:t> </a:t>
            </a:r>
            <a:r>
              <a:rPr sz="3200" spc="-10" dirty="0"/>
              <a:t>(74TC)</a:t>
            </a:r>
            <a:endParaRPr sz="3200"/>
          </a:p>
        </p:txBody>
      </p:sp>
      <p:sp>
        <p:nvSpPr>
          <p:cNvPr id="32" name="object 32"/>
          <p:cNvSpPr txBox="1"/>
          <p:nvPr/>
        </p:nvSpPr>
        <p:spPr>
          <a:xfrm>
            <a:off x="2518663" y="1332169"/>
            <a:ext cx="190500" cy="3651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00" spc="10" dirty="0">
                <a:latin typeface="Arial MT"/>
                <a:cs typeface="Arial MT"/>
              </a:rPr>
              <a:t>+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710171" y="6521957"/>
            <a:ext cx="26670" cy="41275"/>
          </a:xfrm>
          <a:custGeom>
            <a:avLst/>
            <a:gdLst/>
            <a:ahLst/>
            <a:cxnLst/>
            <a:rect l="l" t="t" r="r" b="b"/>
            <a:pathLst>
              <a:path w="26670" h="41275">
                <a:moveTo>
                  <a:pt x="0" y="41147"/>
                </a:moveTo>
                <a:lnTo>
                  <a:pt x="26669" y="41147"/>
                </a:lnTo>
                <a:lnTo>
                  <a:pt x="26669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736841" y="5843015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817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736841" y="5707379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817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36841" y="5571744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817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36841" y="5436107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818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694931" y="5341620"/>
            <a:ext cx="41910" cy="26670"/>
          </a:xfrm>
          <a:custGeom>
            <a:avLst/>
            <a:gdLst/>
            <a:ahLst/>
            <a:cxnLst/>
            <a:rect l="l" t="t" r="r" b="b"/>
            <a:pathLst>
              <a:path w="41909" h="26670">
                <a:moveTo>
                  <a:pt x="41909" y="26670"/>
                </a:moveTo>
                <a:lnTo>
                  <a:pt x="41909" y="0"/>
                </a:lnTo>
                <a:lnTo>
                  <a:pt x="0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559295" y="5341620"/>
            <a:ext cx="67945" cy="0"/>
          </a:xfrm>
          <a:custGeom>
            <a:avLst/>
            <a:gdLst/>
            <a:ahLst/>
            <a:cxnLst/>
            <a:rect l="l" t="t" r="r" b="b"/>
            <a:pathLst>
              <a:path w="67945">
                <a:moveTo>
                  <a:pt x="0" y="0"/>
                </a:moveTo>
                <a:lnTo>
                  <a:pt x="67818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423660" y="5341620"/>
            <a:ext cx="67945" cy="0"/>
          </a:xfrm>
          <a:custGeom>
            <a:avLst/>
            <a:gdLst/>
            <a:ahLst/>
            <a:cxnLst/>
            <a:rect l="l" t="t" r="r" b="b"/>
            <a:pathLst>
              <a:path w="67945">
                <a:moveTo>
                  <a:pt x="0" y="0"/>
                </a:moveTo>
                <a:lnTo>
                  <a:pt x="67817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288023" y="5341620"/>
            <a:ext cx="67945" cy="0"/>
          </a:xfrm>
          <a:custGeom>
            <a:avLst/>
            <a:gdLst/>
            <a:ahLst/>
            <a:cxnLst/>
            <a:rect l="l" t="t" r="r" b="b"/>
            <a:pathLst>
              <a:path w="67945">
                <a:moveTo>
                  <a:pt x="0" y="0"/>
                </a:moveTo>
                <a:lnTo>
                  <a:pt x="67817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152388" y="5341620"/>
            <a:ext cx="67945" cy="0"/>
          </a:xfrm>
          <a:custGeom>
            <a:avLst/>
            <a:gdLst/>
            <a:ahLst/>
            <a:cxnLst/>
            <a:rect l="l" t="t" r="r" b="b"/>
            <a:pathLst>
              <a:path w="67945">
                <a:moveTo>
                  <a:pt x="0" y="0"/>
                </a:moveTo>
                <a:lnTo>
                  <a:pt x="67817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015990" y="5341620"/>
            <a:ext cx="68580" cy="0"/>
          </a:xfrm>
          <a:custGeom>
            <a:avLst/>
            <a:gdLst/>
            <a:ahLst/>
            <a:cxnLst/>
            <a:rect l="l" t="t" r="r" b="b"/>
            <a:pathLst>
              <a:path w="68579">
                <a:moveTo>
                  <a:pt x="68579" y="0"/>
                </a:moveTo>
                <a:lnTo>
                  <a:pt x="0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744717" y="5341620"/>
            <a:ext cx="67945" cy="0"/>
          </a:xfrm>
          <a:custGeom>
            <a:avLst/>
            <a:gdLst/>
            <a:ahLst/>
            <a:cxnLst/>
            <a:rect l="l" t="t" r="r" b="b"/>
            <a:pathLst>
              <a:path w="67945">
                <a:moveTo>
                  <a:pt x="0" y="0"/>
                </a:moveTo>
                <a:lnTo>
                  <a:pt x="67817" y="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624321" y="5341620"/>
            <a:ext cx="52705" cy="15240"/>
          </a:xfrm>
          <a:custGeom>
            <a:avLst/>
            <a:gdLst/>
            <a:ahLst/>
            <a:cxnLst/>
            <a:rect l="l" t="t" r="r" b="b"/>
            <a:pathLst>
              <a:path w="52704" h="15239">
                <a:moveTo>
                  <a:pt x="52578" y="0"/>
                </a:moveTo>
                <a:lnTo>
                  <a:pt x="0" y="0"/>
                </a:lnTo>
                <a:lnTo>
                  <a:pt x="0" y="15240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624321" y="5424677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818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624321" y="5560313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818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624321" y="5695950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817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24321" y="5831585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818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3382002" y="4556241"/>
            <a:ext cx="525780" cy="36703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 indent="22860">
              <a:lnSpc>
                <a:spcPct val="100899"/>
              </a:lnSpc>
              <a:spcBef>
                <a:spcPts val="114"/>
              </a:spcBef>
            </a:pPr>
            <a:r>
              <a:rPr sz="1100" spc="20" dirty="0">
                <a:latin typeface="Arial MT"/>
                <a:cs typeface="Arial MT"/>
              </a:rPr>
              <a:t>Output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Contact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015742" y="2953560"/>
            <a:ext cx="97155" cy="1752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50" spc="30" dirty="0">
                <a:latin typeface="Arial MT"/>
                <a:cs typeface="Arial MT"/>
              </a:rPr>
              <a:t>1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5024627" y="3140201"/>
            <a:ext cx="916305" cy="565785"/>
          </a:xfrm>
          <a:custGeom>
            <a:avLst/>
            <a:gdLst/>
            <a:ahLst/>
            <a:cxnLst/>
            <a:rect l="l" t="t" r="r" b="b"/>
            <a:pathLst>
              <a:path w="916304" h="565785">
                <a:moveTo>
                  <a:pt x="0" y="0"/>
                </a:moveTo>
                <a:lnTo>
                  <a:pt x="915924" y="0"/>
                </a:lnTo>
              </a:path>
              <a:path w="916304" h="565785">
                <a:moveTo>
                  <a:pt x="0" y="565404"/>
                </a:moveTo>
                <a:lnTo>
                  <a:pt x="489966" y="565404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4758949" y="3228640"/>
            <a:ext cx="894715" cy="46545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87655" marR="5080" indent="-275590">
              <a:lnSpc>
                <a:spcPct val="104200"/>
              </a:lnSpc>
              <a:spcBef>
                <a:spcPts val="80"/>
              </a:spcBef>
            </a:pPr>
            <a:r>
              <a:rPr sz="950" b="1" spc="20" dirty="0">
                <a:latin typeface="Arial"/>
                <a:cs typeface="Arial"/>
              </a:rPr>
              <a:t>Control/Status  Input</a:t>
            </a:r>
            <a:endParaRPr sz="950">
              <a:latin typeface="Arial"/>
              <a:cs typeface="Arial"/>
            </a:endParaRPr>
          </a:p>
          <a:p>
            <a:pPr marL="269240">
              <a:lnSpc>
                <a:spcPts val="1100"/>
              </a:lnSpc>
            </a:pPr>
            <a:r>
              <a:rPr sz="950" spc="30" dirty="0">
                <a:latin typeface="Arial MT"/>
                <a:cs typeface="Arial MT"/>
              </a:rPr>
              <a:t>2</a:t>
            </a:r>
            <a:endParaRPr sz="950">
              <a:latin typeface="Arial MT"/>
              <a:cs typeface="Arial MT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2125598" y="1739264"/>
            <a:ext cx="4292600" cy="5033010"/>
            <a:chOff x="2125598" y="1739264"/>
            <a:chExt cx="4292600" cy="5033010"/>
          </a:xfrm>
        </p:grpSpPr>
        <p:sp>
          <p:nvSpPr>
            <p:cNvPr id="55" name="object 55"/>
            <p:cNvSpPr/>
            <p:nvPr/>
          </p:nvSpPr>
          <p:spPr>
            <a:xfrm>
              <a:off x="4601717" y="1756409"/>
              <a:ext cx="1339215" cy="2797810"/>
            </a:xfrm>
            <a:custGeom>
              <a:avLst/>
              <a:gdLst/>
              <a:ahLst/>
              <a:cxnLst/>
              <a:rect l="l" t="t" r="r" b="b"/>
              <a:pathLst>
                <a:path w="1339214" h="2797810">
                  <a:moveTo>
                    <a:pt x="0" y="1383791"/>
                  </a:moveTo>
                  <a:lnTo>
                    <a:pt x="351282" y="1383791"/>
                  </a:lnTo>
                </a:path>
                <a:path w="1339214" h="2797810">
                  <a:moveTo>
                    <a:pt x="0" y="1949196"/>
                  </a:moveTo>
                  <a:lnTo>
                    <a:pt x="351282" y="1949196"/>
                  </a:lnTo>
                </a:path>
                <a:path w="1339214" h="2797810">
                  <a:moveTo>
                    <a:pt x="422909" y="2797302"/>
                  </a:moveTo>
                  <a:lnTo>
                    <a:pt x="1338833" y="2797302"/>
                  </a:lnTo>
                </a:path>
                <a:path w="1339214" h="2797810">
                  <a:moveTo>
                    <a:pt x="1338833" y="0"/>
                  </a:moveTo>
                  <a:lnTo>
                    <a:pt x="1338833" y="2797302"/>
                  </a:lnTo>
                </a:path>
              </a:pathLst>
            </a:custGeom>
            <a:ln w="339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481065" y="3105911"/>
              <a:ext cx="494030" cy="1904364"/>
            </a:xfrm>
            <a:custGeom>
              <a:avLst/>
              <a:gdLst/>
              <a:ahLst/>
              <a:cxnLst/>
              <a:rect l="l" t="t" r="r" b="b"/>
              <a:pathLst>
                <a:path w="494029" h="1904364">
                  <a:moveTo>
                    <a:pt x="493775" y="34289"/>
                  </a:moveTo>
                  <a:lnTo>
                    <a:pt x="489966" y="11429"/>
                  </a:lnTo>
                  <a:lnTo>
                    <a:pt x="470916" y="0"/>
                  </a:lnTo>
                  <a:lnTo>
                    <a:pt x="448817" y="0"/>
                  </a:lnTo>
                  <a:lnTo>
                    <a:pt x="429767" y="11429"/>
                  </a:lnTo>
                  <a:lnTo>
                    <a:pt x="425958" y="34289"/>
                  </a:lnTo>
                  <a:lnTo>
                    <a:pt x="429767" y="52578"/>
                  </a:lnTo>
                  <a:lnTo>
                    <a:pt x="448817" y="67818"/>
                  </a:lnTo>
                  <a:lnTo>
                    <a:pt x="470916" y="67818"/>
                  </a:lnTo>
                  <a:lnTo>
                    <a:pt x="489966" y="52578"/>
                  </a:lnTo>
                  <a:lnTo>
                    <a:pt x="493775" y="34289"/>
                  </a:lnTo>
                  <a:close/>
                </a:path>
                <a:path w="494029" h="1904364">
                  <a:moveTo>
                    <a:pt x="71628" y="1869948"/>
                  </a:moveTo>
                  <a:lnTo>
                    <a:pt x="64008" y="1850898"/>
                  </a:lnTo>
                  <a:lnTo>
                    <a:pt x="44958" y="1836420"/>
                  </a:lnTo>
                  <a:lnTo>
                    <a:pt x="25908" y="1836420"/>
                  </a:lnTo>
                  <a:lnTo>
                    <a:pt x="6858" y="1850898"/>
                  </a:lnTo>
                  <a:lnTo>
                    <a:pt x="0" y="1869948"/>
                  </a:lnTo>
                  <a:lnTo>
                    <a:pt x="6858" y="1892808"/>
                  </a:lnTo>
                  <a:lnTo>
                    <a:pt x="25908" y="1904238"/>
                  </a:lnTo>
                  <a:lnTo>
                    <a:pt x="44958" y="1904238"/>
                  </a:lnTo>
                  <a:lnTo>
                    <a:pt x="64008" y="1892808"/>
                  </a:lnTo>
                  <a:lnTo>
                    <a:pt x="71628" y="18699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90062" y="3088951"/>
              <a:ext cx="101739" cy="101739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64104" y="4925371"/>
              <a:ext cx="105549" cy="101739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5024627" y="3705605"/>
              <a:ext cx="1056640" cy="2537460"/>
            </a:xfrm>
            <a:custGeom>
              <a:avLst/>
              <a:gdLst/>
              <a:ahLst/>
              <a:cxnLst/>
              <a:rect l="l" t="t" r="r" b="b"/>
              <a:pathLst>
                <a:path w="1056639" h="2537460">
                  <a:moveTo>
                    <a:pt x="0" y="1270254"/>
                  </a:moveTo>
                  <a:lnTo>
                    <a:pt x="915924" y="1270254"/>
                  </a:lnTo>
                </a:path>
                <a:path w="1056639" h="2537460">
                  <a:moveTo>
                    <a:pt x="489966" y="0"/>
                  </a:moveTo>
                  <a:lnTo>
                    <a:pt x="489966" y="1270254"/>
                  </a:lnTo>
                </a:path>
                <a:path w="1056639" h="2537460">
                  <a:moveTo>
                    <a:pt x="915924" y="1270254"/>
                  </a:moveTo>
                  <a:lnTo>
                    <a:pt x="915924" y="1767839"/>
                  </a:lnTo>
                </a:path>
                <a:path w="1056639" h="2537460">
                  <a:moveTo>
                    <a:pt x="915924" y="1684781"/>
                  </a:moveTo>
                  <a:lnTo>
                    <a:pt x="915924" y="1933955"/>
                  </a:lnTo>
                </a:path>
                <a:path w="1056639" h="2537460">
                  <a:moveTo>
                    <a:pt x="844296" y="1933956"/>
                  </a:moveTo>
                  <a:lnTo>
                    <a:pt x="987552" y="1933955"/>
                  </a:lnTo>
                </a:path>
                <a:path w="1056639" h="2537460">
                  <a:moveTo>
                    <a:pt x="915924" y="2322576"/>
                  </a:moveTo>
                  <a:lnTo>
                    <a:pt x="772668" y="2394204"/>
                  </a:lnTo>
                  <a:lnTo>
                    <a:pt x="1056132" y="2465831"/>
                  </a:lnTo>
                  <a:lnTo>
                    <a:pt x="915924" y="2537459"/>
                  </a:lnTo>
                </a:path>
              </a:pathLst>
            </a:custGeom>
            <a:ln w="339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907023" y="5959601"/>
              <a:ext cx="67945" cy="351790"/>
            </a:xfrm>
            <a:custGeom>
              <a:avLst/>
              <a:gdLst/>
              <a:ahLst/>
              <a:cxnLst/>
              <a:rect l="l" t="t" r="r" b="b"/>
              <a:pathLst>
                <a:path w="67945" h="351789">
                  <a:moveTo>
                    <a:pt x="67817" y="316992"/>
                  </a:moveTo>
                  <a:lnTo>
                    <a:pt x="64008" y="294132"/>
                  </a:lnTo>
                  <a:lnTo>
                    <a:pt x="44958" y="283464"/>
                  </a:lnTo>
                  <a:lnTo>
                    <a:pt x="22859" y="283464"/>
                  </a:lnTo>
                  <a:lnTo>
                    <a:pt x="3809" y="294132"/>
                  </a:lnTo>
                  <a:lnTo>
                    <a:pt x="0" y="316992"/>
                  </a:lnTo>
                  <a:lnTo>
                    <a:pt x="3809" y="336042"/>
                  </a:lnTo>
                  <a:lnTo>
                    <a:pt x="22859" y="351282"/>
                  </a:lnTo>
                  <a:lnTo>
                    <a:pt x="44958" y="351282"/>
                  </a:lnTo>
                  <a:lnTo>
                    <a:pt x="64008" y="336042"/>
                  </a:lnTo>
                  <a:lnTo>
                    <a:pt x="67817" y="316992"/>
                  </a:lnTo>
                  <a:close/>
                </a:path>
                <a:path w="67945" h="351789">
                  <a:moveTo>
                    <a:pt x="67817" y="34290"/>
                  </a:moveTo>
                  <a:lnTo>
                    <a:pt x="64008" y="11430"/>
                  </a:lnTo>
                  <a:lnTo>
                    <a:pt x="44958" y="0"/>
                  </a:lnTo>
                  <a:lnTo>
                    <a:pt x="22859" y="0"/>
                  </a:lnTo>
                  <a:lnTo>
                    <a:pt x="3809" y="11430"/>
                  </a:lnTo>
                  <a:lnTo>
                    <a:pt x="0" y="34290"/>
                  </a:lnTo>
                  <a:lnTo>
                    <a:pt x="3809" y="53340"/>
                  </a:lnTo>
                  <a:lnTo>
                    <a:pt x="22859" y="68580"/>
                  </a:lnTo>
                  <a:lnTo>
                    <a:pt x="44958" y="68580"/>
                  </a:lnTo>
                  <a:lnTo>
                    <a:pt x="64008" y="53340"/>
                  </a:lnTo>
                  <a:lnTo>
                    <a:pt x="67817" y="342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90062" y="6226105"/>
              <a:ext cx="101739" cy="101739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90062" y="5942640"/>
              <a:ext cx="101739" cy="102502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2142743" y="1756409"/>
              <a:ext cx="4258310" cy="4998720"/>
            </a:xfrm>
            <a:custGeom>
              <a:avLst/>
              <a:gdLst/>
              <a:ahLst/>
              <a:cxnLst/>
              <a:rect l="l" t="t" r="r" b="b"/>
              <a:pathLst>
                <a:path w="4258310" h="4998720">
                  <a:moveTo>
                    <a:pt x="3790950" y="4550664"/>
                  </a:moveTo>
                  <a:lnTo>
                    <a:pt x="3790950" y="4998720"/>
                  </a:lnTo>
                </a:path>
                <a:path w="4258310" h="4998720">
                  <a:moveTo>
                    <a:pt x="3797807" y="4200143"/>
                  </a:moveTo>
                  <a:lnTo>
                    <a:pt x="3797807" y="3950969"/>
                  </a:lnTo>
                </a:path>
                <a:path w="4258310" h="4998720">
                  <a:moveTo>
                    <a:pt x="3726179" y="3950969"/>
                  </a:moveTo>
                  <a:lnTo>
                    <a:pt x="3869435" y="3950969"/>
                  </a:lnTo>
                </a:path>
                <a:path w="4258310" h="4998720">
                  <a:moveTo>
                    <a:pt x="0" y="4998720"/>
                  </a:moveTo>
                  <a:lnTo>
                    <a:pt x="4243577" y="4998720"/>
                  </a:lnTo>
                </a:path>
                <a:path w="4258310" h="4998720">
                  <a:moveTo>
                    <a:pt x="297941" y="0"/>
                  </a:moveTo>
                  <a:lnTo>
                    <a:pt x="4258056" y="0"/>
                  </a:lnTo>
                </a:path>
              </a:pathLst>
            </a:custGeom>
            <a:ln w="339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3295142" y="2485930"/>
            <a:ext cx="779145" cy="2882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00" spc="25" dirty="0">
                <a:latin typeface="Arial MT"/>
                <a:cs typeface="Arial MT"/>
              </a:rPr>
              <a:t>M-3425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310639" y="6241423"/>
            <a:ext cx="182245" cy="591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700" dirty="0">
                <a:latin typeface="Arial MT"/>
                <a:cs typeface="Arial MT"/>
              </a:rPr>
              <a:t>-</a:t>
            </a:r>
            <a:endParaRPr sz="3700">
              <a:latin typeface="Arial MT"/>
              <a:cs typeface="Arial MT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5912738" y="3857625"/>
            <a:ext cx="1565275" cy="1139190"/>
            <a:chOff x="5912738" y="3857625"/>
            <a:chExt cx="1565275" cy="1139190"/>
          </a:xfrm>
        </p:grpSpPr>
        <p:sp>
          <p:nvSpPr>
            <p:cNvPr id="67" name="object 67"/>
            <p:cNvSpPr/>
            <p:nvPr/>
          </p:nvSpPr>
          <p:spPr>
            <a:xfrm>
              <a:off x="5929883" y="3874770"/>
              <a:ext cx="1530985" cy="1104900"/>
            </a:xfrm>
            <a:custGeom>
              <a:avLst/>
              <a:gdLst/>
              <a:ahLst/>
              <a:cxnLst/>
              <a:rect l="l" t="t" r="r" b="b"/>
              <a:pathLst>
                <a:path w="1530984" h="1104900">
                  <a:moveTo>
                    <a:pt x="312420" y="814577"/>
                  </a:moveTo>
                  <a:lnTo>
                    <a:pt x="595883" y="814577"/>
                  </a:lnTo>
                </a:path>
                <a:path w="1530984" h="1104900">
                  <a:moveTo>
                    <a:pt x="312420" y="957833"/>
                  </a:moveTo>
                  <a:lnTo>
                    <a:pt x="595883" y="957833"/>
                  </a:lnTo>
                </a:path>
                <a:path w="1530984" h="1104900">
                  <a:moveTo>
                    <a:pt x="452628" y="814577"/>
                  </a:moveTo>
                  <a:lnTo>
                    <a:pt x="452628" y="675131"/>
                  </a:lnTo>
                </a:path>
                <a:path w="1530984" h="1104900">
                  <a:moveTo>
                    <a:pt x="456438" y="1104900"/>
                  </a:moveTo>
                  <a:lnTo>
                    <a:pt x="456438" y="965453"/>
                  </a:lnTo>
                </a:path>
                <a:path w="1530984" h="1104900">
                  <a:moveTo>
                    <a:pt x="0" y="678941"/>
                  </a:moveTo>
                  <a:lnTo>
                    <a:pt x="1530857" y="678941"/>
                  </a:lnTo>
                </a:path>
                <a:path w="1530984" h="1104900">
                  <a:moveTo>
                    <a:pt x="0" y="1101090"/>
                  </a:moveTo>
                  <a:lnTo>
                    <a:pt x="1515618" y="1101090"/>
                  </a:lnTo>
                </a:path>
                <a:path w="1530984" h="1104900">
                  <a:moveTo>
                    <a:pt x="878586" y="810767"/>
                  </a:moveTo>
                  <a:lnTo>
                    <a:pt x="1161288" y="810767"/>
                  </a:lnTo>
                </a:path>
                <a:path w="1530984" h="1104900">
                  <a:moveTo>
                    <a:pt x="878586" y="954023"/>
                  </a:moveTo>
                  <a:lnTo>
                    <a:pt x="1161288" y="954023"/>
                  </a:lnTo>
                </a:path>
                <a:path w="1530984" h="1104900">
                  <a:moveTo>
                    <a:pt x="1018032" y="810767"/>
                  </a:moveTo>
                  <a:lnTo>
                    <a:pt x="1018032" y="671321"/>
                  </a:lnTo>
                </a:path>
                <a:path w="1530984" h="1104900">
                  <a:moveTo>
                    <a:pt x="1018032" y="1097279"/>
                  </a:moveTo>
                  <a:lnTo>
                    <a:pt x="1018032" y="957833"/>
                  </a:lnTo>
                </a:path>
                <a:path w="1530984" h="1104900">
                  <a:moveTo>
                    <a:pt x="1062990" y="0"/>
                  </a:moveTo>
                  <a:lnTo>
                    <a:pt x="592074" y="497585"/>
                  </a:lnTo>
                </a:path>
              </a:pathLst>
            </a:custGeom>
            <a:ln w="339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400799" y="4315967"/>
              <a:ext cx="173990" cy="177800"/>
            </a:xfrm>
            <a:custGeom>
              <a:avLst/>
              <a:gdLst/>
              <a:ahLst/>
              <a:cxnLst/>
              <a:rect l="l" t="t" r="r" b="b"/>
              <a:pathLst>
                <a:path w="173990" h="177800">
                  <a:moveTo>
                    <a:pt x="173735" y="86867"/>
                  </a:moveTo>
                  <a:lnTo>
                    <a:pt x="83057" y="0"/>
                  </a:lnTo>
                  <a:lnTo>
                    <a:pt x="0" y="177546"/>
                  </a:lnTo>
                  <a:lnTo>
                    <a:pt x="173735" y="868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6147311" y="5596941"/>
            <a:ext cx="271145" cy="1752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50" b="1" spc="20" dirty="0">
                <a:latin typeface="Arial"/>
                <a:cs typeface="Arial"/>
              </a:rPr>
              <a:t>52/a</a:t>
            </a:r>
            <a:endParaRPr sz="95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7044938" y="3775753"/>
            <a:ext cx="1147445" cy="1752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50" b="1" spc="20" dirty="0">
                <a:latin typeface="Arial"/>
                <a:cs typeface="Arial"/>
              </a:rPr>
              <a:t>Other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Trip</a:t>
            </a:r>
            <a:r>
              <a:rPr sz="950" b="1" spc="-15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Devices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2280285" y="3036188"/>
            <a:ext cx="5280660" cy="2942590"/>
            <a:chOff x="2280285" y="3036188"/>
            <a:chExt cx="5280660" cy="2942590"/>
          </a:xfrm>
        </p:grpSpPr>
        <p:sp>
          <p:nvSpPr>
            <p:cNvPr id="72" name="object 72"/>
            <p:cNvSpPr/>
            <p:nvPr/>
          </p:nvSpPr>
          <p:spPr>
            <a:xfrm>
              <a:off x="6959345" y="3874770"/>
              <a:ext cx="37465" cy="437515"/>
            </a:xfrm>
            <a:custGeom>
              <a:avLst/>
              <a:gdLst/>
              <a:ahLst/>
              <a:cxnLst/>
              <a:rect l="l" t="t" r="r" b="b"/>
              <a:pathLst>
                <a:path w="37465" h="437514">
                  <a:moveTo>
                    <a:pt x="18669" y="-16960"/>
                  </a:moveTo>
                  <a:lnTo>
                    <a:pt x="18669" y="454348"/>
                  </a:lnTo>
                </a:path>
              </a:pathLst>
            </a:custGeom>
            <a:ln w="712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899147" y="4290060"/>
              <a:ext cx="120650" cy="192405"/>
            </a:xfrm>
            <a:custGeom>
              <a:avLst/>
              <a:gdLst/>
              <a:ahLst/>
              <a:cxnLst/>
              <a:rect l="l" t="t" r="r" b="b"/>
              <a:pathLst>
                <a:path w="120650" h="192404">
                  <a:moveTo>
                    <a:pt x="120395" y="10667"/>
                  </a:moveTo>
                  <a:lnTo>
                    <a:pt x="0" y="0"/>
                  </a:lnTo>
                  <a:lnTo>
                    <a:pt x="44957" y="192023"/>
                  </a:lnTo>
                  <a:lnTo>
                    <a:pt x="120395" y="106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7370063" y="4613910"/>
              <a:ext cx="173990" cy="306070"/>
            </a:xfrm>
            <a:custGeom>
              <a:avLst/>
              <a:gdLst/>
              <a:ahLst/>
              <a:cxnLst/>
              <a:rect l="l" t="t" r="r" b="b"/>
              <a:pathLst>
                <a:path w="173990" h="306070">
                  <a:moveTo>
                    <a:pt x="173735" y="305561"/>
                  </a:moveTo>
                  <a:lnTo>
                    <a:pt x="0" y="0"/>
                  </a:lnTo>
                </a:path>
                <a:path w="173990" h="306070">
                  <a:moveTo>
                    <a:pt x="0" y="305561"/>
                  </a:moveTo>
                  <a:lnTo>
                    <a:pt x="173735" y="0"/>
                  </a:lnTo>
                </a:path>
              </a:pathLst>
            </a:custGeom>
            <a:ln w="339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368342" y="4557521"/>
              <a:ext cx="177178" cy="422148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6864857" y="5748527"/>
              <a:ext cx="83185" cy="136525"/>
            </a:xfrm>
            <a:custGeom>
              <a:avLst/>
              <a:gdLst/>
              <a:ahLst/>
              <a:cxnLst/>
              <a:rect l="l" t="t" r="r" b="b"/>
              <a:pathLst>
                <a:path w="83184" h="136525">
                  <a:moveTo>
                    <a:pt x="83058" y="0"/>
                  </a:moveTo>
                  <a:lnTo>
                    <a:pt x="0" y="136398"/>
                  </a:lnTo>
                </a:path>
              </a:pathLst>
            </a:custGeom>
            <a:ln w="113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808470" y="5858255"/>
              <a:ext cx="94615" cy="120650"/>
            </a:xfrm>
            <a:custGeom>
              <a:avLst/>
              <a:gdLst/>
              <a:ahLst/>
              <a:cxnLst/>
              <a:rect l="l" t="t" r="r" b="b"/>
              <a:pathLst>
                <a:path w="94615" h="120650">
                  <a:moveTo>
                    <a:pt x="94487" y="41147"/>
                  </a:moveTo>
                  <a:lnTo>
                    <a:pt x="26669" y="0"/>
                  </a:lnTo>
                  <a:lnTo>
                    <a:pt x="0" y="120395"/>
                  </a:lnTo>
                  <a:lnTo>
                    <a:pt x="94487" y="411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297430" y="3128772"/>
              <a:ext cx="143510" cy="565785"/>
            </a:xfrm>
            <a:custGeom>
              <a:avLst/>
              <a:gdLst/>
              <a:ahLst/>
              <a:cxnLst/>
              <a:rect l="l" t="t" r="r" b="b"/>
              <a:pathLst>
                <a:path w="143510" h="565785">
                  <a:moveTo>
                    <a:pt x="71627" y="565403"/>
                  </a:moveTo>
                  <a:lnTo>
                    <a:pt x="71627" y="320039"/>
                  </a:lnTo>
                </a:path>
                <a:path w="143510" h="565785">
                  <a:moveTo>
                    <a:pt x="71627" y="0"/>
                  </a:moveTo>
                  <a:lnTo>
                    <a:pt x="71627" y="248411"/>
                  </a:lnTo>
                </a:path>
                <a:path w="143510" h="565785">
                  <a:moveTo>
                    <a:pt x="143255" y="176783"/>
                  </a:moveTo>
                  <a:lnTo>
                    <a:pt x="0" y="387857"/>
                  </a:lnTo>
                </a:path>
                <a:path w="143510" h="565785">
                  <a:moveTo>
                    <a:pt x="143255" y="248411"/>
                  </a:moveTo>
                  <a:lnTo>
                    <a:pt x="0" y="248411"/>
                  </a:lnTo>
                </a:path>
                <a:path w="143510" h="565785">
                  <a:moveTo>
                    <a:pt x="143255" y="320039"/>
                  </a:moveTo>
                  <a:lnTo>
                    <a:pt x="0" y="320039"/>
                  </a:lnTo>
                </a:path>
              </a:pathLst>
            </a:custGeom>
            <a:ln w="339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753867" y="3045713"/>
              <a:ext cx="935355" cy="735330"/>
            </a:xfrm>
            <a:custGeom>
              <a:avLst/>
              <a:gdLst/>
              <a:ahLst/>
              <a:cxnLst/>
              <a:rect l="l" t="t" r="r" b="b"/>
              <a:pathLst>
                <a:path w="935354" h="735329">
                  <a:moveTo>
                    <a:pt x="934974" y="735330"/>
                  </a:moveTo>
                  <a:lnTo>
                    <a:pt x="934974" y="0"/>
                  </a:lnTo>
                  <a:lnTo>
                    <a:pt x="0" y="0"/>
                  </a:lnTo>
                  <a:lnTo>
                    <a:pt x="0" y="735330"/>
                  </a:lnTo>
                  <a:lnTo>
                    <a:pt x="934974" y="7353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753867" y="3781044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37337" y="0"/>
                  </a:lnTo>
                </a:path>
                <a:path w="867410">
                  <a:moveTo>
                    <a:pt x="75437" y="0"/>
                  </a:moveTo>
                  <a:lnTo>
                    <a:pt x="112775" y="0"/>
                  </a:lnTo>
                </a:path>
                <a:path w="867410">
                  <a:moveTo>
                    <a:pt x="150875" y="0"/>
                  </a:moveTo>
                  <a:lnTo>
                    <a:pt x="188213" y="0"/>
                  </a:lnTo>
                </a:path>
                <a:path w="867410">
                  <a:moveTo>
                    <a:pt x="226313" y="0"/>
                  </a:moveTo>
                  <a:lnTo>
                    <a:pt x="263652" y="0"/>
                  </a:lnTo>
                </a:path>
                <a:path w="867410">
                  <a:moveTo>
                    <a:pt x="301752" y="0"/>
                  </a:moveTo>
                  <a:lnTo>
                    <a:pt x="339089" y="0"/>
                  </a:lnTo>
                </a:path>
                <a:path w="867410">
                  <a:moveTo>
                    <a:pt x="377189" y="0"/>
                  </a:moveTo>
                  <a:lnTo>
                    <a:pt x="414527" y="0"/>
                  </a:lnTo>
                </a:path>
                <a:path w="867410">
                  <a:moveTo>
                    <a:pt x="452627" y="0"/>
                  </a:moveTo>
                  <a:lnTo>
                    <a:pt x="489965" y="0"/>
                  </a:lnTo>
                </a:path>
                <a:path w="867410">
                  <a:moveTo>
                    <a:pt x="528065" y="0"/>
                  </a:moveTo>
                  <a:lnTo>
                    <a:pt x="565403" y="0"/>
                  </a:lnTo>
                </a:path>
                <a:path w="867410">
                  <a:moveTo>
                    <a:pt x="603503" y="0"/>
                  </a:moveTo>
                  <a:lnTo>
                    <a:pt x="640842" y="0"/>
                  </a:lnTo>
                </a:path>
                <a:path w="867410">
                  <a:moveTo>
                    <a:pt x="678942" y="0"/>
                  </a:moveTo>
                  <a:lnTo>
                    <a:pt x="716279" y="0"/>
                  </a:lnTo>
                </a:path>
                <a:path w="867410">
                  <a:moveTo>
                    <a:pt x="754379" y="0"/>
                  </a:moveTo>
                  <a:lnTo>
                    <a:pt x="791717" y="0"/>
                  </a:lnTo>
                </a:path>
                <a:path w="867410">
                  <a:moveTo>
                    <a:pt x="829817" y="0"/>
                  </a:moveTo>
                  <a:lnTo>
                    <a:pt x="867155" y="0"/>
                  </a:lnTo>
                </a:path>
              </a:pathLst>
            </a:custGeom>
            <a:ln w="188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659123" y="3045713"/>
              <a:ext cx="29845" cy="735330"/>
            </a:xfrm>
            <a:custGeom>
              <a:avLst/>
              <a:gdLst/>
              <a:ahLst/>
              <a:cxnLst/>
              <a:rect l="l" t="t" r="r" b="b"/>
              <a:pathLst>
                <a:path w="29845" h="735329">
                  <a:moveTo>
                    <a:pt x="0" y="735330"/>
                  </a:moveTo>
                  <a:lnTo>
                    <a:pt x="29717" y="735330"/>
                  </a:lnTo>
                  <a:lnTo>
                    <a:pt x="29717" y="727710"/>
                  </a:lnTo>
                </a:path>
                <a:path w="29845" h="735329">
                  <a:moveTo>
                    <a:pt x="29717" y="11430"/>
                  </a:moveTo>
                  <a:lnTo>
                    <a:pt x="29717" y="0"/>
                  </a:lnTo>
                  <a:lnTo>
                    <a:pt x="3809" y="0"/>
                  </a:lnTo>
                </a:path>
              </a:pathLst>
            </a:custGeom>
            <a:ln w="188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757677" y="3045713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829817" y="0"/>
                  </a:moveTo>
                  <a:lnTo>
                    <a:pt x="867155" y="0"/>
                  </a:lnTo>
                </a:path>
                <a:path w="867410">
                  <a:moveTo>
                    <a:pt x="754380" y="0"/>
                  </a:moveTo>
                  <a:lnTo>
                    <a:pt x="791717" y="0"/>
                  </a:lnTo>
                </a:path>
                <a:path w="867410">
                  <a:moveTo>
                    <a:pt x="678942" y="0"/>
                  </a:moveTo>
                  <a:lnTo>
                    <a:pt x="716280" y="0"/>
                  </a:lnTo>
                </a:path>
                <a:path w="867410">
                  <a:moveTo>
                    <a:pt x="603503" y="0"/>
                  </a:moveTo>
                  <a:lnTo>
                    <a:pt x="640842" y="0"/>
                  </a:lnTo>
                </a:path>
                <a:path w="867410">
                  <a:moveTo>
                    <a:pt x="528066" y="0"/>
                  </a:moveTo>
                  <a:lnTo>
                    <a:pt x="565404" y="0"/>
                  </a:lnTo>
                </a:path>
                <a:path w="867410">
                  <a:moveTo>
                    <a:pt x="452628" y="0"/>
                  </a:moveTo>
                  <a:lnTo>
                    <a:pt x="489966" y="0"/>
                  </a:lnTo>
                </a:path>
                <a:path w="867410">
                  <a:moveTo>
                    <a:pt x="377190" y="0"/>
                  </a:moveTo>
                  <a:lnTo>
                    <a:pt x="414528" y="0"/>
                  </a:lnTo>
                </a:path>
                <a:path w="867410">
                  <a:moveTo>
                    <a:pt x="301752" y="0"/>
                  </a:moveTo>
                  <a:lnTo>
                    <a:pt x="339090" y="0"/>
                  </a:lnTo>
                </a:path>
                <a:path w="867410">
                  <a:moveTo>
                    <a:pt x="226313" y="0"/>
                  </a:moveTo>
                  <a:lnTo>
                    <a:pt x="263652" y="0"/>
                  </a:lnTo>
                </a:path>
                <a:path w="867410">
                  <a:moveTo>
                    <a:pt x="150875" y="0"/>
                  </a:moveTo>
                  <a:lnTo>
                    <a:pt x="188213" y="0"/>
                  </a:lnTo>
                </a:path>
                <a:path w="867410">
                  <a:moveTo>
                    <a:pt x="75438" y="0"/>
                  </a:moveTo>
                  <a:lnTo>
                    <a:pt x="112775" y="0"/>
                  </a:lnTo>
                </a:path>
                <a:path w="867410">
                  <a:moveTo>
                    <a:pt x="0" y="0"/>
                  </a:moveTo>
                  <a:lnTo>
                    <a:pt x="37338" y="0"/>
                  </a:lnTo>
                </a:path>
              </a:pathLst>
            </a:custGeom>
            <a:ln w="188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753867" y="3079241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0"/>
                  </a:moveTo>
                  <a:lnTo>
                    <a:pt x="0" y="38100"/>
                  </a:lnTo>
                </a:path>
                <a:path h="641985">
                  <a:moveTo>
                    <a:pt x="0" y="75438"/>
                  </a:moveTo>
                  <a:lnTo>
                    <a:pt x="0" y="113538"/>
                  </a:lnTo>
                </a:path>
                <a:path h="641985">
                  <a:moveTo>
                    <a:pt x="0" y="150876"/>
                  </a:moveTo>
                  <a:lnTo>
                    <a:pt x="0" y="188976"/>
                  </a:lnTo>
                </a:path>
                <a:path h="641985">
                  <a:moveTo>
                    <a:pt x="0" y="226314"/>
                  </a:moveTo>
                  <a:lnTo>
                    <a:pt x="0" y="264414"/>
                  </a:lnTo>
                </a:path>
                <a:path h="641985">
                  <a:moveTo>
                    <a:pt x="0" y="301752"/>
                  </a:moveTo>
                  <a:lnTo>
                    <a:pt x="0" y="339852"/>
                  </a:lnTo>
                </a:path>
                <a:path h="641985">
                  <a:moveTo>
                    <a:pt x="0" y="377190"/>
                  </a:moveTo>
                  <a:lnTo>
                    <a:pt x="0" y="415290"/>
                  </a:lnTo>
                </a:path>
                <a:path h="641985">
                  <a:moveTo>
                    <a:pt x="0" y="452628"/>
                  </a:moveTo>
                  <a:lnTo>
                    <a:pt x="0" y="490728"/>
                  </a:lnTo>
                </a:path>
                <a:path h="641985">
                  <a:moveTo>
                    <a:pt x="0" y="528066"/>
                  </a:moveTo>
                  <a:lnTo>
                    <a:pt x="0" y="566166"/>
                  </a:lnTo>
                </a:path>
                <a:path h="641985">
                  <a:moveTo>
                    <a:pt x="0" y="603503"/>
                  </a:moveTo>
                  <a:lnTo>
                    <a:pt x="0" y="641603"/>
                  </a:lnTo>
                </a:path>
              </a:pathLst>
            </a:custGeom>
            <a:ln w="188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753867" y="3758183"/>
              <a:ext cx="0" cy="22860"/>
            </a:xfrm>
            <a:custGeom>
              <a:avLst/>
              <a:gdLst/>
              <a:ahLst/>
              <a:cxnLst/>
              <a:rect l="l" t="t" r="r" b="b"/>
              <a:pathLst>
                <a:path h="22860">
                  <a:moveTo>
                    <a:pt x="-9423" y="11430"/>
                  </a:moveTo>
                  <a:lnTo>
                    <a:pt x="9423" y="11430"/>
                  </a:lnTo>
                </a:path>
              </a:pathLst>
            </a:custGeom>
            <a:ln w="228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5" name="object 85"/>
          <p:cNvSpPr txBox="1"/>
          <p:nvPr/>
        </p:nvSpPr>
        <p:spPr>
          <a:xfrm>
            <a:off x="6999220" y="5574074"/>
            <a:ext cx="1217295" cy="1752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50" b="1" spc="20" dirty="0">
                <a:latin typeface="Arial"/>
                <a:cs typeface="Arial"/>
              </a:rPr>
              <a:t>Typically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15" dirty="0">
                <a:latin typeface="Arial"/>
                <a:cs typeface="Arial"/>
              </a:rPr>
              <a:t>at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Breaker</a:t>
            </a:r>
            <a:endParaRPr sz="95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6999220" y="5724954"/>
            <a:ext cx="481330" cy="1752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50" b="1" spc="10" dirty="0">
                <a:latin typeface="Arial"/>
                <a:cs typeface="Arial"/>
              </a:rPr>
              <a:t>if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52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TC</a:t>
            </a:r>
            <a:endParaRPr sz="95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6105389" y="5894879"/>
            <a:ext cx="334010" cy="47625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950" b="1" spc="25" dirty="0">
                <a:latin typeface="Arial"/>
                <a:cs typeface="Arial"/>
              </a:rPr>
              <a:t>52TC</a:t>
            </a:r>
            <a:endParaRPr sz="950">
              <a:latin typeface="Arial"/>
              <a:cs typeface="Arial"/>
            </a:endParaRPr>
          </a:p>
          <a:p>
            <a:pPr marL="115570" marR="69850" indent="-6985" algn="ctr">
              <a:lnSpc>
                <a:spcPts val="1190"/>
              </a:lnSpc>
              <a:spcBef>
                <a:spcPts val="40"/>
              </a:spcBef>
            </a:pPr>
            <a:r>
              <a:rPr sz="950" b="1" spc="20" dirty="0">
                <a:latin typeface="Arial"/>
                <a:cs typeface="Arial"/>
              </a:rPr>
              <a:t>or </a:t>
            </a:r>
            <a:r>
              <a:rPr sz="950" b="1" spc="-250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86</a:t>
            </a:r>
            <a:endParaRPr sz="95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2835653" y="3127493"/>
            <a:ext cx="758825" cy="5365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5715" algn="ctr">
              <a:lnSpc>
                <a:spcPct val="101099"/>
              </a:lnSpc>
              <a:spcBef>
                <a:spcPts val="110"/>
              </a:spcBef>
            </a:pPr>
            <a:r>
              <a:rPr sz="1100" b="1" spc="5" dirty="0">
                <a:latin typeface="Arial"/>
                <a:cs typeface="Arial"/>
              </a:rPr>
              <a:t>52b Status </a:t>
            </a:r>
            <a:r>
              <a:rPr sz="1100" b="1" spc="-295" dirty="0">
                <a:latin typeface="Arial"/>
                <a:cs typeface="Arial"/>
              </a:rPr>
              <a:t> </a:t>
            </a:r>
            <a:r>
              <a:rPr sz="1100" b="1" spc="5" dirty="0">
                <a:latin typeface="Arial"/>
                <a:cs typeface="Arial"/>
              </a:rPr>
              <a:t>Monitoring  Input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89" name="object 89"/>
          <p:cNvGrpSpPr/>
          <p:nvPr/>
        </p:nvGrpSpPr>
        <p:grpSpPr>
          <a:xfrm>
            <a:off x="3655631" y="3036188"/>
            <a:ext cx="948055" cy="754380"/>
            <a:chOff x="3655631" y="3036188"/>
            <a:chExt cx="948055" cy="754380"/>
          </a:xfrm>
        </p:grpSpPr>
        <p:sp>
          <p:nvSpPr>
            <p:cNvPr id="90" name="object 90"/>
            <p:cNvSpPr/>
            <p:nvPr/>
          </p:nvSpPr>
          <p:spPr>
            <a:xfrm>
              <a:off x="3674364" y="3045713"/>
              <a:ext cx="920115" cy="735330"/>
            </a:xfrm>
            <a:custGeom>
              <a:avLst/>
              <a:gdLst/>
              <a:ahLst/>
              <a:cxnLst/>
              <a:rect l="l" t="t" r="r" b="b"/>
              <a:pathLst>
                <a:path w="920114" h="735329">
                  <a:moveTo>
                    <a:pt x="919734" y="735330"/>
                  </a:moveTo>
                  <a:lnTo>
                    <a:pt x="919734" y="0"/>
                  </a:lnTo>
                  <a:lnTo>
                    <a:pt x="0" y="0"/>
                  </a:lnTo>
                  <a:lnTo>
                    <a:pt x="0" y="735330"/>
                  </a:lnTo>
                  <a:lnTo>
                    <a:pt x="919734" y="7353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674364" y="3781044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37337" y="0"/>
                  </a:lnTo>
                </a:path>
                <a:path w="867410">
                  <a:moveTo>
                    <a:pt x="75437" y="0"/>
                  </a:moveTo>
                  <a:lnTo>
                    <a:pt x="112775" y="0"/>
                  </a:lnTo>
                </a:path>
                <a:path w="867410">
                  <a:moveTo>
                    <a:pt x="150875" y="0"/>
                  </a:moveTo>
                  <a:lnTo>
                    <a:pt x="188213" y="0"/>
                  </a:lnTo>
                </a:path>
                <a:path w="867410">
                  <a:moveTo>
                    <a:pt x="226313" y="0"/>
                  </a:moveTo>
                  <a:lnTo>
                    <a:pt x="263651" y="0"/>
                  </a:lnTo>
                </a:path>
                <a:path w="867410">
                  <a:moveTo>
                    <a:pt x="301751" y="0"/>
                  </a:moveTo>
                  <a:lnTo>
                    <a:pt x="339089" y="0"/>
                  </a:lnTo>
                </a:path>
                <a:path w="867410">
                  <a:moveTo>
                    <a:pt x="377189" y="0"/>
                  </a:moveTo>
                  <a:lnTo>
                    <a:pt x="414527" y="0"/>
                  </a:lnTo>
                </a:path>
                <a:path w="867410">
                  <a:moveTo>
                    <a:pt x="452627" y="0"/>
                  </a:moveTo>
                  <a:lnTo>
                    <a:pt x="489965" y="0"/>
                  </a:lnTo>
                </a:path>
                <a:path w="867410">
                  <a:moveTo>
                    <a:pt x="528065" y="0"/>
                  </a:moveTo>
                  <a:lnTo>
                    <a:pt x="565403" y="0"/>
                  </a:lnTo>
                </a:path>
                <a:path w="867410">
                  <a:moveTo>
                    <a:pt x="603503" y="0"/>
                  </a:moveTo>
                  <a:lnTo>
                    <a:pt x="640841" y="0"/>
                  </a:lnTo>
                </a:path>
                <a:path w="867410">
                  <a:moveTo>
                    <a:pt x="678941" y="0"/>
                  </a:moveTo>
                  <a:lnTo>
                    <a:pt x="716279" y="0"/>
                  </a:lnTo>
                </a:path>
                <a:path w="867410">
                  <a:moveTo>
                    <a:pt x="754379" y="0"/>
                  </a:moveTo>
                  <a:lnTo>
                    <a:pt x="791717" y="0"/>
                  </a:lnTo>
                </a:path>
                <a:path w="867410">
                  <a:moveTo>
                    <a:pt x="829817" y="0"/>
                  </a:moveTo>
                  <a:lnTo>
                    <a:pt x="867155" y="0"/>
                  </a:lnTo>
                </a:path>
              </a:pathLst>
            </a:custGeom>
            <a:ln w="188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579619" y="3079241"/>
              <a:ext cx="14604" cy="702310"/>
            </a:xfrm>
            <a:custGeom>
              <a:avLst/>
              <a:gdLst/>
              <a:ahLst/>
              <a:cxnLst/>
              <a:rect l="l" t="t" r="r" b="b"/>
              <a:pathLst>
                <a:path w="14604" h="702310">
                  <a:moveTo>
                    <a:pt x="0" y="701802"/>
                  </a:moveTo>
                  <a:lnTo>
                    <a:pt x="14477" y="701802"/>
                  </a:lnTo>
                  <a:lnTo>
                    <a:pt x="14477" y="678941"/>
                  </a:lnTo>
                </a:path>
                <a:path w="14604" h="702310">
                  <a:moveTo>
                    <a:pt x="14477" y="641603"/>
                  </a:moveTo>
                  <a:lnTo>
                    <a:pt x="14477" y="603503"/>
                  </a:lnTo>
                </a:path>
                <a:path w="14604" h="702310">
                  <a:moveTo>
                    <a:pt x="14477" y="566166"/>
                  </a:moveTo>
                  <a:lnTo>
                    <a:pt x="14477" y="528066"/>
                  </a:lnTo>
                </a:path>
                <a:path w="14604" h="702310">
                  <a:moveTo>
                    <a:pt x="14477" y="490728"/>
                  </a:moveTo>
                  <a:lnTo>
                    <a:pt x="14477" y="452628"/>
                  </a:lnTo>
                </a:path>
                <a:path w="14604" h="702310">
                  <a:moveTo>
                    <a:pt x="14477" y="415290"/>
                  </a:moveTo>
                  <a:lnTo>
                    <a:pt x="14477" y="377190"/>
                  </a:lnTo>
                </a:path>
                <a:path w="14604" h="702310">
                  <a:moveTo>
                    <a:pt x="14477" y="339852"/>
                  </a:moveTo>
                  <a:lnTo>
                    <a:pt x="14477" y="301752"/>
                  </a:lnTo>
                </a:path>
                <a:path w="14604" h="702310">
                  <a:moveTo>
                    <a:pt x="14477" y="264414"/>
                  </a:moveTo>
                  <a:lnTo>
                    <a:pt x="14477" y="226314"/>
                  </a:lnTo>
                </a:path>
                <a:path w="14604" h="702310">
                  <a:moveTo>
                    <a:pt x="14477" y="188976"/>
                  </a:moveTo>
                  <a:lnTo>
                    <a:pt x="14477" y="150876"/>
                  </a:lnTo>
                </a:path>
                <a:path w="14604" h="702310">
                  <a:moveTo>
                    <a:pt x="14477" y="113538"/>
                  </a:moveTo>
                  <a:lnTo>
                    <a:pt x="14477" y="75438"/>
                  </a:lnTo>
                </a:path>
                <a:path w="14604" h="702310">
                  <a:moveTo>
                    <a:pt x="14477" y="38100"/>
                  </a:moveTo>
                  <a:lnTo>
                    <a:pt x="14477" y="0"/>
                  </a:lnTo>
                </a:path>
              </a:pathLst>
            </a:custGeom>
            <a:ln w="188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723131" y="3045713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829818" y="0"/>
                  </a:moveTo>
                  <a:lnTo>
                    <a:pt x="867156" y="0"/>
                  </a:lnTo>
                </a:path>
                <a:path w="867410">
                  <a:moveTo>
                    <a:pt x="754379" y="0"/>
                  </a:moveTo>
                  <a:lnTo>
                    <a:pt x="791718" y="0"/>
                  </a:lnTo>
                </a:path>
                <a:path w="867410">
                  <a:moveTo>
                    <a:pt x="678942" y="0"/>
                  </a:moveTo>
                  <a:lnTo>
                    <a:pt x="716280" y="0"/>
                  </a:lnTo>
                </a:path>
                <a:path w="867410">
                  <a:moveTo>
                    <a:pt x="603503" y="0"/>
                  </a:moveTo>
                  <a:lnTo>
                    <a:pt x="640842" y="0"/>
                  </a:lnTo>
                </a:path>
                <a:path w="867410">
                  <a:moveTo>
                    <a:pt x="528065" y="0"/>
                  </a:moveTo>
                  <a:lnTo>
                    <a:pt x="565403" y="0"/>
                  </a:lnTo>
                </a:path>
                <a:path w="867410">
                  <a:moveTo>
                    <a:pt x="452628" y="0"/>
                  </a:moveTo>
                  <a:lnTo>
                    <a:pt x="489965" y="0"/>
                  </a:lnTo>
                </a:path>
                <a:path w="867410">
                  <a:moveTo>
                    <a:pt x="377189" y="0"/>
                  </a:moveTo>
                  <a:lnTo>
                    <a:pt x="414528" y="0"/>
                  </a:lnTo>
                </a:path>
                <a:path w="867410">
                  <a:moveTo>
                    <a:pt x="301751" y="0"/>
                  </a:moveTo>
                  <a:lnTo>
                    <a:pt x="339089" y="0"/>
                  </a:lnTo>
                </a:path>
                <a:path w="867410">
                  <a:moveTo>
                    <a:pt x="226313" y="0"/>
                  </a:moveTo>
                  <a:lnTo>
                    <a:pt x="263651" y="0"/>
                  </a:lnTo>
                </a:path>
                <a:path w="867410">
                  <a:moveTo>
                    <a:pt x="150875" y="0"/>
                  </a:moveTo>
                  <a:lnTo>
                    <a:pt x="188213" y="0"/>
                  </a:lnTo>
                </a:path>
                <a:path w="867410">
                  <a:moveTo>
                    <a:pt x="75438" y="0"/>
                  </a:moveTo>
                  <a:lnTo>
                    <a:pt x="112775" y="0"/>
                  </a:lnTo>
                </a:path>
                <a:path w="867410">
                  <a:moveTo>
                    <a:pt x="0" y="0"/>
                  </a:moveTo>
                  <a:lnTo>
                    <a:pt x="37338" y="0"/>
                  </a:lnTo>
                </a:path>
              </a:pathLst>
            </a:custGeom>
            <a:ln w="188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674364" y="3045713"/>
              <a:ext cx="10795" cy="26034"/>
            </a:xfrm>
            <a:custGeom>
              <a:avLst/>
              <a:gdLst/>
              <a:ahLst/>
              <a:cxnLst/>
              <a:rect l="l" t="t" r="r" b="b"/>
              <a:pathLst>
                <a:path w="10795" h="26035">
                  <a:moveTo>
                    <a:pt x="10667" y="0"/>
                  </a:moveTo>
                  <a:lnTo>
                    <a:pt x="0" y="0"/>
                  </a:lnTo>
                  <a:lnTo>
                    <a:pt x="0" y="25908"/>
                  </a:lnTo>
                </a:path>
              </a:pathLst>
            </a:custGeom>
            <a:ln w="188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674364" y="3109722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-9423" y="18668"/>
                  </a:moveTo>
                  <a:lnTo>
                    <a:pt x="9423" y="18668"/>
                  </a:lnTo>
                </a:path>
              </a:pathLst>
            </a:custGeom>
            <a:ln w="37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674364" y="3185160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-9423" y="18668"/>
                  </a:moveTo>
                  <a:lnTo>
                    <a:pt x="9423" y="18668"/>
                  </a:lnTo>
                </a:path>
              </a:pathLst>
            </a:custGeom>
            <a:ln w="37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674364" y="3260597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-9423" y="18668"/>
                  </a:moveTo>
                  <a:lnTo>
                    <a:pt x="9423" y="18668"/>
                  </a:lnTo>
                </a:path>
              </a:pathLst>
            </a:custGeom>
            <a:ln w="37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674364" y="3336035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-9423" y="18669"/>
                  </a:moveTo>
                  <a:lnTo>
                    <a:pt x="9423" y="18669"/>
                  </a:lnTo>
                </a:path>
              </a:pathLst>
            </a:custGeom>
            <a:ln w="373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664940" y="3430143"/>
              <a:ext cx="19050" cy="226695"/>
            </a:xfrm>
            <a:custGeom>
              <a:avLst/>
              <a:gdLst/>
              <a:ahLst/>
              <a:cxnLst/>
              <a:rect l="l" t="t" r="r" b="b"/>
              <a:pathLst>
                <a:path w="19050" h="226695">
                  <a:moveTo>
                    <a:pt x="0" y="0"/>
                  </a:moveTo>
                  <a:lnTo>
                    <a:pt x="18846" y="0"/>
                  </a:lnTo>
                </a:path>
                <a:path w="19050" h="226695">
                  <a:moveTo>
                    <a:pt x="0" y="75437"/>
                  </a:moveTo>
                  <a:lnTo>
                    <a:pt x="18846" y="75437"/>
                  </a:lnTo>
                </a:path>
                <a:path w="19050" h="226695">
                  <a:moveTo>
                    <a:pt x="0" y="150875"/>
                  </a:moveTo>
                  <a:lnTo>
                    <a:pt x="18846" y="150875"/>
                  </a:lnTo>
                </a:path>
                <a:path w="19050" h="226695">
                  <a:moveTo>
                    <a:pt x="0" y="226313"/>
                  </a:moveTo>
                  <a:lnTo>
                    <a:pt x="18846" y="226313"/>
                  </a:lnTo>
                </a:path>
              </a:pathLst>
            </a:custGeom>
            <a:ln w="37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674364" y="3713226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-9423" y="18669"/>
                  </a:moveTo>
                  <a:lnTo>
                    <a:pt x="9423" y="18669"/>
                  </a:lnTo>
                </a:path>
              </a:pathLst>
            </a:custGeom>
            <a:ln w="373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1" name="object 101"/>
          <p:cNvSpPr txBox="1"/>
          <p:nvPr/>
        </p:nvSpPr>
        <p:spPr>
          <a:xfrm>
            <a:off x="3737107" y="3127493"/>
            <a:ext cx="782320" cy="5365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ctr">
              <a:lnSpc>
                <a:spcPct val="101099"/>
              </a:lnSpc>
              <a:spcBef>
                <a:spcPts val="110"/>
              </a:spcBef>
            </a:pPr>
            <a:r>
              <a:rPr sz="1100" b="1" spc="5" dirty="0">
                <a:latin typeface="Arial"/>
                <a:cs typeface="Arial"/>
              </a:rPr>
              <a:t>Trip</a:t>
            </a:r>
            <a:r>
              <a:rPr sz="1100" b="1" spc="-65" dirty="0">
                <a:latin typeface="Arial"/>
                <a:cs typeface="Arial"/>
              </a:rPr>
              <a:t> </a:t>
            </a:r>
            <a:r>
              <a:rPr sz="1100" b="1" spc="5" dirty="0">
                <a:latin typeface="Arial"/>
                <a:cs typeface="Arial"/>
              </a:rPr>
              <a:t>Circuit </a:t>
            </a:r>
            <a:r>
              <a:rPr sz="1100" b="1" dirty="0">
                <a:latin typeface="Arial"/>
                <a:cs typeface="Arial"/>
              </a:rPr>
              <a:t> </a:t>
            </a:r>
            <a:r>
              <a:rPr sz="1100" b="1" spc="5" dirty="0">
                <a:latin typeface="Arial"/>
                <a:cs typeface="Arial"/>
              </a:rPr>
              <a:t>Monitoring </a:t>
            </a:r>
            <a:r>
              <a:rPr sz="1100" b="1" spc="-295" dirty="0">
                <a:latin typeface="Arial"/>
                <a:cs typeface="Arial"/>
              </a:rPr>
              <a:t> </a:t>
            </a:r>
            <a:r>
              <a:rPr sz="1100" b="1" spc="5" dirty="0">
                <a:latin typeface="Arial"/>
                <a:cs typeface="Arial"/>
              </a:rPr>
              <a:t>Input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2182620" y="3873491"/>
            <a:ext cx="30988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5" dirty="0">
                <a:latin typeface="Arial"/>
                <a:cs typeface="Arial"/>
              </a:rPr>
              <a:t>52/b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2369057" y="3128772"/>
            <a:ext cx="384810" cy="565785"/>
          </a:xfrm>
          <a:custGeom>
            <a:avLst/>
            <a:gdLst/>
            <a:ahLst/>
            <a:cxnLst/>
            <a:rect l="l" t="t" r="r" b="b"/>
            <a:pathLst>
              <a:path w="384810" h="565785">
                <a:moveTo>
                  <a:pt x="0" y="0"/>
                </a:moveTo>
                <a:lnTo>
                  <a:pt x="384810" y="0"/>
                </a:lnTo>
              </a:path>
              <a:path w="384810" h="565785">
                <a:moveTo>
                  <a:pt x="0" y="565403"/>
                </a:moveTo>
                <a:lnTo>
                  <a:pt x="384810" y="565403"/>
                </a:lnTo>
              </a:path>
            </a:pathLst>
          </a:custGeom>
          <a:ln w="339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49600" y="2793641"/>
            <a:ext cx="6243955" cy="761365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228600" indent="-228600">
              <a:lnSpc>
                <a:spcPts val="2860"/>
              </a:lnSpc>
              <a:spcBef>
                <a:spcPts val="245"/>
              </a:spcBef>
            </a:pPr>
            <a:r>
              <a:rPr sz="2800" dirty="0">
                <a:latin typeface="Arial MT"/>
                <a:cs typeface="Arial MT"/>
              </a:rPr>
              <a:t>•</a:t>
            </a:r>
            <a:r>
              <a:rPr sz="2800" spc="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Burned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trip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coil,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faulty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auxiliary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switch,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break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 wiring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93469" y="970277"/>
            <a:ext cx="58432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74TC</a:t>
            </a:r>
            <a:r>
              <a:rPr sz="3200" spc="-5" dirty="0"/>
              <a:t> –</a:t>
            </a:r>
            <a:r>
              <a:rPr sz="3200" spc="-10" dirty="0"/>
              <a:t> </a:t>
            </a:r>
            <a:r>
              <a:rPr sz="3200" spc="-5" dirty="0"/>
              <a:t>Trip </a:t>
            </a:r>
            <a:r>
              <a:rPr sz="3200" spc="-10" dirty="0"/>
              <a:t>Circuit</a:t>
            </a:r>
            <a:r>
              <a:rPr sz="3200" dirty="0"/>
              <a:t> </a:t>
            </a:r>
            <a:r>
              <a:rPr sz="3200" spc="-10" dirty="0"/>
              <a:t>Monitoring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1679702" y="1571495"/>
            <a:ext cx="7242809" cy="117983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297815" marR="5080" indent="-285750">
              <a:lnSpc>
                <a:spcPts val="2860"/>
              </a:lnSpc>
              <a:spcBef>
                <a:spcPts val="615"/>
              </a:spcBef>
              <a:tabLst>
                <a:tab pos="298450" algn="l"/>
              </a:tabLst>
            </a:pPr>
            <a:r>
              <a:rPr sz="2800" dirty="0">
                <a:latin typeface="Arial MT"/>
                <a:cs typeface="Arial MT"/>
              </a:rPr>
              <a:t>-		</a:t>
            </a:r>
            <a:r>
              <a:rPr sz="2800" spc="-5" dirty="0">
                <a:latin typeface="Arial MT"/>
                <a:cs typeface="Arial MT"/>
              </a:rPr>
              <a:t>Uses </a:t>
            </a:r>
            <a:r>
              <a:rPr sz="2800" dirty="0">
                <a:latin typeface="Arial MT"/>
                <a:cs typeface="Arial MT"/>
              </a:rPr>
              <a:t>breaker auxiliary switch status and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voltage from trip circuit to determine open in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trip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circuit</a:t>
            </a:r>
            <a:endParaRPr sz="2800"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59908" y="2829718"/>
            <a:ext cx="8329930" cy="4468495"/>
            <a:chOff x="859908" y="2829718"/>
            <a:chExt cx="8329930" cy="4468495"/>
          </a:xfrm>
        </p:grpSpPr>
        <p:sp>
          <p:nvSpPr>
            <p:cNvPr id="6" name="object 6"/>
            <p:cNvSpPr/>
            <p:nvPr/>
          </p:nvSpPr>
          <p:spPr>
            <a:xfrm>
              <a:off x="861813" y="2831623"/>
              <a:ext cx="8326120" cy="4464685"/>
            </a:xfrm>
            <a:custGeom>
              <a:avLst/>
              <a:gdLst/>
              <a:ahLst/>
              <a:cxnLst/>
              <a:rect l="l" t="t" r="r" b="b"/>
              <a:pathLst>
                <a:path w="8326120" h="4464684">
                  <a:moveTo>
                    <a:pt x="8325563" y="4464623"/>
                  </a:moveTo>
                  <a:lnTo>
                    <a:pt x="0" y="4464623"/>
                  </a:lnTo>
                  <a:lnTo>
                    <a:pt x="0" y="0"/>
                  </a:lnTo>
                  <a:lnTo>
                    <a:pt x="8325563" y="0"/>
                  </a:lnTo>
                  <a:lnTo>
                    <a:pt x="8325563" y="4464623"/>
                  </a:lnTo>
                  <a:close/>
                </a:path>
              </a:pathLst>
            </a:custGeom>
            <a:solidFill>
              <a:srgbClr val="F7FF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61813" y="2831623"/>
              <a:ext cx="8326120" cy="4464685"/>
            </a:xfrm>
            <a:custGeom>
              <a:avLst/>
              <a:gdLst/>
              <a:ahLst/>
              <a:cxnLst/>
              <a:rect l="l" t="t" r="r" b="b"/>
              <a:pathLst>
                <a:path w="8326120" h="4464684">
                  <a:moveTo>
                    <a:pt x="0" y="4464623"/>
                  </a:moveTo>
                  <a:lnTo>
                    <a:pt x="8325563" y="4464623"/>
                  </a:lnTo>
                  <a:lnTo>
                    <a:pt x="8325563" y="0"/>
                  </a:lnTo>
                  <a:lnTo>
                    <a:pt x="0" y="0"/>
                  </a:lnTo>
                  <a:lnTo>
                    <a:pt x="0" y="4464623"/>
                  </a:lnTo>
                  <a:close/>
                </a:path>
              </a:pathLst>
            </a:custGeom>
            <a:ln w="37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794217" y="4264978"/>
              <a:ext cx="340360" cy="288290"/>
            </a:xfrm>
            <a:custGeom>
              <a:avLst/>
              <a:gdLst/>
              <a:ahLst/>
              <a:cxnLst/>
              <a:rect l="l" t="t" r="r" b="b"/>
              <a:pathLst>
                <a:path w="340360" h="288289">
                  <a:moveTo>
                    <a:pt x="339851" y="288035"/>
                  </a:moveTo>
                  <a:lnTo>
                    <a:pt x="0" y="288035"/>
                  </a:lnTo>
                  <a:lnTo>
                    <a:pt x="0" y="0"/>
                  </a:lnTo>
                  <a:lnTo>
                    <a:pt x="339851" y="0"/>
                  </a:lnTo>
                  <a:lnTo>
                    <a:pt x="339851" y="2880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794217" y="4264978"/>
              <a:ext cx="340360" cy="288290"/>
            </a:xfrm>
            <a:custGeom>
              <a:avLst/>
              <a:gdLst/>
              <a:ahLst/>
              <a:cxnLst/>
              <a:rect l="l" t="t" r="r" b="b"/>
              <a:pathLst>
                <a:path w="340360" h="288289">
                  <a:moveTo>
                    <a:pt x="0" y="288035"/>
                  </a:moveTo>
                  <a:lnTo>
                    <a:pt x="339851" y="288035"/>
                  </a:lnTo>
                  <a:lnTo>
                    <a:pt x="339851" y="0"/>
                  </a:lnTo>
                  <a:lnTo>
                    <a:pt x="0" y="0"/>
                  </a:lnTo>
                  <a:lnTo>
                    <a:pt x="0" y="288035"/>
                  </a:lnTo>
                  <a:close/>
                </a:path>
              </a:pathLst>
            </a:custGeom>
            <a:ln w="187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19499" y="4332603"/>
              <a:ext cx="289374" cy="15531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794259" y="4265099"/>
              <a:ext cx="340360" cy="288290"/>
            </a:xfrm>
            <a:custGeom>
              <a:avLst/>
              <a:gdLst/>
              <a:ahLst/>
              <a:cxnLst/>
              <a:rect l="l" t="t" r="r" b="b"/>
              <a:pathLst>
                <a:path w="340360" h="288289">
                  <a:moveTo>
                    <a:pt x="34290" y="144015"/>
                  </a:moveTo>
                  <a:lnTo>
                    <a:pt x="305563" y="144015"/>
                  </a:lnTo>
                </a:path>
                <a:path w="340360" h="288289">
                  <a:moveTo>
                    <a:pt x="0" y="288043"/>
                  </a:moveTo>
                  <a:lnTo>
                    <a:pt x="339853" y="288043"/>
                  </a:lnTo>
                  <a:lnTo>
                    <a:pt x="339853" y="0"/>
                  </a:lnTo>
                  <a:lnTo>
                    <a:pt x="0" y="0"/>
                  </a:lnTo>
                  <a:lnTo>
                    <a:pt x="0" y="288043"/>
                  </a:lnTo>
                  <a:close/>
                </a:path>
              </a:pathLst>
            </a:custGeom>
            <a:ln w="186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727192" y="4399533"/>
              <a:ext cx="474345" cy="19685"/>
            </a:xfrm>
            <a:custGeom>
              <a:avLst/>
              <a:gdLst/>
              <a:ahLst/>
              <a:cxnLst/>
              <a:rect l="l" t="t" r="r" b="b"/>
              <a:pathLst>
                <a:path w="474345" h="19685">
                  <a:moveTo>
                    <a:pt x="67056" y="0"/>
                  </a:moveTo>
                  <a:lnTo>
                    <a:pt x="0" y="0"/>
                  </a:lnTo>
                  <a:lnTo>
                    <a:pt x="0" y="19177"/>
                  </a:lnTo>
                  <a:lnTo>
                    <a:pt x="67056" y="19177"/>
                  </a:lnTo>
                  <a:lnTo>
                    <a:pt x="67056" y="0"/>
                  </a:lnTo>
                  <a:close/>
                </a:path>
                <a:path w="474345" h="19685">
                  <a:moveTo>
                    <a:pt x="473964" y="0"/>
                  </a:moveTo>
                  <a:lnTo>
                    <a:pt x="406920" y="0"/>
                  </a:lnTo>
                  <a:lnTo>
                    <a:pt x="406920" y="19177"/>
                  </a:lnTo>
                  <a:lnTo>
                    <a:pt x="473964" y="19177"/>
                  </a:lnTo>
                  <a:lnTo>
                    <a:pt x="4739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78814" y="3737774"/>
              <a:ext cx="1628775" cy="1439545"/>
            </a:xfrm>
            <a:custGeom>
              <a:avLst/>
              <a:gdLst/>
              <a:ahLst/>
              <a:cxnLst/>
              <a:rect l="l" t="t" r="r" b="b"/>
              <a:pathLst>
                <a:path w="1628775" h="1439545">
                  <a:moveTo>
                    <a:pt x="1628394" y="1151432"/>
                  </a:moveTo>
                  <a:lnTo>
                    <a:pt x="0" y="1151432"/>
                  </a:lnTo>
                  <a:lnTo>
                    <a:pt x="0" y="1439481"/>
                  </a:lnTo>
                  <a:lnTo>
                    <a:pt x="1628394" y="1439481"/>
                  </a:lnTo>
                  <a:lnTo>
                    <a:pt x="1628394" y="1151432"/>
                  </a:lnTo>
                  <a:close/>
                </a:path>
                <a:path w="1628775" h="1439545">
                  <a:moveTo>
                    <a:pt x="1628394" y="0"/>
                  </a:moveTo>
                  <a:lnTo>
                    <a:pt x="0" y="0"/>
                  </a:lnTo>
                  <a:lnTo>
                    <a:pt x="0" y="288048"/>
                  </a:lnTo>
                  <a:lnTo>
                    <a:pt x="1628394" y="288048"/>
                  </a:lnTo>
                  <a:lnTo>
                    <a:pt x="16283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78821" y="3737771"/>
              <a:ext cx="1628775" cy="1439545"/>
            </a:xfrm>
            <a:custGeom>
              <a:avLst/>
              <a:gdLst/>
              <a:ahLst/>
              <a:cxnLst/>
              <a:rect l="l" t="t" r="r" b="b"/>
              <a:pathLst>
                <a:path w="1628775" h="1439545">
                  <a:moveTo>
                    <a:pt x="0" y="288043"/>
                  </a:moveTo>
                  <a:lnTo>
                    <a:pt x="1628393" y="288043"/>
                  </a:lnTo>
                  <a:lnTo>
                    <a:pt x="1628393" y="0"/>
                  </a:lnTo>
                  <a:lnTo>
                    <a:pt x="0" y="0"/>
                  </a:lnTo>
                  <a:lnTo>
                    <a:pt x="0" y="288043"/>
                  </a:lnTo>
                  <a:close/>
                </a:path>
                <a:path w="1628775" h="1439545">
                  <a:moveTo>
                    <a:pt x="0" y="1439473"/>
                  </a:moveTo>
                  <a:lnTo>
                    <a:pt x="1628393" y="1439473"/>
                  </a:lnTo>
                  <a:lnTo>
                    <a:pt x="1628393" y="1151429"/>
                  </a:lnTo>
                  <a:lnTo>
                    <a:pt x="0" y="1151429"/>
                  </a:lnTo>
                  <a:lnTo>
                    <a:pt x="0" y="1439473"/>
                  </a:lnTo>
                  <a:close/>
                </a:path>
              </a:pathLst>
            </a:custGeom>
            <a:ln w="186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49428" y="4194199"/>
              <a:ext cx="243840" cy="432434"/>
            </a:xfrm>
            <a:custGeom>
              <a:avLst/>
              <a:gdLst/>
              <a:ahLst/>
              <a:cxnLst/>
              <a:rect l="l" t="t" r="r" b="b"/>
              <a:pathLst>
                <a:path w="243839" h="432435">
                  <a:moveTo>
                    <a:pt x="243846" y="432069"/>
                  </a:moveTo>
                  <a:lnTo>
                    <a:pt x="243846" y="0"/>
                  </a:lnTo>
                  <a:lnTo>
                    <a:pt x="0" y="0"/>
                  </a:lnTo>
                  <a:lnTo>
                    <a:pt x="0" y="432069"/>
                  </a:lnTo>
                  <a:lnTo>
                    <a:pt x="243846" y="4320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449408" y="4194296"/>
              <a:ext cx="244475" cy="432434"/>
            </a:xfrm>
            <a:custGeom>
              <a:avLst/>
              <a:gdLst/>
              <a:ahLst/>
              <a:cxnLst/>
              <a:rect l="l" t="t" r="r" b="b"/>
              <a:pathLst>
                <a:path w="244475" h="432435">
                  <a:moveTo>
                    <a:pt x="0" y="432079"/>
                  </a:moveTo>
                  <a:lnTo>
                    <a:pt x="243848" y="432079"/>
                  </a:lnTo>
                  <a:lnTo>
                    <a:pt x="243848" y="0"/>
                  </a:lnTo>
                  <a:lnTo>
                    <a:pt x="0" y="0"/>
                  </a:lnTo>
                  <a:lnTo>
                    <a:pt x="0" y="432079"/>
                  </a:lnTo>
                  <a:close/>
                </a:path>
              </a:pathLst>
            </a:custGeom>
            <a:ln w="183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93244" y="4399604"/>
              <a:ext cx="151130" cy="19685"/>
            </a:xfrm>
            <a:custGeom>
              <a:avLst/>
              <a:gdLst/>
              <a:ahLst/>
              <a:cxnLst/>
              <a:rect l="l" t="t" r="r" b="b"/>
              <a:pathLst>
                <a:path w="151129" h="19685">
                  <a:moveTo>
                    <a:pt x="0" y="0"/>
                  </a:moveTo>
                  <a:lnTo>
                    <a:pt x="150884" y="0"/>
                  </a:lnTo>
                  <a:lnTo>
                    <a:pt x="150884" y="19177"/>
                  </a:lnTo>
                  <a:lnTo>
                    <a:pt x="0" y="19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300807" y="4265161"/>
              <a:ext cx="543560" cy="288290"/>
            </a:xfrm>
            <a:custGeom>
              <a:avLst/>
              <a:gdLst/>
              <a:ahLst/>
              <a:cxnLst/>
              <a:rect l="l" t="t" r="r" b="b"/>
              <a:pathLst>
                <a:path w="543560" h="288289">
                  <a:moveTo>
                    <a:pt x="0" y="0"/>
                  </a:moveTo>
                  <a:lnTo>
                    <a:pt x="148601" y="0"/>
                  </a:lnTo>
                </a:path>
                <a:path w="543560" h="288289">
                  <a:moveTo>
                    <a:pt x="0" y="288061"/>
                  </a:moveTo>
                  <a:lnTo>
                    <a:pt x="148601" y="288061"/>
                  </a:lnTo>
                </a:path>
                <a:path w="543560" h="288289">
                  <a:moveTo>
                    <a:pt x="392437" y="144030"/>
                  </a:moveTo>
                  <a:lnTo>
                    <a:pt x="543321" y="144030"/>
                  </a:lnTo>
                  <a:lnTo>
                    <a:pt x="392437" y="144030"/>
                  </a:lnTo>
                </a:path>
              </a:pathLst>
            </a:custGeom>
            <a:ln w="186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548501" y="4216051"/>
            <a:ext cx="61594" cy="1130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550" spc="15" dirty="0">
                <a:latin typeface="Arial MT"/>
                <a:cs typeface="Arial MT"/>
              </a:rPr>
              <a:t>&amp;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00704" y="4206834"/>
            <a:ext cx="33020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250" spc="20" dirty="0">
                <a:latin typeface="Arial MT"/>
                <a:cs typeface="Arial MT"/>
              </a:rPr>
              <a:t>0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00704" y="4494880"/>
            <a:ext cx="33020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250" spc="20" dirty="0">
                <a:latin typeface="Arial MT"/>
                <a:cs typeface="Arial MT"/>
              </a:rPr>
              <a:t>0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24562" y="4350857"/>
            <a:ext cx="33020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250" spc="20" dirty="0">
                <a:latin typeface="Arial MT"/>
                <a:cs typeface="Arial MT"/>
              </a:rPr>
              <a:t>0</a:t>
            </a:r>
            <a:endParaRPr sz="250">
              <a:latin typeface="Arial MT"/>
              <a:cs typeface="Arial MT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797719" y="3549387"/>
            <a:ext cx="5891530" cy="1493520"/>
            <a:chOff x="2797719" y="3549387"/>
            <a:chExt cx="5891530" cy="1493520"/>
          </a:xfrm>
        </p:grpSpPr>
        <p:sp>
          <p:nvSpPr>
            <p:cNvPr id="24" name="object 24"/>
            <p:cNvSpPr/>
            <p:nvPr/>
          </p:nvSpPr>
          <p:spPr>
            <a:xfrm>
              <a:off x="7050158" y="4265201"/>
              <a:ext cx="1629410" cy="288290"/>
            </a:xfrm>
            <a:custGeom>
              <a:avLst/>
              <a:gdLst/>
              <a:ahLst/>
              <a:cxnLst/>
              <a:rect l="l" t="t" r="r" b="b"/>
              <a:pathLst>
                <a:path w="1629409" h="288289">
                  <a:moveTo>
                    <a:pt x="1629186" y="288050"/>
                  </a:moveTo>
                  <a:lnTo>
                    <a:pt x="0" y="288050"/>
                  </a:lnTo>
                  <a:lnTo>
                    <a:pt x="0" y="0"/>
                  </a:lnTo>
                  <a:lnTo>
                    <a:pt x="1629186" y="0"/>
                  </a:lnTo>
                  <a:lnTo>
                    <a:pt x="1629186" y="2880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807262" y="3881879"/>
              <a:ext cx="5872480" cy="1151890"/>
            </a:xfrm>
            <a:custGeom>
              <a:avLst/>
              <a:gdLst/>
              <a:ahLst/>
              <a:cxnLst/>
              <a:rect l="l" t="t" r="r" b="b"/>
              <a:pathLst>
                <a:path w="5872480" h="1151889">
                  <a:moveTo>
                    <a:pt x="4242896" y="671372"/>
                  </a:moveTo>
                  <a:lnTo>
                    <a:pt x="5872082" y="671372"/>
                  </a:lnTo>
                  <a:lnTo>
                    <a:pt x="5872082" y="383321"/>
                  </a:lnTo>
                  <a:lnTo>
                    <a:pt x="4242896" y="383321"/>
                  </a:lnTo>
                  <a:lnTo>
                    <a:pt x="4242896" y="671372"/>
                  </a:lnTo>
                  <a:close/>
                </a:path>
                <a:path w="5872480" h="1151889">
                  <a:moveTo>
                    <a:pt x="1271040" y="1529"/>
                  </a:moveTo>
                  <a:lnTo>
                    <a:pt x="1271040" y="383309"/>
                  </a:lnTo>
                  <a:lnTo>
                    <a:pt x="1493541" y="383309"/>
                  </a:lnTo>
                </a:path>
                <a:path w="5872480" h="1151889">
                  <a:moveTo>
                    <a:pt x="0" y="1151456"/>
                  </a:moveTo>
                  <a:lnTo>
                    <a:pt x="1289326" y="1151456"/>
                  </a:lnTo>
                  <a:lnTo>
                    <a:pt x="1289326" y="671372"/>
                  </a:lnTo>
                  <a:lnTo>
                    <a:pt x="1493541" y="671372"/>
                  </a:lnTo>
                </a:path>
                <a:path w="5872480" h="1151889">
                  <a:moveTo>
                    <a:pt x="0" y="0"/>
                  </a:moveTo>
                  <a:lnTo>
                    <a:pt x="1263414" y="0"/>
                  </a:lnTo>
                </a:path>
                <a:path w="5872480" h="1151889">
                  <a:moveTo>
                    <a:pt x="2036862" y="527340"/>
                  </a:moveTo>
                  <a:lnTo>
                    <a:pt x="2920031" y="527340"/>
                  </a:lnTo>
                </a:path>
                <a:path w="5872480" h="1151889">
                  <a:moveTo>
                    <a:pt x="3394006" y="527340"/>
                  </a:moveTo>
                  <a:lnTo>
                    <a:pt x="4242896" y="527340"/>
                  </a:lnTo>
                </a:path>
              </a:pathLst>
            </a:custGeom>
            <a:ln w="186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244174" y="3551224"/>
              <a:ext cx="414020" cy="716915"/>
            </a:xfrm>
            <a:custGeom>
              <a:avLst/>
              <a:gdLst/>
              <a:ahLst/>
              <a:cxnLst/>
              <a:rect l="l" t="t" r="r" b="b"/>
              <a:pathLst>
                <a:path w="414020" h="716914">
                  <a:moveTo>
                    <a:pt x="413784" y="0"/>
                  </a:moveTo>
                  <a:lnTo>
                    <a:pt x="0" y="716344"/>
                  </a:lnTo>
                </a:path>
              </a:pathLst>
            </a:custGeom>
            <a:ln w="36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200052" y="4244687"/>
              <a:ext cx="74930" cy="100330"/>
            </a:xfrm>
            <a:custGeom>
              <a:avLst/>
              <a:gdLst/>
              <a:ahLst/>
              <a:cxnLst/>
              <a:rect l="l" t="t" r="r" b="b"/>
              <a:pathLst>
                <a:path w="74929" h="100329">
                  <a:moveTo>
                    <a:pt x="74678" y="32768"/>
                  </a:moveTo>
                  <a:lnTo>
                    <a:pt x="22098" y="0"/>
                  </a:lnTo>
                  <a:lnTo>
                    <a:pt x="0" y="99830"/>
                  </a:lnTo>
                  <a:lnTo>
                    <a:pt x="74678" y="327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516040" y="3551282"/>
              <a:ext cx="414655" cy="716915"/>
            </a:xfrm>
            <a:custGeom>
              <a:avLst/>
              <a:gdLst/>
              <a:ahLst/>
              <a:cxnLst/>
              <a:rect l="l" t="t" r="r" b="b"/>
              <a:pathLst>
                <a:path w="414654" h="716914">
                  <a:moveTo>
                    <a:pt x="414540" y="0"/>
                  </a:moveTo>
                  <a:lnTo>
                    <a:pt x="0" y="716356"/>
                  </a:lnTo>
                </a:path>
              </a:pathLst>
            </a:custGeom>
            <a:ln w="36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472693" y="4244756"/>
              <a:ext cx="74930" cy="100330"/>
            </a:xfrm>
            <a:custGeom>
              <a:avLst/>
              <a:gdLst/>
              <a:ahLst/>
              <a:cxnLst/>
              <a:rect l="l" t="t" r="r" b="b"/>
              <a:pathLst>
                <a:path w="74929" h="100329">
                  <a:moveTo>
                    <a:pt x="74678" y="32769"/>
                  </a:moveTo>
                  <a:lnTo>
                    <a:pt x="22098" y="0"/>
                  </a:lnTo>
                  <a:lnTo>
                    <a:pt x="0" y="99831"/>
                  </a:lnTo>
                  <a:lnTo>
                    <a:pt x="74678" y="327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4476147" y="4619207"/>
            <a:ext cx="20701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750" spc="-30" dirty="0">
                <a:latin typeface="Arial MT"/>
                <a:cs typeface="Arial MT"/>
              </a:rPr>
              <a:t>A</a:t>
            </a:r>
            <a:r>
              <a:rPr sz="750" spc="-40" dirty="0">
                <a:latin typeface="Arial MT"/>
                <a:cs typeface="Arial MT"/>
              </a:rPr>
              <a:t>N</a:t>
            </a:r>
            <a:r>
              <a:rPr sz="750" dirty="0">
                <a:latin typeface="Arial MT"/>
                <a:cs typeface="Arial MT"/>
              </a:rPr>
              <a:t>D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238299" y="3302499"/>
            <a:ext cx="1485900" cy="656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0005">
              <a:lnSpc>
                <a:spcPct val="101000"/>
              </a:lnSpc>
              <a:spcBef>
                <a:spcPts val="100"/>
              </a:spcBef>
              <a:tabLst>
                <a:tab pos="772795" algn="l"/>
              </a:tabLst>
            </a:pPr>
            <a:r>
              <a:rPr sz="1000" spc="-35" dirty="0">
                <a:latin typeface="Arial MT"/>
                <a:cs typeface="Arial MT"/>
              </a:rPr>
              <a:t>0=</a:t>
            </a:r>
            <a:r>
              <a:rPr sz="1000" spc="-40" dirty="0">
                <a:latin typeface="Arial MT"/>
                <a:cs typeface="Arial MT"/>
              </a:rPr>
              <a:t>C</a:t>
            </a:r>
            <a:r>
              <a:rPr sz="1000" spc="5" dirty="0">
                <a:latin typeface="Arial MT"/>
                <a:cs typeface="Arial MT"/>
              </a:rPr>
              <a:t>B</a:t>
            </a:r>
            <a:r>
              <a:rPr sz="1000" spc="-45" dirty="0">
                <a:latin typeface="Arial MT"/>
                <a:cs typeface="Arial MT"/>
              </a:rPr>
              <a:t> O</a:t>
            </a:r>
            <a:r>
              <a:rPr sz="1000" spc="-35" dirty="0">
                <a:latin typeface="Arial MT"/>
                <a:cs typeface="Arial MT"/>
              </a:rPr>
              <a:t>pe</a:t>
            </a:r>
            <a:r>
              <a:rPr sz="1000" spc="5" dirty="0">
                <a:latin typeface="Arial MT"/>
                <a:cs typeface="Arial MT"/>
              </a:rPr>
              <a:t>n</a:t>
            </a:r>
            <a:r>
              <a:rPr sz="1000" dirty="0">
                <a:latin typeface="Arial MT"/>
                <a:cs typeface="Arial MT"/>
              </a:rPr>
              <a:t>	</a:t>
            </a:r>
            <a:r>
              <a:rPr sz="1000" spc="-30" dirty="0">
                <a:latin typeface="Arial MT"/>
                <a:cs typeface="Arial MT"/>
              </a:rPr>
              <a:t>(</a:t>
            </a:r>
            <a:r>
              <a:rPr sz="1000" spc="-35" dirty="0">
                <a:latin typeface="Arial MT"/>
                <a:cs typeface="Arial MT"/>
              </a:rPr>
              <a:t>52</a:t>
            </a:r>
            <a:r>
              <a:rPr sz="1000" spc="5" dirty="0">
                <a:latin typeface="Arial MT"/>
                <a:cs typeface="Arial MT"/>
              </a:rPr>
              <a:t>b</a:t>
            </a:r>
            <a:r>
              <a:rPr sz="1000" spc="-45" dirty="0">
                <a:latin typeface="Arial MT"/>
                <a:cs typeface="Arial MT"/>
              </a:rPr>
              <a:t> </a:t>
            </a:r>
            <a:r>
              <a:rPr sz="1000" spc="-20" dirty="0">
                <a:latin typeface="Arial MT"/>
                <a:cs typeface="Arial MT"/>
              </a:rPr>
              <a:t>c</a:t>
            </a:r>
            <a:r>
              <a:rPr sz="1000" spc="-10" dirty="0">
                <a:latin typeface="Arial MT"/>
                <a:cs typeface="Arial MT"/>
              </a:rPr>
              <a:t>l</a:t>
            </a:r>
            <a:r>
              <a:rPr sz="1000" spc="-35" dirty="0">
                <a:latin typeface="Arial MT"/>
                <a:cs typeface="Arial MT"/>
              </a:rPr>
              <a:t>o</a:t>
            </a:r>
            <a:r>
              <a:rPr sz="1000" spc="-25" dirty="0">
                <a:latin typeface="Arial MT"/>
                <a:cs typeface="Arial MT"/>
              </a:rPr>
              <a:t>s</a:t>
            </a:r>
            <a:r>
              <a:rPr sz="1000" spc="-35" dirty="0">
                <a:latin typeface="Arial MT"/>
                <a:cs typeface="Arial MT"/>
              </a:rPr>
              <a:t>ed)  1=</a:t>
            </a:r>
            <a:r>
              <a:rPr sz="1000" spc="-40" dirty="0">
                <a:latin typeface="Arial MT"/>
                <a:cs typeface="Arial MT"/>
              </a:rPr>
              <a:t>C</a:t>
            </a:r>
            <a:r>
              <a:rPr sz="1000" spc="5" dirty="0">
                <a:latin typeface="Arial MT"/>
                <a:cs typeface="Arial MT"/>
              </a:rPr>
              <a:t>B</a:t>
            </a:r>
            <a:r>
              <a:rPr sz="1000" spc="-45" dirty="0">
                <a:latin typeface="Arial MT"/>
                <a:cs typeface="Arial MT"/>
              </a:rPr>
              <a:t> C</a:t>
            </a:r>
            <a:r>
              <a:rPr sz="1000" spc="-20" dirty="0">
                <a:latin typeface="Arial MT"/>
                <a:cs typeface="Arial MT"/>
              </a:rPr>
              <a:t>l</a:t>
            </a:r>
            <a:r>
              <a:rPr sz="1000" spc="-35" dirty="0">
                <a:latin typeface="Arial MT"/>
                <a:cs typeface="Arial MT"/>
              </a:rPr>
              <a:t>o</a:t>
            </a:r>
            <a:r>
              <a:rPr sz="1000" spc="-20" dirty="0">
                <a:latin typeface="Arial MT"/>
                <a:cs typeface="Arial MT"/>
              </a:rPr>
              <a:t>s</a:t>
            </a:r>
            <a:r>
              <a:rPr sz="1000" spc="-35" dirty="0">
                <a:latin typeface="Arial MT"/>
                <a:cs typeface="Arial MT"/>
              </a:rPr>
              <a:t>e</a:t>
            </a:r>
            <a:r>
              <a:rPr sz="1000" spc="5" dirty="0">
                <a:latin typeface="Arial MT"/>
                <a:cs typeface="Arial MT"/>
              </a:rPr>
              <a:t>d</a:t>
            </a:r>
            <a:r>
              <a:rPr sz="1000" spc="-45" dirty="0">
                <a:latin typeface="Arial MT"/>
                <a:cs typeface="Arial MT"/>
              </a:rPr>
              <a:t> </a:t>
            </a:r>
            <a:r>
              <a:rPr sz="1000" spc="-30" dirty="0">
                <a:latin typeface="Arial MT"/>
                <a:cs typeface="Arial MT"/>
              </a:rPr>
              <a:t>(</a:t>
            </a:r>
            <a:r>
              <a:rPr sz="1000" spc="-35" dirty="0">
                <a:latin typeface="Arial MT"/>
                <a:cs typeface="Arial MT"/>
              </a:rPr>
              <a:t>52</a:t>
            </a:r>
            <a:r>
              <a:rPr sz="1000" spc="5" dirty="0">
                <a:latin typeface="Arial MT"/>
                <a:cs typeface="Arial MT"/>
              </a:rPr>
              <a:t>b</a:t>
            </a:r>
            <a:r>
              <a:rPr sz="1000" spc="-45" dirty="0">
                <a:latin typeface="Arial MT"/>
                <a:cs typeface="Arial MT"/>
              </a:rPr>
              <a:t> </a:t>
            </a:r>
            <a:r>
              <a:rPr sz="1000" spc="-35" dirty="0">
                <a:latin typeface="Arial MT"/>
                <a:cs typeface="Arial MT"/>
              </a:rPr>
              <a:t>op</a:t>
            </a:r>
            <a:r>
              <a:rPr sz="1000" spc="-40" dirty="0">
                <a:latin typeface="Arial MT"/>
                <a:cs typeface="Arial MT"/>
              </a:rPr>
              <a:t>e</a:t>
            </a:r>
            <a:r>
              <a:rPr sz="1000" spc="-35" dirty="0">
                <a:latin typeface="Arial MT"/>
                <a:cs typeface="Arial MT"/>
              </a:rPr>
              <a:t>n)</a:t>
            </a:r>
            <a:endParaRPr sz="1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tabLst>
                <a:tab pos="1259840" algn="l"/>
              </a:tabLst>
            </a:pPr>
            <a:r>
              <a:rPr sz="1000" b="1" spc="-45" dirty="0">
                <a:latin typeface="Arial"/>
                <a:cs typeface="Arial"/>
              </a:rPr>
              <a:t>C</a:t>
            </a:r>
            <a:r>
              <a:rPr sz="1000" b="1" spc="-15" dirty="0">
                <a:latin typeface="Arial"/>
                <a:cs typeface="Arial"/>
              </a:rPr>
              <a:t>I</a:t>
            </a:r>
            <a:r>
              <a:rPr sz="1000" b="1" spc="-30" dirty="0">
                <a:latin typeface="Arial"/>
                <a:cs typeface="Arial"/>
              </a:rPr>
              <a:t>-</a:t>
            </a:r>
            <a:r>
              <a:rPr sz="1000" b="1" spc="5" dirty="0">
                <a:latin typeface="Arial"/>
                <a:cs typeface="Arial"/>
              </a:rPr>
              <a:t>1</a:t>
            </a:r>
            <a:r>
              <a:rPr sz="1000" b="1" dirty="0">
                <a:latin typeface="Arial"/>
                <a:cs typeface="Arial"/>
              </a:rPr>
              <a:t>	</a:t>
            </a:r>
            <a:r>
              <a:rPr sz="1000" b="1" spc="-35" dirty="0">
                <a:latin typeface="Arial"/>
                <a:cs typeface="Arial"/>
              </a:rPr>
              <a:t>52</a:t>
            </a:r>
            <a:r>
              <a:rPr sz="1000" b="1" spc="5" dirty="0">
                <a:latin typeface="Arial"/>
                <a:cs typeface="Arial"/>
              </a:rPr>
              <a:t>b</a:t>
            </a:r>
            <a:endParaRPr sz="10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238302" y="4443318"/>
            <a:ext cx="1537970" cy="6667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000" spc="-35" dirty="0">
                <a:latin typeface="Arial MT"/>
                <a:cs typeface="Arial MT"/>
              </a:rPr>
              <a:t>0=</a:t>
            </a:r>
            <a:r>
              <a:rPr sz="1000" spc="-40" dirty="0">
                <a:latin typeface="Arial MT"/>
                <a:cs typeface="Arial MT"/>
              </a:rPr>
              <a:t>Co</a:t>
            </a:r>
            <a:r>
              <a:rPr sz="1000" spc="-35" dirty="0">
                <a:latin typeface="Arial MT"/>
                <a:cs typeface="Arial MT"/>
              </a:rPr>
              <a:t>n</a:t>
            </a:r>
            <a:r>
              <a:rPr sz="1000" spc="-15" dirty="0">
                <a:latin typeface="Arial MT"/>
                <a:cs typeface="Arial MT"/>
              </a:rPr>
              <a:t>ti</a:t>
            </a:r>
            <a:r>
              <a:rPr sz="1000" spc="-35" dirty="0">
                <a:latin typeface="Arial MT"/>
                <a:cs typeface="Arial MT"/>
              </a:rPr>
              <a:t>nu</a:t>
            </a:r>
            <a:r>
              <a:rPr sz="1000" spc="-20" dirty="0">
                <a:latin typeface="Arial MT"/>
                <a:cs typeface="Arial MT"/>
              </a:rPr>
              <a:t>i</a:t>
            </a:r>
            <a:r>
              <a:rPr sz="1000" spc="-5" dirty="0">
                <a:latin typeface="Arial MT"/>
                <a:cs typeface="Arial MT"/>
              </a:rPr>
              <a:t>t</a:t>
            </a:r>
            <a:r>
              <a:rPr sz="1000" spc="5" dirty="0">
                <a:latin typeface="Arial MT"/>
                <a:cs typeface="Arial MT"/>
              </a:rPr>
              <a:t>y</a:t>
            </a:r>
            <a:r>
              <a:rPr sz="1000" spc="-45" dirty="0">
                <a:latin typeface="Arial MT"/>
                <a:cs typeface="Arial MT"/>
              </a:rPr>
              <a:t> </a:t>
            </a:r>
            <a:r>
              <a:rPr sz="1000" spc="-30" dirty="0">
                <a:latin typeface="Arial MT"/>
                <a:cs typeface="Arial MT"/>
              </a:rPr>
              <a:t>(</a:t>
            </a:r>
            <a:r>
              <a:rPr sz="1000" spc="-20" dirty="0">
                <a:latin typeface="Arial MT"/>
                <a:cs typeface="Arial MT"/>
              </a:rPr>
              <a:t>c</a:t>
            </a:r>
            <a:r>
              <a:rPr sz="1000" spc="-35" dirty="0">
                <a:latin typeface="Arial MT"/>
                <a:cs typeface="Arial MT"/>
              </a:rPr>
              <a:t>u</a:t>
            </a:r>
            <a:r>
              <a:rPr sz="1000" spc="-30" dirty="0">
                <a:latin typeface="Arial MT"/>
                <a:cs typeface="Arial MT"/>
              </a:rPr>
              <a:t>r</a:t>
            </a:r>
            <a:r>
              <a:rPr sz="1000" spc="-20" dirty="0">
                <a:latin typeface="Arial MT"/>
                <a:cs typeface="Arial MT"/>
              </a:rPr>
              <a:t>r</a:t>
            </a:r>
            <a:r>
              <a:rPr sz="1000" spc="-40" dirty="0">
                <a:latin typeface="Arial MT"/>
                <a:cs typeface="Arial MT"/>
              </a:rPr>
              <a:t>e</a:t>
            </a:r>
            <a:r>
              <a:rPr sz="1000" spc="-35" dirty="0">
                <a:latin typeface="Arial MT"/>
                <a:cs typeface="Arial MT"/>
              </a:rPr>
              <a:t>n</a:t>
            </a:r>
            <a:r>
              <a:rPr sz="1000" spc="-10" dirty="0">
                <a:latin typeface="Arial MT"/>
                <a:cs typeface="Arial MT"/>
              </a:rPr>
              <a:t>t</a:t>
            </a:r>
            <a:r>
              <a:rPr sz="1000" dirty="0">
                <a:latin typeface="Arial MT"/>
                <a:cs typeface="Arial MT"/>
              </a:rPr>
              <a:t>)</a:t>
            </a:r>
            <a:endParaRPr sz="1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000" spc="-35" dirty="0">
                <a:latin typeface="Arial MT"/>
                <a:cs typeface="Arial MT"/>
              </a:rPr>
              <a:t>1=</a:t>
            </a:r>
            <a:r>
              <a:rPr sz="1000" spc="-40" dirty="0">
                <a:latin typeface="Arial MT"/>
                <a:cs typeface="Arial MT"/>
              </a:rPr>
              <a:t>N</a:t>
            </a:r>
            <a:r>
              <a:rPr sz="1000" spc="5" dirty="0">
                <a:latin typeface="Arial MT"/>
                <a:cs typeface="Arial MT"/>
              </a:rPr>
              <a:t>o</a:t>
            </a:r>
            <a:r>
              <a:rPr sz="1000" spc="-45" dirty="0">
                <a:latin typeface="Arial MT"/>
                <a:cs typeface="Arial MT"/>
              </a:rPr>
              <a:t> C</a:t>
            </a:r>
            <a:r>
              <a:rPr sz="1000" spc="-40" dirty="0">
                <a:latin typeface="Arial MT"/>
                <a:cs typeface="Arial MT"/>
              </a:rPr>
              <a:t>o</a:t>
            </a:r>
            <a:r>
              <a:rPr sz="1000" spc="-35" dirty="0">
                <a:latin typeface="Arial MT"/>
                <a:cs typeface="Arial MT"/>
              </a:rPr>
              <a:t>n</a:t>
            </a:r>
            <a:r>
              <a:rPr sz="1000" spc="-10" dirty="0">
                <a:latin typeface="Arial MT"/>
                <a:cs typeface="Arial MT"/>
              </a:rPr>
              <a:t>t</a:t>
            </a:r>
            <a:r>
              <a:rPr sz="1000" spc="-15" dirty="0">
                <a:latin typeface="Arial MT"/>
                <a:cs typeface="Arial MT"/>
              </a:rPr>
              <a:t>i</a:t>
            </a:r>
            <a:r>
              <a:rPr sz="1000" spc="-35" dirty="0">
                <a:latin typeface="Arial MT"/>
                <a:cs typeface="Arial MT"/>
              </a:rPr>
              <a:t>nu</a:t>
            </a:r>
            <a:r>
              <a:rPr sz="1000" spc="-20" dirty="0">
                <a:latin typeface="Arial MT"/>
                <a:cs typeface="Arial MT"/>
              </a:rPr>
              <a:t>i</a:t>
            </a:r>
            <a:r>
              <a:rPr sz="1000" spc="-5" dirty="0">
                <a:latin typeface="Arial MT"/>
                <a:cs typeface="Arial MT"/>
              </a:rPr>
              <a:t>t</a:t>
            </a:r>
            <a:r>
              <a:rPr sz="1000" spc="5" dirty="0">
                <a:latin typeface="Arial MT"/>
                <a:cs typeface="Arial MT"/>
              </a:rPr>
              <a:t>y</a:t>
            </a:r>
            <a:r>
              <a:rPr sz="1000" spc="-45" dirty="0">
                <a:latin typeface="Arial MT"/>
                <a:cs typeface="Arial MT"/>
              </a:rPr>
              <a:t> </a:t>
            </a:r>
            <a:r>
              <a:rPr sz="1000" spc="-30" dirty="0">
                <a:latin typeface="Arial MT"/>
                <a:cs typeface="Arial MT"/>
              </a:rPr>
              <a:t>(</a:t>
            </a:r>
            <a:r>
              <a:rPr sz="1000" spc="-35" dirty="0">
                <a:latin typeface="Arial MT"/>
                <a:cs typeface="Arial MT"/>
              </a:rPr>
              <a:t>n</a:t>
            </a:r>
            <a:r>
              <a:rPr sz="1000" spc="5" dirty="0">
                <a:latin typeface="Arial MT"/>
                <a:cs typeface="Arial MT"/>
              </a:rPr>
              <a:t>o</a:t>
            </a:r>
            <a:r>
              <a:rPr sz="1000" spc="-45" dirty="0">
                <a:latin typeface="Arial MT"/>
                <a:cs typeface="Arial MT"/>
              </a:rPr>
              <a:t> </a:t>
            </a:r>
            <a:r>
              <a:rPr sz="1000" spc="-20" dirty="0">
                <a:latin typeface="Arial MT"/>
                <a:cs typeface="Arial MT"/>
              </a:rPr>
              <a:t>c</a:t>
            </a:r>
            <a:r>
              <a:rPr sz="1000" spc="-35" dirty="0">
                <a:latin typeface="Arial MT"/>
                <a:cs typeface="Arial MT"/>
              </a:rPr>
              <a:t>u</a:t>
            </a:r>
            <a:r>
              <a:rPr sz="1000" spc="-30" dirty="0">
                <a:latin typeface="Arial MT"/>
                <a:cs typeface="Arial MT"/>
              </a:rPr>
              <a:t>rr</a:t>
            </a:r>
            <a:r>
              <a:rPr sz="1000" spc="-35" dirty="0">
                <a:latin typeface="Arial MT"/>
                <a:cs typeface="Arial MT"/>
              </a:rPr>
              <a:t>en</a:t>
            </a:r>
            <a:r>
              <a:rPr sz="1000" spc="-10" dirty="0">
                <a:latin typeface="Arial MT"/>
                <a:cs typeface="Arial MT"/>
              </a:rPr>
              <a:t>t</a:t>
            </a:r>
            <a:r>
              <a:rPr sz="1000" dirty="0">
                <a:latin typeface="Arial MT"/>
                <a:cs typeface="Arial MT"/>
              </a:rPr>
              <a:t>)</a:t>
            </a:r>
            <a:endParaRPr sz="1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Arial MT"/>
              <a:cs typeface="Arial MT"/>
            </a:endParaRPr>
          </a:p>
          <a:p>
            <a:pPr marL="15875">
              <a:lnSpc>
                <a:spcPct val="100000"/>
              </a:lnSpc>
              <a:tabLst>
                <a:tab pos="862965" algn="l"/>
              </a:tabLst>
            </a:pPr>
            <a:r>
              <a:rPr sz="1000" b="1" spc="-45" dirty="0">
                <a:latin typeface="Arial"/>
                <a:cs typeface="Arial"/>
              </a:rPr>
              <a:t>C</a:t>
            </a:r>
            <a:r>
              <a:rPr sz="1000" b="1" spc="-15" dirty="0">
                <a:latin typeface="Arial"/>
                <a:cs typeface="Arial"/>
              </a:rPr>
              <a:t>I</a:t>
            </a:r>
            <a:r>
              <a:rPr sz="1000" b="1" spc="-20" dirty="0">
                <a:latin typeface="Arial"/>
                <a:cs typeface="Arial"/>
              </a:rPr>
              <a:t>-</a:t>
            </a:r>
            <a:r>
              <a:rPr sz="1000" b="1" spc="5" dirty="0">
                <a:latin typeface="Arial"/>
                <a:cs typeface="Arial"/>
              </a:rPr>
              <a:t>2</a:t>
            </a:r>
            <a:r>
              <a:rPr sz="1000" b="1" dirty="0">
                <a:latin typeface="Arial"/>
                <a:cs typeface="Arial"/>
              </a:rPr>
              <a:t>	</a:t>
            </a:r>
            <a:r>
              <a:rPr sz="1000" b="1" spc="-45" dirty="0">
                <a:latin typeface="Arial"/>
                <a:cs typeface="Arial"/>
              </a:rPr>
              <a:t>T</a:t>
            </a:r>
            <a:r>
              <a:rPr sz="1000" b="1" spc="5" dirty="0">
                <a:latin typeface="Arial"/>
                <a:cs typeface="Arial"/>
              </a:rPr>
              <a:t>C</a:t>
            </a:r>
            <a:r>
              <a:rPr sz="1000" b="1" spc="-60" dirty="0">
                <a:latin typeface="Arial"/>
                <a:cs typeface="Arial"/>
              </a:rPr>
              <a:t> </a:t>
            </a:r>
            <a:r>
              <a:rPr sz="1000" b="1" spc="-45" dirty="0">
                <a:latin typeface="Arial"/>
                <a:cs typeface="Arial"/>
              </a:rPr>
              <a:t>C</a:t>
            </a:r>
            <a:r>
              <a:rPr sz="1000" b="1" spc="-30" dirty="0">
                <a:latin typeface="Arial"/>
                <a:cs typeface="Arial"/>
              </a:rPr>
              <a:t>ur</a:t>
            </a:r>
            <a:r>
              <a:rPr sz="1000" b="1" spc="-25" dirty="0">
                <a:latin typeface="Arial"/>
                <a:cs typeface="Arial"/>
              </a:rPr>
              <a:t>r</a:t>
            </a:r>
            <a:r>
              <a:rPr sz="1000" b="1" spc="-35" dirty="0">
                <a:latin typeface="Arial"/>
                <a:cs typeface="Arial"/>
              </a:rPr>
              <a:t>en</a:t>
            </a:r>
            <a:r>
              <a:rPr sz="1000" b="1" dirty="0">
                <a:latin typeface="Arial"/>
                <a:cs typeface="Arial"/>
              </a:rPr>
              <a:t>t</a:t>
            </a:r>
            <a:endParaRPr sz="10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744919" y="4603975"/>
            <a:ext cx="464184" cy="3714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130"/>
              </a:spcBef>
            </a:pPr>
            <a:r>
              <a:rPr sz="1100" spc="-25" dirty="0">
                <a:latin typeface="Arial MT"/>
                <a:cs typeface="Arial MT"/>
              </a:rPr>
              <a:t>TDOE,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r>
              <a:rPr sz="1100" spc="-25" dirty="0">
                <a:latin typeface="Arial MT"/>
                <a:cs typeface="Arial MT"/>
              </a:rPr>
              <a:t>P</a:t>
            </a:r>
            <a:r>
              <a:rPr sz="1100" spc="20" dirty="0">
                <a:latin typeface="Arial MT"/>
                <a:cs typeface="Arial MT"/>
              </a:rPr>
              <a:t>S</a:t>
            </a:r>
            <a:r>
              <a:rPr sz="1100" spc="-5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t</a:t>
            </a:r>
            <a:r>
              <a:rPr sz="1100" spc="15" dirty="0">
                <a:latin typeface="Arial MT"/>
                <a:cs typeface="Arial MT"/>
              </a:rPr>
              <a:t>o</a:t>
            </a:r>
            <a:r>
              <a:rPr sz="1100" spc="-45" dirty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0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263427" y="5646482"/>
            <a:ext cx="7406005" cy="12350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100" b="1" i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Notes:</a:t>
            </a:r>
            <a:endParaRPr sz="1100">
              <a:latin typeface="Arial"/>
              <a:cs typeface="Arial"/>
            </a:endParaRPr>
          </a:p>
          <a:p>
            <a:pPr marR="327660" indent="-635">
              <a:lnSpc>
                <a:spcPct val="103200"/>
              </a:lnSpc>
              <a:buAutoNum type="alphaUcParenR"/>
              <a:tabLst>
                <a:tab pos="212090" algn="l"/>
              </a:tabLst>
            </a:pPr>
            <a:r>
              <a:rPr sz="1100" spc="-20" dirty="0">
                <a:latin typeface="Arial MT"/>
                <a:cs typeface="Arial MT"/>
              </a:rPr>
              <a:t>TDOE</a:t>
            </a:r>
            <a:r>
              <a:rPr sz="1100" spc="-45" dirty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=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time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delay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on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15" dirty="0">
                <a:latin typeface="Arial MT"/>
                <a:cs typeface="Arial MT"/>
              </a:rPr>
              <a:t>energizing,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times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from</a:t>
            </a:r>
            <a:r>
              <a:rPr sz="1100" spc="-5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PS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15" dirty="0">
                <a:latin typeface="Arial MT"/>
                <a:cs typeface="Arial MT"/>
              </a:rPr>
              <a:t>(preset)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to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15" dirty="0">
                <a:latin typeface="Arial MT"/>
                <a:cs typeface="Arial MT"/>
              </a:rPr>
              <a:t>zero.</a:t>
            </a:r>
            <a:r>
              <a:rPr sz="1100" spc="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While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timing,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15" dirty="0">
                <a:latin typeface="Arial MT"/>
                <a:cs typeface="Arial MT"/>
              </a:rPr>
              <a:t>output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=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0;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15" dirty="0">
                <a:latin typeface="Arial MT"/>
                <a:cs typeface="Arial MT"/>
              </a:rPr>
              <a:t>when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timed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out </a:t>
            </a:r>
            <a:r>
              <a:rPr sz="1100" spc="-15" dirty="0">
                <a:latin typeface="Arial MT"/>
                <a:cs typeface="Arial MT"/>
              </a:rPr>
              <a:t>(at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0), 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spc="-15" dirty="0">
                <a:latin typeface="Arial MT"/>
                <a:cs typeface="Arial MT"/>
              </a:rPr>
              <a:t>output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=</a:t>
            </a:r>
            <a:r>
              <a:rPr sz="1100" spc="-45" dirty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1</a:t>
            </a:r>
            <a:endParaRPr sz="1100">
              <a:latin typeface="Arial MT"/>
              <a:cs typeface="Arial MT"/>
            </a:endParaRPr>
          </a:p>
          <a:p>
            <a:pPr marL="211454" indent="-212090">
              <a:lnSpc>
                <a:spcPct val="100000"/>
              </a:lnSpc>
              <a:spcBef>
                <a:spcPts val="35"/>
              </a:spcBef>
              <a:buAutoNum type="alphaUcParenR"/>
              <a:tabLst>
                <a:tab pos="212090" algn="l"/>
              </a:tabLst>
            </a:pPr>
            <a:r>
              <a:rPr sz="1100" spc="-20" dirty="0">
                <a:latin typeface="Arial MT"/>
                <a:cs typeface="Arial MT"/>
              </a:rPr>
              <a:t>TDOE</a:t>
            </a:r>
            <a:r>
              <a:rPr sz="1100" spc="-5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default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at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20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cycles,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range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0-120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cycles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(or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spc="-15" dirty="0">
                <a:latin typeface="Arial MT"/>
                <a:cs typeface="Arial MT"/>
              </a:rPr>
              <a:t>more)</a:t>
            </a:r>
            <a:endParaRPr sz="1100">
              <a:latin typeface="Arial MT"/>
              <a:cs typeface="Arial MT"/>
            </a:endParaRPr>
          </a:p>
          <a:p>
            <a:pPr marR="5080" indent="-635">
              <a:lnSpc>
                <a:spcPct val="103200"/>
              </a:lnSpc>
              <a:buAutoNum type="alphaUcParenR"/>
              <a:tabLst>
                <a:tab pos="219075" algn="l"/>
              </a:tabLst>
            </a:pPr>
            <a:r>
              <a:rPr sz="1100" spc="-10" dirty="0">
                <a:latin typeface="Arial MT"/>
                <a:cs typeface="Arial MT"/>
              </a:rPr>
              <a:t>Time delay </a:t>
            </a:r>
            <a:r>
              <a:rPr sz="1100" dirty="0">
                <a:latin typeface="Arial MT"/>
                <a:cs typeface="Arial MT"/>
              </a:rPr>
              <a:t>is </a:t>
            </a:r>
            <a:r>
              <a:rPr sz="1100" spc="-15" dirty="0">
                <a:latin typeface="Arial MT"/>
                <a:cs typeface="Arial MT"/>
              </a:rPr>
              <a:t>employed </a:t>
            </a:r>
            <a:r>
              <a:rPr sz="1100" spc="5" dirty="0">
                <a:latin typeface="Arial MT"/>
                <a:cs typeface="Arial MT"/>
              </a:rPr>
              <a:t>to </a:t>
            </a:r>
            <a:r>
              <a:rPr sz="1100" spc="-15" dirty="0">
                <a:latin typeface="Arial MT"/>
                <a:cs typeface="Arial MT"/>
              </a:rPr>
              <a:t>account </a:t>
            </a:r>
            <a:r>
              <a:rPr sz="1100" spc="-10" dirty="0">
                <a:latin typeface="Arial MT"/>
                <a:cs typeface="Arial MT"/>
              </a:rPr>
              <a:t>for </a:t>
            </a:r>
            <a:r>
              <a:rPr sz="1100" spc="-15" dirty="0">
                <a:latin typeface="Arial MT"/>
                <a:cs typeface="Arial MT"/>
              </a:rPr>
              <a:t>indeterminate breaker </a:t>
            </a:r>
            <a:r>
              <a:rPr sz="1100" spc="-10" dirty="0">
                <a:latin typeface="Arial MT"/>
                <a:cs typeface="Arial MT"/>
              </a:rPr>
              <a:t>position </a:t>
            </a:r>
            <a:r>
              <a:rPr sz="1100" dirty="0">
                <a:latin typeface="Arial MT"/>
                <a:cs typeface="Arial MT"/>
              </a:rPr>
              <a:t>as </a:t>
            </a:r>
            <a:r>
              <a:rPr sz="1100" spc="-5" dirty="0">
                <a:latin typeface="Arial MT"/>
                <a:cs typeface="Arial MT"/>
              </a:rPr>
              <a:t>"a" </a:t>
            </a:r>
            <a:r>
              <a:rPr sz="1100" spc="-10" dirty="0">
                <a:latin typeface="Arial MT"/>
                <a:cs typeface="Arial MT"/>
              </a:rPr>
              <a:t>and </a:t>
            </a:r>
            <a:r>
              <a:rPr sz="1100" spc="-5" dirty="0">
                <a:latin typeface="Arial MT"/>
                <a:cs typeface="Arial MT"/>
              </a:rPr>
              <a:t>"b" </a:t>
            </a:r>
            <a:r>
              <a:rPr sz="1100" spc="-10" dirty="0">
                <a:latin typeface="Arial MT"/>
                <a:cs typeface="Arial MT"/>
              </a:rPr>
              <a:t>contacts change </a:t>
            </a:r>
            <a:r>
              <a:rPr sz="1100" spc="-15" dirty="0">
                <a:latin typeface="Arial MT"/>
                <a:cs typeface="Arial MT"/>
              </a:rPr>
              <a:t>state.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It </a:t>
            </a:r>
            <a:r>
              <a:rPr sz="1100" spc="-15" dirty="0">
                <a:latin typeface="Arial MT"/>
                <a:cs typeface="Arial MT"/>
              </a:rPr>
              <a:t>prevents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nuisance</a:t>
            </a:r>
            <a:r>
              <a:rPr sz="1100" spc="-4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alarms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during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the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transition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20" dirty="0">
                <a:latin typeface="Arial MT"/>
                <a:cs typeface="Arial MT"/>
              </a:rPr>
              <a:t>state.</a:t>
            </a:r>
            <a:endParaRPr sz="1100">
              <a:latin typeface="Arial MT"/>
              <a:cs typeface="Arial MT"/>
            </a:endParaRPr>
          </a:p>
          <a:p>
            <a:pPr marL="219075" indent="-219710">
              <a:lnSpc>
                <a:spcPct val="100000"/>
              </a:lnSpc>
              <a:spcBef>
                <a:spcPts val="40"/>
              </a:spcBef>
              <a:buAutoNum type="alphaUcParenR"/>
              <a:tabLst>
                <a:tab pos="219710" algn="l"/>
              </a:tabLst>
            </a:pPr>
            <a:r>
              <a:rPr sz="1100" spc="-15" dirty="0">
                <a:latin typeface="Arial MT"/>
                <a:cs typeface="Arial MT"/>
              </a:rPr>
              <a:t>The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control/status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input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used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5" dirty="0">
                <a:latin typeface="Arial MT"/>
                <a:cs typeface="Arial MT"/>
              </a:rPr>
              <a:t>in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the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DC</a:t>
            </a:r>
            <a:r>
              <a:rPr sz="1100" spc="-5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circuit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accepts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an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15" dirty="0">
                <a:latin typeface="Arial MT"/>
                <a:cs typeface="Arial MT"/>
              </a:rPr>
              <a:t>external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DC</a:t>
            </a:r>
            <a:r>
              <a:rPr sz="1100" spc="-5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voltage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source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spc="-15" dirty="0">
                <a:latin typeface="Arial MT"/>
                <a:cs typeface="Arial MT"/>
              </a:rPr>
              <a:t>(versus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being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15" dirty="0">
                <a:latin typeface="Arial MT"/>
                <a:cs typeface="Arial MT"/>
              </a:rPr>
              <a:t>self-wetted).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718229" y="3371787"/>
            <a:ext cx="524510" cy="334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-635">
              <a:lnSpc>
                <a:spcPct val="101000"/>
              </a:lnSpc>
              <a:spcBef>
                <a:spcPts val="100"/>
              </a:spcBef>
            </a:pPr>
            <a:r>
              <a:rPr sz="1000" spc="-35" dirty="0">
                <a:latin typeface="Arial MT"/>
                <a:cs typeface="Arial MT"/>
              </a:rPr>
              <a:t>1=Fa</a:t>
            </a:r>
            <a:r>
              <a:rPr sz="1000" spc="-15" dirty="0">
                <a:latin typeface="Arial MT"/>
                <a:cs typeface="Arial MT"/>
              </a:rPr>
              <a:t>i</a:t>
            </a:r>
            <a:r>
              <a:rPr sz="1000" spc="-10" dirty="0">
                <a:latin typeface="Arial MT"/>
                <a:cs typeface="Arial MT"/>
              </a:rPr>
              <a:t>l</a:t>
            </a:r>
            <a:r>
              <a:rPr sz="1000" spc="-35" dirty="0">
                <a:latin typeface="Arial MT"/>
                <a:cs typeface="Arial MT"/>
              </a:rPr>
              <a:t>u</a:t>
            </a:r>
            <a:r>
              <a:rPr sz="1000" spc="-30" dirty="0">
                <a:latin typeface="Arial MT"/>
                <a:cs typeface="Arial MT"/>
              </a:rPr>
              <a:t>r</a:t>
            </a:r>
            <a:r>
              <a:rPr sz="1000" dirty="0">
                <a:latin typeface="Arial MT"/>
                <a:cs typeface="Arial MT"/>
              </a:rPr>
              <a:t>e  </a:t>
            </a:r>
            <a:r>
              <a:rPr sz="1000" spc="-25" dirty="0">
                <a:latin typeface="Arial MT"/>
                <a:cs typeface="Arial MT"/>
              </a:rPr>
              <a:t>0=OK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990877" y="3371846"/>
            <a:ext cx="523875" cy="334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1000"/>
              </a:lnSpc>
              <a:spcBef>
                <a:spcPts val="100"/>
              </a:spcBef>
            </a:pPr>
            <a:r>
              <a:rPr sz="1000" spc="-35" dirty="0">
                <a:latin typeface="Arial MT"/>
                <a:cs typeface="Arial MT"/>
              </a:rPr>
              <a:t>1=</a:t>
            </a:r>
            <a:r>
              <a:rPr sz="1000" spc="-30" dirty="0">
                <a:latin typeface="Arial MT"/>
                <a:cs typeface="Arial MT"/>
              </a:rPr>
              <a:t>F</a:t>
            </a:r>
            <a:r>
              <a:rPr sz="1000" spc="-40" dirty="0">
                <a:latin typeface="Arial MT"/>
                <a:cs typeface="Arial MT"/>
              </a:rPr>
              <a:t>a</a:t>
            </a:r>
            <a:r>
              <a:rPr sz="1000" spc="-10" dirty="0">
                <a:latin typeface="Arial MT"/>
                <a:cs typeface="Arial MT"/>
              </a:rPr>
              <a:t>il</a:t>
            </a:r>
            <a:r>
              <a:rPr sz="1000" spc="-35" dirty="0">
                <a:latin typeface="Arial MT"/>
                <a:cs typeface="Arial MT"/>
              </a:rPr>
              <a:t>u</a:t>
            </a:r>
            <a:r>
              <a:rPr sz="1000" spc="-30" dirty="0">
                <a:latin typeface="Arial MT"/>
                <a:cs typeface="Arial MT"/>
              </a:rPr>
              <a:t>r</a:t>
            </a:r>
            <a:r>
              <a:rPr sz="1000" dirty="0">
                <a:latin typeface="Arial MT"/>
                <a:cs typeface="Arial MT"/>
              </a:rPr>
              <a:t>e  </a:t>
            </a:r>
            <a:r>
              <a:rPr sz="1000" spc="-25" dirty="0">
                <a:latin typeface="Arial MT"/>
                <a:cs typeface="Arial MT"/>
              </a:rPr>
              <a:t>0=OK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121176" y="3915211"/>
            <a:ext cx="1503045" cy="5715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" marR="96520">
              <a:lnSpc>
                <a:spcPct val="100000"/>
              </a:lnSpc>
              <a:spcBef>
                <a:spcPts val="110"/>
              </a:spcBef>
            </a:pPr>
            <a:r>
              <a:rPr sz="1000" spc="-35" dirty="0">
                <a:latin typeface="Arial MT"/>
                <a:cs typeface="Arial MT"/>
              </a:rPr>
              <a:t>1=Fa</a:t>
            </a:r>
            <a:r>
              <a:rPr sz="1000" spc="-15" dirty="0">
                <a:latin typeface="Arial MT"/>
                <a:cs typeface="Arial MT"/>
              </a:rPr>
              <a:t>i</a:t>
            </a:r>
            <a:r>
              <a:rPr sz="1000" spc="-10" dirty="0">
                <a:latin typeface="Arial MT"/>
                <a:cs typeface="Arial MT"/>
              </a:rPr>
              <a:t>l</a:t>
            </a:r>
            <a:r>
              <a:rPr sz="1000" spc="-35" dirty="0">
                <a:latin typeface="Arial MT"/>
                <a:cs typeface="Arial MT"/>
              </a:rPr>
              <a:t>u</a:t>
            </a:r>
            <a:r>
              <a:rPr sz="1000" spc="-30" dirty="0">
                <a:latin typeface="Arial MT"/>
                <a:cs typeface="Arial MT"/>
              </a:rPr>
              <a:t>r</a:t>
            </a:r>
            <a:r>
              <a:rPr sz="1000" spc="5" dirty="0">
                <a:latin typeface="Arial MT"/>
                <a:cs typeface="Arial MT"/>
              </a:rPr>
              <a:t>e</a:t>
            </a:r>
            <a:r>
              <a:rPr sz="1000" spc="-45" dirty="0">
                <a:latin typeface="Arial MT"/>
                <a:cs typeface="Arial MT"/>
              </a:rPr>
              <a:t> </a:t>
            </a:r>
            <a:r>
              <a:rPr sz="1000" spc="-20" dirty="0">
                <a:latin typeface="Arial MT"/>
                <a:cs typeface="Arial MT"/>
              </a:rPr>
              <a:t>(</a:t>
            </a:r>
            <a:r>
              <a:rPr sz="1000" spc="-25" dirty="0">
                <a:latin typeface="Arial MT"/>
                <a:cs typeface="Arial MT"/>
              </a:rPr>
              <a:t>c</a:t>
            </a:r>
            <a:r>
              <a:rPr sz="1000" spc="-35" dirty="0">
                <a:latin typeface="Arial MT"/>
                <a:cs typeface="Arial MT"/>
              </a:rPr>
              <a:t>on</a:t>
            </a:r>
            <a:r>
              <a:rPr sz="1000" spc="-15" dirty="0">
                <a:latin typeface="Arial MT"/>
                <a:cs typeface="Arial MT"/>
              </a:rPr>
              <a:t>t</a:t>
            </a:r>
            <a:r>
              <a:rPr sz="1000" spc="-35" dirty="0">
                <a:latin typeface="Arial MT"/>
                <a:cs typeface="Arial MT"/>
              </a:rPr>
              <a:t>a</a:t>
            </a:r>
            <a:r>
              <a:rPr sz="1000" spc="-20" dirty="0">
                <a:latin typeface="Arial MT"/>
                <a:cs typeface="Arial MT"/>
              </a:rPr>
              <a:t>c</a:t>
            </a:r>
            <a:r>
              <a:rPr sz="1000" dirty="0">
                <a:latin typeface="Arial MT"/>
                <a:cs typeface="Arial MT"/>
              </a:rPr>
              <a:t>t</a:t>
            </a:r>
            <a:r>
              <a:rPr sz="1000" spc="-20" dirty="0">
                <a:latin typeface="Arial MT"/>
                <a:cs typeface="Arial MT"/>
              </a:rPr>
              <a:t> cl</a:t>
            </a:r>
            <a:r>
              <a:rPr sz="1000" spc="-35" dirty="0">
                <a:latin typeface="Arial MT"/>
                <a:cs typeface="Arial MT"/>
              </a:rPr>
              <a:t>o</a:t>
            </a:r>
            <a:r>
              <a:rPr sz="1000" spc="-20" dirty="0">
                <a:latin typeface="Arial MT"/>
                <a:cs typeface="Arial MT"/>
              </a:rPr>
              <a:t>s</a:t>
            </a:r>
            <a:r>
              <a:rPr sz="1000" spc="-35" dirty="0">
                <a:latin typeface="Arial MT"/>
                <a:cs typeface="Arial MT"/>
              </a:rPr>
              <a:t>e</a:t>
            </a:r>
            <a:r>
              <a:rPr sz="1000" spc="-20" dirty="0">
                <a:latin typeface="Arial MT"/>
                <a:cs typeface="Arial MT"/>
              </a:rPr>
              <a:t>s</a:t>
            </a:r>
            <a:r>
              <a:rPr sz="1000" dirty="0">
                <a:latin typeface="Arial MT"/>
                <a:cs typeface="Arial MT"/>
              </a:rPr>
              <a:t>)  </a:t>
            </a:r>
            <a:r>
              <a:rPr sz="1000" spc="-35" dirty="0">
                <a:latin typeface="Arial MT"/>
                <a:cs typeface="Arial MT"/>
              </a:rPr>
              <a:t>0=</a:t>
            </a:r>
            <a:r>
              <a:rPr sz="1000" spc="-45" dirty="0">
                <a:latin typeface="Arial MT"/>
                <a:cs typeface="Arial MT"/>
              </a:rPr>
              <a:t>O</a:t>
            </a:r>
            <a:r>
              <a:rPr sz="1000" spc="5" dirty="0">
                <a:latin typeface="Arial MT"/>
                <a:cs typeface="Arial MT"/>
              </a:rPr>
              <a:t>K</a:t>
            </a:r>
            <a:r>
              <a:rPr sz="1000" spc="-50" dirty="0">
                <a:latin typeface="Arial MT"/>
                <a:cs typeface="Arial MT"/>
              </a:rPr>
              <a:t> </a:t>
            </a:r>
            <a:r>
              <a:rPr sz="1000" spc="-25" dirty="0">
                <a:latin typeface="Arial MT"/>
                <a:cs typeface="Arial MT"/>
              </a:rPr>
              <a:t>(</a:t>
            </a:r>
            <a:r>
              <a:rPr sz="1000" spc="-15" dirty="0">
                <a:latin typeface="Arial MT"/>
                <a:cs typeface="Arial MT"/>
              </a:rPr>
              <a:t>c</a:t>
            </a:r>
            <a:r>
              <a:rPr sz="1000" spc="-35" dirty="0">
                <a:latin typeface="Arial MT"/>
                <a:cs typeface="Arial MT"/>
              </a:rPr>
              <a:t>on</a:t>
            </a:r>
            <a:r>
              <a:rPr sz="1000" spc="-15" dirty="0">
                <a:latin typeface="Arial MT"/>
                <a:cs typeface="Arial MT"/>
              </a:rPr>
              <a:t>t</a:t>
            </a:r>
            <a:r>
              <a:rPr sz="1000" spc="-35" dirty="0">
                <a:latin typeface="Arial MT"/>
                <a:cs typeface="Arial MT"/>
              </a:rPr>
              <a:t>a</a:t>
            </a:r>
            <a:r>
              <a:rPr sz="1000" spc="-20" dirty="0">
                <a:latin typeface="Arial MT"/>
                <a:cs typeface="Arial MT"/>
              </a:rPr>
              <a:t>c</a:t>
            </a:r>
            <a:r>
              <a:rPr sz="1000" dirty="0">
                <a:latin typeface="Arial MT"/>
                <a:cs typeface="Arial MT"/>
              </a:rPr>
              <a:t>t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spc="-35" dirty="0">
                <a:latin typeface="Arial MT"/>
                <a:cs typeface="Arial MT"/>
              </a:rPr>
              <a:t>ope</a:t>
            </a:r>
            <a:r>
              <a:rPr sz="1000" spc="-40" dirty="0">
                <a:latin typeface="Arial MT"/>
                <a:cs typeface="Arial MT"/>
              </a:rPr>
              <a:t>n</a:t>
            </a:r>
            <a:r>
              <a:rPr sz="1000" spc="-35" dirty="0">
                <a:latin typeface="Arial MT"/>
                <a:cs typeface="Arial MT"/>
              </a:rPr>
              <a:t>ed)</a:t>
            </a:r>
            <a:endParaRPr sz="1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85"/>
              </a:spcBef>
              <a:tabLst>
                <a:tab pos="631825" algn="l"/>
              </a:tabLst>
            </a:pPr>
            <a:r>
              <a:rPr sz="1000" spc="-45" dirty="0">
                <a:latin typeface="Arial MT"/>
                <a:cs typeface="Arial MT"/>
              </a:rPr>
              <a:t>CO</a:t>
            </a:r>
            <a:r>
              <a:rPr sz="1000" spc="-25" dirty="0">
                <a:latin typeface="Arial MT"/>
                <a:cs typeface="Arial MT"/>
              </a:rPr>
              <a:t>-</a:t>
            </a:r>
            <a:r>
              <a:rPr sz="1000" spc="5" dirty="0">
                <a:latin typeface="Arial MT"/>
                <a:cs typeface="Arial MT"/>
              </a:rPr>
              <a:t>1</a:t>
            </a:r>
            <a:r>
              <a:rPr sz="1000" dirty="0">
                <a:latin typeface="Arial MT"/>
                <a:cs typeface="Arial MT"/>
              </a:rPr>
              <a:t>	</a:t>
            </a:r>
            <a:r>
              <a:rPr sz="1000" spc="-35" dirty="0">
                <a:latin typeface="Arial MT"/>
                <a:cs typeface="Arial MT"/>
              </a:rPr>
              <a:t>T</a:t>
            </a:r>
            <a:r>
              <a:rPr sz="1000" spc="-25" dirty="0">
                <a:latin typeface="Arial MT"/>
                <a:cs typeface="Arial MT"/>
              </a:rPr>
              <a:t>r</a:t>
            </a:r>
            <a:r>
              <a:rPr sz="1000" spc="-15" dirty="0">
                <a:latin typeface="Arial MT"/>
                <a:cs typeface="Arial MT"/>
              </a:rPr>
              <a:t>i</a:t>
            </a:r>
            <a:r>
              <a:rPr sz="1000" spc="5" dirty="0">
                <a:latin typeface="Arial MT"/>
                <a:cs typeface="Arial MT"/>
              </a:rPr>
              <a:t>p</a:t>
            </a:r>
            <a:r>
              <a:rPr sz="1000" spc="-45" dirty="0">
                <a:latin typeface="Arial MT"/>
                <a:cs typeface="Arial MT"/>
              </a:rPr>
              <a:t> C</a:t>
            </a:r>
            <a:r>
              <a:rPr sz="1000" spc="-35" dirty="0">
                <a:latin typeface="Arial MT"/>
                <a:cs typeface="Arial MT"/>
              </a:rPr>
              <a:t>o</a:t>
            </a:r>
            <a:r>
              <a:rPr sz="1000" spc="-15" dirty="0">
                <a:latin typeface="Arial MT"/>
                <a:cs typeface="Arial MT"/>
              </a:rPr>
              <a:t>i</a:t>
            </a:r>
            <a:r>
              <a:rPr sz="1000" dirty="0">
                <a:latin typeface="Arial MT"/>
                <a:cs typeface="Arial MT"/>
              </a:rPr>
              <a:t>l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spc="-30" dirty="0">
                <a:latin typeface="Arial MT"/>
                <a:cs typeface="Arial MT"/>
              </a:rPr>
              <a:t>F</a:t>
            </a:r>
            <a:r>
              <a:rPr sz="1000" spc="-40" dirty="0">
                <a:latin typeface="Arial MT"/>
                <a:cs typeface="Arial MT"/>
              </a:rPr>
              <a:t>a</a:t>
            </a:r>
            <a:r>
              <a:rPr sz="1000" spc="-15" dirty="0">
                <a:latin typeface="Arial MT"/>
                <a:cs typeface="Arial MT"/>
              </a:rPr>
              <a:t>il</a:t>
            </a:r>
            <a:r>
              <a:rPr sz="1000" spc="-35" dirty="0">
                <a:latin typeface="Arial MT"/>
                <a:cs typeface="Arial MT"/>
              </a:rPr>
              <a:t>u</a:t>
            </a:r>
            <a:r>
              <a:rPr sz="1000" spc="-25" dirty="0">
                <a:latin typeface="Arial MT"/>
                <a:cs typeface="Arial MT"/>
              </a:rPr>
              <a:t>r</a:t>
            </a:r>
            <a:r>
              <a:rPr sz="1000" spc="5" dirty="0">
                <a:latin typeface="Arial MT"/>
                <a:cs typeface="Arial MT"/>
              </a:rPr>
              <a:t>e</a:t>
            </a:r>
            <a:endParaRPr sz="10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74236" y="3049773"/>
            <a:ext cx="616712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15185" marR="5080" indent="-2103120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Overcurrent </a:t>
            </a:r>
            <a:r>
              <a:rPr sz="4800" b="0" spc="-5" dirty="0">
                <a:latin typeface="Arial MT"/>
                <a:cs typeface="Arial MT"/>
              </a:rPr>
              <a:t>Protection </a:t>
            </a:r>
            <a:r>
              <a:rPr sz="4800" b="0" spc="-132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(50/51)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80030" y="970277"/>
            <a:ext cx="44691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Overcurrent</a:t>
            </a:r>
            <a:r>
              <a:rPr sz="3200" spc="-50" dirty="0"/>
              <a:t> </a:t>
            </a:r>
            <a:r>
              <a:rPr sz="3200" spc="-5" dirty="0"/>
              <a:t>Protection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2489" y="1794003"/>
            <a:ext cx="7381875" cy="440817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marR="118745" indent="-342900">
              <a:lnSpc>
                <a:spcPct val="799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In </a:t>
            </a:r>
            <a:r>
              <a:rPr sz="2400" dirty="0">
                <a:latin typeface="Arial MT"/>
                <a:cs typeface="Arial MT"/>
              </a:rPr>
              <a:t>some </a:t>
            </a:r>
            <a:r>
              <a:rPr sz="2400" spc="-5" dirty="0">
                <a:latin typeface="Arial MT"/>
                <a:cs typeface="Arial MT"/>
              </a:rPr>
              <a:t>instances, generator overload protection </a:t>
            </a:r>
            <a:r>
              <a:rPr sz="2400" dirty="0">
                <a:latin typeface="Arial MT"/>
                <a:cs typeface="Arial MT"/>
              </a:rPr>
              <a:t> may </a:t>
            </a:r>
            <a:r>
              <a:rPr sz="2400" spc="-5" dirty="0">
                <a:latin typeface="Arial MT"/>
                <a:cs typeface="Arial MT"/>
              </a:rPr>
              <a:t>be provided </a:t>
            </a:r>
            <a:r>
              <a:rPr sz="2400" dirty="0">
                <a:latin typeface="Arial MT"/>
                <a:cs typeface="Arial MT"/>
              </a:rPr>
              <a:t>through the </a:t>
            </a:r>
            <a:r>
              <a:rPr sz="2400" spc="-5" dirty="0">
                <a:latin typeface="Arial MT"/>
                <a:cs typeface="Arial MT"/>
              </a:rPr>
              <a:t>use of </a:t>
            </a:r>
            <a:r>
              <a:rPr sz="2400" dirty="0">
                <a:latin typeface="Arial MT"/>
                <a:cs typeface="Arial MT"/>
              </a:rPr>
              <a:t>a torque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controlled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overcurrent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relay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is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coordinated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with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ANSI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C50.13-2004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short-time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capability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curve</a:t>
            </a:r>
            <a:endParaRPr sz="2400">
              <a:latin typeface="Arial MT"/>
              <a:cs typeface="Arial MT"/>
            </a:endParaRPr>
          </a:p>
          <a:p>
            <a:pPr marL="355600" marR="5080" indent="-342900">
              <a:lnSpc>
                <a:spcPct val="79900"/>
              </a:lnSpc>
              <a:spcBef>
                <a:spcPts val="57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This </a:t>
            </a:r>
            <a:r>
              <a:rPr sz="2400" dirty="0">
                <a:latin typeface="Arial MT"/>
                <a:cs typeface="Arial MT"/>
              </a:rPr>
              <a:t>relay consists </a:t>
            </a:r>
            <a:r>
              <a:rPr sz="2400" spc="-5" dirty="0">
                <a:latin typeface="Arial MT"/>
                <a:cs typeface="Arial MT"/>
              </a:rPr>
              <a:t>of an instantaneous </a:t>
            </a:r>
            <a:r>
              <a:rPr sz="2400" dirty="0">
                <a:latin typeface="Arial MT"/>
                <a:cs typeface="Arial MT"/>
              </a:rPr>
              <a:t>overcurrent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unit and </a:t>
            </a:r>
            <a:r>
              <a:rPr sz="2400" dirty="0">
                <a:latin typeface="Arial MT"/>
                <a:cs typeface="Arial MT"/>
              </a:rPr>
              <a:t>a time </a:t>
            </a:r>
            <a:r>
              <a:rPr sz="2400" spc="-5" dirty="0">
                <a:latin typeface="Arial MT"/>
                <a:cs typeface="Arial MT"/>
              </a:rPr>
              <a:t>overcurrent unit having an extremely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inverse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characteristic.</a:t>
            </a:r>
            <a:endParaRPr sz="2400">
              <a:latin typeface="Arial MT"/>
              <a:cs typeface="Arial MT"/>
            </a:endParaRPr>
          </a:p>
          <a:p>
            <a:pPr marL="355600" marR="85090" indent="-342900">
              <a:lnSpc>
                <a:spcPct val="79800"/>
              </a:lnSpc>
              <a:spcBef>
                <a:spcPts val="57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An </a:t>
            </a:r>
            <a:r>
              <a:rPr sz="2400" spc="-5" dirty="0">
                <a:latin typeface="Arial MT"/>
                <a:cs typeface="Arial MT"/>
              </a:rPr>
              <a:t>overload alarm </a:t>
            </a:r>
            <a:r>
              <a:rPr sz="2400" dirty="0">
                <a:latin typeface="Arial MT"/>
                <a:cs typeface="Arial MT"/>
              </a:rPr>
              <a:t>may </a:t>
            </a:r>
            <a:r>
              <a:rPr sz="2400" spc="-5" dirty="0">
                <a:latin typeface="Arial MT"/>
                <a:cs typeface="Arial MT"/>
              </a:rPr>
              <a:t>be desirable </a:t>
            </a:r>
            <a:r>
              <a:rPr sz="2400" dirty="0">
                <a:latin typeface="Arial MT"/>
                <a:cs typeface="Arial MT"/>
              </a:rPr>
              <a:t>to </a:t>
            </a:r>
            <a:r>
              <a:rPr sz="2400" spc="-5" dirty="0">
                <a:latin typeface="Arial MT"/>
                <a:cs typeface="Arial MT"/>
              </a:rPr>
              <a:t>give </a:t>
            </a:r>
            <a:r>
              <a:rPr sz="2400" dirty="0">
                <a:latin typeface="Arial MT"/>
                <a:cs typeface="Arial MT"/>
              </a:rPr>
              <a:t>the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operator an opportunity </a:t>
            </a:r>
            <a:r>
              <a:rPr sz="2400" dirty="0">
                <a:latin typeface="Arial MT"/>
                <a:cs typeface="Arial MT"/>
              </a:rPr>
              <a:t>to reduce load in an orderly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manner.</a:t>
            </a:r>
            <a:endParaRPr sz="2400">
              <a:latin typeface="Arial MT"/>
              <a:cs typeface="Arial MT"/>
            </a:endParaRPr>
          </a:p>
          <a:p>
            <a:pPr marL="354965" marR="509905" indent="-342900">
              <a:lnSpc>
                <a:spcPct val="799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This </a:t>
            </a:r>
            <a:r>
              <a:rPr sz="2400" dirty="0">
                <a:latin typeface="Arial MT"/>
                <a:cs typeface="Arial MT"/>
              </a:rPr>
              <a:t>alarm should not give nuisance alarms for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external </a:t>
            </a:r>
            <a:r>
              <a:rPr sz="2400" dirty="0">
                <a:latin typeface="Arial MT"/>
                <a:cs typeface="Arial MT"/>
              </a:rPr>
              <a:t>faults </a:t>
            </a:r>
            <a:r>
              <a:rPr sz="2400" spc="-5" dirty="0">
                <a:latin typeface="Arial MT"/>
                <a:cs typeface="Arial MT"/>
              </a:rPr>
              <a:t>and </a:t>
            </a:r>
            <a:r>
              <a:rPr sz="2400" dirty="0">
                <a:latin typeface="Arial MT"/>
                <a:cs typeface="Arial MT"/>
              </a:rPr>
              <a:t>should coordinate </a:t>
            </a:r>
            <a:r>
              <a:rPr sz="2400" spc="-5" dirty="0">
                <a:latin typeface="Arial MT"/>
                <a:cs typeface="Arial MT"/>
              </a:rPr>
              <a:t>with </a:t>
            </a:r>
            <a:r>
              <a:rPr sz="2400" dirty="0">
                <a:latin typeface="Arial MT"/>
                <a:cs typeface="Arial MT"/>
              </a:rPr>
              <a:t>the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generator overload protection </a:t>
            </a:r>
            <a:r>
              <a:rPr sz="2400" spc="-5" dirty="0">
                <a:latin typeface="Arial MT"/>
                <a:cs typeface="Arial MT"/>
              </a:rPr>
              <a:t>if </a:t>
            </a:r>
            <a:r>
              <a:rPr sz="2400" dirty="0">
                <a:latin typeface="Arial MT"/>
                <a:cs typeface="Arial MT"/>
              </a:rPr>
              <a:t>this </a:t>
            </a:r>
            <a:r>
              <a:rPr sz="2400" spc="-5" dirty="0">
                <a:latin typeface="Arial MT"/>
                <a:cs typeface="Arial MT"/>
              </a:rPr>
              <a:t>protection is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provided.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80030" y="970277"/>
            <a:ext cx="44691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Overcurrent</a:t>
            </a:r>
            <a:r>
              <a:rPr sz="3200" spc="-50" dirty="0"/>
              <a:t> </a:t>
            </a:r>
            <a:r>
              <a:rPr sz="3200" spc="-5" dirty="0"/>
              <a:t>Protection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3200" y="1447799"/>
            <a:ext cx="4524755" cy="453237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889259" y="6045192"/>
            <a:ext cx="685419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1115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latin typeface="Arial"/>
                <a:cs typeface="Arial"/>
              </a:rPr>
              <a:t>Turbine-generator short-time thermal capability for </a:t>
            </a:r>
            <a:r>
              <a:rPr sz="2200" b="1" spc="-600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balanced</a:t>
            </a:r>
            <a:r>
              <a:rPr sz="2200" b="1" spc="-5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3-phase</a:t>
            </a:r>
            <a:r>
              <a:rPr sz="2200" b="1" spc="-10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loading</a:t>
            </a:r>
            <a:r>
              <a:rPr sz="2200" b="1" spc="-5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(From</a:t>
            </a:r>
            <a:r>
              <a:rPr sz="2200" b="1" spc="-1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ANSI</a:t>
            </a:r>
            <a:r>
              <a:rPr sz="2200" b="1" spc="-10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C50.13-2004)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80030" y="970277"/>
            <a:ext cx="44691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Overcurrent</a:t>
            </a:r>
            <a:r>
              <a:rPr sz="3200" spc="-50" dirty="0"/>
              <a:t> </a:t>
            </a:r>
            <a:r>
              <a:rPr sz="3200" spc="-5" dirty="0"/>
              <a:t>Protection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909637" y="2128837"/>
            <a:ext cx="8239125" cy="3971925"/>
            <a:chOff x="909637" y="2128837"/>
            <a:chExt cx="8239125" cy="3971925"/>
          </a:xfrm>
        </p:grpSpPr>
        <p:sp>
          <p:nvSpPr>
            <p:cNvPr id="4" name="object 4"/>
            <p:cNvSpPr/>
            <p:nvPr/>
          </p:nvSpPr>
          <p:spPr>
            <a:xfrm>
              <a:off x="914400" y="2133600"/>
              <a:ext cx="8229600" cy="3962400"/>
            </a:xfrm>
            <a:custGeom>
              <a:avLst/>
              <a:gdLst/>
              <a:ahLst/>
              <a:cxnLst/>
              <a:rect l="l" t="t" r="r" b="b"/>
              <a:pathLst>
                <a:path w="8229600" h="3962400">
                  <a:moveTo>
                    <a:pt x="8229600" y="3962400"/>
                  </a:moveTo>
                  <a:lnTo>
                    <a:pt x="8229600" y="0"/>
                  </a:lnTo>
                  <a:lnTo>
                    <a:pt x="0" y="0"/>
                  </a:lnTo>
                  <a:lnTo>
                    <a:pt x="0" y="3962400"/>
                  </a:lnTo>
                  <a:lnTo>
                    <a:pt x="8229600" y="3962400"/>
                  </a:lnTo>
                  <a:close/>
                </a:path>
              </a:pathLst>
            </a:custGeom>
            <a:solidFill>
              <a:srgbClr val="A9A9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14400" y="2133600"/>
              <a:ext cx="8229600" cy="3962400"/>
            </a:xfrm>
            <a:custGeom>
              <a:avLst/>
              <a:gdLst/>
              <a:ahLst/>
              <a:cxnLst/>
              <a:rect l="l" t="t" r="r" b="b"/>
              <a:pathLst>
                <a:path w="8229600" h="3962400">
                  <a:moveTo>
                    <a:pt x="0" y="0"/>
                  </a:moveTo>
                  <a:lnTo>
                    <a:pt x="0" y="3962400"/>
                  </a:lnTo>
                  <a:lnTo>
                    <a:pt x="8229600" y="3962400"/>
                  </a:lnTo>
                  <a:lnTo>
                    <a:pt x="82296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70103" y="2325877"/>
            <a:ext cx="7578090" cy="3528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C37.102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100">
              <a:latin typeface="Arial"/>
              <a:cs typeface="Arial"/>
            </a:endParaRPr>
          </a:p>
          <a:p>
            <a:pPr marL="463550" indent="-451484">
              <a:lnSpc>
                <a:spcPct val="100000"/>
              </a:lnSpc>
              <a:buClr>
                <a:srgbClr val="FF0000"/>
              </a:buClr>
              <a:buFont typeface="Wingdings"/>
              <a:buChar char=""/>
              <a:tabLst>
                <a:tab pos="463550" algn="l"/>
                <a:tab pos="464184" algn="l"/>
              </a:tabLst>
            </a:pPr>
            <a:r>
              <a:rPr sz="2800" spc="-5" dirty="0">
                <a:latin typeface="Arial MT"/>
                <a:cs typeface="Arial MT"/>
              </a:rPr>
              <a:t>51PU: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75-100%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FLC,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time: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7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</a:t>
            </a:r>
            <a:r>
              <a:rPr sz="2800" spc="-5" dirty="0">
                <a:latin typeface="Arial MT"/>
                <a:cs typeface="Arial MT"/>
              </a:rPr>
              <a:t> at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226%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FLC.</a:t>
            </a:r>
            <a:endParaRPr sz="2800">
              <a:latin typeface="Arial MT"/>
              <a:cs typeface="Arial MT"/>
            </a:endParaRPr>
          </a:p>
          <a:p>
            <a:pPr marL="463550">
              <a:lnSpc>
                <a:spcPct val="100000"/>
              </a:lnSpc>
              <a:spcBef>
                <a:spcPts val="675"/>
              </a:spcBef>
            </a:pPr>
            <a:r>
              <a:rPr sz="2800" dirty="0">
                <a:latin typeface="Arial MT"/>
                <a:cs typeface="Arial MT"/>
              </a:rPr>
              <a:t>Where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FLC: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full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load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current.</a:t>
            </a:r>
            <a:endParaRPr sz="2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500">
              <a:latin typeface="Arial MT"/>
              <a:cs typeface="Arial MT"/>
            </a:endParaRPr>
          </a:p>
          <a:p>
            <a:pPr marL="463550" marR="1051560" indent="-451484">
              <a:lnSpc>
                <a:spcPct val="120200"/>
              </a:lnSpc>
              <a:buClr>
                <a:srgbClr val="FF0000"/>
              </a:buClr>
              <a:buFont typeface="Wingdings"/>
              <a:buChar char=""/>
              <a:tabLst>
                <a:tab pos="463550" algn="l"/>
                <a:tab pos="464184" algn="l"/>
              </a:tabLst>
            </a:pPr>
            <a:r>
              <a:rPr sz="2800" spc="-5" dirty="0">
                <a:latin typeface="Arial MT"/>
                <a:cs typeface="Arial MT"/>
              </a:rPr>
              <a:t>50PU: 115% </a:t>
            </a:r>
            <a:r>
              <a:rPr sz="2800" dirty="0">
                <a:latin typeface="Arial MT"/>
                <a:cs typeface="Arial MT"/>
              </a:rPr>
              <a:t>FLC, time: </a:t>
            </a:r>
            <a:r>
              <a:rPr sz="2800" spc="-5" dirty="0">
                <a:latin typeface="Arial MT"/>
                <a:cs typeface="Arial MT"/>
              </a:rPr>
              <a:t>instantaneous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Dropout: </a:t>
            </a:r>
            <a:r>
              <a:rPr sz="2800" dirty="0">
                <a:latin typeface="Arial MT"/>
                <a:cs typeface="Arial MT"/>
              </a:rPr>
              <a:t>95%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50PU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or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higher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1375" y="1237488"/>
            <a:ext cx="8497823" cy="88392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0201" y="1146298"/>
            <a:ext cx="848296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503680" algn="l"/>
                <a:tab pos="5789295" algn="l"/>
                <a:tab pos="6811009" algn="l"/>
              </a:tabLst>
            </a:pP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51V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-</a:t>
            </a:r>
            <a:r>
              <a:rPr sz="3200" dirty="0">
                <a:solidFill>
                  <a:srgbClr val="CC3300"/>
                </a:solidFill>
                <a:latin typeface="Comic Sans MS"/>
                <a:cs typeface="Comic Sans MS"/>
              </a:rPr>
              <a:t>	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S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OBRECORRIENT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E</a:t>
            </a:r>
            <a:r>
              <a:rPr sz="3200" dirty="0">
                <a:solidFill>
                  <a:srgbClr val="CC3300"/>
                </a:solidFill>
                <a:latin typeface="Comic Sans MS"/>
                <a:cs typeface="Comic Sans MS"/>
              </a:rPr>
              <a:t>	D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E</a:t>
            </a:r>
            <a:r>
              <a:rPr sz="3200" dirty="0">
                <a:solidFill>
                  <a:srgbClr val="CC3300"/>
                </a:solidFill>
                <a:latin typeface="Comic Sans MS"/>
                <a:cs typeface="Comic Sans MS"/>
              </a:rPr>
              <a:t>	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TIEMPO  INVERSO</a:t>
            </a:r>
            <a:r>
              <a:rPr sz="3200" spc="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CON</a:t>
            </a:r>
            <a:r>
              <a:rPr sz="3200" spc="-1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C/R DE</a:t>
            </a:r>
            <a:r>
              <a:rPr sz="3200" spc="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VOLTAJE.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200" y="2389954"/>
            <a:ext cx="8484870" cy="3670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El tipo </a:t>
            </a:r>
            <a:r>
              <a:rPr sz="2600" dirty="0">
                <a:latin typeface="Comic Sans MS"/>
                <a:cs typeface="Comic Sans MS"/>
              </a:rPr>
              <a:t>más </a:t>
            </a:r>
            <a:r>
              <a:rPr sz="2600" spc="-5" dirty="0">
                <a:latin typeface="Comic Sans MS"/>
                <a:cs typeface="Comic Sans MS"/>
              </a:rPr>
              <a:t>simple de protección de respaldo es el relé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sobrecorriente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51.</a:t>
            </a:r>
            <a:endParaRPr sz="2600">
              <a:latin typeface="Comic Sans MS"/>
              <a:cs typeface="Comic Sans MS"/>
            </a:endParaRPr>
          </a:p>
          <a:p>
            <a:pPr marL="12700" marR="698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 relé 51 debe ser ajustado arriba de la corriente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carga</a:t>
            </a:r>
            <a:r>
              <a:rPr sz="2600" dirty="0">
                <a:latin typeface="Comic Sans MS"/>
                <a:cs typeface="Comic Sans MS"/>
              </a:rPr>
              <a:t> y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tener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suficiente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retardo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tiempo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permitir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oscilaciones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Al mismo tiempo, debe ser ajustado lo suficientemente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bajo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disparar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fases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remota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varias</a:t>
            </a:r>
            <a:r>
              <a:rPr sz="2600" spc="-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condiciones 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8045" cy="5096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En muchos casos, el criterio de ajuste confiable no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cumplirse sobre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 sistema real.</a:t>
            </a:r>
            <a:endParaRPr sz="2600">
              <a:latin typeface="Comic Sans MS"/>
              <a:cs typeface="Comic Sans MS"/>
            </a:endParaRPr>
          </a:p>
          <a:p>
            <a:pPr marL="12700" marR="889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 ajuste de pickup de este tipo de relé deber ser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normalmente de 1.5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2.0 veces la corriente nominal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máxima 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prevenir disparos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falso.</a:t>
            </a:r>
            <a:endParaRPr sz="2600">
              <a:latin typeface="Comic Sans MS"/>
              <a:cs typeface="Comic Sans MS"/>
            </a:endParaRPr>
          </a:p>
          <a:p>
            <a:pPr marL="12700" marR="698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grupo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más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usado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</a:t>
            </a:r>
            <a:r>
              <a:rPr sz="2600" spc="-5" dirty="0">
                <a:latin typeface="Comic Sans MS"/>
                <a:cs typeface="Comic Sans MS"/>
              </a:rPr>
              <a:t> relés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respaldo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 sobrecorriente de fase son los relés de sobrecorriente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controlados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o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restringidos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(51V).</a:t>
            </a:r>
            <a:endParaRPr sz="2600">
              <a:latin typeface="Comic Sans MS"/>
              <a:cs typeface="Comic Sans MS"/>
            </a:endParaRPr>
          </a:p>
          <a:p>
            <a:pPr marL="12700" marR="698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Estos relés permiten ajustes menores de la corriente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carga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</a:t>
            </a:r>
            <a:r>
              <a:rPr sz="2600" spc="-5" dirty="0">
                <a:latin typeface="Comic Sans MS"/>
                <a:cs typeface="Comic Sans MS"/>
              </a:rPr>
              <a:t> 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proporcionar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mayor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sensibilidad</a:t>
            </a:r>
            <a:r>
              <a:rPr sz="2600" spc="-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fallas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sistema.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5505" cy="4462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sobrecorriente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controlado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voltaje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deshabilita el disparo por sobrecorriente hasta que 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debajo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nivel ajustado.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 relé de sobrecorriente con restricción de tensión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cambia el pickup de la unidad de sobrecorriente en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proporción</a:t>
            </a:r>
            <a:r>
              <a:rPr sz="2600" spc="70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69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la</a:t>
            </a:r>
            <a:r>
              <a:rPr sz="2600" spc="69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tensión,</a:t>
            </a:r>
            <a:r>
              <a:rPr sz="2600" spc="70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lo</a:t>
            </a:r>
            <a:r>
              <a:rPr sz="2600" spc="7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cual</a:t>
            </a:r>
            <a:r>
              <a:rPr sz="2600" spc="69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desensibiliza</a:t>
            </a:r>
            <a:r>
              <a:rPr sz="2600" spc="69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69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 corrientes de carga mientras que incrementa 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sensibilidad para fallas las cuales abaten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tensión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permite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pickup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relé.</a:t>
            </a:r>
            <a:endParaRPr sz="2600">
              <a:latin typeface="Comic Sans MS"/>
              <a:cs typeface="Comic Sans MS"/>
            </a:endParaRPr>
          </a:p>
          <a:p>
            <a:pPr marL="12700" algn="just">
              <a:lnSpc>
                <a:spcPct val="100000"/>
              </a:lnSpc>
              <a:spcBef>
                <a:spcPts val="1864"/>
              </a:spcBef>
            </a:pP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continuacion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muestra esta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caracteristica.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758439" y="685412"/>
            <a:ext cx="5368925" cy="4838065"/>
            <a:chOff x="2758439" y="685412"/>
            <a:chExt cx="5368925" cy="4838065"/>
          </a:xfrm>
        </p:grpSpPr>
        <p:sp>
          <p:nvSpPr>
            <p:cNvPr id="4" name="object 4"/>
            <p:cNvSpPr/>
            <p:nvPr/>
          </p:nvSpPr>
          <p:spPr>
            <a:xfrm>
              <a:off x="2888741" y="701040"/>
              <a:ext cx="5222875" cy="4692015"/>
            </a:xfrm>
            <a:custGeom>
              <a:avLst/>
              <a:gdLst/>
              <a:ahLst/>
              <a:cxnLst/>
              <a:rect l="l" t="t" r="r" b="b"/>
              <a:pathLst>
                <a:path w="5222875" h="4692015">
                  <a:moveTo>
                    <a:pt x="0" y="0"/>
                  </a:moveTo>
                  <a:lnTo>
                    <a:pt x="0" y="4691633"/>
                  </a:lnTo>
                  <a:lnTo>
                    <a:pt x="5222747" y="4691633"/>
                  </a:lnTo>
                </a:path>
              </a:pathLst>
            </a:custGeom>
            <a:ln w="312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933443" y="5262371"/>
              <a:ext cx="0" cy="260985"/>
            </a:xfrm>
            <a:custGeom>
              <a:avLst/>
              <a:gdLst/>
              <a:ahLst/>
              <a:cxnLst/>
              <a:rect l="l" t="t" r="r" b="b"/>
              <a:pathLst>
                <a:path h="260985">
                  <a:moveTo>
                    <a:pt x="0" y="0"/>
                  </a:moveTo>
                  <a:lnTo>
                    <a:pt x="0" y="260604"/>
                  </a:lnTo>
                </a:path>
              </a:pathLst>
            </a:custGeom>
            <a:ln w="173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78145" y="5262371"/>
              <a:ext cx="0" cy="260985"/>
            </a:xfrm>
            <a:custGeom>
              <a:avLst/>
              <a:gdLst/>
              <a:ahLst/>
              <a:cxnLst/>
              <a:rect l="l" t="t" r="r" b="b"/>
              <a:pathLst>
                <a:path h="260985">
                  <a:moveTo>
                    <a:pt x="0" y="0"/>
                  </a:moveTo>
                  <a:lnTo>
                    <a:pt x="0" y="260604"/>
                  </a:lnTo>
                </a:path>
              </a:pathLst>
            </a:custGeom>
            <a:ln w="173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22847" y="5262371"/>
              <a:ext cx="0" cy="260985"/>
            </a:xfrm>
            <a:custGeom>
              <a:avLst/>
              <a:gdLst/>
              <a:ahLst/>
              <a:cxnLst/>
              <a:rect l="l" t="t" r="r" b="b"/>
              <a:pathLst>
                <a:path h="260985">
                  <a:moveTo>
                    <a:pt x="0" y="0"/>
                  </a:moveTo>
                  <a:lnTo>
                    <a:pt x="0" y="260604"/>
                  </a:lnTo>
                </a:path>
              </a:pathLst>
            </a:custGeom>
            <a:ln w="173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067549" y="5262371"/>
              <a:ext cx="0" cy="260985"/>
            </a:xfrm>
            <a:custGeom>
              <a:avLst/>
              <a:gdLst/>
              <a:ahLst/>
              <a:cxnLst/>
              <a:rect l="l" t="t" r="r" b="b"/>
              <a:pathLst>
                <a:path h="260985">
                  <a:moveTo>
                    <a:pt x="0" y="0"/>
                  </a:moveTo>
                  <a:lnTo>
                    <a:pt x="0" y="260604"/>
                  </a:lnTo>
                </a:path>
              </a:pathLst>
            </a:custGeom>
            <a:ln w="173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758439" y="4350257"/>
              <a:ext cx="261620" cy="0"/>
            </a:xfrm>
            <a:custGeom>
              <a:avLst/>
              <a:gdLst/>
              <a:ahLst/>
              <a:cxnLst/>
              <a:rect l="l" t="t" r="r" b="b"/>
              <a:pathLst>
                <a:path w="261619">
                  <a:moveTo>
                    <a:pt x="0" y="0"/>
                  </a:moveTo>
                  <a:lnTo>
                    <a:pt x="261365" y="0"/>
                  </a:lnTo>
                </a:path>
              </a:pathLst>
            </a:custGeom>
            <a:ln w="173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58439" y="3307841"/>
              <a:ext cx="261620" cy="0"/>
            </a:xfrm>
            <a:custGeom>
              <a:avLst/>
              <a:gdLst/>
              <a:ahLst/>
              <a:cxnLst/>
              <a:rect l="l" t="t" r="r" b="b"/>
              <a:pathLst>
                <a:path w="261619">
                  <a:moveTo>
                    <a:pt x="0" y="0"/>
                  </a:moveTo>
                  <a:lnTo>
                    <a:pt x="261365" y="0"/>
                  </a:lnTo>
                </a:path>
              </a:pathLst>
            </a:custGeom>
            <a:ln w="173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758439" y="2264663"/>
              <a:ext cx="261620" cy="0"/>
            </a:xfrm>
            <a:custGeom>
              <a:avLst/>
              <a:gdLst/>
              <a:ahLst/>
              <a:cxnLst/>
              <a:rect l="l" t="t" r="r" b="b"/>
              <a:pathLst>
                <a:path w="261619">
                  <a:moveTo>
                    <a:pt x="0" y="0"/>
                  </a:moveTo>
                  <a:lnTo>
                    <a:pt x="261365" y="0"/>
                  </a:lnTo>
                </a:path>
              </a:pathLst>
            </a:custGeom>
            <a:ln w="173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758439" y="1222247"/>
              <a:ext cx="261620" cy="0"/>
            </a:xfrm>
            <a:custGeom>
              <a:avLst/>
              <a:gdLst/>
              <a:ahLst/>
              <a:cxnLst/>
              <a:rect l="l" t="t" r="r" b="b"/>
              <a:pathLst>
                <a:path w="261619">
                  <a:moveTo>
                    <a:pt x="0" y="0"/>
                  </a:moveTo>
                  <a:lnTo>
                    <a:pt x="261365" y="0"/>
                  </a:lnTo>
                </a:path>
              </a:pathLst>
            </a:custGeom>
            <a:ln w="173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33443" y="1222247"/>
              <a:ext cx="0" cy="4040504"/>
            </a:xfrm>
            <a:custGeom>
              <a:avLst/>
              <a:gdLst/>
              <a:ahLst/>
              <a:cxnLst/>
              <a:rect l="l" t="t" r="r" b="b"/>
              <a:pathLst>
                <a:path h="4040504">
                  <a:moveTo>
                    <a:pt x="0" y="0"/>
                  </a:moveTo>
                  <a:lnTo>
                    <a:pt x="0" y="4040124"/>
                  </a:lnTo>
                </a:path>
              </a:pathLst>
            </a:custGeom>
            <a:ln w="1041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78145" y="1222247"/>
              <a:ext cx="0" cy="4040504"/>
            </a:xfrm>
            <a:custGeom>
              <a:avLst/>
              <a:gdLst/>
              <a:ahLst/>
              <a:cxnLst/>
              <a:rect l="l" t="t" r="r" b="b"/>
              <a:pathLst>
                <a:path h="4040504">
                  <a:moveTo>
                    <a:pt x="0" y="0"/>
                  </a:moveTo>
                  <a:lnTo>
                    <a:pt x="0" y="4040124"/>
                  </a:lnTo>
                </a:path>
              </a:pathLst>
            </a:custGeom>
            <a:ln w="1041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022847" y="1222247"/>
              <a:ext cx="0" cy="4040504"/>
            </a:xfrm>
            <a:custGeom>
              <a:avLst/>
              <a:gdLst/>
              <a:ahLst/>
              <a:cxnLst/>
              <a:rect l="l" t="t" r="r" b="b"/>
              <a:pathLst>
                <a:path h="4040504">
                  <a:moveTo>
                    <a:pt x="0" y="0"/>
                  </a:moveTo>
                  <a:lnTo>
                    <a:pt x="0" y="4040124"/>
                  </a:lnTo>
                </a:path>
              </a:pathLst>
            </a:custGeom>
            <a:ln w="1041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067549" y="1222247"/>
              <a:ext cx="0" cy="4040504"/>
            </a:xfrm>
            <a:custGeom>
              <a:avLst/>
              <a:gdLst/>
              <a:ahLst/>
              <a:cxnLst/>
              <a:rect l="l" t="t" r="r" b="b"/>
              <a:pathLst>
                <a:path h="4040504">
                  <a:moveTo>
                    <a:pt x="0" y="0"/>
                  </a:moveTo>
                  <a:lnTo>
                    <a:pt x="0" y="4040124"/>
                  </a:lnTo>
                </a:path>
              </a:pathLst>
            </a:custGeom>
            <a:ln w="1041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019805" y="1222247"/>
              <a:ext cx="4048125" cy="0"/>
            </a:xfrm>
            <a:custGeom>
              <a:avLst/>
              <a:gdLst/>
              <a:ahLst/>
              <a:cxnLst/>
              <a:rect l="l" t="t" r="r" b="b"/>
              <a:pathLst>
                <a:path w="4048125">
                  <a:moveTo>
                    <a:pt x="0" y="0"/>
                  </a:moveTo>
                  <a:lnTo>
                    <a:pt x="4047744" y="0"/>
                  </a:lnTo>
                </a:path>
              </a:pathLst>
            </a:custGeom>
            <a:ln w="1041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019805" y="2264663"/>
              <a:ext cx="4048125" cy="0"/>
            </a:xfrm>
            <a:custGeom>
              <a:avLst/>
              <a:gdLst/>
              <a:ahLst/>
              <a:cxnLst/>
              <a:rect l="l" t="t" r="r" b="b"/>
              <a:pathLst>
                <a:path w="4048125">
                  <a:moveTo>
                    <a:pt x="0" y="0"/>
                  </a:moveTo>
                  <a:lnTo>
                    <a:pt x="4047744" y="0"/>
                  </a:lnTo>
                </a:path>
              </a:pathLst>
            </a:custGeom>
            <a:ln w="1041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019805" y="3307841"/>
              <a:ext cx="4048125" cy="0"/>
            </a:xfrm>
            <a:custGeom>
              <a:avLst/>
              <a:gdLst/>
              <a:ahLst/>
              <a:cxnLst/>
              <a:rect l="l" t="t" r="r" b="b"/>
              <a:pathLst>
                <a:path w="4048125">
                  <a:moveTo>
                    <a:pt x="0" y="0"/>
                  </a:moveTo>
                  <a:lnTo>
                    <a:pt x="4047744" y="0"/>
                  </a:lnTo>
                </a:path>
              </a:pathLst>
            </a:custGeom>
            <a:ln w="1041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019805" y="4350257"/>
              <a:ext cx="4048125" cy="0"/>
            </a:xfrm>
            <a:custGeom>
              <a:avLst/>
              <a:gdLst/>
              <a:ahLst/>
              <a:cxnLst/>
              <a:rect l="l" t="t" r="r" b="b"/>
              <a:pathLst>
                <a:path w="4048125">
                  <a:moveTo>
                    <a:pt x="0" y="0"/>
                  </a:moveTo>
                  <a:lnTo>
                    <a:pt x="4047744" y="0"/>
                  </a:lnTo>
                </a:path>
              </a:pathLst>
            </a:custGeom>
            <a:ln w="1041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888741" y="1222247"/>
              <a:ext cx="4962525" cy="3128010"/>
            </a:xfrm>
            <a:custGeom>
              <a:avLst/>
              <a:gdLst/>
              <a:ahLst/>
              <a:cxnLst/>
              <a:rect l="l" t="t" r="r" b="b"/>
              <a:pathLst>
                <a:path w="4962525" h="3128010">
                  <a:moveTo>
                    <a:pt x="0" y="3128010"/>
                  </a:moveTo>
                  <a:lnTo>
                    <a:pt x="1044701" y="3128010"/>
                  </a:lnTo>
                  <a:lnTo>
                    <a:pt x="4178807" y="0"/>
                  </a:lnTo>
                  <a:lnTo>
                    <a:pt x="4962144" y="0"/>
                  </a:lnTo>
                </a:path>
              </a:pathLst>
            </a:custGeom>
            <a:ln w="1736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1852676" y="1039578"/>
            <a:ext cx="832485" cy="33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dirty="0">
                <a:solidFill>
                  <a:srgbClr val="000000"/>
                </a:solidFill>
                <a:latin typeface="Comic Sans MS"/>
                <a:cs typeface="Comic Sans MS"/>
              </a:rPr>
              <a:t>100</a:t>
            </a:r>
            <a:r>
              <a:rPr sz="2050" spc="-7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050" spc="-5" dirty="0">
                <a:solidFill>
                  <a:srgbClr val="000000"/>
                </a:solidFill>
                <a:latin typeface="Comic Sans MS"/>
                <a:cs typeface="Comic Sans MS"/>
              </a:rPr>
              <a:t>%</a:t>
            </a:r>
            <a:endParaRPr sz="2050">
              <a:latin typeface="Comic Sans MS"/>
              <a:cs typeface="Comic Sans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932818" y="2081909"/>
            <a:ext cx="672465" cy="242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b="1" dirty="0">
                <a:latin typeface="Comic Sans MS"/>
                <a:cs typeface="Comic Sans MS"/>
              </a:rPr>
              <a:t>75</a:t>
            </a:r>
            <a:r>
              <a:rPr sz="2050" b="1" spc="-85" dirty="0">
                <a:latin typeface="Comic Sans MS"/>
                <a:cs typeface="Comic Sans MS"/>
              </a:rPr>
              <a:t> </a:t>
            </a:r>
            <a:r>
              <a:rPr sz="2050" b="1" spc="-5" dirty="0">
                <a:latin typeface="Comic Sans MS"/>
                <a:cs typeface="Comic Sans MS"/>
              </a:rPr>
              <a:t>%</a:t>
            </a:r>
            <a:endParaRPr sz="205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05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2050" b="1" dirty="0">
                <a:latin typeface="Comic Sans MS"/>
                <a:cs typeface="Comic Sans MS"/>
              </a:rPr>
              <a:t>50</a:t>
            </a:r>
            <a:r>
              <a:rPr sz="2050" b="1" spc="-85" dirty="0">
                <a:latin typeface="Comic Sans MS"/>
                <a:cs typeface="Comic Sans MS"/>
              </a:rPr>
              <a:t> </a:t>
            </a:r>
            <a:r>
              <a:rPr sz="2050" b="1" spc="-5" dirty="0">
                <a:latin typeface="Comic Sans MS"/>
                <a:cs typeface="Comic Sans MS"/>
              </a:rPr>
              <a:t>%</a:t>
            </a:r>
            <a:endParaRPr sz="205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415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2050" b="1" dirty="0">
                <a:latin typeface="Comic Sans MS"/>
                <a:cs typeface="Comic Sans MS"/>
              </a:rPr>
              <a:t>25</a:t>
            </a:r>
            <a:r>
              <a:rPr sz="2050" b="1" spc="-85" dirty="0">
                <a:latin typeface="Comic Sans MS"/>
                <a:cs typeface="Comic Sans MS"/>
              </a:rPr>
              <a:t> </a:t>
            </a:r>
            <a:r>
              <a:rPr sz="2050" b="1" spc="-5" dirty="0">
                <a:latin typeface="Comic Sans MS"/>
                <a:cs typeface="Comic Sans MS"/>
              </a:rPr>
              <a:t>%</a:t>
            </a:r>
            <a:endParaRPr sz="205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164875" y="5576422"/>
            <a:ext cx="4351020" cy="8839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00">
              <a:lnSpc>
                <a:spcPct val="100000"/>
              </a:lnSpc>
              <a:spcBef>
                <a:spcPts val="100"/>
              </a:spcBef>
              <a:tabLst>
                <a:tab pos="1522095" algn="l"/>
                <a:tab pos="2500630" algn="l"/>
                <a:tab pos="3531235" algn="l"/>
              </a:tabLst>
            </a:pPr>
            <a:r>
              <a:rPr sz="2050" b="1" dirty="0">
                <a:latin typeface="Comic Sans MS"/>
                <a:cs typeface="Comic Sans MS"/>
              </a:rPr>
              <a:t>25</a:t>
            </a:r>
            <a:r>
              <a:rPr sz="2050" b="1" spc="10" dirty="0">
                <a:latin typeface="Comic Sans MS"/>
                <a:cs typeface="Comic Sans MS"/>
              </a:rPr>
              <a:t> </a:t>
            </a:r>
            <a:r>
              <a:rPr sz="2050" b="1" spc="-5" dirty="0">
                <a:latin typeface="Comic Sans MS"/>
                <a:cs typeface="Comic Sans MS"/>
              </a:rPr>
              <a:t>%	</a:t>
            </a:r>
            <a:r>
              <a:rPr sz="2050" b="1" dirty="0">
                <a:latin typeface="Comic Sans MS"/>
                <a:cs typeface="Comic Sans MS"/>
              </a:rPr>
              <a:t>50</a:t>
            </a:r>
            <a:r>
              <a:rPr sz="2050" b="1" spc="10" dirty="0">
                <a:latin typeface="Comic Sans MS"/>
                <a:cs typeface="Comic Sans MS"/>
              </a:rPr>
              <a:t> </a:t>
            </a:r>
            <a:r>
              <a:rPr sz="2050" b="1" spc="-5" dirty="0">
                <a:latin typeface="Comic Sans MS"/>
                <a:cs typeface="Comic Sans MS"/>
              </a:rPr>
              <a:t>%	</a:t>
            </a:r>
            <a:r>
              <a:rPr sz="2050" b="1" dirty="0">
                <a:latin typeface="Comic Sans MS"/>
                <a:cs typeface="Comic Sans MS"/>
              </a:rPr>
              <a:t>75</a:t>
            </a:r>
            <a:r>
              <a:rPr sz="2050" b="1" spc="15" dirty="0">
                <a:latin typeface="Comic Sans MS"/>
                <a:cs typeface="Comic Sans MS"/>
              </a:rPr>
              <a:t> </a:t>
            </a:r>
            <a:r>
              <a:rPr sz="2050" b="1" spc="-5" dirty="0">
                <a:latin typeface="Comic Sans MS"/>
                <a:cs typeface="Comic Sans MS"/>
              </a:rPr>
              <a:t>%	</a:t>
            </a:r>
            <a:r>
              <a:rPr sz="2050" b="1" dirty="0">
                <a:latin typeface="Comic Sans MS"/>
                <a:cs typeface="Comic Sans MS"/>
              </a:rPr>
              <a:t>100</a:t>
            </a:r>
            <a:r>
              <a:rPr sz="2050" b="1" spc="-70" dirty="0">
                <a:latin typeface="Comic Sans MS"/>
                <a:cs typeface="Comic Sans MS"/>
              </a:rPr>
              <a:t> </a:t>
            </a:r>
            <a:r>
              <a:rPr sz="2050" b="1" spc="-5" dirty="0">
                <a:latin typeface="Comic Sans MS"/>
                <a:cs typeface="Comic Sans MS"/>
              </a:rPr>
              <a:t>%</a:t>
            </a:r>
            <a:endParaRPr sz="205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35"/>
              </a:spcBef>
            </a:pPr>
            <a:r>
              <a:rPr sz="2050" b="1" dirty="0">
                <a:latin typeface="Comic Sans MS"/>
                <a:cs typeface="Comic Sans MS"/>
              </a:rPr>
              <a:t>VOLTAJE</a:t>
            </a:r>
            <a:r>
              <a:rPr sz="2050" b="1" spc="5" dirty="0">
                <a:latin typeface="Comic Sans MS"/>
                <a:cs typeface="Comic Sans MS"/>
              </a:rPr>
              <a:t> </a:t>
            </a:r>
            <a:r>
              <a:rPr sz="2050" b="1" spc="-5" dirty="0">
                <a:latin typeface="Comic Sans MS"/>
                <a:cs typeface="Comic Sans MS"/>
              </a:rPr>
              <a:t>APLICADO</a:t>
            </a:r>
            <a:r>
              <a:rPr sz="2050" b="1" spc="5" dirty="0">
                <a:latin typeface="Comic Sans MS"/>
                <a:cs typeface="Comic Sans MS"/>
              </a:rPr>
              <a:t> </a:t>
            </a:r>
            <a:r>
              <a:rPr sz="2050" b="1" spc="-5" dirty="0">
                <a:latin typeface="Comic Sans MS"/>
                <a:cs typeface="Comic Sans MS"/>
              </a:rPr>
              <a:t>(</a:t>
            </a:r>
            <a:r>
              <a:rPr sz="2050" b="1" spc="5" dirty="0">
                <a:latin typeface="Comic Sans MS"/>
                <a:cs typeface="Comic Sans MS"/>
              </a:rPr>
              <a:t> </a:t>
            </a:r>
            <a:r>
              <a:rPr sz="2050" b="1" spc="-5" dirty="0">
                <a:latin typeface="Comic Sans MS"/>
                <a:cs typeface="Comic Sans MS"/>
              </a:rPr>
              <a:t>%</a:t>
            </a:r>
            <a:r>
              <a:rPr sz="2050" b="1" spc="5" dirty="0">
                <a:latin typeface="Comic Sans MS"/>
                <a:cs typeface="Comic Sans MS"/>
              </a:rPr>
              <a:t> </a:t>
            </a:r>
            <a:r>
              <a:rPr sz="2050" b="1" dirty="0">
                <a:latin typeface="Comic Sans MS"/>
                <a:cs typeface="Comic Sans MS"/>
              </a:rPr>
              <a:t>Vnom)</a:t>
            </a:r>
            <a:endParaRPr sz="2050">
              <a:latin typeface="Comic Sans MS"/>
              <a:cs typeface="Comic Sans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86127" y="1205311"/>
            <a:ext cx="702945" cy="3554095"/>
          </a:xfrm>
          <a:prstGeom prst="rect">
            <a:avLst/>
          </a:prstGeom>
        </p:spPr>
        <p:txBody>
          <a:bodyPr vert="vert270" wrap="square" lIns="0" tIns="38100" rIns="0" bIns="0" rtlCol="0">
            <a:spAutoFit/>
          </a:bodyPr>
          <a:lstStyle/>
          <a:p>
            <a:pPr marL="375920" marR="5080" indent="-363855">
              <a:lnSpc>
                <a:spcPct val="100400"/>
              </a:lnSpc>
              <a:spcBef>
                <a:spcPts val="300"/>
              </a:spcBef>
            </a:pPr>
            <a:r>
              <a:rPr sz="2050" b="1" dirty="0">
                <a:latin typeface="Comic Sans MS"/>
                <a:cs typeface="Comic Sans MS"/>
              </a:rPr>
              <a:t>AJUSTE DE </a:t>
            </a:r>
            <a:r>
              <a:rPr sz="2050" b="1" spc="-5" dirty="0">
                <a:latin typeface="Comic Sans MS"/>
                <a:cs typeface="Comic Sans MS"/>
              </a:rPr>
              <a:t>CORRIENTE </a:t>
            </a:r>
            <a:r>
              <a:rPr sz="2050" b="1" dirty="0">
                <a:latin typeface="Comic Sans MS"/>
                <a:cs typeface="Comic Sans MS"/>
              </a:rPr>
              <a:t>A </a:t>
            </a:r>
            <a:r>
              <a:rPr sz="2050" b="1" spc="-875" dirty="0">
                <a:latin typeface="Comic Sans MS"/>
                <a:cs typeface="Comic Sans MS"/>
              </a:rPr>
              <a:t> </a:t>
            </a:r>
            <a:r>
              <a:rPr sz="2050" b="1" dirty="0">
                <a:latin typeface="Comic Sans MS"/>
                <a:cs typeface="Comic Sans MS"/>
              </a:rPr>
              <a:t>VOLTAJE</a:t>
            </a:r>
            <a:r>
              <a:rPr sz="2050" b="1" spc="-15" dirty="0">
                <a:latin typeface="Comic Sans MS"/>
                <a:cs typeface="Comic Sans MS"/>
              </a:rPr>
              <a:t> </a:t>
            </a:r>
            <a:r>
              <a:rPr sz="2050" b="1" dirty="0">
                <a:latin typeface="Comic Sans MS"/>
                <a:cs typeface="Comic Sans MS"/>
              </a:rPr>
              <a:t>NOMINAL.</a:t>
            </a:r>
            <a:endParaRPr sz="205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5505" cy="4859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Estos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dependen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caída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</a:t>
            </a:r>
            <a:r>
              <a:rPr sz="2600" spc="-5" dirty="0">
                <a:latin typeface="Comic Sans MS"/>
                <a:cs typeface="Comic Sans MS"/>
              </a:rPr>
              <a:t> tensión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durante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funcionar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adecuadamente.</a:t>
            </a:r>
            <a:endParaRPr sz="2600">
              <a:latin typeface="Comic Sans MS"/>
              <a:cs typeface="Comic Sans MS"/>
            </a:endParaRPr>
          </a:p>
          <a:p>
            <a:pPr marL="12700" marR="635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Para un relé controlado por tensión el ajuste de pickup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debe estar entre 30% </a:t>
            </a:r>
            <a:r>
              <a:rPr sz="2600" dirty="0">
                <a:latin typeface="Comic Sans MS"/>
                <a:cs typeface="Comic Sans MS"/>
              </a:rPr>
              <a:t>- </a:t>
            </a:r>
            <a:r>
              <a:rPr sz="2600" spc="-5" dirty="0">
                <a:latin typeface="Comic Sans MS"/>
                <a:cs typeface="Comic Sans MS"/>
              </a:rPr>
              <a:t>40% de la corriente de plena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carga. Debido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los tiempos de disparo de los relés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sobrecorriente</a:t>
            </a:r>
            <a:r>
              <a:rPr sz="2600" spc="5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5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respaldo</a:t>
            </a:r>
            <a:r>
              <a:rPr sz="2600" spc="5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son</a:t>
            </a:r>
            <a:r>
              <a:rPr sz="2600" spc="5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retardados</a:t>
            </a:r>
            <a:r>
              <a:rPr sz="2600" spc="56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cerca</a:t>
            </a:r>
            <a:r>
              <a:rPr sz="2600" spc="5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endParaRPr sz="2600">
              <a:latin typeface="Comic Sans MS"/>
              <a:cs typeface="Comic Sans MS"/>
            </a:endParaRPr>
          </a:p>
          <a:p>
            <a:pPr marL="12700" algn="just">
              <a:lnSpc>
                <a:spcPts val="3115"/>
              </a:lnSpc>
            </a:pPr>
            <a:r>
              <a:rPr sz="2600" spc="-5" dirty="0">
                <a:latin typeface="Comic Sans MS"/>
                <a:cs typeface="Comic Sans MS"/>
              </a:rPr>
              <a:t>0.5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segundos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más.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 ajuste de retardo de tiempo está </a:t>
            </a:r>
            <a:r>
              <a:rPr sz="2600" spc="-10" dirty="0">
                <a:latin typeface="Comic Sans MS"/>
                <a:cs typeface="Comic Sans MS"/>
              </a:rPr>
              <a:t>basado sobre </a:t>
            </a:r>
            <a:r>
              <a:rPr sz="2600" spc="-5" dirty="0">
                <a:latin typeface="Comic Sans MS"/>
                <a:cs typeface="Comic Sans MS"/>
              </a:rPr>
              <a:t>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peor caso de coordinación con los relés de protección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504" y="1104900"/>
            <a:ext cx="8700135" cy="3421379"/>
            <a:chOff x="222504" y="1104900"/>
            <a:chExt cx="8700135" cy="3421379"/>
          </a:xfrm>
        </p:grpSpPr>
        <p:sp>
          <p:nvSpPr>
            <p:cNvPr id="3" name="object 3"/>
            <p:cNvSpPr/>
            <p:nvPr/>
          </p:nvSpPr>
          <p:spPr>
            <a:xfrm>
              <a:off x="251460" y="1133855"/>
              <a:ext cx="8642350" cy="3364229"/>
            </a:xfrm>
            <a:custGeom>
              <a:avLst/>
              <a:gdLst/>
              <a:ahLst/>
              <a:cxnLst/>
              <a:rect l="l" t="t" r="r" b="b"/>
              <a:pathLst>
                <a:path w="8642350" h="3364229">
                  <a:moveTo>
                    <a:pt x="8641841" y="3364229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3364229"/>
                  </a:lnTo>
                  <a:lnTo>
                    <a:pt x="8641841" y="3364229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2504" y="1104900"/>
              <a:ext cx="8700135" cy="3421379"/>
            </a:xfrm>
            <a:custGeom>
              <a:avLst/>
              <a:gdLst/>
              <a:ahLst/>
              <a:cxnLst/>
              <a:rect l="l" t="t" r="r" b="b"/>
              <a:pathLst>
                <a:path w="8700135" h="3421379">
                  <a:moveTo>
                    <a:pt x="8699753" y="3421379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3421379"/>
                  </a:lnTo>
                  <a:lnTo>
                    <a:pt x="28955" y="3421379"/>
                  </a:lnTo>
                  <a:lnTo>
                    <a:pt x="28956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8642603" y="57150"/>
                  </a:lnTo>
                  <a:lnTo>
                    <a:pt x="8642603" y="28956"/>
                  </a:lnTo>
                  <a:lnTo>
                    <a:pt x="8670798" y="57150"/>
                  </a:lnTo>
                  <a:lnTo>
                    <a:pt x="8670798" y="3421379"/>
                  </a:lnTo>
                  <a:lnTo>
                    <a:pt x="8699753" y="3421379"/>
                  </a:lnTo>
                  <a:close/>
                </a:path>
                <a:path w="8700135" h="3421379">
                  <a:moveTo>
                    <a:pt x="57149" y="57150"/>
                  </a:moveTo>
                  <a:lnTo>
                    <a:pt x="57149" y="28956"/>
                  </a:lnTo>
                  <a:lnTo>
                    <a:pt x="28956" y="57150"/>
                  </a:lnTo>
                  <a:lnTo>
                    <a:pt x="57149" y="57150"/>
                  </a:lnTo>
                  <a:close/>
                </a:path>
                <a:path w="8700135" h="3421379">
                  <a:moveTo>
                    <a:pt x="57150" y="3364229"/>
                  </a:moveTo>
                  <a:lnTo>
                    <a:pt x="57149" y="57150"/>
                  </a:lnTo>
                  <a:lnTo>
                    <a:pt x="28956" y="57150"/>
                  </a:lnTo>
                  <a:lnTo>
                    <a:pt x="28956" y="3364229"/>
                  </a:lnTo>
                  <a:lnTo>
                    <a:pt x="57150" y="3364229"/>
                  </a:lnTo>
                  <a:close/>
                </a:path>
                <a:path w="8700135" h="3421379">
                  <a:moveTo>
                    <a:pt x="8670798" y="3364229"/>
                  </a:moveTo>
                  <a:lnTo>
                    <a:pt x="28956" y="3364229"/>
                  </a:lnTo>
                  <a:lnTo>
                    <a:pt x="57150" y="3393185"/>
                  </a:lnTo>
                  <a:lnTo>
                    <a:pt x="57150" y="3421379"/>
                  </a:lnTo>
                  <a:lnTo>
                    <a:pt x="8642603" y="3421379"/>
                  </a:lnTo>
                  <a:lnTo>
                    <a:pt x="8642603" y="3393185"/>
                  </a:lnTo>
                  <a:lnTo>
                    <a:pt x="8670798" y="3364229"/>
                  </a:lnTo>
                  <a:close/>
                </a:path>
                <a:path w="8700135" h="3421379">
                  <a:moveTo>
                    <a:pt x="57150" y="3421379"/>
                  </a:moveTo>
                  <a:lnTo>
                    <a:pt x="57150" y="3393185"/>
                  </a:lnTo>
                  <a:lnTo>
                    <a:pt x="28956" y="3364229"/>
                  </a:lnTo>
                  <a:lnTo>
                    <a:pt x="28955" y="3421379"/>
                  </a:lnTo>
                  <a:lnTo>
                    <a:pt x="57150" y="3421379"/>
                  </a:lnTo>
                  <a:close/>
                </a:path>
                <a:path w="8700135" h="3421379">
                  <a:moveTo>
                    <a:pt x="8670798" y="57150"/>
                  </a:moveTo>
                  <a:lnTo>
                    <a:pt x="8642603" y="28956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3421379">
                  <a:moveTo>
                    <a:pt x="8670798" y="3364229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3364229"/>
                  </a:lnTo>
                  <a:lnTo>
                    <a:pt x="8670798" y="3364229"/>
                  </a:lnTo>
                  <a:close/>
                </a:path>
                <a:path w="8700135" h="3421379">
                  <a:moveTo>
                    <a:pt x="8670798" y="3421379"/>
                  </a:moveTo>
                  <a:lnTo>
                    <a:pt x="8670798" y="3364229"/>
                  </a:lnTo>
                  <a:lnTo>
                    <a:pt x="8642603" y="3393185"/>
                  </a:lnTo>
                  <a:lnTo>
                    <a:pt x="8642603" y="3421379"/>
                  </a:lnTo>
                  <a:lnTo>
                    <a:pt x="8670798" y="342137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0199" y="1150110"/>
            <a:ext cx="8484235" cy="3115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latin typeface="Comic Sans MS"/>
                <a:cs typeface="Comic Sans MS"/>
              </a:rPr>
              <a:t>CONTROL</a:t>
            </a:r>
            <a:r>
              <a:rPr sz="2600" b="1" spc="-1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DE</a:t>
            </a:r>
            <a:r>
              <a:rPr sz="2600" b="1" spc="-1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VOLTAJE:</a:t>
            </a:r>
            <a:endParaRPr sz="2600">
              <a:latin typeface="Comic Sans MS"/>
              <a:cs typeface="Comic Sans MS"/>
            </a:endParaRPr>
          </a:p>
          <a:p>
            <a:pPr marL="417195" indent="-405130">
              <a:lnSpc>
                <a:spcPct val="100000"/>
              </a:lnSpc>
              <a:spcBef>
                <a:spcPts val="1875"/>
              </a:spcBef>
              <a:buFont typeface="Wingdings"/>
              <a:buChar char=""/>
              <a:tabLst>
                <a:tab pos="416559" algn="l"/>
                <a:tab pos="417830" algn="l"/>
                <a:tab pos="2834005" algn="l"/>
              </a:tabLst>
            </a:pPr>
            <a:r>
              <a:rPr sz="2600" b="1" spc="-5" dirty="0">
                <a:latin typeface="Comic Sans MS"/>
                <a:cs typeface="Comic Sans MS"/>
              </a:rPr>
              <a:t>51</a:t>
            </a:r>
            <a:r>
              <a:rPr sz="2600" b="1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PU</a:t>
            </a:r>
            <a:r>
              <a:rPr sz="2600" b="1" spc="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:</a:t>
            </a:r>
            <a:r>
              <a:rPr sz="2600" b="1" spc="4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50</a:t>
            </a:r>
            <a:r>
              <a:rPr sz="2600" dirty="0">
                <a:latin typeface="Comic Sans MS"/>
                <a:cs typeface="Comic Sans MS"/>
              </a:rPr>
              <a:t> %	</a:t>
            </a:r>
            <a:r>
              <a:rPr sz="2600" spc="-5" dirty="0">
                <a:latin typeface="Comic Sans MS"/>
                <a:cs typeface="Comic Sans MS"/>
              </a:rPr>
              <a:t>(Corriente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Plena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Carga).</a:t>
            </a:r>
            <a:endParaRPr sz="2600">
              <a:latin typeface="Comic Sans MS"/>
              <a:cs typeface="Comic Sans MS"/>
            </a:endParaRPr>
          </a:p>
          <a:p>
            <a:pPr marL="372110" indent="-360045">
              <a:lnSpc>
                <a:spcPct val="100000"/>
              </a:lnSpc>
              <a:spcBef>
                <a:spcPts val="1870"/>
              </a:spcBef>
              <a:buFont typeface="Wingdings"/>
              <a:buChar char=""/>
              <a:tabLst>
                <a:tab pos="372745" algn="l"/>
              </a:tabLst>
            </a:pPr>
            <a:r>
              <a:rPr sz="2600" b="1" spc="-10" dirty="0">
                <a:latin typeface="Comic Sans MS"/>
                <a:cs typeface="Comic Sans MS"/>
              </a:rPr>
              <a:t>V</a:t>
            </a:r>
            <a:r>
              <a:rPr sz="2600" b="1" spc="-5" dirty="0">
                <a:latin typeface="Comic Sans MS"/>
                <a:cs typeface="Comic Sans MS"/>
              </a:rPr>
              <a:t>C</a:t>
            </a:r>
            <a:r>
              <a:rPr sz="2600" b="1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:</a:t>
            </a:r>
            <a:r>
              <a:rPr sz="2600" b="1" spc="-35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7</a:t>
            </a:r>
            <a:r>
              <a:rPr sz="2600" dirty="0">
                <a:latin typeface="Comic Sans MS"/>
                <a:cs typeface="Comic Sans MS"/>
              </a:rPr>
              <a:t>5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% </a:t>
            </a:r>
            <a:r>
              <a:rPr sz="2600" spc="-10" dirty="0">
                <a:latin typeface="Comic Sans MS"/>
                <a:cs typeface="Comic Sans MS"/>
              </a:rPr>
              <a:t>Vnom.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 tipo de curva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el ajuste del Dial, deberan estar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coordinados con los relevadores de linea </a:t>
            </a:r>
            <a:r>
              <a:rPr sz="2600" spc="-10" dirty="0">
                <a:latin typeface="Comic Sans MS"/>
                <a:cs typeface="Comic Sans MS"/>
              </a:rPr>
              <a:t>del </a:t>
            </a:r>
            <a:r>
              <a:rPr sz="2600" spc="-5" dirty="0">
                <a:latin typeface="Comic Sans MS"/>
                <a:cs typeface="Comic Sans MS"/>
              </a:rPr>
              <a:t>sistema,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lineas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transmision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planta.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504" y="1104900"/>
            <a:ext cx="8700135" cy="2667000"/>
            <a:chOff x="222504" y="1104900"/>
            <a:chExt cx="8700135" cy="2667000"/>
          </a:xfrm>
        </p:grpSpPr>
        <p:sp>
          <p:nvSpPr>
            <p:cNvPr id="3" name="object 3"/>
            <p:cNvSpPr/>
            <p:nvPr/>
          </p:nvSpPr>
          <p:spPr>
            <a:xfrm>
              <a:off x="251460" y="1133855"/>
              <a:ext cx="8642350" cy="2609850"/>
            </a:xfrm>
            <a:custGeom>
              <a:avLst/>
              <a:gdLst/>
              <a:ahLst/>
              <a:cxnLst/>
              <a:rect l="l" t="t" r="r" b="b"/>
              <a:pathLst>
                <a:path w="8642350" h="2609850">
                  <a:moveTo>
                    <a:pt x="8641841" y="2609849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2609850"/>
                  </a:lnTo>
                  <a:lnTo>
                    <a:pt x="8641841" y="2609849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2504" y="1104900"/>
              <a:ext cx="8700135" cy="2667000"/>
            </a:xfrm>
            <a:custGeom>
              <a:avLst/>
              <a:gdLst/>
              <a:ahLst/>
              <a:cxnLst/>
              <a:rect l="l" t="t" r="r" b="b"/>
              <a:pathLst>
                <a:path w="8700135" h="2667000">
                  <a:moveTo>
                    <a:pt x="8699753" y="2667000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2667000"/>
                  </a:lnTo>
                  <a:lnTo>
                    <a:pt x="28955" y="2667000"/>
                  </a:lnTo>
                  <a:lnTo>
                    <a:pt x="28956" y="57150"/>
                  </a:lnTo>
                  <a:lnTo>
                    <a:pt x="57150" y="28956"/>
                  </a:lnTo>
                  <a:lnTo>
                    <a:pt x="57149" y="57150"/>
                  </a:lnTo>
                  <a:lnTo>
                    <a:pt x="8642603" y="57150"/>
                  </a:lnTo>
                  <a:lnTo>
                    <a:pt x="8642603" y="28956"/>
                  </a:lnTo>
                  <a:lnTo>
                    <a:pt x="8670798" y="57150"/>
                  </a:lnTo>
                  <a:lnTo>
                    <a:pt x="8670798" y="2667000"/>
                  </a:lnTo>
                  <a:lnTo>
                    <a:pt x="8699753" y="2667000"/>
                  </a:lnTo>
                  <a:close/>
                </a:path>
                <a:path w="8700135" h="2667000">
                  <a:moveTo>
                    <a:pt x="57150" y="57150"/>
                  </a:moveTo>
                  <a:lnTo>
                    <a:pt x="57150" y="28956"/>
                  </a:lnTo>
                  <a:lnTo>
                    <a:pt x="28956" y="57150"/>
                  </a:lnTo>
                  <a:lnTo>
                    <a:pt x="57150" y="57150"/>
                  </a:lnTo>
                  <a:close/>
                </a:path>
                <a:path w="8700135" h="2667000">
                  <a:moveTo>
                    <a:pt x="57150" y="2609850"/>
                  </a:moveTo>
                  <a:lnTo>
                    <a:pt x="57150" y="57150"/>
                  </a:lnTo>
                  <a:lnTo>
                    <a:pt x="28956" y="57150"/>
                  </a:lnTo>
                  <a:lnTo>
                    <a:pt x="28956" y="2609850"/>
                  </a:lnTo>
                  <a:lnTo>
                    <a:pt x="57150" y="2609850"/>
                  </a:lnTo>
                  <a:close/>
                </a:path>
                <a:path w="8700135" h="2667000">
                  <a:moveTo>
                    <a:pt x="8670798" y="2609850"/>
                  </a:moveTo>
                  <a:lnTo>
                    <a:pt x="28956" y="2609850"/>
                  </a:lnTo>
                  <a:lnTo>
                    <a:pt x="57150" y="2638806"/>
                  </a:lnTo>
                  <a:lnTo>
                    <a:pt x="57150" y="2667000"/>
                  </a:lnTo>
                  <a:lnTo>
                    <a:pt x="8642603" y="2667000"/>
                  </a:lnTo>
                  <a:lnTo>
                    <a:pt x="8642603" y="2638805"/>
                  </a:lnTo>
                  <a:lnTo>
                    <a:pt x="8670798" y="2609850"/>
                  </a:lnTo>
                  <a:close/>
                </a:path>
                <a:path w="8700135" h="2667000">
                  <a:moveTo>
                    <a:pt x="57150" y="2667000"/>
                  </a:moveTo>
                  <a:lnTo>
                    <a:pt x="57150" y="2638806"/>
                  </a:lnTo>
                  <a:lnTo>
                    <a:pt x="28956" y="2609850"/>
                  </a:lnTo>
                  <a:lnTo>
                    <a:pt x="28955" y="2667000"/>
                  </a:lnTo>
                  <a:lnTo>
                    <a:pt x="57150" y="2667000"/>
                  </a:lnTo>
                  <a:close/>
                </a:path>
                <a:path w="8700135" h="2667000">
                  <a:moveTo>
                    <a:pt x="8670798" y="57150"/>
                  </a:moveTo>
                  <a:lnTo>
                    <a:pt x="8642603" y="28956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2667000">
                  <a:moveTo>
                    <a:pt x="8670798" y="2609850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2609850"/>
                  </a:lnTo>
                  <a:lnTo>
                    <a:pt x="8670798" y="2609850"/>
                  </a:lnTo>
                  <a:close/>
                </a:path>
                <a:path w="8700135" h="2667000">
                  <a:moveTo>
                    <a:pt x="8670798" y="2667000"/>
                  </a:moveTo>
                  <a:lnTo>
                    <a:pt x="8670798" y="2609850"/>
                  </a:lnTo>
                  <a:lnTo>
                    <a:pt x="8642603" y="2638805"/>
                  </a:lnTo>
                  <a:lnTo>
                    <a:pt x="8642603" y="2667000"/>
                  </a:lnTo>
                  <a:lnTo>
                    <a:pt x="8670798" y="26670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0074" y="1150110"/>
            <a:ext cx="8484235" cy="2481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2600" b="1" spc="-10" dirty="0">
                <a:latin typeface="Comic Sans MS"/>
                <a:cs typeface="Comic Sans MS"/>
              </a:rPr>
              <a:t>RESTRICCION</a:t>
            </a:r>
            <a:r>
              <a:rPr sz="2600" b="1" spc="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DE</a:t>
            </a:r>
            <a:r>
              <a:rPr sz="2600" b="1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VOLTAJE:</a:t>
            </a:r>
            <a:endParaRPr sz="2600">
              <a:latin typeface="Comic Sans MS"/>
              <a:cs typeface="Comic Sans MS"/>
            </a:endParaRPr>
          </a:p>
          <a:p>
            <a:pPr marL="372110" indent="-360045">
              <a:lnSpc>
                <a:spcPct val="100000"/>
              </a:lnSpc>
              <a:spcBef>
                <a:spcPts val="1875"/>
              </a:spcBef>
              <a:buFont typeface="Wingdings"/>
              <a:buChar char=""/>
              <a:tabLst>
                <a:tab pos="372745" algn="l"/>
                <a:tab pos="2939415" algn="l"/>
              </a:tabLst>
            </a:pPr>
            <a:r>
              <a:rPr sz="2600" b="1" spc="-5" dirty="0">
                <a:latin typeface="Comic Sans MS"/>
                <a:cs typeface="Comic Sans MS"/>
              </a:rPr>
              <a:t>51</a:t>
            </a:r>
            <a:r>
              <a:rPr sz="2600" b="1" spc="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PU</a:t>
            </a:r>
            <a:r>
              <a:rPr sz="2600" b="1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:</a:t>
            </a:r>
            <a:r>
              <a:rPr sz="2600" b="1" spc="4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150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%	</a:t>
            </a:r>
            <a:r>
              <a:rPr sz="2600" spc="-5" dirty="0">
                <a:latin typeface="Comic Sans MS"/>
                <a:cs typeface="Comic Sans MS"/>
              </a:rPr>
              <a:t>(Corriente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Plena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Carga).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 tipo de curva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el ajuste del Dial, deberan estar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coordinados con los relevadores de linea </a:t>
            </a:r>
            <a:r>
              <a:rPr sz="2600" spc="-10" dirty="0">
                <a:latin typeface="Comic Sans MS"/>
                <a:cs typeface="Comic Sans MS"/>
              </a:rPr>
              <a:t>del </a:t>
            </a:r>
            <a:r>
              <a:rPr sz="2600" spc="-5" dirty="0">
                <a:latin typeface="Comic Sans MS"/>
                <a:cs typeface="Comic Sans MS"/>
              </a:rPr>
              <a:t>sistema,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lineas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transmision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planta.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069335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46482" y="21335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0886"/>
                </a:lnTo>
                <a:lnTo>
                  <a:pt x="76961" y="236982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0896"/>
                </a:lnTo>
                <a:lnTo>
                  <a:pt x="0" y="348234"/>
                </a:lnTo>
                <a:lnTo>
                  <a:pt x="3048" y="381762"/>
                </a:lnTo>
                <a:lnTo>
                  <a:pt x="21336" y="416051"/>
                </a:lnTo>
                <a:lnTo>
                  <a:pt x="46482" y="440436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3870"/>
                </a:lnTo>
                <a:lnTo>
                  <a:pt x="21336" y="508254"/>
                </a:lnTo>
                <a:lnTo>
                  <a:pt x="3048" y="542544"/>
                </a:lnTo>
                <a:lnTo>
                  <a:pt x="0" y="579120"/>
                </a:lnTo>
                <a:lnTo>
                  <a:pt x="3048" y="613410"/>
                </a:lnTo>
                <a:lnTo>
                  <a:pt x="21336" y="646938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4756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4296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210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069335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99466" y="21335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0886"/>
                </a:lnTo>
                <a:lnTo>
                  <a:pt x="268986" y="236982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0896"/>
                </a:lnTo>
                <a:lnTo>
                  <a:pt x="348996" y="348234"/>
                </a:lnTo>
                <a:lnTo>
                  <a:pt x="342900" y="381762"/>
                </a:lnTo>
                <a:lnTo>
                  <a:pt x="324612" y="416051"/>
                </a:lnTo>
                <a:lnTo>
                  <a:pt x="299466" y="440436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3870"/>
                </a:lnTo>
                <a:lnTo>
                  <a:pt x="324612" y="508254"/>
                </a:lnTo>
                <a:lnTo>
                  <a:pt x="342900" y="542544"/>
                </a:lnTo>
                <a:lnTo>
                  <a:pt x="348996" y="579120"/>
                </a:lnTo>
                <a:lnTo>
                  <a:pt x="342900" y="613410"/>
                </a:lnTo>
                <a:lnTo>
                  <a:pt x="324612" y="646938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4756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4296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210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3821429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10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3527"/>
                </a:lnTo>
                <a:lnTo>
                  <a:pt x="231648" y="0"/>
                </a:lnTo>
                <a:lnTo>
                  <a:pt x="237744" y="33527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3527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052315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114299"/>
                </a:moveTo>
                <a:lnTo>
                  <a:pt x="21335" y="46481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6" y="22098"/>
                </a:lnTo>
                <a:lnTo>
                  <a:pt x="209550" y="46481"/>
                </a:lnTo>
                <a:lnTo>
                  <a:pt x="225551" y="80771"/>
                </a:lnTo>
                <a:lnTo>
                  <a:pt x="231648" y="114299"/>
                </a:lnTo>
                <a:lnTo>
                  <a:pt x="237744" y="80771"/>
                </a:lnTo>
                <a:lnTo>
                  <a:pt x="252984" y="46481"/>
                </a:lnTo>
                <a:lnTo>
                  <a:pt x="277368" y="22098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2098"/>
                </a:lnTo>
                <a:lnTo>
                  <a:pt x="441198" y="46481"/>
                </a:lnTo>
                <a:lnTo>
                  <a:pt x="456438" y="80771"/>
                </a:lnTo>
                <a:lnTo>
                  <a:pt x="463295" y="114299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53187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166615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60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86" y="3177432"/>
            <a:ext cx="3655060" cy="709295"/>
            <a:chOff x="28086" y="3177432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37338" y="3300221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358895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58674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531870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2098"/>
                  </a:lnTo>
                  <a:lnTo>
                    <a:pt x="348995" y="0"/>
                  </a:lnTo>
                  <a:lnTo>
                    <a:pt x="311658" y="6096"/>
                  </a:lnTo>
                  <a:lnTo>
                    <a:pt x="281177" y="22098"/>
                  </a:lnTo>
                  <a:lnTo>
                    <a:pt x="252983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1" y="80772"/>
                  </a:lnTo>
                  <a:lnTo>
                    <a:pt x="210311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771" y="6096"/>
                  </a:lnTo>
                  <a:lnTo>
                    <a:pt x="46481" y="22098"/>
                  </a:lnTo>
                  <a:lnTo>
                    <a:pt x="22097" y="46482"/>
                  </a:lnTo>
                  <a:lnTo>
                    <a:pt x="6095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186683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6542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2"/>
                  </a:lnTo>
                  <a:lnTo>
                    <a:pt x="957071" y="690372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6542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3" y="3531870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374136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7734"/>
                  </a:moveTo>
                  <a:lnTo>
                    <a:pt x="0" y="117348"/>
                  </a:lnTo>
                  <a:lnTo>
                    <a:pt x="12192" y="80772"/>
                  </a:lnTo>
                  <a:lnTo>
                    <a:pt x="61721" y="22098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2098"/>
                  </a:lnTo>
                  <a:lnTo>
                    <a:pt x="240792" y="49530"/>
                  </a:lnTo>
                  <a:lnTo>
                    <a:pt x="274320" y="117348"/>
                  </a:lnTo>
                  <a:lnTo>
                    <a:pt x="277368" y="157734"/>
                  </a:lnTo>
                  <a:lnTo>
                    <a:pt x="277368" y="197358"/>
                  </a:lnTo>
                  <a:lnTo>
                    <a:pt x="290322" y="234696"/>
                  </a:lnTo>
                  <a:lnTo>
                    <a:pt x="311657" y="265176"/>
                  </a:lnTo>
                  <a:lnTo>
                    <a:pt x="339090" y="293369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3369"/>
                  </a:lnTo>
                  <a:lnTo>
                    <a:pt x="518159" y="265176"/>
                  </a:lnTo>
                  <a:lnTo>
                    <a:pt x="540258" y="234696"/>
                  </a:lnTo>
                  <a:lnTo>
                    <a:pt x="552450" y="197358"/>
                  </a:lnTo>
                  <a:lnTo>
                    <a:pt x="555498" y="1577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531870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531870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2837688"/>
            <a:ext cx="645795" cy="1388110"/>
            <a:chOff x="8430767" y="2837688"/>
            <a:chExt cx="645795" cy="1388110"/>
          </a:xfrm>
        </p:grpSpPr>
        <p:sp>
          <p:nvSpPr>
            <p:cNvPr id="20" name="object 20"/>
            <p:cNvSpPr/>
            <p:nvPr/>
          </p:nvSpPr>
          <p:spPr>
            <a:xfrm>
              <a:off x="8430767" y="3531870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2837688"/>
              <a:ext cx="0" cy="1388110"/>
            </a:xfrm>
            <a:custGeom>
              <a:avLst/>
              <a:gdLst/>
              <a:ahLst/>
              <a:cxnLst/>
              <a:rect l="l" t="t" r="r" b="b"/>
              <a:pathLst>
                <a:path h="1388110">
                  <a:moveTo>
                    <a:pt x="0" y="0"/>
                  </a:moveTo>
                  <a:lnTo>
                    <a:pt x="0" y="138760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953642" y="3522345"/>
            <a:ext cx="1328420" cy="1468120"/>
            <a:chOff x="953642" y="3522345"/>
            <a:chExt cx="1328420" cy="1468120"/>
          </a:xfrm>
        </p:grpSpPr>
        <p:sp>
          <p:nvSpPr>
            <p:cNvPr id="23" name="object 23"/>
            <p:cNvSpPr/>
            <p:nvPr/>
          </p:nvSpPr>
          <p:spPr>
            <a:xfrm>
              <a:off x="963167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521970" y="259079"/>
                  </a:moveTo>
                  <a:lnTo>
                    <a:pt x="515873" y="206501"/>
                  </a:lnTo>
                  <a:lnTo>
                    <a:pt x="499872" y="154685"/>
                  </a:lnTo>
                  <a:lnTo>
                    <a:pt x="472440" y="108203"/>
                  </a:lnTo>
                  <a:lnTo>
                    <a:pt x="435101" y="67817"/>
                  </a:lnTo>
                  <a:lnTo>
                    <a:pt x="392429" y="34289"/>
                  </a:lnTo>
                  <a:lnTo>
                    <a:pt x="342900" y="12953"/>
                  </a:lnTo>
                  <a:lnTo>
                    <a:pt x="287274" y="0"/>
                  </a:lnTo>
                  <a:lnTo>
                    <a:pt x="234696" y="0"/>
                  </a:lnTo>
                  <a:lnTo>
                    <a:pt x="179070" y="12953"/>
                  </a:lnTo>
                  <a:lnTo>
                    <a:pt x="129539" y="34289"/>
                  </a:lnTo>
                  <a:lnTo>
                    <a:pt x="86105" y="67817"/>
                  </a:lnTo>
                  <a:lnTo>
                    <a:pt x="49529" y="108203"/>
                  </a:lnTo>
                  <a:lnTo>
                    <a:pt x="21335" y="154685"/>
                  </a:lnTo>
                  <a:lnTo>
                    <a:pt x="6095" y="206501"/>
                  </a:lnTo>
                  <a:lnTo>
                    <a:pt x="0" y="259079"/>
                  </a:lnTo>
                  <a:lnTo>
                    <a:pt x="6096" y="314705"/>
                  </a:lnTo>
                  <a:lnTo>
                    <a:pt x="21335" y="367283"/>
                  </a:lnTo>
                  <a:lnTo>
                    <a:pt x="49529" y="413003"/>
                  </a:lnTo>
                  <a:lnTo>
                    <a:pt x="86106" y="453389"/>
                  </a:lnTo>
                  <a:lnTo>
                    <a:pt x="129540" y="484631"/>
                  </a:lnTo>
                  <a:lnTo>
                    <a:pt x="179070" y="509016"/>
                  </a:lnTo>
                  <a:lnTo>
                    <a:pt x="234696" y="518159"/>
                  </a:lnTo>
                  <a:lnTo>
                    <a:pt x="287274" y="518159"/>
                  </a:lnTo>
                  <a:lnTo>
                    <a:pt x="342900" y="509016"/>
                  </a:lnTo>
                  <a:lnTo>
                    <a:pt x="392429" y="484631"/>
                  </a:lnTo>
                  <a:lnTo>
                    <a:pt x="435101" y="453389"/>
                  </a:lnTo>
                  <a:lnTo>
                    <a:pt x="472440" y="413003"/>
                  </a:lnTo>
                  <a:lnTo>
                    <a:pt x="499872" y="367283"/>
                  </a:lnTo>
                  <a:lnTo>
                    <a:pt x="515873" y="314705"/>
                  </a:lnTo>
                  <a:lnTo>
                    <a:pt x="521970" y="25907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0" y="259079"/>
                  </a:moveTo>
                  <a:lnTo>
                    <a:pt x="6095" y="206501"/>
                  </a:lnTo>
                  <a:lnTo>
                    <a:pt x="21335" y="154685"/>
                  </a:lnTo>
                  <a:lnTo>
                    <a:pt x="49529" y="108203"/>
                  </a:lnTo>
                  <a:lnTo>
                    <a:pt x="86105" y="67817"/>
                  </a:lnTo>
                  <a:lnTo>
                    <a:pt x="129539" y="34289"/>
                  </a:lnTo>
                  <a:lnTo>
                    <a:pt x="179070" y="12953"/>
                  </a:lnTo>
                  <a:lnTo>
                    <a:pt x="234696" y="0"/>
                  </a:lnTo>
                  <a:lnTo>
                    <a:pt x="287274" y="0"/>
                  </a:lnTo>
                  <a:lnTo>
                    <a:pt x="342900" y="12953"/>
                  </a:lnTo>
                  <a:lnTo>
                    <a:pt x="392429" y="34289"/>
                  </a:lnTo>
                  <a:lnTo>
                    <a:pt x="435101" y="67817"/>
                  </a:lnTo>
                  <a:lnTo>
                    <a:pt x="472440" y="108203"/>
                  </a:lnTo>
                  <a:lnTo>
                    <a:pt x="499872" y="154685"/>
                  </a:lnTo>
                  <a:lnTo>
                    <a:pt x="515873" y="206501"/>
                  </a:lnTo>
                  <a:lnTo>
                    <a:pt x="521970" y="259079"/>
                  </a:lnTo>
                  <a:lnTo>
                    <a:pt x="515873" y="314705"/>
                  </a:lnTo>
                  <a:lnTo>
                    <a:pt x="499872" y="367283"/>
                  </a:lnTo>
                  <a:lnTo>
                    <a:pt x="472440" y="413003"/>
                  </a:lnTo>
                  <a:lnTo>
                    <a:pt x="435101" y="453389"/>
                  </a:lnTo>
                  <a:lnTo>
                    <a:pt x="392429" y="484631"/>
                  </a:lnTo>
                  <a:lnTo>
                    <a:pt x="342900" y="509016"/>
                  </a:lnTo>
                  <a:lnTo>
                    <a:pt x="287274" y="518159"/>
                  </a:lnTo>
                  <a:lnTo>
                    <a:pt x="234696" y="518159"/>
                  </a:lnTo>
                  <a:lnTo>
                    <a:pt x="179070" y="509016"/>
                  </a:lnTo>
                  <a:lnTo>
                    <a:pt x="129540" y="484631"/>
                  </a:lnTo>
                  <a:lnTo>
                    <a:pt x="86106" y="453389"/>
                  </a:lnTo>
                  <a:lnTo>
                    <a:pt x="49529" y="413003"/>
                  </a:lnTo>
                  <a:lnTo>
                    <a:pt x="21335" y="367283"/>
                  </a:lnTo>
                  <a:lnTo>
                    <a:pt x="6096" y="314705"/>
                  </a:lnTo>
                  <a:lnTo>
                    <a:pt x="0" y="259079"/>
                  </a:lnTo>
                  <a:close/>
                </a:path>
              </a:pathLst>
            </a:custGeom>
            <a:ln w="30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238738" y="2411928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7" name="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51" y="3479184"/>
            <a:ext cx="104609" cy="104609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51" y="3479184"/>
            <a:ext cx="104609" cy="104609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6510419" y="4101738"/>
            <a:ext cx="1167765" cy="654050"/>
            <a:chOff x="6510419" y="4101738"/>
            <a:chExt cx="1167765" cy="654050"/>
          </a:xfrm>
        </p:grpSpPr>
        <p:sp>
          <p:nvSpPr>
            <p:cNvPr id="30" name="object 30"/>
            <p:cNvSpPr/>
            <p:nvPr/>
          </p:nvSpPr>
          <p:spPr>
            <a:xfrm>
              <a:off x="6519671" y="4110989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982967" y="4110990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214615" y="4342638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23226" y="4746497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485888" y="4706112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446264" y="4669536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563611" y="4514850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214615" y="4342638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706629" y="3142682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799795" y="3142682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682745" y="3300222"/>
            <a:ext cx="581025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263390" y="3435749"/>
            <a:ext cx="2487930" cy="558800"/>
            <a:chOff x="4263390" y="3435749"/>
            <a:chExt cx="2487930" cy="558800"/>
          </a:xfrm>
        </p:grpSpPr>
        <p:sp>
          <p:nvSpPr>
            <p:cNvPr id="42" name="object 42"/>
            <p:cNvSpPr/>
            <p:nvPr/>
          </p:nvSpPr>
          <p:spPr>
            <a:xfrm>
              <a:off x="6057138" y="3531870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263390" y="3531870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68012" y="3821430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7"/>
                  </a:lnTo>
                  <a:lnTo>
                    <a:pt x="80010" y="108203"/>
                  </a:lnTo>
                  <a:lnTo>
                    <a:pt x="117348" y="114299"/>
                  </a:lnTo>
                  <a:lnTo>
                    <a:pt x="150876" y="108203"/>
                  </a:lnTo>
                  <a:lnTo>
                    <a:pt x="185166" y="92201"/>
                  </a:lnTo>
                  <a:lnTo>
                    <a:pt x="209550" y="67817"/>
                  </a:lnTo>
                  <a:lnTo>
                    <a:pt x="224790" y="33527"/>
                  </a:lnTo>
                  <a:lnTo>
                    <a:pt x="230886" y="0"/>
                  </a:lnTo>
                  <a:lnTo>
                    <a:pt x="237744" y="33527"/>
                  </a:lnTo>
                  <a:lnTo>
                    <a:pt x="252984" y="67817"/>
                  </a:lnTo>
                  <a:lnTo>
                    <a:pt x="277368" y="92201"/>
                  </a:lnTo>
                  <a:lnTo>
                    <a:pt x="311657" y="108203"/>
                  </a:lnTo>
                  <a:lnTo>
                    <a:pt x="348234" y="114299"/>
                  </a:lnTo>
                  <a:lnTo>
                    <a:pt x="382524" y="108203"/>
                  </a:lnTo>
                  <a:lnTo>
                    <a:pt x="416814" y="92201"/>
                  </a:lnTo>
                  <a:lnTo>
                    <a:pt x="441198" y="67817"/>
                  </a:lnTo>
                  <a:lnTo>
                    <a:pt x="456438" y="33527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898897" y="35318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74" y="3479184"/>
              <a:ext cx="104609" cy="104609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593841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2098"/>
                  </a:lnTo>
                  <a:lnTo>
                    <a:pt x="348996" y="0"/>
                  </a:lnTo>
                  <a:lnTo>
                    <a:pt x="311658" y="6096"/>
                  </a:lnTo>
                  <a:lnTo>
                    <a:pt x="281178" y="22098"/>
                  </a:lnTo>
                  <a:lnTo>
                    <a:pt x="252984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2" y="80772"/>
                  </a:lnTo>
                  <a:lnTo>
                    <a:pt x="210312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010" y="6096"/>
                  </a:lnTo>
                  <a:lnTo>
                    <a:pt x="46481" y="22098"/>
                  </a:lnTo>
                  <a:lnTo>
                    <a:pt x="21336" y="46482"/>
                  </a:lnTo>
                  <a:lnTo>
                    <a:pt x="6096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479541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825490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4658759" y="4043064"/>
            <a:ext cx="481330" cy="413384"/>
            <a:chOff x="4658759" y="4043064"/>
            <a:chExt cx="481330" cy="413384"/>
          </a:xfrm>
        </p:grpSpPr>
        <p:sp>
          <p:nvSpPr>
            <p:cNvPr id="51" name="object 51"/>
            <p:cNvSpPr/>
            <p:nvPr/>
          </p:nvSpPr>
          <p:spPr>
            <a:xfrm>
              <a:off x="4668011" y="4052316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114300"/>
                  </a:moveTo>
                  <a:lnTo>
                    <a:pt x="21335" y="46482"/>
                  </a:lnTo>
                  <a:lnTo>
                    <a:pt x="80009" y="6096"/>
                  </a:lnTo>
                  <a:lnTo>
                    <a:pt x="117348" y="0"/>
                  </a:lnTo>
                  <a:lnTo>
                    <a:pt x="150876" y="6096"/>
                  </a:lnTo>
                  <a:lnTo>
                    <a:pt x="185166" y="22098"/>
                  </a:lnTo>
                  <a:lnTo>
                    <a:pt x="209550" y="46481"/>
                  </a:lnTo>
                  <a:lnTo>
                    <a:pt x="224790" y="80772"/>
                  </a:lnTo>
                  <a:lnTo>
                    <a:pt x="230886" y="114299"/>
                  </a:lnTo>
                  <a:lnTo>
                    <a:pt x="237744" y="80771"/>
                  </a:lnTo>
                  <a:lnTo>
                    <a:pt x="252984" y="46481"/>
                  </a:lnTo>
                  <a:lnTo>
                    <a:pt x="277368" y="22098"/>
                  </a:lnTo>
                  <a:lnTo>
                    <a:pt x="311657" y="6095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2098"/>
                  </a:lnTo>
                  <a:lnTo>
                    <a:pt x="441198" y="46481"/>
                  </a:lnTo>
                  <a:lnTo>
                    <a:pt x="456438" y="80771"/>
                  </a:lnTo>
                  <a:lnTo>
                    <a:pt x="462534" y="11429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898897" y="4166616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6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4652266" y="3142682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850885" y="3300221"/>
            <a:ext cx="580390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568953" y="3142682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858017" y="4616234"/>
            <a:ext cx="290830" cy="2108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00" spc="20" dirty="0">
                <a:latin typeface="Comic Sans MS"/>
                <a:cs typeface="Comic Sans MS"/>
              </a:rPr>
              <a:t>5</a:t>
            </a:r>
            <a:r>
              <a:rPr sz="1200" spc="10" dirty="0">
                <a:latin typeface="Comic Sans MS"/>
                <a:cs typeface="Comic Sans MS"/>
              </a:rPr>
              <a:t>1</a:t>
            </a:r>
            <a:r>
              <a:rPr sz="1200" spc="-5" dirty="0">
                <a:latin typeface="Comic Sans MS"/>
                <a:cs typeface="Comic Sans MS"/>
              </a:rPr>
              <a:t>V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953915" y="3994403"/>
            <a:ext cx="2103120" cy="730250"/>
            <a:chOff x="953915" y="3994403"/>
            <a:chExt cx="2103120" cy="730250"/>
          </a:xfrm>
        </p:grpSpPr>
        <p:sp>
          <p:nvSpPr>
            <p:cNvPr id="58" name="object 58"/>
            <p:cNvSpPr/>
            <p:nvPr/>
          </p:nvSpPr>
          <p:spPr>
            <a:xfrm>
              <a:off x="963167" y="4456176"/>
              <a:ext cx="781050" cy="259079"/>
            </a:xfrm>
            <a:custGeom>
              <a:avLst/>
              <a:gdLst/>
              <a:ahLst/>
              <a:cxnLst/>
              <a:rect l="l" t="t" r="r" b="b"/>
              <a:pathLst>
                <a:path w="781050" h="259079">
                  <a:moveTo>
                    <a:pt x="0" y="0"/>
                  </a:moveTo>
                  <a:lnTo>
                    <a:pt x="0" y="259079"/>
                  </a:lnTo>
                  <a:lnTo>
                    <a:pt x="781050" y="25907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047237" y="4456176"/>
              <a:ext cx="0" cy="259079"/>
            </a:xfrm>
            <a:custGeom>
              <a:avLst/>
              <a:gdLst/>
              <a:ahLst/>
              <a:cxnLst/>
              <a:rect l="l" t="t" r="r" b="b"/>
              <a:pathLst>
                <a:path h="259079">
                  <a:moveTo>
                    <a:pt x="0" y="0"/>
                  </a:moveTo>
                  <a:lnTo>
                    <a:pt x="0" y="25907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266187" y="4715255"/>
              <a:ext cx="781050" cy="0"/>
            </a:xfrm>
            <a:custGeom>
              <a:avLst/>
              <a:gdLst/>
              <a:ahLst/>
              <a:cxnLst/>
              <a:rect l="l" t="t" r="r" b="b"/>
              <a:pathLst>
                <a:path w="781050">
                  <a:moveTo>
                    <a:pt x="0" y="0"/>
                  </a:moveTo>
                  <a:lnTo>
                    <a:pt x="78105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963167" y="3994403"/>
              <a:ext cx="0" cy="462280"/>
            </a:xfrm>
            <a:custGeom>
              <a:avLst/>
              <a:gdLst/>
              <a:ahLst/>
              <a:cxnLst/>
              <a:rect l="l" t="t" r="r" b="b"/>
              <a:pathLst>
                <a:path h="462279">
                  <a:moveTo>
                    <a:pt x="0" y="0"/>
                  </a:moveTo>
                  <a:lnTo>
                    <a:pt x="0" y="46177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8957" y="2740406"/>
            <a:ext cx="7999730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Voltage</a:t>
            </a:r>
            <a:r>
              <a:rPr sz="4800" b="0" spc="-25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Controlled</a:t>
            </a:r>
            <a:r>
              <a:rPr sz="4800" b="0" spc="-25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or</a:t>
            </a:r>
            <a:r>
              <a:rPr sz="4800" b="0" spc="-25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Voltage </a:t>
            </a:r>
            <a:r>
              <a:rPr sz="4800" b="0" spc="-132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Restrained Time </a:t>
            </a:r>
            <a:r>
              <a:rPr sz="4800" b="0" spc="-5" dirty="0">
                <a:latin typeface="Arial MT"/>
                <a:cs typeface="Arial MT"/>
              </a:rPr>
              <a:t>Overcurrent </a:t>
            </a:r>
            <a:r>
              <a:rPr sz="4800" b="0" spc="-132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(51 V)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05760" marR="5080" indent="-1986914">
              <a:lnSpc>
                <a:spcPct val="100000"/>
              </a:lnSpc>
              <a:spcBef>
                <a:spcPts val="100"/>
              </a:spcBef>
            </a:pPr>
            <a:r>
              <a:rPr dirty="0"/>
              <a:t>Voltage</a:t>
            </a:r>
            <a:r>
              <a:rPr spc="-20" dirty="0"/>
              <a:t> </a:t>
            </a:r>
            <a:r>
              <a:rPr dirty="0"/>
              <a:t>Controlled</a:t>
            </a:r>
            <a:r>
              <a:rPr spc="-15" dirty="0"/>
              <a:t> </a:t>
            </a:r>
            <a:r>
              <a:rPr dirty="0"/>
              <a:t>or</a:t>
            </a:r>
            <a:r>
              <a:rPr spc="-15" dirty="0"/>
              <a:t> </a:t>
            </a:r>
            <a:r>
              <a:rPr dirty="0"/>
              <a:t>Voltage</a:t>
            </a:r>
            <a:r>
              <a:rPr spc="-15" dirty="0"/>
              <a:t> </a:t>
            </a:r>
            <a:r>
              <a:rPr dirty="0"/>
              <a:t>Restrained </a:t>
            </a:r>
            <a:r>
              <a:rPr spc="-760" dirty="0"/>
              <a:t> </a:t>
            </a:r>
            <a:r>
              <a:rPr dirty="0"/>
              <a:t>Time</a:t>
            </a:r>
            <a:r>
              <a:rPr spc="-5" dirty="0"/>
              <a:t> </a:t>
            </a:r>
            <a:r>
              <a:rPr dirty="0"/>
              <a:t>Overcurrent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22494" y="1852674"/>
            <a:ext cx="7519670" cy="4626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Faults </a:t>
            </a:r>
            <a:r>
              <a:rPr sz="2400" dirty="0">
                <a:latin typeface="Arial MT"/>
                <a:cs typeface="Arial MT"/>
              </a:rPr>
              <a:t>close to </a:t>
            </a:r>
            <a:r>
              <a:rPr sz="2400" spc="-5" dirty="0">
                <a:latin typeface="Arial MT"/>
                <a:cs typeface="Arial MT"/>
              </a:rPr>
              <a:t>generator </a:t>
            </a:r>
            <a:r>
              <a:rPr sz="2400" dirty="0">
                <a:latin typeface="Arial MT"/>
                <a:cs typeface="Arial MT"/>
              </a:rPr>
              <a:t>terminals may result </a:t>
            </a:r>
            <a:r>
              <a:rPr sz="2400" spc="-5" dirty="0">
                <a:latin typeface="Arial MT"/>
                <a:cs typeface="Arial MT"/>
              </a:rPr>
              <a:t>in </a:t>
            </a:r>
            <a:r>
              <a:rPr sz="2400" dirty="0">
                <a:latin typeface="Arial MT"/>
                <a:cs typeface="Arial MT"/>
              </a:rPr>
              <a:t> voltage drop and fault current reduction, especially </a:t>
            </a:r>
            <a:r>
              <a:rPr sz="2400" spc="-5" dirty="0">
                <a:latin typeface="Arial MT"/>
                <a:cs typeface="Arial MT"/>
              </a:rPr>
              <a:t>if </a:t>
            </a:r>
            <a:r>
              <a:rPr sz="2400" dirty="0">
                <a:latin typeface="Arial MT"/>
                <a:cs typeface="Arial MT"/>
              </a:rPr>
              <a:t> the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generators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are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isolated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and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faults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are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severe.</a:t>
            </a:r>
            <a:endParaRPr sz="2400">
              <a:latin typeface="Arial MT"/>
              <a:cs typeface="Arial MT"/>
            </a:endParaRPr>
          </a:p>
          <a:p>
            <a:pPr marL="355600" marR="245110" indent="-342900">
              <a:lnSpc>
                <a:spcPct val="100000"/>
              </a:lnSpc>
              <a:spcBef>
                <a:spcPts val="55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Therefore, in generation protection it is important </a:t>
            </a:r>
            <a:r>
              <a:rPr sz="2400" dirty="0">
                <a:latin typeface="Arial MT"/>
                <a:cs typeface="Arial MT"/>
              </a:rPr>
              <a:t>to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have voltage control on the overcurrent </a:t>
            </a:r>
            <a:r>
              <a:rPr sz="2400" spc="-5" dirty="0">
                <a:latin typeface="Arial MT"/>
                <a:cs typeface="Arial MT"/>
              </a:rPr>
              <a:t>time-delay </a:t>
            </a:r>
            <a:r>
              <a:rPr sz="2400" dirty="0">
                <a:latin typeface="Arial MT"/>
                <a:cs typeface="Arial MT"/>
              </a:rPr>
              <a:t> units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ensure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proper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operation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co-ordination.</a:t>
            </a:r>
            <a:endParaRPr sz="2400">
              <a:latin typeface="Arial MT"/>
              <a:cs typeface="Arial MT"/>
            </a:endParaRPr>
          </a:p>
          <a:p>
            <a:pPr marL="354965" marR="292100" indent="-342900">
              <a:lnSpc>
                <a:spcPct val="100000"/>
              </a:lnSpc>
              <a:spcBef>
                <a:spcPts val="56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These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devices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used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improve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reliability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 relay </a:t>
            </a:r>
            <a:r>
              <a:rPr sz="2400" spc="-5" dirty="0">
                <a:latin typeface="Arial MT"/>
                <a:cs typeface="Arial MT"/>
              </a:rPr>
              <a:t>by ensuring </a:t>
            </a:r>
            <a:r>
              <a:rPr sz="2400" dirty="0">
                <a:latin typeface="Arial MT"/>
                <a:cs typeface="Arial MT"/>
              </a:rPr>
              <a:t>that </a:t>
            </a:r>
            <a:r>
              <a:rPr sz="2400" spc="-5" dirty="0">
                <a:latin typeface="Arial MT"/>
                <a:cs typeface="Arial MT"/>
              </a:rPr>
              <a:t>it operates before </a:t>
            </a:r>
            <a:r>
              <a:rPr sz="2400" dirty="0">
                <a:latin typeface="Arial MT"/>
                <a:cs typeface="Arial MT"/>
              </a:rPr>
              <a:t>the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generator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current</a:t>
            </a:r>
            <a:r>
              <a:rPr sz="2400" spc="-5" dirty="0">
                <a:latin typeface="Arial MT"/>
                <a:cs typeface="Arial MT"/>
              </a:rPr>
              <a:t> becomes </a:t>
            </a:r>
            <a:r>
              <a:rPr sz="2400" dirty="0">
                <a:latin typeface="Arial MT"/>
                <a:cs typeface="Arial MT"/>
              </a:rPr>
              <a:t>too</a:t>
            </a:r>
            <a:r>
              <a:rPr sz="2400" spc="-5" dirty="0">
                <a:latin typeface="Arial MT"/>
                <a:cs typeface="Arial MT"/>
              </a:rPr>
              <a:t> low.</a:t>
            </a:r>
            <a:endParaRPr sz="2400">
              <a:latin typeface="Arial MT"/>
              <a:cs typeface="Arial MT"/>
            </a:endParaRPr>
          </a:p>
          <a:p>
            <a:pPr marL="354965" marR="255270" indent="-342900">
              <a:lnSpc>
                <a:spcPct val="100000"/>
              </a:lnSpc>
              <a:spcBef>
                <a:spcPts val="56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There are </a:t>
            </a:r>
            <a:r>
              <a:rPr sz="2400" dirty="0">
                <a:latin typeface="Arial MT"/>
                <a:cs typeface="Arial MT"/>
              </a:rPr>
              <a:t>two types </a:t>
            </a:r>
            <a:r>
              <a:rPr sz="2400" spc="-5" dirty="0">
                <a:latin typeface="Arial MT"/>
                <a:cs typeface="Arial MT"/>
              </a:rPr>
              <a:t>of overcurrent relays with </a:t>
            </a:r>
            <a:r>
              <a:rPr sz="2400" dirty="0">
                <a:latin typeface="Arial MT"/>
                <a:cs typeface="Arial MT"/>
              </a:rPr>
              <a:t>this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feature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–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voltage-controlled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voltage-restrained, </a:t>
            </a:r>
            <a:r>
              <a:rPr sz="2400" spc="-65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which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are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generally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referred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" dirty="0">
                <a:latin typeface="Arial MT"/>
                <a:cs typeface="Arial MT"/>
              </a:rPr>
              <a:t> as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type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51V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relays.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95056" y="2289962"/>
            <a:ext cx="6680834" cy="1328420"/>
          </a:xfrm>
          <a:custGeom>
            <a:avLst/>
            <a:gdLst/>
            <a:ahLst/>
            <a:cxnLst/>
            <a:rect l="l" t="t" r="r" b="b"/>
            <a:pathLst>
              <a:path w="6680834" h="1328420">
                <a:moveTo>
                  <a:pt x="6680759" y="639648"/>
                </a:moveTo>
                <a:lnTo>
                  <a:pt x="6675221" y="590956"/>
                </a:lnTo>
                <a:lnTo>
                  <a:pt x="6664147" y="544144"/>
                </a:lnTo>
                <a:lnTo>
                  <a:pt x="6647548" y="500468"/>
                </a:lnTo>
                <a:lnTo>
                  <a:pt x="6625399" y="461162"/>
                </a:lnTo>
                <a:lnTo>
                  <a:pt x="6597726" y="427482"/>
                </a:lnTo>
                <a:lnTo>
                  <a:pt x="6153556" y="427482"/>
                </a:lnTo>
                <a:lnTo>
                  <a:pt x="6168669" y="400646"/>
                </a:lnTo>
                <a:lnTo>
                  <a:pt x="6185281" y="356971"/>
                </a:lnTo>
                <a:lnTo>
                  <a:pt x="6196355" y="310159"/>
                </a:lnTo>
                <a:lnTo>
                  <a:pt x="6201892" y="261467"/>
                </a:lnTo>
                <a:lnTo>
                  <a:pt x="6201892" y="212153"/>
                </a:lnTo>
                <a:lnTo>
                  <a:pt x="6196355" y="163474"/>
                </a:lnTo>
                <a:lnTo>
                  <a:pt x="6185281" y="116662"/>
                </a:lnTo>
                <a:lnTo>
                  <a:pt x="6168669" y="72974"/>
                </a:lnTo>
                <a:lnTo>
                  <a:pt x="6146533" y="33667"/>
                </a:lnTo>
                <a:lnTo>
                  <a:pt x="6118847" y="0"/>
                </a:lnTo>
                <a:lnTo>
                  <a:pt x="83032" y="0"/>
                </a:lnTo>
                <a:lnTo>
                  <a:pt x="55359" y="33667"/>
                </a:lnTo>
                <a:lnTo>
                  <a:pt x="33210" y="72974"/>
                </a:lnTo>
                <a:lnTo>
                  <a:pt x="16611" y="116662"/>
                </a:lnTo>
                <a:lnTo>
                  <a:pt x="5537" y="163474"/>
                </a:lnTo>
                <a:lnTo>
                  <a:pt x="0" y="212153"/>
                </a:lnTo>
                <a:lnTo>
                  <a:pt x="0" y="261467"/>
                </a:lnTo>
                <a:lnTo>
                  <a:pt x="5537" y="310159"/>
                </a:lnTo>
                <a:lnTo>
                  <a:pt x="16611" y="356971"/>
                </a:lnTo>
                <a:lnTo>
                  <a:pt x="33210" y="400646"/>
                </a:lnTo>
                <a:lnTo>
                  <a:pt x="55359" y="439953"/>
                </a:lnTo>
                <a:lnTo>
                  <a:pt x="64071" y="450557"/>
                </a:lnTo>
                <a:lnTo>
                  <a:pt x="55359" y="461162"/>
                </a:lnTo>
                <a:lnTo>
                  <a:pt x="33210" y="500468"/>
                </a:lnTo>
                <a:lnTo>
                  <a:pt x="16611" y="544144"/>
                </a:lnTo>
                <a:lnTo>
                  <a:pt x="5537" y="590956"/>
                </a:lnTo>
                <a:lnTo>
                  <a:pt x="0" y="639648"/>
                </a:lnTo>
                <a:lnTo>
                  <a:pt x="0" y="688949"/>
                </a:lnTo>
                <a:lnTo>
                  <a:pt x="5537" y="737641"/>
                </a:lnTo>
                <a:lnTo>
                  <a:pt x="16611" y="784453"/>
                </a:lnTo>
                <a:lnTo>
                  <a:pt x="33210" y="828128"/>
                </a:lnTo>
                <a:lnTo>
                  <a:pt x="55359" y="867435"/>
                </a:lnTo>
                <a:lnTo>
                  <a:pt x="63741" y="877658"/>
                </a:lnTo>
                <a:lnTo>
                  <a:pt x="55359" y="887857"/>
                </a:lnTo>
                <a:lnTo>
                  <a:pt x="33210" y="927163"/>
                </a:lnTo>
                <a:lnTo>
                  <a:pt x="16611" y="970851"/>
                </a:lnTo>
                <a:lnTo>
                  <a:pt x="5537" y="1017663"/>
                </a:lnTo>
                <a:lnTo>
                  <a:pt x="0" y="1066342"/>
                </a:lnTo>
                <a:lnTo>
                  <a:pt x="0" y="1115656"/>
                </a:lnTo>
                <a:lnTo>
                  <a:pt x="5537" y="1164348"/>
                </a:lnTo>
                <a:lnTo>
                  <a:pt x="16611" y="1211148"/>
                </a:lnTo>
                <a:lnTo>
                  <a:pt x="33210" y="1254836"/>
                </a:lnTo>
                <a:lnTo>
                  <a:pt x="55359" y="1294142"/>
                </a:lnTo>
                <a:lnTo>
                  <a:pt x="83032" y="1327823"/>
                </a:lnTo>
                <a:lnTo>
                  <a:pt x="6239700" y="1327823"/>
                </a:lnTo>
                <a:lnTo>
                  <a:pt x="6267374" y="1294142"/>
                </a:lnTo>
                <a:lnTo>
                  <a:pt x="6289522" y="1254836"/>
                </a:lnTo>
                <a:lnTo>
                  <a:pt x="6306121" y="1211148"/>
                </a:lnTo>
                <a:lnTo>
                  <a:pt x="6317196" y="1164348"/>
                </a:lnTo>
                <a:lnTo>
                  <a:pt x="6322733" y="1115656"/>
                </a:lnTo>
                <a:lnTo>
                  <a:pt x="6322733" y="1066342"/>
                </a:lnTo>
                <a:lnTo>
                  <a:pt x="6317196" y="1017663"/>
                </a:lnTo>
                <a:lnTo>
                  <a:pt x="6306121" y="970851"/>
                </a:lnTo>
                <a:lnTo>
                  <a:pt x="6289522" y="927163"/>
                </a:lnTo>
                <a:lnTo>
                  <a:pt x="6274841" y="901115"/>
                </a:lnTo>
                <a:lnTo>
                  <a:pt x="6597726" y="901115"/>
                </a:lnTo>
                <a:lnTo>
                  <a:pt x="6625399" y="867435"/>
                </a:lnTo>
                <a:lnTo>
                  <a:pt x="6647548" y="828128"/>
                </a:lnTo>
                <a:lnTo>
                  <a:pt x="6664147" y="784453"/>
                </a:lnTo>
                <a:lnTo>
                  <a:pt x="6675221" y="737641"/>
                </a:lnTo>
                <a:lnTo>
                  <a:pt x="6680759" y="688949"/>
                </a:lnTo>
                <a:lnTo>
                  <a:pt x="6680759" y="6396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22494" y="788927"/>
            <a:ext cx="7355205" cy="5531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08225" marR="83820" indent="-1986914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Voltage</a:t>
            </a:r>
            <a:r>
              <a:rPr sz="28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Controlled</a:t>
            </a:r>
            <a:r>
              <a:rPr sz="28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or</a:t>
            </a:r>
            <a:r>
              <a:rPr sz="28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Voltage</a:t>
            </a:r>
            <a:r>
              <a:rPr sz="28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Restrained </a:t>
            </a:r>
            <a:r>
              <a:rPr sz="2800" b="1" spc="-7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Time</a:t>
            </a:r>
            <a:r>
              <a:rPr sz="28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Overcurrent</a:t>
            </a:r>
            <a:endParaRPr sz="2800">
              <a:latin typeface="Arial"/>
              <a:cs typeface="Arial"/>
            </a:endParaRPr>
          </a:p>
          <a:p>
            <a:pPr marL="354965" marR="477520" indent="-342900">
              <a:lnSpc>
                <a:spcPct val="100000"/>
              </a:lnSpc>
              <a:spcBef>
                <a:spcPts val="165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voltage-controlled (51/27C) feature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allows the relays to be set below rated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current,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operation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blocked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until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 </a:t>
            </a:r>
            <a:r>
              <a:rPr sz="2800" spc="-7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voltage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falls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well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below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normal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voltage.</a:t>
            </a:r>
            <a:endParaRPr sz="2800">
              <a:latin typeface="Arial MT"/>
              <a:cs typeface="Arial MT"/>
            </a:endParaRPr>
          </a:p>
          <a:p>
            <a:pPr marL="355600" marR="511809" indent="-342900">
              <a:lnSpc>
                <a:spcPct val="100000"/>
              </a:lnSpc>
              <a:spcBef>
                <a:spcPts val="68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voltage-controlled approach typically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inhibits operation until the voltage drops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below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pre-set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value.</a:t>
            </a:r>
            <a:endParaRPr sz="2800">
              <a:latin typeface="Arial MT"/>
              <a:cs typeface="Arial MT"/>
            </a:endParaRPr>
          </a:p>
          <a:p>
            <a:pPr marL="355600" marR="5080" indent="-342900">
              <a:lnSpc>
                <a:spcPct val="100000"/>
              </a:lnSpc>
              <a:spcBef>
                <a:spcPts val="68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 MT"/>
                <a:cs typeface="Arial MT"/>
              </a:rPr>
              <a:t>It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should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set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function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below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about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80%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 rated voltage with a current pick-up of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about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50%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generator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rated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current.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69771" y="2305202"/>
            <a:ext cx="3807460" cy="579120"/>
          </a:xfrm>
          <a:custGeom>
            <a:avLst/>
            <a:gdLst/>
            <a:ahLst/>
            <a:cxnLst/>
            <a:rect l="l" t="t" r="r" b="b"/>
            <a:pathLst>
              <a:path w="3807460" h="579119">
                <a:moveTo>
                  <a:pt x="3807002" y="127279"/>
                </a:moveTo>
                <a:lnTo>
                  <a:pt x="3798214" y="79146"/>
                </a:lnTo>
                <a:lnTo>
                  <a:pt x="3780650" y="35674"/>
                </a:lnTo>
                <a:lnTo>
                  <a:pt x="3754310" y="0"/>
                </a:lnTo>
                <a:lnTo>
                  <a:pt x="1019454" y="0"/>
                </a:lnTo>
                <a:lnTo>
                  <a:pt x="993101" y="35674"/>
                </a:lnTo>
                <a:lnTo>
                  <a:pt x="975537" y="79146"/>
                </a:lnTo>
                <a:lnTo>
                  <a:pt x="966762" y="127279"/>
                </a:lnTo>
                <a:lnTo>
                  <a:pt x="966762" y="176987"/>
                </a:lnTo>
                <a:lnTo>
                  <a:pt x="975537" y="225132"/>
                </a:lnTo>
                <a:lnTo>
                  <a:pt x="993101" y="268592"/>
                </a:lnTo>
                <a:lnTo>
                  <a:pt x="997331" y="274320"/>
                </a:lnTo>
                <a:lnTo>
                  <a:pt x="52692" y="274320"/>
                </a:lnTo>
                <a:lnTo>
                  <a:pt x="26352" y="309994"/>
                </a:lnTo>
                <a:lnTo>
                  <a:pt x="8788" y="353453"/>
                </a:lnTo>
                <a:lnTo>
                  <a:pt x="0" y="401599"/>
                </a:lnTo>
                <a:lnTo>
                  <a:pt x="0" y="451294"/>
                </a:lnTo>
                <a:lnTo>
                  <a:pt x="8788" y="499440"/>
                </a:lnTo>
                <a:lnTo>
                  <a:pt x="26352" y="542912"/>
                </a:lnTo>
                <a:lnTo>
                  <a:pt x="52692" y="578586"/>
                </a:lnTo>
                <a:lnTo>
                  <a:pt x="3404260" y="578586"/>
                </a:lnTo>
                <a:lnTo>
                  <a:pt x="3430600" y="542912"/>
                </a:lnTo>
                <a:lnTo>
                  <a:pt x="3448164" y="499440"/>
                </a:lnTo>
                <a:lnTo>
                  <a:pt x="3456952" y="451294"/>
                </a:lnTo>
                <a:lnTo>
                  <a:pt x="3456952" y="401599"/>
                </a:lnTo>
                <a:lnTo>
                  <a:pt x="3448164" y="353453"/>
                </a:lnTo>
                <a:lnTo>
                  <a:pt x="3430600" y="309994"/>
                </a:lnTo>
                <a:lnTo>
                  <a:pt x="3426371" y="304266"/>
                </a:lnTo>
                <a:lnTo>
                  <a:pt x="3754310" y="304266"/>
                </a:lnTo>
                <a:lnTo>
                  <a:pt x="3780650" y="268592"/>
                </a:lnTo>
                <a:lnTo>
                  <a:pt x="3798214" y="225132"/>
                </a:lnTo>
                <a:lnTo>
                  <a:pt x="3807002" y="176987"/>
                </a:lnTo>
                <a:lnTo>
                  <a:pt x="3807002" y="12727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05760" marR="5080" indent="-1986914">
              <a:lnSpc>
                <a:spcPct val="100000"/>
              </a:lnSpc>
              <a:spcBef>
                <a:spcPts val="100"/>
              </a:spcBef>
            </a:pPr>
            <a:r>
              <a:rPr dirty="0"/>
              <a:t>Voltage</a:t>
            </a:r>
            <a:r>
              <a:rPr spc="-20" dirty="0"/>
              <a:t> </a:t>
            </a:r>
            <a:r>
              <a:rPr dirty="0"/>
              <a:t>Controlled</a:t>
            </a:r>
            <a:r>
              <a:rPr spc="-15" dirty="0"/>
              <a:t> </a:t>
            </a:r>
            <a:r>
              <a:rPr dirty="0"/>
              <a:t>or</a:t>
            </a:r>
            <a:r>
              <a:rPr spc="-15" dirty="0"/>
              <a:t> </a:t>
            </a:r>
            <a:r>
              <a:rPr dirty="0"/>
              <a:t>Voltage</a:t>
            </a:r>
            <a:r>
              <a:rPr spc="-15" dirty="0"/>
              <a:t> </a:t>
            </a:r>
            <a:r>
              <a:rPr dirty="0"/>
              <a:t>Restrained </a:t>
            </a:r>
            <a:r>
              <a:rPr spc="-760" dirty="0"/>
              <a:t> </a:t>
            </a:r>
            <a:r>
              <a:rPr dirty="0"/>
              <a:t>Time</a:t>
            </a:r>
            <a:r>
              <a:rPr spc="-5" dirty="0"/>
              <a:t> </a:t>
            </a:r>
            <a:r>
              <a:rPr dirty="0"/>
              <a:t>Overcurrent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20978" y="2018793"/>
            <a:ext cx="4019550" cy="4420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0990" marR="6985" indent="-288925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01625" algn="l"/>
              </a:tabLst>
            </a:pPr>
            <a:r>
              <a:rPr sz="1800" dirty="0">
                <a:latin typeface="Arial MT"/>
                <a:cs typeface="Arial MT"/>
              </a:rPr>
              <a:t>The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voltage-restrained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(51/27R) 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feature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causes</a:t>
            </a:r>
            <a:r>
              <a:rPr sz="1800" dirty="0">
                <a:latin typeface="Arial MT"/>
                <a:cs typeface="Arial MT"/>
              </a:rPr>
              <a:t> the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pick-up</a:t>
            </a:r>
            <a:r>
              <a:rPr sz="1800" dirty="0">
                <a:latin typeface="Arial MT"/>
                <a:cs typeface="Arial MT"/>
              </a:rPr>
              <a:t> to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decrease with </a:t>
            </a:r>
            <a:r>
              <a:rPr sz="1800" dirty="0">
                <a:latin typeface="Arial MT"/>
                <a:cs typeface="Arial MT"/>
              </a:rPr>
              <a:t>reducing voltage, </a:t>
            </a:r>
            <a:r>
              <a:rPr sz="1800" spc="-5" dirty="0">
                <a:latin typeface="Arial MT"/>
                <a:cs typeface="Arial MT"/>
              </a:rPr>
              <a:t>as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shown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in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Figure.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Wingdings"/>
              <a:buChar char=""/>
            </a:pPr>
            <a:endParaRPr sz="1850">
              <a:latin typeface="Arial MT"/>
              <a:cs typeface="Arial MT"/>
            </a:endParaRPr>
          </a:p>
          <a:p>
            <a:pPr marL="300990" marR="7620" indent="-288925" algn="just">
              <a:lnSpc>
                <a:spcPct val="100099"/>
              </a:lnSpc>
              <a:buFont typeface="Wingdings"/>
              <a:buChar char=""/>
              <a:tabLst>
                <a:tab pos="301625" algn="l"/>
              </a:tabLst>
            </a:pPr>
            <a:r>
              <a:rPr sz="1800" dirty="0">
                <a:latin typeface="Arial MT"/>
                <a:cs typeface="Arial MT"/>
              </a:rPr>
              <a:t>For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example,</a:t>
            </a:r>
            <a:r>
              <a:rPr sz="1800" dirty="0">
                <a:latin typeface="Arial MT"/>
                <a:cs typeface="Arial MT"/>
              </a:rPr>
              <a:t> the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relay</a:t>
            </a:r>
            <a:r>
              <a:rPr sz="1800" spc="49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can be set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for </a:t>
            </a:r>
            <a:r>
              <a:rPr sz="1800" spc="-5" dirty="0">
                <a:latin typeface="Arial MT"/>
                <a:cs typeface="Arial MT"/>
              </a:rPr>
              <a:t>175% of generator </a:t>
            </a:r>
            <a:r>
              <a:rPr sz="1800" dirty="0">
                <a:latin typeface="Arial MT"/>
                <a:cs typeface="Arial MT"/>
              </a:rPr>
              <a:t>rated current 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with rated voltage applied. At 25%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voltage </a:t>
            </a:r>
            <a:r>
              <a:rPr sz="1800" dirty="0">
                <a:latin typeface="Arial MT"/>
                <a:cs typeface="Arial MT"/>
              </a:rPr>
              <a:t>the </a:t>
            </a:r>
            <a:r>
              <a:rPr sz="1800" spc="-5" dirty="0">
                <a:latin typeface="Arial MT"/>
                <a:cs typeface="Arial MT"/>
              </a:rPr>
              <a:t>relay picks up at 25% of </a:t>
            </a:r>
            <a:r>
              <a:rPr sz="1800" dirty="0">
                <a:latin typeface="Arial MT"/>
                <a:cs typeface="Arial MT"/>
              </a:rPr>
              <a:t> the </a:t>
            </a:r>
            <a:r>
              <a:rPr sz="1800" spc="-5" dirty="0">
                <a:latin typeface="Arial MT"/>
                <a:cs typeface="Arial MT"/>
              </a:rPr>
              <a:t>relay setting (1.75 </a:t>
            </a:r>
            <a:r>
              <a:rPr sz="1800" dirty="0">
                <a:latin typeface="Symbol"/>
                <a:cs typeface="Symbol"/>
              </a:rPr>
              <a:t>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Arial MT"/>
                <a:cs typeface="Arial MT"/>
              </a:rPr>
              <a:t>0.25 </a:t>
            </a:r>
            <a:r>
              <a:rPr sz="1800" dirty="0">
                <a:latin typeface="Arial MT"/>
                <a:cs typeface="Arial MT"/>
              </a:rPr>
              <a:t>= </a:t>
            </a:r>
            <a:r>
              <a:rPr sz="1800" spc="-5" dirty="0">
                <a:latin typeface="Arial MT"/>
                <a:cs typeface="Arial MT"/>
              </a:rPr>
              <a:t>0.44 </a:t>
            </a:r>
            <a:r>
              <a:rPr sz="1800" dirty="0">
                <a:latin typeface="Arial MT"/>
                <a:cs typeface="Arial MT"/>
              </a:rPr>
              <a:t> times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rated).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Wingdings"/>
              <a:buChar char=""/>
            </a:pPr>
            <a:endParaRPr sz="1850">
              <a:latin typeface="Arial MT"/>
              <a:cs typeface="Arial MT"/>
            </a:endParaRPr>
          </a:p>
          <a:p>
            <a:pPr marL="300990" marR="5080" indent="-288925" algn="just">
              <a:lnSpc>
                <a:spcPct val="100000"/>
              </a:lnSpc>
              <a:buFont typeface="Wingdings"/>
              <a:buChar char=""/>
              <a:tabLst>
                <a:tab pos="301625" algn="l"/>
              </a:tabLst>
            </a:pPr>
            <a:r>
              <a:rPr sz="1800" dirty="0">
                <a:latin typeface="Arial MT"/>
                <a:cs typeface="Arial MT"/>
              </a:rPr>
              <a:t>The varying </a:t>
            </a:r>
            <a:r>
              <a:rPr sz="1800" spc="-5" dirty="0">
                <a:latin typeface="Arial MT"/>
                <a:cs typeface="Arial MT"/>
              </a:rPr>
              <a:t>pick-up level </a:t>
            </a:r>
            <a:r>
              <a:rPr sz="1800" dirty="0">
                <a:latin typeface="Arial MT"/>
                <a:cs typeface="Arial MT"/>
              </a:rPr>
              <a:t>makes </a:t>
            </a:r>
            <a:r>
              <a:rPr sz="1800" spc="-5" dirty="0">
                <a:latin typeface="Arial MT"/>
                <a:cs typeface="Arial MT"/>
              </a:rPr>
              <a:t>it </a:t>
            </a:r>
            <a:r>
              <a:rPr sz="1800" dirty="0">
                <a:latin typeface="Arial MT"/>
                <a:cs typeface="Arial MT"/>
              </a:rPr>
              <a:t> more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difficult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co-ordinate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relay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with other </a:t>
            </a:r>
            <a:r>
              <a:rPr sz="1800" dirty="0">
                <a:latin typeface="Arial MT"/>
                <a:cs typeface="Arial MT"/>
              </a:rPr>
              <a:t>fixed </a:t>
            </a:r>
            <a:r>
              <a:rPr sz="1800" spc="-5" dirty="0">
                <a:latin typeface="Arial MT"/>
                <a:cs typeface="Arial MT"/>
              </a:rPr>
              <a:t>pick-up overcurrent </a:t>
            </a:r>
            <a:r>
              <a:rPr sz="1800" dirty="0">
                <a:latin typeface="Arial MT"/>
                <a:cs typeface="Arial MT"/>
              </a:rPr>
              <a:t> relays.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5903" y="2800349"/>
            <a:ext cx="3386666" cy="24544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05760" marR="5080" indent="-1986914">
              <a:lnSpc>
                <a:spcPct val="100000"/>
              </a:lnSpc>
              <a:spcBef>
                <a:spcPts val="100"/>
              </a:spcBef>
            </a:pPr>
            <a:r>
              <a:rPr dirty="0"/>
              <a:t>Voltage</a:t>
            </a:r>
            <a:r>
              <a:rPr spc="-20" dirty="0"/>
              <a:t> </a:t>
            </a:r>
            <a:r>
              <a:rPr dirty="0"/>
              <a:t>Controlled</a:t>
            </a:r>
            <a:r>
              <a:rPr spc="-15" dirty="0"/>
              <a:t> </a:t>
            </a:r>
            <a:r>
              <a:rPr dirty="0"/>
              <a:t>or</a:t>
            </a:r>
            <a:r>
              <a:rPr spc="-15" dirty="0"/>
              <a:t> </a:t>
            </a:r>
            <a:r>
              <a:rPr dirty="0"/>
              <a:t>Voltage</a:t>
            </a:r>
            <a:r>
              <a:rPr spc="-15" dirty="0"/>
              <a:t> </a:t>
            </a:r>
            <a:r>
              <a:rPr dirty="0"/>
              <a:t>Restrained </a:t>
            </a:r>
            <a:r>
              <a:rPr spc="-760" dirty="0"/>
              <a:t> </a:t>
            </a:r>
            <a:r>
              <a:rPr dirty="0"/>
              <a:t>Time</a:t>
            </a:r>
            <a:r>
              <a:rPr spc="-5" dirty="0"/>
              <a:t> </a:t>
            </a:r>
            <a:r>
              <a:rPr dirty="0"/>
              <a:t>Overcurrent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214437" y="1747837"/>
            <a:ext cx="7996555" cy="5572125"/>
            <a:chOff x="1214437" y="1747837"/>
            <a:chExt cx="7996555" cy="5572125"/>
          </a:xfrm>
        </p:grpSpPr>
        <p:sp>
          <p:nvSpPr>
            <p:cNvPr id="4" name="object 4"/>
            <p:cNvSpPr/>
            <p:nvPr/>
          </p:nvSpPr>
          <p:spPr>
            <a:xfrm>
              <a:off x="1219200" y="1752600"/>
              <a:ext cx="7987030" cy="5562600"/>
            </a:xfrm>
            <a:custGeom>
              <a:avLst/>
              <a:gdLst/>
              <a:ahLst/>
              <a:cxnLst/>
              <a:rect l="l" t="t" r="r" b="b"/>
              <a:pathLst>
                <a:path w="7987030" h="5562600">
                  <a:moveTo>
                    <a:pt x="7986521" y="5562600"/>
                  </a:moveTo>
                  <a:lnTo>
                    <a:pt x="7986521" y="0"/>
                  </a:lnTo>
                  <a:lnTo>
                    <a:pt x="0" y="0"/>
                  </a:lnTo>
                  <a:lnTo>
                    <a:pt x="0" y="5562600"/>
                  </a:lnTo>
                  <a:lnTo>
                    <a:pt x="7986521" y="5562600"/>
                  </a:lnTo>
                  <a:close/>
                </a:path>
              </a:pathLst>
            </a:custGeom>
            <a:solidFill>
              <a:srgbClr val="93A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19200" y="1752600"/>
              <a:ext cx="7987030" cy="5562600"/>
            </a:xfrm>
            <a:custGeom>
              <a:avLst/>
              <a:gdLst/>
              <a:ahLst/>
              <a:cxnLst/>
              <a:rect l="l" t="t" r="r" b="b"/>
              <a:pathLst>
                <a:path w="7987030" h="5562600">
                  <a:moveTo>
                    <a:pt x="0" y="0"/>
                  </a:moveTo>
                  <a:lnTo>
                    <a:pt x="0" y="5562600"/>
                  </a:lnTo>
                  <a:lnTo>
                    <a:pt x="7986521" y="5562600"/>
                  </a:lnTo>
                  <a:lnTo>
                    <a:pt x="7986521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436625" y="1749807"/>
            <a:ext cx="7618730" cy="5429885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4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C37.102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2400" dirty="0">
                <a:latin typeface="Arial MT"/>
                <a:cs typeface="Arial MT"/>
              </a:rPr>
              <a:t>Voltage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Controlled:</a:t>
            </a:r>
            <a:endParaRPr sz="2400">
              <a:latin typeface="Arial MT"/>
              <a:cs typeface="Arial MT"/>
            </a:endParaRPr>
          </a:p>
          <a:p>
            <a:pPr marL="356870" indent="-344805">
              <a:lnSpc>
                <a:spcPct val="100000"/>
              </a:lnSpc>
              <a:spcBef>
                <a:spcPts val="570"/>
              </a:spcBef>
              <a:buClr>
                <a:srgbClr val="FF0000"/>
              </a:buClr>
              <a:buFont typeface="Wingdings"/>
              <a:buChar char=""/>
              <a:tabLst>
                <a:tab pos="357505" algn="l"/>
              </a:tabLst>
            </a:pPr>
            <a:r>
              <a:rPr sz="2400" dirty="0">
                <a:latin typeface="Arial MT"/>
                <a:cs typeface="Arial MT"/>
              </a:rPr>
              <a:t>Overcurrent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PU: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50%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FLC</a:t>
            </a:r>
            <a:endParaRPr sz="2400">
              <a:latin typeface="Arial MT"/>
              <a:cs typeface="Arial MT"/>
            </a:endParaRPr>
          </a:p>
          <a:p>
            <a:pPr marL="356870" indent="-344805">
              <a:lnSpc>
                <a:spcPct val="100000"/>
              </a:lnSpc>
              <a:spcBef>
                <a:spcPts val="570"/>
              </a:spcBef>
              <a:buClr>
                <a:srgbClr val="FF0000"/>
              </a:buClr>
              <a:buFont typeface="Wingdings"/>
              <a:buChar char=""/>
              <a:tabLst>
                <a:tab pos="357505" algn="l"/>
              </a:tabLst>
            </a:pPr>
            <a:r>
              <a:rPr sz="2400" spc="-5" dirty="0">
                <a:latin typeface="Arial MT"/>
                <a:cs typeface="Arial MT"/>
              </a:rPr>
              <a:t>Control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voltage: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75%VNOM.</a:t>
            </a:r>
            <a:endParaRPr sz="2400">
              <a:latin typeface="Arial MT"/>
              <a:cs typeface="Arial MT"/>
            </a:endParaRPr>
          </a:p>
          <a:p>
            <a:pPr marL="356870" marR="5080" indent="-344805" algn="just">
              <a:lnSpc>
                <a:spcPct val="100000"/>
              </a:lnSpc>
              <a:spcBef>
                <a:spcPts val="570"/>
              </a:spcBef>
              <a:buClr>
                <a:srgbClr val="FF0000"/>
              </a:buClr>
              <a:buFont typeface="Wingdings"/>
              <a:buChar char=""/>
              <a:tabLst>
                <a:tab pos="357505" algn="l"/>
              </a:tabLst>
            </a:pPr>
            <a:r>
              <a:rPr sz="2400" dirty="0">
                <a:latin typeface="Arial MT"/>
                <a:cs typeface="Arial MT"/>
              </a:rPr>
              <a:t>Inverse time curve and dial settings should </a:t>
            </a:r>
            <a:r>
              <a:rPr sz="2400" spc="-5" dirty="0">
                <a:latin typeface="Arial MT"/>
                <a:cs typeface="Arial MT"/>
              </a:rPr>
              <a:t>be </a:t>
            </a:r>
            <a:r>
              <a:rPr sz="2400" dirty="0">
                <a:latin typeface="Arial MT"/>
                <a:cs typeface="Arial MT"/>
              </a:rPr>
              <a:t>set to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coordinate with system line </a:t>
            </a:r>
            <a:r>
              <a:rPr sz="2400" spc="-5" dirty="0">
                <a:latin typeface="Arial MT"/>
                <a:cs typeface="Arial MT"/>
              </a:rPr>
              <a:t>relays </a:t>
            </a:r>
            <a:r>
              <a:rPr sz="2400" dirty="0">
                <a:latin typeface="Arial MT"/>
                <a:cs typeface="Arial MT"/>
              </a:rPr>
              <a:t>for close-in faults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on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transmission </a:t>
            </a:r>
            <a:r>
              <a:rPr sz="2400" spc="-5" dirty="0">
                <a:latin typeface="Arial MT"/>
                <a:cs typeface="Arial MT"/>
              </a:rPr>
              <a:t>lines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at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" dirty="0">
                <a:latin typeface="Arial MT"/>
                <a:cs typeface="Arial MT"/>
              </a:rPr>
              <a:t> plant.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0000"/>
              </a:buClr>
              <a:buFont typeface="Wingdings"/>
              <a:buChar char=""/>
            </a:pPr>
            <a:endParaRPr sz="3450">
              <a:latin typeface="Arial MT"/>
              <a:cs typeface="Arial MT"/>
            </a:endParaRPr>
          </a:p>
          <a:p>
            <a:pPr marL="12700" algn="just">
              <a:lnSpc>
                <a:spcPct val="100000"/>
              </a:lnSpc>
            </a:pPr>
            <a:r>
              <a:rPr sz="2400" dirty="0">
                <a:latin typeface="Arial MT"/>
                <a:cs typeface="Arial MT"/>
              </a:rPr>
              <a:t>Voltage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Restrained:</a:t>
            </a:r>
            <a:endParaRPr sz="2400">
              <a:latin typeface="Arial MT"/>
              <a:cs typeface="Arial MT"/>
            </a:endParaRPr>
          </a:p>
          <a:p>
            <a:pPr marL="356870" indent="-344805" algn="just">
              <a:lnSpc>
                <a:spcPct val="100000"/>
              </a:lnSpc>
              <a:spcBef>
                <a:spcPts val="570"/>
              </a:spcBef>
              <a:buClr>
                <a:srgbClr val="FF0000"/>
              </a:buClr>
              <a:buFont typeface="Wingdings"/>
              <a:buChar char=""/>
              <a:tabLst>
                <a:tab pos="357505" algn="l"/>
              </a:tabLst>
            </a:pPr>
            <a:r>
              <a:rPr sz="2400" dirty="0">
                <a:latin typeface="Arial MT"/>
                <a:cs typeface="Arial MT"/>
              </a:rPr>
              <a:t>Overcurrent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PU: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150%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FLC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at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rated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voltage</a:t>
            </a:r>
            <a:endParaRPr sz="2400">
              <a:latin typeface="Arial MT"/>
              <a:cs typeface="Arial MT"/>
            </a:endParaRPr>
          </a:p>
          <a:p>
            <a:pPr marL="356870" marR="5080" indent="-344805" algn="just">
              <a:lnSpc>
                <a:spcPct val="100000"/>
              </a:lnSpc>
              <a:spcBef>
                <a:spcPts val="570"/>
              </a:spcBef>
              <a:buClr>
                <a:srgbClr val="FF0000"/>
              </a:buClr>
              <a:buFont typeface="Wingdings"/>
              <a:buChar char=""/>
              <a:tabLst>
                <a:tab pos="357505" algn="l"/>
              </a:tabLst>
            </a:pPr>
            <a:r>
              <a:rPr sz="2400" dirty="0">
                <a:latin typeface="Arial MT"/>
                <a:cs typeface="Arial MT"/>
              </a:rPr>
              <a:t>Inverse time curve and dial settings should </a:t>
            </a:r>
            <a:r>
              <a:rPr sz="2400" spc="-5" dirty="0">
                <a:latin typeface="Arial MT"/>
                <a:cs typeface="Arial MT"/>
              </a:rPr>
              <a:t>be </a:t>
            </a:r>
            <a:r>
              <a:rPr sz="2400" dirty="0">
                <a:latin typeface="Arial MT"/>
                <a:cs typeface="Arial MT"/>
              </a:rPr>
              <a:t>set to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coordinate with system line </a:t>
            </a:r>
            <a:r>
              <a:rPr sz="2400" spc="-5" dirty="0">
                <a:latin typeface="Arial MT"/>
                <a:cs typeface="Arial MT"/>
              </a:rPr>
              <a:t>relays </a:t>
            </a:r>
            <a:r>
              <a:rPr sz="2400" dirty="0">
                <a:latin typeface="Arial MT"/>
                <a:cs typeface="Arial MT"/>
              </a:rPr>
              <a:t>for close-in faults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on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transmission </a:t>
            </a:r>
            <a:r>
              <a:rPr sz="2400" spc="-5" dirty="0">
                <a:latin typeface="Arial MT"/>
                <a:cs typeface="Arial MT"/>
              </a:rPr>
              <a:t>lines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at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" dirty="0">
                <a:latin typeface="Arial MT"/>
                <a:cs typeface="Arial MT"/>
              </a:rPr>
              <a:t> plant.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7472" y="1237488"/>
            <a:ext cx="4309871" cy="3962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0201" y="1146298"/>
            <a:ext cx="804925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59-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 ALTO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VOLTAJE.(SOBRETENSION)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200" y="1902278"/>
            <a:ext cx="8487410" cy="3670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Una condicion de sobrevoltaje puede ocurrir sin que se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excedan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limites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V/Hz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generador.</a:t>
            </a:r>
            <a:endParaRPr sz="2600">
              <a:latin typeface="Comic Sans MS"/>
              <a:cs typeface="Comic Sans MS"/>
            </a:endParaRPr>
          </a:p>
          <a:p>
            <a:pPr marL="12700" marR="952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En general este problema </a:t>
            </a:r>
            <a:r>
              <a:rPr sz="2600" dirty="0">
                <a:latin typeface="Comic Sans MS"/>
                <a:cs typeface="Comic Sans MS"/>
              </a:rPr>
              <a:t>se </a:t>
            </a:r>
            <a:r>
              <a:rPr sz="2600" spc="-5" dirty="0">
                <a:latin typeface="Comic Sans MS"/>
                <a:cs typeface="Comic Sans MS"/>
              </a:rPr>
              <a:t>presenta en las turbinas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hidraulicas, donde debido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un rechazo de carga,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velocidad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llegar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200%.</a:t>
            </a:r>
            <a:endParaRPr sz="2600">
              <a:latin typeface="Comic Sans MS"/>
              <a:cs typeface="Comic Sans MS"/>
            </a:endParaRPr>
          </a:p>
          <a:p>
            <a:pPr marL="12700" marR="762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Bajo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sobreexcitacion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excesiva, pero la magnitud de voltaje puede ser mayor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limite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permisible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la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maquina.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6140" cy="4066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525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El relevador de V/Hz del generador no puede detectar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 condicion de alto voltaje, por lo que un relevador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 condicion es necesario.</a:t>
            </a:r>
            <a:endParaRPr sz="2600">
              <a:latin typeface="Comic Sans MS"/>
              <a:cs typeface="Comic Sans MS"/>
            </a:endParaRPr>
          </a:p>
          <a:p>
            <a:pPr marL="12700" marR="635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En general este </a:t>
            </a:r>
            <a:r>
              <a:rPr sz="2600" dirty="0">
                <a:latin typeface="Comic Sans MS"/>
                <a:cs typeface="Comic Sans MS"/>
              </a:rPr>
              <a:t>no </a:t>
            </a:r>
            <a:r>
              <a:rPr sz="2600" spc="-5" dirty="0">
                <a:latin typeface="Comic Sans MS"/>
                <a:cs typeface="Comic Sans MS"/>
              </a:rPr>
              <a:t>es un problema en turbinas de gas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vapor,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debido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la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rapida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respuesta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sistema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control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velocidad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reguladores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voltaje.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 sobrevelocidad originada por pérdidas de carga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desperfectos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regulador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producen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sobretensiones.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6775" cy="4066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Toda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sobretensión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asociada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sobrevelocidad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será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controlada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regulador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automático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velocidad.</a:t>
            </a:r>
            <a:endParaRPr sz="2600">
              <a:latin typeface="Comic Sans MS"/>
              <a:cs typeface="Comic Sans MS"/>
            </a:endParaRPr>
          </a:p>
          <a:p>
            <a:pPr marL="12700" marR="571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No obstante, en las unidades hidráulicas, el flujo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agua</a:t>
            </a:r>
            <a:r>
              <a:rPr sz="2600" spc="-5" dirty="0">
                <a:latin typeface="Comic Sans MS"/>
                <a:cs typeface="Comic Sans MS"/>
              </a:rPr>
              <a:t> no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</a:t>
            </a:r>
            <a:r>
              <a:rPr sz="2600" dirty="0">
                <a:latin typeface="Comic Sans MS"/>
                <a:cs typeface="Comic Sans MS"/>
              </a:rPr>
              <a:t> ser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interrumpido</a:t>
            </a:r>
            <a:r>
              <a:rPr sz="2600" dirty="0">
                <a:latin typeface="Comic Sans MS"/>
                <a:cs typeface="Comic Sans MS"/>
              </a:rPr>
              <a:t> o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deflectado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tan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rápidamente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 originarse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sobrevelocidad.</a:t>
            </a:r>
            <a:endParaRPr sz="2600">
              <a:latin typeface="Comic Sans MS"/>
              <a:cs typeface="Comic Sans MS"/>
            </a:endParaRPr>
          </a:p>
          <a:p>
            <a:pPr marL="12700" marR="571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En el caso de que la excitatriz se encuentre acoplada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directamente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la máquina,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tensión tiende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crecer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casi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 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cuadrado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dirty="0">
                <a:latin typeface="Comic Sans MS"/>
                <a:cs typeface="Comic Sans MS"/>
              </a:rPr>
              <a:t>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velocidad.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5505" cy="121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pickup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ajustado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arriba</a:t>
            </a:r>
            <a:r>
              <a:rPr sz="2600" spc="-5" dirty="0">
                <a:latin typeface="Comic Sans MS"/>
                <a:cs typeface="Comic Sans MS"/>
              </a:rPr>
              <a:t> 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máxima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operación normal, el relevador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 tener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spc="5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característica</a:t>
            </a:r>
            <a:r>
              <a:rPr sz="2600" spc="5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5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tiempo</a:t>
            </a:r>
            <a:r>
              <a:rPr sz="2600" spc="5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inverso</a:t>
            </a:r>
            <a:r>
              <a:rPr sz="2600" spc="509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o</a:t>
            </a:r>
            <a:r>
              <a:rPr sz="2600" spc="5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definido</a:t>
            </a:r>
            <a:r>
              <a:rPr sz="2600" spc="5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0200" y="2337722"/>
            <a:ext cx="8482330" cy="818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120"/>
              </a:lnSpc>
              <a:spcBef>
                <a:spcPts val="100"/>
              </a:spcBef>
              <a:tabLst>
                <a:tab pos="1125220" algn="l"/>
                <a:tab pos="3291204" algn="l"/>
                <a:tab pos="3884929" algn="l"/>
                <a:tab pos="5688330" algn="l"/>
                <a:tab pos="6397625" algn="l"/>
                <a:tab pos="8286750" algn="l"/>
              </a:tabLst>
            </a:pPr>
            <a:r>
              <a:rPr sz="2600" spc="-5" dirty="0">
                <a:latin typeface="Comic Sans MS"/>
                <a:cs typeface="Comic Sans MS"/>
              </a:rPr>
              <a:t>darl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oportunida</a:t>
            </a:r>
            <a:r>
              <a:rPr sz="2600" dirty="0">
                <a:latin typeface="Comic Sans MS"/>
                <a:cs typeface="Comic Sans MS"/>
              </a:rPr>
              <a:t>d	</a:t>
            </a:r>
            <a:r>
              <a:rPr sz="2600" spc="-5" dirty="0">
                <a:latin typeface="Comic Sans MS"/>
                <a:cs typeface="Comic Sans MS"/>
              </a:rPr>
              <a:t>a</a:t>
            </a:r>
            <a:r>
              <a:rPr sz="2600" dirty="0">
                <a:latin typeface="Comic Sans MS"/>
                <a:cs typeface="Comic Sans MS"/>
              </a:rPr>
              <a:t>l	</a:t>
            </a:r>
            <a:r>
              <a:rPr sz="2600" spc="-5" dirty="0">
                <a:latin typeface="Comic Sans MS"/>
                <a:cs typeface="Comic Sans MS"/>
              </a:rPr>
              <a:t>regulado</a:t>
            </a:r>
            <a:r>
              <a:rPr sz="2600" dirty="0">
                <a:latin typeface="Comic Sans MS"/>
                <a:cs typeface="Comic Sans MS"/>
              </a:rPr>
              <a:t>r	</a:t>
            </a:r>
            <a:r>
              <a:rPr sz="2600" spc="-10" dirty="0">
                <a:latin typeface="Comic Sans MS"/>
                <a:cs typeface="Comic Sans MS"/>
              </a:rPr>
              <a:t>d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responde</a:t>
            </a:r>
            <a:r>
              <a:rPr sz="2600" dirty="0">
                <a:latin typeface="Comic Sans MS"/>
                <a:cs typeface="Comic Sans MS"/>
              </a:rPr>
              <a:t>r	a</a:t>
            </a:r>
            <a:endParaRPr sz="2600">
              <a:latin typeface="Comic Sans MS"/>
              <a:cs typeface="Comic Sans MS"/>
            </a:endParaRPr>
          </a:p>
          <a:p>
            <a:pPr marR="6350" algn="r">
              <a:lnSpc>
                <a:spcPct val="100000"/>
              </a:lnSpc>
            </a:pPr>
            <a:r>
              <a:rPr sz="2600" spc="-5" dirty="0">
                <a:latin typeface="Comic Sans MS"/>
                <a:cs typeface="Comic Sans MS"/>
              </a:rPr>
              <a:t>el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0200" y="2733825"/>
            <a:ext cx="7896225" cy="818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077085" algn="l"/>
                <a:tab pos="4206240" algn="l"/>
                <a:tab pos="5357495" algn="l"/>
                <a:tab pos="6045200" algn="l"/>
                <a:tab pos="6882765" algn="l"/>
              </a:tabLst>
            </a:pPr>
            <a:r>
              <a:rPr sz="2600" spc="-5" dirty="0">
                <a:latin typeface="Comic Sans MS"/>
                <a:cs typeface="Comic Sans MS"/>
              </a:rPr>
              <a:t>condicione</a:t>
            </a:r>
            <a:r>
              <a:rPr sz="2600" dirty="0">
                <a:latin typeface="Comic Sans MS"/>
                <a:cs typeface="Comic Sans MS"/>
              </a:rPr>
              <a:t>s	</a:t>
            </a:r>
            <a:r>
              <a:rPr sz="2600" spc="-5" dirty="0">
                <a:latin typeface="Comic Sans MS"/>
                <a:cs typeface="Comic Sans MS"/>
              </a:rPr>
              <a:t>transitoria</a:t>
            </a:r>
            <a:r>
              <a:rPr sz="2600" dirty="0">
                <a:latin typeface="Comic Sans MS"/>
                <a:cs typeface="Comic Sans MS"/>
              </a:rPr>
              <a:t>s	</a:t>
            </a:r>
            <a:r>
              <a:rPr sz="2600" spc="-5" dirty="0">
                <a:latin typeface="Comic Sans MS"/>
                <a:cs typeface="Comic Sans MS"/>
              </a:rPr>
              <a:t>ante</a:t>
            </a:r>
            <a:r>
              <a:rPr sz="2600" dirty="0">
                <a:latin typeface="Comic Sans MS"/>
                <a:cs typeface="Comic Sans MS"/>
              </a:rPr>
              <a:t>s	</a:t>
            </a:r>
            <a:r>
              <a:rPr sz="2600" spc="-5" dirty="0">
                <a:latin typeface="Comic Sans MS"/>
                <a:cs typeface="Comic Sans MS"/>
              </a:rPr>
              <a:t>d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qu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ocurra  disparo.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200" y="3763765"/>
            <a:ext cx="8483600" cy="2640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Adicionalmente,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aplicado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elemento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instantáneo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sobretensiones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muy altas.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Es importante </a:t>
            </a:r>
            <a:r>
              <a:rPr sz="2600" dirty="0">
                <a:latin typeface="Comic Sans MS"/>
                <a:cs typeface="Comic Sans MS"/>
              </a:rPr>
              <a:t>que </a:t>
            </a:r>
            <a:r>
              <a:rPr sz="2600" spc="-5" dirty="0">
                <a:latin typeface="Comic Sans MS"/>
                <a:cs typeface="Comic Sans MS"/>
              </a:rPr>
              <a:t>el relé de sobretensión tenga una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respuesta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plana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frecuencia,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porque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presentarse cambios de frecuencia durante el evento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sobretensión.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6140" cy="3829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Esto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particular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importancia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instalaciones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hidroeléctricas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tener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límites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velocidad</a:t>
            </a:r>
            <a:r>
              <a:rPr sz="2600" spc="7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7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cierre</a:t>
            </a:r>
            <a:r>
              <a:rPr sz="2600" spc="7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7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compuertas,</a:t>
            </a:r>
            <a:r>
              <a:rPr sz="2600" spc="7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impuesto</a:t>
            </a:r>
            <a:r>
              <a:rPr sz="2600" spc="7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</a:t>
            </a:r>
            <a:r>
              <a:rPr sz="2600" spc="7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presión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hidráulica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compuertas de las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esclusas.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tales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casos,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unidades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sufrir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incrementos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velocidad del orden de 200 </a:t>
            </a:r>
            <a:r>
              <a:rPr sz="2600" dirty="0">
                <a:latin typeface="Comic Sans MS"/>
                <a:cs typeface="Comic Sans MS"/>
              </a:rPr>
              <a:t>% </a:t>
            </a:r>
            <a:r>
              <a:rPr sz="2600" spc="-5" dirty="0">
                <a:latin typeface="Comic Sans MS"/>
                <a:cs typeface="Comic Sans MS"/>
              </a:rPr>
              <a:t>durante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 rechazo total de carga, antes de que la acción del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gobernador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tener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efecto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reducir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velocidad.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504" y="745236"/>
            <a:ext cx="8700135" cy="5683250"/>
            <a:chOff x="222504" y="745236"/>
            <a:chExt cx="8700135" cy="5683250"/>
          </a:xfrm>
        </p:grpSpPr>
        <p:sp>
          <p:nvSpPr>
            <p:cNvPr id="3" name="object 3"/>
            <p:cNvSpPr/>
            <p:nvPr/>
          </p:nvSpPr>
          <p:spPr>
            <a:xfrm>
              <a:off x="251460" y="773430"/>
              <a:ext cx="8642350" cy="5626100"/>
            </a:xfrm>
            <a:custGeom>
              <a:avLst/>
              <a:gdLst/>
              <a:ahLst/>
              <a:cxnLst/>
              <a:rect l="l" t="t" r="r" b="b"/>
              <a:pathLst>
                <a:path w="8642350" h="5626100">
                  <a:moveTo>
                    <a:pt x="8641841" y="5625845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5625845"/>
                  </a:lnTo>
                  <a:lnTo>
                    <a:pt x="8641841" y="5625845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2504" y="745236"/>
              <a:ext cx="8700135" cy="5683250"/>
            </a:xfrm>
            <a:custGeom>
              <a:avLst/>
              <a:gdLst/>
              <a:ahLst/>
              <a:cxnLst/>
              <a:rect l="l" t="t" r="r" b="b"/>
              <a:pathLst>
                <a:path w="8700135" h="5683250">
                  <a:moveTo>
                    <a:pt x="8699753" y="5682995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5682995"/>
                  </a:lnTo>
                  <a:lnTo>
                    <a:pt x="28955" y="5682995"/>
                  </a:lnTo>
                  <a:lnTo>
                    <a:pt x="28955" y="57150"/>
                  </a:lnTo>
                  <a:lnTo>
                    <a:pt x="57149" y="28194"/>
                  </a:lnTo>
                  <a:lnTo>
                    <a:pt x="57149" y="57150"/>
                  </a:lnTo>
                  <a:lnTo>
                    <a:pt x="8642603" y="57150"/>
                  </a:lnTo>
                  <a:lnTo>
                    <a:pt x="8642603" y="28194"/>
                  </a:lnTo>
                  <a:lnTo>
                    <a:pt x="8670798" y="57150"/>
                  </a:lnTo>
                  <a:lnTo>
                    <a:pt x="8670798" y="5682995"/>
                  </a:lnTo>
                  <a:lnTo>
                    <a:pt x="8699753" y="5682995"/>
                  </a:lnTo>
                  <a:close/>
                </a:path>
                <a:path w="8700135" h="5683250">
                  <a:moveTo>
                    <a:pt x="57149" y="57150"/>
                  </a:moveTo>
                  <a:lnTo>
                    <a:pt x="57149" y="28194"/>
                  </a:lnTo>
                  <a:lnTo>
                    <a:pt x="28955" y="57150"/>
                  </a:lnTo>
                  <a:lnTo>
                    <a:pt x="57149" y="57150"/>
                  </a:lnTo>
                  <a:close/>
                </a:path>
                <a:path w="8700135" h="5683250">
                  <a:moveTo>
                    <a:pt x="57149" y="5625845"/>
                  </a:moveTo>
                  <a:lnTo>
                    <a:pt x="57149" y="57150"/>
                  </a:lnTo>
                  <a:lnTo>
                    <a:pt x="28955" y="57150"/>
                  </a:lnTo>
                  <a:lnTo>
                    <a:pt x="28956" y="5625845"/>
                  </a:lnTo>
                  <a:lnTo>
                    <a:pt x="57149" y="5625845"/>
                  </a:lnTo>
                  <a:close/>
                </a:path>
                <a:path w="8700135" h="5683250">
                  <a:moveTo>
                    <a:pt x="8670798" y="5625845"/>
                  </a:moveTo>
                  <a:lnTo>
                    <a:pt x="28956" y="5625845"/>
                  </a:lnTo>
                  <a:lnTo>
                    <a:pt x="57149" y="5654039"/>
                  </a:lnTo>
                  <a:lnTo>
                    <a:pt x="57149" y="5682995"/>
                  </a:lnTo>
                  <a:lnTo>
                    <a:pt x="8642603" y="5682995"/>
                  </a:lnTo>
                  <a:lnTo>
                    <a:pt x="8642603" y="5654039"/>
                  </a:lnTo>
                  <a:lnTo>
                    <a:pt x="8670798" y="5625845"/>
                  </a:lnTo>
                  <a:close/>
                </a:path>
                <a:path w="8700135" h="5683250">
                  <a:moveTo>
                    <a:pt x="57149" y="5682995"/>
                  </a:moveTo>
                  <a:lnTo>
                    <a:pt x="57149" y="5654039"/>
                  </a:lnTo>
                  <a:lnTo>
                    <a:pt x="28956" y="5625845"/>
                  </a:lnTo>
                  <a:lnTo>
                    <a:pt x="28955" y="5682995"/>
                  </a:lnTo>
                  <a:lnTo>
                    <a:pt x="57149" y="5682995"/>
                  </a:lnTo>
                  <a:close/>
                </a:path>
                <a:path w="8700135" h="5683250">
                  <a:moveTo>
                    <a:pt x="8670798" y="57150"/>
                  </a:moveTo>
                  <a:lnTo>
                    <a:pt x="8642603" y="28194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5683250">
                  <a:moveTo>
                    <a:pt x="8670798" y="5625845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5625845"/>
                  </a:lnTo>
                  <a:lnTo>
                    <a:pt x="8670798" y="5625845"/>
                  </a:lnTo>
                  <a:close/>
                </a:path>
                <a:path w="8700135" h="5683250">
                  <a:moveTo>
                    <a:pt x="8670798" y="5682995"/>
                  </a:moveTo>
                  <a:lnTo>
                    <a:pt x="8670798" y="5625845"/>
                  </a:lnTo>
                  <a:lnTo>
                    <a:pt x="8642603" y="5654039"/>
                  </a:lnTo>
                  <a:lnTo>
                    <a:pt x="8642603" y="5682995"/>
                  </a:lnTo>
                  <a:lnTo>
                    <a:pt x="8670798" y="568299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0199" y="790445"/>
            <a:ext cx="7875905" cy="54933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10" dirty="0">
                <a:latin typeface="Comic Sans MS"/>
                <a:cs typeface="Comic Sans MS"/>
              </a:rPr>
              <a:t>RELEVADOR</a:t>
            </a:r>
            <a:r>
              <a:rPr sz="2600" b="1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T.I.</a:t>
            </a:r>
            <a:r>
              <a:rPr sz="2600" b="1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e</a:t>
            </a:r>
            <a:r>
              <a:rPr sz="2600" b="1" spc="-10" dirty="0">
                <a:latin typeface="Comic Sans MS"/>
                <a:cs typeface="Comic Sans MS"/>
              </a:rPr>
              <a:t> INSTANTANEO.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600" b="1" spc="-5" dirty="0">
                <a:latin typeface="Comic Sans MS"/>
                <a:cs typeface="Comic Sans MS"/>
              </a:rPr>
              <a:t>PU :</a:t>
            </a:r>
            <a:r>
              <a:rPr sz="2600" b="1" spc="-36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110</a:t>
            </a:r>
            <a:r>
              <a:rPr sz="2600" dirty="0">
                <a:latin typeface="Comic Sans MS"/>
                <a:cs typeface="Comic Sans MS"/>
              </a:rPr>
              <a:t>%</a:t>
            </a:r>
            <a:r>
              <a:rPr sz="2600" spc="1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V</a:t>
            </a:r>
            <a:r>
              <a:rPr sz="2600" spc="-5" dirty="0">
                <a:latin typeface="Comic Sans MS"/>
                <a:cs typeface="Comic Sans MS"/>
              </a:rPr>
              <a:t>nom.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  <a:tabLst>
                <a:tab pos="4104640" algn="l"/>
              </a:tabLst>
            </a:pPr>
            <a:r>
              <a:rPr sz="2600" b="1" spc="-5" dirty="0">
                <a:latin typeface="Comic Sans MS"/>
                <a:cs typeface="Comic Sans MS"/>
              </a:rPr>
              <a:t>Tiempo:</a:t>
            </a:r>
            <a:r>
              <a:rPr sz="2600" b="1" spc="-36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2.5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seg.</a:t>
            </a:r>
            <a:r>
              <a:rPr sz="2600" dirty="0">
                <a:latin typeface="Comic Sans MS"/>
                <a:cs typeface="Comic Sans MS"/>
              </a:rPr>
              <a:t> A </a:t>
            </a:r>
            <a:r>
              <a:rPr sz="2600" spc="-5" dirty="0">
                <a:latin typeface="Comic Sans MS"/>
                <a:cs typeface="Comic Sans MS"/>
              </a:rPr>
              <a:t>140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%	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(Pick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UP).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  <a:tabLst>
                <a:tab pos="4262120" algn="l"/>
              </a:tabLst>
            </a:pPr>
            <a:r>
              <a:rPr sz="2600" b="1" spc="-5" dirty="0">
                <a:latin typeface="Comic Sans MS"/>
                <a:cs typeface="Comic Sans MS"/>
              </a:rPr>
              <a:t>Instantaneo:</a:t>
            </a:r>
            <a:r>
              <a:rPr sz="2600" b="1" spc="4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130</a:t>
            </a:r>
            <a:r>
              <a:rPr sz="2600" spc="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– </a:t>
            </a:r>
            <a:r>
              <a:rPr sz="2600" spc="-5" dirty="0">
                <a:latin typeface="Comic Sans MS"/>
                <a:cs typeface="Comic Sans MS"/>
              </a:rPr>
              <a:t>150</a:t>
            </a:r>
            <a:r>
              <a:rPr sz="2600" spc="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%	</a:t>
            </a:r>
            <a:r>
              <a:rPr sz="2600" spc="-5" dirty="0">
                <a:latin typeface="Comic Sans MS"/>
                <a:cs typeface="Comic Sans MS"/>
              </a:rPr>
              <a:t>Vnom.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600" b="1" spc="-10" dirty="0">
                <a:latin typeface="Comic Sans MS"/>
                <a:cs typeface="Comic Sans MS"/>
              </a:rPr>
              <a:t>RELEVADOR</a:t>
            </a:r>
            <a:r>
              <a:rPr sz="2600" b="1" spc="15" dirty="0">
                <a:latin typeface="Comic Sans MS"/>
                <a:cs typeface="Comic Sans MS"/>
              </a:rPr>
              <a:t> </a:t>
            </a:r>
            <a:r>
              <a:rPr sz="2600" b="1" spc="-10" dirty="0">
                <a:latin typeface="Comic Sans MS"/>
                <a:cs typeface="Comic Sans MS"/>
              </a:rPr>
              <a:t>TIEMPO</a:t>
            </a:r>
            <a:r>
              <a:rPr sz="2600" b="1" spc="3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DEFINIDO</a:t>
            </a:r>
            <a:r>
              <a:rPr sz="2600" b="1" spc="2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(2 Elementos):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600" b="1" spc="-10" dirty="0">
                <a:latin typeface="Comic Sans MS"/>
                <a:cs typeface="Comic Sans MS"/>
              </a:rPr>
              <a:t>Alarma</a:t>
            </a:r>
            <a:r>
              <a:rPr sz="2600" b="1" spc="-5" dirty="0">
                <a:latin typeface="Comic Sans MS"/>
                <a:cs typeface="Comic Sans MS"/>
              </a:rPr>
              <a:t> PU</a:t>
            </a:r>
            <a:r>
              <a:rPr sz="2600" b="1" spc="-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:</a:t>
            </a:r>
            <a:r>
              <a:rPr sz="2600" b="1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110% Vnom.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600" b="1" spc="-5" dirty="0">
                <a:latin typeface="Comic Sans MS"/>
                <a:cs typeface="Comic Sans MS"/>
              </a:rPr>
              <a:t>Tiempo:</a:t>
            </a:r>
            <a:r>
              <a:rPr sz="2600" b="1" spc="39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10&lt; </a:t>
            </a:r>
            <a:r>
              <a:rPr sz="2600" dirty="0">
                <a:latin typeface="Comic Sans MS"/>
                <a:cs typeface="Comic Sans MS"/>
              </a:rPr>
              <a:t>t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&lt;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15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600" b="1" spc="-5" dirty="0">
                <a:latin typeface="Comic Sans MS"/>
                <a:cs typeface="Comic Sans MS"/>
              </a:rPr>
              <a:t>Trip PU</a:t>
            </a:r>
            <a:r>
              <a:rPr sz="2600" b="1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:</a:t>
            </a:r>
            <a:r>
              <a:rPr sz="2600" b="1" spc="-3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150</a:t>
            </a:r>
            <a:r>
              <a:rPr sz="2600" dirty="0">
                <a:latin typeface="Comic Sans MS"/>
                <a:cs typeface="Comic Sans MS"/>
              </a:rPr>
              <a:t>%</a:t>
            </a:r>
            <a:r>
              <a:rPr sz="2600" spc="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Vnom.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600" b="1" spc="-5" dirty="0">
                <a:latin typeface="Comic Sans MS"/>
                <a:cs typeface="Comic Sans MS"/>
              </a:rPr>
              <a:t>Tiempo</a:t>
            </a:r>
            <a:r>
              <a:rPr sz="2600" b="1" spc="-2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:</a:t>
            </a:r>
            <a:r>
              <a:rPr sz="2600" b="1" spc="39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2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069335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46482" y="21335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0886"/>
                </a:lnTo>
                <a:lnTo>
                  <a:pt x="76961" y="236982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0896"/>
                </a:lnTo>
                <a:lnTo>
                  <a:pt x="0" y="348234"/>
                </a:lnTo>
                <a:lnTo>
                  <a:pt x="3048" y="381762"/>
                </a:lnTo>
                <a:lnTo>
                  <a:pt x="21336" y="416051"/>
                </a:lnTo>
                <a:lnTo>
                  <a:pt x="46482" y="440436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3870"/>
                </a:lnTo>
                <a:lnTo>
                  <a:pt x="21336" y="508254"/>
                </a:lnTo>
                <a:lnTo>
                  <a:pt x="3048" y="542544"/>
                </a:lnTo>
                <a:lnTo>
                  <a:pt x="0" y="579120"/>
                </a:lnTo>
                <a:lnTo>
                  <a:pt x="3048" y="613410"/>
                </a:lnTo>
                <a:lnTo>
                  <a:pt x="21336" y="646938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4756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4296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210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069335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99466" y="21335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0886"/>
                </a:lnTo>
                <a:lnTo>
                  <a:pt x="268986" y="236982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0896"/>
                </a:lnTo>
                <a:lnTo>
                  <a:pt x="348996" y="348234"/>
                </a:lnTo>
                <a:lnTo>
                  <a:pt x="342900" y="381762"/>
                </a:lnTo>
                <a:lnTo>
                  <a:pt x="324612" y="416051"/>
                </a:lnTo>
                <a:lnTo>
                  <a:pt x="299466" y="440436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3870"/>
                </a:lnTo>
                <a:lnTo>
                  <a:pt x="324612" y="508254"/>
                </a:lnTo>
                <a:lnTo>
                  <a:pt x="342900" y="542544"/>
                </a:lnTo>
                <a:lnTo>
                  <a:pt x="348996" y="579120"/>
                </a:lnTo>
                <a:lnTo>
                  <a:pt x="342900" y="613410"/>
                </a:lnTo>
                <a:lnTo>
                  <a:pt x="324612" y="646938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4756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4296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210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3821429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10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3527"/>
                </a:lnTo>
                <a:lnTo>
                  <a:pt x="231648" y="0"/>
                </a:lnTo>
                <a:lnTo>
                  <a:pt x="237744" y="33527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3527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052315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114299"/>
                </a:moveTo>
                <a:lnTo>
                  <a:pt x="21335" y="46481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6" y="22098"/>
                </a:lnTo>
                <a:lnTo>
                  <a:pt x="209550" y="46481"/>
                </a:lnTo>
                <a:lnTo>
                  <a:pt x="225551" y="80771"/>
                </a:lnTo>
                <a:lnTo>
                  <a:pt x="231648" y="114299"/>
                </a:lnTo>
                <a:lnTo>
                  <a:pt x="237744" y="80771"/>
                </a:lnTo>
                <a:lnTo>
                  <a:pt x="252984" y="46481"/>
                </a:lnTo>
                <a:lnTo>
                  <a:pt x="277368" y="22098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2098"/>
                </a:lnTo>
                <a:lnTo>
                  <a:pt x="441198" y="46481"/>
                </a:lnTo>
                <a:lnTo>
                  <a:pt x="456438" y="80771"/>
                </a:lnTo>
                <a:lnTo>
                  <a:pt x="463295" y="114299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53187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166615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60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86" y="3177432"/>
            <a:ext cx="3655060" cy="709295"/>
            <a:chOff x="28086" y="3177432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37338" y="3300221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358895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58674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531870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2098"/>
                  </a:lnTo>
                  <a:lnTo>
                    <a:pt x="348995" y="0"/>
                  </a:lnTo>
                  <a:lnTo>
                    <a:pt x="311658" y="6096"/>
                  </a:lnTo>
                  <a:lnTo>
                    <a:pt x="281177" y="22098"/>
                  </a:lnTo>
                  <a:lnTo>
                    <a:pt x="252983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1" y="80772"/>
                  </a:lnTo>
                  <a:lnTo>
                    <a:pt x="210311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771" y="6096"/>
                  </a:lnTo>
                  <a:lnTo>
                    <a:pt x="46481" y="22098"/>
                  </a:lnTo>
                  <a:lnTo>
                    <a:pt x="22097" y="46482"/>
                  </a:lnTo>
                  <a:lnTo>
                    <a:pt x="6095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186683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6542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2"/>
                  </a:lnTo>
                  <a:lnTo>
                    <a:pt x="957071" y="690372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6542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3" y="3531870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374136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7734"/>
                  </a:moveTo>
                  <a:lnTo>
                    <a:pt x="0" y="117348"/>
                  </a:lnTo>
                  <a:lnTo>
                    <a:pt x="12192" y="80772"/>
                  </a:lnTo>
                  <a:lnTo>
                    <a:pt x="61721" y="22098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2098"/>
                  </a:lnTo>
                  <a:lnTo>
                    <a:pt x="240792" y="49530"/>
                  </a:lnTo>
                  <a:lnTo>
                    <a:pt x="274320" y="117348"/>
                  </a:lnTo>
                  <a:lnTo>
                    <a:pt x="277368" y="157734"/>
                  </a:lnTo>
                  <a:lnTo>
                    <a:pt x="277368" y="197358"/>
                  </a:lnTo>
                  <a:lnTo>
                    <a:pt x="290322" y="234696"/>
                  </a:lnTo>
                  <a:lnTo>
                    <a:pt x="311657" y="265176"/>
                  </a:lnTo>
                  <a:lnTo>
                    <a:pt x="339090" y="293369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3369"/>
                  </a:lnTo>
                  <a:lnTo>
                    <a:pt x="518159" y="265176"/>
                  </a:lnTo>
                  <a:lnTo>
                    <a:pt x="540258" y="234696"/>
                  </a:lnTo>
                  <a:lnTo>
                    <a:pt x="552450" y="197358"/>
                  </a:lnTo>
                  <a:lnTo>
                    <a:pt x="555498" y="1577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531870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531870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2837688"/>
            <a:ext cx="645795" cy="1388110"/>
            <a:chOff x="8430767" y="2837688"/>
            <a:chExt cx="645795" cy="1388110"/>
          </a:xfrm>
        </p:grpSpPr>
        <p:sp>
          <p:nvSpPr>
            <p:cNvPr id="20" name="object 20"/>
            <p:cNvSpPr/>
            <p:nvPr/>
          </p:nvSpPr>
          <p:spPr>
            <a:xfrm>
              <a:off x="8430767" y="3531870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2837688"/>
              <a:ext cx="0" cy="1388110"/>
            </a:xfrm>
            <a:custGeom>
              <a:avLst/>
              <a:gdLst/>
              <a:ahLst/>
              <a:cxnLst/>
              <a:rect l="l" t="t" r="r" b="b"/>
              <a:pathLst>
                <a:path h="1388110">
                  <a:moveTo>
                    <a:pt x="0" y="0"/>
                  </a:moveTo>
                  <a:lnTo>
                    <a:pt x="0" y="138760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963167" y="3531870"/>
            <a:ext cx="0" cy="462915"/>
          </a:xfrm>
          <a:custGeom>
            <a:avLst/>
            <a:gdLst/>
            <a:ahLst/>
            <a:cxnLst/>
            <a:rect l="l" t="t" r="r" b="b"/>
            <a:pathLst>
              <a:path h="462914">
                <a:moveTo>
                  <a:pt x="0" y="0"/>
                </a:moveTo>
                <a:lnTo>
                  <a:pt x="0" y="462534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238738" y="2411928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51" y="3479184"/>
            <a:ext cx="104609" cy="104609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51" y="3479184"/>
            <a:ext cx="104609" cy="104609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6510419" y="4101738"/>
            <a:ext cx="1167765" cy="654050"/>
            <a:chOff x="6510419" y="4101738"/>
            <a:chExt cx="1167765" cy="654050"/>
          </a:xfrm>
        </p:grpSpPr>
        <p:sp>
          <p:nvSpPr>
            <p:cNvPr id="27" name="object 27"/>
            <p:cNvSpPr/>
            <p:nvPr/>
          </p:nvSpPr>
          <p:spPr>
            <a:xfrm>
              <a:off x="6519671" y="4110989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82967" y="4110990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214615" y="4342638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523226" y="4746497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485888" y="4706112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446264" y="4669536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63611" y="4514850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214615" y="4342638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706629" y="3142682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99795" y="3142682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82745" y="3300222"/>
            <a:ext cx="581025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4263390" y="3435749"/>
            <a:ext cx="2487930" cy="558800"/>
            <a:chOff x="4263390" y="3435749"/>
            <a:chExt cx="2487930" cy="558800"/>
          </a:xfrm>
        </p:grpSpPr>
        <p:sp>
          <p:nvSpPr>
            <p:cNvPr id="39" name="object 39"/>
            <p:cNvSpPr/>
            <p:nvPr/>
          </p:nvSpPr>
          <p:spPr>
            <a:xfrm>
              <a:off x="6057138" y="3531870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263390" y="3531870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668012" y="3821430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7"/>
                  </a:lnTo>
                  <a:lnTo>
                    <a:pt x="80010" y="108203"/>
                  </a:lnTo>
                  <a:lnTo>
                    <a:pt x="117348" y="114299"/>
                  </a:lnTo>
                  <a:lnTo>
                    <a:pt x="150876" y="108203"/>
                  </a:lnTo>
                  <a:lnTo>
                    <a:pt x="185166" y="92201"/>
                  </a:lnTo>
                  <a:lnTo>
                    <a:pt x="209550" y="67817"/>
                  </a:lnTo>
                  <a:lnTo>
                    <a:pt x="224790" y="33527"/>
                  </a:lnTo>
                  <a:lnTo>
                    <a:pt x="230886" y="0"/>
                  </a:lnTo>
                  <a:lnTo>
                    <a:pt x="237744" y="33527"/>
                  </a:lnTo>
                  <a:lnTo>
                    <a:pt x="252984" y="67817"/>
                  </a:lnTo>
                  <a:lnTo>
                    <a:pt x="277368" y="92201"/>
                  </a:lnTo>
                  <a:lnTo>
                    <a:pt x="311657" y="108203"/>
                  </a:lnTo>
                  <a:lnTo>
                    <a:pt x="348234" y="114299"/>
                  </a:lnTo>
                  <a:lnTo>
                    <a:pt x="382524" y="108203"/>
                  </a:lnTo>
                  <a:lnTo>
                    <a:pt x="416814" y="92201"/>
                  </a:lnTo>
                  <a:lnTo>
                    <a:pt x="441198" y="67817"/>
                  </a:lnTo>
                  <a:lnTo>
                    <a:pt x="456438" y="33527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898897" y="35318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74" y="3479184"/>
              <a:ext cx="104609" cy="104609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5593841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2098"/>
                  </a:lnTo>
                  <a:lnTo>
                    <a:pt x="348996" y="0"/>
                  </a:lnTo>
                  <a:lnTo>
                    <a:pt x="311658" y="6096"/>
                  </a:lnTo>
                  <a:lnTo>
                    <a:pt x="281178" y="22098"/>
                  </a:lnTo>
                  <a:lnTo>
                    <a:pt x="252984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2" y="80772"/>
                  </a:lnTo>
                  <a:lnTo>
                    <a:pt x="210312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010" y="6096"/>
                  </a:lnTo>
                  <a:lnTo>
                    <a:pt x="46481" y="22098"/>
                  </a:lnTo>
                  <a:lnTo>
                    <a:pt x="21336" y="46482"/>
                  </a:lnTo>
                  <a:lnTo>
                    <a:pt x="6096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479541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825490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4658759" y="4043064"/>
            <a:ext cx="481330" cy="413384"/>
            <a:chOff x="4658759" y="4043064"/>
            <a:chExt cx="481330" cy="413384"/>
          </a:xfrm>
        </p:grpSpPr>
        <p:sp>
          <p:nvSpPr>
            <p:cNvPr id="48" name="object 48"/>
            <p:cNvSpPr/>
            <p:nvPr/>
          </p:nvSpPr>
          <p:spPr>
            <a:xfrm>
              <a:off x="4668011" y="4052316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114300"/>
                  </a:moveTo>
                  <a:lnTo>
                    <a:pt x="21335" y="46482"/>
                  </a:lnTo>
                  <a:lnTo>
                    <a:pt x="80009" y="6096"/>
                  </a:lnTo>
                  <a:lnTo>
                    <a:pt x="117348" y="0"/>
                  </a:lnTo>
                  <a:lnTo>
                    <a:pt x="150876" y="6096"/>
                  </a:lnTo>
                  <a:lnTo>
                    <a:pt x="185166" y="22098"/>
                  </a:lnTo>
                  <a:lnTo>
                    <a:pt x="209550" y="46481"/>
                  </a:lnTo>
                  <a:lnTo>
                    <a:pt x="224790" y="80772"/>
                  </a:lnTo>
                  <a:lnTo>
                    <a:pt x="230886" y="114299"/>
                  </a:lnTo>
                  <a:lnTo>
                    <a:pt x="237744" y="80771"/>
                  </a:lnTo>
                  <a:lnTo>
                    <a:pt x="252984" y="46481"/>
                  </a:lnTo>
                  <a:lnTo>
                    <a:pt x="277368" y="22098"/>
                  </a:lnTo>
                  <a:lnTo>
                    <a:pt x="311657" y="6095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2098"/>
                  </a:lnTo>
                  <a:lnTo>
                    <a:pt x="441198" y="46481"/>
                  </a:lnTo>
                  <a:lnTo>
                    <a:pt x="456438" y="80771"/>
                  </a:lnTo>
                  <a:lnTo>
                    <a:pt x="462534" y="11429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898897" y="4166616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6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4652266" y="3142682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850885" y="3300221"/>
            <a:ext cx="580390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568953" y="3142682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1728660" y="4440618"/>
            <a:ext cx="553085" cy="549275"/>
            <a:chOff x="1728660" y="4440618"/>
            <a:chExt cx="553085" cy="549275"/>
          </a:xfrm>
        </p:grpSpPr>
        <p:sp>
          <p:nvSpPr>
            <p:cNvPr id="54" name="object 54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521970" y="259079"/>
                  </a:moveTo>
                  <a:lnTo>
                    <a:pt x="515873" y="206501"/>
                  </a:lnTo>
                  <a:lnTo>
                    <a:pt x="499872" y="154685"/>
                  </a:lnTo>
                  <a:lnTo>
                    <a:pt x="472440" y="108203"/>
                  </a:lnTo>
                  <a:lnTo>
                    <a:pt x="435101" y="67817"/>
                  </a:lnTo>
                  <a:lnTo>
                    <a:pt x="392429" y="34289"/>
                  </a:lnTo>
                  <a:lnTo>
                    <a:pt x="342900" y="12953"/>
                  </a:lnTo>
                  <a:lnTo>
                    <a:pt x="287274" y="0"/>
                  </a:lnTo>
                  <a:lnTo>
                    <a:pt x="234696" y="0"/>
                  </a:lnTo>
                  <a:lnTo>
                    <a:pt x="179070" y="12953"/>
                  </a:lnTo>
                  <a:lnTo>
                    <a:pt x="129539" y="34289"/>
                  </a:lnTo>
                  <a:lnTo>
                    <a:pt x="86105" y="67817"/>
                  </a:lnTo>
                  <a:lnTo>
                    <a:pt x="49529" y="108203"/>
                  </a:lnTo>
                  <a:lnTo>
                    <a:pt x="21335" y="154685"/>
                  </a:lnTo>
                  <a:lnTo>
                    <a:pt x="6095" y="206501"/>
                  </a:lnTo>
                  <a:lnTo>
                    <a:pt x="0" y="259079"/>
                  </a:lnTo>
                  <a:lnTo>
                    <a:pt x="6096" y="314705"/>
                  </a:lnTo>
                  <a:lnTo>
                    <a:pt x="21335" y="367283"/>
                  </a:lnTo>
                  <a:lnTo>
                    <a:pt x="49529" y="413003"/>
                  </a:lnTo>
                  <a:lnTo>
                    <a:pt x="86106" y="453389"/>
                  </a:lnTo>
                  <a:lnTo>
                    <a:pt x="129540" y="484631"/>
                  </a:lnTo>
                  <a:lnTo>
                    <a:pt x="179070" y="509016"/>
                  </a:lnTo>
                  <a:lnTo>
                    <a:pt x="234696" y="518159"/>
                  </a:lnTo>
                  <a:lnTo>
                    <a:pt x="287274" y="518159"/>
                  </a:lnTo>
                  <a:lnTo>
                    <a:pt x="342900" y="509016"/>
                  </a:lnTo>
                  <a:lnTo>
                    <a:pt x="392429" y="484631"/>
                  </a:lnTo>
                  <a:lnTo>
                    <a:pt x="435101" y="453389"/>
                  </a:lnTo>
                  <a:lnTo>
                    <a:pt x="472440" y="413003"/>
                  </a:lnTo>
                  <a:lnTo>
                    <a:pt x="499872" y="367283"/>
                  </a:lnTo>
                  <a:lnTo>
                    <a:pt x="515873" y="314705"/>
                  </a:lnTo>
                  <a:lnTo>
                    <a:pt x="521970" y="25907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0" y="259079"/>
                  </a:moveTo>
                  <a:lnTo>
                    <a:pt x="6095" y="206501"/>
                  </a:lnTo>
                  <a:lnTo>
                    <a:pt x="21335" y="154685"/>
                  </a:lnTo>
                  <a:lnTo>
                    <a:pt x="49529" y="108203"/>
                  </a:lnTo>
                  <a:lnTo>
                    <a:pt x="86105" y="67817"/>
                  </a:lnTo>
                  <a:lnTo>
                    <a:pt x="129539" y="34289"/>
                  </a:lnTo>
                  <a:lnTo>
                    <a:pt x="179070" y="12953"/>
                  </a:lnTo>
                  <a:lnTo>
                    <a:pt x="234696" y="0"/>
                  </a:lnTo>
                  <a:lnTo>
                    <a:pt x="287274" y="0"/>
                  </a:lnTo>
                  <a:lnTo>
                    <a:pt x="342900" y="12953"/>
                  </a:lnTo>
                  <a:lnTo>
                    <a:pt x="392429" y="34289"/>
                  </a:lnTo>
                  <a:lnTo>
                    <a:pt x="435101" y="67817"/>
                  </a:lnTo>
                  <a:lnTo>
                    <a:pt x="472440" y="108203"/>
                  </a:lnTo>
                  <a:lnTo>
                    <a:pt x="499872" y="154685"/>
                  </a:lnTo>
                  <a:lnTo>
                    <a:pt x="515873" y="206501"/>
                  </a:lnTo>
                  <a:lnTo>
                    <a:pt x="521970" y="259079"/>
                  </a:lnTo>
                  <a:lnTo>
                    <a:pt x="515873" y="314705"/>
                  </a:lnTo>
                  <a:lnTo>
                    <a:pt x="499872" y="367283"/>
                  </a:lnTo>
                  <a:lnTo>
                    <a:pt x="472440" y="413003"/>
                  </a:lnTo>
                  <a:lnTo>
                    <a:pt x="435101" y="453389"/>
                  </a:lnTo>
                  <a:lnTo>
                    <a:pt x="392429" y="484631"/>
                  </a:lnTo>
                  <a:lnTo>
                    <a:pt x="342900" y="509016"/>
                  </a:lnTo>
                  <a:lnTo>
                    <a:pt x="287274" y="518159"/>
                  </a:lnTo>
                  <a:lnTo>
                    <a:pt x="234696" y="518159"/>
                  </a:lnTo>
                  <a:lnTo>
                    <a:pt x="179070" y="509016"/>
                  </a:lnTo>
                  <a:lnTo>
                    <a:pt x="129540" y="484631"/>
                  </a:lnTo>
                  <a:lnTo>
                    <a:pt x="86106" y="453389"/>
                  </a:lnTo>
                  <a:lnTo>
                    <a:pt x="49529" y="413003"/>
                  </a:lnTo>
                  <a:lnTo>
                    <a:pt x="21335" y="367283"/>
                  </a:lnTo>
                  <a:lnTo>
                    <a:pt x="6096" y="314705"/>
                  </a:lnTo>
                  <a:lnTo>
                    <a:pt x="0" y="259079"/>
                  </a:lnTo>
                  <a:close/>
                </a:path>
              </a:pathLst>
            </a:custGeom>
            <a:ln w="30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1864095" y="4579053"/>
            <a:ext cx="27876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15" dirty="0">
                <a:latin typeface="Comic Sans MS"/>
                <a:cs typeface="Comic Sans MS"/>
              </a:rPr>
              <a:t>59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2266187" y="4456176"/>
            <a:ext cx="790575" cy="268605"/>
            <a:chOff x="2266187" y="4456176"/>
            <a:chExt cx="790575" cy="268605"/>
          </a:xfrm>
        </p:grpSpPr>
        <p:sp>
          <p:nvSpPr>
            <p:cNvPr id="58" name="object 58"/>
            <p:cNvSpPr/>
            <p:nvPr/>
          </p:nvSpPr>
          <p:spPr>
            <a:xfrm>
              <a:off x="3047237" y="4456176"/>
              <a:ext cx="0" cy="259079"/>
            </a:xfrm>
            <a:custGeom>
              <a:avLst/>
              <a:gdLst/>
              <a:ahLst/>
              <a:cxnLst/>
              <a:rect l="l" t="t" r="r" b="b"/>
              <a:pathLst>
                <a:path h="259079">
                  <a:moveTo>
                    <a:pt x="0" y="0"/>
                  </a:moveTo>
                  <a:lnTo>
                    <a:pt x="0" y="25907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266187" y="4715255"/>
              <a:ext cx="781050" cy="0"/>
            </a:xfrm>
            <a:custGeom>
              <a:avLst/>
              <a:gdLst/>
              <a:ahLst/>
              <a:cxnLst/>
              <a:rect l="l" t="t" r="r" b="b"/>
              <a:pathLst>
                <a:path w="781050">
                  <a:moveTo>
                    <a:pt x="0" y="0"/>
                  </a:moveTo>
                  <a:lnTo>
                    <a:pt x="78105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22881" y="3470399"/>
            <a:ext cx="45726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Overvoltage</a:t>
            </a:r>
            <a:r>
              <a:rPr sz="4800" b="0" spc="-40" dirty="0">
                <a:latin typeface="Arial MT"/>
                <a:cs typeface="Arial MT"/>
              </a:rPr>
              <a:t> </a:t>
            </a:r>
            <a:r>
              <a:rPr sz="4800" b="0" spc="-5" dirty="0">
                <a:latin typeface="Arial MT"/>
                <a:cs typeface="Arial MT"/>
              </a:rPr>
              <a:t>(59)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95069" y="4304664"/>
            <a:ext cx="7375525" cy="1242060"/>
          </a:xfrm>
          <a:custGeom>
            <a:avLst/>
            <a:gdLst/>
            <a:ahLst/>
            <a:cxnLst/>
            <a:rect l="l" t="t" r="r" b="b"/>
            <a:pathLst>
              <a:path w="7375525" h="1242060">
                <a:moveTo>
                  <a:pt x="7374915" y="596188"/>
                </a:moveTo>
                <a:lnTo>
                  <a:pt x="7369378" y="547509"/>
                </a:lnTo>
                <a:lnTo>
                  <a:pt x="7358304" y="500697"/>
                </a:lnTo>
                <a:lnTo>
                  <a:pt x="7341705" y="457009"/>
                </a:lnTo>
                <a:lnTo>
                  <a:pt x="7319556" y="417703"/>
                </a:lnTo>
                <a:lnTo>
                  <a:pt x="7291883" y="384035"/>
                </a:lnTo>
                <a:lnTo>
                  <a:pt x="7249287" y="384035"/>
                </a:lnTo>
                <a:lnTo>
                  <a:pt x="7259587" y="356958"/>
                </a:lnTo>
                <a:lnTo>
                  <a:pt x="7270661" y="310159"/>
                </a:lnTo>
                <a:lnTo>
                  <a:pt x="7276198" y="261467"/>
                </a:lnTo>
                <a:lnTo>
                  <a:pt x="7276198" y="212153"/>
                </a:lnTo>
                <a:lnTo>
                  <a:pt x="7270661" y="163474"/>
                </a:lnTo>
                <a:lnTo>
                  <a:pt x="7259587" y="116662"/>
                </a:lnTo>
                <a:lnTo>
                  <a:pt x="7242988" y="72974"/>
                </a:lnTo>
                <a:lnTo>
                  <a:pt x="7220839" y="33667"/>
                </a:lnTo>
                <a:lnTo>
                  <a:pt x="7193166" y="0"/>
                </a:lnTo>
                <a:lnTo>
                  <a:pt x="1666722" y="0"/>
                </a:lnTo>
                <a:lnTo>
                  <a:pt x="1639049" y="33667"/>
                </a:lnTo>
                <a:lnTo>
                  <a:pt x="1616900" y="72974"/>
                </a:lnTo>
                <a:lnTo>
                  <a:pt x="1600301" y="116662"/>
                </a:lnTo>
                <a:lnTo>
                  <a:pt x="1589227" y="163474"/>
                </a:lnTo>
                <a:lnTo>
                  <a:pt x="1583690" y="212153"/>
                </a:lnTo>
                <a:lnTo>
                  <a:pt x="1583690" y="261467"/>
                </a:lnTo>
                <a:lnTo>
                  <a:pt x="1589227" y="310159"/>
                </a:lnTo>
                <a:lnTo>
                  <a:pt x="1600301" y="356958"/>
                </a:lnTo>
                <a:lnTo>
                  <a:pt x="1610588" y="384035"/>
                </a:lnTo>
                <a:lnTo>
                  <a:pt x="83032" y="384035"/>
                </a:lnTo>
                <a:lnTo>
                  <a:pt x="55346" y="417703"/>
                </a:lnTo>
                <a:lnTo>
                  <a:pt x="33210" y="457009"/>
                </a:lnTo>
                <a:lnTo>
                  <a:pt x="16598" y="500697"/>
                </a:lnTo>
                <a:lnTo>
                  <a:pt x="5524" y="547509"/>
                </a:lnTo>
                <a:lnTo>
                  <a:pt x="0" y="596188"/>
                </a:lnTo>
                <a:lnTo>
                  <a:pt x="0" y="645502"/>
                </a:lnTo>
                <a:lnTo>
                  <a:pt x="5524" y="694194"/>
                </a:lnTo>
                <a:lnTo>
                  <a:pt x="16598" y="740994"/>
                </a:lnTo>
                <a:lnTo>
                  <a:pt x="33210" y="784682"/>
                </a:lnTo>
                <a:lnTo>
                  <a:pt x="49072" y="812863"/>
                </a:lnTo>
                <a:lnTo>
                  <a:pt x="33210" y="841044"/>
                </a:lnTo>
                <a:lnTo>
                  <a:pt x="16598" y="884732"/>
                </a:lnTo>
                <a:lnTo>
                  <a:pt x="5524" y="931545"/>
                </a:lnTo>
                <a:lnTo>
                  <a:pt x="0" y="980224"/>
                </a:lnTo>
                <a:lnTo>
                  <a:pt x="0" y="1029538"/>
                </a:lnTo>
                <a:lnTo>
                  <a:pt x="5524" y="1078230"/>
                </a:lnTo>
                <a:lnTo>
                  <a:pt x="16598" y="1125029"/>
                </a:lnTo>
                <a:lnTo>
                  <a:pt x="33210" y="1168717"/>
                </a:lnTo>
                <a:lnTo>
                  <a:pt x="55346" y="1208024"/>
                </a:lnTo>
                <a:lnTo>
                  <a:pt x="83032" y="1241704"/>
                </a:lnTo>
                <a:lnTo>
                  <a:pt x="2278469" y="1241704"/>
                </a:lnTo>
                <a:lnTo>
                  <a:pt x="2306142" y="1208024"/>
                </a:lnTo>
                <a:lnTo>
                  <a:pt x="2328278" y="1168717"/>
                </a:lnTo>
                <a:lnTo>
                  <a:pt x="2344890" y="1125029"/>
                </a:lnTo>
                <a:lnTo>
                  <a:pt x="2355964" y="1078230"/>
                </a:lnTo>
                <a:lnTo>
                  <a:pt x="2361501" y="1029538"/>
                </a:lnTo>
                <a:lnTo>
                  <a:pt x="2361501" y="980224"/>
                </a:lnTo>
                <a:lnTo>
                  <a:pt x="2355964" y="931545"/>
                </a:lnTo>
                <a:lnTo>
                  <a:pt x="2344890" y="884732"/>
                </a:lnTo>
                <a:lnTo>
                  <a:pt x="2334590" y="857669"/>
                </a:lnTo>
                <a:lnTo>
                  <a:pt x="7291883" y="857669"/>
                </a:lnTo>
                <a:lnTo>
                  <a:pt x="7319556" y="823988"/>
                </a:lnTo>
                <a:lnTo>
                  <a:pt x="7341705" y="784682"/>
                </a:lnTo>
                <a:lnTo>
                  <a:pt x="7358304" y="740994"/>
                </a:lnTo>
                <a:lnTo>
                  <a:pt x="7369378" y="694194"/>
                </a:lnTo>
                <a:lnTo>
                  <a:pt x="7374915" y="645502"/>
                </a:lnTo>
                <a:lnTo>
                  <a:pt x="7374915" y="59618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29300" y="970277"/>
            <a:ext cx="23704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Overvoltage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1222499" y="1817622"/>
            <a:ext cx="7576184" cy="455168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4965" marR="348615" indent="-342900">
              <a:lnSpc>
                <a:spcPts val="3020"/>
              </a:lnSpc>
              <a:spcBef>
                <a:spcPts val="484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Generator overvoltage may occur without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necessarily exceeding </a:t>
            </a:r>
            <a:r>
              <a:rPr sz="2800" dirty="0">
                <a:latin typeface="Arial MT"/>
                <a:cs typeface="Arial MT"/>
              </a:rPr>
              <a:t>the V/Hz </a:t>
            </a:r>
            <a:r>
              <a:rPr sz="2800" spc="-5" dirty="0">
                <a:latin typeface="Arial MT"/>
                <a:cs typeface="Arial MT"/>
              </a:rPr>
              <a:t>limits of </a:t>
            </a:r>
            <a:r>
              <a:rPr sz="2800" dirty="0">
                <a:latin typeface="Arial MT"/>
                <a:cs typeface="Arial MT"/>
              </a:rPr>
              <a:t>the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machine.</a:t>
            </a:r>
            <a:endParaRPr sz="2800">
              <a:latin typeface="Arial MT"/>
              <a:cs typeface="Arial MT"/>
            </a:endParaRPr>
          </a:p>
          <a:p>
            <a:pPr marL="354965" marR="358140" indent="-342900">
              <a:lnSpc>
                <a:spcPts val="3020"/>
              </a:lnSpc>
              <a:spcBef>
                <a:spcPts val="690"/>
              </a:spcBef>
              <a:buChar char="•"/>
              <a:tabLst>
                <a:tab pos="354965" algn="l"/>
                <a:tab pos="355600" algn="l"/>
                <a:tab pos="2118995" algn="l"/>
              </a:tabLst>
            </a:pPr>
            <a:r>
              <a:rPr sz="2800" dirty="0">
                <a:latin typeface="Arial MT"/>
                <a:cs typeface="Arial MT"/>
              </a:rPr>
              <a:t>Protection for generator overvoltage is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provided with a frequency-compensated (or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frequency	insensitive)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overvoltage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relay.</a:t>
            </a:r>
            <a:endParaRPr sz="2800">
              <a:latin typeface="Arial MT"/>
              <a:cs typeface="Arial MT"/>
            </a:endParaRPr>
          </a:p>
          <a:p>
            <a:pPr marL="354965" marR="5080" indent="-342900" algn="just">
              <a:lnSpc>
                <a:spcPts val="3020"/>
              </a:lnSpc>
              <a:spcBef>
                <a:spcPts val="690"/>
              </a:spcBef>
              <a:buChar char="•"/>
              <a:tabLst>
                <a:tab pos="355600" algn="l"/>
              </a:tabLst>
            </a:pPr>
            <a:r>
              <a:rPr sz="2800" spc="-5" dirty="0">
                <a:latin typeface="Arial MT"/>
                <a:cs typeface="Arial MT"/>
              </a:rPr>
              <a:t>The </a:t>
            </a:r>
            <a:r>
              <a:rPr sz="2800" dirty="0">
                <a:latin typeface="Arial MT"/>
                <a:cs typeface="Arial MT"/>
              </a:rPr>
              <a:t>relay should have both an instantaneous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unit and a time delay unit with an inverse time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characteristic.</a:t>
            </a:r>
            <a:endParaRPr sz="2800">
              <a:latin typeface="Arial MT"/>
              <a:cs typeface="Arial MT"/>
            </a:endParaRPr>
          </a:p>
          <a:p>
            <a:pPr marL="354965" marR="601345" indent="-342900" algn="just">
              <a:lnSpc>
                <a:spcPts val="3020"/>
              </a:lnSpc>
              <a:spcBef>
                <a:spcPts val="690"/>
              </a:spcBef>
              <a:buChar char="•"/>
              <a:tabLst>
                <a:tab pos="355600" algn="l"/>
              </a:tabLst>
            </a:pPr>
            <a:r>
              <a:rPr sz="2800" spc="-5" dirty="0">
                <a:latin typeface="Arial MT"/>
                <a:cs typeface="Arial MT"/>
              </a:rPr>
              <a:t>Two </a:t>
            </a:r>
            <a:r>
              <a:rPr sz="2800" dirty="0">
                <a:latin typeface="Arial MT"/>
                <a:cs typeface="Arial MT"/>
              </a:rPr>
              <a:t>definite time delay relays can also be </a:t>
            </a:r>
            <a:r>
              <a:rPr sz="2800" spc="-7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applied.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29300" y="970277"/>
            <a:ext cx="23704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Overvoltage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909637" y="1747837"/>
            <a:ext cx="8239125" cy="4276725"/>
            <a:chOff x="909637" y="1747837"/>
            <a:chExt cx="8239125" cy="4276725"/>
          </a:xfrm>
        </p:grpSpPr>
        <p:sp>
          <p:nvSpPr>
            <p:cNvPr id="4" name="object 4"/>
            <p:cNvSpPr/>
            <p:nvPr/>
          </p:nvSpPr>
          <p:spPr>
            <a:xfrm>
              <a:off x="914400" y="1752600"/>
              <a:ext cx="8229600" cy="4267200"/>
            </a:xfrm>
            <a:custGeom>
              <a:avLst/>
              <a:gdLst/>
              <a:ahLst/>
              <a:cxnLst/>
              <a:rect l="l" t="t" r="r" b="b"/>
              <a:pathLst>
                <a:path w="8229600" h="4267200">
                  <a:moveTo>
                    <a:pt x="8229600" y="4267200"/>
                  </a:moveTo>
                  <a:lnTo>
                    <a:pt x="8229600" y="0"/>
                  </a:lnTo>
                  <a:lnTo>
                    <a:pt x="0" y="0"/>
                  </a:lnTo>
                  <a:lnTo>
                    <a:pt x="0" y="4267200"/>
                  </a:lnTo>
                  <a:lnTo>
                    <a:pt x="8229600" y="4267200"/>
                  </a:lnTo>
                  <a:close/>
                </a:path>
              </a:pathLst>
            </a:custGeom>
            <a:solidFill>
              <a:srgbClr val="A6A6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14400" y="1752600"/>
              <a:ext cx="8229600" cy="4267200"/>
            </a:xfrm>
            <a:custGeom>
              <a:avLst/>
              <a:gdLst/>
              <a:ahLst/>
              <a:cxnLst/>
              <a:rect l="l" t="t" r="r" b="b"/>
              <a:pathLst>
                <a:path w="8229600" h="4267200">
                  <a:moveTo>
                    <a:pt x="0" y="0"/>
                  </a:moveTo>
                  <a:lnTo>
                    <a:pt x="0" y="4267200"/>
                  </a:lnTo>
                  <a:lnTo>
                    <a:pt x="8229600" y="4267200"/>
                  </a:lnTo>
                  <a:lnTo>
                    <a:pt x="82296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70103" y="1780284"/>
            <a:ext cx="7771130" cy="3895725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4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C37.102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2400" i="1" spc="-5" dirty="0">
                <a:latin typeface="Arial"/>
                <a:cs typeface="Arial"/>
              </a:rPr>
              <a:t>Relays</a:t>
            </a:r>
            <a:r>
              <a:rPr sz="2400" i="1" spc="20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with</a:t>
            </a:r>
            <a:r>
              <a:rPr sz="2400" i="1" spc="20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inverse</a:t>
            </a:r>
            <a:r>
              <a:rPr sz="2400" i="1" spc="2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time</a:t>
            </a:r>
            <a:r>
              <a:rPr sz="2400" i="1" spc="20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characteristic</a:t>
            </a:r>
            <a:r>
              <a:rPr sz="2400" i="1" spc="20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and</a:t>
            </a:r>
            <a:r>
              <a:rPr sz="2400" i="1" spc="20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instantaneous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950">
              <a:latin typeface="Arial"/>
              <a:cs typeface="Arial"/>
            </a:endParaRPr>
          </a:p>
          <a:p>
            <a:pPr marL="463550" indent="-451484">
              <a:lnSpc>
                <a:spcPct val="100000"/>
              </a:lnSpc>
              <a:buClr>
                <a:srgbClr val="FF0000"/>
              </a:buClr>
              <a:buFont typeface="Wingdings"/>
              <a:buChar char=""/>
              <a:tabLst>
                <a:tab pos="463550" algn="l"/>
                <a:tab pos="464184" algn="l"/>
                <a:tab pos="2545080" algn="l"/>
              </a:tabLst>
            </a:pPr>
            <a:r>
              <a:rPr sz="2400" spc="-5" dirty="0">
                <a:latin typeface="Arial MT"/>
                <a:cs typeface="Arial MT"/>
              </a:rPr>
              <a:t>PU </a:t>
            </a:r>
            <a:r>
              <a:rPr sz="2400" dirty="0">
                <a:latin typeface="Arial MT"/>
                <a:cs typeface="Arial MT"/>
              </a:rPr>
              <a:t>: </a:t>
            </a:r>
            <a:r>
              <a:rPr sz="2400" spc="-5" dirty="0">
                <a:latin typeface="Arial MT"/>
                <a:cs typeface="Arial MT"/>
              </a:rPr>
              <a:t>110%Vn;	</a:t>
            </a:r>
            <a:r>
              <a:rPr sz="2400" dirty="0">
                <a:latin typeface="Arial MT"/>
                <a:cs typeface="Arial MT"/>
              </a:rPr>
              <a:t>t=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2.5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at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140%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of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PU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setting</a:t>
            </a:r>
            <a:endParaRPr sz="2400">
              <a:latin typeface="Arial MT"/>
              <a:cs typeface="Arial MT"/>
            </a:endParaRPr>
          </a:p>
          <a:p>
            <a:pPr marL="463550" indent="-451484">
              <a:lnSpc>
                <a:spcPct val="100000"/>
              </a:lnSpc>
              <a:spcBef>
                <a:spcPts val="570"/>
              </a:spcBef>
              <a:buClr>
                <a:srgbClr val="FF0000"/>
              </a:buClr>
              <a:buFont typeface="Wingdings"/>
              <a:buChar char=""/>
              <a:tabLst>
                <a:tab pos="463550" algn="l"/>
                <a:tab pos="464184" algn="l"/>
              </a:tabLst>
            </a:pPr>
            <a:r>
              <a:rPr sz="2400" dirty="0">
                <a:latin typeface="Arial MT"/>
                <a:cs typeface="Arial MT"/>
              </a:rPr>
              <a:t>Inst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: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130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-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150%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Vn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0000"/>
              </a:buClr>
              <a:buFont typeface="Wingdings"/>
              <a:buChar char=""/>
            </a:pPr>
            <a:endParaRPr sz="34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i="1" spc="-5" dirty="0">
                <a:latin typeface="Arial"/>
                <a:cs typeface="Arial"/>
              </a:rPr>
              <a:t>Relays</a:t>
            </a:r>
            <a:r>
              <a:rPr sz="2400" i="1" spc="5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with</a:t>
            </a:r>
            <a:r>
              <a:rPr sz="2400" i="1" spc="10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definite</a:t>
            </a:r>
            <a:r>
              <a:rPr sz="2400" i="1" spc="1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time</a:t>
            </a:r>
            <a:r>
              <a:rPr sz="2400" i="1" spc="5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characteristic</a:t>
            </a:r>
            <a:r>
              <a:rPr sz="2400" i="1" spc="10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and</a:t>
            </a:r>
            <a:r>
              <a:rPr sz="2400" i="1" spc="1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two</a:t>
            </a:r>
            <a:r>
              <a:rPr sz="2400" i="1" spc="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stages</a:t>
            </a:r>
            <a:endParaRPr sz="2400">
              <a:latin typeface="Arial"/>
              <a:cs typeface="Arial"/>
            </a:endParaRPr>
          </a:p>
          <a:p>
            <a:pPr marL="463550" indent="-451484">
              <a:lnSpc>
                <a:spcPct val="100000"/>
              </a:lnSpc>
              <a:spcBef>
                <a:spcPts val="570"/>
              </a:spcBef>
              <a:buClr>
                <a:srgbClr val="FF0000"/>
              </a:buClr>
              <a:buFont typeface="Wingdings"/>
              <a:buChar char=""/>
              <a:tabLst>
                <a:tab pos="463550" algn="l"/>
                <a:tab pos="464184" algn="l"/>
                <a:tab pos="3425190" algn="l"/>
              </a:tabLst>
            </a:pPr>
            <a:r>
              <a:rPr sz="2400" spc="-5" dirty="0">
                <a:latin typeface="Arial MT"/>
                <a:cs typeface="Arial MT"/>
              </a:rPr>
              <a:t>Alarm PU</a:t>
            </a:r>
            <a:r>
              <a:rPr sz="2400" dirty="0">
                <a:latin typeface="Arial MT"/>
                <a:cs typeface="Arial MT"/>
              </a:rPr>
              <a:t> :</a:t>
            </a:r>
            <a:r>
              <a:rPr sz="2400" spc="-5" dirty="0">
                <a:latin typeface="Arial MT"/>
                <a:cs typeface="Arial MT"/>
              </a:rPr>
              <a:t> 110%Vn;	10&lt;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&lt;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15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</a:t>
            </a:r>
            <a:endParaRPr sz="2400">
              <a:latin typeface="Arial MT"/>
              <a:cs typeface="Arial MT"/>
            </a:endParaRPr>
          </a:p>
          <a:p>
            <a:pPr marL="463550" indent="-451484">
              <a:lnSpc>
                <a:spcPct val="100000"/>
              </a:lnSpc>
              <a:spcBef>
                <a:spcPts val="570"/>
              </a:spcBef>
              <a:buClr>
                <a:srgbClr val="FF0000"/>
              </a:buClr>
              <a:buFont typeface="Wingdings"/>
              <a:buChar char=""/>
              <a:tabLst>
                <a:tab pos="463550" algn="l"/>
                <a:tab pos="464184" algn="l"/>
              </a:tabLst>
            </a:pPr>
            <a:r>
              <a:rPr sz="2400" dirty="0">
                <a:latin typeface="Arial MT"/>
                <a:cs typeface="Arial MT"/>
              </a:rPr>
              <a:t>Trip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PU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: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150%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Vn;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time: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2s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7364" y="788927"/>
            <a:ext cx="601408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Stator</a:t>
            </a:r>
            <a:r>
              <a:rPr spc="-15" dirty="0"/>
              <a:t> </a:t>
            </a:r>
            <a:r>
              <a:rPr spc="-5" dirty="0"/>
              <a:t>Protection</a:t>
            </a:r>
            <a:r>
              <a:rPr spc="-10" dirty="0"/>
              <a:t> </a:t>
            </a:r>
            <a:r>
              <a:rPr spc="-5" dirty="0"/>
              <a:t>for</a:t>
            </a:r>
            <a:r>
              <a:rPr spc="-10" dirty="0"/>
              <a:t> </a:t>
            </a:r>
            <a:r>
              <a:rPr spc="-5" dirty="0"/>
              <a:t>Ground</a:t>
            </a:r>
            <a:r>
              <a:rPr spc="-10" dirty="0"/>
              <a:t> </a:t>
            </a:r>
            <a:r>
              <a:rPr spc="-5" dirty="0"/>
              <a:t>Faults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22494" y="1462094"/>
            <a:ext cx="7002780" cy="512381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7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95%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stator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ground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fault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provided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59N</a:t>
            </a:r>
            <a:endParaRPr sz="2800">
              <a:latin typeface="Arial MT"/>
              <a:cs typeface="Arial MT"/>
            </a:endParaRPr>
          </a:p>
          <a:p>
            <a:pPr marL="354965" indent="-342900">
              <a:lnSpc>
                <a:spcPct val="100000"/>
              </a:lnSpc>
              <a:spcBef>
                <a:spcPts val="68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Tuned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fundamental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frequency</a:t>
            </a:r>
            <a:endParaRPr sz="2800">
              <a:latin typeface="Arial MT"/>
              <a:cs typeface="Arial MT"/>
            </a:endParaRPr>
          </a:p>
          <a:p>
            <a:pPr marL="354965" marR="504190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 MT"/>
                <a:cs typeface="Arial MT"/>
              </a:rPr>
              <a:t>Must </a:t>
            </a:r>
            <a:r>
              <a:rPr sz="2800" dirty="0">
                <a:latin typeface="Arial MT"/>
                <a:cs typeface="Arial MT"/>
              </a:rPr>
              <a:t>work properly from 10 to 80 Hz to </a:t>
            </a:r>
            <a:r>
              <a:rPr sz="2800" spc="-7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provide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protection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during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startup.</a:t>
            </a:r>
            <a:endParaRPr sz="2800">
              <a:latin typeface="Arial MT"/>
              <a:cs typeface="Arial MT"/>
            </a:endParaRPr>
          </a:p>
          <a:p>
            <a:pPr marL="354965" marR="5080" indent="-342900">
              <a:lnSpc>
                <a:spcPct val="100000"/>
              </a:lnSpc>
              <a:spcBef>
                <a:spcPts val="68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Additional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coverage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near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neutral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(last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5%)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provided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by:</a:t>
            </a:r>
            <a:endParaRPr sz="2800">
              <a:latin typeface="Arial MT"/>
              <a:cs typeface="Arial MT"/>
            </a:endParaRPr>
          </a:p>
          <a:p>
            <a:pPr marL="755015" lvl="1" indent="-285750">
              <a:lnSpc>
                <a:spcPct val="100000"/>
              </a:lnSpc>
              <a:spcBef>
                <a:spcPts val="575"/>
              </a:spcBef>
              <a:buChar char="–"/>
              <a:tabLst>
                <a:tab pos="755650" algn="l"/>
              </a:tabLst>
            </a:pPr>
            <a:r>
              <a:rPr sz="2400" dirty="0">
                <a:latin typeface="Arial MT"/>
                <a:cs typeface="Arial MT"/>
              </a:rPr>
              <a:t>27TN: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3rd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harmonic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undervoltage</a:t>
            </a:r>
            <a:endParaRPr sz="2400">
              <a:latin typeface="Arial MT"/>
              <a:cs typeface="Arial MT"/>
            </a:endParaRPr>
          </a:p>
          <a:p>
            <a:pPr marL="755650" marR="410209" lvl="1" indent="-285750">
              <a:lnSpc>
                <a:spcPct val="100000"/>
              </a:lnSpc>
              <a:spcBef>
                <a:spcPts val="570"/>
              </a:spcBef>
              <a:buChar char="–"/>
              <a:tabLst>
                <a:tab pos="755650" algn="l"/>
                <a:tab pos="1568450" algn="l"/>
              </a:tabLst>
            </a:pPr>
            <a:r>
              <a:rPr sz="2400" spc="-5" dirty="0">
                <a:latin typeface="Arial MT"/>
                <a:cs typeface="Arial MT"/>
              </a:rPr>
              <a:t>59D:	Ratio of 3rd harmonic at </a:t>
            </a:r>
            <a:r>
              <a:rPr sz="2400" dirty="0">
                <a:latin typeface="Arial MT"/>
                <a:cs typeface="Arial MT"/>
              </a:rPr>
              <a:t>terminal </a:t>
            </a:r>
            <a:r>
              <a:rPr sz="2400" spc="-5" dirty="0">
                <a:latin typeface="Arial MT"/>
                <a:cs typeface="Arial MT"/>
              </a:rPr>
              <a:t>and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neutral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ends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 winding</a:t>
            </a:r>
            <a:endParaRPr sz="24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6235" algn="l"/>
              </a:tabLst>
            </a:pPr>
            <a:r>
              <a:rPr sz="2800" spc="-5" dirty="0">
                <a:latin typeface="Arial MT"/>
                <a:cs typeface="Arial MT"/>
              </a:rPr>
              <a:t>Full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100%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stator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coverage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64S</a:t>
            </a:r>
            <a:endParaRPr sz="2800">
              <a:latin typeface="Arial MT"/>
              <a:cs typeface="Arial MT"/>
            </a:endParaRPr>
          </a:p>
          <a:p>
            <a:pPr marL="755015" lvl="1" indent="-285750">
              <a:lnSpc>
                <a:spcPct val="100000"/>
              </a:lnSpc>
              <a:spcBef>
                <a:spcPts val="570"/>
              </a:spcBef>
              <a:buChar char="–"/>
              <a:tabLst>
                <a:tab pos="755650" algn="l"/>
              </a:tabLst>
            </a:pPr>
            <a:r>
              <a:rPr sz="2400" dirty="0">
                <a:latin typeface="Arial MT"/>
                <a:cs typeface="Arial MT"/>
              </a:rPr>
              <a:t>Use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sub-harmonic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injection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7472" y="1237488"/>
            <a:ext cx="7985759" cy="3962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0201" y="1146298"/>
            <a:ext cx="80219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59N-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ALTO</a:t>
            </a:r>
            <a:r>
              <a:rPr sz="3200" spc="-1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VOLTAJE EN</a:t>
            </a:r>
            <a:r>
              <a:rPr sz="320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EL</a:t>
            </a:r>
            <a:r>
              <a:rPr sz="3200" spc="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NEUTRO.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200" y="1902278"/>
            <a:ext cx="8486140" cy="3829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La funcion 59N proporciona proteccion contra fallas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 del estator, cuando el generador esta conectado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tierra mediante una alta impedancia (transformador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distribucion).</a:t>
            </a:r>
            <a:endParaRPr sz="2600">
              <a:latin typeface="Comic Sans MS"/>
              <a:cs typeface="Comic Sans MS"/>
            </a:endParaRPr>
          </a:p>
          <a:p>
            <a:pPr marL="12700" marR="635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relevador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usado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función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está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diseñado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19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</a:t>
            </a:r>
            <a:r>
              <a:rPr sz="2600" spc="19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sensible</a:t>
            </a:r>
            <a:r>
              <a:rPr sz="2600" spc="19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19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spc="19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19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frecuencia</a:t>
            </a:r>
            <a:r>
              <a:rPr sz="2600" spc="2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fundamental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e </a:t>
            </a:r>
            <a:r>
              <a:rPr sz="2600" spc="-5" dirty="0">
                <a:latin typeface="Comic Sans MS"/>
                <a:cs typeface="Comic Sans MS"/>
              </a:rPr>
              <a:t>insensible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tensión de tercera armónica </a:t>
            </a:r>
            <a:r>
              <a:rPr sz="2600" dirty="0">
                <a:latin typeface="Comic Sans MS"/>
                <a:cs typeface="Comic Sans MS"/>
              </a:rPr>
              <a:t>y a </a:t>
            </a:r>
            <a:r>
              <a:rPr sz="2600" spc="-5" dirty="0">
                <a:latin typeface="Comic Sans MS"/>
                <a:cs typeface="Comic Sans MS"/>
              </a:rPr>
              <a:t>otras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tensiones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armónicas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secuencia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cero,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están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presentes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neutro del generador.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4235" cy="3432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Puesto que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impedancia de puesta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tierra es grande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comparada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impedancia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</a:t>
            </a:r>
            <a:r>
              <a:rPr sz="2600" spc="-5" dirty="0">
                <a:latin typeface="Comic Sans MS"/>
                <a:cs typeface="Comic Sans MS"/>
              </a:rPr>
              <a:t> generador</a:t>
            </a:r>
            <a:r>
              <a:rPr sz="2600" dirty="0">
                <a:latin typeface="Comic Sans MS"/>
                <a:cs typeface="Comic Sans MS"/>
              </a:rPr>
              <a:t> y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otras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impedancias en el circuito, la tensión total fase-neutro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será imprimida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través del dispositivo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puesta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</a:t>
            </a:r>
            <a:r>
              <a:rPr sz="2600" spc="7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spc="7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SLG</a:t>
            </a:r>
            <a:r>
              <a:rPr sz="2600" spc="75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75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las</a:t>
            </a:r>
            <a:r>
              <a:rPr sz="2600" spc="7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terminales</a:t>
            </a:r>
            <a:r>
              <a:rPr sz="2600" spc="7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generador.</a:t>
            </a:r>
            <a:endParaRPr sz="2600">
              <a:latin typeface="Comic Sans MS"/>
              <a:cs typeface="Comic Sans MS"/>
            </a:endParaRPr>
          </a:p>
          <a:p>
            <a:pPr marL="12700" marR="9525" algn="just">
              <a:lnSpc>
                <a:spcPct val="100000"/>
              </a:lnSpc>
              <a:spcBef>
                <a:spcPts val="1864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función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relación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transformador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distribución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lugar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29758" y="4362192"/>
            <a:ext cx="2299970" cy="946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87020" algn="l"/>
                <a:tab pos="572770" algn="l"/>
              </a:tabLst>
            </a:pPr>
            <a:r>
              <a:rPr sz="1450" b="1" spc="10" dirty="0">
                <a:solidFill>
                  <a:srgbClr val="808000"/>
                </a:solidFill>
                <a:latin typeface="Comic Sans MS"/>
                <a:cs typeface="Comic Sans MS"/>
              </a:rPr>
              <a:t>a	</a:t>
            </a:r>
            <a:r>
              <a:rPr sz="1450" b="1" spc="15" dirty="0">
                <a:solidFill>
                  <a:srgbClr val="808000"/>
                </a:solidFill>
                <a:latin typeface="Comic Sans MS"/>
                <a:cs typeface="Comic Sans MS"/>
              </a:rPr>
              <a:t>b	</a:t>
            </a:r>
            <a:r>
              <a:rPr sz="1450" b="1" spc="10" dirty="0">
                <a:solidFill>
                  <a:srgbClr val="808000"/>
                </a:solidFill>
                <a:latin typeface="Comic Sans MS"/>
                <a:cs typeface="Comic Sans MS"/>
              </a:rPr>
              <a:t>c</a:t>
            </a:r>
            <a:endParaRPr sz="145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650">
              <a:latin typeface="Comic Sans MS"/>
              <a:cs typeface="Comic Sans MS"/>
            </a:endParaRPr>
          </a:p>
          <a:p>
            <a:pPr marL="1108710">
              <a:lnSpc>
                <a:spcPct val="100000"/>
              </a:lnSpc>
              <a:spcBef>
                <a:spcPts val="5"/>
              </a:spcBef>
            </a:pPr>
            <a:r>
              <a:rPr sz="1450" b="1" spc="15" dirty="0">
                <a:solidFill>
                  <a:srgbClr val="0000FF"/>
                </a:solidFill>
                <a:latin typeface="Comic Sans MS"/>
                <a:cs typeface="Comic Sans MS"/>
              </a:rPr>
              <a:t>GENERADOR</a:t>
            </a:r>
            <a:endParaRPr sz="145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54485" y="1478479"/>
            <a:ext cx="311785" cy="3067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50" b="1" spc="-10" dirty="0">
                <a:solidFill>
                  <a:srgbClr val="0000FF"/>
                </a:solidFill>
                <a:latin typeface="Comic Sans MS"/>
                <a:cs typeface="Comic Sans MS"/>
              </a:rPr>
              <a:t>52</a:t>
            </a:r>
            <a:endParaRPr sz="1850">
              <a:latin typeface="Comic Sans MS"/>
              <a:cs typeface="Comic Sans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841753" y="1055370"/>
            <a:ext cx="165735" cy="563245"/>
            <a:chOff x="1841753" y="1055370"/>
            <a:chExt cx="165735" cy="563245"/>
          </a:xfrm>
        </p:grpSpPr>
        <p:sp>
          <p:nvSpPr>
            <p:cNvPr id="6" name="object 6"/>
            <p:cNvSpPr/>
            <p:nvPr/>
          </p:nvSpPr>
          <p:spPr>
            <a:xfrm>
              <a:off x="1911095" y="1471422"/>
              <a:ext cx="0" cy="139065"/>
            </a:xfrm>
            <a:custGeom>
              <a:avLst/>
              <a:gdLst/>
              <a:ahLst/>
              <a:cxnLst/>
              <a:rect l="l" t="t" r="r" b="b"/>
              <a:pathLst>
                <a:path h="139065">
                  <a:moveTo>
                    <a:pt x="0" y="0"/>
                  </a:moveTo>
                  <a:lnTo>
                    <a:pt x="0" y="138684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41753" y="1610106"/>
              <a:ext cx="139065" cy="0"/>
            </a:xfrm>
            <a:custGeom>
              <a:avLst/>
              <a:gdLst/>
              <a:ahLst/>
              <a:cxnLst/>
              <a:rect l="l" t="t" r="r" b="b"/>
              <a:pathLst>
                <a:path w="139064">
                  <a:moveTo>
                    <a:pt x="0" y="0"/>
                  </a:moveTo>
                  <a:lnTo>
                    <a:pt x="138684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72233" y="1402080"/>
              <a:ext cx="135255" cy="0"/>
            </a:xfrm>
            <a:custGeom>
              <a:avLst/>
              <a:gdLst/>
              <a:ahLst/>
              <a:cxnLst/>
              <a:rect l="l" t="t" r="r" b="b"/>
              <a:pathLst>
                <a:path w="135255">
                  <a:moveTo>
                    <a:pt x="134874" y="0"/>
                  </a:moveTo>
                  <a:lnTo>
                    <a:pt x="0" y="0"/>
                  </a:lnTo>
                </a:path>
              </a:pathLst>
            </a:custGeom>
            <a:ln w="1685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11095" y="1055370"/>
              <a:ext cx="0" cy="416559"/>
            </a:xfrm>
            <a:custGeom>
              <a:avLst/>
              <a:gdLst/>
              <a:ahLst/>
              <a:cxnLst/>
              <a:rect l="l" t="t" r="r" b="b"/>
              <a:pathLst>
                <a:path h="416559">
                  <a:moveTo>
                    <a:pt x="0" y="0"/>
                  </a:moveTo>
                  <a:lnTo>
                    <a:pt x="0" y="416051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2091689" y="1055370"/>
            <a:ext cx="314960" cy="563245"/>
            <a:chOff x="2091689" y="1055370"/>
            <a:chExt cx="314960" cy="563245"/>
          </a:xfrm>
        </p:grpSpPr>
        <p:sp>
          <p:nvSpPr>
            <p:cNvPr id="11" name="object 11"/>
            <p:cNvSpPr/>
            <p:nvPr/>
          </p:nvSpPr>
          <p:spPr>
            <a:xfrm>
              <a:off x="2189988" y="1471422"/>
              <a:ext cx="0" cy="139065"/>
            </a:xfrm>
            <a:custGeom>
              <a:avLst/>
              <a:gdLst/>
              <a:ahLst/>
              <a:cxnLst/>
              <a:rect l="l" t="t" r="r" b="b"/>
              <a:pathLst>
                <a:path h="139065">
                  <a:moveTo>
                    <a:pt x="0" y="0"/>
                  </a:moveTo>
                  <a:lnTo>
                    <a:pt x="0" y="138684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120645" y="1610106"/>
              <a:ext cx="139065" cy="0"/>
            </a:xfrm>
            <a:custGeom>
              <a:avLst/>
              <a:gdLst/>
              <a:ahLst/>
              <a:cxnLst/>
              <a:rect l="l" t="t" r="r" b="b"/>
              <a:pathLst>
                <a:path w="139064">
                  <a:moveTo>
                    <a:pt x="0" y="0"/>
                  </a:moveTo>
                  <a:lnTo>
                    <a:pt x="138684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311145" y="1402079"/>
              <a:ext cx="86995" cy="48260"/>
            </a:xfrm>
            <a:custGeom>
              <a:avLst/>
              <a:gdLst/>
              <a:ahLst/>
              <a:cxnLst/>
              <a:rect l="l" t="t" r="r" b="b"/>
              <a:pathLst>
                <a:path w="86994" h="48259">
                  <a:moveTo>
                    <a:pt x="86868" y="48005"/>
                  </a:moveTo>
                  <a:lnTo>
                    <a:pt x="86868" y="0"/>
                  </a:lnTo>
                  <a:lnTo>
                    <a:pt x="0" y="0"/>
                  </a:lnTo>
                </a:path>
              </a:pathLst>
            </a:custGeom>
            <a:ln w="1685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091689" y="1402080"/>
              <a:ext cx="135255" cy="0"/>
            </a:xfrm>
            <a:custGeom>
              <a:avLst/>
              <a:gdLst/>
              <a:ahLst/>
              <a:cxnLst/>
              <a:rect l="l" t="t" r="r" b="b"/>
              <a:pathLst>
                <a:path w="135255">
                  <a:moveTo>
                    <a:pt x="134874" y="0"/>
                  </a:moveTo>
                  <a:lnTo>
                    <a:pt x="0" y="0"/>
                  </a:lnTo>
                </a:path>
              </a:pathLst>
            </a:custGeom>
            <a:ln w="1685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189987" y="1055370"/>
              <a:ext cx="0" cy="416559"/>
            </a:xfrm>
            <a:custGeom>
              <a:avLst/>
              <a:gdLst/>
              <a:ahLst/>
              <a:cxnLst/>
              <a:rect l="l" t="t" r="r" b="b"/>
              <a:pathLst>
                <a:path h="416559">
                  <a:moveTo>
                    <a:pt x="0" y="0"/>
                  </a:moveTo>
                  <a:lnTo>
                    <a:pt x="0" y="416051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1564385" y="1055370"/>
            <a:ext cx="223520" cy="563245"/>
            <a:chOff x="1564385" y="1055370"/>
            <a:chExt cx="223520" cy="563245"/>
          </a:xfrm>
        </p:grpSpPr>
        <p:sp>
          <p:nvSpPr>
            <p:cNvPr id="17" name="object 17"/>
            <p:cNvSpPr/>
            <p:nvPr/>
          </p:nvSpPr>
          <p:spPr>
            <a:xfrm>
              <a:off x="1633727" y="1471422"/>
              <a:ext cx="0" cy="139065"/>
            </a:xfrm>
            <a:custGeom>
              <a:avLst/>
              <a:gdLst/>
              <a:ahLst/>
              <a:cxnLst/>
              <a:rect l="l" t="t" r="r" b="b"/>
              <a:pathLst>
                <a:path h="139065">
                  <a:moveTo>
                    <a:pt x="0" y="0"/>
                  </a:moveTo>
                  <a:lnTo>
                    <a:pt x="0" y="138684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564385" y="1610106"/>
              <a:ext cx="139065" cy="0"/>
            </a:xfrm>
            <a:custGeom>
              <a:avLst/>
              <a:gdLst/>
              <a:ahLst/>
              <a:cxnLst/>
              <a:rect l="l" t="t" r="r" b="b"/>
              <a:pathLst>
                <a:path w="139064">
                  <a:moveTo>
                    <a:pt x="0" y="0"/>
                  </a:moveTo>
                  <a:lnTo>
                    <a:pt x="138684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652777" y="1402080"/>
              <a:ext cx="135255" cy="0"/>
            </a:xfrm>
            <a:custGeom>
              <a:avLst/>
              <a:gdLst/>
              <a:ahLst/>
              <a:cxnLst/>
              <a:rect l="l" t="t" r="r" b="b"/>
              <a:pathLst>
                <a:path w="135255">
                  <a:moveTo>
                    <a:pt x="134874" y="0"/>
                  </a:moveTo>
                  <a:lnTo>
                    <a:pt x="0" y="0"/>
                  </a:lnTo>
                </a:path>
              </a:pathLst>
            </a:custGeom>
            <a:ln w="1685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33727" y="1055370"/>
              <a:ext cx="0" cy="416559"/>
            </a:xfrm>
            <a:custGeom>
              <a:avLst/>
              <a:gdLst/>
              <a:ahLst/>
              <a:cxnLst/>
              <a:rect l="l" t="t" r="r" b="b"/>
              <a:pathLst>
                <a:path h="416559">
                  <a:moveTo>
                    <a:pt x="0" y="0"/>
                  </a:moveTo>
                  <a:lnTo>
                    <a:pt x="0" y="416051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2398013" y="1534668"/>
            <a:ext cx="0" cy="134620"/>
          </a:xfrm>
          <a:custGeom>
            <a:avLst/>
            <a:gdLst/>
            <a:ahLst/>
            <a:cxnLst/>
            <a:rect l="l" t="t" r="r" b="b"/>
            <a:pathLst>
              <a:path h="134619">
                <a:moveTo>
                  <a:pt x="0" y="134112"/>
                </a:moveTo>
                <a:lnTo>
                  <a:pt x="0" y="0"/>
                </a:lnTo>
              </a:path>
            </a:pathLst>
          </a:custGeom>
          <a:ln w="168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432559" y="1402080"/>
            <a:ext cx="135890" cy="0"/>
          </a:xfrm>
          <a:custGeom>
            <a:avLst/>
            <a:gdLst/>
            <a:ahLst/>
            <a:cxnLst/>
            <a:rect l="l" t="t" r="r" b="b"/>
            <a:pathLst>
              <a:path w="135890">
                <a:moveTo>
                  <a:pt x="135635" y="0"/>
                </a:moveTo>
                <a:lnTo>
                  <a:pt x="0" y="0"/>
                </a:lnTo>
              </a:path>
            </a:pathLst>
          </a:custGeom>
          <a:ln w="168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425701" y="1479041"/>
            <a:ext cx="0" cy="135255"/>
          </a:xfrm>
          <a:custGeom>
            <a:avLst/>
            <a:gdLst/>
            <a:ahLst/>
            <a:cxnLst/>
            <a:rect l="l" t="t" r="r" b="b"/>
            <a:pathLst>
              <a:path h="135255">
                <a:moveTo>
                  <a:pt x="0" y="0"/>
                </a:moveTo>
                <a:lnTo>
                  <a:pt x="0" y="134874"/>
                </a:lnTo>
              </a:path>
            </a:pathLst>
          </a:custGeom>
          <a:ln w="168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425701" y="1698497"/>
            <a:ext cx="0" cy="134620"/>
          </a:xfrm>
          <a:custGeom>
            <a:avLst/>
            <a:gdLst/>
            <a:ahLst/>
            <a:cxnLst/>
            <a:rect l="l" t="t" r="r" b="b"/>
            <a:pathLst>
              <a:path h="134619">
                <a:moveTo>
                  <a:pt x="0" y="0"/>
                </a:moveTo>
                <a:lnTo>
                  <a:pt x="0" y="134112"/>
                </a:lnTo>
              </a:path>
            </a:pathLst>
          </a:custGeom>
          <a:ln w="168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2332481" y="1753361"/>
            <a:ext cx="74295" cy="143510"/>
            <a:chOff x="2332481" y="1753361"/>
            <a:chExt cx="74295" cy="143510"/>
          </a:xfrm>
        </p:grpSpPr>
        <p:sp>
          <p:nvSpPr>
            <p:cNvPr id="26" name="object 26"/>
            <p:cNvSpPr/>
            <p:nvPr/>
          </p:nvSpPr>
          <p:spPr>
            <a:xfrm>
              <a:off x="2398013" y="1753361"/>
              <a:ext cx="0" cy="135255"/>
            </a:xfrm>
            <a:custGeom>
              <a:avLst/>
              <a:gdLst/>
              <a:ahLst/>
              <a:cxnLst/>
              <a:rect l="l" t="t" r="r" b="b"/>
              <a:pathLst>
                <a:path h="135255">
                  <a:moveTo>
                    <a:pt x="0" y="134874"/>
                  </a:moveTo>
                  <a:lnTo>
                    <a:pt x="0" y="0"/>
                  </a:lnTo>
                </a:path>
              </a:pathLst>
            </a:custGeom>
            <a:ln w="1685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332481" y="1888235"/>
              <a:ext cx="66040" cy="0"/>
            </a:xfrm>
            <a:custGeom>
              <a:avLst/>
              <a:gdLst/>
              <a:ahLst/>
              <a:cxnLst/>
              <a:rect l="l" t="t" r="r" b="b"/>
              <a:pathLst>
                <a:path w="66039">
                  <a:moveTo>
                    <a:pt x="0" y="0"/>
                  </a:moveTo>
                  <a:lnTo>
                    <a:pt x="65532" y="0"/>
                  </a:lnTo>
                </a:path>
              </a:pathLst>
            </a:custGeom>
            <a:ln w="1685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1211389" y="1670875"/>
            <a:ext cx="2308225" cy="4802505"/>
            <a:chOff x="1211389" y="1670875"/>
            <a:chExt cx="2308225" cy="4802505"/>
          </a:xfrm>
        </p:grpSpPr>
        <p:sp>
          <p:nvSpPr>
            <p:cNvPr id="29" name="object 29"/>
            <p:cNvSpPr/>
            <p:nvPr/>
          </p:nvSpPr>
          <p:spPr>
            <a:xfrm>
              <a:off x="1911096" y="1679447"/>
              <a:ext cx="0" cy="139700"/>
            </a:xfrm>
            <a:custGeom>
              <a:avLst/>
              <a:gdLst/>
              <a:ahLst/>
              <a:cxnLst/>
              <a:rect l="l" t="t" r="r" b="b"/>
              <a:pathLst>
                <a:path h="139700">
                  <a:moveTo>
                    <a:pt x="0" y="139446"/>
                  </a:moveTo>
                  <a:lnTo>
                    <a:pt x="0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841753" y="1679447"/>
              <a:ext cx="139065" cy="0"/>
            </a:xfrm>
            <a:custGeom>
              <a:avLst/>
              <a:gdLst/>
              <a:ahLst/>
              <a:cxnLst/>
              <a:rect l="l" t="t" r="r" b="b"/>
              <a:pathLst>
                <a:path w="139064">
                  <a:moveTo>
                    <a:pt x="0" y="0"/>
                  </a:moveTo>
                  <a:lnTo>
                    <a:pt x="138684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893569" y="1888235"/>
              <a:ext cx="135255" cy="0"/>
            </a:xfrm>
            <a:custGeom>
              <a:avLst/>
              <a:gdLst/>
              <a:ahLst/>
              <a:cxnLst/>
              <a:rect l="l" t="t" r="r" b="b"/>
              <a:pathLst>
                <a:path w="135255">
                  <a:moveTo>
                    <a:pt x="0" y="0"/>
                  </a:moveTo>
                  <a:lnTo>
                    <a:pt x="134874" y="0"/>
                  </a:lnTo>
                </a:path>
              </a:pathLst>
            </a:custGeom>
            <a:ln w="1685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911095" y="1818893"/>
              <a:ext cx="0" cy="242570"/>
            </a:xfrm>
            <a:custGeom>
              <a:avLst/>
              <a:gdLst/>
              <a:ahLst/>
              <a:cxnLst/>
              <a:rect l="l" t="t" r="r" b="b"/>
              <a:pathLst>
                <a:path h="242569">
                  <a:moveTo>
                    <a:pt x="0" y="0"/>
                  </a:moveTo>
                  <a:lnTo>
                    <a:pt x="0" y="242315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835572" y="2476499"/>
              <a:ext cx="75565" cy="608330"/>
            </a:xfrm>
            <a:custGeom>
              <a:avLst/>
              <a:gdLst/>
              <a:ahLst/>
              <a:cxnLst/>
              <a:rect l="l" t="t" r="r" b="b"/>
              <a:pathLst>
                <a:path w="75564" h="608330">
                  <a:moveTo>
                    <a:pt x="75523" y="608076"/>
                  </a:moveTo>
                  <a:lnTo>
                    <a:pt x="61045" y="606552"/>
                  </a:lnTo>
                  <a:lnTo>
                    <a:pt x="27286" y="591353"/>
                  </a:lnTo>
                  <a:lnTo>
                    <a:pt x="6923" y="564520"/>
                  </a:lnTo>
                  <a:lnTo>
                    <a:pt x="38" y="531871"/>
                  </a:lnTo>
                  <a:lnTo>
                    <a:pt x="6709" y="499222"/>
                  </a:lnTo>
                  <a:lnTo>
                    <a:pt x="27018" y="472393"/>
                  </a:lnTo>
                  <a:lnTo>
                    <a:pt x="61045" y="457199"/>
                  </a:lnTo>
                  <a:lnTo>
                    <a:pt x="75523" y="456438"/>
                  </a:lnTo>
                  <a:lnTo>
                    <a:pt x="61045" y="454913"/>
                  </a:lnTo>
                  <a:lnTo>
                    <a:pt x="27191" y="439383"/>
                  </a:lnTo>
                  <a:lnTo>
                    <a:pt x="6830" y="412490"/>
                  </a:lnTo>
                  <a:lnTo>
                    <a:pt x="0" y="379947"/>
                  </a:lnTo>
                  <a:lnTo>
                    <a:pt x="6734" y="347469"/>
                  </a:lnTo>
                  <a:lnTo>
                    <a:pt x="27071" y="320769"/>
                  </a:lnTo>
                  <a:lnTo>
                    <a:pt x="61045" y="305561"/>
                  </a:lnTo>
                  <a:lnTo>
                    <a:pt x="75523" y="304799"/>
                  </a:lnTo>
                  <a:lnTo>
                    <a:pt x="61045" y="302513"/>
                  </a:lnTo>
                  <a:lnTo>
                    <a:pt x="27361" y="287907"/>
                  </a:lnTo>
                  <a:lnTo>
                    <a:pt x="6985" y="261360"/>
                  </a:lnTo>
                  <a:lnTo>
                    <a:pt x="42" y="228780"/>
                  </a:lnTo>
                  <a:lnTo>
                    <a:pt x="6655" y="196076"/>
                  </a:lnTo>
                  <a:lnTo>
                    <a:pt x="26948" y="169155"/>
                  </a:lnTo>
                  <a:lnTo>
                    <a:pt x="61045" y="153924"/>
                  </a:lnTo>
                  <a:lnTo>
                    <a:pt x="75523" y="153161"/>
                  </a:lnTo>
                  <a:lnTo>
                    <a:pt x="61045" y="150875"/>
                  </a:lnTo>
                  <a:lnTo>
                    <a:pt x="27106" y="136111"/>
                  </a:lnTo>
                  <a:lnTo>
                    <a:pt x="6805" y="109344"/>
                  </a:lnTo>
                  <a:lnTo>
                    <a:pt x="95" y="76576"/>
                  </a:lnTo>
                  <a:lnTo>
                    <a:pt x="6929" y="43809"/>
                  </a:lnTo>
                  <a:lnTo>
                    <a:pt x="27261" y="17045"/>
                  </a:lnTo>
                  <a:lnTo>
                    <a:pt x="61045" y="2285"/>
                  </a:lnTo>
                  <a:lnTo>
                    <a:pt x="75523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911096" y="2061209"/>
              <a:ext cx="0" cy="415290"/>
            </a:xfrm>
            <a:custGeom>
              <a:avLst/>
              <a:gdLst/>
              <a:ahLst/>
              <a:cxnLst/>
              <a:rect l="l" t="t" r="r" b="b"/>
              <a:pathLst>
                <a:path h="415289">
                  <a:moveTo>
                    <a:pt x="0" y="0"/>
                  </a:moveTo>
                  <a:lnTo>
                    <a:pt x="0" y="41529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189988" y="1679447"/>
              <a:ext cx="0" cy="139700"/>
            </a:xfrm>
            <a:custGeom>
              <a:avLst/>
              <a:gdLst/>
              <a:ahLst/>
              <a:cxnLst/>
              <a:rect l="l" t="t" r="r" b="b"/>
              <a:pathLst>
                <a:path h="139700">
                  <a:moveTo>
                    <a:pt x="0" y="139446"/>
                  </a:moveTo>
                  <a:lnTo>
                    <a:pt x="0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120645" y="1679447"/>
              <a:ext cx="139065" cy="0"/>
            </a:xfrm>
            <a:custGeom>
              <a:avLst/>
              <a:gdLst/>
              <a:ahLst/>
              <a:cxnLst/>
              <a:rect l="l" t="t" r="r" b="b"/>
              <a:pathLst>
                <a:path w="139064">
                  <a:moveTo>
                    <a:pt x="0" y="0"/>
                  </a:moveTo>
                  <a:lnTo>
                    <a:pt x="138684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113025" y="1888235"/>
              <a:ext cx="135255" cy="0"/>
            </a:xfrm>
            <a:custGeom>
              <a:avLst/>
              <a:gdLst/>
              <a:ahLst/>
              <a:cxnLst/>
              <a:rect l="l" t="t" r="r" b="b"/>
              <a:pathLst>
                <a:path w="135255">
                  <a:moveTo>
                    <a:pt x="0" y="0"/>
                  </a:moveTo>
                  <a:lnTo>
                    <a:pt x="134874" y="0"/>
                  </a:lnTo>
                </a:path>
              </a:pathLst>
            </a:custGeom>
            <a:ln w="1685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189988" y="1818893"/>
              <a:ext cx="0" cy="242570"/>
            </a:xfrm>
            <a:custGeom>
              <a:avLst/>
              <a:gdLst/>
              <a:ahLst/>
              <a:cxnLst/>
              <a:rect l="l" t="t" r="r" b="b"/>
              <a:pathLst>
                <a:path h="242569">
                  <a:moveTo>
                    <a:pt x="0" y="0"/>
                  </a:moveTo>
                  <a:lnTo>
                    <a:pt x="0" y="242315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113930" y="2476499"/>
              <a:ext cx="76200" cy="608330"/>
            </a:xfrm>
            <a:custGeom>
              <a:avLst/>
              <a:gdLst/>
              <a:ahLst/>
              <a:cxnLst/>
              <a:rect l="l" t="t" r="r" b="b"/>
              <a:pathLst>
                <a:path w="76200" h="608330">
                  <a:moveTo>
                    <a:pt x="76057" y="608076"/>
                  </a:moveTo>
                  <a:lnTo>
                    <a:pt x="60055" y="606552"/>
                  </a:lnTo>
                  <a:lnTo>
                    <a:pt x="21645" y="586025"/>
                  </a:lnTo>
                  <a:lnTo>
                    <a:pt x="2350" y="551425"/>
                  </a:lnTo>
                  <a:lnTo>
                    <a:pt x="2261" y="512153"/>
                  </a:lnTo>
                  <a:lnTo>
                    <a:pt x="21466" y="477610"/>
                  </a:lnTo>
                  <a:lnTo>
                    <a:pt x="60055" y="457199"/>
                  </a:lnTo>
                  <a:lnTo>
                    <a:pt x="76057" y="456438"/>
                  </a:lnTo>
                  <a:lnTo>
                    <a:pt x="60055" y="454913"/>
                  </a:lnTo>
                  <a:lnTo>
                    <a:pt x="21447" y="433909"/>
                  </a:lnTo>
                  <a:lnTo>
                    <a:pt x="2215" y="399277"/>
                  </a:lnTo>
                  <a:lnTo>
                    <a:pt x="2286" y="360211"/>
                  </a:lnTo>
                  <a:lnTo>
                    <a:pt x="21590" y="325907"/>
                  </a:lnTo>
                  <a:lnTo>
                    <a:pt x="60055" y="305561"/>
                  </a:lnTo>
                  <a:lnTo>
                    <a:pt x="76057" y="304799"/>
                  </a:lnTo>
                  <a:lnTo>
                    <a:pt x="60055" y="302513"/>
                  </a:lnTo>
                  <a:lnTo>
                    <a:pt x="26694" y="287243"/>
                  </a:lnTo>
                  <a:lnTo>
                    <a:pt x="6675" y="260674"/>
                  </a:lnTo>
                  <a:lnTo>
                    <a:pt x="0" y="228433"/>
                  </a:lnTo>
                  <a:lnTo>
                    <a:pt x="6669" y="196144"/>
                  </a:lnTo>
                  <a:lnTo>
                    <a:pt x="26687" y="169433"/>
                  </a:lnTo>
                  <a:lnTo>
                    <a:pt x="60055" y="153924"/>
                  </a:lnTo>
                  <a:lnTo>
                    <a:pt x="76057" y="153161"/>
                  </a:lnTo>
                  <a:lnTo>
                    <a:pt x="60055" y="150875"/>
                  </a:lnTo>
                  <a:lnTo>
                    <a:pt x="26646" y="135608"/>
                  </a:lnTo>
                  <a:lnTo>
                    <a:pt x="6647" y="108954"/>
                  </a:lnTo>
                  <a:lnTo>
                    <a:pt x="23" y="76604"/>
                  </a:lnTo>
                  <a:lnTo>
                    <a:pt x="6740" y="44249"/>
                  </a:lnTo>
                  <a:lnTo>
                    <a:pt x="26762" y="17579"/>
                  </a:lnTo>
                  <a:lnTo>
                    <a:pt x="60055" y="2285"/>
                  </a:lnTo>
                  <a:lnTo>
                    <a:pt x="76057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189988" y="2061209"/>
              <a:ext cx="0" cy="415290"/>
            </a:xfrm>
            <a:custGeom>
              <a:avLst/>
              <a:gdLst/>
              <a:ahLst/>
              <a:cxnLst/>
              <a:rect l="l" t="t" r="r" b="b"/>
              <a:pathLst>
                <a:path h="415289">
                  <a:moveTo>
                    <a:pt x="0" y="0"/>
                  </a:moveTo>
                  <a:lnTo>
                    <a:pt x="0" y="41529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633727" y="1679447"/>
              <a:ext cx="0" cy="139700"/>
            </a:xfrm>
            <a:custGeom>
              <a:avLst/>
              <a:gdLst/>
              <a:ahLst/>
              <a:cxnLst/>
              <a:rect l="l" t="t" r="r" b="b"/>
              <a:pathLst>
                <a:path h="139700">
                  <a:moveTo>
                    <a:pt x="0" y="139446"/>
                  </a:moveTo>
                  <a:lnTo>
                    <a:pt x="0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564385" y="1679447"/>
              <a:ext cx="139065" cy="0"/>
            </a:xfrm>
            <a:custGeom>
              <a:avLst/>
              <a:gdLst/>
              <a:ahLst/>
              <a:cxnLst/>
              <a:rect l="l" t="t" r="r" b="b"/>
              <a:pathLst>
                <a:path w="139064">
                  <a:moveTo>
                    <a:pt x="0" y="0"/>
                  </a:moveTo>
                  <a:lnTo>
                    <a:pt x="138684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454657" y="1888235"/>
              <a:ext cx="135255" cy="0"/>
            </a:xfrm>
            <a:custGeom>
              <a:avLst/>
              <a:gdLst/>
              <a:ahLst/>
              <a:cxnLst/>
              <a:rect l="l" t="t" r="r" b="b"/>
              <a:pathLst>
                <a:path w="135255">
                  <a:moveTo>
                    <a:pt x="0" y="0"/>
                  </a:moveTo>
                  <a:lnTo>
                    <a:pt x="134874" y="0"/>
                  </a:lnTo>
                </a:path>
              </a:pathLst>
            </a:custGeom>
            <a:ln w="1685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674113" y="1888235"/>
              <a:ext cx="135255" cy="0"/>
            </a:xfrm>
            <a:custGeom>
              <a:avLst/>
              <a:gdLst/>
              <a:ahLst/>
              <a:cxnLst/>
              <a:rect l="l" t="t" r="r" b="b"/>
              <a:pathLst>
                <a:path w="135255">
                  <a:moveTo>
                    <a:pt x="0" y="0"/>
                  </a:moveTo>
                  <a:lnTo>
                    <a:pt x="134874" y="0"/>
                  </a:lnTo>
                </a:path>
              </a:pathLst>
            </a:custGeom>
            <a:ln w="1685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633727" y="1818893"/>
              <a:ext cx="0" cy="242570"/>
            </a:xfrm>
            <a:custGeom>
              <a:avLst/>
              <a:gdLst/>
              <a:ahLst/>
              <a:cxnLst/>
              <a:rect l="l" t="t" r="r" b="b"/>
              <a:pathLst>
                <a:path h="242569">
                  <a:moveTo>
                    <a:pt x="0" y="0"/>
                  </a:moveTo>
                  <a:lnTo>
                    <a:pt x="0" y="242315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557704" y="2476499"/>
              <a:ext cx="76200" cy="608330"/>
            </a:xfrm>
            <a:custGeom>
              <a:avLst/>
              <a:gdLst/>
              <a:ahLst/>
              <a:cxnLst/>
              <a:rect l="l" t="t" r="r" b="b"/>
              <a:pathLst>
                <a:path w="76200" h="608330">
                  <a:moveTo>
                    <a:pt x="76023" y="608076"/>
                  </a:moveTo>
                  <a:lnTo>
                    <a:pt x="60021" y="606552"/>
                  </a:lnTo>
                  <a:lnTo>
                    <a:pt x="21565" y="585757"/>
                  </a:lnTo>
                  <a:lnTo>
                    <a:pt x="2251" y="551288"/>
                  </a:lnTo>
                  <a:lnTo>
                    <a:pt x="2165" y="512281"/>
                  </a:lnTo>
                  <a:lnTo>
                    <a:pt x="21393" y="477872"/>
                  </a:lnTo>
                  <a:lnTo>
                    <a:pt x="60021" y="457199"/>
                  </a:lnTo>
                  <a:lnTo>
                    <a:pt x="76023" y="456438"/>
                  </a:lnTo>
                  <a:lnTo>
                    <a:pt x="60021" y="454913"/>
                  </a:lnTo>
                  <a:lnTo>
                    <a:pt x="21373" y="433649"/>
                  </a:lnTo>
                  <a:lnTo>
                    <a:pt x="2122" y="399147"/>
                  </a:lnTo>
                  <a:lnTo>
                    <a:pt x="2195" y="360341"/>
                  </a:lnTo>
                  <a:lnTo>
                    <a:pt x="21519" y="326167"/>
                  </a:lnTo>
                  <a:lnTo>
                    <a:pt x="60021" y="305561"/>
                  </a:lnTo>
                  <a:lnTo>
                    <a:pt x="76023" y="304799"/>
                  </a:lnTo>
                  <a:lnTo>
                    <a:pt x="60021" y="302513"/>
                  </a:lnTo>
                  <a:lnTo>
                    <a:pt x="26678" y="287139"/>
                  </a:lnTo>
                  <a:lnTo>
                    <a:pt x="6670" y="260589"/>
                  </a:lnTo>
                  <a:lnTo>
                    <a:pt x="0" y="228428"/>
                  </a:lnTo>
                  <a:lnTo>
                    <a:pt x="6667" y="196220"/>
                  </a:lnTo>
                  <a:lnTo>
                    <a:pt x="26674" y="169530"/>
                  </a:lnTo>
                  <a:lnTo>
                    <a:pt x="60021" y="153924"/>
                  </a:lnTo>
                  <a:lnTo>
                    <a:pt x="76023" y="153161"/>
                  </a:lnTo>
                  <a:lnTo>
                    <a:pt x="60021" y="150875"/>
                  </a:lnTo>
                  <a:lnTo>
                    <a:pt x="26648" y="135550"/>
                  </a:lnTo>
                  <a:lnTo>
                    <a:pt x="6667" y="108912"/>
                  </a:lnTo>
                  <a:lnTo>
                    <a:pt x="47" y="76614"/>
                  </a:lnTo>
                  <a:lnTo>
                    <a:pt x="6755" y="44308"/>
                  </a:lnTo>
                  <a:lnTo>
                    <a:pt x="26757" y="17648"/>
                  </a:lnTo>
                  <a:lnTo>
                    <a:pt x="60021" y="2285"/>
                  </a:lnTo>
                  <a:lnTo>
                    <a:pt x="76023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633728" y="2061209"/>
              <a:ext cx="0" cy="415290"/>
            </a:xfrm>
            <a:custGeom>
              <a:avLst/>
              <a:gdLst/>
              <a:ahLst/>
              <a:cxnLst/>
              <a:rect l="l" t="t" r="r" b="b"/>
              <a:pathLst>
                <a:path h="415289">
                  <a:moveTo>
                    <a:pt x="0" y="0"/>
                  </a:moveTo>
                  <a:lnTo>
                    <a:pt x="0" y="41529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827020" y="3586733"/>
              <a:ext cx="115570" cy="0"/>
            </a:xfrm>
            <a:custGeom>
              <a:avLst/>
              <a:gdLst/>
              <a:ahLst/>
              <a:cxnLst/>
              <a:rect l="l" t="t" r="r" b="b"/>
              <a:pathLst>
                <a:path w="115569">
                  <a:moveTo>
                    <a:pt x="0" y="0"/>
                  </a:moveTo>
                  <a:lnTo>
                    <a:pt x="115062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768346" y="3528821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710434" y="3471671"/>
              <a:ext cx="348615" cy="0"/>
            </a:xfrm>
            <a:custGeom>
              <a:avLst/>
              <a:gdLst/>
              <a:ahLst/>
              <a:cxnLst/>
              <a:rect l="l" t="t" r="r" b="b"/>
              <a:pathLst>
                <a:path w="348614">
                  <a:moveTo>
                    <a:pt x="0" y="0"/>
                  </a:moveTo>
                  <a:lnTo>
                    <a:pt x="348234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884932" y="3240785"/>
              <a:ext cx="0" cy="231140"/>
            </a:xfrm>
            <a:custGeom>
              <a:avLst/>
              <a:gdLst/>
              <a:ahLst/>
              <a:cxnLst/>
              <a:rect l="l" t="t" r="r" b="b"/>
              <a:pathLst>
                <a:path h="231139">
                  <a:moveTo>
                    <a:pt x="0" y="0"/>
                  </a:moveTo>
                  <a:lnTo>
                    <a:pt x="0" y="230886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633728" y="3084575"/>
              <a:ext cx="1251585" cy="156210"/>
            </a:xfrm>
            <a:custGeom>
              <a:avLst/>
              <a:gdLst/>
              <a:ahLst/>
              <a:cxnLst/>
              <a:rect l="l" t="t" r="r" b="b"/>
              <a:pathLst>
                <a:path w="1251585" h="156210">
                  <a:moveTo>
                    <a:pt x="0" y="0"/>
                  </a:moveTo>
                  <a:lnTo>
                    <a:pt x="0" y="156210"/>
                  </a:lnTo>
                  <a:lnTo>
                    <a:pt x="1251204" y="156209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189988" y="3084575"/>
              <a:ext cx="0" cy="156210"/>
            </a:xfrm>
            <a:custGeom>
              <a:avLst/>
              <a:gdLst/>
              <a:ahLst/>
              <a:cxnLst/>
              <a:rect l="l" t="t" r="r" b="b"/>
              <a:pathLst>
                <a:path h="156210">
                  <a:moveTo>
                    <a:pt x="0" y="0"/>
                  </a:moveTo>
                  <a:lnTo>
                    <a:pt x="0" y="15621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911095" y="3084575"/>
              <a:ext cx="0" cy="156210"/>
            </a:xfrm>
            <a:custGeom>
              <a:avLst/>
              <a:gdLst/>
              <a:ahLst/>
              <a:cxnLst/>
              <a:rect l="l" t="t" r="r" b="b"/>
              <a:pathLst>
                <a:path h="156210">
                  <a:moveTo>
                    <a:pt x="0" y="0"/>
                  </a:moveTo>
                  <a:lnTo>
                    <a:pt x="0" y="15621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529333" y="2407919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90" h="34289">
                  <a:moveTo>
                    <a:pt x="34290" y="21335"/>
                  </a:moveTo>
                  <a:lnTo>
                    <a:pt x="34290" y="13715"/>
                  </a:lnTo>
                  <a:lnTo>
                    <a:pt x="31242" y="6095"/>
                  </a:lnTo>
                  <a:lnTo>
                    <a:pt x="24384" y="1523"/>
                  </a:lnTo>
                  <a:lnTo>
                    <a:pt x="16764" y="0"/>
                  </a:lnTo>
                  <a:lnTo>
                    <a:pt x="9906" y="1523"/>
                  </a:lnTo>
                  <a:lnTo>
                    <a:pt x="3810" y="6095"/>
                  </a:lnTo>
                  <a:lnTo>
                    <a:pt x="0" y="13715"/>
                  </a:lnTo>
                  <a:lnTo>
                    <a:pt x="0" y="21335"/>
                  </a:lnTo>
                  <a:lnTo>
                    <a:pt x="3810" y="27432"/>
                  </a:lnTo>
                  <a:lnTo>
                    <a:pt x="9906" y="33527"/>
                  </a:lnTo>
                  <a:lnTo>
                    <a:pt x="16764" y="34289"/>
                  </a:lnTo>
                  <a:lnTo>
                    <a:pt x="24384" y="33527"/>
                  </a:lnTo>
                  <a:lnTo>
                    <a:pt x="31242" y="27432"/>
                  </a:lnTo>
                  <a:lnTo>
                    <a:pt x="34290" y="213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529333" y="2407919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90" h="34289">
                  <a:moveTo>
                    <a:pt x="16764" y="34289"/>
                  </a:moveTo>
                  <a:lnTo>
                    <a:pt x="9906" y="33527"/>
                  </a:lnTo>
                  <a:lnTo>
                    <a:pt x="3810" y="27432"/>
                  </a:lnTo>
                  <a:lnTo>
                    <a:pt x="0" y="21335"/>
                  </a:lnTo>
                  <a:lnTo>
                    <a:pt x="0" y="13715"/>
                  </a:lnTo>
                  <a:lnTo>
                    <a:pt x="3810" y="6095"/>
                  </a:lnTo>
                  <a:lnTo>
                    <a:pt x="9906" y="1523"/>
                  </a:lnTo>
                  <a:lnTo>
                    <a:pt x="16764" y="0"/>
                  </a:lnTo>
                  <a:lnTo>
                    <a:pt x="24384" y="1523"/>
                  </a:lnTo>
                  <a:lnTo>
                    <a:pt x="31242" y="6095"/>
                  </a:lnTo>
                  <a:lnTo>
                    <a:pt x="34290" y="13715"/>
                  </a:lnTo>
                  <a:lnTo>
                    <a:pt x="34290" y="21335"/>
                  </a:lnTo>
                  <a:lnTo>
                    <a:pt x="31242" y="27432"/>
                  </a:lnTo>
                  <a:lnTo>
                    <a:pt x="24384" y="33527"/>
                  </a:lnTo>
                  <a:lnTo>
                    <a:pt x="16764" y="34289"/>
                  </a:lnTo>
                  <a:close/>
                </a:path>
              </a:pathLst>
            </a:custGeom>
            <a:ln w="56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808225" y="2407919"/>
              <a:ext cx="33655" cy="34290"/>
            </a:xfrm>
            <a:custGeom>
              <a:avLst/>
              <a:gdLst/>
              <a:ahLst/>
              <a:cxnLst/>
              <a:rect l="l" t="t" r="r" b="b"/>
              <a:pathLst>
                <a:path w="33655" h="34289">
                  <a:moveTo>
                    <a:pt x="33528" y="21335"/>
                  </a:moveTo>
                  <a:lnTo>
                    <a:pt x="33528" y="13715"/>
                  </a:lnTo>
                  <a:lnTo>
                    <a:pt x="29718" y="6095"/>
                  </a:lnTo>
                  <a:lnTo>
                    <a:pt x="24384" y="1523"/>
                  </a:lnTo>
                  <a:lnTo>
                    <a:pt x="16764" y="0"/>
                  </a:lnTo>
                  <a:lnTo>
                    <a:pt x="9143" y="1523"/>
                  </a:lnTo>
                  <a:lnTo>
                    <a:pt x="3048" y="6095"/>
                  </a:lnTo>
                  <a:lnTo>
                    <a:pt x="0" y="13715"/>
                  </a:lnTo>
                  <a:lnTo>
                    <a:pt x="0" y="21335"/>
                  </a:lnTo>
                  <a:lnTo>
                    <a:pt x="3048" y="27432"/>
                  </a:lnTo>
                  <a:lnTo>
                    <a:pt x="9143" y="33527"/>
                  </a:lnTo>
                  <a:lnTo>
                    <a:pt x="16764" y="34289"/>
                  </a:lnTo>
                  <a:lnTo>
                    <a:pt x="24384" y="33527"/>
                  </a:lnTo>
                  <a:lnTo>
                    <a:pt x="29718" y="27432"/>
                  </a:lnTo>
                  <a:lnTo>
                    <a:pt x="33528" y="213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808225" y="2407919"/>
              <a:ext cx="33655" cy="34290"/>
            </a:xfrm>
            <a:custGeom>
              <a:avLst/>
              <a:gdLst/>
              <a:ahLst/>
              <a:cxnLst/>
              <a:rect l="l" t="t" r="r" b="b"/>
              <a:pathLst>
                <a:path w="33655" h="34289">
                  <a:moveTo>
                    <a:pt x="16764" y="34289"/>
                  </a:moveTo>
                  <a:lnTo>
                    <a:pt x="9143" y="33527"/>
                  </a:lnTo>
                  <a:lnTo>
                    <a:pt x="3048" y="27432"/>
                  </a:lnTo>
                  <a:lnTo>
                    <a:pt x="0" y="21335"/>
                  </a:lnTo>
                  <a:lnTo>
                    <a:pt x="0" y="13715"/>
                  </a:lnTo>
                  <a:lnTo>
                    <a:pt x="3048" y="6095"/>
                  </a:lnTo>
                  <a:lnTo>
                    <a:pt x="9143" y="1523"/>
                  </a:lnTo>
                  <a:lnTo>
                    <a:pt x="16764" y="0"/>
                  </a:lnTo>
                  <a:lnTo>
                    <a:pt x="24384" y="1523"/>
                  </a:lnTo>
                  <a:lnTo>
                    <a:pt x="29718" y="6095"/>
                  </a:lnTo>
                  <a:lnTo>
                    <a:pt x="33528" y="13715"/>
                  </a:lnTo>
                  <a:lnTo>
                    <a:pt x="33528" y="21335"/>
                  </a:lnTo>
                  <a:lnTo>
                    <a:pt x="29718" y="27432"/>
                  </a:lnTo>
                  <a:lnTo>
                    <a:pt x="24384" y="33527"/>
                  </a:lnTo>
                  <a:lnTo>
                    <a:pt x="16764" y="34289"/>
                  </a:lnTo>
                  <a:close/>
                </a:path>
              </a:pathLst>
            </a:custGeom>
            <a:ln w="56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085593" y="2407919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89" h="34289">
                  <a:moveTo>
                    <a:pt x="34290" y="21335"/>
                  </a:moveTo>
                  <a:lnTo>
                    <a:pt x="34290" y="13715"/>
                  </a:lnTo>
                  <a:lnTo>
                    <a:pt x="31242" y="6095"/>
                  </a:lnTo>
                  <a:lnTo>
                    <a:pt x="24384" y="1523"/>
                  </a:lnTo>
                  <a:lnTo>
                    <a:pt x="16764" y="0"/>
                  </a:lnTo>
                  <a:lnTo>
                    <a:pt x="9906" y="1523"/>
                  </a:lnTo>
                  <a:lnTo>
                    <a:pt x="3810" y="6095"/>
                  </a:lnTo>
                  <a:lnTo>
                    <a:pt x="0" y="13715"/>
                  </a:lnTo>
                  <a:lnTo>
                    <a:pt x="0" y="21335"/>
                  </a:lnTo>
                  <a:lnTo>
                    <a:pt x="3810" y="27432"/>
                  </a:lnTo>
                  <a:lnTo>
                    <a:pt x="9906" y="33527"/>
                  </a:lnTo>
                  <a:lnTo>
                    <a:pt x="16764" y="34289"/>
                  </a:lnTo>
                  <a:lnTo>
                    <a:pt x="24384" y="33527"/>
                  </a:lnTo>
                  <a:lnTo>
                    <a:pt x="31242" y="27432"/>
                  </a:lnTo>
                  <a:lnTo>
                    <a:pt x="34290" y="213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085593" y="2407919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89" h="34289">
                  <a:moveTo>
                    <a:pt x="16764" y="34289"/>
                  </a:moveTo>
                  <a:lnTo>
                    <a:pt x="9906" y="33527"/>
                  </a:lnTo>
                  <a:lnTo>
                    <a:pt x="3810" y="27432"/>
                  </a:lnTo>
                  <a:lnTo>
                    <a:pt x="0" y="21335"/>
                  </a:lnTo>
                  <a:lnTo>
                    <a:pt x="0" y="13715"/>
                  </a:lnTo>
                  <a:lnTo>
                    <a:pt x="3810" y="6095"/>
                  </a:lnTo>
                  <a:lnTo>
                    <a:pt x="9906" y="1523"/>
                  </a:lnTo>
                  <a:lnTo>
                    <a:pt x="16764" y="0"/>
                  </a:lnTo>
                  <a:lnTo>
                    <a:pt x="24384" y="1523"/>
                  </a:lnTo>
                  <a:lnTo>
                    <a:pt x="31242" y="6095"/>
                  </a:lnTo>
                  <a:lnTo>
                    <a:pt x="34290" y="13715"/>
                  </a:lnTo>
                  <a:lnTo>
                    <a:pt x="34290" y="21335"/>
                  </a:lnTo>
                  <a:lnTo>
                    <a:pt x="31242" y="27432"/>
                  </a:lnTo>
                  <a:lnTo>
                    <a:pt x="24384" y="33527"/>
                  </a:lnTo>
                  <a:lnTo>
                    <a:pt x="16764" y="34289"/>
                  </a:lnTo>
                  <a:close/>
                </a:path>
              </a:pathLst>
            </a:custGeom>
            <a:ln w="56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835553" y="4821174"/>
              <a:ext cx="75565" cy="763270"/>
            </a:xfrm>
            <a:custGeom>
              <a:avLst/>
              <a:gdLst/>
              <a:ahLst/>
              <a:cxnLst/>
              <a:rect l="l" t="t" r="r" b="b"/>
              <a:pathLst>
                <a:path w="75564" h="763270">
                  <a:moveTo>
                    <a:pt x="75542" y="606551"/>
                  </a:moveTo>
                  <a:lnTo>
                    <a:pt x="61064" y="605789"/>
                  </a:lnTo>
                  <a:lnTo>
                    <a:pt x="27340" y="590309"/>
                  </a:lnTo>
                  <a:lnTo>
                    <a:pt x="6945" y="563498"/>
                  </a:lnTo>
                  <a:lnTo>
                    <a:pt x="0" y="531032"/>
                  </a:lnTo>
                  <a:lnTo>
                    <a:pt x="6624" y="498584"/>
                  </a:lnTo>
                  <a:lnTo>
                    <a:pt x="26938" y="471828"/>
                  </a:lnTo>
                  <a:lnTo>
                    <a:pt x="61064" y="456437"/>
                  </a:lnTo>
                  <a:lnTo>
                    <a:pt x="75542" y="454913"/>
                  </a:lnTo>
                  <a:lnTo>
                    <a:pt x="61064" y="454151"/>
                  </a:lnTo>
                  <a:lnTo>
                    <a:pt x="27340" y="438671"/>
                  </a:lnTo>
                  <a:lnTo>
                    <a:pt x="6945" y="411860"/>
                  </a:lnTo>
                  <a:lnTo>
                    <a:pt x="0" y="379394"/>
                  </a:lnTo>
                  <a:lnTo>
                    <a:pt x="6624" y="346946"/>
                  </a:lnTo>
                  <a:lnTo>
                    <a:pt x="26938" y="320190"/>
                  </a:lnTo>
                  <a:lnTo>
                    <a:pt x="61064" y="304800"/>
                  </a:lnTo>
                  <a:lnTo>
                    <a:pt x="75542" y="303275"/>
                  </a:lnTo>
                  <a:lnTo>
                    <a:pt x="61064" y="302513"/>
                  </a:lnTo>
                  <a:lnTo>
                    <a:pt x="27447" y="287108"/>
                  </a:lnTo>
                  <a:lnTo>
                    <a:pt x="7050" y="260242"/>
                  </a:lnTo>
                  <a:lnTo>
                    <a:pt x="42" y="227666"/>
                  </a:lnTo>
                  <a:lnTo>
                    <a:pt x="6595" y="195128"/>
                  </a:lnTo>
                  <a:lnTo>
                    <a:pt x="26879" y="168377"/>
                  </a:lnTo>
                  <a:lnTo>
                    <a:pt x="61064" y="153161"/>
                  </a:lnTo>
                  <a:lnTo>
                    <a:pt x="75542" y="151637"/>
                  </a:lnTo>
                  <a:lnTo>
                    <a:pt x="61064" y="150875"/>
                  </a:lnTo>
                  <a:lnTo>
                    <a:pt x="27400" y="135183"/>
                  </a:lnTo>
                  <a:lnTo>
                    <a:pt x="6999" y="108280"/>
                  </a:lnTo>
                  <a:lnTo>
                    <a:pt x="14" y="75814"/>
                  </a:lnTo>
                  <a:lnTo>
                    <a:pt x="6595" y="43433"/>
                  </a:lnTo>
                  <a:lnTo>
                    <a:pt x="26895" y="16787"/>
                  </a:lnTo>
                  <a:lnTo>
                    <a:pt x="61064" y="1523"/>
                  </a:lnTo>
                  <a:lnTo>
                    <a:pt x="75542" y="0"/>
                  </a:lnTo>
                </a:path>
                <a:path w="75564" h="763270">
                  <a:moveTo>
                    <a:pt x="75542" y="606551"/>
                  </a:moveTo>
                  <a:lnTo>
                    <a:pt x="75542" y="762761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559661" y="4821174"/>
              <a:ext cx="74295" cy="763270"/>
            </a:xfrm>
            <a:custGeom>
              <a:avLst/>
              <a:gdLst/>
              <a:ahLst/>
              <a:cxnLst/>
              <a:rect l="l" t="t" r="r" b="b"/>
              <a:pathLst>
                <a:path w="74294" h="763270">
                  <a:moveTo>
                    <a:pt x="74066" y="606551"/>
                  </a:moveTo>
                  <a:lnTo>
                    <a:pt x="58064" y="605789"/>
                  </a:lnTo>
                  <a:lnTo>
                    <a:pt x="19818" y="584867"/>
                  </a:lnTo>
                  <a:lnTo>
                    <a:pt x="347" y="550617"/>
                  </a:lnTo>
                  <a:lnTo>
                    <a:pt x="0" y="511893"/>
                  </a:lnTo>
                  <a:lnTo>
                    <a:pt x="19123" y="477549"/>
                  </a:lnTo>
                  <a:lnTo>
                    <a:pt x="58064" y="456437"/>
                  </a:lnTo>
                  <a:lnTo>
                    <a:pt x="74066" y="454913"/>
                  </a:lnTo>
                  <a:lnTo>
                    <a:pt x="58064" y="454151"/>
                  </a:lnTo>
                  <a:lnTo>
                    <a:pt x="19818" y="433229"/>
                  </a:lnTo>
                  <a:lnTo>
                    <a:pt x="347" y="398979"/>
                  </a:lnTo>
                  <a:lnTo>
                    <a:pt x="0" y="360255"/>
                  </a:lnTo>
                  <a:lnTo>
                    <a:pt x="19123" y="325911"/>
                  </a:lnTo>
                  <a:lnTo>
                    <a:pt x="58064" y="304800"/>
                  </a:lnTo>
                  <a:lnTo>
                    <a:pt x="74066" y="303275"/>
                  </a:lnTo>
                  <a:lnTo>
                    <a:pt x="58064" y="302513"/>
                  </a:lnTo>
                  <a:lnTo>
                    <a:pt x="19784" y="281527"/>
                  </a:lnTo>
                  <a:lnTo>
                    <a:pt x="373" y="247078"/>
                  </a:lnTo>
                  <a:lnTo>
                    <a:pt x="102" y="208186"/>
                  </a:lnTo>
                  <a:lnTo>
                    <a:pt x="19242" y="173873"/>
                  </a:lnTo>
                  <a:lnTo>
                    <a:pt x="58064" y="153161"/>
                  </a:lnTo>
                  <a:lnTo>
                    <a:pt x="74066" y="151637"/>
                  </a:lnTo>
                  <a:lnTo>
                    <a:pt x="58064" y="150875"/>
                  </a:lnTo>
                  <a:lnTo>
                    <a:pt x="19816" y="129739"/>
                  </a:lnTo>
                  <a:lnTo>
                    <a:pt x="426" y="95255"/>
                  </a:lnTo>
                  <a:lnTo>
                    <a:pt x="159" y="56403"/>
                  </a:lnTo>
                  <a:lnTo>
                    <a:pt x="19282" y="22166"/>
                  </a:lnTo>
                  <a:lnTo>
                    <a:pt x="58064" y="1523"/>
                  </a:lnTo>
                  <a:lnTo>
                    <a:pt x="74066" y="0"/>
                  </a:lnTo>
                </a:path>
                <a:path w="74294" h="763270">
                  <a:moveTo>
                    <a:pt x="74066" y="606551"/>
                  </a:moveTo>
                  <a:lnTo>
                    <a:pt x="74066" y="762761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495043" y="3358552"/>
              <a:ext cx="721360" cy="76200"/>
            </a:xfrm>
            <a:custGeom>
              <a:avLst/>
              <a:gdLst/>
              <a:ahLst/>
              <a:cxnLst/>
              <a:rect l="l" t="t" r="r" b="b"/>
              <a:pathLst>
                <a:path w="721360" h="76200">
                  <a:moveTo>
                    <a:pt x="112014" y="75780"/>
                  </a:moveTo>
                  <a:lnTo>
                    <a:pt x="113538" y="59778"/>
                  </a:lnTo>
                  <a:lnTo>
                    <a:pt x="133689" y="21984"/>
                  </a:lnTo>
                  <a:lnTo>
                    <a:pt x="168153" y="2605"/>
                  </a:lnTo>
                  <a:lnTo>
                    <a:pt x="207554" y="2122"/>
                  </a:lnTo>
                  <a:lnTo>
                    <a:pt x="242513" y="21019"/>
                  </a:lnTo>
                  <a:lnTo>
                    <a:pt x="263652" y="59778"/>
                  </a:lnTo>
                  <a:lnTo>
                    <a:pt x="264414" y="75780"/>
                  </a:lnTo>
                  <a:lnTo>
                    <a:pt x="265176" y="59778"/>
                  </a:lnTo>
                  <a:lnTo>
                    <a:pt x="286147" y="21682"/>
                  </a:lnTo>
                  <a:lnTo>
                    <a:pt x="320881" y="2456"/>
                  </a:lnTo>
                  <a:lnTo>
                    <a:pt x="360142" y="2279"/>
                  </a:lnTo>
                  <a:lnTo>
                    <a:pt x="394690" y="21327"/>
                  </a:lnTo>
                  <a:lnTo>
                    <a:pt x="415290" y="59778"/>
                  </a:lnTo>
                  <a:lnTo>
                    <a:pt x="416052" y="75780"/>
                  </a:lnTo>
                  <a:lnTo>
                    <a:pt x="418338" y="59778"/>
                  </a:lnTo>
                  <a:lnTo>
                    <a:pt x="433524" y="26624"/>
                  </a:lnTo>
                  <a:lnTo>
                    <a:pt x="460126" y="6687"/>
                  </a:lnTo>
                  <a:lnTo>
                    <a:pt x="492456" y="0"/>
                  </a:lnTo>
                  <a:lnTo>
                    <a:pt x="524826" y="6596"/>
                  </a:lnTo>
                  <a:lnTo>
                    <a:pt x="551546" y="26511"/>
                  </a:lnTo>
                  <a:lnTo>
                    <a:pt x="566928" y="59778"/>
                  </a:lnTo>
                  <a:lnTo>
                    <a:pt x="568452" y="75780"/>
                  </a:lnTo>
                  <a:lnTo>
                    <a:pt x="569976" y="59778"/>
                  </a:lnTo>
                  <a:lnTo>
                    <a:pt x="585290" y="26695"/>
                  </a:lnTo>
                  <a:lnTo>
                    <a:pt x="612097" y="6845"/>
                  </a:lnTo>
                  <a:lnTo>
                    <a:pt x="644652" y="228"/>
                  </a:lnTo>
                  <a:lnTo>
                    <a:pt x="677206" y="6845"/>
                  </a:lnTo>
                  <a:lnTo>
                    <a:pt x="704014" y="26695"/>
                  </a:lnTo>
                  <a:lnTo>
                    <a:pt x="719328" y="59778"/>
                  </a:lnTo>
                  <a:lnTo>
                    <a:pt x="720852" y="75780"/>
                  </a:lnTo>
                </a:path>
                <a:path w="721360" h="76200">
                  <a:moveTo>
                    <a:pt x="112014" y="75780"/>
                  </a:moveTo>
                  <a:lnTo>
                    <a:pt x="0" y="7578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215895" y="3434333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30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506541" y="3534155"/>
              <a:ext cx="401320" cy="627380"/>
            </a:xfrm>
            <a:custGeom>
              <a:avLst/>
              <a:gdLst/>
              <a:ahLst/>
              <a:cxnLst/>
              <a:rect l="l" t="t" r="r" b="b"/>
              <a:pathLst>
                <a:path w="401319" h="627379">
                  <a:moveTo>
                    <a:pt x="343594" y="528827"/>
                  </a:moveTo>
                  <a:lnTo>
                    <a:pt x="329878" y="535685"/>
                  </a:lnTo>
                  <a:lnTo>
                    <a:pt x="294037" y="538886"/>
                  </a:lnTo>
                  <a:lnTo>
                    <a:pt x="263287" y="525887"/>
                  </a:lnTo>
                  <a:lnTo>
                    <a:pt x="240790" y="501362"/>
                  </a:lnTo>
                  <a:lnTo>
                    <a:pt x="229709" y="469987"/>
                  </a:lnTo>
                  <a:lnTo>
                    <a:pt x="233204" y="436436"/>
                  </a:lnTo>
                  <a:lnTo>
                    <a:pt x="254440" y="405383"/>
                  </a:lnTo>
                  <a:lnTo>
                    <a:pt x="268156" y="397001"/>
                  </a:lnTo>
                  <a:lnTo>
                    <a:pt x="253678" y="403859"/>
                  </a:lnTo>
                  <a:lnTo>
                    <a:pt x="210694" y="405277"/>
                  </a:lnTo>
                  <a:lnTo>
                    <a:pt x="176404" y="385345"/>
                  </a:lnTo>
                  <a:lnTo>
                    <a:pt x="155987" y="351673"/>
                  </a:lnTo>
                  <a:lnTo>
                    <a:pt x="154619" y="311873"/>
                  </a:lnTo>
                  <a:lnTo>
                    <a:pt x="177478" y="273557"/>
                  </a:lnTo>
                  <a:lnTo>
                    <a:pt x="191194" y="264413"/>
                  </a:lnTo>
                  <a:lnTo>
                    <a:pt x="176716" y="272033"/>
                  </a:lnTo>
                  <a:lnTo>
                    <a:pt x="138672" y="274299"/>
                  </a:lnTo>
                  <a:lnTo>
                    <a:pt x="107707" y="260462"/>
                  </a:lnTo>
                  <a:lnTo>
                    <a:pt x="86190" y="235367"/>
                  </a:lnTo>
                  <a:lnTo>
                    <a:pt x="76493" y="203857"/>
                  </a:lnTo>
                  <a:lnTo>
                    <a:pt x="80986" y="170777"/>
                  </a:lnTo>
                  <a:lnTo>
                    <a:pt x="102040" y="140970"/>
                  </a:lnTo>
                  <a:lnTo>
                    <a:pt x="114232" y="132587"/>
                  </a:lnTo>
                  <a:lnTo>
                    <a:pt x="99754" y="138683"/>
                  </a:lnTo>
                  <a:lnTo>
                    <a:pt x="62950" y="141888"/>
                  </a:lnTo>
                  <a:lnTo>
                    <a:pt x="32224" y="128693"/>
                  </a:lnTo>
                  <a:lnTo>
                    <a:pt x="10324" y="103960"/>
                  </a:lnTo>
                  <a:lnTo>
                    <a:pt x="0" y="72550"/>
                  </a:lnTo>
                  <a:lnTo>
                    <a:pt x="4001" y="39325"/>
                  </a:lnTo>
                  <a:lnTo>
                    <a:pt x="25078" y="9143"/>
                  </a:lnTo>
                  <a:lnTo>
                    <a:pt x="38032" y="0"/>
                  </a:lnTo>
                </a:path>
                <a:path w="401319" h="627379">
                  <a:moveTo>
                    <a:pt x="343594" y="528827"/>
                  </a:moveTo>
                  <a:lnTo>
                    <a:pt x="400744" y="627126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487423" y="3435857"/>
              <a:ext cx="57150" cy="98425"/>
            </a:xfrm>
            <a:custGeom>
              <a:avLst/>
              <a:gdLst/>
              <a:ahLst/>
              <a:cxnLst/>
              <a:rect l="l" t="t" r="r" b="b"/>
              <a:pathLst>
                <a:path w="57150" h="98425">
                  <a:moveTo>
                    <a:pt x="57150" y="98298"/>
                  </a:moveTo>
                  <a:lnTo>
                    <a:pt x="0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966722" y="3434334"/>
              <a:ext cx="361950" cy="635635"/>
            </a:xfrm>
            <a:custGeom>
              <a:avLst/>
              <a:gdLst/>
              <a:ahLst/>
              <a:cxnLst/>
              <a:rect l="l" t="t" r="r" b="b"/>
              <a:pathLst>
                <a:path w="361950" h="635635">
                  <a:moveTo>
                    <a:pt x="304800" y="97535"/>
                  </a:moveTo>
                  <a:lnTo>
                    <a:pt x="317754" y="106679"/>
                  </a:lnTo>
                  <a:lnTo>
                    <a:pt x="338948" y="136730"/>
                  </a:lnTo>
                  <a:lnTo>
                    <a:pt x="343114" y="169923"/>
                  </a:lnTo>
                  <a:lnTo>
                    <a:pt x="332932" y="201401"/>
                  </a:lnTo>
                  <a:lnTo>
                    <a:pt x="311079" y="226308"/>
                  </a:lnTo>
                  <a:lnTo>
                    <a:pt x="280235" y="239787"/>
                  </a:lnTo>
                  <a:lnTo>
                    <a:pt x="243078" y="236981"/>
                  </a:lnTo>
                  <a:lnTo>
                    <a:pt x="228600" y="229361"/>
                  </a:lnTo>
                  <a:lnTo>
                    <a:pt x="241554" y="238505"/>
                  </a:lnTo>
                  <a:lnTo>
                    <a:pt x="263024" y="269845"/>
                  </a:lnTo>
                  <a:lnTo>
                    <a:pt x="266801" y="303335"/>
                  </a:lnTo>
                  <a:lnTo>
                    <a:pt x="255979" y="334474"/>
                  </a:lnTo>
                  <a:lnTo>
                    <a:pt x="233654" y="358766"/>
                  </a:lnTo>
                  <a:lnTo>
                    <a:pt x="202922" y="371710"/>
                  </a:lnTo>
                  <a:lnTo>
                    <a:pt x="166878" y="368807"/>
                  </a:lnTo>
                  <a:lnTo>
                    <a:pt x="153162" y="361187"/>
                  </a:lnTo>
                  <a:lnTo>
                    <a:pt x="166116" y="370331"/>
                  </a:lnTo>
                  <a:lnTo>
                    <a:pt x="186987" y="401554"/>
                  </a:lnTo>
                  <a:lnTo>
                    <a:pt x="190629" y="435031"/>
                  </a:lnTo>
                  <a:lnTo>
                    <a:pt x="179893" y="466220"/>
                  </a:lnTo>
                  <a:lnTo>
                    <a:pt x="157629" y="490578"/>
                  </a:lnTo>
                  <a:lnTo>
                    <a:pt x="126686" y="503563"/>
                  </a:lnTo>
                  <a:lnTo>
                    <a:pt x="89916" y="500633"/>
                  </a:lnTo>
                  <a:lnTo>
                    <a:pt x="76200" y="493013"/>
                  </a:lnTo>
                  <a:lnTo>
                    <a:pt x="89154" y="502919"/>
                  </a:lnTo>
                  <a:lnTo>
                    <a:pt x="110235" y="532889"/>
                  </a:lnTo>
                  <a:lnTo>
                    <a:pt x="114043" y="566013"/>
                  </a:lnTo>
                  <a:lnTo>
                    <a:pt x="103436" y="597412"/>
                  </a:lnTo>
                  <a:lnTo>
                    <a:pt x="81274" y="622206"/>
                  </a:lnTo>
                  <a:lnTo>
                    <a:pt x="50414" y="635515"/>
                  </a:lnTo>
                  <a:lnTo>
                    <a:pt x="13716" y="632459"/>
                  </a:lnTo>
                  <a:lnTo>
                    <a:pt x="0" y="625601"/>
                  </a:lnTo>
                </a:path>
                <a:path w="361950" h="635635">
                  <a:moveTo>
                    <a:pt x="304800" y="97535"/>
                  </a:moveTo>
                  <a:lnTo>
                    <a:pt x="361950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909572" y="4059935"/>
              <a:ext cx="57150" cy="98425"/>
            </a:xfrm>
            <a:custGeom>
              <a:avLst/>
              <a:gdLst/>
              <a:ahLst/>
              <a:cxnLst/>
              <a:rect l="l" t="t" r="r" b="b"/>
              <a:pathLst>
                <a:path w="57150" h="98425">
                  <a:moveTo>
                    <a:pt x="57150" y="0"/>
                  </a:moveTo>
                  <a:lnTo>
                    <a:pt x="0" y="98298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425702" y="4176522"/>
              <a:ext cx="208279" cy="645160"/>
            </a:xfrm>
            <a:custGeom>
              <a:avLst/>
              <a:gdLst/>
              <a:ahLst/>
              <a:cxnLst/>
              <a:rect l="l" t="t" r="r" b="b"/>
              <a:pathLst>
                <a:path w="208280" h="645160">
                  <a:moveTo>
                    <a:pt x="208025" y="644651"/>
                  </a:moveTo>
                  <a:lnTo>
                    <a:pt x="208025" y="0"/>
                  </a:lnTo>
                  <a:lnTo>
                    <a:pt x="0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115981" y="4821174"/>
              <a:ext cx="74295" cy="763270"/>
            </a:xfrm>
            <a:custGeom>
              <a:avLst/>
              <a:gdLst/>
              <a:ahLst/>
              <a:cxnLst/>
              <a:rect l="l" t="t" r="r" b="b"/>
              <a:pathLst>
                <a:path w="74294" h="763270">
                  <a:moveTo>
                    <a:pt x="74006" y="606551"/>
                  </a:moveTo>
                  <a:lnTo>
                    <a:pt x="58004" y="605789"/>
                  </a:lnTo>
                  <a:lnTo>
                    <a:pt x="19807" y="585141"/>
                  </a:lnTo>
                  <a:lnTo>
                    <a:pt x="354" y="550763"/>
                  </a:lnTo>
                  <a:lnTo>
                    <a:pt x="0" y="511774"/>
                  </a:lnTo>
                  <a:lnTo>
                    <a:pt x="19098" y="477293"/>
                  </a:lnTo>
                  <a:lnTo>
                    <a:pt x="58004" y="456437"/>
                  </a:lnTo>
                  <a:lnTo>
                    <a:pt x="74006" y="454913"/>
                  </a:lnTo>
                  <a:lnTo>
                    <a:pt x="58004" y="454151"/>
                  </a:lnTo>
                  <a:lnTo>
                    <a:pt x="19807" y="433503"/>
                  </a:lnTo>
                  <a:lnTo>
                    <a:pt x="354" y="399125"/>
                  </a:lnTo>
                  <a:lnTo>
                    <a:pt x="0" y="360136"/>
                  </a:lnTo>
                  <a:lnTo>
                    <a:pt x="19098" y="325655"/>
                  </a:lnTo>
                  <a:lnTo>
                    <a:pt x="58004" y="304800"/>
                  </a:lnTo>
                  <a:lnTo>
                    <a:pt x="74006" y="303275"/>
                  </a:lnTo>
                  <a:lnTo>
                    <a:pt x="58004" y="302513"/>
                  </a:lnTo>
                  <a:lnTo>
                    <a:pt x="19867" y="281893"/>
                  </a:lnTo>
                  <a:lnTo>
                    <a:pt x="415" y="247388"/>
                  </a:lnTo>
                  <a:lnTo>
                    <a:pt x="31" y="208259"/>
                  </a:lnTo>
                  <a:lnTo>
                    <a:pt x="19099" y="173763"/>
                  </a:lnTo>
                  <a:lnTo>
                    <a:pt x="58004" y="153161"/>
                  </a:lnTo>
                  <a:lnTo>
                    <a:pt x="74006" y="151637"/>
                  </a:lnTo>
                  <a:lnTo>
                    <a:pt x="58004" y="150875"/>
                  </a:lnTo>
                  <a:lnTo>
                    <a:pt x="19751" y="129894"/>
                  </a:lnTo>
                  <a:lnTo>
                    <a:pt x="360" y="95335"/>
                  </a:lnTo>
                  <a:lnTo>
                    <a:pt x="95" y="56332"/>
                  </a:lnTo>
                  <a:lnTo>
                    <a:pt x="19221" y="22017"/>
                  </a:lnTo>
                  <a:lnTo>
                    <a:pt x="58004" y="1523"/>
                  </a:lnTo>
                  <a:lnTo>
                    <a:pt x="74006" y="0"/>
                  </a:lnTo>
                </a:path>
                <a:path w="74294" h="763270">
                  <a:moveTo>
                    <a:pt x="74006" y="606551"/>
                  </a:moveTo>
                  <a:lnTo>
                    <a:pt x="74006" y="762761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356359" y="4647437"/>
              <a:ext cx="1111250" cy="1110615"/>
            </a:xfrm>
            <a:custGeom>
              <a:avLst/>
              <a:gdLst/>
              <a:ahLst/>
              <a:cxnLst/>
              <a:rect l="l" t="t" r="r" b="b"/>
              <a:pathLst>
                <a:path w="1111250" h="1110614">
                  <a:moveTo>
                    <a:pt x="554736" y="1110233"/>
                  </a:moveTo>
                  <a:lnTo>
                    <a:pt x="510540" y="1107948"/>
                  </a:lnTo>
                  <a:lnTo>
                    <a:pt x="465582" y="1102613"/>
                  </a:lnTo>
                  <a:lnTo>
                    <a:pt x="422910" y="1094232"/>
                  </a:lnTo>
                  <a:lnTo>
                    <a:pt x="375909" y="1080468"/>
                  </a:lnTo>
                  <a:lnTo>
                    <a:pt x="330829" y="1062852"/>
                  </a:lnTo>
                  <a:lnTo>
                    <a:pt x="287847" y="1041590"/>
                  </a:lnTo>
                  <a:lnTo>
                    <a:pt x="247138" y="1016890"/>
                  </a:lnTo>
                  <a:lnTo>
                    <a:pt x="208881" y="988960"/>
                  </a:lnTo>
                  <a:lnTo>
                    <a:pt x="173251" y="958006"/>
                  </a:lnTo>
                  <a:lnTo>
                    <a:pt x="140426" y="924236"/>
                  </a:lnTo>
                  <a:lnTo>
                    <a:pt x="110582" y="887858"/>
                  </a:lnTo>
                  <a:lnTo>
                    <a:pt x="83896" y="849079"/>
                  </a:lnTo>
                  <a:lnTo>
                    <a:pt x="60545" y="808106"/>
                  </a:lnTo>
                  <a:lnTo>
                    <a:pt x="40705" y="765147"/>
                  </a:lnTo>
                  <a:lnTo>
                    <a:pt x="24554" y="720409"/>
                  </a:lnTo>
                  <a:lnTo>
                    <a:pt x="12268" y="674099"/>
                  </a:lnTo>
                  <a:lnTo>
                    <a:pt x="4025" y="626426"/>
                  </a:lnTo>
                  <a:lnTo>
                    <a:pt x="0" y="577595"/>
                  </a:lnTo>
                  <a:lnTo>
                    <a:pt x="0" y="532637"/>
                  </a:lnTo>
                  <a:lnTo>
                    <a:pt x="3048" y="488441"/>
                  </a:lnTo>
                  <a:lnTo>
                    <a:pt x="11175" y="440181"/>
                  </a:lnTo>
                  <a:lnTo>
                    <a:pt x="23345" y="393393"/>
                  </a:lnTo>
                  <a:lnTo>
                    <a:pt x="39372" y="348270"/>
                  </a:lnTo>
                  <a:lnTo>
                    <a:pt x="59074" y="305008"/>
                  </a:lnTo>
                  <a:lnTo>
                    <a:pt x="82265" y="263801"/>
                  </a:lnTo>
                  <a:lnTo>
                    <a:pt x="108761" y="224844"/>
                  </a:lnTo>
                  <a:lnTo>
                    <a:pt x="138378" y="188332"/>
                  </a:lnTo>
                  <a:lnTo>
                    <a:pt x="170933" y="154460"/>
                  </a:lnTo>
                  <a:lnTo>
                    <a:pt x="206240" y="123422"/>
                  </a:lnTo>
                  <a:lnTo>
                    <a:pt x="244116" y="95413"/>
                  </a:lnTo>
                  <a:lnTo>
                    <a:pt x="284377" y="70628"/>
                  </a:lnTo>
                  <a:lnTo>
                    <a:pt x="326838" y="49261"/>
                  </a:lnTo>
                  <a:lnTo>
                    <a:pt x="371315" y="31508"/>
                  </a:lnTo>
                  <a:lnTo>
                    <a:pt x="417624" y="17562"/>
                  </a:lnTo>
                  <a:lnTo>
                    <a:pt x="465582" y="7619"/>
                  </a:lnTo>
                  <a:lnTo>
                    <a:pt x="510540" y="1523"/>
                  </a:lnTo>
                  <a:lnTo>
                    <a:pt x="554736" y="0"/>
                  </a:lnTo>
                  <a:lnTo>
                    <a:pt x="599694" y="1523"/>
                  </a:lnTo>
                  <a:lnTo>
                    <a:pt x="643890" y="7619"/>
                  </a:lnTo>
                  <a:lnTo>
                    <a:pt x="691661" y="17283"/>
                  </a:lnTo>
                  <a:lnTo>
                    <a:pt x="737907" y="31043"/>
                  </a:lnTo>
                  <a:lnTo>
                    <a:pt x="782424" y="48692"/>
                  </a:lnTo>
                  <a:lnTo>
                    <a:pt x="825006" y="70023"/>
                  </a:lnTo>
                  <a:lnTo>
                    <a:pt x="865448" y="94829"/>
                  </a:lnTo>
                  <a:lnTo>
                    <a:pt x="903547" y="122903"/>
                  </a:lnTo>
                  <a:lnTo>
                    <a:pt x="939097" y="154037"/>
                  </a:lnTo>
                  <a:lnTo>
                    <a:pt x="971894" y="188025"/>
                  </a:lnTo>
                  <a:lnTo>
                    <a:pt x="1001733" y="224660"/>
                  </a:lnTo>
                  <a:lnTo>
                    <a:pt x="1028409" y="263733"/>
                  </a:lnTo>
                  <a:lnTo>
                    <a:pt x="1051718" y="305039"/>
                  </a:lnTo>
                  <a:lnTo>
                    <a:pt x="1071455" y="348370"/>
                  </a:lnTo>
                  <a:lnTo>
                    <a:pt x="1087415" y="393519"/>
                  </a:lnTo>
                  <a:lnTo>
                    <a:pt x="1099393" y="440278"/>
                  </a:lnTo>
                  <a:lnTo>
                    <a:pt x="1107186" y="488441"/>
                  </a:lnTo>
                  <a:lnTo>
                    <a:pt x="1110996" y="532637"/>
                  </a:lnTo>
                  <a:lnTo>
                    <a:pt x="1110996" y="577595"/>
                  </a:lnTo>
                  <a:lnTo>
                    <a:pt x="1106862" y="626423"/>
                  </a:lnTo>
                  <a:lnTo>
                    <a:pt x="1098529" y="674085"/>
                  </a:lnTo>
                  <a:lnTo>
                    <a:pt x="1086174" y="720376"/>
                  </a:lnTo>
                  <a:lnTo>
                    <a:pt x="1069972" y="765091"/>
                  </a:lnTo>
                  <a:lnTo>
                    <a:pt x="1050098" y="808024"/>
                  </a:lnTo>
                  <a:lnTo>
                    <a:pt x="1026728" y="848971"/>
                  </a:lnTo>
                  <a:lnTo>
                    <a:pt x="1000039" y="887726"/>
                  </a:lnTo>
                  <a:lnTo>
                    <a:pt x="970205" y="924084"/>
                  </a:lnTo>
                  <a:lnTo>
                    <a:pt x="937402" y="957840"/>
                  </a:lnTo>
                  <a:lnTo>
                    <a:pt x="901807" y="988788"/>
                  </a:lnTo>
                  <a:lnTo>
                    <a:pt x="863594" y="1016723"/>
                  </a:lnTo>
                  <a:lnTo>
                    <a:pt x="822940" y="1041440"/>
                  </a:lnTo>
                  <a:lnTo>
                    <a:pt x="780020" y="1062734"/>
                  </a:lnTo>
                  <a:lnTo>
                    <a:pt x="735010" y="1080400"/>
                  </a:lnTo>
                  <a:lnTo>
                    <a:pt x="688086" y="1094232"/>
                  </a:lnTo>
                  <a:lnTo>
                    <a:pt x="643890" y="1102613"/>
                  </a:lnTo>
                  <a:lnTo>
                    <a:pt x="599694" y="1107948"/>
                  </a:lnTo>
                  <a:lnTo>
                    <a:pt x="554736" y="1110233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911096" y="5583936"/>
              <a:ext cx="279400" cy="326390"/>
            </a:xfrm>
            <a:custGeom>
              <a:avLst/>
              <a:gdLst/>
              <a:ahLst/>
              <a:cxnLst/>
              <a:rect l="l" t="t" r="r" b="b"/>
              <a:pathLst>
                <a:path w="279400" h="326389">
                  <a:moveTo>
                    <a:pt x="0" y="0"/>
                  </a:moveTo>
                  <a:lnTo>
                    <a:pt x="278892" y="0"/>
                  </a:lnTo>
                </a:path>
                <a:path w="279400" h="326389">
                  <a:moveTo>
                    <a:pt x="0" y="0"/>
                  </a:moveTo>
                  <a:lnTo>
                    <a:pt x="0" y="326136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459991" y="3503675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90" h="34289">
                  <a:moveTo>
                    <a:pt x="34290" y="20573"/>
                  </a:moveTo>
                  <a:lnTo>
                    <a:pt x="34290" y="12954"/>
                  </a:lnTo>
                  <a:lnTo>
                    <a:pt x="31242" y="6857"/>
                  </a:lnTo>
                  <a:lnTo>
                    <a:pt x="24384" y="1523"/>
                  </a:lnTo>
                  <a:lnTo>
                    <a:pt x="16764" y="0"/>
                  </a:lnTo>
                  <a:lnTo>
                    <a:pt x="9906" y="1523"/>
                  </a:lnTo>
                  <a:lnTo>
                    <a:pt x="3810" y="6857"/>
                  </a:lnTo>
                  <a:lnTo>
                    <a:pt x="0" y="12954"/>
                  </a:lnTo>
                  <a:lnTo>
                    <a:pt x="0" y="20573"/>
                  </a:lnTo>
                  <a:lnTo>
                    <a:pt x="3810" y="28193"/>
                  </a:lnTo>
                  <a:lnTo>
                    <a:pt x="9906" y="32765"/>
                  </a:lnTo>
                  <a:lnTo>
                    <a:pt x="16764" y="34289"/>
                  </a:lnTo>
                  <a:lnTo>
                    <a:pt x="24384" y="32765"/>
                  </a:lnTo>
                  <a:lnTo>
                    <a:pt x="31242" y="28193"/>
                  </a:lnTo>
                  <a:lnTo>
                    <a:pt x="34290" y="205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459991" y="3503675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90" h="34289">
                  <a:moveTo>
                    <a:pt x="16764" y="34289"/>
                  </a:moveTo>
                  <a:lnTo>
                    <a:pt x="9906" y="32765"/>
                  </a:lnTo>
                  <a:lnTo>
                    <a:pt x="3810" y="28193"/>
                  </a:lnTo>
                  <a:lnTo>
                    <a:pt x="0" y="20573"/>
                  </a:lnTo>
                  <a:lnTo>
                    <a:pt x="0" y="12954"/>
                  </a:lnTo>
                  <a:lnTo>
                    <a:pt x="3810" y="6857"/>
                  </a:lnTo>
                  <a:lnTo>
                    <a:pt x="9906" y="1523"/>
                  </a:lnTo>
                  <a:lnTo>
                    <a:pt x="16764" y="0"/>
                  </a:lnTo>
                  <a:lnTo>
                    <a:pt x="24384" y="1523"/>
                  </a:lnTo>
                  <a:lnTo>
                    <a:pt x="31242" y="6857"/>
                  </a:lnTo>
                  <a:lnTo>
                    <a:pt x="34290" y="12954"/>
                  </a:lnTo>
                  <a:lnTo>
                    <a:pt x="34290" y="20573"/>
                  </a:lnTo>
                  <a:lnTo>
                    <a:pt x="31242" y="28193"/>
                  </a:lnTo>
                  <a:lnTo>
                    <a:pt x="24384" y="32765"/>
                  </a:lnTo>
                  <a:lnTo>
                    <a:pt x="16764" y="34289"/>
                  </a:lnTo>
                  <a:close/>
                </a:path>
              </a:pathLst>
            </a:custGeom>
            <a:ln w="56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972818" y="4110227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89" h="34289">
                  <a:moveTo>
                    <a:pt x="34290" y="21335"/>
                  </a:moveTo>
                  <a:lnTo>
                    <a:pt x="34290" y="13715"/>
                  </a:lnTo>
                  <a:lnTo>
                    <a:pt x="30479" y="6095"/>
                  </a:lnTo>
                  <a:lnTo>
                    <a:pt x="24383" y="1523"/>
                  </a:lnTo>
                  <a:lnTo>
                    <a:pt x="17525" y="0"/>
                  </a:lnTo>
                  <a:lnTo>
                    <a:pt x="9905" y="1523"/>
                  </a:lnTo>
                  <a:lnTo>
                    <a:pt x="3047" y="6095"/>
                  </a:lnTo>
                  <a:lnTo>
                    <a:pt x="0" y="13715"/>
                  </a:lnTo>
                  <a:lnTo>
                    <a:pt x="0" y="21335"/>
                  </a:lnTo>
                  <a:lnTo>
                    <a:pt x="3047" y="28193"/>
                  </a:lnTo>
                  <a:lnTo>
                    <a:pt x="9905" y="32765"/>
                  </a:lnTo>
                  <a:lnTo>
                    <a:pt x="17525" y="34289"/>
                  </a:lnTo>
                  <a:lnTo>
                    <a:pt x="24383" y="32765"/>
                  </a:lnTo>
                  <a:lnTo>
                    <a:pt x="30479" y="28193"/>
                  </a:lnTo>
                  <a:lnTo>
                    <a:pt x="34290" y="213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972818" y="4110227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89" h="34289">
                  <a:moveTo>
                    <a:pt x="17525" y="34289"/>
                  </a:moveTo>
                  <a:lnTo>
                    <a:pt x="9905" y="32765"/>
                  </a:lnTo>
                  <a:lnTo>
                    <a:pt x="3047" y="28193"/>
                  </a:lnTo>
                  <a:lnTo>
                    <a:pt x="0" y="21335"/>
                  </a:lnTo>
                  <a:lnTo>
                    <a:pt x="0" y="13715"/>
                  </a:lnTo>
                  <a:lnTo>
                    <a:pt x="3047" y="6095"/>
                  </a:lnTo>
                  <a:lnTo>
                    <a:pt x="9905" y="1523"/>
                  </a:lnTo>
                  <a:lnTo>
                    <a:pt x="17525" y="0"/>
                  </a:lnTo>
                  <a:lnTo>
                    <a:pt x="24383" y="1523"/>
                  </a:lnTo>
                  <a:lnTo>
                    <a:pt x="30479" y="6095"/>
                  </a:lnTo>
                  <a:lnTo>
                    <a:pt x="34290" y="13715"/>
                  </a:lnTo>
                  <a:lnTo>
                    <a:pt x="34290" y="21335"/>
                  </a:lnTo>
                  <a:lnTo>
                    <a:pt x="30479" y="28193"/>
                  </a:lnTo>
                  <a:lnTo>
                    <a:pt x="24383" y="32765"/>
                  </a:lnTo>
                  <a:lnTo>
                    <a:pt x="17525" y="34289"/>
                  </a:lnTo>
                  <a:close/>
                </a:path>
              </a:pathLst>
            </a:custGeom>
            <a:ln w="56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242566" y="3364992"/>
              <a:ext cx="33655" cy="35560"/>
            </a:xfrm>
            <a:custGeom>
              <a:avLst/>
              <a:gdLst/>
              <a:ahLst/>
              <a:cxnLst/>
              <a:rect l="l" t="t" r="r" b="b"/>
              <a:pathLst>
                <a:path w="33655" h="35560">
                  <a:moveTo>
                    <a:pt x="33528" y="20573"/>
                  </a:moveTo>
                  <a:lnTo>
                    <a:pt x="33528" y="12953"/>
                  </a:lnTo>
                  <a:lnTo>
                    <a:pt x="29718" y="6857"/>
                  </a:lnTo>
                  <a:lnTo>
                    <a:pt x="24384" y="761"/>
                  </a:lnTo>
                  <a:lnTo>
                    <a:pt x="16764" y="0"/>
                  </a:lnTo>
                  <a:lnTo>
                    <a:pt x="9143" y="761"/>
                  </a:lnTo>
                  <a:lnTo>
                    <a:pt x="2286" y="6857"/>
                  </a:lnTo>
                  <a:lnTo>
                    <a:pt x="0" y="12953"/>
                  </a:lnTo>
                  <a:lnTo>
                    <a:pt x="0" y="20573"/>
                  </a:lnTo>
                  <a:lnTo>
                    <a:pt x="2286" y="28194"/>
                  </a:lnTo>
                  <a:lnTo>
                    <a:pt x="9143" y="32766"/>
                  </a:lnTo>
                  <a:lnTo>
                    <a:pt x="16764" y="35051"/>
                  </a:lnTo>
                  <a:lnTo>
                    <a:pt x="24384" y="32766"/>
                  </a:lnTo>
                  <a:lnTo>
                    <a:pt x="29718" y="28194"/>
                  </a:lnTo>
                  <a:lnTo>
                    <a:pt x="33528" y="205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242566" y="3364992"/>
              <a:ext cx="33655" cy="35560"/>
            </a:xfrm>
            <a:custGeom>
              <a:avLst/>
              <a:gdLst/>
              <a:ahLst/>
              <a:cxnLst/>
              <a:rect l="l" t="t" r="r" b="b"/>
              <a:pathLst>
                <a:path w="33655" h="35560">
                  <a:moveTo>
                    <a:pt x="16764" y="35051"/>
                  </a:moveTo>
                  <a:lnTo>
                    <a:pt x="9143" y="32766"/>
                  </a:lnTo>
                  <a:lnTo>
                    <a:pt x="2286" y="28194"/>
                  </a:lnTo>
                  <a:lnTo>
                    <a:pt x="0" y="20573"/>
                  </a:lnTo>
                  <a:lnTo>
                    <a:pt x="0" y="12953"/>
                  </a:lnTo>
                  <a:lnTo>
                    <a:pt x="2286" y="6857"/>
                  </a:lnTo>
                  <a:lnTo>
                    <a:pt x="9143" y="761"/>
                  </a:lnTo>
                  <a:lnTo>
                    <a:pt x="16764" y="0"/>
                  </a:lnTo>
                  <a:lnTo>
                    <a:pt x="24384" y="761"/>
                  </a:lnTo>
                  <a:lnTo>
                    <a:pt x="29718" y="6857"/>
                  </a:lnTo>
                  <a:lnTo>
                    <a:pt x="33528" y="12953"/>
                  </a:lnTo>
                  <a:lnTo>
                    <a:pt x="33528" y="20573"/>
                  </a:lnTo>
                  <a:lnTo>
                    <a:pt x="29718" y="28194"/>
                  </a:lnTo>
                  <a:lnTo>
                    <a:pt x="24384" y="32766"/>
                  </a:lnTo>
                  <a:lnTo>
                    <a:pt x="16764" y="35051"/>
                  </a:lnTo>
                  <a:close/>
                </a:path>
              </a:pathLst>
            </a:custGeom>
            <a:ln w="56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633728" y="5583935"/>
              <a:ext cx="277495" cy="0"/>
            </a:xfrm>
            <a:custGeom>
              <a:avLst/>
              <a:gdLst/>
              <a:ahLst/>
              <a:cxnLst/>
              <a:rect l="l" t="t" r="r" b="b"/>
              <a:pathLst>
                <a:path w="277494">
                  <a:moveTo>
                    <a:pt x="277368" y="0"/>
                  </a:moveTo>
                  <a:lnTo>
                    <a:pt x="0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259973" y="5910071"/>
              <a:ext cx="207645" cy="554990"/>
            </a:xfrm>
            <a:custGeom>
              <a:avLst/>
              <a:gdLst/>
              <a:ahLst/>
              <a:cxnLst/>
              <a:rect l="l" t="t" r="r" b="b"/>
              <a:pathLst>
                <a:path w="207644" h="554989">
                  <a:moveTo>
                    <a:pt x="207383" y="0"/>
                  </a:moveTo>
                  <a:lnTo>
                    <a:pt x="68699" y="0"/>
                  </a:lnTo>
                  <a:lnTo>
                    <a:pt x="27629" y="13503"/>
                  </a:lnTo>
                  <a:lnTo>
                    <a:pt x="4403" y="43245"/>
                  </a:lnTo>
                  <a:lnTo>
                    <a:pt x="113" y="79951"/>
                  </a:lnTo>
                  <a:lnTo>
                    <a:pt x="15847" y="114347"/>
                  </a:lnTo>
                  <a:lnTo>
                    <a:pt x="52697" y="137160"/>
                  </a:lnTo>
                  <a:lnTo>
                    <a:pt x="68699" y="138684"/>
                  </a:lnTo>
                  <a:lnTo>
                    <a:pt x="52697" y="140207"/>
                  </a:lnTo>
                  <a:lnTo>
                    <a:pt x="18297" y="160644"/>
                  </a:lnTo>
                  <a:lnTo>
                    <a:pt x="1252" y="191397"/>
                  </a:lnTo>
                  <a:lnTo>
                    <a:pt x="1408" y="225495"/>
                  </a:lnTo>
                  <a:lnTo>
                    <a:pt x="18608" y="255968"/>
                  </a:lnTo>
                  <a:lnTo>
                    <a:pt x="52697" y="275844"/>
                  </a:lnTo>
                  <a:lnTo>
                    <a:pt x="68699" y="278129"/>
                  </a:lnTo>
                  <a:lnTo>
                    <a:pt x="52697" y="278892"/>
                  </a:lnTo>
                  <a:lnTo>
                    <a:pt x="18741" y="298754"/>
                  </a:lnTo>
                  <a:lnTo>
                    <a:pt x="1633" y="329675"/>
                  </a:lnTo>
                  <a:lnTo>
                    <a:pt x="1503" y="364229"/>
                  </a:lnTo>
                  <a:lnTo>
                    <a:pt x="18481" y="394989"/>
                  </a:lnTo>
                  <a:lnTo>
                    <a:pt x="52697" y="414528"/>
                  </a:lnTo>
                  <a:lnTo>
                    <a:pt x="68699" y="416051"/>
                  </a:lnTo>
                  <a:lnTo>
                    <a:pt x="52697" y="418338"/>
                  </a:lnTo>
                  <a:lnTo>
                    <a:pt x="20307" y="435814"/>
                  </a:lnTo>
                  <a:lnTo>
                    <a:pt x="3009" y="463019"/>
                  </a:lnTo>
                  <a:lnTo>
                    <a:pt x="0" y="494233"/>
                  </a:lnTo>
                  <a:lnTo>
                    <a:pt x="10479" y="523736"/>
                  </a:lnTo>
                  <a:lnTo>
                    <a:pt x="33646" y="545810"/>
                  </a:lnTo>
                  <a:lnTo>
                    <a:pt x="68699" y="554736"/>
                  </a:lnTo>
                  <a:lnTo>
                    <a:pt x="207383" y="554736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911096" y="5910071"/>
              <a:ext cx="208915" cy="554990"/>
            </a:xfrm>
            <a:custGeom>
              <a:avLst/>
              <a:gdLst/>
              <a:ahLst/>
              <a:cxnLst/>
              <a:rect l="l" t="t" r="r" b="b"/>
              <a:pathLst>
                <a:path w="208914" h="554989">
                  <a:moveTo>
                    <a:pt x="0" y="0"/>
                  </a:moveTo>
                  <a:lnTo>
                    <a:pt x="140207" y="0"/>
                  </a:lnTo>
                  <a:lnTo>
                    <a:pt x="181297" y="14063"/>
                  </a:lnTo>
                  <a:lnTo>
                    <a:pt x="204262" y="44064"/>
                  </a:lnTo>
                  <a:lnTo>
                    <a:pt x="208131" y="80750"/>
                  </a:lnTo>
                  <a:lnTo>
                    <a:pt x="191930" y="114866"/>
                  </a:lnTo>
                  <a:lnTo>
                    <a:pt x="154685" y="137160"/>
                  </a:lnTo>
                  <a:lnTo>
                    <a:pt x="140207" y="138684"/>
                  </a:lnTo>
                  <a:lnTo>
                    <a:pt x="154685" y="140207"/>
                  </a:lnTo>
                  <a:lnTo>
                    <a:pt x="189552" y="160171"/>
                  </a:lnTo>
                  <a:lnTo>
                    <a:pt x="206945" y="191038"/>
                  </a:lnTo>
                  <a:lnTo>
                    <a:pt x="206905" y="225488"/>
                  </a:lnTo>
                  <a:lnTo>
                    <a:pt x="189472" y="256197"/>
                  </a:lnTo>
                  <a:lnTo>
                    <a:pt x="154685" y="275844"/>
                  </a:lnTo>
                  <a:lnTo>
                    <a:pt x="140207" y="278129"/>
                  </a:lnTo>
                  <a:lnTo>
                    <a:pt x="154685" y="278892"/>
                  </a:lnTo>
                  <a:lnTo>
                    <a:pt x="189301" y="298589"/>
                  </a:lnTo>
                  <a:lnTo>
                    <a:pt x="206722" y="329611"/>
                  </a:lnTo>
                  <a:lnTo>
                    <a:pt x="206836" y="364348"/>
                  </a:lnTo>
                  <a:lnTo>
                    <a:pt x="189528" y="395190"/>
                  </a:lnTo>
                  <a:lnTo>
                    <a:pt x="154685" y="414528"/>
                  </a:lnTo>
                  <a:lnTo>
                    <a:pt x="140207" y="416051"/>
                  </a:lnTo>
                  <a:lnTo>
                    <a:pt x="154685" y="418338"/>
                  </a:lnTo>
                  <a:lnTo>
                    <a:pt x="187321" y="435213"/>
                  </a:lnTo>
                  <a:lnTo>
                    <a:pt x="204992" y="462127"/>
                  </a:lnTo>
                  <a:lnTo>
                    <a:pt x="208406" y="493309"/>
                  </a:lnTo>
                  <a:lnTo>
                    <a:pt x="198275" y="522986"/>
                  </a:lnTo>
                  <a:lnTo>
                    <a:pt x="175305" y="545385"/>
                  </a:lnTo>
                  <a:lnTo>
                    <a:pt x="140207" y="554736"/>
                  </a:lnTo>
                  <a:lnTo>
                    <a:pt x="0" y="554736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662427" y="5979414"/>
              <a:ext cx="166370" cy="416559"/>
            </a:xfrm>
            <a:custGeom>
              <a:avLst/>
              <a:gdLst/>
              <a:ahLst/>
              <a:cxnLst/>
              <a:rect l="l" t="t" r="r" b="b"/>
              <a:pathLst>
                <a:path w="166369" h="416560">
                  <a:moveTo>
                    <a:pt x="83820" y="416051"/>
                  </a:moveTo>
                  <a:lnTo>
                    <a:pt x="0" y="381761"/>
                  </a:lnTo>
                  <a:lnTo>
                    <a:pt x="166116" y="312419"/>
                  </a:lnTo>
                  <a:lnTo>
                    <a:pt x="0" y="243077"/>
                  </a:lnTo>
                  <a:lnTo>
                    <a:pt x="166116" y="173735"/>
                  </a:lnTo>
                  <a:lnTo>
                    <a:pt x="0" y="103631"/>
                  </a:lnTo>
                  <a:lnTo>
                    <a:pt x="166116" y="34289"/>
                  </a:lnTo>
                  <a:lnTo>
                    <a:pt x="83820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467355" y="5910071"/>
              <a:ext cx="833755" cy="69850"/>
            </a:xfrm>
            <a:custGeom>
              <a:avLst/>
              <a:gdLst/>
              <a:ahLst/>
              <a:cxnLst/>
              <a:rect l="l" t="t" r="r" b="b"/>
              <a:pathLst>
                <a:path w="833754" h="69850">
                  <a:moveTo>
                    <a:pt x="0" y="0"/>
                  </a:moveTo>
                  <a:lnTo>
                    <a:pt x="833628" y="0"/>
                  </a:lnTo>
                  <a:lnTo>
                    <a:pt x="833628" y="69342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467355" y="6403847"/>
              <a:ext cx="833755" cy="60960"/>
            </a:xfrm>
            <a:custGeom>
              <a:avLst/>
              <a:gdLst/>
              <a:ahLst/>
              <a:cxnLst/>
              <a:rect l="l" t="t" r="r" b="b"/>
              <a:pathLst>
                <a:path w="833754" h="60960">
                  <a:moveTo>
                    <a:pt x="0" y="60959"/>
                  </a:moveTo>
                  <a:lnTo>
                    <a:pt x="833628" y="60959"/>
                  </a:lnTo>
                  <a:lnTo>
                    <a:pt x="833628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746247" y="5910071"/>
              <a:ext cx="0" cy="69850"/>
            </a:xfrm>
            <a:custGeom>
              <a:avLst/>
              <a:gdLst/>
              <a:ahLst/>
              <a:cxnLst/>
              <a:rect l="l" t="t" r="r" b="b"/>
              <a:pathLst>
                <a:path h="69850">
                  <a:moveTo>
                    <a:pt x="0" y="69342"/>
                  </a:moveTo>
                  <a:lnTo>
                    <a:pt x="0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746247" y="6395466"/>
              <a:ext cx="0" cy="69850"/>
            </a:xfrm>
            <a:custGeom>
              <a:avLst/>
              <a:gdLst/>
              <a:ahLst/>
              <a:cxnLst/>
              <a:rect l="l" t="t" r="r" b="b"/>
              <a:pathLst>
                <a:path h="69850">
                  <a:moveTo>
                    <a:pt x="0" y="0"/>
                  </a:moveTo>
                  <a:lnTo>
                    <a:pt x="0" y="69342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092958" y="5979899"/>
              <a:ext cx="417830" cy="415290"/>
            </a:xfrm>
            <a:custGeom>
              <a:avLst/>
              <a:gdLst/>
              <a:ahLst/>
              <a:cxnLst/>
              <a:rect l="l" t="t" r="r" b="b"/>
              <a:pathLst>
                <a:path w="417829" h="415289">
                  <a:moveTo>
                    <a:pt x="417576" y="208302"/>
                  </a:moveTo>
                  <a:lnTo>
                    <a:pt x="404908" y="138541"/>
                  </a:lnTo>
                  <a:lnTo>
                    <a:pt x="388131" y="101717"/>
                  </a:lnTo>
                  <a:lnTo>
                    <a:pt x="365879" y="70462"/>
                  </a:lnTo>
                  <a:lnTo>
                    <a:pt x="308643" y="24920"/>
                  </a:lnTo>
                  <a:lnTo>
                    <a:pt x="240580" y="2434"/>
                  </a:lnTo>
                  <a:lnTo>
                    <a:pt x="204794" y="0"/>
                  </a:lnTo>
                  <a:lnTo>
                    <a:pt x="169067" y="3524"/>
                  </a:lnTo>
                  <a:lnTo>
                    <a:pt x="101484" y="28708"/>
                  </a:lnTo>
                  <a:lnTo>
                    <a:pt x="45208" y="78507"/>
                  </a:lnTo>
                  <a:lnTo>
                    <a:pt x="23617" y="112798"/>
                  </a:lnTo>
                  <a:lnTo>
                    <a:pt x="7620" y="153438"/>
                  </a:lnTo>
                  <a:lnTo>
                    <a:pt x="0" y="208302"/>
                  </a:lnTo>
                  <a:lnTo>
                    <a:pt x="2285" y="234972"/>
                  </a:lnTo>
                  <a:lnTo>
                    <a:pt x="23371" y="302246"/>
                  </a:lnTo>
                  <a:lnTo>
                    <a:pt x="44786" y="336526"/>
                  </a:lnTo>
                  <a:lnTo>
                    <a:pt x="70935" y="364544"/>
                  </a:lnTo>
                  <a:lnTo>
                    <a:pt x="133714" y="402042"/>
                  </a:lnTo>
                  <a:lnTo>
                    <a:pt x="204263" y="415239"/>
                  </a:lnTo>
                  <a:lnTo>
                    <a:pt x="240125" y="412880"/>
                  </a:lnTo>
                  <a:lnTo>
                    <a:pt x="308372" y="390558"/>
                  </a:lnTo>
                  <a:lnTo>
                    <a:pt x="365781" y="345180"/>
                  </a:lnTo>
                  <a:lnTo>
                    <a:pt x="388095" y="314001"/>
                  </a:lnTo>
                  <a:lnTo>
                    <a:pt x="404908" y="277244"/>
                  </a:lnTo>
                  <a:lnTo>
                    <a:pt x="415290" y="234972"/>
                  </a:lnTo>
                  <a:lnTo>
                    <a:pt x="417576" y="20830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092958" y="5979899"/>
              <a:ext cx="417830" cy="415290"/>
            </a:xfrm>
            <a:custGeom>
              <a:avLst/>
              <a:gdLst/>
              <a:ahLst/>
              <a:cxnLst/>
              <a:rect l="l" t="t" r="r" b="b"/>
              <a:pathLst>
                <a:path w="417829" h="415289">
                  <a:moveTo>
                    <a:pt x="0" y="208302"/>
                  </a:moveTo>
                  <a:lnTo>
                    <a:pt x="7620" y="153438"/>
                  </a:lnTo>
                  <a:lnTo>
                    <a:pt x="23617" y="112798"/>
                  </a:lnTo>
                  <a:lnTo>
                    <a:pt x="45208" y="78507"/>
                  </a:lnTo>
                  <a:lnTo>
                    <a:pt x="71471" y="50498"/>
                  </a:lnTo>
                  <a:lnTo>
                    <a:pt x="134323" y="13072"/>
                  </a:lnTo>
                  <a:lnTo>
                    <a:pt x="204794" y="0"/>
                  </a:lnTo>
                  <a:lnTo>
                    <a:pt x="240580" y="2434"/>
                  </a:lnTo>
                  <a:lnTo>
                    <a:pt x="308643" y="24920"/>
                  </a:lnTo>
                  <a:lnTo>
                    <a:pt x="365879" y="70462"/>
                  </a:lnTo>
                  <a:lnTo>
                    <a:pt x="388131" y="101717"/>
                  </a:lnTo>
                  <a:lnTo>
                    <a:pt x="404908" y="138541"/>
                  </a:lnTo>
                  <a:lnTo>
                    <a:pt x="415290" y="180870"/>
                  </a:lnTo>
                  <a:lnTo>
                    <a:pt x="417576" y="208302"/>
                  </a:lnTo>
                  <a:lnTo>
                    <a:pt x="415290" y="234972"/>
                  </a:lnTo>
                  <a:lnTo>
                    <a:pt x="404908" y="277244"/>
                  </a:lnTo>
                  <a:lnTo>
                    <a:pt x="388095" y="314001"/>
                  </a:lnTo>
                  <a:lnTo>
                    <a:pt x="365781" y="345180"/>
                  </a:lnTo>
                  <a:lnTo>
                    <a:pt x="308372" y="390558"/>
                  </a:lnTo>
                  <a:lnTo>
                    <a:pt x="240125" y="412880"/>
                  </a:lnTo>
                  <a:lnTo>
                    <a:pt x="204263" y="415239"/>
                  </a:lnTo>
                  <a:lnTo>
                    <a:pt x="168482" y="411647"/>
                  </a:lnTo>
                  <a:lnTo>
                    <a:pt x="100888" y="386361"/>
                  </a:lnTo>
                  <a:lnTo>
                    <a:pt x="44786" y="336526"/>
                  </a:lnTo>
                  <a:lnTo>
                    <a:pt x="23371" y="302246"/>
                  </a:lnTo>
                  <a:lnTo>
                    <a:pt x="7620" y="261642"/>
                  </a:lnTo>
                  <a:lnTo>
                    <a:pt x="0" y="208302"/>
                  </a:lnTo>
                  <a:close/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338072" y="4315205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5">
                  <a:moveTo>
                    <a:pt x="0" y="0"/>
                  </a:moveTo>
                  <a:lnTo>
                    <a:pt x="75438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459992" y="4315205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5">
                  <a:moveTo>
                    <a:pt x="0" y="0"/>
                  </a:moveTo>
                  <a:lnTo>
                    <a:pt x="75438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1581912" y="4315205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4">
                  <a:moveTo>
                    <a:pt x="0" y="0"/>
                  </a:moveTo>
                  <a:lnTo>
                    <a:pt x="75438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1703832" y="4315205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4">
                  <a:moveTo>
                    <a:pt x="0" y="0"/>
                  </a:moveTo>
                  <a:lnTo>
                    <a:pt x="75438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1825752" y="4315205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4">
                  <a:moveTo>
                    <a:pt x="0" y="0"/>
                  </a:moveTo>
                  <a:lnTo>
                    <a:pt x="75438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1947672" y="4315205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4">
                  <a:moveTo>
                    <a:pt x="0" y="0"/>
                  </a:moveTo>
                  <a:lnTo>
                    <a:pt x="75438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2069592" y="4315205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4">
                  <a:moveTo>
                    <a:pt x="0" y="0"/>
                  </a:moveTo>
                  <a:lnTo>
                    <a:pt x="75438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191512" y="4315205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4">
                  <a:moveTo>
                    <a:pt x="0" y="0"/>
                  </a:moveTo>
                  <a:lnTo>
                    <a:pt x="75438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313432" y="4315205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4">
                  <a:moveTo>
                    <a:pt x="0" y="0"/>
                  </a:moveTo>
                  <a:lnTo>
                    <a:pt x="75438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2435352" y="4315205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4">
                  <a:moveTo>
                    <a:pt x="0" y="0"/>
                  </a:moveTo>
                  <a:lnTo>
                    <a:pt x="75438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557272" y="4288535"/>
              <a:ext cx="48895" cy="26670"/>
            </a:xfrm>
            <a:custGeom>
              <a:avLst/>
              <a:gdLst/>
              <a:ahLst/>
              <a:cxnLst/>
              <a:rect l="l" t="t" r="r" b="b"/>
              <a:pathLst>
                <a:path w="48894" h="26670">
                  <a:moveTo>
                    <a:pt x="0" y="26670"/>
                  </a:moveTo>
                  <a:lnTo>
                    <a:pt x="48768" y="26670"/>
                  </a:lnTo>
                  <a:lnTo>
                    <a:pt x="48768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2606040" y="2342387"/>
              <a:ext cx="0" cy="1899920"/>
            </a:xfrm>
            <a:custGeom>
              <a:avLst/>
              <a:gdLst/>
              <a:ahLst/>
              <a:cxnLst/>
              <a:rect l="l" t="t" r="r" b="b"/>
              <a:pathLst>
                <a:path h="1899920">
                  <a:moveTo>
                    <a:pt x="0" y="0"/>
                  </a:moveTo>
                  <a:lnTo>
                    <a:pt x="0" y="1899666"/>
                  </a:lnTo>
                </a:path>
              </a:pathLst>
            </a:custGeom>
            <a:ln w="9359">
              <a:solidFill>
                <a:srgbClr val="0000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2592324" y="2234183"/>
              <a:ext cx="13970" cy="60960"/>
            </a:xfrm>
            <a:custGeom>
              <a:avLst/>
              <a:gdLst/>
              <a:ahLst/>
              <a:cxnLst/>
              <a:rect l="l" t="t" r="r" b="b"/>
              <a:pathLst>
                <a:path w="13969" h="60960">
                  <a:moveTo>
                    <a:pt x="13716" y="60960"/>
                  </a:moveTo>
                  <a:lnTo>
                    <a:pt x="13716" y="0"/>
                  </a:ln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470404" y="2234183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74675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2348484" y="2234183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74675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2226564" y="2234183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74675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2104644" y="2234183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74675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1982724" y="2234183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74675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1860804" y="2234183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74675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1738884" y="2234183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74675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1616964" y="2234183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74675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1495044" y="2234183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74675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1373124" y="2234183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74675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1251204" y="2234183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74675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216152" y="4315205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5">
                  <a:moveTo>
                    <a:pt x="0" y="0"/>
                  </a:moveTo>
                  <a:lnTo>
                    <a:pt x="75438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216152" y="2246375"/>
              <a:ext cx="0" cy="2021839"/>
            </a:xfrm>
            <a:custGeom>
              <a:avLst/>
              <a:gdLst/>
              <a:ahLst/>
              <a:cxnLst/>
              <a:rect l="l" t="t" r="r" b="b"/>
              <a:pathLst>
                <a:path h="2021839">
                  <a:moveTo>
                    <a:pt x="0" y="0"/>
                  </a:moveTo>
                  <a:lnTo>
                    <a:pt x="0" y="2021586"/>
                  </a:lnTo>
                </a:path>
              </a:pathLst>
            </a:custGeom>
            <a:ln w="9359">
              <a:solidFill>
                <a:srgbClr val="0000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2189988" y="3435095"/>
              <a:ext cx="208279" cy="1386205"/>
            </a:xfrm>
            <a:custGeom>
              <a:avLst/>
              <a:gdLst/>
              <a:ahLst/>
              <a:cxnLst/>
              <a:rect l="l" t="t" r="r" b="b"/>
              <a:pathLst>
                <a:path w="208280" h="1386204">
                  <a:moveTo>
                    <a:pt x="138683" y="0"/>
                  </a:moveTo>
                  <a:lnTo>
                    <a:pt x="208026" y="0"/>
                  </a:lnTo>
                  <a:lnTo>
                    <a:pt x="208026" y="741426"/>
                  </a:lnTo>
                  <a:lnTo>
                    <a:pt x="0" y="741426"/>
                  </a:lnTo>
                  <a:lnTo>
                    <a:pt x="0" y="1386078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2376678" y="343052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806" y="4572"/>
                  </a:moveTo>
                  <a:lnTo>
                    <a:pt x="2806" y="457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425702" y="3435095"/>
              <a:ext cx="0" cy="741680"/>
            </a:xfrm>
            <a:custGeom>
              <a:avLst/>
              <a:gdLst/>
              <a:ahLst/>
              <a:cxnLst/>
              <a:rect l="l" t="t" r="r" b="b"/>
              <a:pathLst>
                <a:path h="741679">
                  <a:moveTo>
                    <a:pt x="0" y="741426"/>
                  </a:moveTo>
                  <a:lnTo>
                    <a:pt x="0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1425702" y="3435095"/>
              <a:ext cx="69850" cy="0"/>
            </a:xfrm>
            <a:custGeom>
              <a:avLst/>
              <a:gdLst/>
              <a:ahLst/>
              <a:cxnLst/>
              <a:rect l="l" t="t" r="r" b="b"/>
              <a:pathLst>
                <a:path w="69850">
                  <a:moveTo>
                    <a:pt x="69342" y="0"/>
                  </a:moveTo>
                  <a:lnTo>
                    <a:pt x="0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9" name="object 119"/>
          <p:cNvSpPr txBox="1"/>
          <p:nvPr/>
        </p:nvSpPr>
        <p:spPr>
          <a:xfrm>
            <a:off x="1413761" y="1085602"/>
            <a:ext cx="768350" cy="2501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99720" algn="l"/>
                <a:tab pos="577215" algn="l"/>
              </a:tabLst>
            </a:pPr>
            <a:r>
              <a:rPr sz="1450" b="1" spc="15" dirty="0">
                <a:solidFill>
                  <a:srgbClr val="808000"/>
                </a:solidFill>
                <a:latin typeface="Comic Sans MS"/>
                <a:cs typeface="Comic Sans MS"/>
              </a:rPr>
              <a:t>A	B	C</a:t>
            </a:r>
            <a:endParaRPr sz="1450">
              <a:latin typeface="Comic Sans MS"/>
              <a:cs typeface="Comic Sans MS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1356360" y="708660"/>
            <a:ext cx="1111250" cy="346710"/>
          </a:xfrm>
          <a:prstGeom prst="rect">
            <a:avLst/>
          </a:prstGeom>
          <a:solidFill>
            <a:srgbClr val="FFFF00"/>
          </a:solidFill>
          <a:ln w="16852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99695">
              <a:lnSpc>
                <a:spcPct val="100000"/>
              </a:lnSpc>
              <a:spcBef>
                <a:spcPts val="355"/>
              </a:spcBef>
            </a:pPr>
            <a:r>
              <a:rPr sz="1450" spc="15" dirty="0">
                <a:latin typeface="Comic Sans MS"/>
                <a:cs typeface="Comic Sans MS"/>
              </a:rPr>
              <a:t>SISTEMA</a:t>
            </a:r>
            <a:endParaRPr sz="1450">
              <a:latin typeface="Comic Sans MS"/>
              <a:cs typeface="Comic Sans MS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1413762" y="1917713"/>
            <a:ext cx="706755" cy="2501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99720" algn="l"/>
                <a:tab pos="577215" algn="l"/>
              </a:tabLst>
            </a:pPr>
            <a:r>
              <a:rPr sz="1450" b="1" spc="15" dirty="0">
                <a:solidFill>
                  <a:srgbClr val="808000"/>
                </a:solidFill>
                <a:latin typeface="Comic Sans MS"/>
                <a:cs typeface="Comic Sans MS"/>
              </a:rPr>
              <a:t>A	B	C</a:t>
            </a:r>
            <a:endParaRPr sz="1450">
              <a:latin typeface="Comic Sans MS"/>
              <a:cs typeface="Comic Sans MS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3157979" y="6077024"/>
            <a:ext cx="31242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5" dirty="0">
                <a:latin typeface="Comic Sans MS"/>
                <a:cs typeface="Comic Sans MS"/>
              </a:rPr>
              <a:t>5</a:t>
            </a:r>
            <a:r>
              <a:rPr sz="1100" b="1" dirty="0">
                <a:latin typeface="Comic Sans MS"/>
                <a:cs typeface="Comic Sans MS"/>
              </a:rPr>
              <a:t>9N</a:t>
            </a:r>
            <a:endParaRPr sz="1100">
              <a:latin typeface="Comic Sans MS"/>
              <a:cs typeface="Comic Sans MS"/>
            </a:endParaRPr>
          </a:p>
        </p:txBody>
      </p:sp>
      <p:grpSp>
        <p:nvGrpSpPr>
          <p:cNvPr id="123" name="object 123"/>
          <p:cNvGrpSpPr/>
          <p:nvPr/>
        </p:nvGrpSpPr>
        <p:grpSpPr>
          <a:xfrm>
            <a:off x="1732026" y="4148327"/>
            <a:ext cx="775335" cy="2673985"/>
            <a:chOff x="1732026" y="4148327"/>
            <a:chExt cx="775335" cy="2673985"/>
          </a:xfrm>
        </p:grpSpPr>
        <p:sp>
          <p:nvSpPr>
            <p:cNvPr id="124" name="object 124"/>
            <p:cNvSpPr/>
            <p:nvPr/>
          </p:nvSpPr>
          <p:spPr>
            <a:xfrm>
              <a:off x="1848612" y="6813803"/>
              <a:ext cx="115570" cy="0"/>
            </a:xfrm>
            <a:custGeom>
              <a:avLst/>
              <a:gdLst/>
              <a:ahLst/>
              <a:cxnLst/>
              <a:rect l="l" t="t" r="r" b="b"/>
              <a:pathLst>
                <a:path w="115569">
                  <a:moveTo>
                    <a:pt x="0" y="0"/>
                  </a:moveTo>
                  <a:lnTo>
                    <a:pt x="115062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1789938" y="6755891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1732026" y="6697980"/>
              <a:ext cx="348615" cy="0"/>
            </a:xfrm>
            <a:custGeom>
              <a:avLst/>
              <a:gdLst/>
              <a:ahLst/>
              <a:cxnLst/>
              <a:rect l="l" t="t" r="r" b="b"/>
              <a:pathLst>
                <a:path w="348614">
                  <a:moveTo>
                    <a:pt x="0" y="0"/>
                  </a:moveTo>
                  <a:lnTo>
                    <a:pt x="348234" y="0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1905762" y="6467093"/>
              <a:ext cx="0" cy="231140"/>
            </a:xfrm>
            <a:custGeom>
              <a:avLst/>
              <a:gdLst/>
              <a:ahLst/>
              <a:cxnLst/>
              <a:rect l="l" t="t" r="r" b="b"/>
              <a:pathLst>
                <a:path h="231140">
                  <a:moveTo>
                    <a:pt x="0" y="0"/>
                  </a:moveTo>
                  <a:lnTo>
                    <a:pt x="0" y="230886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1908810" y="4148327"/>
              <a:ext cx="0" cy="671830"/>
            </a:xfrm>
            <a:custGeom>
              <a:avLst/>
              <a:gdLst/>
              <a:ahLst/>
              <a:cxnLst/>
              <a:rect l="l" t="t" r="r" b="b"/>
              <a:pathLst>
                <a:path h="671829">
                  <a:moveTo>
                    <a:pt x="0" y="0"/>
                  </a:moveTo>
                  <a:lnTo>
                    <a:pt x="0" y="671322"/>
                  </a:lnTo>
                </a:path>
              </a:pathLst>
            </a:custGeom>
            <a:ln w="16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1799082" y="6534911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0" y="0"/>
                  </a:moveTo>
                  <a:lnTo>
                    <a:pt x="74676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1921002" y="6534911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0" y="0"/>
                  </a:moveTo>
                  <a:lnTo>
                    <a:pt x="74676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2042922" y="6534911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0" y="0"/>
                  </a:moveTo>
                  <a:lnTo>
                    <a:pt x="74676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2164842" y="6534911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0" y="0"/>
                  </a:moveTo>
                  <a:lnTo>
                    <a:pt x="74676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2286762" y="6534911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0" y="0"/>
                  </a:moveTo>
                  <a:lnTo>
                    <a:pt x="74676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2408682" y="6534911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30">
                  <a:moveTo>
                    <a:pt x="0" y="0"/>
                  </a:moveTo>
                  <a:lnTo>
                    <a:pt x="74676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2502408" y="6432042"/>
              <a:ext cx="0" cy="75565"/>
            </a:xfrm>
            <a:custGeom>
              <a:avLst/>
              <a:gdLst/>
              <a:ahLst/>
              <a:cxnLst/>
              <a:rect l="l" t="t" r="r" b="b"/>
              <a:pathLst>
                <a:path h="75565">
                  <a:moveTo>
                    <a:pt x="0" y="75438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2502408" y="6310883"/>
              <a:ext cx="0" cy="74930"/>
            </a:xfrm>
            <a:custGeom>
              <a:avLst/>
              <a:gdLst/>
              <a:ahLst/>
              <a:cxnLst/>
              <a:rect l="l" t="t" r="r" b="b"/>
              <a:pathLst>
                <a:path h="74929">
                  <a:moveTo>
                    <a:pt x="0" y="74675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2502408" y="6188964"/>
              <a:ext cx="0" cy="74930"/>
            </a:xfrm>
            <a:custGeom>
              <a:avLst/>
              <a:gdLst/>
              <a:ahLst/>
              <a:cxnLst/>
              <a:rect l="l" t="t" r="r" b="b"/>
              <a:pathLst>
                <a:path h="74929">
                  <a:moveTo>
                    <a:pt x="0" y="74676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2502408" y="6067044"/>
              <a:ext cx="0" cy="74930"/>
            </a:xfrm>
            <a:custGeom>
              <a:avLst/>
              <a:gdLst/>
              <a:ahLst/>
              <a:cxnLst/>
              <a:rect l="l" t="t" r="r" b="b"/>
              <a:pathLst>
                <a:path h="74929">
                  <a:moveTo>
                    <a:pt x="0" y="74676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2502408" y="5945885"/>
              <a:ext cx="0" cy="74930"/>
            </a:xfrm>
            <a:custGeom>
              <a:avLst/>
              <a:gdLst/>
              <a:ahLst/>
              <a:cxnLst/>
              <a:rect l="l" t="t" r="r" b="b"/>
              <a:pathLst>
                <a:path h="74929">
                  <a:moveTo>
                    <a:pt x="0" y="74675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2492502" y="5833109"/>
              <a:ext cx="10160" cy="66040"/>
            </a:xfrm>
            <a:custGeom>
              <a:avLst/>
              <a:gdLst/>
              <a:ahLst/>
              <a:cxnLst/>
              <a:rect l="l" t="t" r="r" b="b"/>
              <a:pathLst>
                <a:path w="10160" h="66039">
                  <a:moveTo>
                    <a:pt x="9906" y="65532"/>
                  </a:moveTo>
                  <a:lnTo>
                    <a:pt x="9906" y="0"/>
                  </a:ln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2370582" y="5833110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4">
                  <a:moveTo>
                    <a:pt x="75437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2248662" y="5833110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4">
                  <a:moveTo>
                    <a:pt x="75437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2126742" y="5833110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4">
                  <a:moveTo>
                    <a:pt x="75437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2004822" y="5833110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4">
                  <a:moveTo>
                    <a:pt x="75437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1882902" y="5833110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4">
                  <a:moveTo>
                    <a:pt x="75437" y="0"/>
                  </a:moveTo>
                  <a:lnTo>
                    <a:pt x="0" y="0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1799082" y="5833110"/>
              <a:ext cx="37465" cy="37465"/>
            </a:xfrm>
            <a:custGeom>
              <a:avLst/>
              <a:gdLst/>
              <a:ahLst/>
              <a:cxnLst/>
              <a:rect l="l" t="t" r="r" b="b"/>
              <a:pathLst>
                <a:path w="37464" h="37464">
                  <a:moveTo>
                    <a:pt x="37337" y="0"/>
                  </a:moveTo>
                  <a:lnTo>
                    <a:pt x="0" y="0"/>
                  </a:lnTo>
                  <a:lnTo>
                    <a:pt x="0" y="37337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1799082" y="5917691"/>
              <a:ext cx="0" cy="74930"/>
            </a:xfrm>
            <a:custGeom>
              <a:avLst/>
              <a:gdLst/>
              <a:ahLst/>
              <a:cxnLst/>
              <a:rect l="l" t="t" r="r" b="b"/>
              <a:pathLst>
                <a:path h="74929">
                  <a:moveTo>
                    <a:pt x="0" y="0"/>
                  </a:moveTo>
                  <a:lnTo>
                    <a:pt x="0" y="74676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1799082" y="6038849"/>
              <a:ext cx="0" cy="75565"/>
            </a:xfrm>
            <a:custGeom>
              <a:avLst/>
              <a:gdLst/>
              <a:ahLst/>
              <a:cxnLst/>
              <a:rect l="l" t="t" r="r" b="b"/>
              <a:pathLst>
                <a:path h="75564">
                  <a:moveTo>
                    <a:pt x="0" y="0"/>
                  </a:moveTo>
                  <a:lnTo>
                    <a:pt x="0" y="75438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1799082" y="6160770"/>
              <a:ext cx="0" cy="74930"/>
            </a:xfrm>
            <a:custGeom>
              <a:avLst/>
              <a:gdLst/>
              <a:ahLst/>
              <a:cxnLst/>
              <a:rect l="l" t="t" r="r" b="b"/>
              <a:pathLst>
                <a:path h="74929">
                  <a:moveTo>
                    <a:pt x="0" y="0"/>
                  </a:moveTo>
                  <a:lnTo>
                    <a:pt x="0" y="74676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1799082" y="6282689"/>
              <a:ext cx="0" cy="74930"/>
            </a:xfrm>
            <a:custGeom>
              <a:avLst/>
              <a:gdLst/>
              <a:ahLst/>
              <a:cxnLst/>
              <a:rect l="l" t="t" r="r" b="b"/>
              <a:pathLst>
                <a:path h="74929">
                  <a:moveTo>
                    <a:pt x="0" y="0"/>
                  </a:moveTo>
                  <a:lnTo>
                    <a:pt x="0" y="74676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1799082" y="6403847"/>
              <a:ext cx="0" cy="75565"/>
            </a:xfrm>
            <a:custGeom>
              <a:avLst/>
              <a:gdLst/>
              <a:ahLst/>
              <a:cxnLst/>
              <a:rect l="l" t="t" r="r" b="b"/>
              <a:pathLst>
                <a:path h="75564">
                  <a:moveTo>
                    <a:pt x="0" y="0"/>
                  </a:moveTo>
                  <a:lnTo>
                    <a:pt x="0" y="75437"/>
                  </a:lnTo>
                </a:path>
              </a:pathLst>
            </a:custGeom>
            <a:ln w="93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1799082" y="652576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679" y="4572"/>
                  </a:moveTo>
                  <a:lnTo>
                    <a:pt x="4679" y="4572"/>
                  </a:lnTo>
                </a:path>
              </a:pathLst>
            </a:custGeom>
            <a:ln w="914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3" name="object 153"/>
          <p:cNvSpPr txBox="1"/>
          <p:nvPr/>
        </p:nvSpPr>
        <p:spPr>
          <a:xfrm>
            <a:off x="905510" y="5964692"/>
            <a:ext cx="676275" cy="474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9535" marR="5080" indent="-77470">
              <a:lnSpc>
                <a:spcPct val="101699"/>
              </a:lnSpc>
              <a:spcBef>
                <a:spcPts val="95"/>
              </a:spcBef>
            </a:pPr>
            <a:r>
              <a:rPr sz="1450" b="1" spc="10" dirty="0">
                <a:solidFill>
                  <a:srgbClr val="0000FF"/>
                </a:solidFill>
                <a:latin typeface="Comic Sans MS"/>
                <a:cs typeface="Comic Sans MS"/>
              </a:rPr>
              <a:t>TRAFO  GND.</a:t>
            </a:r>
            <a:endParaRPr sz="1450">
              <a:latin typeface="Comic Sans MS"/>
              <a:cs typeface="Comic Sans MS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2714530" y="2381869"/>
            <a:ext cx="826135" cy="474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73660">
              <a:lnSpc>
                <a:spcPct val="101699"/>
              </a:lnSpc>
              <a:spcBef>
                <a:spcPts val="95"/>
              </a:spcBef>
            </a:pPr>
            <a:r>
              <a:rPr sz="1450" b="1" spc="15" dirty="0">
                <a:solidFill>
                  <a:srgbClr val="0000FF"/>
                </a:solidFill>
                <a:latin typeface="Comic Sans MS"/>
                <a:cs typeface="Comic Sans MS"/>
              </a:rPr>
              <a:t>TRAFO </a:t>
            </a:r>
            <a:r>
              <a:rPr sz="1450" b="1" spc="-61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1450" b="1" spc="10" dirty="0">
                <a:solidFill>
                  <a:srgbClr val="0000FF"/>
                </a:solidFill>
                <a:latin typeface="Comic Sans MS"/>
                <a:cs typeface="Comic Sans MS"/>
              </a:rPr>
              <a:t>U</a:t>
            </a:r>
            <a:r>
              <a:rPr sz="1450" b="1" spc="25" dirty="0">
                <a:solidFill>
                  <a:srgbClr val="0000FF"/>
                </a:solidFill>
                <a:latin typeface="Comic Sans MS"/>
                <a:cs typeface="Comic Sans MS"/>
              </a:rPr>
              <a:t>N</a:t>
            </a:r>
            <a:r>
              <a:rPr sz="1450" b="1" spc="10" dirty="0">
                <a:solidFill>
                  <a:srgbClr val="0000FF"/>
                </a:solidFill>
                <a:latin typeface="Comic Sans MS"/>
                <a:cs typeface="Comic Sans MS"/>
              </a:rPr>
              <a:t>IDAD</a:t>
            </a:r>
            <a:endParaRPr sz="1450">
              <a:latin typeface="Comic Sans MS"/>
              <a:cs typeface="Comic Sans MS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5360161" y="2471825"/>
            <a:ext cx="1059815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44500" algn="l"/>
                <a:tab pos="894715" algn="l"/>
              </a:tabLst>
            </a:pPr>
            <a:r>
              <a:rPr sz="2400" b="1" spc="-45" dirty="0">
                <a:solidFill>
                  <a:srgbClr val="808000"/>
                </a:solidFill>
                <a:latin typeface="Comic Sans MS"/>
                <a:cs typeface="Comic Sans MS"/>
              </a:rPr>
              <a:t>a	b	</a:t>
            </a:r>
            <a:r>
              <a:rPr sz="2400" b="1" spc="-40" dirty="0">
                <a:solidFill>
                  <a:srgbClr val="808000"/>
                </a:solidFill>
                <a:latin typeface="Comic Sans MS"/>
                <a:cs typeface="Comic Sans MS"/>
              </a:rPr>
              <a:t>c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7088396" y="3603294"/>
            <a:ext cx="1881505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spc="-55" dirty="0">
                <a:solidFill>
                  <a:srgbClr val="0000FF"/>
                </a:solidFill>
                <a:latin typeface="Comic Sans MS"/>
                <a:cs typeface="Comic Sans MS"/>
              </a:rPr>
              <a:t>GENERADOR</a:t>
            </a:r>
            <a:endParaRPr sz="2400">
              <a:latin typeface="Comic Sans MS"/>
              <a:cs typeface="Comic Sans MS"/>
            </a:endParaRPr>
          </a:p>
        </p:txBody>
      </p:sp>
      <p:grpSp>
        <p:nvGrpSpPr>
          <p:cNvPr id="157" name="object 157"/>
          <p:cNvGrpSpPr/>
          <p:nvPr/>
        </p:nvGrpSpPr>
        <p:grpSpPr>
          <a:xfrm>
            <a:off x="5229576" y="819777"/>
            <a:ext cx="3415029" cy="5078095"/>
            <a:chOff x="5229576" y="819777"/>
            <a:chExt cx="3415029" cy="5078095"/>
          </a:xfrm>
        </p:grpSpPr>
        <p:sp>
          <p:nvSpPr>
            <p:cNvPr id="158" name="object 158"/>
            <p:cNvSpPr/>
            <p:nvPr/>
          </p:nvSpPr>
          <p:spPr>
            <a:xfrm>
              <a:off x="5993249" y="3211244"/>
              <a:ext cx="118745" cy="1240790"/>
            </a:xfrm>
            <a:custGeom>
              <a:avLst/>
              <a:gdLst/>
              <a:ahLst/>
              <a:cxnLst/>
              <a:rect l="l" t="t" r="r" b="b"/>
              <a:pathLst>
                <a:path w="118745" h="1240789">
                  <a:moveTo>
                    <a:pt x="118727" y="986068"/>
                  </a:moveTo>
                  <a:lnTo>
                    <a:pt x="56299" y="970055"/>
                  </a:lnTo>
                  <a:lnTo>
                    <a:pt x="9791" y="915591"/>
                  </a:lnTo>
                  <a:lnTo>
                    <a:pt x="536" y="881004"/>
                  </a:lnTo>
                  <a:lnTo>
                    <a:pt x="592" y="845103"/>
                  </a:lnTo>
                  <a:lnTo>
                    <a:pt x="28568" y="780131"/>
                  </a:lnTo>
                  <a:lnTo>
                    <a:pt x="93586" y="742218"/>
                  </a:lnTo>
                  <a:lnTo>
                    <a:pt x="118727" y="739177"/>
                  </a:lnTo>
                  <a:lnTo>
                    <a:pt x="93586" y="737643"/>
                  </a:lnTo>
                  <a:lnTo>
                    <a:pt x="55924" y="722811"/>
                  </a:lnTo>
                  <a:lnTo>
                    <a:pt x="27819" y="699055"/>
                  </a:lnTo>
                  <a:lnTo>
                    <a:pt x="9210" y="668894"/>
                  </a:lnTo>
                  <a:lnTo>
                    <a:pt x="37" y="634849"/>
                  </a:lnTo>
                  <a:lnTo>
                    <a:pt x="238" y="599439"/>
                  </a:lnTo>
                  <a:lnTo>
                    <a:pt x="28525" y="534606"/>
                  </a:lnTo>
                  <a:lnTo>
                    <a:pt x="93586" y="494554"/>
                  </a:lnTo>
                  <a:lnTo>
                    <a:pt x="118727" y="493034"/>
                  </a:lnTo>
                  <a:lnTo>
                    <a:pt x="93586" y="491513"/>
                  </a:lnTo>
                  <a:lnTo>
                    <a:pt x="55925" y="476213"/>
                  </a:lnTo>
                  <a:lnTo>
                    <a:pt x="27823" y="452091"/>
                  </a:lnTo>
                  <a:lnTo>
                    <a:pt x="9218" y="421665"/>
                  </a:lnTo>
                  <a:lnTo>
                    <a:pt x="49" y="387450"/>
                  </a:lnTo>
                  <a:lnTo>
                    <a:pt x="254" y="351965"/>
                  </a:lnTo>
                  <a:lnTo>
                    <a:pt x="28541" y="287252"/>
                  </a:lnTo>
                  <a:lnTo>
                    <a:pt x="93586" y="247664"/>
                  </a:lnTo>
                  <a:lnTo>
                    <a:pt x="118727" y="246143"/>
                  </a:lnTo>
                  <a:lnTo>
                    <a:pt x="93586" y="244609"/>
                  </a:lnTo>
                  <a:lnTo>
                    <a:pt x="55987" y="229287"/>
                  </a:lnTo>
                  <a:lnTo>
                    <a:pt x="27884" y="205240"/>
                  </a:lnTo>
                  <a:lnTo>
                    <a:pt x="9235" y="174956"/>
                  </a:lnTo>
                  <a:lnTo>
                    <a:pt x="0" y="140921"/>
                  </a:lnTo>
                  <a:lnTo>
                    <a:pt x="136" y="105622"/>
                  </a:lnTo>
                  <a:lnTo>
                    <a:pt x="9605" y="71547"/>
                  </a:lnTo>
                  <a:lnTo>
                    <a:pt x="28363" y="41183"/>
                  </a:lnTo>
                  <a:lnTo>
                    <a:pt x="56371" y="17016"/>
                  </a:lnTo>
                  <a:lnTo>
                    <a:pt x="93586" y="1533"/>
                  </a:lnTo>
                  <a:lnTo>
                    <a:pt x="118727" y="0"/>
                  </a:lnTo>
                </a:path>
                <a:path w="118745" h="1240789">
                  <a:moveTo>
                    <a:pt x="118727" y="986068"/>
                  </a:moveTo>
                  <a:lnTo>
                    <a:pt x="118727" y="1240589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556003" y="3211244"/>
              <a:ext cx="118745" cy="1240790"/>
            </a:xfrm>
            <a:custGeom>
              <a:avLst/>
              <a:gdLst/>
              <a:ahLst/>
              <a:cxnLst/>
              <a:rect l="l" t="t" r="r" b="b"/>
              <a:pathLst>
                <a:path w="118745" h="1240789">
                  <a:moveTo>
                    <a:pt x="118584" y="986068"/>
                  </a:moveTo>
                  <a:lnTo>
                    <a:pt x="56124" y="970212"/>
                  </a:lnTo>
                  <a:lnTo>
                    <a:pt x="9584" y="915735"/>
                  </a:lnTo>
                  <a:lnTo>
                    <a:pt x="326" y="881047"/>
                  </a:lnTo>
                  <a:lnTo>
                    <a:pt x="386" y="845030"/>
                  </a:lnTo>
                  <a:lnTo>
                    <a:pt x="28387" y="779919"/>
                  </a:lnTo>
                  <a:lnTo>
                    <a:pt x="93443" y="742218"/>
                  </a:lnTo>
                  <a:lnTo>
                    <a:pt x="118584" y="739177"/>
                  </a:lnTo>
                  <a:lnTo>
                    <a:pt x="93443" y="737643"/>
                  </a:lnTo>
                  <a:lnTo>
                    <a:pt x="56182" y="723511"/>
                  </a:lnTo>
                  <a:lnTo>
                    <a:pt x="9503" y="669960"/>
                  </a:lnTo>
                  <a:lnTo>
                    <a:pt x="63" y="600057"/>
                  </a:lnTo>
                  <a:lnTo>
                    <a:pt x="9350" y="565486"/>
                  </a:lnTo>
                  <a:lnTo>
                    <a:pt x="27998" y="534642"/>
                  </a:lnTo>
                  <a:lnTo>
                    <a:pt x="56023" y="510130"/>
                  </a:lnTo>
                  <a:lnTo>
                    <a:pt x="93443" y="494554"/>
                  </a:lnTo>
                  <a:lnTo>
                    <a:pt x="118584" y="493034"/>
                  </a:lnTo>
                  <a:lnTo>
                    <a:pt x="93443" y="491513"/>
                  </a:lnTo>
                  <a:lnTo>
                    <a:pt x="55912" y="476786"/>
                  </a:lnTo>
                  <a:lnTo>
                    <a:pt x="27881" y="452827"/>
                  </a:lnTo>
                  <a:lnTo>
                    <a:pt x="9300" y="422266"/>
                  </a:lnTo>
                  <a:lnTo>
                    <a:pt x="119" y="387737"/>
                  </a:lnTo>
                  <a:lnTo>
                    <a:pt x="287" y="351869"/>
                  </a:lnTo>
                  <a:lnTo>
                    <a:pt x="28469" y="286650"/>
                  </a:lnTo>
                  <a:lnTo>
                    <a:pt x="93443" y="247664"/>
                  </a:lnTo>
                  <a:lnTo>
                    <a:pt x="118584" y="246143"/>
                  </a:lnTo>
                  <a:lnTo>
                    <a:pt x="93443" y="244609"/>
                  </a:lnTo>
                  <a:lnTo>
                    <a:pt x="55900" y="229740"/>
                  </a:lnTo>
                  <a:lnTo>
                    <a:pt x="27839" y="205805"/>
                  </a:lnTo>
                  <a:lnTo>
                    <a:pt x="9220" y="175388"/>
                  </a:lnTo>
                  <a:lnTo>
                    <a:pt x="0" y="141075"/>
                  </a:lnTo>
                  <a:lnTo>
                    <a:pt x="138" y="105450"/>
                  </a:lnTo>
                  <a:lnTo>
                    <a:pt x="9592" y="71098"/>
                  </a:lnTo>
                  <a:lnTo>
                    <a:pt x="28322" y="40604"/>
                  </a:lnTo>
                  <a:lnTo>
                    <a:pt x="56286" y="16555"/>
                  </a:lnTo>
                  <a:lnTo>
                    <a:pt x="93443" y="1533"/>
                  </a:lnTo>
                  <a:lnTo>
                    <a:pt x="118584" y="0"/>
                  </a:lnTo>
                </a:path>
                <a:path w="118745" h="1240789">
                  <a:moveTo>
                    <a:pt x="118584" y="986068"/>
                  </a:moveTo>
                  <a:lnTo>
                    <a:pt x="118584" y="1240589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454361" y="833747"/>
              <a:ext cx="1137285" cy="121920"/>
            </a:xfrm>
            <a:custGeom>
              <a:avLst/>
              <a:gdLst/>
              <a:ahLst/>
              <a:cxnLst/>
              <a:rect l="l" t="t" r="r" b="b"/>
              <a:pathLst>
                <a:path w="1137284" h="121919">
                  <a:moveTo>
                    <a:pt x="179065" y="121872"/>
                  </a:moveTo>
                  <a:lnTo>
                    <a:pt x="194952" y="57479"/>
                  </a:lnTo>
                  <a:lnTo>
                    <a:pt x="247774" y="9590"/>
                  </a:lnTo>
                  <a:lnTo>
                    <a:pt x="281174" y="114"/>
                  </a:lnTo>
                  <a:lnTo>
                    <a:pt x="315858" y="235"/>
                  </a:lnTo>
                  <a:lnTo>
                    <a:pt x="378953" y="29123"/>
                  </a:lnTo>
                  <a:lnTo>
                    <a:pt x="416810" y="95965"/>
                  </a:lnTo>
                  <a:lnTo>
                    <a:pt x="418337" y="121872"/>
                  </a:lnTo>
                  <a:lnTo>
                    <a:pt x="419864" y="95965"/>
                  </a:lnTo>
                  <a:lnTo>
                    <a:pt x="434346" y="57570"/>
                  </a:lnTo>
                  <a:lnTo>
                    <a:pt x="457691" y="28817"/>
                  </a:lnTo>
                  <a:lnTo>
                    <a:pt x="487360" y="9688"/>
                  </a:lnTo>
                  <a:lnTo>
                    <a:pt x="520815" y="163"/>
                  </a:lnTo>
                  <a:lnTo>
                    <a:pt x="555520" y="224"/>
                  </a:lnTo>
                  <a:lnTo>
                    <a:pt x="618527" y="29033"/>
                  </a:lnTo>
                  <a:lnTo>
                    <a:pt x="656082" y="95965"/>
                  </a:lnTo>
                  <a:lnTo>
                    <a:pt x="657608" y="121872"/>
                  </a:lnTo>
                  <a:lnTo>
                    <a:pt x="659123" y="95965"/>
                  </a:lnTo>
                  <a:lnTo>
                    <a:pt x="673783" y="57827"/>
                  </a:lnTo>
                  <a:lnTo>
                    <a:pt x="726867" y="9925"/>
                  </a:lnTo>
                  <a:lnTo>
                    <a:pt x="794887" y="111"/>
                  </a:lnTo>
                  <a:lnTo>
                    <a:pt x="828218" y="9582"/>
                  </a:lnTo>
                  <a:lnTo>
                    <a:pt x="857748" y="28689"/>
                  </a:lnTo>
                  <a:lnTo>
                    <a:pt x="880963" y="57470"/>
                  </a:lnTo>
                  <a:lnTo>
                    <a:pt x="895353" y="95965"/>
                  </a:lnTo>
                  <a:lnTo>
                    <a:pt x="896867" y="121872"/>
                  </a:lnTo>
                  <a:lnTo>
                    <a:pt x="898394" y="95965"/>
                  </a:lnTo>
                  <a:lnTo>
                    <a:pt x="913317" y="57818"/>
                  </a:lnTo>
                  <a:lnTo>
                    <a:pt x="966477" y="9865"/>
                  </a:lnTo>
                  <a:lnTo>
                    <a:pt x="1034326" y="0"/>
                  </a:lnTo>
                  <a:lnTo>
                    <a:pt x="1067609" y="9461"/>
                  </a:lnTo>
                  <a:lnTo>
                    <a:pt x="1097185" y="28580"/>
                  </a:lnTo>
                  <a:lnTo>
                    <a:pt x="1120594" y="57399"/>
                  </a:lnTo>
                  <a:lnTo>
                    <a:pt x="1135375" y="95965"/>
                  </a:lnTo>
                  <a:lnTo>
                    <a:pt x="1136902" y="121872"/>
                  </a:lnTo>
                </a:path>
                <a:path w="1137284" h="121919">
                  <a:moveTo>
                    <a:pt x="179065" y="121872"/>
                  </a:moveTo>
                  <a:lnTo>
                    <a:pt x="0" y="121872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6591251" y="955619"/>
              <a:ext cx="178435" cy="0"/>
            </a:xfrm>
            <a:custGeom>
              <a:avLst/>
              <a:gdLst/>
              <a:ahLst/>
              <a:cxnLst/>
              <a:rect l="l" t="t" r="r" b="b"/>
              <a:pathLst>
                <a:path w="178434">
                  <a:moveTo>
                    <a:pt x="0" y="0"/>
                  </a:moveTo>
                  <a:lnTo>
                    <a:pt x="178314" y="0"/>
                  </a:lnTo>
                </a:path>
              </a:pathLst>
            </a:custGeom>
            <a:ln w="273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473639" y="1117924"/>
              <a:ext cx="631190" cy="1020444"/>
            </a:xfrm>
            <a:custGeom>
              <a:avLst/>
              <a:gdLst/>
              <a:ahLst/>
              <a:cxnLst/>
              <a:rect l="l" t="t" r="r" b="b"/>
              <a:pathLst>
                <a:path w="631189" h="1020444">
                  <a:moveTo>
                    <a:pt x="542300" y="860334"/>
                  </a:moveTo>
                  <a:lnTo>
                    <a:pt x="520199" y="872527"/>
                  </a:lnTo>
                  <a:lnTo>
                    <a:pt x="480286" y="878541"/>
                  </a:lnTo>
                  <a:lnTo>
                    <a:pt x="444069" y="871973"/>
                  </a:lnTo>
                  <a:lnTo>
                    <a:pt x="412816" y="855033"/>
                  </a:lnTo>
                  <a:lnTo>
                    <a:pt x="387795" y="829926"/>
                  </a:lnTo>
                  <a:lnTo>
                    <a:pt x="370275" y="798861"/>
                  </a:lnTo>
                  <a:lnTo>
                    <a:pt x="361523" y="764044"/>
                  </a:lnTo>
                  <a:lnTo>
                    <a:pt x="362809" y="727684"/>
                  </a:lnTo>
                  <a:lnTo>
                    <a:pt x="375399" y="691987"/>
                  </a:lnTo>
                  <a:lnTo>
                    <a:pt x="400564" y="659161"/>
                  </a:lnTo>
                  <a:lnTo>
                    <a:pt x="421137" y="645447"/>
                  </a:lnTo>
                  <a:lnTo>
                    <a:pt x="399037" y="656106"/>
                  </a:lnTo>
                  <a:lnTo>
                    <a:pt x="359620" y="663024"/>
                  </a:lnTo>
                  <a:lnTo>
                    <a:pt x="323692" y="656807"/>
                  </a:lnTo>
                  <a:lnTo>
                    <a:pt x="292574" y="639831"/>
                  </a:lnTo>
                  <a:lnTo>
                    <a:pt x="267590" y="614470"/>
                  </a:lnTo>
                  <a:lnTo>
                    <a:pt x="250061" y="583100"/>
                  </a:lnTo>
                  <a:lnTo>
                    <a:pt x="241308" y="548097"/>
                  </a:lnTo>
                  <a:lnTo>
                    <a:pt x="242654" y="511834"/>
                  </a:lnTo>
                  <a:lnTo>
                    <a:pt x="255420" y="476689"/>
                  </a:lnTo>
                  <a:lnTo>
                    <a:pt x="280928" y="445034"/>
                  </a:lnTo>
                  <a:lnTo>
                    <a:pt x="301501" y="431308"/>
                  </a:lnTo>
                  <a:lnTo>
                    <a:pt x="279414" y="441980"/>
                  </a:lnTo>
                  <a:lnTo>
                    <a:pt x="239724" y="448299"/>
                  </a:lnTo>
                  <a:lnTo>
                    <a:pt x="172169" y="425166"/>
                  </a:lnTo>
                  <a:lnTo>
                    <a:pt x="129239" y="369202"/>
                  </a:lnTo>
                  <a:lnTo>
                    <a:pt x="120331" y="334483"/>
                  </a:lnTo>
                  <a:lnTo>
                    <a:pt x="121566" y="298245"/>
                  </a:lnTo>
                  <a:lnTo>
                    <a:pt x="134272" y="262719"/>
                  </a:lnTo>
                  <a:lnTo>
                    <a:pt x="159778" y="230135"/>
                  </a:lnTo>
                  <a:lnTo>
                    <a:pt x="180351" y="214900"/>
                  </a:lnTo>
                  <a:lnTo>
                    <a:pt x="158251" y="227093"/>
                  </a:lnTo>
                  <a:lnTo>
                    <a:pt x="118159" y="233491"/>
                  </a:lnTo>
                  <a:lnTo>
                    <a:pt x="50668" y="209773"/>
                  </a:lnTo>
                  <a:lnTo>
                    <a:pt x="8473" y="152852"/>
                  </a:lnTo>
                  <a:lnTo>
                    <a:pt x="0" y="117747"/>
                  </a:lnTo>
                  <a:lnTo>
                    <a:pt x="1616" y="81310"/>
                  </a:lnTo>
                  <a:lnTo>
                    <a:pt x="14579" y="45862"/>
                  </a:lnTo>
                  <a:lnTo>
                    <a:pt x="40142" y="13726"/>
                  </a:lnTo>
                  <a:lnTo>
                    <a:pt x="59189" y="0"/>
                  </a:lnTo>
                </a:path>
                <a:path w="631189" h="1020444">
                  <a:moveTo>
                    <a:pt x="542300" y="860334"/>
                  </a:moveTo>
                  <a:lnTo>
                    <a:pt x="630687" y="1020365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5443679" y="958667"/>
              <a:ext cx="89535" cy="159385"/>
            </a:xfrm>
            <a:custGeom>
              <a:avLst/>
              <a:gdLst/>
              <a:ahLst/>
              <a:cxnLst/>
              <a:rect l="l" t="t" r="r" b="b"/>
              <a:pathLst>
                <a:path w="89535" h="159384">
                  <a:moveTo>
                    <a:pt x="89151" y="159257"/>
                  </a:moveTo>
                  <a:lnTo>
                    <a:pt x="0" y="0"/>
                  </a:lnTo>
                </a:path>
              </a:pathLst>
            </a:custGeom>
            <a:ln w="267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6199586" y="955619"/>
              <a:ext cx="570230" cy="1035050"/>
            </a:xfrm>
            <a:custGeom>
              <a:avLst/>
              <a:gdLst/>
              <a:ahLst/>
              <a:cxnLst/>
              <a:rect l="l" t="t" r="r" b="b"/>
              <a:pathLst>
                <a:path w="570229" h="1035050">
                  <a:moveTo>
                    <a:pt x="480057" y="159257"/>
                  </a:moveTo>
                  <a:lnTo>
                    <a:pt x="500630" y="172971"/>
                  </a:lnTo>
                  <a:lnTo>
                    <a:pt x="526498" y="206450"/>
                  </a:lnTo>
                  <a:lnTo>
                    <a:pt x="539156" y="242512"/>
                  </a:lnTo>
                  <a:lnTo>
                    <a:pt x="540089" y="278986"/>
                  </a:lnTo>
                  <a:lnTo>
                    <a:pt x="530779" y="313700"/>
                  </a:lnTo>
                  <a:lnTo>
                    <a:pt x="512711" y="344480"/>
                  </a:lnTo>
                  <a:lnTo>
                    <a:pt x="487368" y="369154"/>
                  </a:lnTo>
                  <a:lnTo>
                    <a:pt x="456233" y="385550"/>
                  </a:lnTo>
                  <a:lnTo>
                    <a:pt x="420789" y="391495"/>
                  </a:lnTo>
                  <a:lnTo>
                    <a:pt x="382521" y="384817"/>
                  </a:lnTo>
                  <a:lnTo>
                    <a:pt x="360421" y="374144"/>
                  </a:lnTo>
                  <a:lnTo>
                    <a:pt x="380994" y="387871"/>
                  </a:lnTo>
                  <a:lnTo>
                    <a:pt x="406588" y="420757"/>
                  </a:lnTo>
                  <a:lnTo>
                    <a:pt x="419095" y="456559"/>
                  </a:lnTo>
                  <a:lnTo>
                    <a:pt x="419960" y="493027"/>
                  </a:lnTo>
                  <a:lnTo>
                    <a:pt x="410622" y="527908"/>
                  </a:lnTo>
                  <a:lnTo>
                    <a:pt x="392524" y="558951"/>
                  </a:lnTo>
                  <a:lnTo>
                    <a:pt x="367107" y="583904"/>
                  </a:lnTo>
                  <a:lnTo>
                    <a:pt x="335813" y="600515"/>
                  </a:lnTo>
                  <a:lnTo>
                    <a:pt x="300083" y="606532"/>
                  </a:lnTo>
                  <a:lnTo>
                    <a:pt x="261359" y="599704"/>
                  </a:lnTo>
                  <a:lnTo>
                    <a:pt x="239259" y="589044"/>
                  </a:lnTo>
                  <a:lnTo>
                    <a:pt x="259832" y="602758"/>
                  </a:lnTo>
                  <a:lnTo>
                    <a:pt x="284965" y="634604"/>
                  </a:lnTo>
                  <a:lnTo>
                    <a:pt x="297592" y="669728"/>
                  </a:lnTo>
                  <a:lnTo>
                    <a:pt x="298973" y="705827"/>
                  </a:lnTo>
                  <a:lnTo>
                    <a:pt x="290370" y="740595"/>
                  </a:lnTo>
                  <a:lnTo>
                    <a:pt x="273044" y="771730"/>
                  </a:lnTo>
                  <a:lnTo>
                    <a:pt x="248255" y="796926"/>
                  </a:lnTo>
                  <a:lnTo>
                    <a:pt x="217264" y="813879"/>
                  </a:lnTo>
                  <a:lnTo>
                    <a:pt x="181333" y="820287"/>
                  </a:lnTo>
                  <a:lnTo>
                    <a:pt x="141723" y="813843"/>
                  </a:lnTo>
                  <a:lnTo>
                    <a:pt x="119623" y="803171"/>
                  </a:lnTo>
                  <a:lnTo>
                    <a:pt x="140209" y="816885"/>
                  </a:lnTo>
                  <a:lnTo>
                    <a:pt x="165212" y="849113"/>
                  </a:lnTo>
                  <a:lnTo>
                    <a:pt x="177727" y="884442"/>
                  </a:lnTo>
                  <a:lnTo>
                    <a:pt x="179022" y="920612"/>
                  </a:lnTo>
                  <a:lnTo>
                    <a:pt x="170362" y="955363"/>
                  </a:lnTo>
                  <a:lnTo>
                    <a:pt x="153015" y="986434"/>
                  </a:lnTo>
                  <a:lnTo>
                    <a:pt x="128247" y="1011567"/>
                  </a:lnTo>
                  <a:lnTo>
                    <a:pt x="97325" y="1028500"/>
                  </a:lnTo>
                  <a:lnTo>
                    <a:pt x="61516" y="1034975"/>
                  </a:lnTo>
                  <a:lnTo>
                    <a:pt x="22087" y="1028730"/>
                  </a:lnTo>
                  <a:lnTo>
                    <a:pt x="0" y="1018058"/>
                  </a:lnTo>
                </a:path>
                <a:path w="570229" h="1035050">
                  <a:moveTo>
                    <a:pt x="480057" y="159257"/>
                  </a:moveTo>
                  <a:lnTo>
                    <a:pt x="569971" y="0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6108904" y="1973687"/>
              <a:ext cx="90805" cy="158750"/>
            </a:xfrm>
            <a:custGeom>
              <a:avLst/>
              <a:gdLst/>
              <a:ahLst/>
              <a:cxnLst/>
              <a:rect l="l" t="t" r="r" b="b"/>
              <a:pathLst>
                <a:path w="90804" h="158750">
                  <a:moveTo>
                    <a:pt x="90677" y="0"/>
                  </a:moveTo>
                  <a:lnTo>
                    <a:pt x="0" y="158497"/>
                  </a:lnTo>
                </a:path>
              </a:pathLst>
            </a:custGeom>
            <a:ln w="267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5345389" y="2162681"/>
              <a:ext cx="329565" cy="1049020"/>
            </a:xfrm>
            <a:custGeom>
              <a:avLst/>
              <a:gdLst/>
              <a:ahLst/>
              <a:cxnLst/>
              <a:rect l="l" t="t" r="r" b="b"/>
              <a:pathLst>
                <a:path w="329564" h="1049020">
                  <a:moveTo>
                    <a:pt x="329186" y="1048554"/>
                  </a:moveTo>
                  <a:lnTo>
                    <a:pt x="329186" y="0"/>
                  </a:lnTo>
                  <a:lnTo>
                    <a:pt x="0" y="0"/>
                  </a:lnTo>
                </a:path>
              </a:pathLst>
            </a:custGeom>
            <a:ln w="266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6431519" y="3211244"/>
              <a:ext cx="118110" cy="1240790"/>
            </a:xfrm>
            <a:custGeom>
              <a:avLst/>
              <a:gdLst/>
              <a:ahLst/>
              <a:cxnLst/>
              <a:rect l="l" t="t" r="r" b="b"/>
              <a:pathLst>
                <a:path w="118109" h="1240789">
                  <a:moveTo>
                    <a:pt x="117834" y="986068"/>
                  </a:moveTo>
                  <a:lnTo>
                    <a:pt x="56620" y="970564"/>
                  </a:lnTo>
                  <a:lnTo>
                    <a:pt x="9736" y="916084"/>
                  </a:lnTo>
                  <a:lnTo>
                    <a:pt x="406" y="881189"/>
                  </a:lnTo>
                  <a:lnTo>
                    <a:pt x="462" y="844926"/>
                  </a:lnTo>
                  <a:lnTo>
                    <a:pt x="28663" y="779501"/>
                  </a:lnTo>
                  <a:lnTo>
                    <a:pt x="94207" y="742218"/>
                  </a:lnTo>
                  <a:lnTo>
                    <a:pt x="117834" y="739177"/>
                  </a:lnTo>
                  <a:lnTo>
                    <a:pt x="94207" y="737643"/>
                  </a:lnTo>
                  <a:lnTo>
                    <a:pt x="56659" y="723789"/>
                  </a:lnTo>
                  <a:lnTo>
                    <a:pt x="9614" y="670235"/>
                  </a:lnTo>
                  <a:lnTo>
                    <a:pt x="93" y="599974"/>
                  </a:lnTo>
                  <a:lnTo>
                    <a:pt x="9450" y="565236"/>
                  </a:lnTo>
                  <a:lnTo>
                    <a:pt x="28242" y="534312"/>
                  </a:lnTo>
                  <a:lnTo>
                    <a:pt x="56489" y="509863"/>
                  </a:lnTo>
                  <a:lnTo>
                    <a:pt x="94207" y="494554"/>
                  </a:lnTo>
                  <a:lnTo>
                    <a:pt x="117834" y="493034"/>
                  </a:lnTo>
                  <a:lnTo>
                    <a:pt x="94207" y="491513"/>
                  </a:lnTo>
                  <a:lnTo>
                    <a:pt x="56371" y="477013"/>
                  </a:lnTo>
                  <a:lnTo>
                    <a:pt x="28110" y="453112"/>
                  </a:lnTo>
                  <a:lnTo>
                    <a:pt x="9375" y="422490"/>
                  </a:lnTo>
                  <a:lnTo>
                    <a:pt x="115" y="387826"/>
                  </a:lnTo>
                  <a:lnTo>
                    <a:pt x="281" y="351799"/>
                  </a:lnTo>
                  <a:lnTo>
                    <a:pt x="28691" y="286379"/>
                  </a:lnTo>
                  <a:lnTo>
                    <a:pt x="94207" y="247664"/>
                  </a:lnTo>
                  <a:lnTo>
                    <a:pt x="117834" y="246143"/>
                  </a:lnTo>
                  <a:lnTo>
                    <a:pt x="94207" y="244609"/>
                  </a:lnTo>
                  <a:lnTo>
                    <a:pt x="56349" y="229970"/>
                  </a:lnTo>
                  <a:lnTo>
                    <a:pt x="28057" y="206086"/>
                  </a:lnTo>
                  <a:lnTo>
                    <a:pt x="9289" y="175595"/>
                  </a:lnTo>
                  <a:lnTo>
                    <a:pt x="0" y="141132"/>
                  </a:lnTo>
                  <a:lnTo>
                    <a:pt x="146" y="105335"/>
                  </a:lnTo>
                  <a:lnTo>
                    <a:pt x="9684" y="70840"/>
                  </a:lnTo>
                  <a:lnTo>
                    <a:pt x="28569" y="40284"/>
                  </a:lnTo>
                  <a:lnTo>
                    <a:pt x="56758" y="16303"/>
                  </a:lnTo>
                  <a:lnTo>
                    <a:pt x="94207" y="1533"/>
                  </a:lnTo>
                  <a:lnTo>
                    <a:pt x="117834" y="0"/>
                  </a:lnTo>
                </a:path>
                <a:path w="118109" h="1240789">
                  <a:moveTo>
                    <a:pt x="117834" y="986068"/>
                  </a:moveTo>
                  <a:lnTo>
                    <a:pt x="117834" y="1240589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5237196" y="2929308"/>
              <a:ext cx="1750060" cy="1804035"/>
            </a:xfrm>
            <a:custGeom>
              <a:avLst/>
              <a:gdLst/>
              <a:ahLst/>
              <a:cxnLst/>
              <a:rect l="l" t="t" r="r" b="b"/>
              <a:pathLst>
                <a:path w="1750059" h="1804035">
                  <a:moveTo>
                    <a:pt x="874780" y="1803714"/>
                  </a:moveTo>
                  <a:lnTo>
                    <a:pt x="803912" y="1800672"/>
                  </a:lnTo>
                  <a:lnTo>
                    <a:pt x="734571" y="1793041"/>
                  </a:lnTo>
                  <a:lnTo>
                    <a:pt x="665229" y="1777807"/>
                  </a:lnTo>
                  <a:lnTo>
                    <a:pt x="618395" y="1764468"/>
                  </a:lnTo>
                  <a:lnTo>
                    <a:pt x="572759" y="1748664"/>
                  </a:lnTo>
                  <a:lnTo>
                    <a:pt x="528384" y="1730476"/>
                  </a:lnTo>
                  <a:lnTo>
                    <a:pt x="485333" y="1709983"/>
                  </a:lnTo>
                  <a:lnTo>
                    <a:pt x="443669" y="1687262"/>
                  </a:lnTo>
                  <a:lnTo>
                    <a:pt x="403457" y="1662395"/>
                  </a:lnTo>
                  <a:lnTo>
                    <a:pt x="364759" y="1635460"/>
                  </a:lnTo>
                  <a:lnTo>
                    <a:pt x="327639" y="1606537"/>
                  </a:lnTo>
                  <a:lnTo>
                    <a:pt x="292160" y="1575705"/>
                  </a:lnTo>
                  <a:lnTo>
                    <a:pt x="258385" y="1543042"/>
                  </a:lnTo>
                  <a:lnTo>
                    <a:pt x="226379" y="1508630"/>
                  </a:lnTo>
                  <a:lnTo>
                    <a:pt x="196203" y="1472546"/>
                  </a:lnTo>
                  <a:lnTo>
                    <a:pt x="167923" y="1434870"/>
                  </a:lnTo>
                  <a:lnTo>
                    <a:pt x="141600" y="1395682"/>
                  </a:lnTo>
                  <a:lnTo>
                    <a:pt x="117298" y="1355060"/>
                  </a:lnTo>
                  <a:lnTo>
                    <a:pt x="95081" y="1313085"/>
                  </a:lnTo>
                  <a:lnTo>
                    <a:pt x="75013" y="1269834"/>
                  </a:lnTo>
                  <a:lnTo>
                    <a:pt x="57155" y="1225389"/>
                  </a:lnTo>
                  <a:lnTo>
                    <a:pt x="41573" y="1179827"/>
                  </a:lnTo>
                  <a:lnTo>
                    <a:pt x="28328" y="1133229"/>
                  </a:lnTo>
                  <a:lnTo>
                    <a:pt x="17486" y="1085674"/>
                  </a:lnTo>
                  <a:lnTo>
                    <a:pt x="9107" y="1037240"/>
                  </a:lnTo>
                  <a:lnTo>
                    <a:pt x="3258" y="988008"/>
                  </a:lnTo>
                  <a:lnTo>
                    <a:pt x="0" y="938056"/>
                  </a:lnTo>
                  <a:lnTo>
                    <a:pt x="0" y="866418"/>
                  </a:lnTo>
                  <a:lnTo>
                    <a:pt x="6094" y="793259"/>
                  </a:lnTo>
                  <a:lnTo>
                    <a:pt x="12724" y="744371"/>
                  </a:lnTo>
                  <a:lnTo>
                    <a:pt x="22027" y="696263"/>
                  </a:lnTo>
                  <a:lnTo>
                    <a:pt x="33920" y="649022"/>
                  </a:lnTo>
                  <a:lnTo>
                    <a:pt x="48320" y="602737"/>
                  </a:lnTo>
                  <a:lnTo>
                    <a:pt x="65144" y="557494"/>
                  </a:lnTo>
                  <a:lnTo>
                    <a:pt x="84309" y="513381"/>
                  </a:lnTo>
                  <a:lnTo>
                    <a:pt x="105730" y="470485"/>
                  </a:lnTo>
                  <a:lnTo>
                    <a:pt x="129325" y="428894"/>
                  </a:lnTo>
                  <a:lnTo>
                    <a:pt x="155011" y="388694"/>
                  </a:lnTo>
                  <a:lnTo>
                    <a:pt x="182705" y="349975"/>
                  </a:lnTo>
                  <a:lnTo>
                    <a:pt x="212322" y="312822"/>
                  </a:lnTo>
                  <a:lnTo>
                    <a:pt x="243781" y="277323"/>
                  </a:lnTo>
                  <a:lnTo>
                    <a:pt x="276997" y="243566"/>
                  </a:lnTo>
                  <a:lnTo>
                    <a:pt x="311887" y="211638"/>
                  </a:lnTo>
                  <a:lnTo>
                    <a:pt x="348369" y="181627"/>
                  </a:lnTo>
                  <a:lnTo>
                    <a:pt x="386359" y="153620"/>
                  </a:lnTo>
                  <a:lnTo>
                    <a:pt x="425773" y="127704"/>
                  </a:lnTo>
                  <a:lnTo>
                    <a:pt x="466529" y="103967"/>
                  </a:lnTo>
                  <a:lnTo>
                    <a:pt x="508543" y="82496"/>
                  </a:lnTo>
                  <a:lnTo>
                    <a:pt x="551731" y="63378"/>
                  </a:lnTo>
                  <a:lnTo>
                    <a:pt x="596012" y="46702"/>
                  </a:lnTo>
                  <a:lnTo>
                    <a:pt x="641301" y="32554"/>
                  </a:lnTo>
                  <a:lnTo>
                    <a:pt x="687515" y="21022"/>
                  </a:lnTo>
                  <a:lnTo>
                    <a:pt x="734571" y="12193"/>
                  </a:lnTo>
                  <a:lnTo>
                    <a:pt x="803912" y="3041"/>
                  </a:lnTo>
                  <a:lnTo>
                    <a:pt x="874780" y="0"/>
                  </a:lnTo>
                  <a:lnTo>
                    <a:pt x="945647" y="3041"/>
                  </a:lnTo>
                  <a:lnTo>
                    <a:pt x="1014988" y="12193"/>
                  </a:lnTo>
                  <a:lnTo>
                    <a:pt x="1062084" y="20965"/>
                  </a:lnTo>
                  <a:lnTo>
                    <a:pt x="1108336" y="32453"/>
                  </a:lnTo>
                  <a:lnTo>
                    <a:pt x="1153661" y="46569"/>
                  </a:lnTo>
                  <a:lnTo>
                    <a:pt x="1197976" y="63223"/>
                  </a:lnTo>
                  <a:lnTo>
                    <a:pt x="1241197" y="82327"/>
                  </a:lnTo>
                  <a:lnTo>
                    <a:pt x="1283243" y="103793"/>
                  </a:lnTo>
                  <a:lnTo>
                    <a:pt x="1324029" y="127532"/>
                  </a:lnTo>
                  <a:lnTo>
                    <a:pt x="1363473" y="153457"/>
                  </a:lnTo>
                  <a:lnTo>
                    <a:pt x="1401492" y="181478"/>
                  </a:lnTo>
                  <a:lnTo>
                    <a:pt x="1438002" y="211507"/>
                  </a:lnTo>
                  <a:lnTo>
                    <a:pt x="1472921" y="243456"/>
                  </a:lnTo>
                  <a:lnTo>
                    <a:pt x="1506165" y="277236"/>
                  </a:lnTo>
                  <a:lnTo>
                    <a:pt x="1537651" y="312759"/>
                  </a:lnTo>
                  <a:lnTo>
                    <a:pt x="1567296" y="349937"/>
                  </a:lnTo>
                  <a:lnTo>
                    <a:pt x="1595018" y="388681"/>
                  </a:lnTo>
                  <a:lnTo>
                    <a:pt x="1620732" y="428902"/>
                  </a:lnTo>
                  <a:lnTo>
                    <a:pt x="1644357" y="470513"/>
                  </a:lnTo>
                  <a:lnTo>
                    <a:pt x="1665808" y="513424"/>
                  </a:lnTo>
                  <a:lnTo>
                    <a:pt x="1685004" y="557548"/>
                  </a:lnTo>
                  <a:lnTo>
                    <a:pt x="1701859" y="602796"/>
                  </a:lnTo>
                  <a:lnTo>
                    <a:pt x="1716293" y="649080"/>
                  </a:lnTo>
                  <a:lnTo>
                    <a:pt x="1728221" y="696310"/>
                  </a:lnTo>
                  <a:lnTo>
                    <a:pt x="1737561" y="744400"/>
                  </a:lnTo>
                  <a:lnTo>
                    <a:pt x="1744229" y="793259"/>
                  </a:lnTo>
                  <a:lnTo>
                    <a:pt x="1749560" y="866418"/>
                  </a:lnTo>
                  <a:lnTo>
                    <a:pt x="1749560" y="938056"/>
                  </a:lnTo>
                  <a:lnTo>
                    <a:pt x="1746500" y="987937"/>
                  </a:lnTo>
                  <a:lnTo>
                    <a:pt x="1740813" y="1037113"/>
                  </a:lnTo>
                  <a:lnTo>
                    <a:pt x="1732565" y="1085502"/>
                  </a:lnTo>
                  <a:lnTo>
                    <a:pt x="1721822" y="1133024"/>
                  </a:lnTo>
                  <a:lnTo>
                    <a:pt x="1708650" y="1179600"/>
                  </a:lnTo>
                  <a:lnTo>
                    <a:pt x="1693116" y="1225148"/>
                  </a:lnTo>
                  <a:lnTo>
                    <a:pt x="1675286" y="1269588"/>
                  </a:lnTo>
                  <a:lnTo>
                    <a:pt x="1655226" y="1312841"/>
                  </a:lnTo>
                  <a:lnTo>
                    <a:pt x="1633003" y="1354826"/>
                  </a:lnTo>
                  <a:lnTo>
                    <a:pt x="1608682" y="1395462"/>
                  </a:lnTo>
                  <a:lnTo>
                    <a:pt x="1582331" y="1434669"/>
                  </a:lnTo>
                  <a:lnTo>
                    <a:pt x="1554014" y="1472367"/>
                  </a:lnTo>
                  <a:lnTo>
                    <a:pt x="1523800" y="1508476"/>
                  </a:lnTo>
                  <a:lnTo>
                    <a:pt x="1491753" y="1542915"/>
                  </a:lnTo>
                  <a:lnTo>
                    <a:pt x="1457940" y="1575604"/>
                  </a:lnTo>
                  <a:lnTo>
                    <a:pt x="1422427" y="1606463"/>
                  </a:lnTo>
                  <a:lnTo>
                    <a:pt x="1385281" y="1635411"/>
                  </a:lnTo>
                  <a:lnTo>
                    <a:pt x="1346569" y="1662368"/>
                  </a:lnTo>
                  <a:lnTo>
                    <a:pt x="1306355" y="1687254"/>
                  </a:lnTo>
                  <a:lnTo>
                    <a:pt x="1264707" y="1709989"/>
                  </a:lnTo>
                  <a:lnTo>
                    <a:pt x="1221690" y="1730492"/>
                  </a:lnTo>
                  <a:lnTo>
                    <a:pt x="1177371" y="1748682"/>
                  </a:lnTo>
                  <a:lnTo>
                    <a:pt x="1131817" y="1764481"/>
                  </a:lnTo>
                  <a:lnTo>
                    <a:pt x="1085093" y="1777807"/>
                  </a:lnTo>
                  <a:lnTo>
                    <a:pt x="1014988" y="1793041"/>
                  </a:lnTo>
                  <a:lnTo>
                    <a:pt x="945647" y="1800672"/>
                  </a:lnTo>
                  <a:lnTo>
                    <a:pt x="874780" y="1803714"/>
                  </a:lnTo>
                </a:path>
              </a:pathLst>
            </a:custGeom>
            <a:ln w="1498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6111976" y="4451832"/>
              <a:ext cx="437515" cy="531495"/>
            </a:xfrm>
            <a:custGeom>
              <a:avLst/>
              <a:gdLst/>
              <a:ahLst/>
              <a:cxnLst/>
              <a:rect l="l" t="t" r="r" b="b"/>
              <a:pathLst>
                <a:path w="437515" h="531495">
                  <a:moveTo>
                    <a:pt x="0" y="0"/>
                  </a:moveTo>
                  <a:lnTo>
                    <a:pt x="437396" y="0"/>
                  </a:lnTo>
                </a:path>
                <a:path w="437515" h="531495">
                  <a:moveTo>
                    <a:pt x="0" y="0"/>
                  </a:moveTo>
                  <a:lnTo>
                    <a:pt x="0" y="531134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5401031" y="1067644"/>
              <a:ext cx="53340" cy="56515"/>
            </a:xfrm>
            <a:custGeom>
              <a:avLst/>
              <a:gdLst/>
              <a:ahLst/>
              <a:cxnLst/>
              <a:rect l="l" t="t" r="r" b="b"/>
              <a:pathLst>
                <a:path w="53339" h="56515">
                  <a:moveTo>
                    <a:pt x="26667" y="56389"/>
                  </a:moveTo>
                  <a:lnTo>
                    <a:pt x="15242" y="53348"/>
                  </a:lnTo>
                  <a:lnTo>
                    <a:pt x="4567" y="45717"/>
                  </a:lnTo>
                  <a:lnTo>
                    <a:pt x="0" y="35058"/>
                  </a:lnTo>
                  <a:lnTo>
                    <a:pt x="0" y="22865"/>
                  </a:lnTo>
                  <a:lnTo>
                    <a:pt x="4567" y="10672"/>
                  </a:lnTo>
                  <a:lnTo>
                    <a:pt x="15242" y="3041"/>
                  </a:lnTo>
                  <a:lnTo>
                    <a:pt x="26667" y="0"/>
                  </a:lnTo>
                  <a:lnTo>
                    <a:pt x="38856" y="3041"/>
                  </a:lnTo>
                  <a:lnTo>
                    <a:pt x="47241" y="10672"/>
                  </a:lnTo>
                  <a:lnTo>
                    <a:pt x="53335" y="22865"/>
                  </a:lnTo>
                  <a:lnTo>
                    <a:pt x="53335" y="35058"/>
                  </a:lnTo>
                  <a:lnTo>
                    <a:pt x="47241" y="45717"/>
                  </a:lnTo>
                  <a:lnTo>
                    <a:pt x="38856" y="53348"/>
                  </a:lnTo>
                  <a:lnTo>
                    <a:pt x="26667" y="563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401031" y="1067644"/>
              <a:ext cx="53340" cy="56515"/>
            </a:xfrm>
            <a:custGeom>
              <a:avLst/>
              <a:gdLst/>
              <a:ahLst/>
              <a:cxnLst/>
              <a:rect l="l" t="t" r="r" b="b"/>
              <a:pathLst>
                <a:path w="53339" h="56515">
                  <a:moveTo>
                    <a:pt x="26667" y="56389"/>
                  </a:moveTo>
                  <a:lnTo>
                    <a:pt x="15242" y="53348"/>
                  </a:lnTo>
                  <a:lnTo>
                    <a:pt x="4567" y="45717"/>
                  </a:lnTo>
                  <a:lnTo>
                    <a:pt x="0" y="35058"/>
                  </a:lnTo>
                  <a:lnTo>
                    <a:pt x="0" y="22865"/>
                  </a:lnTo>
                  <a:lnTo>
                    <a:pt x="4567" y="10672"/>
                  </a:lnTo>
                  <a:lnTo>
                    <a:pt x="15242" y="3041"/>
                  </a:lnTo>
                  <a:lnTo>
                    <a:pt x="26667" y="0"/>
                  </a:lnTo>
                  <a:lnTo>
                    <a:pt x="38856" y="3041"/>
                  </a:lnTo>
                  <a:lnTo>
                    <a:pt x="47241" y="10672"/>
                  </a:lnTo>
                  <a:lnTo>
                    <a:pt x="53335" y="22865"/>
                  </a:lnTo>
                  <a:lnTo>
                    <a:pt x="53335" y="35058"/>
                  </a:lnTo>
                  <a:lnTo>
                    <a:pt x="47241" y="45717"/>
                  </a:lnTo>
                  <a:lnTo>
                    <a:pt x="38856" y="53348"/>
                  </a:lnTo>
                  <a:lnTo>
                    <a:pt x="26667" y="56389"/>
                  </a:lnTo>
                  <a:close/>
                </a:path>
              </a:pathLst>
            </a:custGeom>
            <a:ln w="8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6207992" y="2055993"/>
              <a:ext cx="53340" cy="56515"/>
            </a:xfrm>
            <a:custGeom>
              <a:avLst/>
              <a:gdLst/>
              <a:ahLst/>
              <a:cxnLst/>
              <a:rect l="l" t="t" r="r" b="b"/>
              <a:pathLst>
                <a:path w="53339" h="56514">
                  <a:moveTo>
                    <a:pt x="26667" y="56389"/>
                  </a:moveTo>
                  <a:lnTo>
                    <a:pt x="15242" y="53348"/>
                  </a:lnTo>
                  <a:lnTo>
                    <a:pt x="6094" y="45717"/>
                  </a:lnTo>
                  <a:lnTo>
                    <a:pt x="0" y="33524"/>
                  </a:lnTo>
                  <a:lnTo>
                    <a:pt x="0" y="21331"/>
                  </a:lnTo>
                  <a:lnTo>
                    <a:pt x="6094" y="10672"/>
                  </a:lnTo>
                  <a:lnTo>
                    <a:pt x="15242" y="1520"/>
                  </a:lnTo>
                  <a:lnTo>
                    <a:pt x="26667" y="0"/>
                  </a:lnTo>
                  <a:lnTo>
                    <a:pt x="38856" y="1520"/>
                  </a:lnTo>
                  <a:lnTo>
                    <a:pt x="48767" y="10672"/>
                  </a:lnTo>
                  <a:lnTo>
                    <a:pt x="53335" y="21331"/>
                  </a:lnTo>
                  <a:lnTo>
                    <a:pt x="53335" y="33524"/>
                  </a:lnTo>
                  <a:lnTo>
                    <a:pt x="48767" y="45717"/>
                  </a:lnTo>
                  <a:lnTo>
                    <a:pt x="38856" y="53348"/>
                  </a:lnTo>
                  <a:lnTo>
                    <a:pt x="26667" y="563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6207992" y="2055993"/>
              <a:ext cx="53340" cy="56515"/>
            </a:xfrm>
            <a:custGeom>
              <a:avLst/>
              <a:gdLst/>
              <a:ahLst/>
              <a:cxnLst/>
              <a:rect l="l" t="t" r="r" b="b"/>
              <a:pathLst>
                <a:path w="53339" h="56514">
                  <a:moveTo>
                    <a:pt x="26667" y="56389"/>
                  </a:moveTo>
                  <a:lnTo>
                    <a:pt x="15242" y="53348"/>
                  </a:lnTo>
                  <a:lnTo>
                    <a:pt x="6094" y="45717"/>
                  </a:lnTo>
                  <a:lnTo>
                    <a:pt x="0" y="33524"/>
                  </a:lnTo>
                  <a:lnTo>
                    <a:pt x="0" y="21331"/>
                  </a:lnTo>
                  <a:lnTo>
                    <a:pt x="6094" y="10672"/>
                  </a:lnTo>
                  <a:lnTo>
                    <a:pt x="15242" y="1520"/>
                  </a:lnTo>
                  <a:lnTo>
                    <a:pt x="26667" y="0"/>
                  </a:lnTo>
                  <a:lnTo>
                    <a:pt x="38856" y="1520"/>
                  </a:lnTo>
                  <a:lnTo>
                    <a:pt x="48767" y="10672"/>
                  </a:lnTo>
                  <a:lnTo>
                    <a:pt x="53335" y="21331"/>
                  </a:lnTo>
                  <a:lnTo>
                    <a:pt x="53335" y="33524"/>
                  </a:lnTo>
                  <a:lnTo>
                    <a:pt x="48767" y="45717"/>
                  </a:lnTo>
                  <a:lnTo>
                    <a:pt x="38856" y="53348"/>
                  </a:lnTo>
                  <a:lnTo>
                    <a:pt x="26667" y="56389"/>
                  </a:lnTo>
                  <a:close/>
                </a:path>
              </a:pathLst>
            </a:custGeom>
            <a:ln w="8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4" name="object 17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27927" y="838345"/>
              <a:ext cx="63855" cy="65382"/>
            </a:xfrm>
            <a:prstGeom prst="rect">
              <a:avLst/>
            </a:prstGeom>
          </p:spPr>
        </p:pic>
        <p:sp>
          <p:nvSpPr>
            <p:cNvPr id="175" name="object 175"/>
            <p:cNvSpPr/>
            <p:nvPr/>
          </p:nvSpPr>
          <p:spPr>
            <a:xfrm>
              <a:off x="5674580" y="4451832"/>
              <a:ext cx="437515" cy="0"/>
            </a:xfrm>
            <a:custGeom>
              <a:avLst/>
              <a:gdLst/>
              <a:ahLst/>
              <a:cxnLst/>
              <a:rect l="l" t="t" r="r" b="b"/>
              <a:pathLst>
                <a:path w="437514">
                  <a:moveTo>
                    <a:pt x="437396" y="0"/>
                  </a:moveTo>
                  <a:lnTo>
                    <a:pt x="0" y="0"/>
                  </a:lnTo>
                </a:path>
              </a:pathLst>
            </a:custGeom>
            <a:ln w="273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6660238" y="4982969"/>
              <a:ext cx="328295" cy="901065"/>
            </a:xfrm>
            <a:custGeom>
              <a:avLst/>
              <a:gdLst/>
              <a:ahLst/>
              <a:cxnLst/>
              <a:rect l="l" t="t" r="r" b="b"/>
              <a:pathLst>
                <a:path w="328295" h="901064">
                  <a:moveTo>
                    <a:pt x="328042" y="0"/>
                  </a:moveTo>
                  <a:lnTo>
                    <a:pt x="109344" y="0"/>
                  </a:lnTo>
                  <a:lnTo>
                    <a:pt x="70343" y="6725"/>
                  </a:lnTo>
                  <a:lnTo>
                    <a:pt x="17398" y="50474"/>
                  </a:lnTo>
                  <a:lnTo>
                    <a:pt x="196" y="115883"/>
                  </a:lnTo>
                  <a:lnTo>
                    <a:pt x="5872" y="149684"/>
                  </a:lnTo>
                  <a:lnTo>
                    <a:pt x="21532" y="180468"/>
                  </a:lnTo>
                  <a:lnTo>
                    <a:pt x="47526" y="205425"/>
                  </a:lnTo>
                  <a:lnTo>
                    <a:pt x="84203" y="221743"/>
                  </a:lnTo>
                  <a:lnTo>
                    <a:pt x="109344" y="224798"/>
                  </a:lnTo>
                  <a:lnTo>
                    <a:pt x="84203" y="227840"/>
                  </a:lnTo>
                  <a:lnTo>
                    <a:pt x="47311" y="243977"/>
                  </a:lnTo>
                  <a:lnTo>
                    <a:pt x="20991" y="269807"/>
                  </a:lnTo>
                  <a:lnTo>
                    <a:pt x="5227" y="302098"/>
                  </a:lnTo>
                  <a:lnTo>
                    <a:pt x="4" y="337617"/>
                  </a:lnTo>
                  <a:lnTo>
                    <a:pt x="5306" y="373130"/>
                  </a:lnTo>
                  <a:lnTo>
                    <a:pt x="21117" y="405407"/>
                  </a:lnTo>
                  <a:lnTo>
                    <a:pt x="47421" y="431213"/>
                  </a:lnTo>
                  <a:lnTo>
                    <a:pt x="84203" y="447316"/>
                  </a:lnTo>
                  <a:lnTo>
                    <a:pt x="109344" y="450358"/>
                  </a:lnTo>
                  <a:lnTo>
                    <a:pt x="84203" y="453399"/>
                  </a:lnTo>
                  <a:lnTo>
                    <a:pt x="47418" y="469503"/>
                  </a:lnTo>
                  <a:lnTo>
                    <a:pt x="21112" y="495309"/>
                  </a:lnTo>
                  <a:lnTo>
                    <a:pt x="5301" y="527585"/>
                  </a:lnTo>
                  <a:lnTo>
                    <a:pt x="0" y="563099"/>
                  </a:lnTo>
                  <a:lnTo>
                    <a:pt x="5224" y="598617"/>
                  </a:lnTo>
                  <a:lnTo>
                    <a:pt x="20989" y="630908"/>
                  </a:lnTo>
                  <a:lnTo>
                    <a:pt x="47310" y="656738"/>
                  </a:lnTo>
                  <a:lnTo>
                    <a:pt x="84203" y="672875"/>
                  </a:lnTo>
                  <a:lnTo>
                    <a:pt x="109344" y="675917"/>
                  </a:lnTo>
                  <a:lnTo>
                    <a:pt x="84203" y="678972"/>
                  </a:lnTo>
                  <a:lnTo>
                    <a:pt x="47549" y="695238"/>
                  </a:lnTo>
                  <a:lnTo>
                    <a:pt x="21535" y="720192"/>
                  </a:lnTo>
                  <a:lnTo>
                    <a:pt x="5827" y="751006"/>
                  </a:lnTo>
                  <a:lnTo>
                    <a:pt x="93" y="784854"/>
                  </a:lnTo>
                  <a:lnTo>
                    <a:pt x="3998" y="818912"/>
                  </a:lnTo>
                  <a:lnTo>
                    <a:pt x="17209" y="850353"/>
                  </a:lnTo>
                  <a:lnTo>
                    <a:pt x="39393" y="876351"/>
                  </a:lnTo>
                  <a:lnTo>
                    <a:pt x="70216" y="894081"/>
                  </a:lnTo>
                  <a:lnTo>
                    <a:pt x="109344" y="900716"/>
                  </a:lnTo>
                  <a:lnTo>
                    <a:pt x="328042" y="900716"/>
                  </a:lnTo>
                </a:path>
              </a:pathLst>
            </a:custGeom>
            <a:ln w="266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6111977" y="4982969"/>
              <a:ext cx="328295" cy="901065"/>
            </a:xfrm>
            <a:custGeom>
              <a:avLst/>
              <a:gdLst/>
              <a:ahLst/>
              <a:cxnLst/>
              <a:rect l="l" t="t" r="r" b="b"/>
              <a:pathLst>
                <a:path w="328295" h="901064">
                  <a:moveTo>
                    <a:pt x="0" y="0"/>
                  </a:moveTo>
                  <a:lnTo>
                    <a:pt x="218698" y="0"/>
                  </a:lnTo>
                  <a:lnTo>
                    <a:pt x="257570" y="6806"/>
                  </a:lnTo>
                  <a:lnTo>
                    <a:pt x="310390" y="50606"/>
                  </a:lnTo>
                  <a:lnTo>
                    <a:pt x="327606" y="115975"/>
                  </a:lnTo>
                  <a:lnTo>
                    <a:pt x="321972" y="149741"/>
                  </a:lnTo>
                  <a:lnTo>
                    <a:pt x="306370" y="180493"/>
                  </a:lnTo>
                  <a:lnTo>
                    <a:pt x="280445" y="205428"/>
                  </a:lnTo>
                  <a:lnTo>
                    <a:pt x="243839" y="221743"/>
                  </a:lnTo>
                  <a:lnTo>
                    <a:pt x="218698" y="224798"/>
                  </a:lnTo>
                  <a:lnTo>
                    <a:pt x="243839" y="227840"/>
                  </a:lnTo>
                  <a:lnTo>
                    <a:pt x="280732" y="244455"/>
                  </a:lnTo>
                  <a:lnTo>
                    <a:pt x="307067" y="270342"/>
                  </a:lnTo>
                  <a:lnTo>
                    <a:pt x="322853" y="302412"/>
                  </a:lnTo>
                  <a:lnTo>
                    <a:pt x="328098" y="337573"/>
                  </a:lnTo>
                  <a:lnTo>
                    <a:pt x="322811" y="372735"/>
                  </a:lnTo>
                  <a:lnTo>
                    <a:pt x="307000" y="404807"/>
                  </a:lnTo>
                  <a:lnTo>
                    <a:pt x="280673" y="430697"/>
                  </a:lnTo>
                  <a:lnTo>
                    <a:pt x="243839" y="447316"/>
                  </a:lnTo>
                  <a:lnTo>
                    <a:pt x="218698" y="450358"/>
                  </a:lnTo>
                  <a:lnTo>
                    <a:pt x="243839" y="453399"/>
                  </a:lnTo>
                  <a:lnTo>
                    <a:pt x="280673" y="470019"/>
                  </a:lnTo>
                  <a:lnTo>
                    <a:pt x="307000" y="495911"/>
                  </a:lnTo>
                  <a:lnTo>
                    <a:pt x="322811" y="527984"/>
                  </a:lnTo>
                  <a:lnTo>
                    <a:pt x="328098" y="563147"/>
                  </a:lnTo>
                  <a:lnTo>
                    <a:pt x="322853" y="598309"/>
                  </a:lnTo>
                  <a:lnTo>
                    <a:pt x="307067" y="630379"/>
                  </a:lnTo>
                  <a:lnTo>
                    <a:pt x="280732" y="656264"/>
                  </a:lnTo>
                  <a:lnTo>
                    <a:pt x="243839" y="672875"/>
                  </a:lnTo>
                  <a:lnTo>
                    <a:pt x="218698" y="675917"/>
                  </a:lnTo>
                  <a:lnTo>
                    <a:pt x="243839" y="678972"/>
                  </a:lnTo>
                  <a:lnTo>
                    <a:pt x="280484" y="695433"/>
                  </a:lnTo>
                  <a:lnTo>
                    <a:pt x="306470" y="720431"/>
                  </a:lnTo>
                  <a:lnTo>
                    <a:pt x="322139" y="751183"/>
                  </a:lnTo>
                  <a:lnTo>
                    <a:pt x="327834" y="784907"/>
                  </a:lnTo>
                  <a:lnTo>
                    <a:pt x="323898" y="818821"/>
                  </a:lnTo>
                  <a:lnTo>
                    <a:pt x="310674" y="850141"/>
                  </a:lnTo>
                  <a:lnTo>
                    <a:pt x="288504" y="876085"/>
                  </a:lnTo>
                  <a:lnTo>
                    <a:pt x="257731" y="893871"/>
                  </a:lnTo>
                  <a:lnTo>
                    <a:pt x="218698" y="900716"/>
                  </a:lnTo>
                  <a:lnTo>
                    <a:pt x="0" y="900716"/>
                  </a:lnTo>
                </a:path>
              </a:pathLst>
            </a:custGeom>
            <a:ln w="266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7294595" y="5095757"/>
              <a:ext cx="262890" cy="675640"/>
            </a:xfrm>
            <a:custGeom>
              <a:avLst/>
              <a:gdLst/>
              <a:ahLst/>
              <a:cxnLst/>
              <a:rect l="l" t="t" r="r" b="b"/>
              <a:pathLst>
                <a:path w="262890" h="675639">
                  <a:moveTo>
                    <a:pt x="131061" y="675156"/>
                  </a:moveTo>
                  <a:lnTo>
                    <a:pt x="0" y="618767"/>
                  </a:lnTo>
                  <a:lnTo>
                    <a:pt x="262885" y="506748"/>
                  </a:lnTo>
                  <a:lnTo>
                    <a:pt x="0" y="393968"/>
                  </a:lnTo>
                  <a:lnTo>
                    <a:pt x="262885" y="281188"/>
                  </a:lnTo>
                  <a:lnTo>
                    <a:pt x="0" y="168408"/>
                  </a:lnTo>
                  <a:lnTo>
                    <a:pt x="262885" y="55629"/>
                  </a:lnTo>
                  <a:lnTo>
                    <a:pt x="131061" y="0"/>
                  </a:lnTo>
                </a:path>
              </a:pathLst>
            </a:custGeom>
            <a:ln w="266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6988267" y="4982969"/>
              <a:ext cx="1314450" cy="113030"/>
            </a:xfrm>
            <a:custGeom>
              <a:avLst/>
              <a:gdLst/>
              <a:ahLst/>
              <a:cxnLst/>
              <a:rect l="l" t="t" r="r" b="b"/>
              <a:pathLst>
                <a:path w="1314450" h="113029">
                  <a:moveTo>
                    <a:pt x="0" y="0"/>
                  </a:moveTo>
                  <a:lnTo>
                    <a:pt x="1314453" y="0"/>
                  </a:lnTo>
                  <a:lnTo>
                    <a:pt x="1314453" y="112779"/>
                  </a:lnTo>
                </a:path>
              </a:pathLst>
            </a:custGeom>
            <a:ln w="273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6988267" y="5786145"/>
              <a:ext cx="1314450" cy="97790"/>
            </a:xfrm>
            <a:custGeom>
              <a:avLst/>
              <a:gdLst/>
              <a:ahLst/>
              <a:cxnLst/>
              <a:rect l="l" t="t" r="r" b="b"/>
              <a:pathLst>
                <a:path w="1314450" h="97789">
                  <a:moveTo>
                    <a:pt x="0" y="97544"/>
                  </a:moveTo>
                  <a:lnTo>
                    <a:pt x="1314453" y="97544"/>
                  </a:lnTo>
                  <a:lnTo>
                    <a:pt x="1314453" y="0"/>
                  </a:lnTo>
                </a:path>
              </a:pathLst>
            </a:custGeom>
            <a:ln w="273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7425657" y="4982966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112779"/>
                  </a:moveTo>
                  <a:lnTo>
                    <a:pt x="0" y="0"/>
                  </a:lnTo>
                </a:path>
              </a:pathLst>
            </a:custGeom>
            <a:ln w="2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7425657" y="5770914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0"/>
                  </a:moveTo>
                  <a:lnTo>
                    <a:pt x="0" y="112779"/>
                  </a:lnTo>
                </a:path>
              </a:pathLst>
            </a:custGeom>
            <a:ln w="2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7974298" y="5095745"/>
              <a:ext cx="656590" cy="675640"/>
            </a:xfrm>
            <a:custGeom>
              <a:avLst/>
              <a:gdLst/>
              <a:ahLst/>
              <a:cxnLst/>
              <a:rect l="l" t="t" r="r" b="b"/>
              <a:pathLst>
                <a:path w="656590" h="675639">
                  <a:moveTo>
                    <a:pt x="328422" y="675157"/>
                  </a:moveTo>
                  <a:lnTo>
                    <a:pt x="280165" y="672000"/>
                  </a:lnTo>
                  <a:lnTo>
                    <a:pt x="233060" y="661142"/>
                  </a:lnTo>
                  <a:lnTo>
                    <a:pt x="188010" y="643169"/>
                  </a:lnTo>
                  <a:lnTo>
                    <a:pt x="145917" y="618668"/>
                  </a:lnTo>
                  <a:lnTo>
                    <a:pt x="107681" y="588227"/>
                  </a:lnTo>
                  <a:lnTo>
                    <a:pt x="74205" y="552432"/>
                  </a:lnTo>
                  <a:lnTo>
                    <a:pt x="46391" y="511869"/>
                  </a:lnTo>
                  <a:lnTo>
                    <a:pt x="25141" y="467126"/>
                  </a:lnTo>
                  <a:lnTo>
                    <a:pt x="10662" y="425972"/>
                  </a:lnTo>
                  <a:lnTo>
                    <a:pt x="3053" y="381775"/>
                  </a:lnTo>
                  <a:lnTo>
                    <a:pt x="0" y="337578"/>
                  </a:lnTo>
                  <a:lnTo>
                    <a:pt x="3053" y="293381"/>
                  </a:lnTo>
                  <a:lnTo>
                    <a:pt x="10662" y="249185"/>
                  </a:lnTo>
                  <a:lnTo>
                    <a:pt x="25141" y="208030"/>
                  </a:lnTo>
                  <a:lnTo>
                    <a:pt x="46153" y="163400"/>
                  </a:lnTo>
                  <a:lnTo>
                    <a:pt x="74538" y="122413"/>
                  </a:lnTo>
                  <a:lnTo>
                    <a:pt x="109093" y="85953"/>
                  </a:lnTo>
                  <a:lnTo>
                    <a:pt x="148617" y="54904"/>
                  </a:lnTo>
                  <a:lnTo>
                    <a:pt x="191908" y="30149"/>
                  </a:lnTo>
                  <a:lnTo>
                    <a:pt x="237765" y="12572"/>
                  </a:lnTo>
                  <a:lnTo>
                    <a:pt x="284985" y="3054"/>
                  </a:lnTo>
                  <a:lnTo>
                    <a:pt x="328422" y="0"/>
                  </a:lnTo>
                  <a:lnTo>
                    <a:pt x="371096" y="3054"/>
                  </a:lnTo>
                  <a:lnTo>
                    <a:pt x="419870" y="13287"/>
                  </a:lnTo>
                  <a:lnTo>
                    <a:pt x="465220" y="30410"/>
                  </a:lnTo>
                  <a:lnTo>
                    <a:pt x="506801" y="53912"/>
                  </a:lnTo>
                  <a:lnTo>
                    <a:pt x="544272" y="83281"/>
                  </a:lnTo>
                  <a:lnTo>
                    <a:pt x="577288" y="118004"/>
                  </a:lnTo>
                  <a:lnTo>
                    <a:pt x="605507" y="157571"/>
                  </a:lnTo>
                  <a:lnTo>
                    <a:pt x="628587" y="201468"/>
                  </a:lnTo>
                  <a:lnTo>
                    <a:pt x="646183" y="249185"/>
                  </a:lnTo>
                  <a:lnTo>
                    <a:pt x="653041" y="293381"/>
                  </a:lnTo>
                  <a:lnTo>
                    <a:pt x="656081" y="337578"/>
                  </a:lnTo>
                  <a:lnTo>
                    <a:pt x="653041" y="381775"/>
                  </a:lnTo>
                  <a:lnTo>
                    <a:pt x="646183" y="425972"/>
                  </a:lnTo>
                  <a:lnTo>
                    <a:pt x="627700" y="474991"/>
                  </a:lnTo>
                  <a:lnTo>
                    <a:pt x="604239" y="519527"/>
                  </a:lnTo>
                  <a:lnTo>
                    <a:pt x="575799" y="559279"/>
                  </a:lnTo>
                  <a:lnTo>
                    <a:pt x="542379" y="593950"/>
                  </a:lnTo>
                  <a:lnTo>
                    <a:pt x="503980" y="623240"/>
                  </a:lnTo>
                  <a:lnTo>
                    <a:pt x="460601" y="646851"/>
                  </a:lnTo>
                  <a:lnTo>
                    <a:pt x="412242" y="664485"/>
                  </a:lnTo>
                  <a:lnTo>
                    <a:pt x="371096" y="672102"/>
                  </a:lnTo>
                  <a:lnTo>
                    <a:pt x="328422" y="6751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7974298" y="5095745"/>
              <a:ext cx="656590" cy="675640"/>
            </a:xfrm>
            <a:custGeom>
              <a:avLst/>
              <a:gdLst/>
              <a:ahLst/>
              <a:cxnLst/>
              <a:rect l="l" t="t" r="r" b="b"/>
              <a:pathLst>
                <a:path w="656590" h="675639">
                  <a:moveTo>
                    <a:pt x="0" y="337578"/>
                  </a:moveTo>
                  <a:lnTo>
                    <a:pt x="3053" y="293381"/>
                  </a:lnTo>
                  <a:lnTo>
                    <a:pt x="10662" y="249185"/>
                  </a:lnTo>
                  <a:lnTo>
                    <a:pt x="25141" y="208030"/>
                  </a:lnTo>
                  <a:lnTo>
                    <a:pt x="46153" y="163400"/>
                  </a:lnTo>
                  <a:lnTo>
                    <a:pt x="74538" y="122413"/>
                  </a:lnTo>
                  <a:lnTo>
                    <a:pt x="109093" y="85953"/>
                  </a:lnTo>
                  <a:lnTo>
                    <a:pt x="148617" y="54904"/>
                  </a:lnTo>
                  <a:lnTo>
                    <a:pt x="191908" y="30149"/>
                  </a:lnTo>
                  <a:lnTo>
                    <a:pt x="237765" y="12572"/>
                  </a:lnTo>
                  <a:lnTo>
                    <a:pt x="284985" y="3054"/>
                  </a:lnTo>
                  <a:lnTo>
                    <a:pt x="328422" y="0"/>
                  </a:lnTo>
                  <a:lnTo>
                    <a:pt x="371096" y="3054"/>
                  </a:lnTo>
                  <a:lnTo>
                    <a:pt x="419870" y="13287"/>
                  </a:lnTo>
                  <a:lnTo>
                    <a:pt x="465220" y="30410"/>
                  </a:lnTo>
                  <a:lnTo>
                    <a:pt x="506801" y="53912"/>
                  </a:lnTo>
                  <a:lnTo>
                    <a:pt x="544272" y="83281"/>
                  </a:lnTo>
                  <a:lnTo>
                    <a:pt x="577288" y="118004"/>
                  </a:lnTo>
                  <a:lnTo>
                    <a:pt x="605507" y="157571"/>
                  </a:lnTo>
                  <a:lnTo>
                    <a:pt x="628587" y="201468"/>
                  </a:lnTo>
                  <a:lnTo>
                    <a:pt x="646183" y="249185"/>
                  </a:lnTo>
                  <a:lnTo>
                    <a:pt x="653041" y="293381"/>
                  </a:lnTo>
                  <a:lnTo>
                    <a:pt x="656081" y="337578"/>
                  </a:lnTo>
                  <a:lnTo>
                    <a:pt x="653041" y="381775"/>
                  </a:lnTo>
                  <a:lnTo>
                    <a:pt x="646183" y="425972"/>
                  </a:lnTo>
                  <a:lnTo>
                    <a:pt x="627700" y="474991"/>
                  </a:lnTo>
                  <a:lnTo>
                    <a:pt x="604239" y="519527"/>
                  </a:lnTo>
                  <a:lnTo>
                    <a:pt x="575799" y="559279"/>
                  </a:lnTo>
                  <a:lnTo>
                    <a:pt x="542379" y="593950"/>
                  </a:lnTo>
                  <a:lnTo>
                    <a:pt x="503980" y="623240"/>
                  </a:lnTo>
                  <a:lnTo>
                    <a:pt x="460601" y="646851"/>
                  </a:lnTo>
                  <a:lnTo>
                    <a:pt x="412242" y="664485"/>
                  </a:lnTo>
                  <a:lnTo>
                    <a:pt x="371096" y="672102"/>
                  </a:lnTo>
                  <a:lnTo>
                    <a:pt x="328422" y="675157"/>
                  </a:lnTo>
                  <a:lnTo>
                    <a:pt x="280165" y="672000"/>
                  </a:lnTo>
                  <a:lnTo>
                    <a:pt x="233060" y="661142"/>
                  </a:lnTo>
                  <a:lnTo>
                    <a:pt x="188010" y="643169"/>
                  </a:lnTo>
                  <a:lnTo>
                    <a:pt x="145917" y="618668"/>
                  </a:lnTo>
                  <a:lnTo>
                    <a:pt x="107681" y="588227"/>
                  </a:lnTo>
                  <a:lnTo>
                    <a:pt x="74205" y="552432"/>
                  </a:lnTo>
                  <a:lnTo>
                    <a:pt x="46391" y="511869"/>
                  </a:lnTo>
                  <a:lnTo>
                    <a:pt x="25141" y="467126"/>
                  </a:lnTo>
                  <a:lnTo>
                    <a:pt x="10662" y="425972"/>
                  </a:lnTo>
                  <a:lnTo>
                    <a:pt x="3053" y="381775"/>
                  </a:lnTo>
                  <a:lnTo>
                    <a:pt x="0" y="337578"/>
                  </a:lnTo>
                  <a:close/>
                </a:path>
              </a:pathLst>
            </a:custGeom>
            <a:ln w="269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6549360" y="957143"/>
              <a:ext cx="330200" cy="2254250"/>
            </a:xfrm>
            <a:custGeom>
              <a:avLst/>
              <a:gdLst/>
              <a:ahLst/>
              <a:cxnLst/>
              <a:rect l="l" t="t" r="r" b="b"/>
              <a:pathLst>
                <a:path w="330200" h="2254250">
                  <a:moveTo>
                    <a:pt x="220224" y="0"/>
                  </a:moveTo>
                  <a:lnTo>
                    <a:pt x="329949" y="0"/>
                  </a:lnTo>
                  <a:lnTo>
                    <a:pt x="329949" y="1205530"/>
                  </a:lnTo>
                  <a:lnTo>
                    <a:pt x="0" y="1205530"/>
                  </a:lnTo>
                  <a:lnTo>
                    <a:pt x="0" y="2254072"/>
                  </a:lnTo>
                </a:path>
              </a:pathLst>
            </a:custGeom>
            <a:ln w="265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6845023" y="951049"/>
              <a:ext cx="0" cy="13970"/>
            </a:xfrm>
            <a:custGeom>
              <a:avLst/>
              <a:gdLst/>
              <a:ahLst/>
              <a:cxnLst/>
              <a:rect l="l" t="t" r="r" b="b"/>
              <a:pathLst>
                <a:path h="13969">
                  <a:moveTo>
                    <a:pt x="-4429" y="6857"/>
                  </a:moveTo>
                  <a:lnTo>
                    <a:pt x="4429" y="6857"/>
                  </a:lnTo>
                </a:path>
              </a:pathLst>
            </a:custGeom>
            <a:ln w="13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5345415" y="957157"/>
              <a:ext cx="0" cy="1205865"/>
            </a:xfrm>
            <a:custGeom>
              <a:avLst/>
              <a:gdLst/>
              <a:ahLst/>
              <a:cxnLst/>
              <a:rect l="l" t="t" r="r" b="b"/>
              <a:pathLst>
                <a:path h="1205864">
                  <a:moveTo>
                    <a:pt x="0" y="1205530"/>
                  </a:moveTo>
                  <a:lnTo>
                    <a:pt x="0" y="0"/>
                  </a:lnTo>
                </a:path>
              </a:pathLst>
            </a:custGeom>
            <a:ln w="2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5345408" y="957143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20">
                  <a:moveTo>
                    <a:pt x="108961" y="0"/>
                  </a:moveTo>
                  <a:lnTo>
                    <a:pt x="0" y="0"/>
                  </a:lnTo>
                </a:path>
              </a:pathLst>
            </a:custGeom>
            <a:ln w="273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9" name="object 189"/>
          <p:cNvSpPr txBox="1"/>
          <p:nvPr/>
        </p:nvSpPr>
        <p:spPr>
          <a:xfrm>
            <a:off x="8084310" y="5260590"/>
            <a:ext cx="47815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00" b="1" spc="-40" dirty="0">
                <a:latin typeface="Comic Sans MS"/>
                <a:cs typeface="Comic Sans MS"/>
              </a:rPr>
              <a:t>59N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190" name="object 190"/>
          <p:cNvSpPr/>
          <p:nvPr/>
        </p:nvSpPr>
        <p:spPr>
          <a:xfrm>
            <a:off x="6011402" y="6451362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0" y="0"/>
                </a:moveTo>
                <a:lnTo>
                  <a:pt x="183646" y="0"/>
                </a:lnTo>
              </a:path>
            </a:pathLst>
          </a:custGeom>
          <a:ln w="273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921486" y="6356875"/>
            <a:ext cx="365125" cy="0"/>
          </a:xfrm>
          <a:custGeom>
            <a:avLst/>
            <a:gdLst/>
            <a:ahLst/>
            <a:cxnLst/>
            <a:rect l="l" t="t" r="r" b="b"/>
            <a:pathLst>
              <a:path w="365125">
                <a:moveTo>
                  <a:pt x="0" y="0"/>
                </a:moveTo>
                <a:lnTo>
                  <a:pt x="365002" y="0"/>
                </a:lnTo>
              </a:path>
            </a:pathLst>
          </a:custGeom>
          <a:ln w="273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2" name="object 192"/>
          <p:cNvGrpSpPr/>
          <p:nvPr/>
        </p:nvGrpSpPr>
        <p:grpSpPr>
          <a:xfrm>
            <a:off x="5830045" y="2116963"/>
            <a:ext cx="1219200" cy="4161790"/>
            <a:chOff x="5830045" y="2116963"/>
            <a:chExt cx="1219200" cy="4161790"/>
          </a:xfrm>
        </p:grpSpPr>
        <p:sp>
          <p:nvSpPr>
            <p:cNvPr id="193" name="object 193"/>
            <p:cNvSpPr/>
            <p:nvPr/>
          </p:nvSpPr>
          <p:spPr>
            <a:xfrm>
              <a:off x="5830045" y="6264674"/>
              <a:ext cx="546735" cy="0"/>
            </a:xfrm>
            <a:custGeom>
              <a:avLst/>
              <a:gdLst/>
              <a:ahLst/>
              <a:cxnLst/>
              <a:rect l="l" t="t" r="r" b="b"/>
              <a:pathLst>
                <a:path w="546735">
                  <a:moveTo>
                    <a:pt x="0" y="0"/>
                  </a:moveTo>
                  <a:lnTo>
                    <a:pt x="546358" y="0"/>
                  </a:lnTo>
                </a:path>
              </a:pathLst>
            </a:custGeom>
            <a:ln w="273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6103605" y="5888225"/>
              <a:ext cx="0" cy="376555"/>
            </a:xfrm>
            <a:custGeom>
              <a:avLst/>
              <a:gdLst/>
              <a:ahLst/>
              <a:cxnLst/>
              <a:rect l="l" t="t" r="r" b="b"/>
              <a:pathLst>
                <a:path h="376554">
                  <a:moveTo>
                    <a:pt x="0" y="0"/>
                  </a:moveTo>
                  <a:lnTo>
                    <a:pt x="0" y="376436"/>
                  </a:lnTo>
                </a:path>
              </a:pathLst>
            </a:custGeom>
            <a:ln w="2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6107402" y="2116963"/>
              <a:ext cx="0" cy="1092835"/>
            </a:xfrm>
            <a:custGeom>
              <a:avLst/>
              <a:gdLst/>
              <a:ahLst/>
              <a:cxnLst/>
              <a:rect l="l" t="t" r="r" b="b"/>
              <a:pathLst>
                <a:path h="1092835">
                  <a:moveTo>
                    <a:pt x="0" y="0"/>
                  </a:moveTo>
                  <a:lnTo>
                    <a:pt x="0" y="1092741"/>
                  </a:lnTo>
                  <a:lnTo>
                    <a:pt x="0" y="1077494"/>
                  </a:lnTo>
                </a:path>
              </a:pathLst>
            </a:custGeom>
            <a:ln w="2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5932903" y="5997951"/>
              <a:ext cx="119380" cy="0"/>
            </a:xfrm>
            <a:custGeom>
              <a:avLst/>
              <a:gdLst/>
              <a:ahLst/>
              <a:cxnLst/>
              <a:rect l="l" t="t" r="r" b="b"/>
              <a:pathLst>
                <a:path w="119379">
                  <a:moveTo>
                    <a:pt x="0" y="0"/>
                  </a:moveTo>
                  <a:lnTo>
                    <a:pt x="118872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6125690" y="5997951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10">
                  <a:moveTo>
                    <a:pt x="0" y="0"/>
                  </a:moveTo>
                  <a:lnTo>
                    <a:pt x="118109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6317715" y="5997951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10">
                  <a:moveTo>
                    <a:pt x="0" y="0"/>
                  </a:moveTo>
                  <a:lnTo>
                    <a:pt x="118109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6509754" y="5997951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09">
                  <a:moveTo>
                    <a:pt x="0" y="0"/>
                  </a:moveTo>
                  <a:lnTo>
                    <a:pt x="118109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6701779" y="5997951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09">
                  <a:moveTo>
                    <a:pt x="0" y="0"/>
                  </a:moveTo>
                  <a:lnTo>
                    <a:pt x="118109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6893804" y="5997951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09">
                  <a:moveTo>
                    <a:pt x="0" y="0"/>
                  </a:moveTo>
                  <a:lnTo>
                    <a:pt x="118109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7041633" y="5830315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20">
                  <a:moveTo>
                    <a:pt x="0" y="121916"/>
                  </a:moveTo>
                  <a:lnTo>
                    <a:pt x="0" y="0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7041633" y="5632945"/>
              <a:ext cx="0" cy="121285"/>
            </a:xfrm>
            <a:custGeom>
              <a:avLst/>
              <a:gdLst/>
              <a:ahLst/>
              <a:cxnLst/>
              <a:rect l="l" t="t" r="r" b="b"/>
              <a:pathLst>
                <a:path h="121285">
                  <a:moveTo>
                    <a:pt x="0" y="121156"/>
                  </a:moveTo>
                  <a:lnTo>
                    <a:pt x="0" y="0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7041633" y="5434816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20">
                  <a:moveTo>
                    <a:pt x="0" y="121916"/>
                  </a:moveTo>
                  <a:lnTo>
                    <a:pt x="0" y="0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7041633" y="5236672"/>
              <a:ext cx="0" cy="122555"/>
            </a:xfrm>
            <a:custGeom>
              <a:avLst/>
              <a:gdLst/>
              <a:ahLst/>
              <a:cxnLst/>
              <a:rect l="l" t="t" r="r" b="b"/>
              <a:pathLst>
                <a:path h="122554">
                  <a:moveTo>
                    <a:pt x="0" y="121929"/>
                  </a:moveTo>
                  <a:lnTo>
                    <a:pt x="0" y="0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7041633" y="5039315"/>
              <a:ext cx="0" cy="121285"/>
            </a:xfrm>
            <a:custGeom>
              <a:avLst/>
              <a:gdLst/>
              <a:ahLst/>
              <a:cxnLst/>
              <a:rect l="l" t="t" r="r" b="b"/>
              <a:pathLst>
                <a:path h="121285">
                  <a:moveTo>
                    <a:pt x="0" y="121156"/>
                  </a:moveTo>
                  <a:lnTo>
                    <a:pt x="0" y="0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7027154" y="4856421"/>
              <a:ext cx="14604" cy="106680"/>
            </a:xfrm>
            <a:custGeom>
              <a:avLst/>
              <a:gdLst/>
              <a:ahLst/>
              <a:cxnLst/>
              <a:rect l="l" t="t" r="r" b="b"/>
              <a:pathLst>
                <a:path w="14604" h="106679">
                  <a:moveTo>
                    <a:pt x="14478" y="106682"/>
                  </a:moveTo>
                  <a:lnTo>
                    <a:pt x="14478" y="0"/>
                  </a:lnTo>
                  <a:lnTo>
                    <a:pt x="0" y="0"/>
                  </a:lnTo>
                </a:path>
              </a:pathLst>
            </a:custGeom>
            <a:ln w="1477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6835143" y="4856424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09">
                  <a:moveTo>
                    <a:pt x="118109" y="0"/>
                  </a:moveTo>
                  <a:lnTo>
                    <a:pt x="0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6643106" y="4856424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09">
                  <a:moveTo>
                    <a:pt x="118109" y="0"/>
                  </a:moveTo>
                  <a:lnTo>
                    <a:pt x="0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6450317" y="4856424"/>
              <a:ext cx="119380" cy="0"/>
            </a:xfrm>
            <a:custGeom>
              <a:avLst/>
              <a:gdLst/>
              <a:ahLst/>
              <a:cxnLst/>
              <a:rect l="l" t="t" r="r" b="b"/>
              <a:pathLst>
                <a:path w="119379">
                  <a:moveTo>
                    <a:pt x="118872" y="0"/>
                  </a:moveTo>
                  <a:lnTo>
                    <a:pt x="0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6258293" y="4856424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10">
                  <a:moveTo>
                    <a:pt x="118109" y="0"/>
                  </a:moveTo>
                  <a:lnTo>
                    <a:pt x="0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6066255" y="4856424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10">
                  <a:moveTo>
                    <a:pt x="118109" y="0"/>
                  </a:moveTo>
                  <a:lnTo>
                    <a:pt x="0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5932897" y="4856424"/>
              <a:ext cx="59690" cy="60960"/>
            </a:xfrm>
            <a:custGeom>
              <a:avLst/>
              <a:gdLst/>
              <a:ahLst/>
              <a:cxnLst/>
              <a:rect l="l" t="t" r="r" b="b"/>
              <a:pathLst>
                <a:path w="59689" h="60960">
                  <a:moveTo>
                    <a:pt x="59442" y="0"/>
                  </a:moveTo>
                  <a:lnTo>
                    <a:pt x="0" y="0"/>
                  </a:lnTo>
                  <a:lnTo>
                    <a:pt x="0" y="60964"/>
                  </a:lnTo>
                </a:path>
              </a:pathLst>
            </a:custGeom>
            <a:ln w="1498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5932890" y="4993583"/>
              <a:ext cx="0" cy="122555"/>
            </a:xfrm>
            <a:custGeom>
              <a:avLst/>
              <a:gdLst/>
              <a:ahLst/>
              <a:cxnLst/>
              <a:rect l="l" t="t" r="r" b="b"/>
              <a:pathLst>
                <a:path h="122554">
                  <a:moveTo>
                    <a:pt x="0" y="0"/>
                  </a:moveTo>
                  <a:lnTo>
                    <a:pt x="0" y="121929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5932890" y="5190951"/>
              <a:ext cx="0" cy="122555"/>
            </a:xfrm>
            <a:custGeom>
              <a:avLst/>
              <a:gdLst/>
              <a:ahLst/>
              <a:cxnLst/>
              <a:rect l="l" t="t" r="r" b="b"/>
              <a:pathLst>
                <a:path h="122554">
                  <a:moveTo>
                    <a:pt x="0" y="0"/>
                  </a:moveTo>
                  <a:lnTo>
                    <a:pt x="0" y="121929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5932890" y="5389082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20">
                  <a:moveTo>
                    <a:pt x="0" y="0"/>
                  </a:moveTo>
                  <a:lnTo>
                    <a:pt x="0" y="121916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5932890" y="5587212"/>
              <a:ext cx="0" cy="122555"/>
            </a:xfrm>
            <a:custGeom>
              <a:avLst/>
              <a:gdLst/>
              <a:ahLst/>
              <a:cxnLst/>
              <a:rect l="l" t="t" r="r" b="b"/>
              <a:pathLst>
                <a:path h="122554">
                  <a:moveTo>
                    <a:pt x="0" y="0"/>
                  </a:moveTo>
                  <a:lnTo>
                    <a:pt x="0" y="121929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5932890" y="5784594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20">
                  <a:moveTo>
                    <a:pt x="0" y="0"/>
                  </a:moveTo>
                  <a:lnTo>
                    <a:pt x="0" y="121916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5932890" y="598272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-7383" y="7617"/>
                  </a:moveTo>
                  <a:lnTo>
                    <a:pt x="7383" y="7617"/>
                  </a:lnTo>
                </a:path>
              </a:pathLst>
            </a:custGeom>
            <a:ln w="1523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0" name="object 220"/>
          <p:cNvSpPr txBox="1"/>
          <p:nvPr/>
        </p:nvSpPr>
        <p:spPr>
          <a:xfrm>
            <a:off x="6657838" y="6059234"/>
            <a:ext cx="1963420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spc="-55" dirty="0">
                <a:solidFill>
                  <a:srgbClr val="0000FF"/>
                </a:solidFill>
                <a:latin typeface="Comic Sans MS"/>
                <a:cs typeface="Comic Sans MS"/>
              </a:rPr>
              <a:t>TRAFO</a:t>
            </a:r>
            <a:r>
              <a:rPr sz="2400" b="1" spc="-9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b="1" spc="-50" dirty="0">
                <a:solidFill>
                  <a:srgbClr val="0000FF"/>
                </a:solidFill>
                <a:latin typeface="Comic Sans MS"/>
                <a:cs typeface="Comic Sans MS"/>
              </a:rPr>
              <a:t>GND.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221" name="object 221"/>
          <p:cNvSpPr txBox="1">
            <a:spLocks noGrp="1"/>
          </p:cNvSpPr>
          <p:nvPr>
            <p:ph type="title"/>
          </p:nvPr>
        </p:nvSpPr>
        <p:spPr>
          <a:xfrm>
            <a:off x="7076012" y="1082622"/>
            <a:ext cx="1285875" cy="755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16205">
              <a:lnSpc>
                <a:spcPct val="100000"/>
              </a:lnSpc>
              <a:spcBef>
                <a:spcPts val="95"/>
              </a:spcBef>
            </a:pPr>
            <a:r>
              <a:rPr sz="2400" spc="-60" dirty="0">
                <a:solidFill>
                  <a:srgbClr val="0000FF"/>
                </a:solidFill>
                <a:latin typeface="Comic Sans MS"/>
                <a:cs typeface="Comic Sans MS"/>
              </a:rPr>
              <a:t>TRAFO </a:t>
            </a:r>
            <a:r>
              <a:rPr sz="2400" spc="-103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spc="-60" dirty="0">
                <a:solidFill>
                  <a:srgbClr val="0000FF"/>
                </a:solidFill>
                <a:latin typeface="Comic Sans MS"/>
                <a:cs typeface="Comic Sans MS"/>
              </a:rPr>
              <a:t>U</a:t>
            </a:r>
            <a:r>
              <a:rPr sz="2400" spc="-55" dirty="0">
                <a:solidFill>
                  <a:srgbClr val="0000FF"/>
                </a:solidFill>
                <a:latin typeface="Comic Sans MS"/>
                <a:cs typeface="Comic Sans MS"/>
              </a:rPr>
              <a:t>N</a:t>
            </a:r>
            <a:r>
              <a:rPr sz="2400" spc="-60" dirty="0">
                <a:solidFill>
                  <a:srgbClr val="0000FF"/>
                </a:solidFill>
                <a:latin typeface="Comic Sans MS"/>
                <a:cs typeface="Comic Sans MS"/>
              </a:rPr>
              <a:t>IDAD</a:t>
            </a:r>
            <a:endParaRPr sz="24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360161" y="2471825"/>
            <a:ext cx="1059815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44500" algn="l"/>
                <a:tab pos="894715" algn="l"/>
              </a:tabLst>
            </a:pPr>
            <a:r>
              <a:rPr sz="2400" b="1" spc="-45" dirty="0">
                <a:solidFill>
                  <a:srgbClr val="808000"/>
                </a:solidFill>
                <a:latin typeface="Comic Sans MS"/>
                <a:cs typeface="Comic Sans MS"/>
              </a:rPr>
              <a:t>a	b	</a:t>
            </a:r>
            <a:r>
              <a:rPr sz="2400" b="1" spc="-40" dirty="0">
                <a:solidFill>
                  <a:srgbClr val="808000"/>
                </a:solidFill>
                <a:latin typeface="Comic Sans MS"/>
                <a:cs typeface="Comic Sans MS"/>
              </a:rPr>
              <a:t>c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88395" y="3603294"/>
            <a:ext cx="1881505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spc="-55" dirty="0">
                <a:solidFill>
                  <a:srgbClr val="0000FF"/>
                </a:solidFill>
                <a:latin typeface="Comic Sans MS"/>
                <a:cs typeface="Comic Sans MS"/>
              </a:rPr>
              <a:t>GENERADOR</a:t>
            </a:r>
            <a:endParaRPr sz="2400">
              <a:latin typeface="Comic Sans MS"/>
              <a:cs typeface="Comic Sans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229576" y="819777"/>
            <a:ext cx="3415029" cy="5078095"/>
            <a:chOff x="5229576" y="819777"/>
            <a:chExt cx="3415029" cy="5078095"/>
          </a:xfrm>
        </p:grpSpPr>
        <p:sp>
          <p:nvSpPr>
            <p:cNvPr id="6" name="object 6"/>
            <p:cNvSpPr/>
            <p:nvPr/>
          </p:nvSpPr>
          <p:spPr>
            <a:xfrm>
              <a:off x="5993248" y="3211244"/>
              <a:ext cx="118745" cy="1240790"/>
            </a:xfrm>
            <a:custGeom>
              <a:avLst/>
              <a:gdLst/>
              <a:ahLst/>
              <a:cxnLst/>
              <a:rect l="l" t="t" r="r" b="b"/>
              <a:pathLst>
                <a:path w="118745" h="1240789">
                  <a:moveTo>
                    <a:pt x="118727" y="986068"/>
                  </a:moveTo>
                  <a:lnTo>
                    <a:pt x="56299" y="970055"/>
                  </a:lnTo>
                  <a:lnTo>
                    <a:pt x="9791" y="915591"/>
                  </a:lnTo>
                  <a:lnTo>
                    <a:pt x="536" y="881004"/>
                  </a:lnTo>
                  <a:lnTo>
                    <a:pt x="592" y="845103"/>
                  </a:lnTo>
                  <a:lnTo>
                    <a:pt x="28568" y="780131"/>
                  </a:lnTo>
                  <a:lnTo>
                    <a:pt x="93586" y="742218"/>
                  </a:lnTo>
                  <a:lnTo>
                    <a:pt x="118727" y="739177"/>
                  </a:lnTo>
                  <a:lnTo>
                    <a:pt x="93586" y="737643"/>
                  </a:lnTo>
                  <a:lnTo>
                    <a:pt x="55924" y="722811"/>
                  </a:lnTo>
                  <a:lnTo>
                    <a:pt x="27819" y="699055"/>
                  </a:lnTo>
                  <a:lnTo>
                    <a:pt x="9210" y="668894"/>
                  </a:lnTo>
                  <a:lnTo>
                    <a:pt x="37" y="634849"/>
                  </a:lnTo>
                  <a:lnTo>
                    <a:pt x="238" y="599439"/>
                  </a:lnTo>
                  <a:lnTo>
                    <a:pt x="28525" y="534606"/>
                  </a:lnTo>
                  <a:lnTo>
                    <a:pt x="93586" y="494554"/>
                  </a:lnTo>
                  <a:lnTo>
                    <a:pt x="118727" y="493034"/>
                  </a:lnTo>
                  <a:lnTo>
                    <a:pt x="93586" y="491513"/>
                  </a:lnTo>
                  <a:lnTo>
                    <a:pt x="55925" y="476213"/>
                  </a:lnTo>
                  <a:lnTo>
                    <a:pt x="27823" y="452091"/>
                  </a:lnTo>
                  <a:lnTo>
                    <a:pt x="9218" y="421665"/>
                  </a:lnTo>
                  <a:lnTo>
                    <a:pt x="49" y="387450"/>
                  </a:lnTo>
                  <a:lnTo>
                    <a:pt x="254" y="351965"/>
                  </a:lnTo>
                  <a:lnTo>
                    <a:pt x="28541" y="287252"/>
                  </a:lnTo>
                  <a:lnTo>
                    <a:pt x="93586" y="247664"/>
                  </a:lnTo>
                  <a:lnTo>
                    <a:pt x="118727" y="246143"/>
                  </a:lnTo>
                  <a:lnTo>
                    <a:pt x="93586" y="244609"/>
                  </a:lnTo>
                  <a:lnTo>
                    <a:pt x="55987" y="229287"/>
                  </a:lnTo>
                  <a:lnTo>
                    <a:pt x="27884" y="205240"/>
                  </a:lnTo>
                  <a:lnTo>
                    <a:pt x="9235" y="174956"/>
                  </a:lnTo>
                  <a:lnTo>
                    <a:pt x="0" y="140921"/>
                  </a:lnTo>
                  <a:lnTo>
                    <a:pt x="136" y="105622"/>
                  </a:lnTo>
                  <a:lnTo>
                    <a:pt x="9605" y="71547"/>
                  </a:lnTo>
                  <a:lnTo>
                    <a:pt x="28363" y="41183"/>
                  </a:lnTo>
                  <a:lnTo>
                    <a:pt x="56371" y="17016"/>
                  </a:lnTo>
                  <a:lnTo>
                    <a:pt x="93586" y="1533"/>
                  </a:lnTo>
                  <a:lnTo>
                    <a:pt x="118727" y="0"/>
                  </a:lnTo>
                </a:path>
                <a:path w="118745" h="1240789">
                  <a:moveTo>
                    <a:pt x="118727" y="986068"/>
                  </a:moveTo>
                  <a:lnTo>
                    <a:pt x="118727" y="1240589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556003" y="3211244"/>
              <a:ext cx="118745" cy="1240790"/>
            </a:xfrm>
            <a:custGeom>
              <a:avLst/>
              <a:gdLst/>
              <a:ahLst/>
              <a:cxnLst/>
              <a:rect l="l" t="t" r="r" b="b"/>
              <a:pathLst>
                <a:path w="118745" h="1240789">
                  <a:moveTo>
                    <a:pt x="118584" y="986068"/>
                  </a:moveTo>
                  <a:lnTo>
                    <a:pt x="56124" y="970212"/>
                  </a:lnTo>
                  <a:lnTo>
                    <a:pt x="9584" y="915735"/>
                  </a:lnTo>
                  <a:lnTo>
                    <a:pt x="326" y="881047"/>
                  </a:lnTo>
                  <a:lnTo>
                    <a:pt x="386" y="845030"/>
                  </a:lnTo>
                  <a:lnTo>
                    <a:pt x="28387" y="779919"/>
                  </a:lnTo>
                  <a:lnTo>
                    <a:pt x="93443" y="742218"/>
                  </a:lnTo>
                  <a:lnTo>
                    <a:pt x="118584" y="739177"/>
                  </a:lnTo>
                  <a:lnTo>
                    <a:pt x="93443" y="737643"/>
                  </a:lnTo>
                  <a:lnTo>
                    <a:pt x="56182" y="723511"/>
                  </a:lnTo>
                  <a:lnTo>
                    <a:pt x="9503" y="669960"/>
                  </a:lnTo>
                  <a:lnTo>
                    <a:pt x="63" y="600057"/>
                  </a:lnTo>
                  <a:lnTo>
                    <a:pt x="9350" y="565486"/>
                  </a:lnTo>
                  <a:lnTo>
                    <a:pt x="27998" y="534642"/>
                  </a:lnTo>
                  <a:lnTo>
                    <a:pt x="56023" y="510130"/>
                  </a:lnTo>
                  <a:lnTo>
                    <a:pt x="93443" y="494554"/>
                  </a:lnTo>
                  <a:lnTo>
                    <a:pt x="118584" y="493034"/>
                  </a:lnTo>
                  <a:lnTo>
                    <a:pt x="93443" y="491513"/>
                  </a:lnTo>
                  <a:lnTo>
                    <a:pt x="55912" y="476786"/>
                  </a:lnTo>
                  <a:lnTo>
                    <a:pt x="27881" y="452827"/>
                  </a:lnTo>
                  <a:lnTo>
                    <a:pt x="9300" y="422266"/>
                  </a:lnTo>
                  <a:lnTo>
                    <a:pt x="119" y="387737"/>
                  </a:lnTo>
                  <a:lnTo>
                    <a:pt x="287" y="351869"/>
                  </a:lnTo>
                  <a:lnTo>
                    <a:pt x="28469" y="286650"/>
                  </a:lnTo>
                  <a:lnTo>
                    <a:pt x="93443" y="247664"/>
                  </a:lnTo>
                  <a:lnTo>
                    <a:pt x="118584" y="246143"/>
                  </a:lnTo>
                  <a:lnTo>
                    <a:pt x="93443" y="244609"/>
                  </a:lnTo>
                  <a:lnTo>
                    <a:pt x="55900" y="229740"/>
                  </a:lnTo>
                  <a:lnTo>
                    <a:pt x="27839" y="205805"/>
                  </a:lnTo>
                  <a:lnTo>
                    <a:pt x="9220" y="175388"/>
                  </a:lnTo>
                  <a:lnTo>
                    <a:pt x="0" y="141075"/>
                  </a:lnTo>
                  <a:lnTo>
                    <a:pt x="138" y="105450"/>
                  </a:lnTo>
                  <a:lnTo>
                    <a:pt x="9592" y="71098"/>
                  </a:lnTo>
                  <a:lnTo>
                    <a:pt x="28322" y="40604"/>
                  </a:lnTo>
                  <a:lnTo>
                    <a:pt x="56286" y="16555"/>
                  </a:lnTo>
                  <a:lnTo>
                    <a:pt x="93443" y="1533"/>
                  </a:lnTo>
                  <a:lnTo>
                    <a:pt x="118584" y="0"/>
                  </a:lnTo>
                </a:path>
                <a:path w="118745" h="1240789">
                  <a:moveTo>
                    <a:pt x="118584" y="986068"/>
                  </a:moveTo>
                  <a:lnTo>
                    <a:pt x="118584" y="1240589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454361" y="833747"/>
              <a:ext cx="1137285" cy="121920"/>
            </a:xfrm>
            <a:custGeom>
              <a:avLst/>
              <a:gdLst/>
              <a:ahLst/>
              <a:cxnLst/>
              <a:rect l="l" t="t" r="r" b="b"/>
              <a:pathLst>
                <a:path w="1137284" h="121919">
                  <a:moveTo>
                    <a:pt x="179065" y="121872"/>
                  </a:moveTo>
                  <a:lnTo>
                    <a:pt x="194952" y="57479"/>
                  </a:lnTo>
                  <a:lnTo>
                    <a:pt x="247774" y="9590"/>
                  </a:lnTo>
                  <a:lnTo>
                    <a:pt x="281174" y="114"/>
                  </a:lnTo>
                  <a:lnTo>
                    <a:pt x="315858" y="235"/>
                  </a:lnTo>
                  <a:lnTo>
                    <a:pt x="378953" y="29123"/>
                  </a:lnTo>
                  <a:lnTo>
                    <a:pt x="416810" y="95965"/>
                  </a:lnTo>
                  <a:lnTo>
                    <a:pt x="418337" y="121872"/>
                  </a:lnTo>
                  <a:lnTo>
                    <a:pt x="419864" y="95965"/>
                  </a:lnTo>
                  <a:lnTo>
                    <a:pt x="434346" y="57570"/>
                  </a:lnTo>
                  <a:lnTo>
                    <a:pt x="457691" y="28817"/>
                  </a:lnTo>
                  <a:lnTo>
                    <a:pt x="487360" y="9688"/>
                  </a:lnTo>
                  <a:lnTo>
                    <a:pt x="520815" y="163"/>
                  </a:lnTo>
                  <a:lnTo>
                    <a:pt x="555520" y="224"/>
                  </a:lnTo>
                  <a:lnTo>
                    <a:pt x="618527" y="29033"/>
                  </a:lnTo>
                  <a:lnTo>
                    <a:pt x="656082" y="95965"/>
                  </a:lnTo>
                  <a:lnTo>
                    <a:pt x="657608" y="121872"/>
                  </a:lnTo>
                  <a:lnTo>
                    <a:pt x="659123" y="95965"/>
                  </a:lnTo>
                  <a:lnTo>
                    <a:pt x="673783" y="57827"/>
                  </a:lnTo>
                  <a:lnTo>
                    <a:pt x="726867" y="9925"/>
                  </a:lnTo>
                  <a:lnTo>
                    <a:pt x="794887" y="111"/>
                  </a:lnTo>
                  <a:lnTo>
                    <a:pt x="828218" y="9582"/>
                  </a:lnTo>
                  <a:lnTo>
                    <a:pt x="857748" y="28689"/>
                  </a:lnTo>
                  <a:lnTo>
                    <a:pt x="880963" y="57470"/>
                  </a:lnTo>
                  <a:lnTo>
                    <a:pt x="895353" y="95965"/>
                  </a:lnTo>
                  <a:lnTo>
                    <a:pt x="896867" y="121872"/>
                  </a:lnTo>
                  <a:lnTo>
                    <a:pt x="898394" y="95965"/>
                  </a:lnTo>
                  <a:lnTo>
                    <a:pt x="913317" y="57818"/>
                  </a:lnTo>
                  <a:lnTo>
                    <a:pt x="966477" y="9865"/>
                  </a:lnTo>
                  <a:lnTo>
                    <a:pt x="1034326" y="0"/>
                  </a:lnTo>
                  <a:lnTo>
                    <a:pt x="1067609" y="9461"/>
                  </a:lnTo>
                  <a:lnTo>
                    <a:pt x="1097185" y="28580"/>
                  </a:lnTo>
                  <a:lnTo>
                    <a:pt x="1120594" y="57399"/>
                  </a:lnTo>
                  <a:lnTo>
                    <a:pt x="1135375" y="95965"/>
                  </a:lnTo>
                  <a:lnTo>
                    <a:pt x="1136902" y="121872"/>
                  </a:lnTo>
                </a:path>
                <a:path w="1137284" h="121919">
                  <a:moveTo>
                    <a:pt x="179065" y="121872"/>
                  </a:moveTo>
                  <a:lnTo>
                    <a:pt x="0" y="121872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591251" y="955619"/>
              <a:ext cx="178435" cy="0"/>
            </a:xfrm>
            <a:custGeom>
              <a:avLst/>
              <a:gdLst/>
              <a:ahLst/>
              <a:cxnLst/>
              <a:rect l="l" t="t" r="r" b="b"/>
              <a:pathLst>
                <a:path w="178434">
                  <a:moveTo>
                    <a:pt x="0" y="0"/>
                  </a:moveTo>
                  <a:lnTo>
                    <a:pt x="178314" y="0"/>
                  </a:lnTo>
                </a:path>
              </a:pathLst>
            </a:custGeom>
            <a:ln w="273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73639" y="1117924"/>
              <a:ext cx="631190" cy="1020444"/>
            </a:xfrm>
            <a:custGeom>
              <a:avLst/>
              <a:gdLst/>
              <a:ahLst/>
              <a:cxnLst/>
              <a:rect l="l" t="t" r="r" b="b"/>
              <a:pathLst>
                <a:path w="631189" h="1020444">
                  <a:moveTo>
                    <a:pt x="542300" y="860334"/>
                  </a:moveTo>
                  <a:lnTo>
                    <a:pt x="520199" y="872527"/>
                  </a:lnTo>
                  <a:lnTo>
                    <a:pt x="480286" y="878541"/>
                  </a:lnTo>
                  <a:lnTo>
                    <a:pt x="444069" y="871973"/>
                  </a:lnTo>
                  <a:lnTo>
                    <a:pt x="412816" y="855033"/>
                  </a:lnTo>
                  <a:lnTo>
                    <a:pt x="387795" y="829926"/>
                  </a:lnTo>
                  <a:lnTo>
                    <a:pt x="370275" y="798861"/>
                  </a:lnTo>
                  <a:lnTo>
                    <a:pt x="361523" y="764044"/>
                  </a:lnTo>
                  <a:lnTo>
                    <a:pt x="362809" y="727684"/>
                  </a:lnTo>
                  <a:lnTo>
                    <a:pt x="375399" y="691987"/>
                  </a:lnTo>
                  <a:lnTo>
                    <a:pt x="400564" y="659161"/>
                  </a:lnTo>
                  <a:lnTo>
                    <a:pt x="421137" y="645447"/>
                  </a:lnTo>
                  <a:lnTo>
                    <a:pt x="399037" y="656106"/>
                  </a:lnTo>
                  <a:lnTo>
                    <a:pt x="359620" y="663024"/>
                  </a:lnTo>
                  <a:lnTo>
                    <a:pt x="323692" y="656807"/>
                  </a:lnTo>
                  <a:lnTo>
                    <a:pt x="292574" y="639831"/>
                  </a:lnTo>
                  <a:lnTo>
                    <a:pt x="267590" y="614470"/>
                  </a:lnTo>
                  <a:lnTo>
                    <a:pt x="250061" y="583100"/>
                  </a:lnTo>
                  <a:lnTo>
                    <a:pt x="241308" y="548097"/>
                  </a:lnTo>
                  <a:lnTo>
                    <a:pt x="242654" y="511834"/>
                  </a:lnTo>
                  <a:lnTo>
                    <a:pt x="255420" y="476689"/>
                  </a:lnTo>
                  <a:lnTo>
                    <a:pt x="280928" y="445034"/>
                  </a:lnTo>
                  <a:lnTo>
                    <a:pt x="301501" y="431308"/>
                  </a:lnTo>
                  <a:lnTo>
                    <a:pt x="279414" y="441980"/>
                  </a:lnTo>
                  <a:lnTo>
                    <a:pt x="239724" y="448299"/>
                  </a:lnTo>
                  <a:lnTo>
                    <a:pt x="172169" y="425166"/>
                  </a:lnTo>
                  <a:lnTo>
                    <a:pt x="129239" y="369202"/>
                  </a:lnTo>
                  <a:lnTo>
                    <a:pt x="120331" y="334483"/>
                  </a:lnTo>
                  <a:lnTo>
                    <a:pt x="121566" y="298245"/>
                  </a:lnTo>
                  <a:lnTo>
                    <a:pt x="134272" y="262719"/>
                  </a:lnTo>
                  <a:lnTo>
                    <a:pt x="159778" y="230135"/>
                  </a:lnTo>
                  <a:lnTo>
                    <a:pt x="180351" y="214900"/>
                  </a:lnTo>
                  <a:lnTo>
                    <a:pt x="158251" y="227093"/>
                  </a:lnTo>
                  <a:lnTo>
                    <a:pt x="118159" y="233491"/>
                  </a:lnTo>
                  <a:lnTo>
                    <a:pt x="50668" y="209773"/>
                  </a:lnTo>
                  <a:lnTo>
                    <a:pt x="8473" y="152852"/>
                  </a:lnTo>
                  <a:lnTo>
                    <a:pt x="0" y="117747"/>
                  </a:lnTo>
                  <a:lnTo>
                    <a:pt x="1616" y="81310"/>
                  </a:lnTo>
                  <a:lnTo>
                    <a:pt x="14579" y="45862"/>
                  </a:lnTo>
                  <a:lnTo>
                    <a:pt x="40142" y="13726"/>
                  </a:lnTo>
                  <a:lnTo>
                    <a:pt x="59189" y="0"/>
                  </a:lnTo>
                </a:path>
                <a:path w="631189" h="1020444">
                  <a:moveTo>
                    <a:pt x="542300" y="860334"/>
                  </a:moveTo>
                  <a:lnTo>
                    <a:pt x="630687" y="1020365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43678" y="958667"/>
              <a:ext cx="89535" cy="159385"/>
            </a:xfrm>
            <a:custGeom>
              <a:avLst/>
              <a:gdLst/>
              <a:ahLst/>
              <a:cxnLst/>
              <a:rect l="l" t="t" r="r" b="b"/>
              <a:pathLst>
                <a:path w="89535" h="159384">
                  <a:moveTo>
                    <a:pt x="89151" y="159257"/>
                  </a:moveTo>
                  <a:lnTo>
                    <a:pt x="0" y="0"/>
                  </a:lnTo>
                </a:path>
              </a:pathLst>
            </a:custGeom>
            <a:ln w="267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199586" y="955619"/>
              <a:ext cx="570230" cy="1035050"/>
            </a:xfrm>
            <a:custGeom>
              <a:avLst/>
              <a:gdLst/>
              <a:ahLst/>
              <a:cxnLst/>
              <a:rect l="l" t="t" r="r" b="b"/>
              <a:pathLst>
                <a:path w="570229" h="1035050">
                  <a:moveTo>
                    <a:pt x="480057" y="159257"/>
                  </a:moveTo>
                  <a:lnTo>
                    <a:pt x="500630" y="172971"/>
                  </a:lnTo>
                  <a:lnTo>
                    <a:pt x="526498" y="206450"/>
                  </a:lnTo>
                  <a:lnTo>
                    <a:pt x="539156" y="242512"/>
                  </a:lnTo>
                  <a:lnTo>
                    <a:pt x="540089" y="278986"/>
                  </a:lnTo>
                  <a:lnTo>
                    <a:pt x="530779" y="313700"/>
                  </a:lnTo>
                  <a:lnTo>
                    <a:pt x="512711" y="344480"/>
                  </a:lnTo>
                  <a:lnTo>
                    <a:pt x="487368" y="369154"/>
                  </a:lnTo>
                  <a:lnTo>
                    <a:pt x="456233" y="385550"/>
                  </a:lnTo>
                  <a:lnTo>
                    <a:pt x="420789" y="391495"/>
                  </a:lnTo>
                  <a:lnTo>
                    <a:pt x="382521" y="384817"/>
                  </a:lnTo>
                  <a:lnTo>
                    <a:pt x="360421" y="374144"/>
                  </a:lnTo>
                  <a:lnTo>
                    <a:pt x="380994" y="387871"/>
                  </a:lnTo>
                  <a:lnTo>
                    <a:pt x="406588" y="420757"/>
                  </a:lnTo>
                  <a:lnTo>
                    <a:pt x="419095" y="456559"/>
                  </a:lnTo>
                  <a:lnTo>
                    <a:pt x="419960" y="493027"/>
                  </a:lnTo>
                  <a:lnTo>
                    <a:pt x="410622" y="527908"/>
                  </a:lnTo>
                  <a:lnTo>
                    <a:pt x="392524" y="558951"/>
                  </a:lnTo>
                  <a:lnTo>
                    <a:pt x="367107" y="583904"/>
                  </a:lnTo>
                  <a:lnTo>
                    <a:pt x="335813" y="600515"/>
                  </a:lnTo>
                  <a:lnTo>
                    <a:pt x="300083" y="606532"/>
                  </a:lnTo>
                  <a:lnTo>
                    <a:pt x="261359" y="599704"/>
                  </a:lnTo>
                  <a:lnTo>
                    <a:pt x="239259" y="589044"/>
                  </a:lnTo>
                  <a:lnTo>
                    <a:pt x="259832" y="602758"/>
                  </a:lnTo>
                  <a:lnTo>
                    <a:pt x="284965" y="634604"/>
                  </a:lnTo>
                  <a:lnTo>
                    <a:pt x="297592" y="669728"/>
                  </a:lnTo>
                  <a:lnTo>
                    <a:pt x="298973" y="705827"/>
                  </a:lnTo>
                  <a:lnTo>
                    <a:pt x="290370" y="740595"/>
                  </a:lnTo>
                  <a:lnTo>
                    <a:pt x="273044" y="771730"/>
                  </a:lnTo>
                  <a:lnTo>
                    <a:pt x="248255" y="796926"/>
                  </a:lnTo>
                  <a:lnTo>
                    <a:pt x="217264" y="813879"/>
                  </a:lnTo>
                  <a:lnTo>
                    <a:pt x="181333" y="820287"/>
                  </a:lnTo>
                  <a:lnTo>
                    <a:pt x="141723" y="813843"/>
                  </a:lnTo>
                  <a:lnTo>
                    <a:pt x="119623" y="803171"/>
                  </a:lnTo>
                  <a:lnTo>
                    <a:pt x="140209" y="816885"/>
                  </a:lnTo>
                  <a:lnTo>
                    <a:pt x="165212" y="849113"/>
                  </a:lnTo>
                  <a:lnTo>
                    <a:pt x="177727" y="884442"/>
                  </a:lnTo>
                  <a:lnTo>
                    <a:pt x="179022" y="920612"/>
                  </a:lnTo>
                  <a:lnTo>
                    <a:pt x="170362" y="955363"/>
                  </a:lnTo>
                  <a:lnTo>
                    <a:pt x="153015" y="986434"/>
                  </a:lnTo>
                  <a:lnTo>
                    <a:pt x="128247" y="1011567"/>
                  </a:lnTo>
                  <a:lnTo>
                    <a:pt x="97325" y="1028500"/>
                  </a:lnTo>
                  <a:lnTo>
                    <a:pt x="61516" y="1034975"/>
                  </a:lnTo>
                  <a:lnTo>
                    <a:pt x="22087" y="1028730"/>
                  </a:lnTo>
                  <a:lnTo>
                    <a:pt x="0" y="1018058"/>
                  </a:lnTo>
                </a:path>
                <a:path w="570229" h="1035050">
                  <a:moveTo>
                    <a:pt x="480057" y="159257"/>
                  </a:moveTo>
                  <a:lnTo>
                    <a:pt x="569971" y="0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08903" y="1973687"/>
              <a:ext cx="90805" cy="158750"/>
            </a:xfrm>
            <a:custGeom>
              <a:avLst/>
              <a:gdLst/>
              <a:ahLst/>
              <a:cxnLst/>
              <a:rect l="l" t="t" r="r" b="b"/>
              <a:pathLst>
                <a:path w="90804" h="158750">
                  <a:moveTo>
                    <a:pt x="90677" y="0"/>
                  </a:moveTo>
                  <a:lnTo>
                    <a:pt x="0" y="158497"/>
                  </a:lnTo>
                </a:path>
              </a:pathLst>
            </a:custGeom>
            <a:ln w="267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345388" y="2162681"/>
              <a:ext cx="329565" cy="1049020"/>
            </a:xfrm>
            <a:custGeom>
              <a:avLst/>
              <a:gdLst/>
              <a:ahLst/>
              <a:cxnLst/>
              <a:rect l="l" t="t" r="r" b="b"/>
              <a:pathLst>
                <a:path w="329564" h="1049020">
                  <a:moveTo>
                    <a:pt x="329186" y="1048554"/>
                  </a:moveTo>
                  <a:lnTo>
                    <a:pt x="329186" y="0"/>
                  </a:lnTo>
                  <a:lnTo>
                    <a:pt x="0" y="0"/>
                  </a:lnTo>
                </a:path>
              </a:pathLst>
            </a:custGeom>
            <a:ln w="266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431519" y="3211244"/>
              <a:ext cx="118110" cy="1240790"/>
            </a:xfrm>
            <a:custGeom>
              <a:avLst/>
              <a:gdLst/>
              <a:ahLst/>
              <a:cxnLst/>
              <a:rect l="l" t="t" r="r" b="b"/>
              <a:pathLst>
                <a:path w="118109" h="1240789">
                  <a:moveTo>
                    <a:pt x="117834" y="986068"/>
                  </a:moveTo>
                  <a:lnTo>
                    <a:pt x="56620" y="970564"/>
                  </a:lnTo>
                  <a:lnTo>
                    <a:pt x="9736" y="916084"/>
                  </a:lnTo>
                  <a:lnTo>
                    <a:pt x="406" y="881189"/>
                  </a:lnTo>
                  <a:lnTo>
                    <a:pt x="462" y="844926"/>
                  </a:lnTo>
                  <a:lnTo>
                    <a:pt x="28663" y="779501"/>
                  </a:lnTo>
                  <a:lnTo>
                    <a:pt x="94207" y="742218"/>
                  </a:lnTo>
                  <a:lnTo>
                    <a:pt x="117834" y="739177"/>
                  </a:lnTo>
                  <a:lnTo>
                    <a:pt x="94207" y="737643"/>
                  </a:lnTo>
                  <a:lnTo>
                    <a:pt x="56659" y="723789"/>
                  </a:lnTo>
                  <a:lnTo>
                    <a:pt x="9614" y="670235"/>
                  </a:lnTo>
                  <a:lnTo>
                    <a:pt x="93" y="599974"/>
                  </a:lnTo>
                  <a:lnTo>
                    <a:pt x="9450" y="565236"/>
                  </a:lnTo>
                  <a:lnTo>
                    <a:pt x="28242" y="534312"/>
                  </a:lnTo>
                  <a:lnTo>
                    <a:pt x="56489" y="509863"/>
                  </a:lnTo>
                  <a:lnTo>
                    <a:pt x="94207" y="494554"/>
                  </a:lnTo>
                  <a:lnTo>
                    <a:pt x="117834" y="493034"/>
                  </a:lnTo>
                  <a:lnTo>
                    <a:pt x="94207" y="491513"/>
                  </a:lnTo>
                  <a:lnTo>
                    <a:pt x="56371" y="477013"/>
                  </a:lnTo>
                  <a:lnTo>
                    <a:pt x="28110" y="453112"/>
                  </a:lnTo>
                  <a:lnTo>
                    <a:pt x="9375" y="422490"/>
                  </a:lnTo>
                  <a:lnTo>
                    <a:pt x="115" y="387826"/>
                  </a:lnTo>
                  <a:lnTo>
                    <a:pt x="281" y="351799"/>
                  </a:lnTo>
                  <a:lnTo>
                    <a:pt x="28691" y="286379"/>
                  </a:lnTo>
                  <a:lnTo>
                    <a:pt x="94207" y="247664"/>
                  </a:lnTo>
                  <a:lnTo>
                    <a:pt x="117834" y="246143"/>
                  </a:lnTo>
                  <a:lnTo>
                    <a:pt x="94207" y="244609"/>
                  </a:lnTo>
                  <a:lnTo>
                    <a:pt x="56349" y="229970"/>
                  </a:lnTo>
                  <a:lnTo>
                    <a:pt x="28057" y="206086"/>
                  </a:lnTo>
                  <a:lnTo>
                    <a:pt x="9289" y="175595"/>
                  </a:lnTo>
                  <a:lnTo>
                    <a:pt x="0" y="141132"/>
                  </a:lnTo>
                  <a:lnTo>
                    <a:pt x="146" y="105335"/>
                  </a:lnTo>
                  <a:lnTo>
                    <a:pt x="9684" y="70840"/>
                  </a:lnTo>
                  <a:lnTo>
                    <a:pt x="28569" y="40284"/>
                  </a:lnTo>
                  <a:lnTo>
                    <a:pt x="56758" y="16303"/>
                  </a:lnTo>
                  <a:lnTo>
                    <a:pt x="94207" y="1533"/>
                  </a:lnTo>
                  <a:lnTo>
                    <a:pt x="117834" y="0"/>
                  </a:lnTo>
                </a:path>
                <a:path w="118109" h="1240789">
                  <a:moveTo>
                    <a:pt x="117834" y="986068"/>
                  </a:moveTo>
                  <a:lnTo>
                    <a:pt x="117834" y="1240589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237196" y="2929308"/>
              <a:ext cx="1750060" cy="1804035"/>
            </a:xfrm>
            <a:custGeom>
              <a:avLst/>
              <a:gdLst/>
              <a:ahLst/>
              <a:cxnLst/>
              <a:rect l="l" t="t" r="r" b="b"/>
              <a:pathLst>
                <a:path w="1750059" h="1804035">
                  <a:moveTo>
                    <a:pt x="874780" y="1803714"/>
                  </a:moveTo>
                  <a:lnTo>
                    <a:pt x="803912" y="1800672"/>
                  </a:lnTo>
                  <a:lnTo>
                    <a:pt x="734571" y="1793041"/>
                  </a:lnTo>
                  <a:lnTo>
                    <a:pt x="665229" y="1777807"/>
                  </a:lnTo>
                  <a:lnTo>
                    <a:pt x="618395" y="1764468"/>
                  </a:lnTo>
                  <a:lnTo>
                    <a:pt x="572759" y="1748664"/>
                  </a:lnTo>
                  <a:lnTo>
                    <a:pt x="528384" y="1730476"/>
                  </a:lnTo>
                  <a:lnTo>
                    <a:pt x="485333" y="1709983"/>
                  </a:lnTo>
                  <a:lnTo>
                    <a:pt x="443669" y="1687262"/>
                  </a:lnTo>
                  <a:lnTo>
                    <a:pt x="403457" y="1662395"/>
                  </a:lnTo>
                  <a:lnTo>
                    <a:pt x="364759" y="1635460"/>
                  </a:lnTo>
                  <a:lnTo>
                    <a:pt x="327639" y="1606537"/>
                  </a:lnTo>
                  <a:lnTo>
                    <a:pt x="292160" y="1575705"/>
                  </a:lnTo>
                  <a:lnTo>
                    <a:pt x="258385" y="1543042"/>
                  </a:lnTo>
                  <a:lnTo>
                    <a:pt x="226379" y="1508630"/>
                  </a:lnTo>
                  <a:lnTo>
                    <a:pt x="196203" y="1472546"/>
                  </a:lnTo>
                  <a:lnTo>
                    <a:pt x="167923" y="1434870"/>
                  </a:lnTo>
                  <a:lnTo>
                    <a:pt x="141600" y="1395682"/>
                  </a:lnTo>
                  <a:lnTo>
                    <a:pt x="117298" y="1355060"/>
                  </a:lnTo>
                  <a:lnTo>
                    <a:pt x="95081" y="1313085"/>
                  </a:lnTo>
                  <a:lnTo>
                    <a:pt x="75013" y="1269834"/>
                  </a:lnTo>
                  <a:lnTo>
                    <a:pt x="57155" y="1225389"/>
                  </a:lnTo>
                  <a:lnTo>
                    <a:pt x="41573" y="1179827"/>
                  </a:lnTo>
                  <a:lnTo>
                    <a:pt x="28328" y="1133229"/>
                  </a:lnTo>
                  <a:lnTo>
                    <a:pt x="17486" y="1085674"/>
                  </a:lnTo>
                  <a:lnTo>
                    <a:pt x="9107" y="1037240"/>
                  </a:lnTo>
                  <a:lnTo>
                    <a:pt x="3258" y="988008"/>
                  </a:lnTo>
                  <a:lnTo>
                    <a:pt x="0" y="938056"/>
                  </a:lnTo>
                  <a:lnTo>
                    <a:pt x="0" y="866418"/>
                  </a:lnTo>
                  <a:lnTo>
                    <a:pt x="6094" y="793259"/>
                  </a:lnTo>
                  <a:lnTo>
                    <a:pt x="12724" y="744371"/>
                  </a:lnTo>
                  <a:lnTo>
                    <a:pt x="22027" y="696263"/>
                  </a:lnTo>
                  <a:lnTo>
                    <a:pt x="33920" y="649022"/>
                  </a:lnTo>
                  <a:lnTo>
                    <a:pt x="48320" y="602737"/>
                  </a:lnTo>
                  <a:lnTo>
                    <a:pt x="65144" y="557494"/>
                  </a:lnTo>
                  <a:lnTo>
                    <a:pt x="84309" y="513381"/>
                  </a:lnTo>
                  <a:lnTo>
                    <a:pt x="105730" y="470485"/>
                  </a:lnTo>
                  <a:lnTo>
                    <a:pt x="129325" y="428894"/>
                  </a:lnTo>
                  <a:lnTo>
                    <a:pt x="155011" y="388694"/>
                  </a:lnTo>
                  <a:lnTo>
                    <a:pt x="182705" y="349975"/>
                  </a:lnTo>
                  <a:lnTo>
                    <a:pt x="212322" y="312822"/>
                  </a:lnTo>
                  <a:lnTo>
                    <a:pt x="243781" y="277323"/>
                  </a:lnTo>
                  <a:lnTo>
                    <a:pt x="276997" y="243566"/>
                  </a:lnTo>
                  <a:lnTo>
                    <a:pt x="311887" y="211638"/>
                  </a:lnTo>
                  <a:lnTo>
                    <a:pt x="348369" y="181627"/>
                  </a:lnTo>
                  <a:lnTo>
                    <a:pt x="386359" y="153620"/>
                  </a:lnTo>
                  <a:lnTo>
                    <a:pt x="425773" y="127704"/>
                  </a:lnTo>
                  <a:lnTo>
                    <a:pt x="466529" y="103967"/>
                  </a:lnTo>
                  <a:lnTo>
                    <a:pt x="508543" y="82496"/>
                  </a:lnTo>
                  <a:lnTo>
                    <a:pt x="551731" y="63378"/>
                  </a:lnTo>
                  <a:lnTo>
                    <a:pt x="596012" y="46702"/>
                  </a:lnTo>
                  <a:lnTo>
                    <a:pt x="641301" y="32554"/>
                  </a:lnTo>
                  <a:lnTo>
                    <a:pt x="687515" y="21022"/>
                  </a:lnTo>
                  <a:lnTo>
                    <a:pt x="734571" y="12193"/>
                  </a:lnTo>
                  <a:lnTo>
                    <a:pt x="803912" y="3041"/>
                  </a:lnTo>
                  <a:lnTo>
                    <a:pt x="874780" y="0"/>
                  </a:lnTo>
                  <a:lnTo>
                    <a:pt x="945647" y="3041"/>
                  </a:lnTo>
                  <a:lnTo>
                    <a:pt x="1014988" y="12193"/>
                  </a:lnTo>
                  <a:lnTo>
                    <a:pt x="1062084" y="20965"/>
                  </a:lnTo>
                  <a:lnTo>
                    <a:pt x="1108336" y="32453"/>
                  </a:lnTo>
                  <a:lnTo>
                    <a:pt x="1153661" y="46569"/>
                  </a:lnTo>
                  <a:lnTo>
                    <a:pt x="1197976" y="63223"/>
                  </a:lnTo>
                  <a:lnTo>
                    <a:pt x="1241197" y="82327"/>
                  </a:lnTo>
                  <a:lnTo>
                    <a:pt x="1283243" y="103793"/>
                  </a:lnTo>
                  <a:lnTo>
                    <a:pt x="1324029" y="127532"/>
                  </a:lnTo>
                  <a:lnTo>
                    <a:pt x="1363473" y="153457"/>
                  </a:lnTo>
                  <a:lnTo>
                    <a:pt x="1401492" y="181478"/>
                  </a:lnTo>
                  <a:lnTo>
                    <a:pt x="1438002" y="211507"/>
                  </a:lnTo>
                  <a:lnTo>
                    <a:pt x="1472921" y="243456"/>
                  </a:lnTo>
                  <a:lnTo>
                    <a:pt x="1506165" y="277236"/>
                  </a:lnTo>
                  <a:lnTo>
                    <a:pt x="1537651" y="312759"/>
                  </a:lnTo>
                  <a:lnTo>
                    <a:pt x="1567296" y="349937"/>
                  </a:lnTo>
                  <a:lnTo>
                    <a:pt x="1595018" y="388681"/>
                  </a:lnTo>
                  <a:lnTo>
                    <a:pt x="1620732" y="428902"/>
                  </a:lnTo>
                  <a:lnTo>
                    <a:pt x="1644357" y="470513"/>
                  </a:lnTo>
                  <a:lnTo>
                    <a:pt x="1665808" y="513424"/>
                  </a:lnTo>
                  <a:lnTo>
                    <a:pt x="1685004" y="557548"/>
                  </a:lnTo>
                  <a:lnTo>
                    <a:pt x="1701859" y="602796"/>
                  </a:lnTo>
                  <a:lnTo>
                    <a:pt x="1716293" y="649080"/>
                  </a:lnTo>
                  <a:lnTo>
                    <a:pt x="1728221" y="696310"/>
                  </a:lnTo>
                  <a:lnTo>
                    <a:pt x="1737561" y="744400"/>
                  </a:lnTo>
                  <a:lnTo>
                    <a:pt x="1744229" y="793259"/>
                  </a:lnTo>
                  <a:lnTo>
                    <a:pt x="1749560" y="866418"/>
                  </a:lnTo>
                  <a:lnTo>
                    <a:pt x="1749560" y="938056"/>
                  </a:lnTo>
                  <a:lnTo>
                    <a:pt x="1746500" y="987937"/>
                  </a:lnTo>
                  <a:lnTo>
                    <a:pt x="1740813" y="1037113"/>
                  </a:lnTo>
                  <a:lnTo>
                    <a:pt x="1732565" y="1085502"/>
                  </a:lnTo>
                  <a:lnTo>
                    <a:pt x="1721822" y="1133024"/>
                  </a:lnTo>
                  <a:lnTo>
                    <a:pt x="1708650" y="1179600"/>
                  </a:lnTo>
                  <a:lnTo>
                    <a:pt x="1693116" y="1225148"/>
                  </a:lnTo>
                  <a:lnTo>
                    <a:pt x="1675286" y="1269588"/>
                  </a:lnTo>
                  <a:lnTo>
                    <a:pt x="1655226" y="1312841"/>
                  </a:lnTo>
                  <a:lnTo>
                    <a:pt x="1633003" y="1354826"/>
                  </a:lnTo>
                  <a:lnTo>
                    <a:pt x="1608682" y="1395462"/>
                  </a:lnTo>
                  <a:lnTo>
                    <a:pt x="1582331" y="1434669"/>
                  </a:lnTo>
                  <a:lnTo>
                    <a:pt x="1554014" y="1472367"/>
                  </a:lnTo>
                  <a:lnTo>
                    <a:pt x="1523800" y="1508476"/>
                  </a:lnTo>
                  <a:lnTo>
                    <a:pt x="1491753" y="1542915"/>
                  </a:lnTo>
                  <a:lnTo>
                    <a:pt x="1457940" y="1575604"/>
                  </a:lnTo>
                  <a:lnTo>
                    <a:pt x="1422427" y="1606463"/>
                  </a:lnTo>
                  <a:lnTo>
                    <a:pt x="1385281" y="1635411"/>
                  </a:lnTo>
                  <a:lnTo>
                    <a:pt x="1346569" y="1662368"/>
                  </a:lnTo>
                  <a:lnTo>
                    <a:pt x="1306355" y="1687254"/>
                  </a:lnTo>
                  <a:lnTo>
                    <a:pt x="1264707" y="1709989"/>
                  </a:lnTo>
                  <a:lnTo>
                    <a:pt x="1221690" y="1730492"/>
                  </a:lnTo>
                  <a:lnTo>
                    <a:pt x="1177371" y="1748682"/>
                  </a:lnTo>
                  <a:lnTo>
                    <a:pt x="1131817" y="1764481"/>
                  </a:lnTo>
                  <a:lnTo>
                    <a:pt x="1085093" y="1777807"/>
                  </a:lnTo>
                  <a:lnTo>
                    <a:pt x="1014988" y="1793041"/>
                  </a:lnTo>
                  <a:lnTo>
                    <a:pt x="945647" y="1800672"/>
                  </a:lnTo>
                  <a:lnTo>
                    <a:pt x="874780" y="1803714"/>
                  </a:lnTo>
                </a:path>
              </a:pathLst>
            </a:custGeom>
            <a:ln w="1498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111976" y="4451832"/>
              <a:ext cx="437515" cy="531495"/>
            </a:xfrm>
            <a:custGeom>
              <a:avLst/>
              <a:gdLst/>
              <a:ahLst/>
              <a:cxnLst/>
              <a:rect l="l" t="t" r="r" b="b"/>
              <a:pathLst>
                <a:path w="437515" h="531495">
                  <a:moveTo>
                    <a:pt x="0" y="0"/>
                  </a:moveTo>
                  <a:lnTo>
                    <a:pt x="437396" y="0"/>
                  </a:lnTo>
                </a:path>
                <a:path w="437515" h="531495">
                  <a:moveTo>
                    <a:pt x="0" y="0"/>
                  </a:moveTo>
                  <a:lnTo>
                    <a:pt x="0" y="531134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401031" y="1067644"/>
              <a:ext cx="53340" cy="56515"/>
            </a:xfrm>
            <a:custGeom>
              <a:avLst/>
              <a:gdLst/>
              <a:ahLst/>
              <a:cxnLst/>
              <a:rect l="l" t="t" r="r" b="b"/>
              <a:pathLst>
                <a:path w="53339" h="56515">
                  <a:moveTo>
                    <a:pt x="26667" y="56389"/>
                  </a:moveTo>
                  <a:lnTo>
                    <a:pt x="15242" y="53348"/>
                  </a:lnTo>
                  <a:lnTo>
                    <a:pt x="4567" y="45717"/>
                  </a:lnTo>
                  <a:lnTo>
                    <a:pt x="0" y="35058"/>
                  </a:lnTo>
                  <a:lnTo>
                    <a:pt x="0" y="22865"/>
                  </a:lnTo>
                  <a:lnTo>
                    <a:pt x="4567" y="10672"/>
                  </a:lnTo>
                  <a:lnTo>
                    <a:pt x="15242" y="3041"/>
                  </a:lnTo>
                  <a:lnTo>
                    <a:pt x="26667" y="0"/>
                  </a:lnTo>
                  <a:lnTo>
                    <a:pt x="38856" y="3041"/>
                  </a:lnTo>
                  <a:lnTo>
                    <a:pt x="47241" y="10672"/>
                  </a:lnTo>
                  <a:lnTo>
                    <a:pt x="53335" y="22865"/>
                  </a:lnTo>
                  <a:lnTo>
                    <a:pt x="53335" y="35058"/>
                  </a:lnTo>
                  <a:lnTo>
                    <a:pt x="47241" y="45717"/>
                  </a:lnTo>
                  <a:lnTo>
                    <a:pt x="38856" y="53348"/>
                  </a:lnTo>
                  <a:lnTo>
                    <a:pt x="26667" y="563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401031" y="1067644"/>
              <a:ext cx="53340" cy="56515"/>
            </a:xfrm>
            <a:custGeom>
              <a:avLst/>
              <a:gdLst/>
              <a:ahLst/>
              <a:cxnLst/>
              <a:rect l="l" t="t" r="r" b="b"/>
              <a:pathLst>
                <a:path w="53339" h="56515">
                  <a:moveTo>
                    <a:pt x="26667" y="56389"/>
                  </a:moveTo>
                  <a:lnTo>
                    <a:pt x="15242" y="53348"/>
                  </a:lnTo>
                  <a:lnTo>
                    <a:pt x="4567" y="45717"/>
                  </a:lnTo>
                  <a:lnTo>
                    <a:pt x="0" y="35058"/>
                  </a:lnTo>
                  <a:lnTo>
                    <a:pt x="0" y="22865"/>
                  </a:lnTo>
                  <a:lnTo>
                    <a:pt x="4567" y="10672"/>
                  </a:lnTo>
                  <a:lnTo>
                    <a:pt x="15242" y="3041"/>
                  </a:lnTo>
                  <a:lnTo>
                    <a:pt x="26667" y="0"/>
                  </a:lnTo>
                  <a:lnTo>
                    <a:pt x="38856" y="3041"/>
                  </a:lnTo>
                  <a:lnTo>
                    <a:pt x="47241" y="10672"/>
                  </a:lnTo>
                  <a:lnTo>
                    <a:pt x="53335" y="22865"/>
                  </a:lnTo>
                  <a:lnTo>
                    <a:pt x="53335" y="35058"/>
                  </a:lnTo>
                  <a:lnTo>
                    <a:pt x="47241" y="45717"/>
                  </a:lnTo>
                  <a:lnTo>
                    <a:pt x="38856" y="53348"/>
                  </a:lnTo>
                  <a:lnTo>
                    <a:pt x="26667" y="56389"/>
                  </a:lnTo>
                  <a:close/>
                </a:path>
              </a:pathLst>
            </a:custGeom>
            <a:ln w="8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207991" y="2055993"/>
              <a:ext cx="53340" cy="56515"/>
            </a:xfrm>
            <a:custGeom>
              <a:avLst/>
              <a:gdLst/>
              <a:ahLst/>
              <a:cxnLst/>
              <a:rect l="l" t="t" r="r" b="b"/>
              <a:pathLst>
                <a:path w="53339" h="56514">
                  <a:moveTo>
                    <a:pt x="26667" y="56389"/>
                  </a:moveTo>
                  <a:lnTo>
                    <a:pt x="15242" y="53348"/>
                  </a:lnTo>
                  <a:lnTo>
                    <a:pt x="6094" y="45717"/>
                  </a:lnTo>
                  <a:lnTo>
                    <a:pt x="0" y="33524"/>
                  </a:lnTo>
                  <a:lnTo>
                    <a:pt x="0" y="21331"/>
                  </a:lnTo>
                  <a:lnTo>
                    <a:pt x="6094" y="10672"/>
                  </a:lnTo>
                  <a:lnTo>
                    <a:pt x="15242" y="1520"/>
                  </a:lnTo>
                  <a:lnTo>
                    <a:pt x="26667" y="0"/>
                  </a:lnTo>
                  <a:lnTo>
                    <a:pt x="38856" y="1520"/>
                  </a:lnTo>
                  <a:lnTo>
                    <a:pt x="48767" y="10672"/>
                  </a:lnTo>
                  <a:lnTo>
                    <a:pt x="53335" y="21331"/>
                  </a:lnTo>
                  <a:lnTo>
                    <a:pt x="53335" y="33524"/>
                  </a:lnTo>
                  <a:lnTo>
                    <a:pt x="48767" y="45717"/>
                  </a:lnTo>
                  <a:lnTo>
                    <a:pt x="38856" y="53348"/>
                  </a:lnTo>
                  <a:lnTo>
                    <a:pt x="26667" y="563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207991" y="2055993"/>
              <a:ext cx="53340" cy="56515"/>
            </a:xfrm>
            <a:custGeom>
              <a:avLst/>
              <a:gdLst/>
              <a:ahLst/>
              <a:cxnLst/>
              <a:rect l="l" t="t" r="r" b="b"/>
              <a:pathLst>
                <a:path w="53339" h="56514">
                  <a:moveTo>
                    <a:pt x="26667" y="56389"/>
                  </a:moveTo>
                  <a:lnTo>
                    <a:pt x="15242" y="53348"/>
                  </a:lnTo>
                  <a:lnTo>
                    <a:pt x="6094" y="45717"/>
                  </a:lnTo>
                  <a:lnTo>
                    <a:pt x="0" y="33524"/>
                  </a:lnTo>
                  <a:lnTo>
                    <a:pt x="0" y="21331"/>
                  </a:lnTo>
                  <a:lnTo>
                    <a:pt x="6094" y="10672"/>
                  </a:lnTo>
                  <a:lnTo>
                    <a:pt x="15242" y="1520"/>
                  </a:lnTo>
                  <a:lnTo>
                    <a:pt x="26667" y="0"/>
                  </a:lnTo>
                  <a:lnTo>
                    <a:pt x="38856" y="1520"/>
                  </a:lnTo>
                  <a:lnTo>
                    <a:pt x="48767" y="10672"/>
                  </a:lnTo>
                  <a:lnTo>
                    <a:pt x="53335" y="21331"/>
                  </a:lnTo>
                  <a:lnTo>
                    <a:pt x="53335" y="33524"/>
                  </a:lnTo>
                  <a:lnTo>
                    <a:pt x="48767" y="45717"/>
                  </a:lnTo>
                  <a:lnTo>
                    <a:pt x="38856" y="53348"/>
                  </a:lnTo>
                  <a:lnTo>
                    <a:pt x="26667" y="56389"/>
                  </a:lnTo>
                  <a:close/>
                </a:path>
              </a:pathLst>
            </a:custGeom>
            <a:ln w="8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27927" y="838345"/>
              <a:ext cx="63855" cy="6538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674580" y="4451832"/>
              <a:ext cx="437515" cy="0"/>
            </a:xfrm>
            <a:custGeom>
              <a:avLst/>
              <a:gdLst/>
              <a:ahLst/>
              <a:cxnLst/>
              <a:rect l="l" t="t" r="r" b="b"/>
              <a:pathLst>
                <a:path w="437514">
                  <a:moveTo>
                    <a:pt x="437396" y="0"/>
                  </a:moveTo>
                  <a:lnTo>
                    <a:pt x="0" y="0"/>
                  </a:lnTo>
                </a:path>
              </a:pathLst>
            </a:custGeom>
            <a:ln w="273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660237" y="4982969"/>
              <a:ext cx="328295" cy="901065"/>
            </a:xfrm>
            <a:custGeom>
              <a:avLst/>
              <a:gdLst/>
              <a:ahLst/>
              <a:cxnLst/>
              <a:rect l="l" t="t" r="r" b="b"/>
              <a:pathLst>
                <a:path w="328295" h="901064">
                  <a:moveTo>
                    <a:pt x="328042" y="0"/>
                  </a:moveTo>
                  <a:lnTo>
                    <a:pt x="109344" y="0"/>
                  </a:lnTo>
                  <a:lnTo>
                    <a:pt x="70343" y="6725"/>
                  </a:lnTo>
                  <a:lnTo>
                    <a:pt x="17398" y="50474"/>
                  </a:lnTo>
                  <a:lnTo>
                    <a:pt x="196" y="115883"/>
                  </a:lnTo>
                  <a:lnTo>
                    <a:pt x="5872" y="149684"/>
                  </a:lnTo>
                  <a:lnTo>
                    <a:pt x="21532" y="180468"/>
                  </a:lnTo>
                  <a:lnTo>
                    <a:pt x="47526" y="205425"/>
                  </a:lnTo>
                  <a:lnTo>
                    <a:pt x="84203" y="221743"/>
                  </a:lnTo>
                  <a:lnTo>
                    <a:pt x="109344" y="224798"/>
                  </a:lnTo>
                  <a:lnTo>
                    <a:pt x="84203" y="227840"/>
                  </a:lnTo>
                  <a:lnTo>
                    <a:pt x="47311" y="243977"/>
                  </a:lnTo>
                  <a:lnTo>
                    <a:pt x="20991" y="269807"/>
                  </a:lnTo>
                  <a:lnTo>
                    <a:pt x="5227" y="302098"/>
                  </a:lnTo>
                  <a:lnTo>
                    <a:pt x="4" y="337617"/>
                  </a:lnTo>
                  <a:lnTo>
                    <a:pt x="5306" y="373130"/>
                  </a:lnTo>
                  <a:lnTo>
                    <a:pt x="21117" y="405407"/>
                  </a:lnTo>
                  <a:lnTo>
                    <a:pt x="47421" y="431213"/>
                  </a:lnTo>
                  <a:lnTo>
                    <a:pt x="84203" y="447316"/>
                  </a:lnTo>
                  <a:lnTo>
                    <a:pt x="109344" y="450358"/>
                  </a:lnTo>
                  <a:lnTo>
                    <a:pt x="84203" y="453399"/>
                  </a:lnTo>
                  <a:lnTo>
                    <a:pt x="47418" y="469503"/>
                  </a:lnTo>
                  <a:lnTo>
                    <a:pt x="21112" y="495309"/>
                  </a:lnTo>
                  <a:lnTo>
                    <a:pt x="5301" y="527585"/>
                  </a:lnTo>
                  <a:lnTo>
                    <a:pt x="0" y="563099"/>
                  </a:lnTo>
                  <a:lnTo>
                    <a:pt x="5224" y="598617"/>
                  </a:lnTo>
                  <a:lnTo>
                    <a:pt x="20989" y="630908"/>
                  </a:lnTo>
                  <a:lnTo>
                    <a:pt x="47310" y="656738"/>
                  </a:lnTo>
                  <a:lnTo>
                    <a:pt x="84203" y="672875"/>
                  </a:lnTo>
                  <a:lnTo>
                    <a:pt x="109344" y="675917"/>
                  </a:lnTo>
                  <a:lnTo>
                    <a:pt x="84203" y="678972"/>
                  </a:lnTo>
                  <a:lnTo>
                    <a:pt x="47549" y="695238"/>
                  </a:lnTo>
                  <a:lnTo>
                    <a:pt x="21535" y="720192"/>
                  </a:lnTo>
                  <a:lnTo>
                    <a:pt x="5827" y="751006"/>
                  </a:lnTo>
                  <a:lnTo>
                    <a:pt x="93" y="784854"/>
                  </a:lnTo>
                  <a:lnTo>
                    <a:pt x="3998" y="818912"/>
                  </a:lnTo>
                  <a:lnTo>
                    <a:pt x="17209" y="850353"/>
                  </a:lnTo>
                  <a:lnTo>
                    <a:pt x="39393" y="876351"/>
                  </a:lnTo>
                  <a:lnTo>
                    <a:pt x="70216" y="894081"/>
                  </a:lnTo>
                  <a:lnTo>
                    <a:pt x="109344" y="900716"/>
                  </a:lnTo>
                  <a:lnTo>
                    <a:pt x="328042" y="900716"/>
                  </a:lnTo>
                </a:path>
              </a:pathLst>
            </a:custGeom>
            <a:ln w="266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111976" y="4982969"/>
              <a:ext cx="328295" cy="901065"/>
            </a:xfrm>
            <a:custGeom>
              <a:avLst/>
              <a:gdLst/>
              <a:ahLst/>
              <a:cxnLst/>
              <a:rect l="l" t="t" r="r" b="b"/>
              <a:pathLst>
                <a:path w="328295" h="901064">
                  <a:moveTo>
                    <a:pt x="0" y="0"/>
                  </a:moveTo>
                  <a:lnTo>
                    <a:pt x="218698" y="0"/>
                  </a:lnTo>
                  <a:lnTo>
                    <a:pt x="257570" y="6806"/>
                  </a:lnTo>
                  <a:lnTo>
                    <a:pt x="310390" y="50606"/>
                  </a:lnTo>
                  <a:lnTo>
                    <a:pt x="327606" y="115975"/>
                  </a:lnTo>
                  <a:lnTo>
                    <a:pt x="321972" y="149741"/>
                  </a:lnTo>
                  <a:lnTo>
                    <a:pt x="306370" y="180493"/>
                  </a:lnTo>
                  <a:lnTo>
                    <a:pt x="280445" y="205428"/>
                  </a:lnTo>
                  <a:lnTo>
                    <a:pt x="243839" y="221743"/>
                  </a:lnTo>
                  <a:lnTo>
                    <a:pt x="218698" y="224798"/>
                  </a:lnTo>
                  <a:lnTo>
                    <a:pt x="243839" y="227840"/>
                  </a:lnTo>
                  <a:lnTo>
                    <a:pt x="280732" y="244455"/>
                  </a:lnTo>
                  <a:lnTo>
                    <a:pt x="307067" y="270342"/>
                  </a:lnTo>
                  <a:lnTo>
                    <a:pt x="322853" y="302412"/>
                  </a:lnTo>
                  <a:lnTo>
                    <a:pt x="328098" y="337573"/>
                  </a:lnTo>
                  <a:lnTo>
                    <a:pt x="322811" y="372735"/>
                  </a:lnTo>
                  <a:lnTo>
                    <a:pt x="307000" y="404807"/>
                  </a:lnTo>
                  <a:lnTo>
                    <a:pt x="280673" y="430697"/>
                  </a:lnTo>
                  <a:lnTo>
                    <a:pt x="243839" y="447316"/>
                  </a:lnTo>
                  <a:lnTo>
                    <a:pt x="218698" y="450358"/>
                  </a:lnTo>
                  <a:lnTo>
                    <a:pt x="243839" y="453399"/>
                  </a:lnTo>
                  <a:lnTo>
                    <a:pt x="280673" y="470019"/>
                  </a:lnTo>
                  <a:lnTo>
                    <a:pt x="307000" y="495911"/>
                  </a:lnTo>
                  <a:lnTo>
                    <a:pt x="322811" y="527984"/>
                  </a:lnTo>
                  <a:lnTo>
                    <a:pt x="328098" y="563147"/>
                  </a:lnTo>
                  <a:lnTo>
                    <a:pt x="322853" y="598309"/>
                  </a:lnTo>
                  <a:lnTo>
                    <a:pt x="307067" y="630379"/>
                  </a:lnTo>
                  <a:lnTo>
                    <a:pt x="280732" y="656264"/>
                  </a:lnTo>
                  <a:lnTo>
                    <a:pt x="243839" y="672875"/>
                  </a:lnTo>
                  <a:lnTo>
                    <a:pt x="218698" y="675917"/>
                  </a:lnTo>
                  <a:lnTo>
                    <a:pt x="243839" y="678972"/>
                  </a:lnTo>
                  <a:lnTo>
                    <a:pt x="280484" y="695433"/>
                  </a:lnTo>
                  <a:lnTo>
                    <a:pt x="306470" y="720431"/>
                  </a:lnTo>
                  <a:lnTo>
                    <a:pt x="322139" y="751183"/>
                  </a:lnTo>
                  <a:lnTo>
                    <a:pt x="327834" y="784907"/>
                  </a:lnTo>
                  <a:lnTo>
                    <a:pt x="323898" y="818821"/>
                  </a:lnTo>
                  <a:lnTo>
                    <a:pt x="310674" y="850141"/>
                  </a:lnTo>
                  <a:lnTo>
                    <a:pt x="288504" y="876085"/>
                  </a:lnTo>
                  <a:lnTo>
                    <a:pt x="257731" y="893871"/>
                  </a:lnTo>
                  <a:lnTo>
                    <a:pt x="218698" y="900716"/>
                  </a:lnTo>
                  <a:lnTo>
                    <a:pt x="0" y="900716"/>
                  </a:lnTo>
                </a:path>
              </a:pathLst>
            </a:custGeom>
            <a:ln w="266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294595" y="5095757"/>
              <a:ext cx="262890" cy="675640"/>
            </a:xfrm>
            <a:custGeom>
              <a:avLst/>
              <a:gdLst/>
              <a:ahLst/>
              <a:cxnLst/>
              <a:rect l="l" t="t" r="r" b="b"/>
              <a:pathLst>
                <a:path w="262890" h="675639">
                  <a:moveTo>
                    <a:pt x="131061" y="675156"/>
                  </a:moveTo>
                  <a:lnTo>
                    <a:pt x="0" y="618767"/>
                  </a:lnTo>
                  <a:lnTo>
                    <a:pt x="262885" y="506748"/>
                  </a:lnTo>
                  <a:lnTo>
                    <a:pt x="0" y="393968"/>
                  </a:lnTo>
                  <a:lnTo>
                    <a:pt x="262885" y="281188"/>
                  </a:lnTo>
                  <a:lnTo>
                    <a:pt x="0" y="168408"/>
                  </a:lnTo>
                  <a:lnTo>
                    <a:pt x="262885" y="55629"/>
                  </a:lnTo>
                  <a:lnTo>
                    <a:pt x="131061" y="0"/>
                  </a:lnTo>
                </a:path>
              </a:pathLst>
            </a:custGeom>
            <a:ln w="266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988267" y="4982969"/>
              <a:ext cx="1314450" cy="113030"/>
            </a:xfrm>
            <a:custGeom>
              <a:avLst/>
              <a:gdLst/>
              <a:ahLst/>
              <a:cxnLst/>
              <a:rect l="l" t="t" r="r" b="b"/>
              <a:pathLst>
                <a:path w="1314450" h="113029">
                  <a:moveTo>
                    <a:pt x="0" y="0"/>
                  </a:moveTo>
                  <a:lnTo>
                    <a:pt x="1314453" y="0"/>
                  </a:lnTo>
                  <a:lnTo>
                    <a:pt x="1314453" y="112779"/>
                  </a:lnTo>
                </a:path>
              </a:pathLst>
            </a:custGeom>
            <a:ln w="273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88267" y="5786145"/>
              <a:ext cx="1314450" cy="97790"/>
            </a:xfrm>
            <a:custGeom>
              <a:avLst/>
              <a:gdLst/>
              <a:ahLst/>
              <a:cxnLst/>
              <a:rect l="l" t="t" r="r" b="b"/>
              <a:pathLst>
                <a:path w="1314450" h="97789">
                  <a:moveTo>
                    <a:pt x="0" y="97544"/>
                  </a:moveTo>
                  <a:lnTo>
                    <a:pt x="1314453" y="97544"/>
                  </a:lnTo>
                  <a:lnTo>
                    <a:pt x="1314453" y="0"/>
                  </a:lnTo>
                </a:path>
              </a:pathLst>
            </a:custGeom>
            <a:ln w="273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425656" y="4982966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112779"/>
                  </a:moveTo>
                  <a:lnTo>
                    <a:pt x="0" y="0"/>
                  </a:lnTo>
                </a:path>
              </a:pathLst>
            </a:custGeom>
            <a:ln w="2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425656" y="5770914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0"/>
                  </a:moveTo>
                  <a:lnTo>
                    <a:pt x="0" y="112779"/>
                  </a:lnTo>
                </a:path>
              </a:pathLst>
            </a:custGeom>
            <a:ln w="2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974298" y="5095745"/>
              <a:ext cx="656590" cy="675640"/>
            </a:xfrm>
            <a:custGeom>
              <a:avLst/>
              <a:gdLst/>
              <a:ahLst/>
              <a:cxnLst/>
              <a:rect l="l" t="t" r="r" b="b"/>
              <a:pathLst>
                <a:path w="656590" h="675639">
                  <a:moveTo>
                    <a:pt x="328422" y="675157"/>
                  </a:moveTo>
                  <a:lnTo>
                    <a:pt x="280165" y="672000"/>
                  </a:lnTo>
                  <a:lnTo>
                    <a:pt x="233060" y="661142"/>
                  </a:lnTo>
                  <a:lnTo>
                    <a:pt x="188010" y="643169"/>
                  </a:lnTo>
                  <a:lnTo>
                    <a:pt x="145917" y="618668"/>
                  </a:lnTo>
                  <a:lnTo>
                    <a:pt x="107681" y="588227"/>
                  </a:lnTo>
                  <a:lnTo>
                    <a:pt x="74205" y="552432"/>
                  </a:lnTo>
                  <a:lnTo>
                    <a:pt x="46391" y="511869"/>
                  </a:lnTo>
                  <a:lnTo>
                    <a:pt x="25141" y="467126"/>
                  </a:lnTo>
                  <a:lnTo>
                    <a:pt x="10662" y="425972"/>
                  </a:lnTo>
                  <a:lnTo>
                    <a:pt x="3053" y="381775"/>
                  </a:lnTo>
                  <a:lnTo>
                    <a:pt x="0" y="337578"/>
                  </a:lnTo>
                  <a:lnTo>
                    <a:pt x="3053" y="293381"/>
                  </a:lnTo>
                  <a:lnTo>
                    <a:pt x="10662" y="249185"/>
                  </a:lnTo>
                  <a:lnTo>
                    <a:pt x="25141" y="208030"/>
                  </a:lnTo>
                  <a:lnTo>
                    <a:pt x="46153" y="163400"/>
                  </a:lnTo>
                  <a:lnTo>
                    <a:pt x="74538" y="122413"/>
                  </a:lnTo>
                  <a:lnTo>
                    <a:pt x="109093" y="85953"/>
                  </a:lnTo>
                  <a:lnTo>
                    <a:pt x="148617" y="54904"/>
                  </a:lnTo>
                  <a:lnTo>
                    <a:pt x="191908" y="30149"/>
                  </a:lnTo>
                  <a:lnTo>
                    <a:pt x="237765" y="12572"/>
                  </a:lnTo>
                  <a:lnTo>
                    <a:pt x="284985" y="3054"/>
                  </a:lnTo>
                  <a:lnTo>
                    <a:pt x="328422" y="0"/>
                  </a:lnTo>
                  <a:lnTo>
                    <a:pt x="371096" y="3054"/>
                  </a:lnTo>
                  <a:lnTo>
                    <a:pt x="419870" y="13287"/>
                  </a:lnTo>
                  <a:lnTo>
                    <a:pt x="465220" y="30410"/>
                  </a:lnTo>
                  <a:lnTo>
                    <a:pt x="506801" y="53912"/>
                  </a:lnTo>
                  <a:lnTo>
                    <a:pt x="544272" y="83281"/>
                  </a:lnTo>
                  <a:lnTo>
                    <a:pt x="577288" y="118004"/>
                  </a:lnTo>
                  <a:lnTo>
                    <a:pt x="605507" y="157571"/>
                  </a:lnTo>
                  <a:lnTo>
                    <a:pt x="628587" y="201468"/>
                  </a:lnTo>
                  <a:lnTo>
                    <a:pt x="646183" y="249185"/>
                  </a:lnTo>
                  <a:lnTo>
                    <a:pt x="653041" y="293381"/>
                  </a:lnTo>
                  <a:lnTo>
                    <a:pt x="656081" y="337578"/>
                  </a:lnTo>
                  <a:lnTo>
                    <a:pt x="653041" y="381775"/>
                  </a:lnTo>
                  <a:lnTo>
                    <a:pt x="646183" y="425972"/>
                  </a:lnTo>
                  <a:lnTo>
                    <a:pt x="627700" y="474991"/>
                  </a:lnTo>
                  <a:lnTo>
                    <a:pt x="604239" y="519527"/>
                  </a:lnTo>
                  <a:lnTo>
                    <a:pt x="575799" y="559279"/>
                  </a:lnTo>
                  <a:lnTo>
                    <a:pt x="542379" y="593950"/>
                  </a:lnTo>
                  <a:lnTo>
                    <a:pt x="503980" y="623240"/>
                  </a:lnTo>
                  <a:lnTo>
                    <a:pt x="460601" y="646851"/>
                  </a:lnTo>
                  <a:lnTo>
                    <a:pt x="412242" y="664485"/>
                  </a:lnTo>
                  <a:lnTo>
                    <a:pt x="371096" y="672102"/>
                  </a:lnTo>
                  <a:lnTo>
                    <a:pt x="328422" y="6751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974298" y="5095745"/>
              <a:ext cx="656590" cy="675640"/>
            </a:xfrm>
            <a:custGeom>
              <a:avLst/>
              <a:gdLst/>
              <a:ahLst/>
              <a:cxnLst/>
              <a:rect l="l" t="t" r="r" b="b"/>
              <a:pathLst>
                <a:path w="656590" h="675639">
                  <a:moveTo>
                    <a:pt x="0" y="337578"/>
                  </a:moveTo>
                  <a:lnTo>
                    <a:pt x="3053" y="293381"/>
                  </a:lnTo>
                  <a:lnTo>
                    <a:pt x="10662" y="249185"/>
                  </a:lnTo>
                  <a:lnTo>
                    <a:pt x="25141" y="208030"/>
                  </a:lnTo>
                  <a:lnTo>
                    <a:pt x="46153" y="163400"/>
                  </a:lnTo>
                  <a:lnTo>
                    <a:pt x="74538" y="122413"/>
                  </a:lnTo>
                  <a:lnTo>
                    <a:pt x="109093" y="85953"/>
                  </a:lnTo>
                  <a:lnTo>
                    <a:pt x="148617" y="54904"/>
                  </a:lnTo>
                  <a:lnTo>
                    <a:pt x="191908" y="30149"/>
                  </a:lnTo>
                  <a:lnTo>
                    <a:pt x="237765" y="12572"/>
                  </a:lnTo>
                  <a:lnTo>
                    <a:pt x="284985" y="3054"/>
                  </a:lnTo>
                  <a:lnTo>
                    <a:pt x="328422" y="0"/>
                  </a:lnTo>
                  <a:lnTo>
                    <a:pt x="371096" y="3054"/>
                  </a:lnTo>
                  <a:lnTo>
                    <a:pt x="419870" y="13287"/>
                  </a:lnTo>
                  <a:lnTo>
                    <a:pt x="465220" y="30410"/>
                  </a:lnTo>
                  <a:lnTo>
                    <a:pt x="506801" y="53912"/>
                  </a:lnTo>
                  <a:lnTo>
                    <a:pt x="544272" y="83281"/>
                  </a:lnTo>
                  <a:lnTo>
                    <a:pt x="577288" y="118004"/>
                  </a:lnTo>
                  <a:lnTo>
                    <a:pt x="605507" y="157571"/>
                  </a:lnTo>
                  <a:lnTo>
                    <a:pt x="628587" y="201468"/>
                  </a:lnTo>
                  <a:lnTo>
                    <a:pt x="646183" y="249185"/>
                  </a:lnTo>
                  <a:lnTo>
                    <a:pt x="653041" y="293381"/>
                  </a:lnTo>
                  <a:lnTo>
                    <a:pt x="656081" y="337578"/>
                  </a:lnTo>
                  <a:lnTo>
                    <a:pt x="653041" y="381775"/>
                  </a:lnTo>
                  <a:lnTo>
                    <a:pt x="646183" y="425972"/>
                  </a:lnTo>
                  <a:lnTo>
                    <a:pt x="627700" y="474991"/>
                  </a:lnTo>
                  <a:lnTo>
                    <a:pt x="604239" y="519527"/>
                  </a:lnTo>
                  <a:lnTo>
                    <a:pt x="575799" y="559279"/>
                  </a:lnTo>
                  <a:lnTo>
                    <a:pt x="542379" y="593950"/>
                  </a:lnTo>
                  <a:lnTo>
                    <a:pt x="503980" y="623240"/>
                  </a:lnTo>
                  <a:lnTo>
                    <a:pt x="460601" y="646851"/>
                  </a:lnTo>
                  <a:lnTo>
                    <a:pt x="412242" y="664485"/>
                  </a:lnTo>
                  <a:lnTo>
                    <a:pt x="371096" y="672102"/>
                  </a:lnTo>
                  <a:lnTo>
                    <a:pt x="328422" y="675157"/>
                  </a:lnTo>
                  <a:lnTo>
                    <a:pt x="280165" y="672000"/>
                  </a:lnTo>
                  <a:lnTo>
                    <a:pt x="233060" y="661142"/>
                  </a:lnTo>
                  <a:lnTo>
                    <a:pt x="188010" y="643169"/>
                  </a:lnTo>
                  <a:lnTo>
                    <a:pt x="145917" y="618668"/>
                  </a:lnTo>
                  <a:lnTo>
                    <a:pt x="107681" y="588227"/>
                  </a:lnTo>
                  <a:lnTo>
                    <a:pt x="74205" y="552432"/>
                  </a:lnTo>
                  <a:lnTo>
                    <a:pt x="46391" y="511869"/>
                  </a:lnTo>
                  <a:lnTo>
                    <a:pt x="25141" y="467126"/>
                  </a:lnTo>
                  <a:lnTo>
                    <a:pt x="10662" y="425972"/>
                  </a:lnTo>
                  <a:lnTo>
                    <a:pt x="3053" y="381775"/>
                  </a:lnTo>
                  <a:lnTo>
                    <a:pt x="0" y="337578"/>
                  </a:lnTo>
                  <a:close/>
                </a:path>
              </a:pathLst>
            </a:custGeom>
            <a:ln w="269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549360" y="957143"/>
              <a:ext cx="330200" cy="2254250"/>
            </a:xfrm>
            <a:custGeom>
              <a:avLst/>
              <a:gdLst/>
              <a:ahLst/>
              <a:cxnLst/>
              <a:rect l="l" t="t" r="r" b="b"/>
              <a:pathLst>
                <a:path w="330200" h="2254250">
                  <a:moveTo>
                    <a:pt x="220224" y="0"/>
                  </a:moveTo>
                  <a:lnTo>
                    <a:pt x="329949" y="0"/>
                  </a:lnTo>
                  <a:lnTo>
                    <a:pt x="329949" y="1205530"/>
                  </a:lnTo>
                  <a:lnTo>
                    <a:pt x="0" y="1205530"/>
                  </a:lnTo>
                  <a:lnTo>
                    <a:pt x="0" y="2254072"/>
                  </a:lnTo>
                </a:path>
              </a:pathLst>
            </a:custGeom>
            <a:ln w="265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845023" y="951049"/>
              <a:ext cx="0" cy="13970"/>
            </a:xfrm>
            <a:custGeom>
              <a:avLst/>
              <a:gdLst/>
              <a:ahLst/>
              <a:cxnLst/>
              <a:rect l="l" t="t" r="r" b="b"/>
              <a:pathLst>
                <a:path h="13969">
                  <a:moveTo>
                    <a:pt x="-4429" y="6857"/>
                  </a:moveTo>
                  <a:lnTo>
                    <a:pt x="4429" y="6857"/>
                  </a:lnTo>
                </a:path>
              </a:pathLst>
            </a:custGeom>
            <a:ln w="13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345415" y="957157"/>
              <a:ext cx="0" cy="1205865"/>
            </a:xfrm>
            <a:custGeom>
              <a:avLst/>
              <a:gdLst/>
              <a:ahLst/>
              <a:cxnLst/>
              <a:rect l="l" t="t" r="r" b="b"/>
              <a:pathLst>
                <a:path h="1205864">
                  <a:moveTo>
                    <a:pt x="0" y="1205530"/>
                  </a:moveTo>
                  <a:lnTo>
                    <a:pt x="0" y="0"/>
                  </a:lnTo>
                </a:path>
              </a:pathLst>
            </a:custGeom>
            <a:ln w="2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345407" y="957143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20">
                  <a:moveTo>
                    <a:pt x="108961" y="0"/>
                  </a:moveTo>
                  <a:lnTo>
                    <a:pt x="0" y="0"/>
                  </a:lnTo>
                </a:path>
              </a:pathLst>
            </a:custGeom>
            <a:ln w="273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8084310" y="5260590"/>
            <a:ext cx="47815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00" b="1" spc="-40" dirty="0">
                <a:latin typeface="Comic Sans MS"/>
                <a:cs typeface="Comic Sans MS"/>
              </a:rPr>
              <a:t>59N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6011402" y="6451362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0" y="0"/>
                </a:moveTo>
                <a:lnTo>
                  <a:pt x="183646" y="0"/>
                </a:lnTo>
              </a:path>
            </a:pathLst>
          </a:custGeom>
          <a:ln w="273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21485" y="6356875"/>
            <a:ext cx="365125" cy="0"/>
          </a:xfrm>
          <a:custGeom>
            <a:avLst/>
            <a:gdLst/>
            <a:ahLst/>
            <a:cxnLst/>
            <a:rect l="l" t="t" r="r" b="b"/>
            <a:pathLst>
              <a:path w="365125">
                <a:moveTo>
                  <a:pt x="0" y="0"/>
                </a:moveTo>
                <a:lnTo>
                  <a:pt x="365002" y="0"/>
                </a:lnTo>
              </a:path>
            </a:pathLst>
          </a:custGeom>
          <a:ln w="273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5027662" y="2116963"/>
            <a:ext cx="2021839" cy="4285615"/>
            <a:chOff x="5027662" y="2116963"/>
            <a:chExt cx="2021839" cy="4285615"/>
          </a:xfrm>
        </p:grpSpPr>
        <p:sp>
          <p:nvSpPr>
            <p:cNvPr id="41" name="object 41"/>
            <p:cNvSpPr/>
            <p:nvPr/>
          </p:nvSpPr>
          <p:spPr>
            <a:xfrm>
              <a:off x="5830044" y="6264674"/>
              <a:ext cx="546735" cy="0"/>
            </a:xfrm>
            <a:custGeom>
              <a:avLst/>
              <a:gdLst/>
              <a:ahLst/>
              <a:cxnLst/>
              <a:rect l="l" t="t" r="r" b="b"/>
              <a:pathLst>
                <a:path w="546735">
                  <a:moveTo>
                    <a:pt x="0" y="0"/>
                  </a:moveTo>
                  <a:lnTo>
                    <a:pt x="546358" y="0"/>
                  </a:lnTo>
                </a:path>
              </a:pathLst>
            </a:custGeom>
            <a:ln w="273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103604" y="5888225"/>
              <a:ext cx="0" cy="376555"/>
            </a:xfrm>
            <a:custGeom>
              <a:avLst/>
              <a:gdLst/>
              <a:ahLst/>
              <a:cxnLst/>
              <a:rect l="l" t="t" r="r" b="b"/>
              <a:pathLst>
                <a:path h="376554">
                  <a:moveTo>
                    <a:pt x="0" y="0"/>
                  </a:moveTo>
                  <a:lnTo>
                    <a:pt x="0" y="376436"/>
                  </a:lnTo>
                </a:path>
              </a:pathLst>
            </a:custGeom>
            <a:ln w="2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107401" y="2116963"/>
              <a:ext cx="0" cy="1092835"/>
            </a:xfrm>
            <a:custGeom>
              <a:avLst/>
              <a:gdLst/>
              <a:ahLst/>
              <a:cxnLst/>
              <a:rect l="l" t="t" r="r" b="b"/>
              <a:pathLst>
                <a:path h="1092835">
                  <a:moveTo>
                    <a:pt x="0" y="0"/>
                  </a:moveTo>
                  <a:lnTo>
                    <a:pt x="0" y="1092741"/>
                  </a:lnTo>
                  <a:lnTo>
                    <a:pt x="0" y="1077494"/>
                  </a:lnTo>
                </a:path>
              </a:pathLst>
            </a:custGeom>
            <a:ln w="2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932902" y="5997951"/>
              <a:ext cx="119380" cy="0"/>
            </a:xfrm>
            <a:custGeom>
              <a:avLst/>
              <a:gdLst/>
              <a:ahLst/>
              <a:cxnLst/>
              <a:rect l="l" t="t" r="r" b="b"/>
              <a:pathLst>
                <a:path w="119379">
                  <a:moveTo>
                    <a:pt x="0" y="0"/>
                  </a:moveTo>
                  <a:lnTo>
                    <a:pt x="118872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125690" y="5997951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10">
                  <a:moveTo>
                    <a:pt x="0" y="0"/>
                  </a:moveTo>
                  <a:lnTo>
                    <a:pt x="118109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317715" y="5997951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10">
                  <a:moveTo>
                    <a:pt x="0" y="0"/>
                  </a:moveTo>
                  <a:lnTo>
                    <a:pt x="118109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509753" y="5997951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09">
                  <a:moveTo>
                    <a:pt x="0" y="0"/>
                  </a:moveTo>
                  <a:lnTo>
                    <a:pt x="118109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701778" y="5997951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09">
                  <a:moveTo>
                    <a:pt x="0" y="0"/>
                  </a:moveTo>
                  <a:lnTo>
                    <a:pt x="118109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893803" y="5997951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09">
                  <a:moveTo>
                    <a:pt x="0" y="0"/>
                  </a:moveTo>
                  <a:lnTo>
                    <a:pt x="118109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041632" y="5830315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20">
                  <a:moveTo>
                    <a:pt x="0" y="121916"/>
                  </a:moveTo>
                  <a:lnTo>
                    <a:pt x="0" y="0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041632" y="5632945"/>
              <a:ext cx="0" cy="121285"/>
            </a:xfrm>
            <a:custGeom>
              <a:avLst/>
              <a:gdLst/>
              <a:ahLst/>
              <a:cxnLst/>
              <a:rect l="l" t="t" r="r" b="b"/>
              <a:pathLst>
                <a:path h="121285">
                  <a:moveTo>
                    <a:pt x="0" y="121156"/>
                  </a:moveTo>
                  <a:lnTo>
                    <a:pt x="0" y="0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041632" y="5434816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20">
                  <a:moveTo>
                    <a:pt x="0" y="121916"/>
                  </a:moveTo>
                  <a:lnTo>
                    <a:pt x="0" y="0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041632" y="5236672"/>
              <a:ext cx="0" cy="122555"/>
            </a:xfrm>
            <a:custGeom>
              <a:avLst/>
              <a:gdLst/>
              <a:ahLst/>
              <a:cxnLst/>
              <a:rect l="l" t="t" r="r" b="b"/>
              <a:pathLst>
                <a:path h="122554">
                  <a:moveTo>
                    <a:pt x="0" y="121929"/>
                  </a:moveTo>
                  <a:lnTo>
                    <a:pt x="0" y="0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041632" y="5039315"/>
              <a:ext cx="0" cy="121285"/>
            </a:xfrm>
            <a:custGeom>
              <a:avLst/>
              <a:gdLst/>
              <a:ahLst/>
              <a:cxnLst/>
              <a:rect l="l" t="t" r="r" b="b"/>
              <a:pathLst>
                <a:path h="121285">
                  <a:moveTo>
                    <a:pt x="0" y="121156"/>
                  </a:moveTo>
                  <a:lnTo>
                    <a:pt x="0" y="0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027153" y="4856421"/>
              <a:ext cx="14604" cy="106680"/>
            </a:xfrm>
            <a:custGeom>
              <a:avLst/>
              <a:gdLst/>
              <a:ahLst/>
              <a:cxnLst/>
              <a:rect l="l" t="t" r="r" b="b"/>
              <a:pathLst>
                <a:path w="14604" h="106679">
                  <a:moveTo>
                    <a:pt x="14478" y="106682"/>
                  </a:moveTo>
                  <a:lnTo>
                    <a:pt x="14478" y="0"/>
                  </a:lnTo>
                  <a:lnTo>
                    <a:pt x="0" y="0"/>
                  </a:lnTo>
                </a:path>
              </a:pathLst>
            </a:custGeom>
            <a:ln w="1477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835142" y="4856424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09">
                  <a:moveTo>
                    <a:pt x="118109" y="0"/>
                  </a:moveTo>
                  <a:lnTo>
                    <a:pt x="0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643105" y="4856424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09">
                  <a:moveTo>
                    <a:pt x="118109" y="0"/>
                  </a:moveTo>
                  <a:lnTo>
                    <a:pt x="0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450316" y="4856424"/>
              <a:ext cx="119380" cy="0"/>
            </a:xfrm>
            <a:custGeom>
              <a:avLst/>
              <a:gdLst/>
              <a:ahLst/>
              <a:cxnLst/>
              <a:rect l="l" t="t" r="r" b="b"/>
              <a:pathLst>
                <a:path w="119379">
                  <a:moveTo>
                    <a:pt x="118872" y="0"/>
                  </a:moveTo>
                  <a:lnTo>
                    <a:pt x="0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258293" y="4856424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10">
                  <a:moveTo>
                    <a:pt x="118109" y="0"/>
                  </a:moveTo>
                  <a:lnTo>
                    <a:pt x="0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066255" y="4856424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10">
                  <a:moveTo>
                    <a:pt x="118109" y="0"/>
                  </a:moveTo>
                  <a:lnTo>
                    <a:pt x="0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932896" y="4856424"/>
              <a:ext cx="59690" cy="60960"/>
            </a:xfrm>
            <a:custGeom>
              <a:avLst/>
              <a:gdLst/>
              <a:ahLst/>
              <a:cxnLst/>
              <a:rect l="l" t="t" r="r" b="b"/>
              <a:pathLst>
                <a:path w="59689" h="60960">
                  <a:moveTo>
                    <a:pt x="59442" y="0"/>
                  </a:moveTo>
                  <a:lnTo>
                    <a:pt x="0" y="0"/>
                  </a:lnTo>
                  <a:lnTo>
                    <a:pt x="0" y="60964"/>
                  </a:lnTo>
                </a:path>
              </a:pathLst>
            </a:custGeom>
            <a:ln w="1498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932890" y="4993583"/>
              <a:ext cx="0" cy="122555"/>
            </a:xfrm>
            <a:custGeom>
              <a:avLst/>
              <a:gdLst/>
              <a:ahLst/>
              <a:cxnLst/>
              <a:rect l="l" t="t" r="r" b="b"/>
              <a:pathLst>
                <a:path h="122554">
                  <a:moveTo>
                    <a:pt x="0" y="0"/>
                  </a:moveTo>
                  <a:lnTo>
                    <a:pt x="0" y="121929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932890" y="5190951"/>
              <a:ext cx="0" cy="122555"/>
            </a:xfrm>
            <a:custGeom>
              <a:avLst/>
              <a:gdLst/>
              <a:ahLst/>
              <a:cxnLst/>
              <a:rect l="l" t="t" r="r" b="b"/>
              <a:pathLst>
                <a:path h="122554">
                  <a:moveTo>
                    <a:pt x="0" y="0"/>
                  </a:moveTo>
                  <a:lnTo>
                    <a:pt x="0" y="121929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932890" y="5389082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20">
                  <a:moveTo>
                    <a:pt x="0" y="0"/>
                  </a:moveTo>
                  <a:lnTo>
                    <a:pt x="0" y="121916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932890" y="5587212"/>
              <a:ext cx="0" cy="122555"/>
            </a:xfrm>
            <a:custGeom>
              <a:avLst/>
              <a:gdLst/>
              <a:ahLst/>
              <a:cxnLst/>
              <a:rect l="l" t="t" r="r" b="b"/>
              <a:pathLst>
                <a:path h="122554">
                  <a:moveTo>
                    <a:pt x="0" y="0"/>
                  </a:moveTo>
                  <a:lnTo>
                    <a:pt x="0" y="121929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932890" y="5784594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20">
                  <a:moveTo>
                    <a:pt x="0" y="0"/>
                  </a:moveTo>
                  <a:lnTo>
                    <a:pt x="0" y="121916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932890" y="598272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-7383" y="7617"/>
                  </a:moveTo>
                  <a:lnTo>
                    <a:pt x="7383" y="7617"/>
                  </a:lnTo>
                </a:path>
              </a:pathLst>
            </a:custGeom>
            <a:ln w="1523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049743" y="3211199"/>
              <a:ext cx="625475" cy="3073400"/>
            </a:xfrm>
            <a:custGeom>
              <a:avLst/>
              <a:gdLst/>
              <a:ahLst/>
              <a:cxnLst/>
              <a:rect l="l" t="t" r="r" b="b"/>
              <a:pathLst>
                <a:path w="625475" h="3073400">
                  <a:moveTo>
                    <a:pt x="624849" y="0"/>
                  </a:moveTo>
                  <a:lnTo>
                    <a:pt x="0" y="1066825"/>
                  </a:lnTo>
                  <a:lnTo>
                    <a:pt x="344430" y="1066825"/>
                  </a:lnTo>
                  <a:lnTo>
                    <a:pt x="0" y="2129062"/>
                  </a:lnTo>
                  <a:lnTo>
                    <a:pt x="344430" y="2129062"/>
                  </a:lnTo>
                  <a:lnTo>
                    <a:pt x="38105" y="3073199"/>
                  </a:lnTo>
                </a:path>
              </a:pathLst>
            </a:custGeom>
            <a:ln w="38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027662" y="6244496"/>
              <a:ext cx="131445" cy="158115"/>
            </a:xfrm>
            <a:custGeom>
              <a:avLst/>
              <a:gdLst/>
              <a:ahLst/>
              <a:cxnLst/>
              <a:rect l="l" t="t" r="r" b="b"/>
              <a:pathLst>
                <a:path w="131445" h="158114">
                  <a:moveTo>
                    <a:pt x="131065" y="44194"/>
                  </a:moveTo>
                  <a:lnTo>
                    <a:pt x="0" y="0"/>
                  </a:lnTo>
                  <a:lnTo>
                    <a:pt x="22098" y="157729"/>
                  </a:lnTo>
                  <a:lnTo>
                    <a:pt x="131065" y="4419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6657838" y="6059234"/>
            <a:ext cx="1963420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spc="-55" dirty="0">
                <a:solidFill>
                  <a:srgbClr val="0000FF"/>
                </a:solidFill>
                <a:latin typeface="Comic Sans MS"/>
                <a:cs typeface="Comic Sans MS"/>
              </a:rPr>
              <a:t>TRAFO</a:t>
            </a:r>
            <a:r>
              <a:rPr sz="2400" b="1" spc="-9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b="1" spc="-50" dirty="0">
                <a:solidFill>
                  <a:srgbClr val="0000FF"/>
                </a:solidFill>
                <a:latin typeface="Comic Sans MS"/>
                <a:cs typeface="Comic Sans MS"/>
              </a:rPr>
              <a:t>GND.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71" name="object 71"/>
          <p:cNvSpPr txBox="1">
            <a:spLocks noGrp="1"/>
          </p:cNvSpPr>
          <p:nvPr>
            <p:ph type="title"/>
          </p:nvPr>
        </p:nvSpPr>
        <p:spPr>
          <a:xfrm>
            <a:off x="7076011" y="1082622"/>
            <a:ext cx="1285875" cy="755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16205">
              <a:lnSpc>
                <a:spcPct val="100000"/>
              </a:lnSpc>
              <a:spcBef>
                <a:spcPts val="95"/>
              </a:spcBef>
            </a:pPr>
            <a:r>
              <a:rPr sz="2400" spc="-60" dirty="0">
                <a:solidFill>
                  <a:srgbClr val="0000FF"/>
                </a:solidFill>
                <a:latin typeface="Comic Sans MS"/>
                <a:cs typeface="Comic Sans MS"/>
              </a:rPr>
              <a:t>TRAFO </a:t>
            </a:r>
            <a:r>
              <a:rPr sz="2400" spc="-103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spc="-60" dirty="0">
                <a:solidFill>
                  <a:srgbClr val="0000FF"/>
                </a:solidFill>
                <a:latin typeface="Comic Sans MS"/>
                <a:cs typeface="Comic Sans MS"/>
              </a:rPr>
              <a:t>U</a:t>
            </a:r>
            <a:r>
              <a:rPr sz="2400" spc="-55" dirty="0">
                <a:solidFill>
                  <a:srgbClr val="0000FF"/>
                </a:solidFill>
                <a:latin typeface="Comic Sans MS"/>
                <a:cs typeface="Comic Sans MS"/>
              </a:rPr>
              <a:t>N</a:t>
            </a:r>
            <a:r>
              <a:rPr sz="2400" spc="-60" dirty="0">
                <a:solidFill>
                  <a:srgbClr val="0000FF"/>
                </a:solidFill>
                <a:latin typeface="Comic Sans MS"/>
                <a:cs typeface="Comic Sans MS"/>
              </a:rPr>
              <a:t>IDAD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330147" y="1149458"/>
            <a:ext cx="416052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36600" algn="l"/>
                <a:tab pos="2217420" algn="l"/>
                <a:tab pos="3332479" algn="l"/>
              </a:tabLst>
            </a:pPr>
            <a:r>
              <a:rPr sz="2600" spc="-5" dirty="0">
                <a:latin typeface="Comic Sans MS"/>
                <a:cs typeface="Comic Sans MS"/>
              </a:rPr>
              <a:t>L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tensió</a:t>
            </a:r>
            <a:r>
              <a:rPr sz="2600" dirty="0">
                <a:latin typeface="Comic Sans MS"/>
                <a:cs typeface="Comic Sans MS"/>
              </a:rPr>
              <a:t>n	</a:t>
            </a:r>
            <a:r>
              <a:rPr sz="2600" spc="-5" dirty="0">
                <a:latin typeface="Comic Sans MS"/>
                <a:cs typeface="Comic Sans MS"/>
              </a:rPr>
              <a:t>tota</a:t>
            </a:r>
            <a:r>
              <a:rPr sz="2600" dirty="0">
                <a:latin typeface="Comic Sans MS"/>
                <a:cs typeface="Comic Sans MS"/>
              </a:rPr>
              <a:t>l	</a:t>
            </a:r>
            <a:r>
              <a:rPr sz="2600" spc="-5" dirty="0">
                <a:latin typeface="Comic Sans MS"/>
                <a:cs typeface="Comic Sans MS"/>
              </a:rPr>
              <a:t>fase-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30147" y="1545551"/>
            <a:ext cx="4161154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0955" algn="l"/>
                <a:tab pos="2226310" algn="l"/>
                <a:tab pos="3978910" algn="l"/>
              </a:tabLst>
            </a:pPr>
            <a:r>
              <a:rPr sz="2600" spc="-5" dirty="0">
                <a:latin typeface="Comic Sans MS"/>
                <a:cs typeface="Comic Sans MS"/>
              </a:rPr>
              <a:t>neutr</a:t>
            </a:r>
            <a:r>
              <a:rPr sz="2600" dirty="0">
                <a:latin typeface="Comic Sans MS"/>
                <a:cs typeface="Comic Sans MS"/>
              </a:rPr>
              <a:t>o	</a:t>
            </a:r>
            <a:r>
              <a:rPr sz="2600" spc="-5" dirty="0">
                <a:latin typeface="Comic Sans MS"/>
                <a:cs typeface="Comic Sans MS"/>
              </a:rPr>
              <a:t>ser</a:t>
            </a:r>
            <a:r>
              <a:rPr sz="2600" dirty="0">
                <a:latin typeface="Comic Sans MS"/>
                <a:cs typeface="Comic Sans MS"/>
              </a:rPr>
              <a:t>á	</a:t>
            </a:r>
            <a:r>
              <a:rPr sz="2600" spc="-5" dirty="0">
                <a:latin typeface="Comic Sans MS"/>
                <a:cs typeface="Comic Sans MS"/>
              </a:rPr>
              <a:t>imprimid</a:t>
            </a:r>
            <a:r>
              <a:rPr sz="2600" dirty="0">
                <a:latin typeface="Comic Sans MS"/>
                <a:cs typeface="Comic Sans MS"/>
              </a:rPr>
              <a:t>a	a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30147" y="1941643"/>
            <a:ext cx="4163060" cy="1610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través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dispositivo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 puesta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 SLG en las terminales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30147" y="3721080"/>
            <a:ext cx="416306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54050" algn="l"/>
                <a:tab pos="2051685" algn="l"/>
                <a:tab pos="3011805" algn="l"/>
              </a:tabLst>
            </a:pPr>
            <a:r>
              <a:rPr sz="2600" spc="-5" dirty="0">
                <a:latin typeface="Comic Sans MS"/>
                <a:cs typeface="Comic Sans MS"/>
              </a:rPr>
              <a:t>L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tensió</a:t>
            </a:r>
            <a:r>
              <a:rPr sz="2600" dirty="0">
                <a:latin typeface="Comic Sans MS"/>
                <a:cs typeface="Comic Sans MS"/>
              </a:rPr>
              <a:t>n	s</a:t>
            </a:r>
            <a:r>
              <a:rPr sz="2600" spc="-5" dirty="0">
                <a:latin typeface="Comic Sans MS"/>
                <a:cs typeface="Comic Sans MS"/>
              </a:rPr>
              <a:t>er</a:t>
            </a:r>
            <a:r>
              <a:rPr sz="2600" dirty="0">
                <a:latin typeface="Comic Sans MS"/>
                <a:cs typeface="Comic Sans MS"/>
              </a:rPr>
              <a:t>á	</a:t>
            </a:r>
            <a:r>
              <a:rPr sz="2600" spc="-10" dirty="0">
                <a:latin typeface="Comic Sans MS"/>
                <a:cs typeface="Comic Sans MS"/>
              </a:rPr>
              <a:t>m</a:t>
            </a:r>
            <a:r>
              <a:rPr sz="2600" spc="-5" dirty="0">
                <a:latin typeface="Comic Sans MS"/>
                <a:cs typeface="Comic Sans MS"/>
              </a:rPr>
              <a:t>áxima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330147" y="4117173"/>
            <a:ext cx="4163060" cy="121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terminales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disminuirá en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magnitud</a:t>
            </a:r>
            <a:r>
              <a:rPr sz="2600" spc="60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6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medida</a:t>
            </a:r>
            <a:r>
              <a:rPr sz="2600" spc="6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spc="60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la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330147" y="5305444"/>
            <a:ext cx="416179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41400" algn="l"/>
                <a:tab pos="1727835" algn="l"/>
                <a:tab pos="3009265" algn="l"/>
                <a:tab pos="3728720" algn="l"/>
              </a:tabLst>
            </a:pPr>
            <a:r>
              <a:rPr sz="2600" spc="-5" dirty="0">
                <a:latin typeface="Comic Sans MS"/>
                <a:cs typeface="Comic Sans MS"/>
              </a:rPr>
              <a:t>fall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s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10" dirty="0">
                <a:latin typeface="Comic Sans MS"/>
                <a:cs typeface="Comic Sans MS"/>
              </a:rPr>
              <a:t>m</a:t>
            </a:r>
            <a:r>
              <a:rPr sz="2600" spc="-5" dirty="0">
                <a:latin typeface="Comic Sans MS"/>
                <a:cs typeface="Comic Sans MS"/>
              </a:rPr>
              <a:t>uev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d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330147" y="5701536"/>
            <a:ext cx="4162425" cy="818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875155" algn="l"/>
                <a:tab pos="2586355" algn="l"/>
              </a:tabLst>
            </a:pPr>
            <a:r>
              <a:rPr sz="2600" spc="-5" dirty="0">
                <a:latin typeface="Comic Sans MS"/>
                <a:cs typeface="Comic Sans MS"/>
              </a:rPr>
              <a:t>terminale</a:t>
            </a:r>
            <a:r>
              <a:rPr sz="2600" dirty="0">
                <a:latin typeface="Comic Sans MS"/>
                <a:cs typeface="Comic Sans MS"/>
              </a:rPr>
              <a:t>s	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l	</a:t>
            </a:r>
            <a:r>
              <a:rPr sz="2600" spc="-10" dirty="0">
                <a:latin typeface="Comic Sans MS"/>
                <a:cs typeface="Comic Sans MS"/>
              </a:rPr>
              <a:t>g</a:t>
            </a:r>
            <a:r>
              <a:rPr sz="2600" spc="-5" dirty="0">
                <a:latin typeface="Comic Sans MS"/>
                <a:cs typeface="Comic Sans MS"/>
              </a:rPr>
              <a:t>enerador  hacia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neutro.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360161" y="2471825"/>
            <a:ext cx="1059815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44500" algn="l"/>
                <a:tab pos="894715" algn="l"/>
              </a:tabLst>
            </a:pPr>
            <a:r>
              <a:rPr sz="2400" b="1" spc="-45" dirty="0">
                <a:solidFill>
                  <a:srgbClr val="808000"/>
                </a:solidFill>
                <a:latin typeface="Comic Sans MS"/>
                <a:cs typeface="Comic Sans MS"/>
              </a:rPr>
              <a:t>a	b	</a:t>
            </a:r>
            <a:r>
              <a:rPr sz="2400" b="1" spc="-40" dirty="0">
                <a:solidFill>
                  <a:srgbClr val="808000"/>
                </a:solidFill>
                <a:latin typeface="Comic Sans MS"/>
                <a:cs typeface="Comic Sans MS"/>
              </a:rPr>
              <a:t>c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88395" y="3603294"/>
            <a:ext cx="1881505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spc="-55" dirty="0">
                <a:solidFill>
                  <a:srgbClr val="0000FF"/>
                </a:solidFill>
                <a:latin typeface="Comic Sans MS"/>
                <a:cs typeface="Comic Sans MS"/>
              </a:rPr>
              <a:t>GENERADOR</a:t>
            </a:r>
            <a:endParaRPr sz="2400">
              <a:latin typeface="Comic Sans MS"/>
              <a:cs typeface="Comic Sans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229576" y="819777"/>
            <a:ext cx="3415029" cy="5078095"/>
            <a:chOff x="5229576" y="819777"/>
            <a:chExt cx="3415029" cy="5078095"/>
          </a:xfrm>
        </p:grpSpPr>
        <p:sp>
          <p:nvSpPr>
            <p:cNvPr id="6" name="object 6"/>
            <p:cNvSpPr/>
            <p:nvPr/>
          </p:nvSpPr>
          <p:spPr>
            <a:xfrm>
              <a:off x="5993248" y="3211244"/>
              <a:ext cx="118745" cy="1240790"/>
            </a:xfrm>
            <a:custGeom>
              <a:avLst/>
              <a:gdLst/>
              <a:ahLst/>
              <a:cxnLst/>
              <a:rect l="l" t="t" r="r" b="b"/>
              <a:pathLst>
                <a:path w="118745" h="1240789">
                  <a:moveTo>
                    <a:pt x="118727" y="986068"/>
                  </a:moveTo>
                  <a:lnTo>
                    <a:pt x="56299" y="970055"/>
                  </a:lnTo>
                  <a:lnTo>
                    <a:pt x="9791" y="915591"/>
                  </a:lnTo>
                  <a:lnTo>
                    <a:pt x="536" y="881004"/>
                  </a:lnTo>
                  <a:lnTo>
                    <a:pt x="592" y="845103"/>
                  </a:lnTo>
                  <a:lnTo>
                    <a:pt x="28568" y="780131"/>
                  </a:lnTo>
                  <a:lnTo>
                    <a:pt x="93586" y="742218"/>
                  </a:lnTo>
                  <a:lnTo>
                    <a:pt x="118727" y="739177"/>
                  </a:lnTo>
                  <a:lnTo>
                    <a:pt x="93586" y="737643"/>
                  </a:lnTo>
                  <a:lnTo>
                    <a:pt x="55924" y="722811"/>
                  </a:lnTo>
                  <a:lnTo>
                    <a:pt x="27819" y="699055"/>
                  </a:lnTo>
                  <a:lnTo>
                    <a:pt x="9210" y="668894"/>
                  </a:lnTo>
                  <a:lnTo>
                    <a:pt x="37" y="634849"/>
                  </a:lnTo>
                  <a:lnTo>
                    <a:pt x="238" y="599439"/>
                  </a:lnTo>
                  <a:lnTo>
                    <a:pt x="28525" y="534606"/>
                  </a:lnTo>
                  <a:lnTo>
                    <a:pt x="93586" y="494554"/>
                  </a:lnTo>
                  <a:lnTo>
                    <a:pt x="118727" y="493034"/>
                  </a:lnTo>
                  <a:lnTo>
                    <a:pt x="93586" y="491513"/>
                  </a:lnTo>
                  <a:lnTo>
                    <a:pt x="55925" y="476213"/>
                  </a:lnTo>
                  <a:lnTo>
                    <a:pt x="27823" y="452091"/>
                  </a:lnTo>
                  <a:lnTo>
                    <a:pt x="9218" y="421665"/>
                  </a:lnTo>
                  <a:lnTo>
                    <a:pt x="49" y="387450"/>
                  </a:lnTo>
                  <a:lnTo>
                    <a:pt x="254" y="351965"/>
                  </a:lnTo>
                  <a:lnTo>
                    <a:pt x="28541" y="287252"/>
                  </a:lnTo>
                  <a:lnTo>
                    <a:pt x="93586" y="247664"/>
                  </a:lnTo>
                  <a:lnTo>
                    <a:pt x="118727" y="246143"/>
                  </a:lnTo>
                  <a:lnTo>
                    <a:pt x="93586" y="244609"/>
                  </a:lnTo>
                  <a:lnTo>
                    <a:pt x="55987" y="229287"/>
                  </a:lnTo>
                  <a:lnTo>
                    <a:pt x="27884" y="205240"/>
                  </a:lnTo>
                  <a:lnTo>
                    <a:pt x="9235" y="174956"/>
                  </a:lnTo>
                  <a:lnTo>
                    <a:pt x="0" y="140921"/>
                  </a:lnTo>
                  <a:lnTo>
                    <a:pt x="136" y="105622"/>
                  </a:lnTo>
                  <a:lnTo>
                    <a:pt x="9605" y="71547"/>
                  </a:lnTo>
                  <a:lnTo>
                    <a:pt x="28363" y="41183"/>
                  </a:lnTo>
                  <a:lnTo>
                    <a:pt x="56371" y="17016"/>
                  </a:lnTo>
                  <a:lnTo>
                    <a:pt x="93586" y="1533"/>
                  </a:lnTo>
                  <a:lnTo>
                    <a:pt x="118727" y="0"/>
                  </a:lnTo>
                </a:path>
                <a:path w="118745" h="1240789">
                  <a:moveTo>
                    <a:pt x="118727" y="986068"/>
                  </a:moveTo>
                  <a:lnTo>
                    <a:pt x="118727" y="1240589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556003" y="3211244"/>
              <a:ext cx="118745" cy="1240790"/>
            </a:xfrm>
            <a:custGeom>
              <a:avLst/>
              <a:gdLst/>
              <a:ahLst/>
              <a:cxnLst/>
              <a:rect l="l" t="t" r="r" b="b"/>
              <a:pathLst>
                <a:path w="118745" h="1240789">
                  <a:moveTo>
                    <a:pt x="118584" y="986068"/>
                  </a:moveTo>
                  <a:lnTo>
                    <a:pt x="56124" y="970212"/>
                  </a:lnTo>
                  <a:lnTo>
                    <a:pt x="9584" y="915735"/>
                  </a:lnTo>
                  <a:lnTo>
                    <a:pt x="326" y="881047"/>
                  </a:lnTo>
                  <a:lnTo>
                    <a:pt x="386" y="845030"/>
                  </a:lnTo>
                  <a:lnTo>
                    <a:pt x="28387" y="779919"/>
                  </a:lnTo>
                  <a:lnTo>
                    <a:pt x="93443" y="742218"/>
                  </a:lnTo>
                  <a:lnTo>
                    <a:pt x="118584" y="739177"/>
                  </a:lnTo>
                  <a:lnTo>
                    <a:pt x="93443" y="737643"/>
                  </a:lnTo>
                  <a:lnTo>
                    <a:pt x="56182" y="723511"/>
                  </a:lnTo>
                  <a:lnTo>
                    <a:pt x="9503" y="669960"/>
                  </a:lnTo>
                  <a:lnTo>
                    <a:pt x="63" y="600057"/>
                  </a:lnTo>
                  <a:lnTo>
                    <a:pt x="9350" y="565486"/>
                  </a:lnTo>
                  <a:lnTo>
                    <a:pt x="27998" y="534642"/>
                  </a:lnTo>
                  <a:lnTo>
                    <a:pt x="56023" y="510130"/>
                  </a:lnTo>
                  <a:lnTo>
                    <a:pt x="93443" y="494554"/>
                  </a:lnTo>
                  <a:lnTo>
                    <a:pt x="118584" y="493034"/>
                  </a:lnTo>
                  <a:lnTo>
                    <a:pt x="93443" y="491513"/>
                  </a:lnTo>
                  <a:lnTo>
                    <a:pt x="55912" y="476786"/>
                  </a:lnTo>
                  <a:lnTo>
                    <a:pt x="27881" y="452827"/>
                  </a:lnTo>
                  <a:lnTo>
                    <a:pt x="9300" y="422266"/>
                  </a:lnTo>
                  <a:lnTo>
                    <a:pt x="119" y="387737"/>
                  </a:lnTo>
                  <a:lnTo>
                    <a:pt x="287" y="351869"/>
                  </a:lnTo>
                  <a:lnTo>
                    <a:pt x="28469" y="286650"/>
                  </a:lnTo>
                  <a:lnTo>
                    <a:pt x="93443" y="247664"/>
                  </a:lnTo>
                  <a:lnTo>
                    <a:pt x="118584" y="246143"/>
                  </a:lnTo>
                  <a:lnTo>
                    <a:pt x="93443" y="244609"/>
                  </a:lnTo>
                  <a:lnTo>
                    <a:pt x="55900" y="229740"/>
                  </a:lnTo>
                  <a:lnTo>
                    <a:pt x="27839" y="205805"/>
                  </a:lnTo>
                  <a:lnTo>
                    <a:pt x="9220" y="175388"/>
                  </a:lnTo>
                  <a:lnTo>
                    <a:pt x="0" y="141075"/>
                  </a:lnTo>
                  <a:lnTo>
                    <a:pt x="138" y="105450"/>
                  </a:lnTo>
                  <a:lnTo>
                    <a:pt x="9592" y="71098"/>
                  </a:lnTo>
                  <a:lnTo>
                    <a:pt x="28322" y="40604"/>
                  </a:lnTo>
                  <a:lnTo>
                    <a:pt x="56286" y="16555"/>
                  </a:lnTo>
                  <a:lnTo>
                    <a:pt x="93443" y="1533"/>
                  </a:lnTo>
                  <a:lnTo>
                    <a:pt x="118584" y="0"/>
                  </a:lnTo>
                </a:path>
                <a:path w="118745" h="1240789">
                  <a:moveTo>
                    <a:pt x="118584" y="986068"/>
                  </a:moveTo>
                  <a:lnTo>
                    <a:pt x="118584" y="1240589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454361" y="833747"/>
              <a:ext cx="1137285" cy="121920"/>
            </a:xfrm>
            <a:custGeom>
              <a:avLst/>
              <a:gdLst/>
              <a:ahLst/>
              <a:cxnLst/>
              <a:rect l="l" t="t" r="r" b="b"/>
              <a:pathLst>
                <a:path w="1137284" h="121919">
                  <a:moveTo>
                    <a:pt x="179065" y="121872"/>
                  </a:moveTo>
                  <a:lnTo>
                    <a:pt x="194952" y="57479"/>
                  </a:lnTo>
                  <a:lnTo>
                    <a:pt x="247774" y="9590"/>
                  </a:lnTo>
                  <a:lnTo>
                    <a:pt x="281174" y="114"/>
                  </a:lnTo>
                  <a:lnTo>
                    <a:pt x="315858" y="235"/>
                  </a:lnTo>
                  <a:lnTo>
                    <a:pt x="378953" y="29123"/>
                  </a:lnTo>
                  <a:lnTo>
                    <a:pt x="416810" y="95965"/>
                  </a:lnTo>
                  <a:lnTo>
                    <a:pt x="418337" y="121872"/>
                  </a:lnTo>
                  <a:lnTo>
                    <a:pt x="419864" y="95965"/>
                  </a:lnTo>
                  <a:lnTo>
                    <a:pt x="434346" y="57570"/>
                  </a:lnTo>
                  <a:lnTo>
                    <a:pt x="457691" y="28817"/>
                  </a:lnTo>
                  <a:lnTo>
                    <a:pt x="487360" y="9688"/>
                  </a:lnTo>
                  <a:lnTo>
                    <a:pt x="520815" y="163"/>
                  </a:lnTo>
                  <a:lnTo>
                    <a:pt x="555520" y="224"/>
                  </a:lnTo>
                  <a:lnTo>
                    <a:pt x="618527" y="29033"/>
                  </a:lnTo>
                  <a:lnTo>
                    <a:pt x="656082" y="95965"/>
                  </a:lnTo>
                  <a:lnTo>
                    <a:pt x="657608" y="121872"/>
                  </a:lnTo>
                  <a:lnTo>
                    <a:pt x="659123" y="95965"/>
                  </a:lnTo>
                  <a:lnTo>
                    <a:pt x="673783" y="57827"/>
                  </a:lnTo>
                  <a:lnTo>
                    <a:pt x="726867" y="9925"/>
                  </a:lnTo>
                  <a:lnTo>
                    <a:pt x="794887" y="111"/>
                  </a:lnTo>
                  <a:lnTo>
                    <a:pt x="828218" y="9582"/>
                  </a:lnTo>
                  <a:lnTo>
                    <a:pt x="857748" y="28689"/>
                  </a:lnTo>
                  <a:lnTo>
                    <a:pt x="880963" y="57470"/>
                  </a:lnTo>
                  <a:lnTo>
                    <a:pt x="895353" y="95965"/>
                  </a:lnTo>
                  <a:lnTo>
                    <a:pt x="896867" y="121872"/>
                  </a:lnTo>
                  <a:lnTo>
                    <a:pt x="898394" y="95965"/>
                  </a:lnTo>
                  <a:lnTo>
                    <a:pt x="913317" y="57818"/>
                  </a:lnTo>
                  <a:lnTo>
                    <a:pt x="966477" y="9865"/>
                  </a:lnTo>
                  <a:lnTo>
                    <a:pt x="1034326" y="0"/>
                  </a:lnTo>
                  <a:lnTo>
                    <a:pt x="1067609" y="9461"/>
                  </a:lnTo>
                  <a:lnTo>
                    <a:pt x="1097185" y="28580"/>
                  </a:lnTo>
                  <a:lnTo>
                    <a:pt x="1120594" y="57399"/>
                  </a:lnTo>
                  <a:lnTo>
                    <a:pt x="1135375" y="95965"/>
                  </a:lnTo>
                  <a:lnTo>
                    <a:pt x="1136902" y="121872"/>
                  </a:lnTo>
                </a:path>
                <a:path w="1137284" h="121919">
                  <a:moveTo>
                    <a:pt x="179065" y="121872"/>
                  </a:moveTo>
                  <a:lnTo>
                    <a:pt x="0" y="121872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591251" y="955619"/>
              <a:ext cx="178435" cy="0"/>
            </a:xfrm>
            <a:custGeom>
              <a:avLst/>
              <a:gdLst/>
              <a:ahLst/>
              <a:cxnLst/>
              <a:rect l="l" t="t" r="r" b="b"/>
              <a:pathLst>
                <a:path w="178434">
                  <a:moveTo>
                    <a:pt x="0" y="0"/>
                  </a:moveTo>
                  <a:lnTo>
                    <a:pt x="178314" y="0"/>
                  </a:lnTo>
                </a:path>
              </a:pathLst>
            </a:custGeom>
            <a:ln w="273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73639" y="1117924"/>
              <a:ext cx="631190" cy="1020444"/>
            </a:xfrm>
            <a:custGeom>
              <a:avLst/>
              <a:gdLst/>
              <a:ahLst/>
              <a:cxnLst/>
              <a:rect l="l" t="t" r="r" b="b"/>
              <a:pathLst>
                <a:path w="631189" h="1020444">
                  <a:moveTo>
                    <a:pt x="542300" y="860334"/>
                  </a:moveTo>
                  <a:lnTo>
                    <a:pt x="520199" y="872527"/>
                  </a:lnTo>
                  <a:lnTo>
                    <a:pt x="480286" y="878541"/>
                  </a:lnTo>
                  <a:lnTo>
                    <a:pt x="444069" y="871973"/>
                  </a:lnTo>
                  <a:lnTo>
                    <a:pt x="412816" y="855033"/>
                  </a:lnTo>
                  <a:lnTo>
                    <a:pt x="387795" y="829926"/>
                  </a:lnTo>
                  <a:lnTo>
                    <a:pt x="370275" y="798861"/>
                  </a:lnTo>
                  <a:lnTo>
                    <a:pt x="361523" y="764044"/>
                  </a:lnTo>
                  <a:lnTo>
                    <a:pt x="362809" y="727684"/>
                  </a:lnTo>
                  <a:lnTo>
                    <a:pt x="375399" y="691987"/>
                  </a:lnTo>
                  <a:lnTo>
                    <a:pt x="400564" y="659161"/>
                  </a:lnTo>
                  <a:lnTo>
                    <a:pt x="421137" y="645447"/>
                  </a:lnTo>
                  <a:lnTo>
                    <a:pt x="399037" y="656106"/>
                  </a:lnTo>
                  <a:lnTo>
                    <a:pt x="359620" y="663024"/>
                  </a:lnTo>
                  <a:lnTo>
                    <a:pt x="323692" y="656807"/>
                  </a:lnTo>
                  <a:lnTo>
                    <a:pt x="292574" y="639831"/>
                  </a:lnTo>
                  <a:lnTo>
                    <a:pt x="267590" y="614470"/>
                  </a:lnTo>
                  <a:lnTo>
                    <a:pt x="250061" y="583100"/>
                  </a:lnTo>
                  <a:lnTo>
                    <a:pt x="241308" y="548097"/>
                  </a:lnTo>
                  <a:lnTo>
                    <a:pt x="242654" y="511834"/>
                  </a:lnTo>
                  <a:lnTo>
                    <a:pt x="255420" y="476689"/>
                  </a:lnTo>
                  <a:lnTo>
                    <a:pt x="280928" y="445034"/>
                  </a:lnTo>
                  <a:lnTo>
                    <a:pt x="301501" y="431308"/>
                  </a:lnTo>
                  <a:lnTo>
                    <a:pt x="279414" y="441980"/>
                  </a:lnTo>
                  <a:lnTo>
                    <a:pt x="239724" y="448299"/>
                  </a:lnTo>
                  <a:lnTo>
                    <a:pt x="172169" y="425166"/>
                  </a:lnTo>
                  <a:lnTo>
                    <a:pt x="129239" y="369202"/>
                  </a:lnTo>
                  <a:lnTo>
                    <a:pt x="120331" y="334483"/>
                  </a:lnTo>
                  <a:lnTo>
                    <a:pt x="121566" y="298245"/>
                  </a:lnTo>
                  <a:lnTo>
                    <a:pt x="134272" y="262719"/>
                  </a:lnTo>
                  <a:lnTo>
                    <a:pt x="159778" y="230135"/>
                  </a:lnTo>
                  <a:lnTo>
                    <a:pt x="180351" y="214900"/>
                  </a:lnTo>
                  <a:lnTo>
                    <a:pt x="158251" y="227093"/>
                  </a:lnTo>
                  <a:lnTo>
                    <a:pt x="118159" y="233491"/>
                  </a:lnTo>
                  <a:lnTo>
                    <a:pt x="50668" y="209773"/>
                  </a:lnTo>
                  <a:lnTo>
                    <a:pt x="8473" y="152852"/>
                  </a:lnTo>
                  <a:lnTo>
                    <a:pt x="0" y="117747"/>
                  </a:lnTo>
                  <a:lnTo>
                    <a:pt x="1616" y="81310"/>
                  </a:lnTo>
                  <a:lnTo>
                    <a:pt x="14579" y="45862"/>
                  </a:lnTo>
                  <a:lnTo>
                    <a:pt x="40142" y="13726"/>
                  </a:lnTo>
                  <a:lnTo>
                    <a:pt x="59189" y="0"/>
                  </a:lnTo>
                </a:path>
                <a:path w="631189" h="1020444">
                  <a:moveTo>
                    <a:pt x="542300" y="860334"/>
                  </a:moveTo>
                  <a:lnTo>
                    <a:pt x="630687" y="1020365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43678" y="958667"/>
              <a:ext cx="89535" cy="159385"/>
            </a:xfrm>
            <a:custGeom>
              <a:avLst/>
              <a:gdLst/>
              <a:ahLst/>
              <a:cxnLst/>
              <a:rect l="l" t="t" r="r" b="b"/>
              <a:pathLst>
                <a:path w="89535" h="159384">
                  <a:moveTo>
                    <a:pt x="89151" y="159257"/>
                  </a:moveTo>
                  <a:lnTo>
                    <a:pt x="0" y="0"/>
                  </a:lnTo>
                </a:path>
              </a:pathLst>
            </a:custGeom>
            <a:ln w="267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199586" y="955619"/>
              <a:ext cx="570230" cy="1035050"/>
            </a:xfrm>
            <a:custGeom>
              <a:avLst/>
              <a:gdLst/>
              <a:ahLst/>
              <a:cxnLst/>
              <a:rect l="l" t="t" r="r" b="b"/>
              <a:pathLst>
                <a:path w="570229" h="1035050">
                  <a:moveTo>
                    <a:pt x="480057" y="159257"/>
                  </a:moveTo>
                  <a:lnTo>
                    <a:pt x="500630" y="172971"/>
                  </a:lnTo>
                  <a:lnTo>
                    <a:pt x="526498" y="206450"/>
                  </a:lnTo>
                  <a:lnTo>
                    <a:pt x="539156" y="242512"/>
                  </a:lnTo>
                  <a:lnTo>
                    <a:pt x="540089" y="278986"/>
                  </a:lnTo>
                  <a:lnTo>
                    <a:pt x="530779" y="313700"/>
                  </a:lnTo>
                  <a:lnTo>
                    <a:pt x="512711" y="344480"/>
                  </a:lnTo>
                  <a:lnTo>
                    <a:pt x="487368" y="369154"/>
                  </a:lnTo>
                  <a:lnTo>
                    <a:pt x="456233" y="385550"/>
                  </a:lnTo>
                  <a:lnTo>
                    <a:pt x="420789" y="391495"/>
                  </a:lnTo>
                  <a:lnTo>
                    <a:pt x="382521" y="384817"/>
                  </a:lnTo>
                  <a:lnTo>
                    <a:pt x="360421" y="374144"/>
                  </a:lnTo>
                  <a:lnTo>
                    <a:pt x="380994" y="387871"/>
                  </a:lnTo>
                  <a:lnTo>
                    <a:pt x="406588" y="420757"/>
                  </a:lnTo>
                  <a:lnTo>
                    <a:pt x="419095" y="456559"/>
                  </a:lnTo>
                  <a:lnTo>
                    <a:pt x="419960" y="493027"/>
                  </a:lnTo>
                  <a:lnTo>
                    <a:pt x="410622" y="527908"/>
                  </a:lnTo>
                  <a:lnTo>
                    <a:pt x="392524" y="558951"/>
                  </a:lnTo>
                  <a:lnTo>
                    <a:pt x="367107" y="583904"/>
                  </a:lnTo>
                  <a:lnTo>
                    <a:pt x="335813" y="600515"/>
                  </a:lnTo>
                  <a:lnTo>
                    <a:pt x="300083" y="606532"/>
                  </a:lnTo>
                  <a:lnTo>
                    <a:pt x="261359" y="599704"/>
                  </a:lnTo>
                  <a:lnTo>
                    <a:pt x="239259" y="589044"/>
                  </a:lnTo>
                  <a:lnTo>
                    <a:pt x="259832" y="602758"/>
                  </a:lnTo>
                  <a:lnTo>
                    <a:pt x="284965" y="634604"/>
                  </a:lnTo>
                  <a:lnTo>
                    <a:pt x="297592" y="669728"/>
                  </a:lnTo>
                  <a:lnTo>
                    <a:pt x="298973" y="705827"/>
                  </a:lnTo>
                  <a:lnTo>
                    <a:pt x="290370" y="740595"/>
                  </a:lnTo>
                  <a:lnTo>
                    <a:pt x="273044" y="771730"/>
                  </a:lnTo>
                  <a:lnTo>
                    <a:pt x="248255" y="796926"/>
                  </a:lnTo>
                  <a:lnTo>
                    <a:pt x="217264" y="813879"/>
                  </a:lnTo>
                  <a:lnTo>
                    <a:pt x="181333" y="820287"/>
                  </a:lnTo>
                  <a:lnTo>
                    <a:pt x="141723" y="813843"/>
                  </a:lnTo>
                  <a:lnTo>
                    <a:pt x="119623" y="803171"/>
                  </a:lnTo>
                  <a:lnTo>
                    <a:pt x="140209" y="816885"/>
                  </a:lnTo>
                  <a:lnTo>
                    <a:pt x="165212" y="849113"/>
                  </a:lnTo>
                  <a:lnTo>
                    <a:pt x="177727" y="884442"/>
                  </a:lnTo>
                  <a:lnTo>
                    <a:pt x="179022" y="920612"/>
                  </a:lnTo>
                  <a:lnTo>
                    <a:pt x="170362" y="955363"/>
                  </a:lnTo>
                  <a:lnTo>
                    <a:pt x="153015" y="986434"/>
                  </a:lnTo>
                  <a:lnTo>
                    <a:pt x="128247" y="1011567"/>
                  </a:lnTo>
                  <a:lnTo>
                    <a:pt x="97325" y="1028500"/>
                  </a:lnTo>
                  <a:lnTo>
                    <a:pt x="61516" y="1034975"/>
                  </a:lnTo>
                  <a:lnTo>
                    <a:pt x="22087" y="1028730"/>
                  </a:lnTo>
                  <a:lnTo>
                    <a:pt x="0" y="1018058"/>
                  </a:lnTo>
                </a:path>
                <a:path w="570229" h="1035050">
                  <a:moveTo>
                    <a:pt x="480057" y="159257"/>
                  </a:moveTo>
                  <a:lnTo>
                    <a:pt x="569971" y="0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08903" y="1973687"/>
              <a:ext cx="90805" cy="158750"/>
            </a:xfrm>
            <a:custGeom>
              <a:avLst/>
              <a:gdLst/>
              <a:ahLst/>
              <a:cxnLst/>
              <a:rect l="l" t="t" r="r" b="b"/>
              <a:pathLst>
                <a:path w="90804" h="158750">
                  <a:moveTo>
                    <a:pt x="90677" y="0"/>
                  </a:moveTo>
                  <a:lnTo>
                    <a:pt x="0" y="158497"/>
                  </a:lnTo>
                </a:path>
              </a:pathLst>
            </a:custGeom>
            <a:ln w="267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345388" y="2162681"/>
              <a:ext cx="329565" cy="1049020"/>
            </a:xfrm>
            <a:custGeom>
              <a:avLst/>
              <a:gdLst/>
              <a:ahLst/>
              <a:cxnLst/>
              <a:rect l="l" t="t" r="r" b="b"/>
              <a:pathLst>
                <a:path w="329564" h="1049020">
                  <a:moveTo>
                    <a:pt x="329186" y="1048554"/>
                  </a:moveTo>
                  <a:lnTo>
                    <a:pt x="329186" y="0"/>
                  </a:lnTo>
                  <a:lnTo>
                    <a:pt x="0" y="0"/>
                  </a:lnTo>
                </a:path>
              </a:pathLst>
            </a:custGeom>
            <a:ln w="266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431519" y="3211244"/>
              <a:ext cx="118110" cy="1240790"/>
            </a:xfrm>
            <a:custGeom>
              <a:avLst/>
              <a:gdLst/>
              <a:ahLst/>
              <a:cxnLst/>
              <a:rect l="l" t="t" r="r" b="b"/>
              <a:pathLst>
                <a:path w="118109" h="1240789">
                  <a:moveTo>
                    <a:pt x="117834" y="986068"/>
                  </a:moveTo>
                  <a:lnTo>
                    <a:pt x="56620" y="970564"/>
                  </a:lnTo>
                  <a:lnTo>
                    <a:pt x="9736" y="916084"/>
                  </a:lnTo>
                  <a:lnTo>
                    <a:pt x="406" y="881189"/>
                  </a:lnTo>
                  <a:lnTo>
                    <a:pt x="462" y="844926"/>
                  </a:lnTo>
                  <a:lnTo>
                    <a:pt x="28663" y="779501"/>
                  </a:lnTo>
                  <a:lnTo>
                    <a:pt x="94207" y="742218"/>
                  </a:lnTo>
                  <a:lnTo>
                    <a:pt x="117834" y="739177"/>
                  </a:lnTo>
                  <a:lnTo>
                    <a:pt x="94207" y="737643"/>
                  </a:lnTo>
                  <a:lnTo>
                    <a:pt x="56659" y="723789"/>
                  </a:lnTo>
                  <a:lnTo>
                    <a:pt x="9614" y="670235"/>
                  </a:lnTo>
                  <a:lnTo>
                    <a:pt x="93" y="599974"/>
                  </a:lnTo>
                  <a:lnTo>
                    <a:pt x="9450" y="565236"/>
                  </a:lnTo>
                  <a:lnTo>
                    <a:pt x="28242" y="534312"/>
                  </a:lnTo>
                  <a:lnTo>
                    <a:pt x="56489" y="509863"/>
                  </a:lnTo>
                  <a:lnTo>
                    <a:pt x="94207" y="494554"/>
                  </a:lnTo>
                  <a:lnTo>
                    <a:pt x="117834" y="493034"/>
                  </a:lnTo>
                  <a:lnTo>
                    <a:pt x="94207" y="491513"/>
                  </a:lnTo>
                  <a:lnTo>
                    <a:pt x="56371" y="477013"/>
                  </a:lnTo>
                  <a:lnTo>
                    <a:pt x="28110" y="453112"/>
                  </a:lnTo>
                  <a:lnTo>
                    <a:pt x="9375" y="422490"/>
                  </a:lnTo>
                  <a:lnTo>
                    <a:pt x="115" y="387826"/>
                  </a:lnTo>
                  <a:lnTo>
                    <a:pt x="281" y="351799"/>
                  </a:lnTo>
                  <a:lnTo>
                    <a:pt x="28691" y="286379"/>
                  </a:lnTo>
                  <a:lnTo>
                    <a:pt x="94207" y="247664"/>
                  </a:lnTo>
                  <a:lnTo>
                    <a:pt x="117834" y="246143"/>
                  </a:lnTo>
                  <a:lnTo>
                    <a:pt x="94207" y="244609"/>
                  </a:lnTo>
                  <a:lnTo>
                    <a:pt x="56349" y="229970"/>
                  </a:lnTo>
                  <a:lnTo>
                    <a:pt x="28057" y="206086"/>
                  </a:lnTo>
                  <a:lnTo>
                    <a:pt x="9289" y="175595"/>
                  </a:lnTo>
                  <a:lnTo>
                    <a:pt x="0" y="141132"/>
                  </a:lnTo>
                  <a:lnTo>
                    <a:pt x="146" y="105335"/>
                  </a:lnTo>
                  <a:lnTo>
                    <a:pt x="9684" y="70840"/>
                  </a:lnTo>
                  <a:lnTo>
                    <a:pt x="28569" y="40284"/>
                  </a:lnTo>
                  <a:lnTo>
                    <a:pt x="56758" y="16303"/>
                  </a:lnTo>
                  <a:lnTo>
                    <a:pt x="94207" y="1533"/>
                  </a:lnTo>
                  <a:lnTo>
                    <a:pt x="117834" y="0"/>
                  </a:lnTo>
                </a:path>
                <a:path w="118109" h="1240789">
                  <a:moveTo>
                    <a:pt x="117834" y="986068"/>
                  </a:moveTo>
                  <a:lnTo>
                    <a:pt x="117834" y="1240589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237196" y="2929308"/>
              <a:ext cx="1750060" cy="1804035"/>
            </a:xfrm>
            <a:custGeom>
              <a:avLst/>
              <a:gdLst/>
              <a:ahLst/>
              <a:cxnLst/>
              <a:rect l="l" t="t" r="r" b="b"/>
              <a:pathLst>
                <a:path w="1750059" h="1804035">
                  <a:moveTo>
                    <a:pt x="874780" y="1803714"/>
                  </a:moveTo>
                  <a:lnTo>
                    <a:pt x="803912" y="1800672"/>
                  </a:lnTo>
                  <a:lnTo>
                    <a:pt x="734571" y="1793041"/>
                  </a:lnTo>
                  <a:lnTo>
                    <a:pt x="665229" y="1777807"/>
                  </a:lnTo>
                  <a:lnTo>
                    <a:pt x="618395" y="1764468"/>
                  </a:lnTo>
                  <a:lnTo>
                    <a:pt x="572759" y="1748664"/>
                  </a:lnTo>
                  <a:lnTo>
                    <a:pt x="528384" y="1730476"/>
                  </a:lnTo>
                  <a:lnTo>
                    <a:pt x="485333" y="1709983"/>
                  </a:lnTo>
                  <a:lnTo>
                    <a:pt x="443669" y="1687262"/>
                  </a:lnTo>
                  <a:lnTo>
                    <a:pt x="403457" y="1662395"/>
                  </a:lnTo>
                  <a:lnTo>
                    <a:pt x="364759" y="1635460"/>
                  </a:lnTo>
                  <a:lnTo>
                    <a:pt x="327639" y="1606537"/>
                  </a:lnTo>
                  <a:lnTo>
                    <a:pt x="292160" y="1575705"/>
                  </a:lnTo>
                  <a:lnTo>
                    <a:pt x="258385" y="1543042"/>
                  </a:lnTo>
                  <a:lnTo>
                    <a:pt x="226379" y="1508630"/>
                  </a:lnTo>
                  <a:lnTo>
                    <a:pt x="196203" y="1472546"/>
                  </a:lnTo>
                  <a:lnTo>
                    <a:pt x="167923" y="1434870"/>
                  </a:lnTo>
                  <a:lnTo>
                    <a:pt x="141600" y="1395682"/>
                  </a:lnTo>
                  <a:lnTo>
                    <a:pt x="117298" y="1355060"/>
                  </a:lnTo>
                  <a:lnTo>
                    <a:pt x="95081" y="1313085"/>
                  </a:lnTo>
                  <a:lnTo>
                    <a:pt x="75013" y="1269834"/>
                  </a:lnTo>
                  <a:lnTo>
                    <a:pt x="57155" y="1225389"/>
                  </a:lnTo>
                  <a:lnTo>
                    <a:pt x="41573" y="1179827"/>
                  </a:lnTo>
                  <a:lnTo>
                    <a:pt x="28328" y="1133229"/>
                  </a:lnTo>
                  <a:lnTo>
                    <a:pt x="17486" y="1085674"/>
                  </a:lnTo>
                  <a:lnTo>
                    <a:pt x="9107" y="1037240"/>
                  </a:lnTo>
                  <a:lnTo>
                    <a:pt x="3258" y="988008"/>
                  </a:lnTo>
                  <a:lnTo>
                    <a:pt x="0" y="938056"/>
                  </a:lnTo>
                  <a:lnTo>
                    <a:pt x="0" y="866418"/>
                  </a:lnTo>
                  <a:lnTo>
                    <a:pt x="6094" y="793259"/>
                  </a:lnTo>
                  <a:lnTo>
                    <a:pt x="12724" y="744371"/>
                  </a:lnTo>
                  <a:lnTo>
                    <a:pt x="22027" y="696263"/>
                  </a:lnTo>
                  <a:lnTo>
                    <a:pt x="33920" y="649022"/>
                  </a:lnTo>
                  <a:lnTo>
                    <a:pt x="48320" y="602737"/>
                  </a:lnTo>
                  <a:lnTo>
                    <a:pt x="65144" y="557494"/>
                  </a:lnTo>
                  <a:lnTo>
                    <a:pt x="84309" y="513381"/>
                  </a:lnTo>
                  <a:lnTo>
                    <a:pt x="105730" y="470485"/>
                  </a:lnTo>
                  <a:lnTo>
                    <a:pt x="129325" y="428894"/>
                  </a:lnTo>
                  <a:lnTo>
                    <a:pt x="155011" y="388694"/>
                  </a:lnTo>
                  <a:lnTo>
                    <a:pt x="182705" y="349975"/>
                  </a:lnTo>
                  <a:lnTo>
                    <a:pt x="212322" y="312822"/>
                  </a:lnTo>
                  <a:lnTo>
                    <a:pt x="243781" y="277323"/>
                  </a:lnTo>
                  <a:lnTo>
                    <a:pt x="276997" y="243566"/>
                  </a:lnTo>
                  <a:lnTo>
                    <a:pt x="311887" y="211638"/>
                  </a:lnTo>
                  <a:lnTo>
                    <a:pt x="348369" y="181627"/>
                  </a:lnTo>
                  <a:lnTo>
                    <a:pt x="386359" y="153620"/>
                  </a:lnTo>
                  <a:lnTo>
                    <a:pt x="425773" y="127704"/>
                  </a:lnTo>
                  <a:lnTo>
                    <a:pt x="466529" y="103967"/>
                  </a:lnTo>
                  <a:lnTo>
                    <a:pt x="508543" y="82496"/>
                  </a:lnTo>
                  <a:lnTo>
                    <a:pt x="551731" y="63378"/>
                  </a:lnTo>
                  <a:lnTo>
                    <a:pt x="596012" y="46702"/>
                  </a:lnTo>
                  <a:lnTo>
                    <a:pt x="641301" y="32554"/>
                  </a:lnTo>
                  <a:lnTo>
                    <a:pt x="687515" y="21022"/>
                  </a:lnTo>
                  <a:lnTo>
                    <a:pt x="734571" y="12193"/>
                  </a:lnTo>
                  <a:lnTo>
                    <a:pt x="803912" y="3041"/>
                  </a:lnTo>
                  <a:lnTo>
                    <a:pt x="874780" y="0"/>
                  </a:lnTo>
                  <a:lnTo>
                    <a:pt x="945647" y="3041"/>
                  </a:lnTo>
                  <a:lnTo>
                    <a:pt x="1014988" y="12193"/>
                  </a:lnTo>
                  <a:lnTo>
                    <a:pt x="1062084" y="20965"/>
                  </a:lnTo>
                  <a:lnTo>
                    <a:pt x="1108336" y="32453"/>
                  </a:lnTo>
                  <a:lnTo>
                    <a:pt x="1153661" y="46569"/>
                  </a:lnTo>
                  <a:lnTo>
                    <a:pt x="1197976" y="63223"/>
                  </a:lnTo>
                  <a:lnTo>
                    <a:pt x="1241197" y="82327"/>
                  </a:lnTo>
                  <a:lnTo>
                    <a:pt x="1283243" y="103793"/>
                  </a:lnTo>
                  <a:lnTo>
                    <a:pt x="1324029" y="127532"/>
                  </a:lnTo>
                  <a:lnTo>
                    <a:pt x="1363473" y="153457"/>
                  </a:lnTo>
                  <a:lnTo>
                    <a:pt x="1401492" y="181478"/>
                  </a:lnTo>
                  <a:lnTo>
                    <a:pt x="1438002" y="211507"/>
                  </a:lnTo>
                  <a:lnTo>
                    <a:pt x="1472921" y="243456"/>
                  </a:lnTo>
                  <a:lnTo>
                    <a:pt x="1506165" y="277236"/>
                  </a:lnTo>
                  <a:lnTo>
                    <a:pt x="1537651" y="312759"/>
                  </a:lnTo>
                  <a:lnTo>
                    <a:pt x="1567296" y="349937"/>
                  </a:lnTo>
                  <a:lnTo>
                    <a:pt x="1595018" y="388681"/>
                  </a:lnTo>
                  <a:lnTo>
                    <a:pt x="1620732" y="428902"/>
                  </a:lnTo>
                  <a:lnTo>
                    <a:pt x="1644357" y="470513"/>
                  </a:lnTo>
                  <a:lnTo>
                    <a:pt x="1665808" y="513424"/>
                  </a:lnTo>
                  <a:lnTo>
                    <a:pt x="1685004" y="557548"/>
                  </a:lnTo>
                  <a:lnTo>
                    <a:pt x="1701859" y="602796"/>
                  </a:lnTo>
                  <a:lnTo>
                    <a:pt x="1716293" y="649080"/>
                  </a:lnTo>
                  <a:lnTo>
                    <a:pt x="1728221" y="696310"/>
                  </a:lnTo>
                  <a:lnTo>
                    <a:pt x="1737561" y="744400"/>
                  </a:lnTo>
                  <a:lnTo>
                    <a:pt x="1744229" y="793259"/>
                  </a:lnTo>
                  <a:lnTo>
                    <a:pt x="1749560" y="866418"/>
                  </a:lnTo>
                  <a:lnTo>
                    <a:pt x="1749560" y="938056"/>
                  </a:lnTo>
                  <a:lnTo>
                    <a:pt x="1746500" y="987937"/>
                  </a:lnTo>
                  <a:lnTo>
                    <a:pt x="1740813" y="1037113"/>
                  </a:lnTo>
                  <a:lnTo>
                    <a:pt x="1732565" y="1085502"/>
                  </a:lnTo>
                  <a:lnTo>
                    <a:pt x="1721822" y="1133024"/>
                  </a:lnTo>
                  <a:lnTo>
                    <a:pt x="1708650" y="1179600"/>
                  </a:lnTo>
                  <a:lnTo>
                    <a:pt x="1693116" y="1225148"/>
                  </a:lnTo>
                  <a:lnTo>
                    <a:pt x="1675286" y="1269588"/>
                  </a:lnTo>
                  <a:lnTo>
                    <a:pt x="1655226" y="1312841"/>
                  </a:lnTo>
                  <a:lnTo>
                    <a:pt x="1633003" y="1354826"/>
                  </a:lnTo>
                  <a:lnTo>
                    <a:pt x="1608682" y="1395462"/>
                  </a:lnTo>
                  <a:lnTo>
                    <a:pt x="1582331" y="1434669"/>
                  </a:lnTo>
                  <a:lnTo>
                    <a:pt x="1554014" y="1472367"/>
                  </a:lnTo>
                  <a:lnTo>
                    <a:pt x="1523800" y="1508476"/>
                  </a:lnTo>
                  <a:lnTo>
                    <a:pt x="1491753" y="1542915"/>
                  </a:lnTo>
                  <a:lnTo>
                    <a:pt x="1457940" y="1575604"/>
                  </a:lnTo>
                  <a:lnTo>
                    <a:pt x="1422427" y="1606463"/>
                  </a:lnTo>
                  <a:lnTo>
                    <a:pt x="1385281" y="1635411"/>
                  </a:lnTo>
                  <a:lnTo>
                    <a:pt x="1346569" y="1662368"/>
                  </a:lnTo>
                  <a:lnTo>
                    <a:pt x="1306355" y="1687254"/>
                  </a:lnTo>
                  <a:lnTo>
                    <a:pt x="1264707" y="1709989"/>
                  </a:lnTo>
                  <a:lnTo>
                    <a:pt x="1221690" y="1730492"/>
                  </a:lnTo>
                  <a:lnTo>
                    <a:pt x="1177371" y="1748682"/>
                  </a:lnTo>
                  <a:lnTo>
                    <a:pt x="1131817" y="1764481"/>
                  </a:lnTo>
                  <a:lnTo>
                    <a:pt x="1085093" y="1777807"/>
                  </a:lnTo>
                  <a:lnTo>
                    <a:pt x="1014988" y="1793041"/>
                  </a:lnTo>
                  <a:lnTo>
                    <a:pt x="945647" y="1800672"/>
                  </a:lnTo>
                  <a:lnTo>
                    <a:pt x="874780" y="1803714"/>
                  </a:lnTo>
                </a:path>
              </a:pathLst>
            </a:custGeom>
            <a:ln w="1498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111976" y="4451832"/>
              <a:ext cx="437515" cy="531495"/>
            </a:xfrm>
            <a:custGeom>
              <a:avLst/>
              <a:gdLst/>
              <a:ahLst/>
              <a:cxnLst/>
              <a:rect l="l" t="t" r="r" b="b"/>
              <a:pathLst>
                <a:path w="437515" h="531495">
                  <a:moveTo>
                    <a:pt x="0" y="0"/>
                  </a:moveTo>
                  <a:lnTo>
                    <a:pt x="437396" y="0"/>
                  </a:lnTo>
                </a:path>
                <a:path w="437515" h="531495">
                  <a:moveTo>
                    <a:pt x="0" y="0"/>
                  </a:moveTo>
                  <a:lnTo>
                    <a:pt x="0" y="531134"/>
                  </a:lnTo>
                </a:path>
              </a:pathLst>
            </a:custGeom>
            <a:ln w="26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401031" y="1067644"/>
              <a:ext cx="53340" cy="56515"/>
            </a:xfrm>
            <a:custGeom>
              <a:avLst/>
              <a:gdLst/>
              <a:ahLst/>
              <a:cxnLst/>
              <a:rect l="l" t="t" r="r" b="b"/>
              <a:pathLst>
                <a:path w="53339" h="56515">
                  <a:moveTo>
                    <a:pt x="26667" y="56389"/>
                  </a:moveTo>
                  <a:lnTo>
                    <a:pt x="15242" y="53348"/>
                  </a:lnTo>
                  <a:lnTo>
                    <a:pt x="4567" y="45717"/>
                  </a:lnTo>
                  <a:lnTo>
                    <a:pt x="0" y="35058"/>
                  </a:lnTo>
                  <a:lnTo>
                    <a:pt x="0" y="22865"/>
                  </a:lnTo>
                  <a:lnTo>
                    <a:pt x="4567" y="10672"/>
                  </a:lnTo>
                  <a:lnTo>
                    <a:pt x="15242" y="3041"/>
                  </a:lnTo>
                  <a:lnTo>
                    <a:pt x="26667" y="0"/>
                  </a:lnTo>
                  <a:lnTo>
                    <a:pt x="38856" y="3041"/>
                  </a:lnTo>
                  <a:lnTo>
                    <a:pt x="47241" y="10672"/>
                  </a:lnTo>
                  <a:lnTo>
                    <a:pt x="53335" y="22865"/>
                  </a:lnTo>
                  <a:lnTo>
                    <a:pt x="53335" y="35058"/>
                  </a:lnTo>
                  <a:lnTo>
                    <a:pt x="47241" y="45717"/>
                  </a:lnTo>
                  <a:lnTo>
                    <a:pt x="38856" y="53348"/>
                  </a:lnTo>
                  <a:lnTo>
                    <a:pt x="26667" y="563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401031" y="1067644"/>
              <a:ext cx="53340" cy="56515"/>
            </a:xfrm>
            <a:custGeom>
              <a:avLst/>
              <a:gdLst/>
              <a:ahLst/>
              <a:cxnLst/>
              <a:rect l="l" t="t" r="r" b="b"/>
              <a:pathLst>
                <a:path w="53339" h="56515">
                  <a:moveTo>
                    <a:pt x="26667" y="56389"/>
                  </a:moveTo>
                  <a:lnTo>
                    <a:pt x="15242" y="53348"/>
                  </a:lnTo>
                  <a:lnTo>
                    <a:pt x="4567" y="45717"/>
                  </a:lnTo>
                  <a:lnTo>
                    <a:pt x="0" y="35058"/>
                  </a:lnTo>
                  <a:lnTo>
                    <a:pt x="0" y="22865"/>
                  </a:lnTo>
                  <a:lnTo>
                    <a:pt x="4567" y="10672"/>
                  </a:lnTo>
                  <a:lnTo>
                    <a:pt x="15242" y="3041"/>
                  </a:lnTo>
                  <a:lnTo>
                    <a:pt x="26667" y="0"/>
                  </a:lnTo>
                  <a:lnTo>
                    <a:pt x="38856" y="3041"/>
                  </a:lnTo>
                  <a:lnTo>
                    <a:pt x="47241" y="10672"/>
                  </a:lnTo>
                  <a:lnTo>
                    <a:pt x="53335" y="22865"/>
                  </a:lnTo>
                  <a:lnTo>
                    <a:pt x="53335" y="35058"/>
                  </a:lnTo>
                  <a:lnTo>
                    <a:pt x="47241" y="45717"/>
                  </a:lnTo>
                  <a:lnTo>
                    <a:pt x="38856" y="53348"/>
                  </a:lnTo>
                  <a:lnTo>
                    <a:pt x="26667" y="56389"/>
                  </a:lnTo>
                  <a:close/>
                </a:path>
              </a:pathLst>
            </a:custGeom>
            <a:ln w="8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207991" y="2055993"/>
              <a:ext cx="53340" cy="56515"/>
            </a:xfrm>
            <a:custGeom>
              <a:avLst/>
              <a:gdLst/>
              <a:ahLst/>
              <a:cxnLst/>
              <a:rect l="l" t="t" r="r" b="b"/>
              <a:pathLst>
                <a:path w="53339" h="56514">
                  <a:moveTo>
                    <a:pt x="26667" y="56389"/>
                  </a:moveTo>
                  <a:lnTo>
                    <a:pt x="15242" y="53348"/>
                  </a:lnTo>
                  <a:lnTo>
                    <a:pt x="6094" y="45717"/>
                  </a:lnTo>
                  <a:lnTo>
                    <a:pt x="0" y="33524"/>
                  </a:lnTo>
                  <a:lnTo>
                    <a:pt x="0" y="21331"/>
                  </a:lnTo>
                  <a:lnTo>
                    <a:pt x="6094" y="10672"/>
                  </a:lnTo>
                  <a:lnTo>
                    <a:pt x="15242" y="1520"/>
                  </a:lnTo>
                  <a:lnTo>
                    <a:pt x="26667" y="0"/>
                  </a:lnTo>
                  <a:lnTo>
                    <a:pt x="38856" y="1520"/>
                  </a:lnTo>
                  <a:lnTo>
                    <a:pt x="48767" y="10672"/>
                  </a:lnTo>
                  <a:lnTo>
                    <a:pt x="53335" y="21331"/>
                  </a:lnTo>
                  <a:lnTo>
                    <a:pt x="53335" y="33524"/>
                  </a:lnTo>
                  <a:lnTo>
                    <a:pt x="48767" y="45717"/>
                  </a:lnTo>
                  <a:lnTo>
                    <a:pt x="38856" y="53348"/>
                  </a:lnTo>
                  <a:lnTo>
                    <a:pt x="26667" y="563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207991" y="2055993"/>
              <a:ext cx="53340" cy="56515"/>
            </a:xfrm>
            <a:custGeom>
              <a:avLst/>
              <a:gdLst/>
              <a:ahLst/>
              <a:cxnLst/>
              <a:rect l="l" t="t" r="r" b="b"/>
              <a:pathLst>
                <a:path w="53339" h="56514">
                  <a:moveTo>
                    <a:pt x="26667" y="56389"/>
                  </a:moveTo>
                  <a:lnTo>
                    <a:pt x="15242" y="53348"/>
                  </a:lnTo>
                  <a:lnTo>
                    <a:pt x="6094" y="45717"/>
                  </a:lnTo>
                  <a:lnTo>
                    <a:pt x="0" y="33524"/>
                  </a:lnTo>
                  <a:lnTo>
                    <a:pt x="0" y="21331"/>
                  </a:lnTo>
                  <a:lnTo>
                    <a:pt x="6094" y="10672"/>
                  </a:lnTo>
                  <a:lnTo>
                    <a:pt x="15242" y="1520"/>
                  </a:lnTo>
                  <a:lnTo>
                    <a:pt x="26667" y="0"/>
                  </a:lnTo>
                  <a:lnTo>
                    <a:pt x="38856" y="1520"/>
                  </a:lnTo>
                  <a:lnTo>
                    <a:pt x="48767" y="10672"/>
                  </a:lnTo>
                  <a:lnTo>
                    <a:pt x="53335" y="21331"/>
                  </a:lnTo>
                  <a:lnTo>
                    <a:pt x="53335" y="33524"/>
                  </a:lnTo>
                  <a:lnTo>
                    <a:pt x="48767" y="45717"/>
                  </a:lnTo>
                  <a:lnTo>
                    <a:pt x="38856" y="53348"/>
                  </a:lnTo>
                  <a:lnTo>
                    <a:pt x="26667" y="56389"/>
                  </a:lnTo>
                  <a:close/>
                </a:path>
              </a:pathLst>
            </a:custGeom>
            <a:ln w="8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27927" y="838345"/>
              <a:ext cx="63855" cy="6538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674580" y="4451832"/>
              <a:ext cx="437515" cy="0"/>
            </a:xfrm>
            <a:custGeom>
              <a:avLst/>
              <a:gdLst/>
              <a:ahLst/>
              <a:cxnLst/>
              <a:rect l="l" t="t" r="r" b="b"/>
              <a:pathLst>
                <a:path w="437514">
                  <a:moveTo>
                    <a:pt x="437396" y="0"/>
                  </a:moveTo>
                  <a:lnTo>
                    <a:pt x="0" y="0"/>
                  </a:lnTo>
                </a:path>
              </a:pathLst>
            </a:custGeom>
            <a:ln w="273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660237" y="4982969"/>
              <a:ext cx="328295" cy="901065"/>
            </a:xfrm>
            <a:custGeom>
              <a:avLst/>
              <a:gdLst/>
              <a:ahLst/>
              <a:cxnLst/>
              <a:rect l="l" t="t" r="r" b="b"/>
              <a:pathLst>
                <a:path w="328295" h="901064">
                  <a:moveTo>
                    <a:pt x="328042" y="0"/>
                  </a:moveTo>
                  <a:lnTo>
                    <a:pt x="109344" y="0"/>
                  </a:lnTo>
                  <a:lnTo>
                    <a:pt x="70343" y="6725"/>
                  </a:lnTo>
                  <a:lnTo>
                    <a:pt x="17398" y="50474"/>
                  </a:lnTo>
                  <a:lnTo>
                    <a:pt x="196" y="115883"/>
                  </a:lnTo>
                  <a:lnTo>
                    <a:pt x="5872" y="149684"/>
                  </a:lnTo>
                  <a:lnTo>
                    <a:pt x="21532" y="180468"/>
                  </a:lnTo>
                  <a:lnTo>
                    <a:pt x="47526" y="205425"/>
                  </a:lnTo>
                  <a:lnTo>
                    <a:pt x="84203" y="221743"/>
                  </a:lnTo>
                  <a:lnTo>
                    <a:pt x="109344" y="224798"/>
                  </a:lnTo>
                  <a:lnTo>
                    <a:pt x="84203" y="227840"/>
                  </a:lnTo>
                  <a:lnTo>
                    <a:pt x="47311" y="243977"/>
                  </a:lnTo>
                  <a:lnTo>
                    <a:pt x="20991" y="269807"/>
                  </a:lnTo>
                  <a:lnTo>
                    <a:pt x="5227" y="302098"/>
                  </a:lnTo>
                  <a:lnTo>
                    <a:pt x="4" y="337617"/>
                  </a:lnTo>
                  <a:lnTo>
                    <a:pt x="5306" y="373130"/>
                  </a:lnTo>
                  <a:lnTo>
                    <a:pt x="21117" y="405407"/>
                  </a:lnTo>
                  <a:lnTo>
                    <a:pt x="47421" y="431213"/>
                  </a:lnTo>
                  <a:lnTo>
                    <a:pt x="84203" y="447316"/>
                  </a:lnTo>
                  <a:lnTo>
                    <a:pt x="109344" y="450358"/>
                  </a:lnTo>
                  <a:lnTo>
                    <a:pt x="84203" y="453399"/>
                  </a:lnTo>
                  <a:lnTo>
                    <a:pt x="47418" y="469503"/>
                  </a:lnTo>
                  <a:lnTo>
                    <a:pt x="21112" y="495309"/>
                  </a:lnTo>
                  <a:lnTo>
                    <a:pt x="5301" y="527585"/>
                  </a:lnTo>
                  <a:lnTo>
                    <a:pt x="0" y="563099"/>
                  </a:lnTo>
                  <a:lnTo>
                    <a:pt x="5224" y="598617"/>
                  </a:lnTo>
                  <a:lnTo>
                    <a:pt x="20989" y="630908"/>
                  </a:lnTo>
                  <a:lnTo>
                    <a:pt x="47310" y="656738"/>
                  </a:lnTo>
                  <a:lnTo>
                    <a:pt x="84203" y="672875"/>
                  </a:lnTo>
                  <a:lnTo>
                    <a:pt x="109344" y="675917"/>
                  </a:lnTo>
                  <a:lnTo>
                    <a:pt x="84203" y="678972"/>
                  </a:lnTo>
                  <a:lnTo>
                    <a:pt x="47549" y="695238"/>
                  </a:lnTo>
                  <a:lnTo>
                    <a:pt x="21535" y="720192"/>
                  </a:lnTo>
                  <a:lnTo>
                    <a:pt x="5827" y="751006"/>
                  </a:lnTo>
                  <a:lnTo>
                    <a:pt x="93" y="784854"/>
                  </a:lnTo>
                  <a:lnTo>
                    <a:pt x="3998" y="818912"/>
                  </a:lnTo>
                  <a:lnTo>
                    <a:pt x="17209" y="850353"/>
                  </a:lnTo>
                  <a:lnTo>
                    <a:pt x="39393" y="876351"/>
                  </a:lnTo>
                  <a:lnTo>
                    <a:pt x="70216" y="894081"/>
                  </a:lnTo>
                  <a:lnTo>
                    <a:pt x="109344" y="900716"/>
                  </a:lnTo>
                  <a:lnTo>
                    <a:pt x="328042" y="900716"/>
                  </a:lnTo>
                </a:path>
              </a:pathLst>
            </a:custGeom>
            <a:ln w="266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111976" y="4982969"/>
              <a:ext cx="328295" cy="901065"/>
            </a:xfrm>
            <a:custGeom>
              <a:avLst/>
              <a:gdLst/>
              <a:ahLst/>
              <a:cxnLst/>
              <a:rect l="l" t="t" r="r" b="b"/>
              <a:pathLst>
                <a:path w="328295" h="901064">
                  <a:moveTo>
                    <a:pt x="0" y="0"/>
                  </a:moveTo>
                  <a:lnTo>
                    <a:pt x="218698" y="0"/>
                  </a:lnTo>
                  <a:lnTo>
                    <a:pt x="257570" y="6806"/>
                  </a:lnTo>
                  <a:lnTo>
                    <a:pt x="310390" y="50606"/>
                  </a:lnTo>
                  <a:lnTo>
                    <a:pt x="327606" y="115975"/>
                  </a:lnTo>
                  <a:lnTo>
                    <a:pt x="321972" y="149741"/>
                  </a:lnTo>
                  <a:lnTo>
                    <a:pt x="306370" y="180493"/>
                  </a:lnTo>
                  <a:lnTo>
                    <a:pt x="280445" y="205428"/>
                  </a:lnTo>
                  <a:lnTo>
                    <a:pt x="243839" y="221743"/>
                  </a:lnTo>
                  <a:lnTo>
                    <a:pt x="218698" y="224798"/>
                  </a:lnTo>
                  <a:lnTo>
                    <a:pt x="243839" y="227840"/>
                  </a:lnTo>
                  <a:lnTo>
                    <a:pt x="280732" y="244455"/>
                  </a:lnTo>
                  <a:lnTo>
                    <a:pt x="307067" y="270342"/>
                  </a:lnTo>
                  <a:lnTo>
                    <a:pt x="322853" y="302412"/>
                  </a:lnTo>
                  <a:lnTo>
                    <a:pt x="328098" y="337573"/>
                  </a:lnTo>
                  <a:lnTo>
                    <a:pt x="322811" y="372735"/>
                  </a:lnTo>
                  <a:lnTo>
                    <a:pt x="307000" y="404807"/>
                  </a:lnTo>
                  <a:lnTo>
                    <a:pt x="280673" y="430697"/>
                  </a:lnTo>
                  <a:lnTo>
                    <a:pt x="243839" y="447316"/>
                  </a:lnTo>
                  <a:lnTo>
                    <a:pt x="218698" y="450358"/>
                  </a:lnTo>
                  <a:lnTo>
                    <a:pt x="243839" y="453399"/>
                  </a:lnTo>
                  <a:lnTo>
                    <a:pt x="280673" y="470019"/>
                  </a:lnTo>
                  <a:lnTo>
                    <a:pt x="307000" y="495911"/>
                  </a:lnTo>
                  <a:lnTo>
                    <a:pt x="322811" y="527984"/>
                  </a:lnTo>
                  <a:lnTo>
                    <a:pt x="328098" y="563147"/>
                  </a:lnTo>
                  <a:lnTo>
                    <a:pt x="322853" y="598309"/>
                  </a:lnTo>
                  <a:lnTo>
                    <a:pt x="307067" y="630379"/>
                  </a:lnTo>
                  <a:lnTo>
                    <a:pt x="280732" y="656264"/>
                  </a:lnTo>
                  <a:lnTo>
                    <a:pt x="243839" y="672875"/>
                  </a:lnTo>
                  <a:lnTo>
                    <a:pt x="218698" y="675917"/>
                  </a:lnTo>
                  <a:lnTo>
                    <a:pt x="243839" y="678972"/>
                  </a:lnTo>
                  <a:lnTo>
                    <a:pt x="280484" y="695433"/>
                  </a:lnTo>
                  <a:lnTo>
                    <a:pt x="306470" y="720431"/>
                  </a:lnTo>
                  <a:lnTo>
                    <a:pt x="322139" y="751183"/>
                  </a:lnTo>
                  <a:lnTo>
                    <a:pt x="327834" y="784907"/>
                  </a:lnTo>
                  <a:lnTo>
                    <a:pt x="323898" y="818821"/>
                  </a:lnTo>
                  <a:lnTo>
                    <a:pt x="310674" y="850141"/>
                  </a:lnTo>
                  <a:lnTo>
                    <a:pt x="288504" y="876085"/>
                  </a:lnTo>
                  <a:lnTo>
                    <a:pt x="257731" y="893871"/>
                  </a:lnTo>
                  <a:lnTo>
                    <a:pt x="218698" y="900716"/>
                  </a:lnTo>
                  <a:lnTo>
                    <a:pt x="0" y="900716"/>
                  </a:lnTo>
                </a:path>
              </a:pathLst>
            </a:custGeom>
            <a:ln w="266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294595" y="5095757"/>
              <a:ext cx="262890" cy="675640"/>
            </a:xfrm>
            <a:custGeom>
              <a:avLst/>
              <a:gdLst/>
              <a:ahLst/>
              <a:cxnLst/>
              <a:rect l="l" t="t" r="r" b="b"/>
              <a:pathLst>
                <a:path w="262890" h="675639">
                  <a:moveTo>
                    <a:pt x="131061" y="675156"/>
                  </a:moveTo>
                  <a:lnTo>
                    <a:pt x="0" y="618767"/>
                  </a:lnTo>
                  <a:lnTo>
                    <a:pt x="262885" y="506748"/>
                  </a:lnTo>
                  <a:lnTo>
                    <a:pt x="0" y="393968"/>
                  </a:lnTo>
                  <a:lnTo>
                    <a:pt x="262885" y="281188"/>
                  </a:lnTo>
                  <a:lnTo>
                    <a:pt x="0" y="168408"/>
                  </a:lnTo>
                  <a:lnTo>
                    <a:pt x="262885" y="55629"/>
                  </a:lnTo>
                  <a:lnTo>
                    <a:pt x="131061" y="0"/>
                  </a:lnTo>
                </a:path>
              </a:pathLst>
            </a:custGeom>
            <a:ln w="266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988267" y="4982969"/>
              <a:ext cx="1314450" cy="113030"/>
            </a:xfrm>
            <a:custGeom>
              <a:avLst/>
              <a:gdLst/>
              <a:ahLst/>
              <a:cxnLst/>
              <a:rect l="l" t="t" r="r" b="b"/>
              <a:pathLst>
                <a:path w="1314450" h="113029">
                  <a:moveTo>
                    <a:pt x="0" y="0"/>
                  </a:moveTo>
                  <a:lnTo>
                    <a:pt x="1314453" y="0"/>
                  </a:lnTo>
                  <a:lnTo>
                    <a:pt x="1314453" y="112779"/>
                  </a:lnTo>
                </a:path>
              </a:pathLst>
            </a:custGeom>
            <a:ln w="273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88267" y="5786145"/>
              <a:ext cx="1314450" cy="97790"/>
            </a:xfrm>
            <a:custGeom>
              <a:avLst/>
              <a:gdLst/>
              <a:ahLst/>
              <a:cxnLst/>
              <a:rect l="l" t="t" r="r" b="b"/>
              <a:pathLst>
                <a:path w="1314450" h="97789">
                  <a:moveTo>
                    <a:pt x="0" y="97544"/>
                  </a:moveTo>
                  <a:lnTo>
                    <a:pt x="1314453" y="97544"/>
                  </a:lnTo>
                  <a:lnTo>
                    <a:pt x="1314453" y="0"/>
                  </a:lnTo>
                </a:path>
              </a:pathLst>
            </a:custGeom>
            <a:ln w="273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425656" y="4982966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112779"/>
                  </a:moveTo>
                  <a:lnTo>
                    <a:pt x="0" y="0"/>
                  </a:lnTo>
                </a:path>
              </a:pathLst>
            </a:custGeom>
            <a:ln w="2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425656" y="5770914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0"/>
                  </a:moveTo>
                  <a:lnTo>
                    <a:pt x="0" y="112779"/>
                  </a:lnTo>
                </a:path>
              </a:pathLst>
            </a:custGeom>
            <a:ln w="2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974298" y="5095745"/>
              <a:ext cx="656590" cy="675640"/>
            </a:xfrm>
            <a:custGeom>
              <a:avLst/>
              <a:gdLst/>
              <a:ahLst/>
              <a:cxnLst/>
              <a:rect l="l" t="t" r="r" b="b"/>
              <a:pathLst>
                <a:path w="656590" h="675639">
                  <a:moveTo>
                    <a:pt x="328422" y="675157"/>
                  </a:moveTo>
                  <a:lnTo>
                    <a:pt x="280165" y="672000"/>
                  </a:lnTo>
                  <a:lnTo>
                    <a:pt x="233060" y="661142"/>
                  </a:lnTo>
                  <a:lnTo>
                    <a:pt x="188010" y="643169"/>
                  </a:lnTo>
                  <a:lnTo>
                    <a:pt x="145917" y="618668"/>
                  </a:lnTo>
                  <a:lnTo>
                    <a:pt x="107681" y="588227"/>
                  </a:lnTo>
                  <a:lnTo>
                    <a:pt x="74205" y="552432"/>
                  </a:lnTo>
                  <a:lnTo>
                    <a:pt x="46391" y="511869"/>
                  </a:lnTo>
                  <a:lnTo>
                    <a:pt x="25141" y="467126"/>
                  </a:lnTo>
                  <a:lnTo>
                    <a:pt x="10662" y="425972"/>
                  </a:lnTo>
                  <a:lnTo>
                    <a:pt x="3053" y="381775"/>
                  </a:lnTo>
                  <a:lnTo>
                    <a:pt x="0" y="337578"/>
                  </a:lnTo>
                  <a:lnTo>
                    <a:pt x="3053" y="293381"/>
                  </a:lnTo>
                  <a:lnTo>
                    <a:pt x="10662" y="249185"/>
                  </a:lnTo>
                  <a:lnTo>
                    <a:pt x="25141" y="208030"/>
                  </a:lnTo>
                  <a:lnTo>
                    <a:pt x="46153" y="163400"/>
                  </a:lnTo>
                  <a:lnTo>
                    <a:pt x="74538" y="122413"/>
                  </a:lnTo>
                  <a:lnTo>
                    <a:pt x="109093" y="85953"/>
                  </a:lnTo>
                  <a:lnTo>
                    <a:pt x="148617" y="54904"/>
                  </a:lnTo>
                  <a:lnTo>
                    <a:pt x="191908" y="30149"/>
                  </a:lnTo>
                  <a:lnTo>
                    <a:pt x="237765" y="12572"/>
                  </a:lnTo>
                  <a:lnTo>
                    <a:pt x="284985" y="3054"/>
                  </a:lnTo>
                  <a:lnTo>
                    <a:pt x="328422" y="0"/>
                  </a:lnTo>
                  <a:lnTo>
                    <a:pt x="371096" y="3054"/>
                  </a:lnTo>
                  <a:lnTo>
                    <a:pt x="419870" y="13287"/>
                  </a:lnTo>
                  <a:lnTo>
                    <a:pt x="465220" y="30410"/>
                  </a:lnTo>
                  <a:lnTo>
                    <a:pt x="506801" y="53912"/>
                  </a:lnTo>
                  <a:lnTo>
                    <a:pt x="544272" y="83281"/>
                  </a:lnTo>
                  <a:lnTo>
                    <a:pt x="577288" y="118004"/>
                  </a:lnTo>
                  <a:lnTo>
                    <a:pt x="605507" y="157571"/>
                  </a:lnTo>
                  <a:lnTo>
                    <a:pt x="628587" y="201468"/>
                  </a:lnTo>
                  <a:lnTo>
                    <a:pt x="646183" y="249185"/>
                  </a:lnTo>
                  <a:lnTo>
                    <a:pt x="653041" y="293381"/>
                  </a:lnTo>
                  <a:lnTo>
                    <a:pt x="656081" y="337578"/>
                  </a:lnTo>
                  <a:lnTo>
                    <a:pt x="653041" y="381775"/>
                  </a:lnTo>
                  <a:lnTo>
                    <a:pt x="646183" y="425972"/>
                  </a:lnTo>
                  <a:lnTo>
                    <a:pt x="627700" y="474991"/>
                  </a:lnTo>
                  <a:lnTo>
                    <a:pt x="604239" y="519527"/>
                  </a:lnTo>
                  <a:lnTo>
                    <a:pt x="575799" y="559279"/>
                  </a:lnTo>
                  <a:lnTo>
                    <a:pt x="542379" y="593950"/>
                  </a:lnTo>
                  <a:lnTo>
                    <a:pt x="503980" y="623240"/>
                  </a:lnTo>
                  <a:lnTo>
                    <a:pt x="460601" y="646851"/>
                  </a:lnTo>
                  <a:lnTo>
                    <a:pt x="412242" y="664485"/>
                  </a:lnTo>
                  <a:lnTo>
                    <a:pt x="371096" y="672102"/>
                  </a:lnTo>
                  <a:lnTo>
                    <a:pt x="328422" y="6751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974298" y="5095745"/>
              <a:ext cx="656590" cy="675640"/>
            </a:xfrm>
            <a:custGeom>
              <a:avLst/>
              <a:gdLst/>
              <a:ahLst/>
              <a:cxnLst/>
              <a:rect l="l" t="t" r="r" b="b"/>
              <a:pathLst>
                <a:path w="656590" h="675639">
                  <a:moveTo>
                    <a:pt x="0" y="337578"/>
                  </a:moveTo>
                  <a:lnTo>
                    <a:pt x="3053" y="293381"/>
                  </a:lnTo>
                  <a:lnTo>
                    <a:pt x="10662" y="249185"/>
                  </a:lnTo>
                  <a:lnTo>
                    <a:pt x="25141" y="208030"/>
                  </a:lnTo>
                  <a:lnTo>
                    <a:pt x="46153" y="163400"/>
                  </a:lnTo>
                  <a:lnTo>
                    <a:pt x="74538" y="122413"/>
                  </a:lnTo>
                  <a:lnTo>
                    <a:pt x="109093" y="85953"/>
                  </a:lnTo>
                  <a:lnTo>
                    <a:pt x="148617" y="54904"/>
                  </a:lnTo>
                  <a:lnTo>
                    <a:pt x="191908" y="30149"/>
                  </a:lnTo>
                  <a:lnTo>
                    <a:pt x="237765" y="12572"/>
                  </a:lnTo>
                  <a:lnTo>
                    <a:pt x="284985" y="3054"/>
                  </a:lnTo>
                  <a:lnTo>
                    <a:pt x="328422" y="0"/>
                  </a:lnTo>
                  <a:lnTo>
                    <a:pt x="371096" y="3054"/>
                  </a:lnTo>
                  <a:lnTo>
                    <a:pt x="419870" y="13287"/>
                  </a:lnTo>
                  <a:lnTo>
                    <a:pt x="465220" y="30410"/>
                  </a:lnTo>
                  <a:lnTo>
                    <a:pt x="506801" y="53912"/>
                  </a:lnTo>
                  <a:lnTo>
                    <a:pt x="544272" y="83281"/>
                  </a:lnTo>
                  <a:lnTo>
                    <a:pt x="577288" y="118004"/>
                  </a:lnTo>
                  <a:lnTo>
                    <a:pt x="605507" y="157571"/>
                  </a:lnTo>
                  <a:lnTo>
                    <a:pt x="628587" y="201468"/>
                  </a:lnTo>
                  <a:lnTo>
                    <a:pt x="646183" y="249185"/>
                  </a:lnTo>
                  <a:lnTo>
                    <a:pt x="653041" y="293381"/>
                  </a:lnTo>
                  <a:lnTo>
                    <a:pt x="656081" y="337578"/>
                  </a:lnTo>
                  <a:lnTo>
                    <a:pt x="653041" y="381775"/>
                  </a:lnTo>
                  <a:lnTo>
                    <a:pt x="646183" y="425972"/>
                  </a:lnTo>
                  <a:lnTo>
                    <a:pt x="627700" y="474991"/>
                  </a:lnTo>
                  <a:lnTo>
                    <a:pt x="604239" y="519527"/>
                  </a:lnTo>
                  <a:lnTo>
                    <a:pt x="575799" y="559279"/>
                  </a:lnTo>
                  <a:lnTo>
                    <a:pt x="542379" y="593950"/>
                  </a:lnTo>
                  <a:lnTo>
                    <a:pt x="503980" y="623240"/>
                  </a:lnTo>
                  <a:lnTo>
                    <a:pt x="460601" y="646851"/>
                  </a:lnTo>
                  <a:lnTo>
                    <a:pt x="412242" y="664485"/>
                  </a:lnTo>
                  <a:lnTo>
                    <a:pt x="371096" y="672102"/>
                  </a:lnTo>
                  <a:lnTo>
                    <a:pt x="328422" y="675157"/>
                  </a:lnTo>
                  <a:lnTo>
                    <a:pt x="280165" y="672000"/>
                  </a:lnTo>
                  <a:lnTo>
                    <a:pt x="233060" y="661142"/>
                  </a:lnTo>
                  <a:lnTo>
                    <a:pt x="188010" y="643169"/>
                  </a:lnTo>
                  <a:lnTo>
                    <a:pt x="145917" y="618668"/>
                  </a:lnTo>
                  <a:lnTo>
                    <a:pt x="107681" y="588227"/>
                  </a:lnTo>
                  <a:lnTo>
                    <a:pt x="74205" y="552432"/>
                  </a:lnTo>
                  <a:lnTo>
                    <a:pt x="46391" y="511869"/>
                  </a:lnTo>
                  <a:lnTo>
                    <a:pt x="25141" y="467126"/>
                  </a:lnTo>
                  <a:lnTo>
                    <a:pt x="10662" y="425972"/>
                  </a:lnTo>
                  <a:lnTo>
                    <a:pt x="3053" y="381775"/>
                  </a:lnTo>
                  <a:lnTo>
                    <a:pt x="0" y="337578"/>
                  </a:lnTo>
                  <a:close/>
                </a:path>
              </a:pathLst>
            </a:custGeom>
            <a:ln w="269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549360" y="957143"/>
              <a:ext cx="330200" cy="2254250"/>
            </a:xfrm>
            <a:custGeom>
              <a:avLst/>
              <a:gdLst/>
              <a:ahLst/>
              <a:cxnLst/>
              <a:rect l="l" t="t" r="r" b="b"/>
              <a:pathLst>
                <a:path w="330200" h="2254250">
                  <a:moveTo>
                    <a:pt x="220224" y="0"/>
                  </a:moveTo>
                  <a:lnTo>
                    <a:pt x="329949" y="0"/>
                  </a:lnTo>
                  <a:lnTo>
                    <a:pt x="329949" y="1205530"/>
                  </a:lnTo>
                  <a:lnTo>
                    <a:pt x="0" y="1205530"/>
                  </a:lnTo>
                  <a:lnTo>
                    <a:pt x="0" y="2254072"/>
                  </a:lnTo>
                </a:path>
              </a:pathLst>
            </a:custGeom>
            <a:ln w="265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845023" y="951049"/>
              <a:ext cx="0" cy="13970"/>
            </a:xfrm>
            <a:custGeom>
              <a:avLst/>
              <a:gdLst/>
              <a:ahLst/>
              <a:cxnLst/>
              <a:rect l="l" t="t" r="r" b="b"/>
              <a:pathLst>
                <a:path h="13969">
                  <a:moveTo>
                    <a:pt x="-4429" y="6857"/>
                  </a:moveTo>
                  <a:lnTo>
                    <a:pt x="4429" y="6857"/>
                  </a:lnTo>
                </a:path>
              </a:pathLst>
            </a:custGeom>
            <a:ln w="137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345415" y="957157"/>
              <a:ext cx="0" cy="1205865"/>
            </a:xfrm>
            <a:custGeom>
              <a:avLst/>
              <a:gdLst/>
              <a:ahLst/>
              <a:cxnLst/>
              <a:rect l="l" t="t" r="r" b="b"/>
              <a:pathLst>
                <a:path h="1205864">
                  <a:moveTo>
                    <a:pt x="0" y="1205530"/>
                  </a:moveTo>
                  <a:lnTo>
                    <a:pt x="0" y="0"/>
                  </a:lnTo>
                </a:path>
              </a:pathLst>
            </a:custGeom>
            <a:ln w="2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345407" y="957143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20">
                  <a:moveTo>
                    <a:pt x="108961" y="0"/>
                  </a:moveTo>
                  <a:lnTo>
                    <a:pt x="0" y="0"/>
                  </a:lnTo>
                </a:path>
              </a:pathLst>
            </a:custGeom>
            <a:ln w="273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8084310" y="5260590"/>
            <a:ext cx="47815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00" b="1" spc="-40" dirty="0">
                <a:latin typeface="Comic Sans MS"/>
                <a:cs typeface="Comic Sans MS"/>
              </a:rPr>
              <a:t>59N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6011402" y="6451362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0" y="0"/>
                </a:moveTo>
                <a:lnTo>
                  <a:pt x="183646" y="0"/>
                </a:lnTo>
              </a:path>
            </a:pathLst>
          </a:custGeom>
          <a:ln w="273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21485" y="6356875"/>
            <a:ext cx="365125" cy="0"/>
          </a:xfrm>
          <a:custGeom>
            <a:avLst/>
            <a:gdLst/>
            <a:ahLst/>
            <a:cxnLst/>
            <a:rect l="l" t="t" r="r" b="b"/>
            <a:pathLst>
              <a:path w="365125">
                <a:moveTo>
                  <a:pt x="0" y="0"/>
                </a:moveTo>
                <a:lnTo>
                  <a:pt x="365002" y="0"/>
                </a:lnTo>
              </a:path>
            </a:pathLst>
          </a:custGeom>
          <a:ln w="273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5248644" y="2116963"/>
            <a:ext cx="1800860" cy="4223385"/>
            <a:chOff x="5248644" y="2116963"/>
            <a:chExt cx="1800860" cy="4223385"/>
          </a:xfrm>
        </p:grpSpPr>
        <p:sp>
          <p:nvSpPr>
            <p:cNvPr id="41" name="object 41"/>
            <p:cNvSpPr/>
            <p:nvPr/>
          </p:nvSpPr>
          <p:spPr>
            <a:xfrm>
              <a:off x="5830045" y="6264674"/>
              <a:ext cx="546735" cy="0"/>
            </a:xfrm>
            <a:custGeom>
              <a:avLst/>
              <a:gdLst/>
              <a:ahLst/>
              <a:cxnLst/>
              <a:rect l="l" t="t" r="r" b="b"/>
              <a:pathLst>
                <a:path w="546735">
                  <a:moveTo>
                    <a:pt x="0" y="0"/>
                  </a:moveTo>
                  <a:lnTo>
                    <a:pt x="546358" y="0"/>
                  </a:lnTo>
                </a:path>
              </a:pathLst>
            </a:custGeom>
            <a:ln w="273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103604" y="5888225"/>
              <a:ext cx="0" cy="376555"/>
            </a:xfrm>
            <a:custGeom>
              <a:avLst/>
              <a:gdLst/>
              <a:ahLst/>
              <a:cxnLst/>
              <a:rect l="l" t="t" r="r" b="b"/>
              <a:pathLst>
                <a:path h="376554">
                  <a:moveTo>
                    <a:pt x="0" y="0"/>
                  </a:moveTo>
                  <a:lnTo>
                    <a:pt x="0" y="376436"/>
                  </a:lnTo>
                </a:path>
              </a:pathLst>
            </a:custGeom>
            <a:ln w="2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107402" y="2116963"/>
              <a:ext cx="0" cy="1092835"/>
            </a:xfrm>
            <a:custGeom>
              <a:avLst/>
              <a:gdLst/>
              <a:ahLst/>
              <a:cxnLst/>
              <a:rect l="l" t="t" r="r" b="b"/>
              <a:pathLst>
                <a:path h="1092835">
                  <a:moveTo>
                    <a:pt x="0" y="0"/>
                  </a:moveTo>
                  <a:lnTo>
                    <a:pt x="0" y="1092741"/>
                  </a:lnTo>
                  <a:lnTo>
                    <a:pt x="0" y="1077494"/>
                  </a:lnTo>
                </a:path>
              </a:pathLst>
            </a:custGeom>
            <a:ln w="2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932903" y="5997951"/>
              <a:ext cx="119380" cy="0"/>
            </a:xfrm>
            <a:custGeom>
              <a:avLst/>
              <a:gdLst/>
              <a:ahLst/>
              <a:cxnLst/>
              <a:rect l="l" t="t" r="r" b="b"/>
              <a:pathLst>
                <a:path w="119379">
                  <a:moveTo>
                    <a:pt x="0" y="0"/>
                  </a:moveTo>
                  <a:lnTo>
                    <a:pt x="118872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125690" y="5997951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10">
                  <a:moveTo>
                    <a:pt x="0" y="0"/>
                  </a:moveTo>
                  <a:lnTo>
                    <a:pt x="118109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317715" y="5997951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10">
                  <a:moveTo>
                    <a:pt x="0" y="0"/>
                  </a:moveTo>
                  <a:lnTo>
                    <a:pt x="118109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509753" y="5997951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09">
                  <a:moveTo>
                    <a:pt x="0" y="0"/>
                  </a:moveTo>
                  <a:lnTo>
                    <a:pt x="118109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701778" y="5997951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09">
                  <a:moveTo>
                    <a:pt x="0" y="0"/>
                  </a:moveTo>
                  <a:lnTo>
                    <a:pt x="118109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893803" y="5997951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09">
                  <a:moveTo>
                    <a:pt x="0" y="0"/>
                  </a:moveTo>
                  <a:lnTo>
                    <a:pt x="118109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041632" y="5830315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20">
                  <a:moveTo>
                    <a:pt x="0" y="121916"/>
                  </a:moveTo>
                  <a:lnTo>
                    <a:pt x="0" y="0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041632" y="5632945"/>
              <a:ext cx="0" cy="121285"/>
            </a:xfrm>
            <a:custGeom>
              <a:avLst/>
              <a:gdLst/>
              <a:ahLst/>
              <a:cxnLst/>
              <a:rect l="l" t="t" r="r" b="b"/>
              <a:pathLst>
                <a:path h="121285">
                  <a:moveTo>
                    <a:pt x="0" y="121156"/>
                  </a:moveTo>
                  <a:lnTo>
                    <a:pt x="0" y="0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041632" y="5434816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20">
                  <a:moveTo>
                    <a:pt x="0" y="121916"/>
                  </a:moveTo>
                  <a:lnTo>
                    <a:pt x="0" y="0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041632" y="5236672"/>
              <a:ext cx="0" cy="122555"/>
            </a:xfrm>
            <a:custGeom>
              <a:avLst/>
              <a:gdLst/>
              <a:ahLst/>
              <a:cxnLst/>
              <a:rect l="l" t="t" r="r" b="b"/>
              <a:pathLst>
                <a:path h="122554">
                  <a:moveTo>
                    <a:pt x="0" y="121929"/>
                  </a:moveTo>
                  <a:lnTo>
                    <a:pt x="0" y="0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041632" y="5039315"/>
              <a:ext cx="0" cy="121285"/>
            </a:xfrm>
            <a:custGeom>
              <a:avLst/>
              <a:gdLst/>
              <a:ahLst/>
              <a:cxnLst/>
              <a:rect l="l" t="t" r="r" b="b"/>
              <a:pathLst>
                <a:path h="121285">
                  <a:moveTo>
                    <a:pt x="0" y="121156"/>
                  </a:moveTo>
                  <a:lnTo>
                    <a:pt x="0" y="0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027153" y="4856421"/>
              <a:ext cx="14604" cy="106680"/>
            </a:xfrm>
            <a:custGeom>
              <a:avLst/>
              <a:gdLst/>
              <a:ahLst/>
              <a:cxnLst/>
              <a:rect l="l" t="t" r="r" b="b"/>
              <a:pathLst>
                <a:path w="14604" h="106679">
                  <a:moveTo>
                    <a:pt x="14478" y="106682"/>
                  </a:moveTo>
                  <a:lnTo>
                    <a:pt x="14478" y="0"/>
                  </a:lnTo>
                  <a:lnTo>
                    <a:pt x="0" y="0"/>
                  </a:lnTo>
                </a:path>
              </a:pathLst>
            </a:custGeom>
            <a:ln w="1477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835142" y="4856424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09">
                  <a:moveTo>
                    <a:pt x="118109" y="0"/>
                  </a:moveTo>
                  <a:lnTo>
                    <a:pt x="0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643105" y="4856424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09">
                  <a:moveTo>
                    <a:pt x="118109" y="0"/>
                  </a:moveTo>
                  <a:lnTo>
                    <a:pt x="0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450317" y="4856424"/>
              <a:ext cx="119380" cy="0"/>
            </a:xfrm>
            <a:custGeom>
              <a:avLst/>
              <a:gdLst/>
              <a:ahLst/>
              <a:cxnLst/>
              <a:rect l="l" t="t" r="r" b="b"/>
              <a:pathLst>
                <a:path w="119379">
                  <a:moveTo>
                    <a:pt x="118872" y="0"/>
                  </a:moveTo>
                  <a:lnTo>
                    <a:pt x="0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258293" y="4856424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10">
                  <a:moveTo>
                    <a:pt x="118109" y="0"/>
                  </a:moveTo>
                  <a:lnTo>
                    <a:pt x="0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066255" y="4856424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10">
                  <a:moveTo>
                    <a:pt x="118109" y="0"/>
                  </a:moveTo>
                  <a:lnTo>
                    <a:pt x="0" y="0"/>
                  </a:lnTo>
                </a:path>
              </a:pathLst>
            </a:custGeom>
            <a:ln w="15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932896" y="4856424"/>
              <a:ext cx="59690" cy="60960"/>
            </a:xfrm>
            <a:custGeom>
              <a:avLst/>
              <a:gdLst/>
              <a:ahLst/>
              <a:cxnLst/>
              <a:rect l="l" t="t" r="r" b="b"/>
              <a:pathLst>
                <a:path w="59689" h="60960">
                  <a:moveTo>
                    <a:pt x="59442" y="0"/>
                  </a:moveTo>
                  <a:lnTo>
                    <a:pt x="0" y="0"/>
                  </a:lnTo>
                  <a:lnTo>
                    <a:pt x="0" y="60964"/>
                  </a:lnTo>
                </a:path>
              </a:pathLst>
            </a:custGeom>
            <a:ln w="1498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932890" y="4993583"/>
              <a:ext cx="0" cy="122555"/>
            </a:xfrm>
            <a:custGeom>
              <a:avLst/>
              <a:gdLst/>
              <a:ahLst/>
              <a:cxnLst/>
              <a:rect l="l" t="t" r="r" b="b"/>
              <a:pathLst>
                <a:path h="122554">
                  <a:moveTo>
                    <a:pt x="0" y="0"/>
                  </a:moveTo>
                  <a:lnTo>
                    <a:pt x="0" y="121929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932890" y="5190951"/>
              <a:ext cx="0" cy="122555"/>
            </a:xfrm>
            <a:custGeom>
              <a:avLst/>
              <a:gdLst/>
              <a:ahLst/>
              <a:cxnLst/>
              <a:rect l="l" t="t" r="r" b="b"/>
              <a:pathLst>
                <a:path h="122554">
                  <a:moveTo>
                    <a:pt x="0" y="0"/>
                  </a:moveTo>
                  <a:lnTo>
                    <a:pt x="0" y="121929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932890" y="5389082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20">
                  <a:moveTo>
                    <a:pt x="0" y="0"/>
                  </a:moveTo>
                  <a:lnTo>
                    <a:pt x="0" y="121916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932890" y="5587212"/>
              <a:ext cx="0" cy="122555"/>
            </a:xfrm>
            <a:custGeom>
              <a:avLst/>
              <a:gdLst/>
              <a:ahLst/>
              <a:cxnLst/>
              <a:rect l="l" t="t" r="r" b="b"/>
              <a:pathLst>
                <a:path h="122554">
                  <a:moveTo>
                    <a:pt x="0" y="0"/>
                  </a:moveTo>
                  <a:lnTo>
                    <a:pt x="0" y="121929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932890" y="5784594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20">
                  <a:moveTo>
                    <a:pt x="0" y="0"/>
                  </a:moveTo>
                  <a:lnTo>
                    <a:pt x="0" y="121916"/>
                  </a:lnTo>
                </a:path>
              </a:pathLst>
            </a:custGeom>
            <a:ln w="1476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932890" y="598272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-7383" y="7617"/>
                  </a:moveTo>
                  <a:lnTo>
                    <a:pt x="7383" y="7617"/>
                  </a:lnTo>
                </a:path>
              </a:pathLst>
            </a:custGeom>
            <a:ln w="1523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271496" y="4197261"/>
              <a:ext cx="403225" cy="2025014"/>
            </a:xfrm>
            <a:custGeom>
              <a:avLst/>
              <a:gdLst/>
              <a:ahLst/>
              <a:cxnLst/>
              <a:rect l="l" t="t" r="r" b="b"/>
              <a:pathLst>
                <a:path w="403225" h="2025014">
                  <a:moveTo>
                    <a:pt x="403097" y="0"/>
                  </a:moveTo>
                  <a:lnTo>
                    <a:pt x="0" y="773448"/>
                  </a:lnTo>
                  <a:lnTo>
                    <a:pt x="220977" y="773448"/>
                  </a:lnTo>
                  <a:lnTo>
                    <a:pt x="0" y="1458493"/>
                  </a:lnTo>
                  <a:lnTo>
                    <a:pt x="220977" y="1458493"/>
                  </a:lnTo>
                  <a:lnTo>
                    <a:pt x="38093" y="2024675"/>
                  </a:lnTo>
                </a:path>
              </a:pathLst>
            </a:custGeom>
            <a:ln w="3843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248644" y="6182016"/>
              <a:ext cx="132080" cy="158115"/>
            </a:xfrm>
            <a:custGeom>
              <a:avLst/>
              <a:gdLst/>
              <a:ahLst/>
              <a:cxnLst/>
              <a:rect l="l" t="t" r="r" b="b"/>
              <a:pathLst>
                <a:path w="132079" h="158114">
                  <a:moveTo>
                    <a:pt x="131827" y="44194"/>
                  </a:moveTo>
                  <a:lnTo>
                    <a:pt x="0" y="0"/>
                  </a:lnTo>
                  <a:lnTo>
                    <a:pt x="22860" y="157729"/>
                  </a:lnTo>
                  <a:lnTo>
                    <a:pt x="131827" y="4419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6657838" y="6059234"/>
            <a:ext cx="1963420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spc="-55" dirty="0">
                <a:solidFill>
                  <a:srgbClr val="0000FF"/>
                </a:solidFill>
                <a:latin typeface="Comic Sans MS"/>
                <a:cs typeface="Comic Sans MS"/>
              </a:rPr>
              <a:t>TRAFO</a:t>
            </a:r>
            <a:r>
              <a:rPr sz="2400" b="1" spc="-9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b="1" spc="-50" dirty="0">
                <a:solidFill>
                  <a:srgbClr val="0000FF"/>
                </a:solidFill>
                <a:latin typeface="Comic Sans MS"/>
                <a:cs typeface="Comic Sans MS"/>
              </a:rPr>
              <a:t>GND.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71" name="object 71"/>
          <p:cNvSpPr txBox="1">
            <a:spLocks noGrp="1"/>
          </p:cNvSpPr>
          <p:nvPr>
            <p:ph type="title"/>
          </p:nvPr>
        </p:nvSpPr>
        <p:spPr>
          <a:xfrm>
            <a:off x="7076011" y="1082622"/>
            <a:ext cx="1285875" cy="755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16205">
              <a:lnSpc>
                <a:spcPct val="100000"/>
              </a:lnSpc>
              <a:spcBef>
                <a:spcPts val="95"/>
              </a:spcBef>
            </a:pPr>
            <a:r>
              <a:rPr sz="2400" spc="-60" dirty="0">
                <a:solidFill>
                  <a:srgbClr val="0000FF"/>
                </a:solidFill>
                <a:latin typeface="Comic Sans MS"/>
                <a:cs typeface="Comic Sans MS"/>
              </a:rPr>
              <a:t>TRAFO </a:t>
            </a:r>
            <a:r>
              <a:rPr sz="2400" spc="-103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spc="-60" dirty="0">
                <a:solidFill>
                  <a:srgbClr val="0000FF"/>
                </a:solidFill>
                <a:latin typeface="Comic Sans MS"/>
                <a:cs typeface="Comic Sans MS"/>
              </a:rPr>
              <a:t>U</a:t>
            </a:r>
            <a:r>
              <a:rPr sz="2400" spc="-55" dirty="0">
                <a:solidFill>
                  <a:srgbClr val="0000FF"/>
                </a:solidFill>
                <a:latin typeface="Comic Sans MS"/>
                <a:cs typeface="Comic Sans MS"/>
              </a:rPr>
              <a:t>N</a:t>
            </a:r>
            <a:r>
              <a:rPr sz="2400" spc="-60" dirty="0">
                <a:solidFill>
                  <a:srgbClr val="0000FF"/>
                </a:solidFill>
                <a:latin typeface="Comic Sans MS"/>
                <a:cs typeface="Comic Sans MS"/>
              </a:rPr>
              <a:t>IDAD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330147" y="1149460"/>
            <a:ext cx="1989455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Típicamente,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2600188" y="1149460"/>
            <a:ext cx="189357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9280" algn="l"/>
                <a:tab pos="1505585" algn="l"/>
              </a:tabLst>
            </a:pPr>
            <a:r>
              <a:rPr sz="2600" spc="-5" dirty="0">
                <a:latin typeface="Comic Sans MS"/>
                <a:cs typeface="Comic Sans MS"/>
              </a:rPr>
              <a:t>e</a:t>
            </a:r>
            <a:r>
              <a:rPr sz="2600" dirty="0">
                <a:latin typeface="Comic Sans MS"/>
                <a:cs typeface="Comic Sans MS"/>
              </a:rPr>
              <a:t>l	</a:t>
            </a:r>
            <a:r>
              <a:rPr sz="2600" spc="-5" dirty="0">
                <a:latin typeface="Comic Sans MS"/>
                <a:cs typeface="Comic Sans MS"/>
              </a:rPr>
              <a:t>rel</a:t>
            </a:r>
            <a:r>
              <a:rPr sz="2600" dirty="0">
                <a:latin typeface="Comic Sans MS"/>
                <a:cs typeface="Comic Sans MS"/>
              </a:rPr>
              <a:t>é	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30147" y="1545553"/>
            <a:ext cx="4162425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05710" algn="l"/>
                <a:tab pos="3804285" algn="l"/>
              </a:tabLst>
            </a:pPr>
            <a:r>
              <a:rPr sz="2600" spc="-5" dirty="0">
                <a:latin typeface="Comic Sans MS"/>
                <a:cs typeface="Comic Sans MS"/>
              </a:rPr>
              <a:t>sobretensió</a:t>
            </a:r>
            <a:r>
              <a:rPr sz="2600" dirty="0">
                <a:latin typeface="Comic Sans MS"/>
                <a:cs typeface="Comic Sans MS"/>
              </a:rPr>
              <a:t>n	</a:t>
            </a:r>
            <a:r>
              <a:rPr sz="2600" spc="-5" dirty="0">
                <a:latin typeface="Comic Sans MS"/>
                <a:cs typeface="Comic Sans MS"/>
              </a:rPr>
              <a:t>tien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30147" y="1941645"/>
            <a:ext cx="4163060" cy="818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ajuste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pickup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mínimo</a:t>
            </a:r>
            <a:r>
              <a:rPr sz="2600" spc="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aproximadamente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5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Volts.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330147" y="2971553"/>
            <a:ext cx="4164329" cy="818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756920" algn="l"/>
                <a:tab pos="1634489" algn="l"/>
                <a:tab pos="2804160" algn="l"/>
                <a:tab pos="3175635" algn="l"/>
                <a:tab pos="3891279" algn="l"/>
              </a:tabLst>
            </a:pPr>
            <a:r>
              <a:rPr sz="2600" spc="-5" dirty="0">
                <a:latin typeface="Comic Sans MS"/>
                <a:cs typeface="Comic Sans MS"/>
              </a:rPr>
              <a:t>Co</a:t>
            </a:r>
            <a:r>
              <a:rPr sz="2600" dirty="0">
                <a:latin typeface="Comic Sans MS"/>
                <a:cs typeface="Comic Sans MS"/>
              </a:rPr>
              <a:t>n	</a:t>
            </a:r>
            <a:r>
              <a:rPr sz="2600" spc="-10" dirty="0">
                <a:latin typeface="Comic Sans MS"/>
                <a:cs typeface="Comic Sans MS"/>
              </a:rPr>
              <a:t>e</a:t>
            </a:r>
            <a:r>
              <a:rPr sz="2600" spc="-5" dirty="0">
                <a:latin typeface="Comic Sans MS"/>
                <a:cs typeface="Comic Sans MS"/>
              </a:rPr>
              <a:t>st</a:t>
            </a:r>
            <a:r>
              <a:rPr sz="2600" dirty="0">
                <a:latin typeface="Comic Sans MS"/>
                <a:cs typeface="Comic Sans MS"/>
              </a:rPr>
              <a:t>e	a</a:t>
            </a:r>
            <a:r>
              <a:rPr sz="2600" spc="-5" dirty="0">
                <a:latin typeface="Comic Sans MS"/>
                <a:cs typeface="Comic Sans MS"/>
              </a:rPr>
              <a:t>just</a:t>
            </a:r>
            <a:r>
              <a:rPr sz="2600" dirty="0">
                <a:latin typeface="Comic Sans MS"/>
                <a:cs typeface="Comic Sans MS"/>
              </a:rPr>
              <a:t>e	y	</a:t>
            </a:r>
            <a:r>
              <a:rPr sz="2600" spc="-5" dirty="0">
                <a:latin typeface="Comic Sans MS"/>
                <a:cs typeface="Comic Sans MS"/>
              </a:rPr>
              <a:t>co</a:t>
            </a:r>
            <a:r>
              <a:rPr sz="2600" dirty="0">
                <a:latin typeface="Comic Sans MS"/>
                <a:cs typeface="Comic Sans MS"/>
              </a:rPr>
              <a:t>n	</a:t>
            </a:r>
            <a:r>
              <a:rPr sz="2600" spc="-10" dirty="0">
                <a:latin typeface="Comic Sans MS"/>
                <a:cs typeface="Comic Sans MS"/>
              </a:rPr>
              <a:t>l</a:t>
            </a:r>
            <a:r>
              <a:rPr sz="2600" dirty="0">
                <a:latin typeface="Comic Sans MS"/>
                <a:cs typeface="Comic Sans MS"/>
              </a:rPr>
              <a:t>a  </a:t>
            </a:r>
            <a:r>
              <a:rPr sz="2600" spc="-5" dirty="0">
                <a:latin typeface="Comic Sans MS"/>
                <a:cs typeface="Comic Sans MS"/>
              </a:rPr>
              <a:t>relacion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transformador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330147" y="3763739"/>
            <a:ext cx="415925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32460" algn="l"/>
                <a:tab pos="3040380" algn="l"/>
              </a:tabLst>
            </a:pPr>
            <a:r>
              <a:rPr sz="2600" spc="-5" dirty="0">
                <a:latin typeface="Comic Sans MS"/>
                <a:cs typeface="Comic Sans MS"/>
              </a:rPr>
              <a:t>d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distribución</a:t>
            </a:r>
            <a:r>
              <a:rPr sz="2600" dirty="0">
                <a:latin typeface="Comic Sans MS"/>
                <a:cs typeface="Comic Sans MS"/>
              </a:rPr>
              <a:t>,	</a:t>
            </a:r>
            <a:r>
              <a:rPr sz="2600" spc="-5" dirty="0">
                <a:latin typeface="Comic Sans MS"/>
                <a:cs typeface="Comic Sans MS"/>
              </a:rPr>
              <a:t>típicas,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330147" y="4159825"/>
            <a:ext cx="4163060" cy="1610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este esquema es capaz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detectar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hasta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orden del 2-5% al neutro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estator.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658044" y="922972"/>
            <a:ext cx="4098925" cy="4117340"/>
            <a:chOff x="3658044" y="922972"/>
            <a:chExt cx="4098925" cy="4117340"/>
          </a:xfrm>
        </p:grpSpPr>
        <p:sp>
          <p:nvSpPr>
            <p:cNvPr id="4" name="object 4"/>
            <p:cNvSpPr/>
            <p:nvPr/>
          </p:nvSpPr>
          <p:spPr>
            <a:xfrm>
              <a:off x="3782568" y="937260"/>
              <a:ext cx="3960495" cy="3978910"/>
            </a:xfrm>
            <a:custGeom>
              <a:avLst/>
              <a:gdLst/>
              <a:ahLst/>
              <a:cxnLst/>
              <a:rect l="l" t="t" r="r" b="b"/>
              <a:pathLst>
                <a:path w="3960495" h="3978910">
                  <a:moveTo>
                    <a:pt x="0" y="0"/>
                  </a:moveTo>
                  <a:lnTo>
                    <a:pt x="0" y="3978401"/>
                  </a:lnTo>
                  <a:lnTo>
                    <a:pt x="3960114" y="3978401"/>
                  </a:lnTo>
                </a:path>
              </a:pathLst>
            </a:custGeom>
            <a:ln w="279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714494" y="4798313"/>
              <a:ext cx="0" cy="234315"/>
            </a:xfrm>
            <a:custGeom>
              <a:avLst/>
              <a:gdLst/>
              <a:ahLst/>
              <a:cxnLst/>
              <a:rect l="l" t="t" r="r" b="b"/>
              <a:pathLst>
                <a:path h="234314">
                  <a:moveTo>
                    <a:pt x="0" y="0"/>
                  </a:moveTo>
                  <a:lnTo>
                    <a:pt x="0" y="233934"/>
                  </a:lnTo>
                </a:path>
              </a:pathLst>
            </a:custGeom>
            <a:ln w="155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646420" y="4798313"/>
              <a:ext cx="0" cy="234315"/>
            </a:xfrm>
            <a:custGeom>
              <a:avLst/>
              <a:gdLst/>
              <a:ahLst/>
              <a:cxnLst/>
              <a:rect l="l" t="t" r="r" b="b"/>
              <a:pathLst>
                <a:path h="234314">
                  <a:moveTo>
                    <a:pt x="0" y="0"/>
                  </a:moveTo>
                  <a:lnTo>
                    <a:pt x="0" y="233934"/>
                  </a:lnTo>
                </a:path>
              </a:pathLst>
            </a:custGeom>
            <a:ln w="155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577583" y="4798313"/>
              <a:ext cx="0" cy="234315"/>
            </a:xfrm>
            <a:custGeom>
              <a:avLst/>
              <a:gdLst/>
              <a:ahLst/>
              <a:cxnLst/>
              <a:rect l="l" t="t" r="r" b="b"/>
              <a:pathLst>
                <a:path h="234314">
                  <a:moveTo>
                    <a:pt x="0" y="0"/>
                  </a:moveTo>
                  <a:lnTo>
                    <a:pt x="0" y="233934"/>
                  </a:lnTo>
                </a:path>
              </a:pathLst>
            </a:custGeom>
            <a:ln w="155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509509" y="4798313"/>
              <a:ext cx="0" cy="234315"/>
            </a:xfrm>
            <a:custGeom>
              <a:avLst/>
              <a:gdLst/>
              <a:ahLst/>
              <a:cxnLst/>
              <a:rect l="l" t="t" r="r" b="b"/>
              <a:pathLst>
                <a:path h="234314">
                  <a:moveTo>
                    <a:pt x="0" y="0"/>
                  </a:moveTo>
                  <a:lnTo>
                    <a:pt x="0" y="233934"/>
                  </a:lnTo>
                </a:path>
              </a:pathLst>
            </a:custGeom>
            <a:ln w="155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665982" y="1171194"/>
              <a:ext cx="130810" cy="2807970"/>
            </a:xfrm>
            <a:custGeom>
              <a:avLst/>
              <a:gdLst/>
              <a:ahLst/>
              <a:cxnLst/>
              <a:rect l="l" t="t" r="r" b="b"/>
              <a:pathLst>
                <a:path w="130810" h="2807970">
                  <a:moveTo>
                    <a:pt x="0" y="2807970"/>
                  </a:moveTo>
                  <a:lnTo>
                    <a:pt x="130301" y="2807970"/>
                  </a:lnTo>
                </a:path>
                <a:path w="130810" h="2807970">
                  <a:moveTo>
                    <a:pt x="0" y="1872233"/>
                  </a:moveTo>
                  <a:lnTo>
                    <a:pt x="130301" y="1872233"/>
                  </a:lnTo>
                </a:path>
                <a:path w="130810" h="2807970">
                  <a:moveTo>
                    <a:pt x="0" y="935736"/>
                  </a:moveTo>
                  <a:lnTo>
                    <a:pt x="130301" y="935736"/>
                  </a:lnTo>
                </a:path>
                <a:path w="130810" h="2807970">
                  <a:moveTo>
                    <a:pt x="0" y="0"/>
                  </a:moveTo>
                  <a:lnTo>
                    <a:pt x="130301" y="0"/>
                  </a:lnTo>
                </a:path>
              </a:pathLst>
            </a:custGeom>
            <a:ln w="155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714494" y="1171194"/>
              <a:ext cx="0" cy="3627120"/>
            </a:xfrm>
            <a:custGeom>
              <a:avLst/>
              <a:gdLst/>
              <a:ahLst/>
              <a:cxnLst/>
              <a:rect l="l" t="t" r="r" b="b"/>
              <a:pathLst>
                <a:path h="3627120">
                  <a:moveTo>
                    <a:pt x="0" y="0"/>
                  </a:moveTo>
                  <a:lnTo>
                    <a:pt x="0" y="3627120"/>
                  </a:lnTo>
                </a:path>
              </a:pathLst>
            </a:custGeom>
            <a:ln w="933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646420" y="1171194"/>
              <a:ext cx="0" cy="3627120"/>
            </a:xfrm>
            <a:custGeom>
              <a:avLst/>
              <a:gdLst/>
              <a:ahLst/>
              <a:cxnLst/>
              <a:rect l="l" t="t" r="r" b="b"/>
              <a:pathLst>
                <a:path h="3627120">
                  <a:moveTo>
                    <a:pt x="0" y="0"/>
                  </a:moveTo>
                  <a:lnTo>
                    <a:pt x="0" y="3627120"/>
                  </a:lnTo>
                </a:path>
              </a:pathLst>
            </a:custGeom>
            <a:ln w="933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577583" y="1171194"/>
              <a:ext cx="0" cy="3627120"/>
            </a:xfrm>
            <a:custGeom>
              <a:avLst/>
              <a:gdLst/>
              <a:ahLst/>
              <a:cxnLst/>
              <a:rect l="l" t="t" r="r" b="b"/>
              <a:pathLst>
                <a:path h="3627120">
                  <a:moveTo>
                    <a:pt x="0" y="0"/>
                  </a:moveTo>
                  <a:lnTo>
                    <a:pt x="0" y="3627120"/>
                  </a:lnTo>
                </a:path>
              </a:pathLst>
            </a:custGeom>
            <a:ln w="933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509509" y="1171194"/>
              <a:ext cx="0" cy="3627120"/>
            </a:xfrm>
            <a:custGeom>
              <a:avLst/>
              <a:gdLst/>
              <a:ahLst/>
              <a:cxnLst/>
              <a:rect l="l" t="t" r="r" b="b"/>
              <a:pathLst>
                <a:path h="3627120">
                  <a:moveTo>
                    <a:pt x="0" y="0"/>
                  </a:moveTo>
                  <a:lnTo>
                    <a:pt x="0" y="3627120"/>
                  </a:lnTo>
                </a:path>
              </a:pathLst>
            </a:custGeom>
            <a:ln w="933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782567" y="1171194"/>
              <a:ext cx="3727450" cy="1872614"/>
            </a:xfrm>
            <a:custGeom>
              <a:avLst/>
              <a:gdLst/>
              <a:ahLst/>
              <a:cxnLst/>
              <a:rect l="l" t="t" r="r" b="b"/>
              <a:pathLst>
                <a:path w="3727450" h="1872614">
                  <a:moveTo>
                    <a:pt x="0" y="0"/>
                  </a:moveTo>
                  <a:lnTo>
                    <a:pt x="13715" y="0"/>
                  </a:lnTo>
                </a:path>
                <a:path w="3727450" h="1872614">
                  <a:moveTo>
                    <a:pt x="233171" y="0"/>
                  </a:moveTo>
                  <a:lnTo>
                    <a:pt x="3726941" y="0"/>
                  </a:lnTo>
                </a:path>
                <a:path w="3727450" h="1872614">
                  <a:moveTo>
                    <a:pt x="233171" y="935736"/>
                  </a:moveTo>
                  <a:lnTo>
                    <a:pt x="3726941" y="935736"/>
                  </a:lnTo>
                </a:path>
                <a:path w="3727450" h="1872614">
                  <a:moveTo>
                    <a:pt x="233171" y="1872233"/>
                  </a:moveTo>
                  <a:lnTo>
                    <a:pt x="3726941" y="1872233"/>
                  </a:lnTo>
                </a:path>
              </a:pathLst>
            </a:custGeom>
            <a:ln w="933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015739" y="3979164"/>
              <a:ext cx="3493770" cy="0"/>
            </a:xfrm>
            <a:custGeom>
              <a:avLst/>
              <a:gdLst/>
              <a:ahLst/>
              <a:cxnLst/>
              <a:rect l="l" t="t" r="r" b="b"/>
              <a:pathLst>
                <a:path w="3493770">
                  <a:moveTo>
                    <a:pt x="0" y="0"/>
                  </a:moveTo>
                  <a:lnTo>
                    <a:pt x="3493770" y="0"/>
                  </a:lnTo>
                </a:path>
              </a:pathLst>
            </a:custGeom>
            <a:ln w="933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82567" y="1171193"/>
              <a:ext cx="3727450" cy="3744595"/>
            </a:xfrm>
            <a:custGeom>
              <a:avLst/>
              <a:gdLst/>
              <a:ahLst/>
              <a:cxnLst/>
              <a:rect l="l" t="t" r="r" b="b"/>
              <a:pathLst>
                <a:path w="3727450" h="3744595">
                  <a:moveTo>
                    <a:pt x="0" y="3744468"/>
                  </a:moveTo>
                  <a:lnTo>
                    <a:pt x="3726941" y="0"/>
                  </a:lnTo>
                </a:path>
              </a:pathLst>
            </a:custGeom>
            <a:ln w="4043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856998" y="1005237"/>
            <a:ext cx="744855" cy="3067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50" spc="-15" dirty="0">
                <a:solidFill>
                  <a:srgbClr val="000000"/>
                </a:solidFill>
                <a:latin typeface="Comic Sans MS"/>
                <a:cs typeface="Comic Sans MS"/>
              </a:rPr>
              <a:t>100</a:t>
            </a:r>
            <a:r>
              <a:rPr sz="1850" spc="-7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1850" spc="-20" dirty="0">
                <a:solidFill>
                  <a:srgbClr val="000000"/>
                </a:solidFill>
                <a:latin typeface="Comic Sans MS"/>
                <a:cs typeface="Comic Sans MS"/>
              </a:rPr>
              <a:t>%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927788" y="1941812"/>
            <a:ext cx="602615" cy="2178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50" b="1" spc="-15" dirty="0">
                <a:latin typeface="Comic Sans MS"/>
                <a:cs typeface="Comic Sans MS"/>
              </a:rPr>
              <a:t>75</a:t>
            </a:r>
            <a:r>
              <a:rPr sz="1850" b="1" spc="-95" dirty="0">
                <a:latin typeface="Comic Sans MS"/>
                <a:cs typeface="Comic Sans MS"/>
              </a:rPr>
              <a:t> </a:t>
            </a:r>
            <a:r>
              <a:rPr sz="1850" b="1" spc="-20" dirty="0">
                <a:latin typeface="Comic Sans MS"/>
                <a:cs typeface="Comic Sans MS"/>
              </a:rPr>
              <a:t>%</a:t>
            </a:r>
            <a:endParaRPr sz="185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1850" b="1" spc="-15" dirty="0">
                <a:latin typeface="Comic Sans MS"/>
                <a:cs typeface="Comic Sans MS"/>
              </a:rPr>
              <a:t>50</a:t>
            </a:r>
            <a:r>
              <a:rPr sz="1850" b="1" spc="-95" dirty="0">
                <a:latin typeface="Comic Sans MS"/>
                <a:cs typeface="Comic Sans MS"/>
              </a:rPr>
              <a:t> </a:t>
            </a:r>
            <a:r>
              <a:rPr sz="1850" b="1" spc="-20" dirty="0">
                <a:latin typeface="Comic Sans MS"/>
                <a:cs typeface="Comic Sans MS"/>
              </a:rPr>
              <a:t>%</a:t>
            </a:r>
            <a:endParaRPr sz="185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25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sz="1850" b="1" spc="-15" dirty="0">
                <a:latin typeface="Comic Sans MS"/>
                <a:cs typeface="Comic Sans MS"/>
              </a:rPr>
              <a:t>25</a:t>
            </a:r>
            <a:r>
              <a:rPr sz="1850" b="1" spc="-95" dirty="0">
                <a:latin typeface="Comic Sans MS"/>
                <a:cs typeface="Comic Sans MS"/>
              </a:rPr>
              <a:t> </a:t>
            </a:r>
            <a:r>
              <a:rPr sz="1850" b="1" spc="-20" dirty="0">
                <a:latin typeface="Comic Sans MS"/>
                <a:cs typeface="Comic Sans MS"/>
              </a:rPr>
              <a:t>%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71596" y="1166254"/>
            <a:ext cx="631190" cy="3168015"/>
          </a:xfrm>
          <a:prstGeom prst="rect">
            <a:avLst/>
          </a:prstGeom>
        </p:spPr>
        <p:txBody>
          <a:bodyPr vert="vert270" wrap="square" lIns="0" tIns="46990" rIns="0" bIns="0" rtlCol="0">
            <a:spAutoFit/>
          </a:bodyPr>
          <a:lstStyle/>
          <a:p>
            <a:pPr marL="1199515" marR="5080" indent="-1187450">
              <a:lnSpc>
                <a:spcPts val="2200"/>
              </a:lnSpc>
              <a:spcBef>
                <a:spcPts val="370"/>
              </a:spcBef>
            </a:pPr>
            <a:r>
              <a:rPr sz="1850" b="1" spc="-5" dirty="0">
                <a:latin typeface="Comic Sans MS"/>
                <a:cs typeface="Comic Sans MS"/>
              </a:rPr>
              <a:t>VOLTAJE </a:t>
            </a:r>
            <a:r>
              <a:rPr sz="1850" b="1" spc="-10" dirty="0">
                <a:latin typeface="Comic Sans MS"/>
                <a:cs typeface="Comic Sans MS"/>
              </a:rPr>
              <a:t>EN </a:t>
            </a:r>
            <a:r>
              <a:rPr sz="1850" b="1" spc="-5" dirty="0">
                <a:latin typeface="Comic Sans MS"/>
                <a:cs typeface="Comic Sans MS"/>
              </a:rPr>
              <a:t>EL </a:t>
            </a:r>
            <a:r>
              <a:rPr sz="1850" b="1" spc="-10" dirty="0">
                <a:latin typeface="Comic Sans MS"/>
                <a:cs typeface="Comic Sans MS"/>
              </a:rPr>
              <a:t>NEUTRO. </a:t>
            </a:r>
            <a:r>
              <a:rPr sz="1850" b="1" spc="-790" dirty="0">
                <a:latin typeface="Comic Sans MS"/>
                <a:cs typeface="Comic Sans MS"/>
              </a:rPr>
              <a:t> </a:t>
            </a:r>
            <a:r>
              <a:rPr sz="1850" b="1" spc="-5" dirty="0">
                <a:latin typeface="Comic Sans MS"/>
                <a:cs typeface="Comic Sans MS"/>
              </a:rPr>
              <a:t>(60Hz)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81658" y="4997647"/>
            <a:ext cx="4330065" cy="749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9435" marR="5080" indent="-547370">
              <a:lnSpc>
                <a:spcPct val="128400"/>
              </a:lnSpc>
              <a:spcBef>
                <a:spcPts val="100"/>
              </a:spcBef>
              <a:tabLst>
                <a:tab pos="843915" algn="l"/>
                <a:tab pos="1804670" algn="l"/>
                <a:tab pos="2677795" algn="l"/>
                <a:tab pos="3596640" algn="l"/>
              </a:tabLst>
            </a:pPr>
            <a:r>
              <a:rPr sz="1850" b="1" spc="-15" dirty="0">
                <a:latin typeface="Comic Sans MS"/>
                <a:cs typeface="Comic Sans MS"/>
              </a:rPr>
              <a:t>0</a:t>
            </a:r>
            <a:r>
              <a:rPr sz="1850" b="1" dirty="0">
                <a:latin typeface="Comic Sans MS"/>
                <a:cs typeface="Comic Sans MS"/>
              </a:rPr>
              <a:t> </a:t>
            </a:r>
            <a:r>
              <a:rPr sz="1850" b="1" spc="-20" dirty="0">
                <a:latin typeface="Comic Sans MS"/>
                <a:cs typeface="Comic Sans MS"/>
              </a:rPr>
              <a:t>%		</a:t>
            </a:r>
            <a:r>
              <a:rPr sz="1850" b="1" spc="-15" dirty="0">
                <a:latin typeface="Comic Sans MS"/>
                <a:cs typeface="Comic Sans MS"/>
              </a:rPr>
              <a:t>25</a:t>
            </a:r>
            <a:r>
              <a:rPr sz="1850" b="1" spc="-5" dirty="0">
                <a:latin typeface="Comic Sans MS"/>
                <a:cs typeface="Comic Sans MS"/>
              </a:rPr>
              <a:t> </a:t>
            </a:r>
            <a:r>
              <a:rPr sz="1850" b="1" spc="-20" dirty="0">
                <a:latin typeface="Comic Sans MS"/>
                <a:cs typeface="Comic Sans MS"/>
              </a:rPr>
              <a:t>%	</a:t>
            </a:r>
            <a:r>
              <a:rPr sz="1850" b="1" spc="-15" dirty="0">
                <a:latin typeface="Comic Sans MS"/>
                <a:cs typeface="Comic Sans MS"/>
              </a:rPr>
              <a:t>50</a:t>
            </a:r>
            <a:r>
              <a:rPr sz="1850" b="1" spc="5" dirty="0">
                <a:latin typeface="Comic Sans MS"/>
                <a:cs typeface="Comic Sans MS"/>
              </a:rPr>
              <a:t> </a:t>
            </a:r>
            <a:r>
              <a:rPr sz="1850" b="1" spc="-20" dirty="0">
                <a:latin typeface="Comic Sans MS"/>
                <a:cs typeface="Comic Sans MS"/>
              </a:rPr>
              <a:t>%	</a:t>
            </a:r>
            <a:r>
              <a:rPr sz="1850" b="1" spc="-15" dirty="0">
                <a:latin typeface="Comic Sans MS"/>
                <a:cs typeface="Comic Sans MS"/>
              </a:rPr>
              <a:t>75</a:t>
            </a:r>
            <a:r>
              <a:rPr sz="1850" b="1" spc="-5" dirty="0">
                <a:latin typeface="Comic Sans MS"/>
                <a:cs typeface="Comic Sans MS"/>
              </a:rPr>
              <a:t> </a:t>
            </a:r>
            <a:r>
              <a:rPr sz="1850" b="1" spc="-20" dirty="0">
                <a:latin typeface="Comic Sans MS"/>
                <a:cs typeface="Comic Sans MS"/>
              </a:rPr>
              <a:t>%	</a:t>
            </a:r>
            <a:r>
              <a:rPr sz="1850" b="1" spc="-15" dirty="0">
                <a:latin typeface="Comic Sans MS"/>
                <a:cs typeface="Comic Sans MS"/>
              </a:rPr>
              <a:t>100</a:t>
            </a:r>
            <a:r>
              <a:rPr sz="1850" b="1" spc="-80" dirty="0">
                <a:latin typeface="Comic Sans MS"/>
                <a:cs typeface="Comic Sans MS"/>
              </a:rPr>
              <a:t> </a:t>
            </a:r>
            <a:r>
              <a:rPr sz="1850" b="1" spc="-20" dirty="0">
                <a:latin typeface="Comic Sans MS"/>
                <a:cs typeface="Comic Sans MS"/>
              </a:rPr>
              <a:t>% </a:t>
            </a:r>
            <a:r>
              <a:rPr sz="1850" b="1" spc="-790" dirty="0">
                <a:latin typeface="Comic Sans MS"/>
                <a:cs typeface="Comic Sans MS"/>
              </a:rPr>
              <a:t> </a:t>
            </a:r>
            <a:r>
              <a:rPr sz="1850" b="1" spc="-20" dirty="0">
                <a:latin typeface="Comic Sans MS"/>
                <a:cs typeface="Comic Sans MS"/>
              </a:rPr>
              <a:t>DEVANDO</a:t>
            </a:r>
            <a:r>
              <a:rPr sz="1850" b="1" spc="-10" dirty="0">
                <a:latin typeface="Comic Sans MS"/>
                <a:cs typeface="Comic Sans MS"/>
              </a:rPr>
              <a:t> </a:t>
            </a:r>
            <a:r>
              <a:rPr sz="1850" b="1" spc="-15" dirty="0">
                <a:latin typeface="Comic Sans MS"/>
                <a:cs typeface="Comic Sans MS"/>
              </a:rPr>
              <a:t>DEL</a:t>
            </a:r>
            <a:r>
              <a:rPr sz="1850" b="1" spc="-10" dirty="0">
                <a:latin typeface="Comic Sans MS"/>
                <a:cs typeface="Comic Sans MS"/>
              </a:rPr>
              <a:t> </a:t>
            </a:r>
            <a:r>
              <a:rPr sz="1850" b="1" spc="-15" dirty="0">
                <a:latin typeface="Comic Sans MS"/>
                <a:cs typeface="Comic Sans MS"/>
              </a:rPr>
              <a:t>ESTATOR.</a:t>
            </a:r>
            <a:endParaRPr sz="1850">
              <a:latin typeface="Comic Sans MS"/>
              <a:cs typeface="Comic Sans MS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709415" y="5500877"/>
            <a:ext cx="146685" cy="584835"/>
            <a:chOff x="3709415" y="5500877"/>
            <a:chExt cx="146685" cy="584835"/>
          </a:xfrm>
        </p:grpSpPr>
        <p:sp>
          <p:nvSpPr>
            <p:cNvPr id="22" name="object 22"/>
            <p:cNvSpPr/>
            <p:nvPr/>
          </p:nvSpPr>
          <p:spPr>
            <a:xfrm>
              <a:off x="3782567" y="5628131"/>
              <a:ext cx="0" cy="457200"/>
            </a:xfrm>
            <a:custGeom>
              <a:avLst/>
              <a:gdLst/>
              <a:ahLst/>
              <a:cxnLst/>
              <a:rect l="l" t="t" r="r" b="b"/>
              <a:pathLst>
                <a:path h="457200">
                  <a:moveTo>
                    <a:pt x="0" y="0"/>
                  </a:moveTo>
                  <a:lnTo>
                    <a:pt x="0" y="457200"/>
                  </a:lnTo>
                </a:path>
              </a:pathLst>
            </a:custGeom>
            <a:ln w="404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709415" y="5500877"/>
              <a:ext cx="146685" cy="146685"/>
            </a:xfrm>
            <a:custGeom>
              <a:avLst/>
              <a:gdLst/>
              <a:ahLst/>
              <a:cxnLst/>
              <a:rect l="l" t="t" r="r" b="b"/>
              <a:pathLst>
                <a:path w="146685" h="146685">
                  <a:moveTo>
                    <a:pt x="146304" y="146303"/>
                  </a:moveTo>
                  <a:lnTo>
                    <a:pt x="73151" y="0"/>
                  </a:lnTo>
                  <a:lnTo>
                    <a:pt x="0" y="146303"/>
                  </a:lnTo>
                  <a:lnTo>
                    <a:pt x="146304" y="1463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3238743" y="6143417"/>
            <a:ext cx="5076190" cy="3067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477260" algn="l"/>
              </a:tabLst>
            </a:pPr>
            <a:r>
              <a:rPr sz="2775" b="1" spc="-22" baseline="3003" dirty="0">
                <a:latin typeface="Comic Sans MS"/>
                <a:cs typeface="Comic Sans MS"/>
              </a:rPr>
              <a:t>NEUTRO.	</a:t>
            </a:r>
            <a:r>
              <a:rPr sz="1850" b="1" spc="-15" dirty="0">
                <a:latin typeface="Comic Sans MS"/>
                <a:cs typeface="Comic Sans MS"/>
              </a:rPr>
              <a:t>TERMINALES</a:t>
            </a:r>
            <a:endParaRPr sz="1850">
              <a:latin typeface="Comic Sans MS"/>
              <a:cs typeface="Comic Sans MS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436357" y="5511545"/>
            <a:ext cx="146685" cy="585470"/>
            <a:chOff x="7436357" y="5511545"/>
            <a:chExt cx="146685" cy="585470"/>
          </a:xfrm>
        </p:grpSpPr>
        <p:sp>
          <p:nvSpPr>
            <p:cNvPr id="26" name="object 26"/>
            <p:cNvSpPr/>
            <p:nvPr/>
          </p:nvSpPr>
          <p:spPr>
            <a:xfrm>
              <a:off x="7509509" y="5639561"/>
              <a:ext cx="0" cy="457200"/>
            </a:xfrm>
            <a:custGeom>
              <a:avLst/>
              <a:gdLst/>
              <a:ahLst/>
              <a:cxnLst/>
              <a:rect l="l" t="t" r="r" b="b"/>
              <a:pathLst>
                <a:path h="457200">
                  <a:moveTo>
                    <a:pt x="0" y="0"/>
                  </a:moveTo>
                  <a:lnTo>
                    <a:pt x="0" y="457200"/>
                  </a:lnTo>
                </a:path>
              </a:pathLst>
            </a:custGeom>
            <a:ln w="404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436357" y="5511545"/>
              <a:ext cx="146685" cy="146685"/>
            </a:xfrm>
            <a:custGeom>
              <a:avLst/>
              <a:gdLst/>
              <a:ahLst/>
              <a:cxnLst/>
              <a:rect l="l" t="t" r="r" b="b"/>
              <a:pathLst>
                <a:path w="146684" h="146685">
                  <a:moveTo>
                    <a:pt x="146304" y="146303"/>
                  </a:moveTo>
                  <a:lnTo>
                    <a:pt x="73151" y="0"/>
                  </a:lnTo>
                  <a:lnTo>
                    <a:pt x="0" y="146303"/>
                  </a:lnTo>
                  <a:lnTo>
                    <a:pt x="146304" y="1463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2084070" y="937259"/>
            <a:ext cx="1931670" cy="4318000"/>
            <a:chOff x="2084070" y="937259"/>
            <a:chExt cx="1931670" cy="4318000"/>
          </a:xfrm>
        </p:grpSpPr>
        <p:pic>
          <p:nvPicPr>
            <p:cNvPr id="29" name="object 2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96283" y="937259"/>
              <a:ext cx="219455" cy="3963924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2084070" y="4239005"/>
              <a:ext cx="1858010" cy="1016000"/>
            </a:xfrm>
            <a:custGeom>
              <a:avLst/>
              <a:gdLst/>
              <a:ahLst/>
              <a:cxnLst/>
              <a:rect l="l" t="t" r="r" b="b"/>
              <a:pathLst>
                <a:path w="1858010" h="1016000">
                  <a:moveTo>
                    <a:pt x="1720413" y="106560"/>
                  </a:moveTo>
                  <a:lnTo>
                    <a:pt x="1693483" y="56004"/>
                  </a:lnTo>
                  <a:lnTo>
                    <a:pt x="0" y="965454"/>
                  </a:lnTo>
                  <a:lnTo>
                    <a:pt x="26669" y="1015746"/>
                  </a:lnTo>
                  <a:lnTo>
                    <a:pt x="1720413" y="106560"/>
                  </a:lnTo>
                  <a:close/>
                </a:path>
                <a:path w="1858010" h="1016000">
                  <a:moveTo>
                    <a:pt x="1857756" y="0"/>
                  </a:moveTo>
                  <a:lnTo>
                    <a:pt x="1666493" y="5334"/>
                  </a:lnTo>
                  <a:lnTo>
                    <a:pt x="1693483" y="56004"/>
                  </a:lnTo>
                  <a:lnTo>
                    <a:pt x="1718309" y="42672"/>
                  </a:lnTo>
                  <a:lnTo>
                    <a:pt x="1745741" y="92964"/>
                  </a:lnTo>
                  <a:lnTo>
                    <a:pt x="1745741" y="154110"/>
                  </a:lnTo>
                  <a:lnTo>
                    <a:pt x="1747265" y="156972"/>
                  </a:lnTo>
                  <a:lnTo>
                    <a:pt x="1857756" y="0"/>
                  </a:lnTo>
                  <a:close/>
                </a:path>
                <a:path w="1858010" h="1016000">
                  <a:moveTo>
                    <a:pt x="1745741" y="92964"/>
                  </a:moveTo>
                  <a:lnTo>
                    <a:pt x="1718309" y="42672"/>
                  </a:lnTo>
                  <a:lnTo>
                    <a:pt x="1693483" y="56004"/>
                  </a:lnTo>
                  <a:lnTo>
                    <a:pt x="1720413" y="106560"/>
                  </a:lnTo>
                  <a:lnTo>
                    <a:pt x="1745741" y="92964"/>
                  </a:lnTo>
                  <a:close/>
                </a:path>
                <a:path w="1858010" h="1016000">
                  <a:moveTo>
                    <a:pt x="1745741" y="154110"/>
                  </a:moveTo>
                  <a:lnTo>
                    <a:pt x="1745741" y="92964"/>
                  </a:lnTo>
                  <a:lnTo>
                    <a:pt x="1720413" y="106560"/>
                  </a:lnTo>
                  <a:lnTo>
                    <a:pt x="1745741" y="15411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566927" y="5185410"/>
            <a:ext cx="2727325" cy="75819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92075" marR="83185">
              <a:lnSpc>
                <a:spcPct val="100000"/>
              </a:lnSpc>
              <a:spcBef>
                <a:spcPts val="254"/>
              </a:spcBef>
            </a:pPr>
            <a:r>
              <a:rPr sz="2000" spc="-5" dirty="0">
                <a:latin typeface="Comic Sans MS"/>
                <a:cs typeface="Comic Sans MS"/>
              </a:rPr>
              <a:t>5%</a:t>
            </a:r>
            <a:r>
              <a:rPr sz="2000" spc="2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no</a:t>
            </a:r>
            <a:r>
              <a:rPr sz="2000" spc="3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cubierto</a:t>
            </a:r>
            <a:r>
              <a:rPr sz="2000" spc="2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por</a:t>
            </a:r>
            <a:r>
              <a:rPr sz="2000" spc="2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la </a:t>
            </a:r>
            <a:r>
              <a:rPr sz="2000" spc="-580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proteccion</a:t>
            </a:r>
            <a:r>
              <a:rPr sz="2000" spc="10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59N.</a:t>
            </a:r>
            <a:endParaRPr sz="2000">
              <a:latin typeface="Comic Sans MS"/>
              <a:cs typeface="Comic Sans MS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538733" y="5156453"/>
            <a:ext cx="2784475" cy="816610"/>
            <a:chOff x="538733" y="5156453"/>
            <a:chExt cx="2784475" cy="816610"/>
          </a:xfrm>
        </p:grpSpPr>
        <p:sp>
          <p:nvSpPr>
            <p:cNvPr id="33" name="object 33"/>
            <p:cNvSpPr/>
            <p:nvPr/>
          </p:nvSpPr>
          <p:spPr>
            <a:xfrm>
              <a:off x="566927" y="5185410"/>
              <a:ext cx="2727325" cy="758190"/>
            </a:xfrm>
            <a:custGeom>
              <a:avLst/>
              <a:gdLst/>
              <a:ahLst/>
              <a:cxnLst/>
              <a:rect l="l" t="t" r="r" b="b"/>
              <a:pathLst>
                <a:path w="2727325" h="758189">
                  <a:moveTo>
                    <a:pt x="2727197" y="758189"/>
                  </a:moveTo>
                  <a:lnTo>
                    <a:pt x="2727197" y="0"/>
                  </a:lnTo>
                  <a:lnTo>
                    <a:pt x="0" y="0"/>
                  </a:lnTo>
                  <a:lnTo>
                    <a:pt x="0" y="758189"/>
                  </a:lnTo>
                  <a:lnTo>
                    <a:pt x="2727197" y="75818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38733" y="5156453"/>
              <a:ext cx="2784475" cy="816610"/>
            </a:xfrm>
            <a:custGeom>
              <a:avLst/>
              <a:gdLst/>
              <a:ahLst/>
              <a:cxnLst/>
              <a:rect l="l" t="t" r="r" b="b"/>
              <a:pathLst>
                <a:path w="2784475" h="816610">
                  <a:moveTo>
                    <a:pt x="2784348" y="816102"/>
                  </a:moveTo>
                  <a:lnTo>
                    <a:pt x="2784348" y="0"/>
                  </a:lnTo>
                  <a:lnTo>
                    <a:pt x="0" y="0"/>
                  </a:lnTo>
                  <a:lnTo>
                    <a:pt x="0" y="816102"/>
                  </a:lnTo>
                  <a:lnTo>
                    <a:pt x="28193" y="816102"/>
                  </a:lnTo>
                  <a:lnTo>
                    <a:pt x="28193" y="57150"/>
                  </a:lnTo>
                  <a:lnTo>
                    <a:pt x="57150" y="28956"/>
                  </a:lnTo>
                  <a:lnTo>
                    <a:pt x="57150" y="57150"/>
                  </a:lnTo>
                  <a:lnTo>
                    <a:pt x="2727198" y="57150"/>
                  </a:lnTo>
                  <a:lnTo>
                    <a:pt x="2727198" y="28956"/>
                  </a:lnTo>
                  <a:lnTo>
                    <a:pt x="2755391" y="57150"/>
                  </a:lnTo>
                  <a:lnTo>
                    <a:pt x="2755392" y="816102"/>
                  </a:lnTo>
                  <a:lnTo>
                    <a:pt x="2784348" y="816102"/>
                  </a:lnTo>
                  <a:close/>
                </a:path>
                <a:path w="2784475" h="816610">
                  <a:moveTo>
                    <a:pt x="57150" y="57150"/>
                  </a:moveTo>
                  <a:lnTo>
                    <a:pt x="57150" y="28956"/>
                  </a:lnTo>
                  <a:lnTo>
                    <a:pt x="28193" y="57150"/>
                  </a:lnTo>
                  <a:lnTo>
                    <a:pt x="57150" y="57150"/>
                  </a:lnTo>
                  <a:close/>
                </a:path>
                <a:path w="2784475" h="816610">
                  <a:moveTo>
                    <a:pt x="57150" y="758952"/>
                  </a:moveTo>
                  <a:lnTo>
                    <a:pt x="57150" y="57150"/>
                  </a:lnTo>
                  <a:lnTo>
                    <a:pt x="28193" y="57150"/>
                  </a:lnTo>
                  <a:lnTo>
                    <a:pt x="28193" y="758952"/>
                  </a:lnTo>
                  <a:lnTo>
                    <a:pt x="57150" y="758952"/>
                  </a:lnTo>
                  <a:close/>
                </a:path>
                <a:path w="2784475" h="816610">
                  <a:moveTo>
                    <a:pt x="2755392" y="758952"/>
                  </a:moveTo>
                  <a:lnTo>
                    <a:pt x="28193" y="758952"/>
                  </a:lnTo>
                  <a:lnTo>
                    <a:pt x="57150" y="787146"/>
                  </a:lnTo>
                  <a:lnTo>
                    <a:pt x="57150" y="816102"/>
                  </a:lnTo>
                  <a:lnTo>
                    <a:pt x="2727198" y="816102"/>
                  </a:lnTo>
                  <a:lnTo>
                    <a:pt x="2727198" y="787146"/>
                  </a:lnTo>
                  <a:lnTo>
                    <a:pt x="2755392" y="758952"/>
                  </a:lnTo>
                  <a:close/>
                </a:path>
                <a:path w="2784475" h="816610">
                  <a:moveTo>
                    <a:pt x="57150" y="816102"/>
                  </a:moveTo>
                  <a:lnTo>
                    <a:pt x="57150" y="787146"/>
                  </a:lnTo>
                  <a:lnTo>
                    <a:pt x="28193" y="758952"/>
                  </a:lnTo>
                  <a:lnTo>
                    <a:pt x="28193" y="816102"/>
                  </a:lnTo>
                  <a:lnTo>
                    <a:pt x="57150" y="816102"/>
                  </a:lnTo>
                  <a:close/>
                </a:path>
                <a:path w="2784475" h="816610">
                  <a:moveTo>
                    <a:pt x="2755391" y="57150"/>
                  </a:moveTo>
                  <a:lnTo>
                    <a:pt x="2727198" y="28956"/>
                  </a:lnTo>
                  <a:lnTo>
                    <a:pt x="2727198" y="57150"/>
                  </a:lnTo>
                  <a:lnTo>
                    <a:pt x="2755391" y="57150"/>
                  </a:lnTo>
                  <a:close/>
                </a:path>
                <a:path w="2784475" h="816610">
                  <a:moveTo>
                    <a:pt x="2755392" y="758952"/>
                  </a:moveTo>
                  <a:lnTo>
                    <a:pt x="2755391" y="57150"/>
                  </a:lnTo>
                  <a:lnTo>
                    <a:pt x="2727198" y="57150"/>
                  </a:lnTo>
                  <a:lnTo>
                    <a:pt x="2727198" y="758952"/>
                  </a:lnTo>
                  <a:lnTo>
                    <a:pt x="2755392" y="758952"/>
                  </a:lnTo>
                  <a:close/>
                </a:path>
                <a:path w="2784475" h="816610">
                  <a:moveTo>
                    <a:pt x="2755392" y="816102"/>
                  </a:moveTo>
                  <a:lnTo>
                    <a:pt x="2755392" y="758952"/>
                  </a:lnTo>
                  <a:lnTo>
                    <a:pt x="2727198" y="787146"/>
                  </a:lnTo>
                  <a:lnTo>
                    <a:pt x="2727198" y="816102"/>
                  </a:lnTo>
                  <a:lnTo>
                    <a:pt x="2755392" y="81610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504" y="1104900"/>
            <a:ext cx="8700135" cy="2270760"/>
            <a:chOff x="222504" y="1104900"/>
            <a:chExt cx="8700135" cy="2270760"/>
          </a:xfrm>
        </p:grpSpPr>
        <p:sp>
          <p:nvSpPr>
            <p:cNvPr id="3" name="object 3"/>
            <p:cNvSpPr/>
            <p:nvPr/>
          </p:nvSpPr>
          <p:spPr>
            <a:xfrm>
              <a:off x="251460" y="1133855"/>
              <a:ext cx="8642350" cy="2212975"/>
            </a:xfrm>
            <a:custGeom>
              <a:avLst/>
              <a:gdLst/>
              <a:ahLst/>
              <a:cxnLst/>
              <a:rect l="l" t="t" r="r" b="b"/>
              <a:pathLst>
                <a:path w="8642350" h="2212975">
                  <a:moveTo>
                    <a:pt x="8641841" y="2212847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2212847"/>
                  </a:lnTo>
                  <a:lnTo>
                    <a:pt x="8641841" y="2212847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2504" y="1104900"/>
              <a:ext cx="8700135" cy="2270760"/>
            </a:xfrm>
            <a:custGeom>
              <a:avLst/>
              <a:gdLst/>
              <a:ahLst/>
              <a:cxnLst/>
              <a:rect l="l" t="t" r="r" b="b"/>
              <a:pathLst>
                <a:path w="8700135" h="2270760">
                  <a:moveTo>
                    <a:pt x="8699753" y="2270760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2270760"/>
                  </a:lnTo>
                  <a:lnTo>
                    <a:pt x="28955" y="2270760"/>
                  </a:lnTo>
                  <a:lnTo>
                    <a:pt x="28956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8642603" y="57150"/>
                  </a:lnTo>
                  <a:lnTo>
                    <a:pt x="8642603" y="28955"/>
                  </a:lnTo>
                  <a:lnTo>
                    <a:pt x="8670798" y="57150"/>
                  </a:lnTo>
                  <a:lnTo>
                    <a:pt x="8670798" y="2270760"/>
                  </a:lnTo>
                  <a:lnTo>
                    <a:pt x="8699753" y="2270760"/>
                  </a:lnTo>
                  <a:close/>
                </a:path>
                <a:path w="8700135" h="2270760">
                  <a:moveTo>
                    <a:pt x="57149" y="57150"/>
                  </a:moveTo>
                  <a:lnTo>
                    <a:pt x="57149" y="28956"/>
                  </a:lnTo>
                  <a:lnTo>
                    <a:pt x="28956" y="57150"/>
                  </a:lnTo>
                  <a:lnTo>
                    <a:pt x="57149" y="57150"/>
                  </a:lnTo>
                  <a:close/>
                </a:path>
                <a:path w="8700135" h="2270760">
                  <a:moveTo>
                    <a:pt x="57150" y="2213610"/>
                  </a:moveTo>
                  <a:lnTo>
                    <a:pt x="57149" y="57150"/>
                  </a:lnTo>
                  <a:lnTo>
                    <a:pt x="28956" y="57150"/>
                  </a:lnTo>
                  <a:lnTo>
                    <a:pt x="28956" y="2213610"/>
                  </a:lnTo>
                  <a:lnTo>
                    <a:pt x="57150" y="2213610"/>
                  </a:lnTo>
                  <a:close/>
                </a:path>
                <a:path w="8700135" h="2270760">
                  <a:moveTo>
                    <a:pt x="8670798" y="2213610"/>
                  </a:moveTo>
                  <a:lnTo>
                    <a:pt x="28956" y="2213610"/>
                  </a:lnTo>
                  <a:lnTo>
                    <a:pt x="57150" y="2241803"/>
                  </a:lnTo>
                  <a:lnTo>
                    <a:pt x="57150" y="2270760"/>
                  </a:lnTo>
                  <a:lnTo>
                    <a:pt x="8642603" y="2270760"/>
                  </a:lnTo>
                  <a:lnTo>
                    <a:pt x="8642603" y="2241803"/>
                  </a:lnTo>
                  <a:lnTo>
                    <a:pt x="8670798" y="2213610"/>
                  </a:lnTo>
                  <a:close/>
                </a:path>
                <a:path w="8700135" h="2270760">
                  <a:moveTo>
                    <a:pt x="57150" y="2270760"/>
                  </a:moveTo>
                  <a:lnTo>
                    <a:pt x="57150" y="2241803"/>
                  </a:lnTo>
                  <a:lnTo>
                    <a:pt x="28956" y="2213610"/>
                  </a:lnTo>
                  <a:lnTo>
                    <a:pt x="28955" y="2270760"/>
                  </a:lnTo>
                  <a:lnTo>
                    <a:pt x="57150" y="2270760"/>
                  </a:lnTo>
                  <a:close/>
                </a:path>
                <a:path w="8700135" h="2270760">
                  <a:moveTo>
                    <a:pt x="8670798" y="57150"/>
                  </a:moveTo>
                  <a:lnTo>
                    <a:pt x="8642603" y="28955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2270760">
                  <a:moveTo>
                    <a:pt x="8670798" y="2213610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2213610"/>
                  </a:lnTo>
                  <a:lnTo>
                    <a:pt x="8670798" y="2213610"/>
                  </a:lnTo>
                  <a:close/>
                </a:path>
                <a:path w="8700135" h="2270760">
                  <a:moveTo>
                    <a:pt x="8670798" y="2270760"/>
                  </a:moveTo>
                  <a:lnTo>
                    <a:pt x="8670798" y="2213610"/>
                  </a:lnTo>
                  <a:lnTo>
                    <a:pt x="8642603" y="2241803"/>
                  </a:lnTo>
                  <a:lnTo>
                    <a:pt x="8642603" y="2270760"/>
                  </a:lnTo>
                  <a:lnTo>
                    <a:pt x="8670798" y="227076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0194" y="1149419"/>
            <a:ext cx="8484235" cy="2086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5" dirty="0">
                <a:latin typeface="Comic Sans MS"/>
                <a:cs typeface="Comic Sans MS"/>
              </a:rPr>
              <a:t>59N</a:t>
            </a:r>
            <a:r>
              <a:rPr sz="2600" b="1" spc="-2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PU</a:t>
            </a:r>
            <a:r>
              <a:rPr sz="2600" b="1" spc="-2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:</a:t>
            </a:r>
            <a:r>
              <a:rPr sz="2600" b="1" spc="-2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5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600" b="1" spc="-5" dirty="0">
                <a:latin typeface="Comic Sans MS"/>
                <a:cs typeface="Comic Sans MS"/>
              </a:rPr>
              <a:t>Tiempo</a:t>
            </a:r>
            <a:r>
              <a:rPr sz="2600" b="1" spc="-2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:</a:t>
            </a:r>
            <a:r>
              <a:rPr sz="2600" b="1" spc="-3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5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Seg.</a:t>
            </a:r>
            <a:endParaRPr sz="2600">
              <a:latin typeface="Comic Sans MS"/>
              <a:cs typeface="Comic Sans MS"/>
            </a:endParaRPr>
          </a:p>
          <a:p>
            <a:pPr marL="12700" marR="5080">
              <a:lnSpc>
                <a:spcPct val="100000"/>
              </a:lnSpc>
              <a:spcBef>
                <a:spcPts val="1870"/>
              </a:spcBef>
              <a:tabLst>
                <a:tab pos="509270" algn="l"/>
                <a:tab pos="1678939" algn="l"/>
                <a:tab pos="2252980" algn="l"/>
                <a:tab pos="3486785" algn="l"/>
                <a:tab pos="4763135" algn="l"/>
                <a:tab pos="5462905" algn="l"/>
                <a:tab pos="7331709" algn="l"/>
                <a:tab pos="8047355" algn="l"/>
              </a:tabLst>
            </a:pPr>
            <a:r>
              <a:rPr sz="2600" spc="-5" dirty="0">
                <a:latin typeface="Comic Sans MS"/>
                <a:cs typeface="Comic Sans MS"/>
              </a:rPr>
              <a:t>E</a:t>
            </a:r>
            <a:r>
              <a:rPr sz="2600" dirty="0">
                <a:latin typeface="Comic Sans MS"/>
                <a:cs typeface="Comic Sans MS"/>
              </a:rPr>
              <a:t>l	</a:t>
            </a:r>
            <a:r>
              <a:rPr sz="2600" spc="-5" dirty="0">
                <a:latin typeface="Comic Sans MS"/>
                <a:cs typeface="Comic Sans MS"/>
              </a:rPr>
              <a:t>ajust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d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tiemp</a:t>
            </a:r>
            <a:r>
              <a:rPr sz="2600" dirty="0">
                <a:latin typeface="Comic Sans MS"/>
                <a:cs typeface="Comic Sans MS"/>
              </a:rPr>
              <a:t>o	</a:t>
            </a:r>
            <a:r>
              <a:rPr sz="2600" spc="-5" dirty="0">
                <a:latin typeface="Comic Sans MS"/>
                <a:cs typeface="Comic Sans MS"/>
              </a:rPr>
              <a:t>deber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dirty="0">
                <a:latin typeface="Comic Sans MS"/>
                <a:cs typeface="Comic Sans MS"/>
              </a:rPr>
              <a:t>r	</a:t>
            </a:r>
            <a:r>
              <a:rPr sz="2600" spc="-10" dirty="0">
                <a:latin typeface="Comic Sans MS"/>
                <a:cs typeface="Comic Sans MS"/>
              </a:rPr>
              <a:t>c</a:t>
            </a:r>
            <a:r>
              <a:rPr sz="2600" spc="-5" dirty="0">
                <a:latin typeface="Comic Sans MS"/>
                <a:cs typeface="Comic Sans MS"/>
              </a:rPr>
              <a:t>oordinad</a:t>
            </a:r>
            <a:r>
              <a:rPr sz="2600" dirty="0">
                <a:latin typeface="Comic Sans MS"/>
                <a:cs typeface="Comic Sans MS"/>
              </a:rPr>
              <a:t>o	</a:t>
            </a:r>
            <a:r>
              <a:rPr sz="2600" spc="-5" dirty="0">
                <a:latin typeface="Comic Sans MS"/>
                <a:cs typeface="Comic Sans MS"/>
              </a:rPr>
              <a:t>co</a:t>
            </a:r>
            <a:r>
              <a:rPr sz="2600" dirty="0">
                <a:latin typeface="Comic Sans MS"/>
                <a:cs typeface="Comic Sans MS"/>
              </a:rPr>
              <a:t>n	</a:t>
            </a:r>
            <a:r>
              <a:rPr sz="2600" spc="-10" dirty="0">
                <a:latin typeface="Comic Sans MS"/>
                <a:cs typeface="Comic Sans MS"/>
              </a:rPr>
              <a:t>l</a:t>
            </a:r>
            <a:r>
              <a:rPr sz="2600" spc="-5" dirty="0">
                <a:latin typeface="Comic Sans MS"/>
                <a:cs typeface="Comic Sans MS"/>
              </a:rPr>
              <a:t>os  demas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equipos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proteccion.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4933" y="3032760"/>
            <a:ext cx="678180" cy="253365"/>
          </a:xfrm>
          <a:custGeom>
            <a:avLst/>
            <a:gdLst/>
            <a:ahLst/>
            <a:cxnLst/>
            <a:rect l="l" t="t" r="r" b="b"/>
            <a:pathLst>
              <a:path w="678180" h="253364">
                <a:moveTo>
                  <a:pt x="0" y="0"/>
                </a:moveTo>
                <a:lnTo>
                  <a:pt x="0" y="169164"/>
                </a:lnTo>
                <a:lnTo>
                  <a:pt x="11387" y="211312"/>
                </a:lnTo>
                <a:lnTo>
                  <a:pt x="36931" y="239564"/>
                </a:lnTo>
                <a:lnTo>
                  <a:pt x="70827" y="253031"/>
                </a:lnTo>
                <a:lnTo>
                  <a:pt x="107272" y="250825"/>
                </a:lnTo>
                <a:lnTo>
                  <a:pt x="140462" y="232055"/>
                </a:lnTo>
                <a:lnTo>
                  <a:pt x="164592" y="195834"/>
                </a:lnTo>
                <a:lnTo>
                  <a:pt x="169164" y="169164"/>
                </a:lnTo>
                <a:lnTo>
                  <a:pt x="173735" y="195834"/>
                </a:lnTo>
                <a:lnTo>
                  <a:pt x="198840" y="233560"/>
                </a:lnTo>
                <a:lnTo>
                  <a:pt x="234495" y="252001"/>
                </a:lnTo>
                <a:lnTo>
                  <a:pt x="273676" y="251579"/>
                </a:lnTo>
                <a:lnTo>
                  <a:pt x="309358" y="232716"/>
                </a:lnTo>
                <a:lnTo>
                  <a:pt x="334518" y="195833"/>
                </a:lnTo>
                <a:lnTo>
                  <a:pt x="339090" y="169164"/>
                </a:lnTo>
                <a:lnTo>
                  <a:pt x="343662" y="195833"/>
                </a:lnTo>
                <a:lnTo>
                  <a:pt x="367729" y="233309"/>
                </a:lnTo>
                <a:lnTo>
                  <a:pt x="403299" y="251815"/>
                </a:lnTo>
                <a:lnTo>
                  <a:pt x="442837" y="251583"/>
                </a:lnTo>
                <a:lnTo>
                  <a:pt x="478810" y="232845"/>
                </a:lnTo>
                <a:lnTo>
                  <a:pt x="503681" y="195833"/>
                </a:lnTo>
                <a:lnTo>
                  <a:pt x="508254" y="169164"/>
                </a:lnTo>
                <a:lnTo>
                  <a:pt x="512826" y="195833"/>
                </a:lnTo>
                <a:lnTo>
                  <a:pt x="535998" y="232315"/>
                </a:lnTo>
                <a:lnTo>
                  <a:pt x="569290" y="250751"/>
                </a:lnTo>
                <a:lnTo>
                  <a:pt x="606428" y="252398"/>
                </a:lnTo>
                <a:lnTo>
                  <a:pt x="641138" y="238511"/>
                </a:lnTo>
                <a:lnTo>
                  <a:pt x="667146" y="210348"/>
                </a:lnTo>
                <a:lnTo>
                  <a:pt x="678180" y="169164"/>
                </a:lnTo>
                <a:lnTo>
                  <a:pt x="67818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14933" y="3456432"/>
            <a:ext cx="678180" cy="253365"/>
          </a:xfrm>
          <a:custGeom>
            <a:avLst/>
            <a:gdLst/>
            <a:ahLst/>
            <a:cxnLst/>
            <a:rect l="l" t="t" r="r" b="b"/>
            <a:pathLst>
              <a:path w="678180" h="253364">
                <a:moveTo>
                  <a:pt x="0" y="252984"/>
                </a:moveTo>
                <a:lnTo>
                  <a:pt x="0" y="83819"/>
                </a:lnTo>
                <a:lnTo>
                  <a:pt x="16001" y="34290"/>
                </a:lnTo>
                <a:lnTo>
                  <a:pt x="58673" y="2285"/>
                </a:lnTo>
                <a:lnTo>
                  <a:pt x="83057" y="0"/>
                </a:lnTo>
                <a:lnTo>
                  <a:pt x="110489" y="2285"/>
                </a:lnTo>
                <a:lnTo>
                  <a:pt x="133349" y="16002"/>
                </a:lnTo>
                <a:lnTo>
                  <a:pt x="153161" y="34290"/>
                </a:lnTo>
                <a:lnTo>
                  <a:pt x="164592" y="56388"/>
                </a:lnTo>
                <a:lnTo>
                  <a:pt x="169164" y="83819"/>
                </a:lnTo>
                <a:lnTo>
                  <a:pt x="173735" y="56388"/>
                </a:lnTo>
                <a:lnTo>
                  <a:pt x="185165" y="34290"/>
                </a:lnTo>
                <a:lnTo>
                  <a:pt x="203454" y="16002"/>
                </a:lnTo>
                <a:lnTo>
                  <a:pt x="227838" y="2285"/>
                </a:lnTo>
                <a:lnTo>
                  <a:pt x="252984" y="0"/>
                </a:lnTo>
                <a:lnTo>
                  <a:pt x="280416" y="2285"/>
                </a:lnTo>
                <a:lnTo>
                  <a:pt x="302514" y="16002"/>
                </a:lnTo>
                <a:lnTo>
                  <a:pt x="323088" y="34290"/>
                </a:lnTo>
                <a:lnTo>
                  <a:pt x="334518" y="56388"/>
                </a:lnTo>
                <a:lnTo>
                  <a:pt x="339090" y="83819"/>
                </a:lnTo>
                <a:lnTo>
                  <a:pt x="343662" y="56388"/>
                </a:lnTo>
                <a:lnTo>
                  <a:pt x="354329" y="34290"/>
                </a:lnTo>
                <a:lnTo>
                  <a:pt x="372618" y="16002"/>
                </a:lnTo>
                <a:lnTo>
                  <a:pt x="397764" y="2285"/>
                </a:lnTo>
                <a:lnTo>
                  <a:pt x="422148" y="0"/>
                </a:lnTo>
                <a:lnTo>
                  <a:pt x="449580" y="2285"/>
                </a:lnTo>
                <a:lnTo>
                  <a:pt x="472440" y="16002"/>
                </a:lnTo>
                <a:lnTo>
                  <a:pt x="492251" y="34290"/>
                </a:lnTo>
                <a:lnTo>
                  <a:pt x="503681" y="56388"/>
                </a:lnTo>
                <a:lnTo>
                  <a:pt x="508254" y="83819"/>
                </a:lnTo>
                <a:lnTo>
                  <a:pt x="512826" y="56388"/>
                </a:lnTo>
                <a:lnTo>
                  <a:pt x="524256" y="34290"/>
                </a:lnTo>
                <a:lnTo>
                  <a:pt x="542544" y="16002"/>
                </a:lnTo>
                <a:lnTo>
                  <a:pt x="566928" y="2285"/>
                </a:lnTo>
                <a:lnTo>
                  <a:pt x="592074" y="0"/>
                </a:lnTo>
                <a:lnTo>
                  <a:pt x="618744" y="2285"/>
                </a:lnTo>
                <a:lnTo>
                  <a:pt x="641604" y="16002"/>
                </a:lnTo>
                <a:lnTo>
                  <a:pt x="662178" y="34290"/>
                </a:lnTo>
                <a:lnTo>
                  <a:pt x="673607" y="56388"/>
                </a:lnTo>
                <a:lnTo>
                  <a:pt x="678180" y="83819"/>
                </a:lnTo>
                <a:lnTo>
                  <a:pt x="678180" y="252984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48193" y="2694431"/>
            <a:ext cx="255270" cy="676910"/>
          </a:xfrm>
          <a:custGeom>
            <a:avLst/>
            <a:gdLst/>
            <a:ahLst/>
            <a:cxnLst/>
            <a:rect l="l" t="t" r="r" b="b"/>
            <a:pathLst>
              <a:path w="255270" h="676910">
                <a:moveTo>
                  <a:pt x="255270" y="0"/>
                </a:moveTo>
                <a:lnTo>
                  <a:pt x="85344" y="0"/>
                </a:lnTo>
                <a:lnTo>
                  <a:pt x="35814" y="15240"/>
                </a:lnTo>
                <a:lnTo>
                  <a:pt x="4571" y="58674"/>
                </a:lnTo>
                <a:lnTo>
                  <a:pt x="0" y="85344"/>
                </a:lnTo>
                <a:lnTo>
                  <a:pt x="4571" y="110490"/>
                </a:lnTo>
                <a:lnTo>
                  <a:pt x="15240" y="134874"/>
                </a:lnTo>
                <a:lnTo>
                  <a:pt x="35814" y="153162"/>
                </a:lnTo>
                <a:lnTo>
                  <a:pt x="58674" y="164592"/>
                </a:lnTo>
                <a:lnTo>
                  <a:pt x="85344" y="169164"/>
                </a:lnTo>
                <a:lnTo>
                  <a:pt x="58674" y="173735"/>
                </a:lnTo>
                <a:lnTo>
                  <a:pt x="35814" y="184404"/>
                </a:lnTo>
                <a:lnTo>
                  <a:pt x="15240" y="202692"/>
                </a:lnTo>
                <a:lnTo>
                  <a:pt x="4571" y="227838"/>
                </a:lnTo>
                <a:lnTo>
                  <a:pt x="0" y="254507"/>
                </a:lnTo>
                <a:lnTo>
                  <a:pt x="4571" y="279654"/>
                </a:lnTo>
                <a:lnTo>
                  <a:pt x="15240" y="304038"/>
                </a:lnTo>
                <a:lnTo>
                  <a:pt x="35814" y="322326"/>
                </a:lnTo>
                <a:lnTo>
                  <a:pt x="58674" y="333756"/>
                </a:lnTo>
                <a:lnTo>
                  <a:pt x="85344" y="338328"/>
                </a:lnTo>
                <a:lnTo>
                  <a:pt x="58674" y="342900"/>
                </a:lnTo>
                <a:lnTo>
                  <a:pt x="35814" y="354329"/>
                </a:lnTo>
                <a:lnTo>
                  <a:pt x="15240" y="371856"/>
                </a:lnTo>
                <a:lnTo>
                  <a:pt x="4571" y="397001"/>
                </a:lnTo>
                <a:lnTo>
                  <a:pt x="0" y="423672"/>
                </a:lnTo>
                <a:lnTo>
                  <a:pt x="4571" y="448818"/>
                </a:lnTo>
                <a:lnTo>
                  <a:pt x="15240" y="473201"/>
                </a:lnTo>
                <a:lnTo>
                  <a:pt x="35814" y="491490"/>
                </a:lnTo>
                <a:lnTo>
                  <a:pt x="58674" y="502920"/>
                </a:lnTo>
                <a:lnTo>
                  <a:pt x="85344" y="507492"/>
                </a:lnTo>
                <a:lnTo>
                  <a:pt x="58674" y="512064"/>
                </a:lnTo>
                <a:lnTo>
                  <a:pt x="35814" y="523494"/>
                </a:lnTo>
                <a:lnTo>
                  <a:pt x="15240" y="541020"/>
                </a:lnTo>
                <a:lnTo>
                  <a:pt x="4571" y="566166"/>
                </a:lnTo>
                <a:lnTo>
                  <a:pt x="0" y="592836"/>
                </a:lnTo>
                <a:lnTo>
                  <a:pt x="4571" y="617982"/>
                </a:lnTo>
                <a:lnTo>
                  <a:pt x="15240" y="642366"/>
                </a:lnTo>
                <a:lnTo>
                  <a:pt x="35814" y="660654"/>
                </a:lnTo>
                <a:lnTo>
                  <a:pt x="58674" y="672084"/>
                </a:lnTo>
                <a:lnTo>
                  <a:pt x="85344" y="676656"/>
                </a:lnTo>
                <a:lnTo>
                  <a:pt x="255270" y="676656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225283" y="2694431"/>
            <a:ext cx="253365" cy="676910"/>
          </a:xfrm>
          <a:custGeom>
            <a:avLst/>
            <a:gdLst/>
            <a:ahLst/>
            <a:cxnLst/>
            <a:rect l="l" t="t" r="r" b="b"/>
            <a:pathLst>
              <a:path w="253365" h="676910">
                <a:moveTo>
                  <a:pt x="0" y="0"/>
                </a:moveTo>
                <a:lnTo>
                  <a:pt x="169164" y="0"/>
                </a:lnTo>
                <a:lnTo>
                  <a:pt x="219456" y="15239"/>
                </a:lnTo>
                <a:lnTo>
                  <a:pt x="248411" y="58673"/>
                </a:lnTo>
                <a:lnTo>
                  <a:pt x="252984" y="85343"/>
                </a:lnTo>
                <a:lnTo>
                  <a:pt x="248411" y="110489"/>
                </a:lnTo>
                <a:lnTo>
                  <a:pt x="236982" y="134873"/>
                </a:lnTo>
                <a:lnTo>
                  <a:pt x="219456" y="153161"/>
                </a:lnTo>
                <a:lnTo>
                  <a:pt x="194310" y="164592"/>
                </a:lnTo>
                <a:lnTo>
                  <a:pt x="169164" y="169164"/>
                </a:lnTo>
                <a:lnTo>
                  <a:pt x="194310" y="173735"/>
                </a:lnTo>
                <a:lnTo>
                  <a:pt x="219456" y="184403"/>
                </a:lnTo>
                <a:lnTo>
                  <a:pt x="236982" y="202692"/>
                </a:lnTo>
                <a:lnTo>
                  <a:pt x="248411" y="227838"/>
                </a:lnTo>
                <a:lnTo>
                  <a:pt x="252984" y="254507"/>
                </a:lnTo>
                <a:lnTo>
                  <a:pt x="248411" y="279654"/>
                </a:lnTo>
                <a:lnTo>
                  <a:pt x="236982" y="304038"/>
                </a:lnTo>
                <a:lnTo>
                  <a:pt x="219456" y="322326"/>
                </a:lnTo>
                <a:lnTo>
                  <a:pt x="194310" y="333756"/>
                </a:lnTo>
                <a:lnTo>
                  <a:pt x="169164" y="338328"/>
                </a:lnTo>
                <a:lnTo>
                  <a:pt x="194310" y="342900"/>
                </a:lnTo>
                <a:lnTo>
                  <a:pt x="219456" y="354329"/>
                </a:lnTo>
                <a:lnTo>
                  <a:pt x="236982" y="371856"/>
                </a:lnTo>
                <a:lnTo>
                  <a:pt x="248412" y="397001"/>
                </a:lnTo>
                <a:lnTo>
                  <a:pt x="252984" y="423672"/>
                </a:lnTo>
                <a:lnTo>
                  <a:pt x="248412" y="448818"/>
                </a:lnTo>
                <a:lnTo>
                  <a:pt x="236982" y="473201"/>
                </a:lnTo>
                <a:lnTo>
                  <a:pt x="219456" y="491490"/>
                </a:lnTo>
                <a:lnTo>
                  <a:pt x="194310" y="502920"/>
                </a:lnTo>
                <a:lnTo>
                  <a:pt x="169164" y="507492"/>
                </a:lnTo>
                <a:lnTo>
                  <a:pt x="194310" y="512064"/>
                </a:lnTo>
                <a:lnTo>
                  <a:pt x="229274" y="532175"/>
                </a:lnTo>
                <a:lnTo>
                  <a:pt x="248462" y="564467"/>
                </a:lnTo>
                <a:lnTo>
                  <a:pt x="251960" y="601999"/>
                </a:lnTo>
                <a:lnTo>
                  <a:pt x="239852" y="637833"/>
                </a:lnTo>
                <a:lnTo>
                  <a:pt x="212225" y="665031"/>
                </a:lnTo>
                <a:lnTo>
                  <a:pt x="169164" y="676656"/>
                </a:lnTo>
                <a:lnTo>
                  <a:pt x="0" y="676656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13326" y="3244595"/>
            <a:ext cx="339090" cy="83820"/>
          </a:xfrm>
          <a:custGeom>
            <a:avLst/>
            <a:gdLst/>
            <a:ahLst/>
            <a:cxnLst/>
            <a:rect l="l" t="t" r="r" b="b"/>
            <a:pathLst>
              <a:path w="339089" h="83820">
                <a:moveTo>
                  <a:pt x="0" y="0"/>
                </a:moveTo>
                <a:lnTo>
                  <a:pt x="16001" y="49529"/>
                </a:lnTo>
                <a:lnTo>
                  <a:pt x="58674" y="79248"/>
                </a:lnTo>
                <a:lnTo>
                  <a:pt x="83820" y="83820"/>
                </a:lnTo>
                <a:lnTo>
                  <a:pt x="110489" y="79248"/>
                </a:lnTo>
                <a:lnTo>
                  <a:pt x="133350" y="67817"/>
                </a:lnTo>
                <a:lnTo>
                  <a:pt x="153924" y="49529"/>
                </a:lnTo>
                <a:lnTo>
                  <a:pt x="164592" y="25145"/>
                </a:lnTo>
                <a:lnTo>
                  <a:pt x="169164" y="0"/>
                </a:lnTo>
                <a:lnTo>
                  <a:pt x="173735" y="25145"/>
                </a:lnTo>
                <a:lnTo>
                  <a:pt x="185166" y="49529"/>
                </a:lnTo>
                <a:lnTo>
                  <a:pt x="203454" y="67817"/>
                </a:lnTo>
                <a:lnTo>
                  <a:pt x="227838" y="79248"/>
                </a:lnTo>
                <a:lnTo>
                  <a:pt x="252984" y="83820"/>
                </a:lnTo>
                <a:lnTo>
                  <a:pt x="280416" y="79248"/>
                </a:lnTo>
                <a:lnTo>
                  <a:pt x="302514" y="67817"/>
                </a:lnTo>
                <a:lnTo>
                  <a:pt x="323088" y="49529"/>
                </a:lnTo>
                <a:lnTo>
                  <a:pt x="334518" y="25145"/>
                </a:lnTo>
                <a:lnTo>
                  <a:pt x="33909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13326" y="3413759"/>
            <a:ext cx="339090" cy="83820"/>
          </a:xfrm>
          <a:custGeom>
            <a:avLst/>
            <a:gdLst/>
            <a:ahLst/>
            <a:cxnLst/>
            <a:rect l="l" t="t" r="r" b="b"/>
            <a:pathLst>
              <a:path w="339089" h="83820">
                <a:moveTo>
                  <a:pt x="0" y="83820"/>
                </a:moveTo>
                <a:lnTo>
                  <a:pt x="16001" y="34290"/>
                </a:lnTo>
                <a:lnTo>
                  <a:pt x="58674" y="4571"/>
                </a:lnTo>
                <a:lnTo>
                  <a:pt x="83820" y="0"/>
                </a:lnTo>
                <a:lnTo>
                  <a:pt x="110489" y="4571"/>
                </a:lnTo>
                <a:lnTo>
                  <a:pt x="133350" y="16002"/>
                </a:lnTo>
                <a:lnTo>
                  <a:pt x="153924" y="34290"/>
                </a:lnTo>
                <a:lnTo>
                  <a:pt x="164592" y="58674"/>
                </a:lnTo>
                <a:lnTo>
                  <a:pt x="169164" y="83820"/>
                </a:lnTo>
                <a:lnTo>
                  <a:pt x="173735" y="58674"/>
                </a:lnTo>
                <a:lnTo>
                  <a:pt x="185166" y="34290"/>
                </a:lnTo>
                <a:lnTo>
                  <a:pt x="203454" y="16002"/>
                </a:lnTo>
                <a:lnTo>
                  <a:pt x="227838" y="4571"/>
                </a:lnTo>
                <a:lnTo>
                  <a:pt x="252984" y="0"/>
                </a:lnTo>
                <a:lnTo>
                  <a:pt x="280416" y="4571"/>
                </a:lnTo>
                <a:lnTo>
                  <a:pt x="302514" y="16002"/>
                </a:lnTo>
                <a:lnTo>
                  <a:pt x="323088" y="34290"/>
                </a:lnTo>
                <a:lnTo>
                  <a:pt x="334518" y="58674"/>
                </a:lnTo>
                <a:lnTo>
                  <a:pt x="339090" y="8382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82490" y="3032760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82490" y="3497579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211836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715261" y="2962744"/>
            <a:ext cx="508634" cy="97155"/>
            <a:chOff x="1715261" y="2962744"/>
            <a:chExt cx="508634" cy="97155"/>
          </a:xfrm>
        </p:grpSpPr>
        <p:sp>
          <p:nvSpPr>
            <p:cNvPr id="11" name="object 11"/>
            <p:cNvSpPr/>
            <p:nvPr/>
          </p:nvSpPr>
          <p:spPr>
            <a:xfrm>
              <a:off x="1801367" y="2969513"/>
              <a:ext cx="339090" cy="83185"/>
            </a:xfrm>
            <a:custGeom>
              <a:avLst/>
              <a:gdLst/>
              <a:ahLst/>
              <a:cxnLst/>
              <a:rect l="l" t="t" r="r" b="b"/>
              <a:pathLst>
                <a:path w="339089" h="83185">
                  <a:moveTo>
                    <a:pt x="339089" y="83057"/>
                  </a:moveTo>
                  <a:lnTo>
                    <a:pt x="334517" y="58673"/>
                  </a:lnTo>
                  <a:lnTo>
                    <a:pt x="316013" y="29453"/>
                  </a:lnTo>
                  <a:lnTo>
                    <a:pt x="291855" y="9362"/>
                  </a:lnTo>
                  <a:lnTo>
                    <a:pt x="262359" y="402"/>
                  </a:lnTo>
                  <a:lnTo>
                    <a:pt x="227838" y="4571"/>
                  </a:lnTo>
                  <a:lnTo>
                    <a:pt x="203454" y="16001"/>
                  </a:lnTo>
                  <a:lnTo>
                    <a:pt x="185165" y="35813"/>
                  </a:lnTo>
                  <a:lnTo>
                    <a:pt x="173735" y="58673"/>
                  </a:lnTo>
                  <a:lnTo>
                    <a:pt x="169163" y="83057"/>
                  </a:lnTo>
                  <a:lnTo>
                    <a:pt x="164591" y="58673"/>
                  </a:lnTo>
                  <a:lnTo>
                    <a:pt x="153923" y="33527"/>
                  </a:lnTo>
                  <a:lnTo>
                    <a:pt x="133349" y="16001"/>
                  </a:lnTo>
                  <a:lnTo>
                    <a:pt x="110489" y="4571"/>
                  </a:lnTo>
                  <a:lnTo>
                    <a:pt x="83819" y="0"/>
                  </a:lnTo>
                  <a:lnTo>
                    <a:pt x="58673" y="4571"/>
                  </a:lnTo>
                  <a:lnTo>
                    <a:pt x="33527" y="16001"/>
                  </a:lnTo>
                  <a:lnTo>
                    <a:pt x="16001" y="33527"/>
                  </a:lnTo>
                  <a:lnTo>
                    <a:pt x="2285" y="58673"/>
                  </a:lnTo>
                  <a:lnTo>
                    <a:pt x="0" y="83057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15261" y="3032760"/>
              <a:ext cx="508634" cy="0"/>
            </a:xfrm>
            <a:custGeom>
              <a:avLst/>
              <a:gdLst/>
              <a:ahLst/>
              <a:cxnLst/>
              <a:rect l="l" t="t" r="r" b="b"/>
              <a:pathLst>
                <a:path w="508635">
                  <a:moveTo>
                    <a:pt x="0" y="0"/>
                  </a:moveTo>
                  <a:lnTo>
                    <a:pt x="50825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784098" y="3979926"/>
            <a:ext cx="339090" cy="135890"/>
          </a:xfrm>
          <a:custGeom>
            <a:avLst/>
            <a:gdLst/>
            <a:ahLst/>
            <a:cxnLst/>
            <a:rect l="l" t="t" r="r" b="b"/>
            <a:pathLst>
              <a:path w="339090" h="135889">
                <a:moveTo>
                  <a:pt x="0" y="67817"/>
                </a:moveTo>
                <a:lnTo>
                  <a:pt x="27431" y="0"/>
                </a:lnTo>
                <a:lnTo>
                  <a:pt x="83820" y="135635"/>
                </a:lnTo>
                <a:lnTo>
                  <a:pt x="140207" y="0"/>
                </a:lnTo>
                <a:lnTo>
                  <a:pt x="196596" y="135635"/>
                </a:lnTo>
                <a:lnTo>
                  <a:pt x="252984" y="0"/>
                </a:lnTo>
                <a:lnTo>
                  <a:pt x="310134" y="135635"/>
                </a:lnTo>
                <a:lnTo>
                  <a:pt x="339090" y="67817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99148" y="2863595"/>
            <a:ext cx="346075" cy="338455"/>
            <a:chOff x="99148" y="2863595"/>
            <a:chExt cx="346075" cy="338455"/>
          </a:xfrm>
        </p:grpSpPr>
        <p:sp>
          <p:nvSpPr>
            <p:cNvPr id="15" name="object 15"/>
            <p:cNvSpPr/>
            <p:nvPr/>
          </p:nvSpPr>
          <p:spPr>
            <a:xfrm>
              <a:off x="105917" y="2976371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30">
                  <a:moveTo>
                    <a:pt x="0" y="0"/>
                  </a:moveTo>
                  <a:lnTo>
                    <a:pt x="0" y="11277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63068" y="2919983"/>
              <a:ext cx="0" cy="226060"/>
            </a:xfrm>
            <a:custGeom>
              <a:avLst/>
              <a:gdLst/>
              <a:ahLst/>
              <a:cxnLst/>
              <a:rect l="l" t="t" r="r" b="b"/>
              <a:pathLst>
                <a:path h="226060">
                  <a:moveTo>
                    <a:pt x="0" y="0"/>
                  </a:moveTo>
                  <a:lnTo>
                    <a:pt x="0" y="225551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19455" y="2863595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5">
                  <a:moveTo>
                    <a:pt x="0" y="0"/>
                  </a:moveTo>
                  <a:lnTo>
                    <a:pt x="0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19456" y="3032760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59">
                  <a:moveTo>
                    <a:pt x="225551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99148" y="3540251"/>
            <a:ext cx="346075" cy="338455"/>
            <a:chOff x="99148" y="3540251"/>
            <a:chExt cx="346075" cy="338455"/>
          </a:xfrm>
        </p:grpSpPr>
        <p:sp>
          <p:nvSpPr>
            <p:cNvPr id="20" name="object 20"/>
            <p:cNvSpPr/>
            <p:nvPr/>
          </p:nvSpPr>
          <p:spPr>
            <a:xfrm>
              <a:off x="105917" y="3653027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0"/>
                  </a:moveTo>
                  <a:lnTo>
                    <a:pt x="0" y="11277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3068" y="3596640"/>
              <a:ext cx="0" cy="226060"/>
            </a:xfrm>
            <a:custGeom>
              <a:avLst/>
              <a:gdLst/>
              <a:ahLst/>
              <a:cxnLst/>
              <a:rect l="l" t="t" r="r" b="b"/>
              <a:pathLst>
                <a:path h="226060">
                  <a:moveTo>
                    <a:pt x="0" y="0"/>
                  </a:moveTo>
                  <a:lnTo>
                    <a:pt x="0" y="225551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19455" y="3540251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4">
                  <a:moveTo>
                    <a:pt x="0" y="0"/>
                  </a:moveTo>
                  <a:lnTo>
                    <a:pt x="0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19456" y="3709415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59">
                  <a:moveTo>
                    <a:pt x="225551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445008" y="3032760"/>
            <a:ext cx="170180" cy="0"/>
          </a:xfrm>
          <a:custGeom>
            <a:avLst/>
            <a:gdLst/>
            <a:ahLst/>
            <a:cxnLst/>
            <a:rect l="l" t="t" r="r" b="b"/>
            <a:pathLst>
              <a:path w="170179">
                <a:moveTo>
                  <a:pt x="0" y="0"/>
                </a:moveTo>
                <a:lnTo>
                  <a:pt x="169926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45008" y="3709415"/>
            <a:ext cx="170180" cy="845819"/>
          </a:xfrm>
          <a:custGeom>
            <a:avLst/>
            <a:gdLst/>
            <a:ahLst/>
            <a:cxnLst/>
            <a:rect l="l" t="t" r="r" b="b"/>
            <a:pathLst>
              <a:path w="170179" h="845820">
                <a:moveTo>
                  <a:pt x="0" y="0"/>
                </a:moveTo>
                <a:lnTo>
                  <a:pt x="169926" y="0"/>
                </a:lnTo>
                <a:lnTo>
                  <a:pt x="169926" y="84582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1123188" y="3709415"/>
            <a:ext cx="177165" cy="845819"/>
            <a:chOff x="1123188" y="3709415"/>
            <a:chExt cx="177165" cy="845819"/>
          </a:xfrm>
        </p:grpSpPr>
        <p:sp>
          <p:nvSpPr>
            <p:cNvPr id="27" name="object 27"/>
            <p:cNvSpPr/>
            <p:nvPr/>
          </p:nvSpPr>
          <p:spPr>
            <a:xfrm>
              <a:off x="1293113" y="3709415"/>
              <a:ext cx="0" cy="845819"/>
            </a:xfrm>
            <a:custGeom>
              <a:avLst/>
              <a:gdLst/>
              <a:ahLst/>
              <a:cxnLst/>
              <a:rect l="l" t="t" r="r" b="b"/>
              <a:pathLst>
                <a:path h="845820">
                  <a:moveTo>
                    <a:pt x="0" y="0"/>
                  </a:moveTo>
                  <a:lnTo>
                    <a:pt x="0" y="84582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23188" y="4047743"/>
              <a:ext cx="170180" cy="0"/>
            </a:xfrm>
            <a:custGeom>
              <a:avLst/>
              <a:gdLst/>
              <a:ahLst/>
              <a:cxnLst/>
              <a:rect l="l" t="t" r="r" b="b"/>
              <a:pathLst>
                <a:path w="170180">
                  <a:moveTo>
                    <a:pt x="0" y="0"/>
                  </a:moveTo>
                  <a:lnTo>
                    <a:pt x="169926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614933" y="4047744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5">
                <a:moveTo>
                  <a:pt x="169164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93113" y="3032760"/>
            <a:ext cx="422275" cy="0"/>
          </a:xfrm>
          <a:custGeom>
            <a:avLst/>
            <a:gdLst/>
            <a:ahLst/>
            <a:cxnLst/>
            <a:rect l="l" t="t" r="r" b="b"/>
            <a:pathLst>
              <a:path w="422275">
                <a:moveTo>
                  <a:pt x="0" y="0"/>
                </a:moveTo>
                <a:lnTo>
                  <a:pt x="422148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2223516" y="2772824"/>
            <a:ext cx="2924810" cy="519430"/>
            <a:chOff x="2223516" y="2772824"/>
            <a:chExt cx="2924810" cy="519430"/>
          </a:xfrm>
        </p:grpSpPr>
        <p:sp>
          <p:nvSpPr>
            <p:cNvPr id="32" name="object 32"/>
            <p:cNvSpPr/>
            <p:nvPr/>
          </p:nvSpPr>
          <p:spPr>
            <a:xfrm>
              <a:off x="2223516" y="3032760"/>
              <a:ext cx="256540" cy="0"/>
            </a:xfrm>
            <a:custGeom>
              <a:avLst/>
              <a:gdLst/>
              <a:ahLst/>
              <a:cxnLst/>
              <a:rect l="l" t="t" r="r" b="b"/>
              <a:pathLst>
                <a:path w="256539">
                  <a:moveTo>
                    <a:pt x="0" y="0"/>
                  </a:moveTo>
                  <a:lnTo>
                    <a:pt x="256032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479548" y="2863595"/>
              <a:ext cx="83185" cy="338455"/>
            </a:xfrm>
            <a:custGeom>
              <a:avLst/>
              <a:gdLst/>
              <a:ahLst/>
              <a:cxnLst/>
              <a:rect l="l" t="t" r="r" b="b"/>
              <a:pathLst>
                <a:path w="83185" h="338455">
                  <a:moveTo>
                    <a:pt x="83057" y="0"/>
                  </a:moveTo>
                  <a:lnTo>
                    <a:pt x="0" y="0"/>
                  </a:lnTo>
                  <a:lnTo>
                    <a:pt x="0" y="338328"/>
                  </a:lnTo>
                  <a:lnTo>
                    <a:pt x="83057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519934" y="2906268"/>
              <a:ext cx="43180" cy="253365"/>
            </a:xfrm>
            <a:custGeom>
              <a:avLst/>
              <a:gdLst/>
              <a:ahLst/>
              <a:cxnLst/>
              <a:rect l="l" t="t" r="r" b="b"/>
              <a:pathLst>
                <a:path w="43180" h="253364">
                  <a:moveTo>
                    <a:pt x="42672" y="0"/>
                  </a:moveTo>
                  <a:lnTo>
                    <a:pt x="0" y="0"/>
                  </a:lnTo>
                  <a:lnTo>
                    <a:pt x="0" y="252984"/>
                  </a:lnTo>
                  <a:lnTo>
                    <a:pt x="42672" y="252984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519934" y="3032760"/>
              <a:ext cx="637540" cy="0"/>
            </a:xfrm>
            <a:custGeom>
              <a:avLst/>
              <a:gdLst/>
              <a:ahLst/>
              <a:cxnLst/>
              <a:rect l="l" t="t" r="r" b="b"/>
              <a:pathLst>
                <a:path w="637539">
                  <a:moveTo>
                    <a:pt x="0" y="0"/>
                  </a:moveTo>
                  <a:lnTo>
                    <a:pt x="637032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87801" y="2969514"/>
              <a:ext cx="339090" cy="83185"/>
            </a:xfrm>
            <a:custGeom>
              <a:avLst/>
              <a:gdLst/>
              <a:ahLst/>
              <a:cxnLst/>
              <a:rect l="l" t="t" r="r" b="b"/>
              <a:pathLst>
                <a:path w="339089" h="83185">
                  <a:moveTo>
                    <a:pt x="339089" y="83057"/>
                  </a:moveTo>
                  <a:lnTo>
                    <a:pt x="334517" y="58673"/>
                  </a:lnTo>
                  <a:lnTo>
                    <a:pt x="316013" y="29453"/>
                  </a:lnTo>
                  <a:lnTo>
                    <a:pt x="291855" y="9362"/>
                  </a:lnTo>
                  <a:lnTo>
                    <a:pt x="262359" y="402"/>
                  </a:lnTo>
                  <a:lnTo>
                    <a:pt x="227838" y="4571"/>
                  </a:lnTo>
                  <a:lnTo>
                    <a:pt x="203454" y="16001"/>
                  </a:lnTo>
                  <a:lnTo>
                    <a:pt x="185165" y="35813"/>
                  </a:lnTo>
                  <a:lnTo>
                    <a:pt x="173735" y="58673"/>
                  </a:lnTo>
                  <a:lnTo>
                    <a:pt x="169163" y="83057"/>
                  </a:lnTo>
                  <a:lnTo>
                    <a:pt x="164591" y="58673"/>
                  </a:lnTo>
                  <a:lnTo>
                    <a:pt x="153923" y="33527"/>
                  </a:lnTo>
                  <a:lnTo>
                    <a:pt x="133349" y="16001"/>
                  </a:lnTo>
                  <a:lnTo>
                    <a:pt x="110489" y="4571"/>
                  </a:lnTo>
                  <a:lnTo>
                    <a:pt x="83819" y="0"/>
                  </a:lnTo>
                  <a:lnTo>
                    <a:pt x="58673" y="4571"/>
                  </a:lnTo>
                  <a:lnTo>
                    <a:pt x="33527" y="16001"/>
                  </a:lnTo>
                  <a:lnTo>
                    <a:pt x="16001" y="33527"/>
                  </a:lnTo>
                  <a:lnTo>
                    <a:pt x="2285" y="58673"/>
                  </a:lnTo>
                  <a:lnTo>
                    <a:pt x="0" y="83057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901695" y="3032760"/>
              <a:ext cx="509270" cy="0"/>
            </a:xfrm>
            <a:custGeom>
              <a:avLst/>
              <a:gdLst/>
              <a:ahLst/>
              <a:cxnLst/>
              <a:rect l="l" t="t" r="r" b="b"/>
              <a:pathLst>
                <a:path w="509270">
                  <a:moveTo>
                    <a:pt x="0" y="0"/>
                  </a:moveTo>
                  <a:lnTo>
                    <a:pt x="509016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240786" y="2779593"/>
              <a:ext cx="933450" cy="506095"/>
            </a:xfrm>
            <a:custGeom>
              <a:avLst/>
              <a:gdLst/>
              <a:ahLst/>
              <a:cxnLst/>
              <a:rect l="l" t="t" r="r" b="b"/>
              <a:pathLst>
                <a:path w="933450" h="506095">
                  <a:moveTo>
                    <a:pt x="425195" y="253166"/>
                  </a:moveTo>
                  <a:lnTo>
                    <a:pt x="429767" y="300410"/>
                  </a:lnTo>
                  <a:lnTo>
                    <a:pt x="440435" y="345368"/>
                  </a:lnTo>
                  <a:lnTo>
                    <a:pt x="463295" y="385754"/>
                  </a:lnTo>
                  <a:lnTo>
                    <a:pt x="490727" y="424616"/>
                  </a:lnTo>
                  <a:lnTo>
                    <a:pt x="525216" y="456617"/>
                  </a:lnTo>
                  <a:lnTo>
                    <a:pt x="564980" y="480811"/>
                  </a:lnTo>
                  <a:lnTo>
                    <a:pt x="608535" y="497094"/>
                  </a:lnTo>
                  <a:lnTo>
                    <a:pt x="654394" y="505360"/>
                  </a:lnTo>
                  <a:lnTo>
                    <a:pt x="701074" y="505504"/>
                  </a:lnTo>
                  <a:lnTo>
                    <a:pt x="747089" y="497421"/>
                  </a:lnTo>
                  <a:lnTo>
                    <a:pt x="790955" y="481004"/>
                  </a:lnTo>
                  <a:lnTo>
                    <a:pt x="832104" y="455859"/>
                  </a:lnTo>
                  <a:lnTo>
                    <a:pt x="865632" y="424616"/>
                  </a:lnTo>
                  <a:lnTo>
                    <a:pt x="894935" y="385836"/>
                  </a:lnTo>
                  <a:lnTo>
                    <a:pt x="916066" y="343988"/>
                  </a:lnTo>
                  <a:lnTo>
                    <a:pt x="928916" y="299961"/>
                  </a:lnTo>
                  <a:lnTo>
                    <a:pt x="933377" y="254642"/>
                  </a:lnTo>
                  <a:lnTo>
                    <a:pt x="929342" y="208920"/>
                  </a:lnTo>
                  <a:lnTo>
                    <a:pt x="916702" y="163683"/>
                  </a:lnTo>
                  <a:lnTo>
                    <a:pt x="895350" y="119816"/>
                  </a:lnTo>
                  <a:lnTo>
                    <a:pt x="865632" y="81716"/>
                  </a:lnTo>
                  <a:lnTo>
                    <a:pt x="832104" y="49712"/>
                  </a:lnTo>
                  <a:lnTo>
                    <a:pt x="790955" y="25328"/>
                  </a:lnTo>
                  <a:lnTo>
                    <a:pt x="745331" y="8412"/>
                  </a:lnTo>
                  <a:lnTo>
                    <a:pt x="700508" y="0"/>
                  </a:lnTo>
                  <a:lnTo>
                    <a:pt x="655943" y="45"/>
                  </a:lnTo>
                  <a:lnTo>
                    <a:pt x="611089" y="8503"/>
                  </a:lnTo>
                  <a:lnTo>
                    <a:pt x="565403" y="25328"/>
                  </a:lnTo>
                  <a:lnTo>
                    <a:pt x="524255" y="49712"/>
                  </a:lnTo>
                  <a:lnTo>
                    <a:pt x="490727" y="81716"/>
                  </a:lnTo>
                  <a:lnTo>
                    <a:pt x="463295" y="119816"/>
                  </a:lnTo>
                  <a:lnTo>
                    <a:pt x="440435" y="160202"/>
                  </a:lnTo>
                  <a:lnTo>
                    <a:pt x="429767" y="205922"/>
                  </a:lnTo>
                  <a:lnTo>
                    <a:pt x="425195" y="253166"/>
                  </a:lnTo>
                  <a:lnTo>
                    <a:pt x="0" y="25316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174235" y="3032760"/>
              <a:ext cx="422909" cy="0"/>
            </a:xfrm>
            <a:custGeom>
              <a:avLst/>
              <a:gdLst/>
              <a:ahLst/>
              <a:cxnLst/>
              <a:rect l="l" t="t" r="r" b="b"/>
              <a:pathLst>
                <a:path w="422910">
                  <a:moveTo>
                    <a:pt x="0" y="0"/>
                  </a:moveTo>
                  <a:lnTo>
                    <a:pt x="422909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715511" y="2918100"/>
              <a:ext cx="407034" cy="229235"/>
            </a:xfrm>
            <a:custGeom>
              <a:avLst/>
              <a:gdLst/>
              <a:ahLst/>
              <a:cxnLst/>
              <a:rect l="l" t="t" r="r" b="b"/>
              <a:pathLst>
                <a:path w="407035" h="229235">
                  <a:moveTo>
                    <a:pt x="0" y="114659"/>
                  </a:moveTo>
                  <a:lnTo>
                    <a:pt x="9143" y="58271"/>
                  </a:lnTo>
                  <a:lnTo>
                    <a:pt x="60493" y="9074"/>
                  </a:lnTo>
                  <a:lnTo>
                    <a:pt x="95169" y="0"/>
                  </a:lnTo>
                  <a:lnTo>
                    <a:pt x="131064" y="4169"/>
                  </a:lnTo>
                  <a:lnTo>
                    <a:pt x="156210" y="15599"/>
                  </a:lnTo>
                  <a:lnTo>
                    <a:pt x="178307" y="35411"/>
                  </a:lnTo>
                  <a:lnTo>
                    <a:pt x="201016" y="73956"/>
                  </a:lnTo>
                  <a:lnTo>
                    <a:pt x="204030" y="105334"/>
                  </a:lnTo>
                  <a:lnTo>
                    <a:pt x="202755" y="135659"/>
                  </a:lnTo>
                  <a:lnTo>
                    <a:pt x="212598" y="171047"/>
                  </a:lnTo>
                  <a:lnTo>
                    <a:pt x="228600" y="193145"/>
                  </a:lnTo>
                  <a:lnTo>
                    <a:pt x="250698" y="213719"/>
                  </a:lnTo>
                  <a:lnTo>
                    <a:pt x="278129" y="225149"/>
                  </a:lnTo>
                  <a:lnTo>
                    <a:pt x="320816" y="228638"/>
                  </a:lnTo>
                  <a:lnTo>
                    <a:pt x="359964" y="212914"/>
                  </a:lnTo>
                  <a:lnTo>
                    <a:pt x="390388" y="182924"/>
                  </a:lnTo>
                  <a:lnTo>
                    <a:pt x="406908" y="143615"/>
                  </a:lnTo>
                  <a:lnTo>
                    <a:pt x="406908" y="114659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258055" y="3032760"/>
              <a:ext cx="890269" cy="0"/>
            </a:xfrm>
            <a:custGeom>
              <a:avLst/>
              <a:gdLst/>
              <a:ahLst/>
              <a:cxnLst/>
              <a:rect l="l" t="t" r="r" b="b"/>
              <a:pathLst>
                <a:path w="890270">
                  <a:moveTo>
                    <a:pt x="0" y="0"/>
                  </a:moveTo>
                  <a:lnTo>
                    <a:pt x="890016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/>
          <p:nvPr/>
        </p:nvSpPr>
        <p:spPr>
          <a:xfrm>
            <a:off x="7733538" y="3032760"/>
            <a:ext cx="466090" cy="0"/>
          </a:xfrm>
          <a:custGeom>
            <a:avLst/>
            <a:gdLst/>
            <a:ahLst/>
            <a:cxnLst/>
            <a:rect l="l" t="t" r="r" b="b"/>
            <a:pathLst>
              <a:path w="466090">
                <a:moveTo>
                  <a:pt x="0" y="0"/>
                </a:moveTo>
                <a:lnTo>
                  <a:pt x="465581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8622030" y="2525267"/>
            <a:ext cx="474980" cy="1015365"/>
            <a:chOff x="8622030" y="2525267"/>
            <a:chExt cx="474980" cy="1015365"/>
          </a:xfrm>
        </p:grpSpPr>
        <p:sp>
          <p:nvSpPr>
            <p:cNvPr id="44" name="object 44"/>
            <p:cNvSpPr/>
            <p:nvPr/>
          </p:nvSpPr>
          <p:spPr>
            <a:xfrm>
              <a:off x="8622030" y="3032760"/>
              <a:ext cx="467995" cy="0"/>
            </a:xfrm>
            <a:custGeom>
              <a:avLst/>
              <a:gdLst/>
              <a:ahLst/>
              <a:cxnLst/>
              <a:rect l="l" t="t" r="r" b="b"/>
              <a:pathLst>
                <a:path w="467995">
                  <a:moveTo>
                    <a:pt x="0" y="0"/>
                  </a:moveTo>
                  <a:lnTo>
                    <a:pt x="467868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9089897" y="2525267"/>
              <a:ext cx="0" cy="1015365"/>
            </a:xfrm>
            <a:custGeom>
              <a:avLst/>
              <a:gdLst/>
              <a:ahLst/>
              <a:cxnLst/>
              <a:rect l="l" t="t" r="r" b="b"/>
              <a:pathLst>
                <a:path h="1015364">
                  <a:moveTo>
                    <a:pt x="0" y="0"/>
                  </a:moveTo>
                  <a:lnTo>
                    <a:pt x="0" y="1014984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/>
          <p:nvPr/>
        </p:nvSpPr>
        <p:spPr>
          <a:xfrm>
            <a:off x="1970531" y="3032760"/>
            <a:ext cx="0" cy="338455"/>
          </a:xfrm>
          <a:custGeom>
            <a:avLst/>
            <a:gdLst/>
            <a:ahLst/>
            <a:cxnLst/>
            <a:rect l="l" t="t" r="r" b="b"/>
            <a:pathLst>
              <a:path h="338454">
                <a:moveTo>
                  <a:pt x="0" y="0"/>
                </a:moveTo>
                <a:lnTo>
                  <a:pt x="0" y="338328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156965" y="3032760"/>
            <a:ext cx="0" cy="338455"/>
          </a:xfrm>
          <a:custGeom>
            <a:avLst/>
            <a:gdLst/>
            <a:ahLst/>
            <a:cxnLst/>
            <a:rect l="l" t="t" r="r" b="b"/>
            <a:pathLst>
              <a:path h="338454">
                <a:moveTo>
                  <a:pt x="0" y="0"/>
                </a:moveTo>
                <a:lnTo>
                  <a:pt x="0" y="338328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object 4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340" y="4012817"/>
            <a:ext cx="74263" cy="70560"/>
          </a:xfrm>
          <a:prstGeom prst="rect">
            <a:avLst/>
          </a:prstGeom>
        </p:spPr>
      </p:pic>
      <p:sp>
        <p:nvSpPr>
          <p:cNvPr id="49" name="object 49"/>
          <p:cNvSpPr/>
          <p:nvPr/>
        </p:nvSpPr>
        <p:spPr>
          <a:xfrm>
            <a:off x="445008" y="3878579"/>
            <a:ext cx="109220" cy="0"/>
          </a:xfrm>
          <a:custGeom>
            <a:avLst/>
            <a:gdLst/>
            <a:ahLst/>
            <a:cxnLst/>
            <a:rect l="l" t="t" r="r" b="b"/>
            <a:pathLst>
              <a:path w="109220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21792" y="3878579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97814" y="3878579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73836" y="3878579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50620" y="3878579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54"/>
          <p:cNvGrpSpPr/>
          <p:nvPr/>
        </p:nvGrpSpPr>
        <p:grpSpPr>
          <a:xfrm>
            <a:off x="1326641" y="3729990"/>
            <a:ext cx="142875" cy="155575"/>
            <a:chOff x="1326641" y="3729990"/>
            <a:chExt cx="142875" cy="155575"/>
          </a:xfrm>
        </p:grpSpPr>
        <p:sp>
          <p:nvSpPr>
            <p:cNvPr id="55" name="object 55"/>
            <p:cNvSpPr/>
            <p:nvPr/>
          </p:nvSpPr>
          <p:spPr>
            <a:xfrm>
              <a:off x="1326641" y="3878580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4">
                  <a:moveTo>
                    <a:pt x="0" y="0"/>
                  </a:moveTo>
                  <a:lnTo>
                    <a:pt x="108204" y="0"/>
                  </a:lnTo>
                </a:path>
              </a:pathLst>
            </a:custGeom>
            <a:ln w="1353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462278" y="3729990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108203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/>
          <p:nvPr/>
        </p:nvSpPr>
        <p:spPr>
          <a:xfrm>
            <a:off x="1462278" y="3553967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4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462278" y="3377945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462278" y="3201923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462278" y="3025901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448562" y="2863595"/>
            <a:ext cx="13970" cy="94615"/>
          </a:xfrm>
          <a:custGeom>
            <a:avLst/>
            <a:gdLst/>
            <a:ahLst/>
            <a:cxnLst/>
            <a:rect l="l" t="t" r="r" b="b"/>
            <a:pathLst>
              <a:path w="13969" h="94614">
                <a:moveTo>
                  <a:pt x="13715" y="94487"/>
                </a:moveTo>
                <a:lnTo>
                  <a:pt x="13715" y="0"/>
                </a:ln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272540" y="2863595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108203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095756" y="2863595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108965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9734" y="2863595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108965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43712" y="2863595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108203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66928" y="2863595"/>
            <a:ext cx="109220" cy="0"/>
          </a:xfrm>
          <a:custGeom>
            <a:avLst/>
            <a:gdLst/>
            <a:ahLst/>
            <a:cxnLst/>
            <a:rect l="l" t="t" r="r" b="b"/>
            <a:pathLst>
              <a:path w="109220">
                <a:moveTo>
                  <a:pt x="108965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45008" y="2863595"/>
            <a:ext cx="54610" cy="54610"/>
          </a:xfrm>
          <a:custGeom>
            <a:avLst/>
            <a:gdLst/>
            <a:ahLst/>
            <a:cxnLst/>
            <a:rect l="l" t="t" r="r" b="b"/>
            <a:pathLst>
              <a:path w="54609" h="54610">
                <a:moveTo>
                  <a:pt x="54101" y="0"/>
                </a:moveTo>
                <a:lnTo>
                  <a:pt x="0" y="0"/>
                </a:lnTo>
                <a:lnTo>
                  <a:pt x="0" y="54101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45008" y="2985515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45008" y="3161537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45008" y="3336797"/>
            <a:ext cx="0" cy="109220"/>
          </a:xfrm>
          <a:custGeom>
            <a:avLst/>
            <a:gdLst/>
            <a:ahLst/>
            <a:cxnLst/>
            <a:rect l="l" t="t" r="r" b="b"/>
            <a:pathLst>
              <a:path h="109220">
                <a:moveTo>
                  <a:pt x="0" y="0"/>
                </a:moveTo>
                <a:lnTo>
                  <a:pt x="0" y="108966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45008" y="3512820"/>
            <a:ext cx="0" cy="109220"/>
          </a:xfrm>
          <a:custGeom>
            <a:avLst/>
            <a:gdLst/>
            <a:ahLst/>
            <a:cxnLst/>
            <a:rect l="l" t="t" r="r" b="b"/>
            <a:pathLst>
              <a:path h="109220">
                <a:moveTo>
                  <a:pt x="0" y="0"/>
                </a:moveTo>
                <a:lnTo>
                  <a:pt x="0" y="108966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45008" y="3688841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3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253998" y="2253105"/>
            <a:ext cx="1310005" cy="38735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93980" marR="5080" indent="-81915">
              <a:lnSpc>
                <a:spcPts val="1420"/>
              </a:lnSpc>
              <a:spcBef>
                <a:spcPts val="155"/>
              </a:spcBef>
            </a:pPr>
            <a:r>
              <a:rPr sz="1200" spc="-10" dirty="0">
                <a:solidFill>
                  <a:srgbClr val="000080"/>
                </a:solidFill>
                <a:latin typeface="Comic Sans MS"/>
                <a:cs typeface="Comic Sans MS"/>
              </a:rPr>
              <a:t>Transformador</a:t>
            </a:r>
            <a:r>
              <a:rPr sz="1200" spc="-7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de </a:t>
            </a:r>
            <a:r>
              <a:rPr sz="1200" spc="-34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200" spc="-10" dirty="0">
                <a:solidFill>
                  <a:srgbClr val="000080"/>
                </a:solidFill>
                <a:latin typeface="Comic Sans MS"/>
                <a:cs typeface="Comic Sans MS"/>
              </a:rPr>
              <a:t>Aterrizamiento.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015957" y="2209694"/>
            <a:ext cx="1094105" cy="3879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98425" marR="5080" indent="-86360">
              <a:lnSpc>
                <a:spcPts val="1420"/>
              </a:lnSpc>
              <a:spcBef>
                <a:spcPts val="155"/>
              </a:spcBef>
            </a:pPr>
            <a:r>
              <a:rPr sz="120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ra</a:t>
            </a:r>
            <a:r>
              <a:rPr sz="1200" spc="-10" dirty="0">
                <a:solidFill>
                  <a:srgbClr val="000080"/>
                </a:solidFill>
                <a:latin typeface="Comic Sans MS"/>
                <a:cs typeface="Comic Sans MS"/>
              </a:rPr>
              <a:t>n</a:t>
            </a:r>
            <a:r>
              <a:rPr sz="1200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200" spc="-10" dirty="0">
                <a:solidFill>
                  <a:srgbClr val="000080"/>
                </a:solidFill>
                <a:latin typeface="Comic Sans MS"/>
                <a:cs typeface="Comic Sans MS"/>
              </a:rPr>
              <a:t>f</a:t>
            </a:r>
            <a:r>
              <a:rPr sz="1200" spc="-20" dirty="0">
                <a:solidFill>
                  <a:srgbClr val="000080"/>
                </a:solidFill>
                <a:latin typeface="Comic Sans MS"/>
                <a:cs typeface="Comic Sans MS"/>
              </a:rPr>
              <a:t>o</a:t>
            </a: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200" spc="-5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200" spc="-20" dirty="0">
                <a:solidFill>
                  <a:srgbClr val="000080"/>
                </a:solidFill>
                <a:latin typeface="Comic Sans MS"/>
                <a:cs typeface="Comic Sans MS"/>
              </a:rPr>
              <a:t>a</a:t>
            </a:r>
            <a:r>
              <a:rPr sz="1200" spc="-10" dirty="0">
                <a:solidFill>
                  <a:srgbClr val="000080"/>
                </a:solidFill>
                <a:latin typeface="Comic Sans MS"/>
                <a:cs typeface="Comic Sans MS"/>
              </a:rPr>
              <a:t>dor  </a:t>
            </a: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200" spc="-3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200" spc="-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200">
              <a:latin typeface="Comic Sans MS"/>
              <a:cs typeface="Comic Sans MS"/>
            </a:endParaRPr>
          </a:p>
        </p:txBody>
      </p:sp>
      <p:pic>
        <p:nvPicPr>
          <p:cNvPr id="75" name="object 7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6161" y="4012672"/>
            <a:ext cx="74334" cy="70947"/>
          </a:xfrm>
          <a:prstGeom prst="rect">
            <a:avLst/>
          </a:prstGeom>
        </p:spPr>
      </p:pic>
      <p:pic>
        <p:nvPicPr>
          <p:cNvPr id="76" name="object 7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6161" y="3674067"/>
            <a:ext cx="74400" cy="70702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44478" y="2997117"/>
            <a:ext cx="74254" cy="70585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051125" y="2996883"/>
            <a:ext cx="74334" cy="70947"/>
          </a:xfrm>
          <a:prstGeom prst="rect">
            <a:avLst/>
          </a:prstGeom>
        </p:spPr>
      </p:pic>
      <p:grpSp>
        <p:nvGrpSpPr>
          <p:cNvPr id="79" name="object 79"/>
          <p:cNvGrpSpPr/>
          <p:nvPr/>
        </p:nvGrpSpPr>
        <p:grpSpPr>
          <a:xfrm>
            <a:off x="7218515" y="3449663"/>
            <a:ext cx="854710" cy="478790"/>
            <a:chOff x="7218515" y="3449663"/>
            <a:chExt cx="854710" cy="478790"/>
          </a:xfrm>
        </p:grpSpPr>
        <p:sp>
          <p:nvSpPr>
            <p:cNvPr id="80" name="object 80"/>
            <p:cNvSpPr/>
            <p:nvPr/>
          </p:nvSpPr>
          <p:spPr>
            <a:xfrm>
              <a:off x="7225284" y="3456432"/>
              <a:ext cx="339090" cy="338455"/>
            </a:xfrm>
            <a:custGeom>
              <a:avLst/>
              <a:gdLst/>
              <a:ahLst/>
              <a:cxnLst/>
              <a:rect l="l" t="t" r="r" b="b"/>
              <a:pathLst>
                <a:path w="339090" h="338454">
                  <a:moveTo>
                    <a:pt x="339090" y="338327"/>
                  </a:moveTo>
                  <a:lnTo>
                    <a:pt x="169164" y="0"/>
                  </a:lnTo>
                  <a:lnTo>
                    <a:pt x="0" y="338327"/>
                  </a:lnTo>
                  <a:lnTo>
                    <a:pt x="339090" y="338327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7564374" y="3456432"/>
              <a:ext cx="339090" cy="169545"/>
            </a:xfrm>
            <a:custGeom>
              <a:avLst/>
              <a:gdLst/>
              <a:ahLst/>
              <a:cxnLst/>
              <a:rect l="l" t="t" r="r" b="b"/>
              <a:pathLst>
                <a:path w="339090" h="169545">
                  <a:moveTo>
                    <a:pt x="0" y="0"/>
                  </a:moveTo>
                  <a:lnTo>
                    <a:pt x="169164" y="169164"/>
                  </a:lnTo>
                  <a:lnTo>
                    <a:pt x="33909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7733538" y="3625595"/>
              <a:ext cx="0" cy="210820"/>
            </a:xfrm>
            <a:custGeom>
              <a:avLst/>
              <a:gdLst/>
              <a:ahLst/>
              <a:cxnLst/>
              <a:rect l="l" t="t" r="r" b="b"/>
              <a:pathLst>
                <a:path h="210820">
                  <a:moveTo>
                    <a:pt x="0" y="0"/>
                  </a:moveTo>
                  <a:lnTo>
                    <a:pt x="0" y="210311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7959852" y="3921251"/>
              <a:ext cx="56515" cy="0"/>
            </a:xfrm>
            <a:custGeom>
              <a:avLst/>
              <a:gdLst/>
              <a:ahLst/>
              <a:cxnLst/>
              <a:rect l="l" t="t" r="r" b="b"/>
              <a:pathLst>
                <a:path w="56515">
                  <a:moveTo>
                    <a:pt x="0" y="0"/>
                  </a:moveTo>
                  <a:lnTo>
                    <a:pt x="56388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7930134" y="3892295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5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7903464" y="3864864"/>
              <a:ext cx="169545" cy="0"/>
            </a:xfrm>
            <a:custGeom>
              <a:avLst/>
              <a:gdLst/>
              <a:ahLst/>
              <a:cxnLst/>
              <a:rect l="l" t="t" r="r" b="b"/>
              <a:pathLst>
                <a:path w="169545">
                  <a:moveTo>
                    <a:pt x="0" y="0"/>
                  </a:moveTo>
                  <a:lnTo>
                    <a:pt x="16916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7986522" y="3752088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0"/>
                  </a:moveTo>
                  <a:lnTo>
                    <a:pt x="0" y="11277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7733538" y="3625595"/>
              <a:ext cx="253365" cy="127000"/>
            </a:xfrm>
            <a:custGeom>
              <a:avLst/>
              <a:gdLst/>
              <a:ahLst/>
              <a:cxnLst/>
              <a:rect l="l" t="t" r="r" b="b"/>
              <a:pathLst>
                <a:path w="253365" h="127000">
                  <a:moveTo>
                    <a:pt x="0" y="0"/>
                  </a:moveTo>
                  <a:lnTo>
                    <a:pt x="252984" y="126492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1861064" y="2744601"/>
            <a:ext cx="220979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spc="-5" dirty="0">
                <a:solidFill>
                  <a:srgbClr val="000080"/>
                </a:solidFill>
                <a:latin typeface="Comic Sans MS"/>
                <a:cs typeface="Comic Sans MS"/>
              </a:rPr>
              <a:t>TC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2965987" y="2744601"/>
            <a:ext cx="379095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spc="5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200" spc="-20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200" spc="5" dirty="0">
                <a:solidFill>
                  <a:srgbClr val="000080"/>
                </a:solidFill>
                <a:latin typeface="Comic Sans MS"/>
                <a:cs typeface="Comic Sans MS"/>
              </a:rPr>
              <a:t>´</a:t>
            </a: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4498519" y="2744601"/>
            <a:ext cx="367665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spc="-5" dirty="0">
                <a:solidFill>
                  <a:srgbClr val="000080"/>
                </a:solidFill>
                <a:latin typeface="Comic Sans MS"/>
                <a:cs typeface="Comic Sans MS"/>
              </a:rPr>
              <a:t>TP</a:t>
            </a:r>
            <a:r>
              <a:rPr sz="1200" spc="5" dirty="0">
                <a:solidFill>
                  <a:srgbClr val="000080"/>
                </a:solidFill>
                <a:latin typeface="Comic Sans MS"/>
                <a:cs typeface="Comic Sans MS"/>
              </a:rPr>
              <a:t>´</a:t>
            </a: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5148071" y="2863596"/>
            <a:ext cx="422909" cy="338455"/>
          </a:xfrm>
          <a:prstGeom prst="rect">
            <a:avLst/>
          </a:prstGeom>
          <a:ln w="13538">
            <a:solidFill>
              <a:srgbClr val="000000"/>
            </a:solidFill>
          </a:ln>
        </p:spPr>
        <p:txBody>
          <a:bodyPr vert="horz" wrap="square" lIns="0" tIns="61594" rIns="0" bIns="0" rtlCol="0">
            <a:spAutoFit/>
          </a:bodyPr>
          <a:lstStyle/>
          <a:p>
            <a:pPr marL="36195">
              <a:lnSpc>
                <a:spcPct val="100000"/>
              </a:lnSpc>
              <a:spcBef>
                <a:spcPts val="484"/>
              </a:spcBef>
            </a:pP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92" name="object 92"/>
          <p:cNvGrpSpPr/>
          <p:nvPr/>
        </p:nvGrpSpPr>
        <p:grpSpPr>
          <a:xfrm>
            <a:off x="5570982" y="2963225"/>
            <a:ext cx="1823720" cy="408305"/>
            <a:chOff x="5570982" y="2963225"/>
            <a:chExt cx="1823720" cy="408305"/>
          </a:xfrm>
        </p:grpSpPr>
        <p:sp>
          <p:nvSpPr>
            <p:cNvPr id="93" name="object 93"/>
            <p:cNvSpPr/>
            <p:nvPr/>
          </p:nvSpPr>
          <p:spPr>
            <a:xfrm>
              <a:off x="6886193" y="3032760"/>
              <a:ext cx="508634" cy="0"/>
            </a:xfrm>
            <a:custGeom>
              <a:avLst/>
              <a:gdLst/>
              <a:ahLst/>
              <a:cxnLst/>
              <a:rect l="l" t="t" r="r" b="b"/>
              <a:pathLst>
                <a:path w="508634">
                  <a:moveTo>
                    <a:pt x="0" y="0"/>
                  </a:moveTo>
                  <a:lnTo>
                    <a:pt x="50825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570982" y="3032760"/>
              <a:ext cx="1654810" cy="0"/>
            </a:xfrm>
            <a:custGeom>
              <a:avLst/>
              <a:gdLst/>
              <a:ahLst/>
              <a:cxnLst/>
              <a:rect l="l" t="t" r="r" b="b"/>
              <a:pathLst>
                <a:path w="1654809">
                  <a:moveTo>
                    <a:pt x="0" y="0"/>
                  </a:moveTo>
                  <a:lnTo>
                    <a:pt x="1654301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868923" y="3244595"/>
              <a:ext cx="339090" cy="83820"/>
            </a:xfrm>
            <a:custGeom>
              <a:avLst/>
              <a:gdLst/>
              <a:ahLst/>
              <a:cxnLst/>
              <a:rect l="l" t="t" r="r" b="b"/>
              <a:pathLst>
                <a:path w="339089" h="83820">
                  <a:moveTo>
                    <a:pt x="0" y="0"/>
                  </a:moveTo>
                  <a:lnTo>
                    <a:pt x="16001" y="49529"/>
                  </a:lnTo>
                  <a:lnTo>
                    <a:pt x="59435" y="79248"/>
                  </a:lnTo>
                  <a:lnTo>
                    <a:pt x="83820" y="83820"/>
                  </a:lnTo>
                  <a:lnTo>
                    <a:pt x="111251" y="79248"/>
                  </a:lnTo>
                  <a:lnTo>
                    <a:pt x="133350" y="67817"/>
                  </a:lnTo>
                  <a:lnTo>
                    <a:pt x="153924" y="49529"/>
                  </a:lnTo>
                  <a:lnTo>
                    <a:pt x="165354" y="25145"/>
                  </a:lnTo>
                  <a:lnTo>
                    <a:pt x="169926" y="0"/>
                  </a:lnTo>
                  <a:lnTo>
                    <a:pt x="174498" y="25145"/>
                  </a:lnTo>
                  <a:lnTo>
                    <a:pt x="185928" y="49529"/>
                  </a:lnTo>
                  <a:lnTo>
                    <a:pt x="203454" y="67817"/>
                  </a:lnTo>
                  <a:lnTo>
                    <a:pt x="228600" y="79248"/>
                  </a:lnTo>
                  <a:lnTo>
                    <a:pt x="253746" y="83820"/>
                  </a:lnTo>
                  <a:lnTo>
                    <a:pt x="280416" y="79248"/>
                  </a:lnTo>
                  <a:lnTo>
                    <a:pt x="303276" y="67817"/>
                  </a:lnTo>
                  <a:lnTo>
                    <a:pt x="323850" y="49529"/>
                  </a:lnTo>
                  <a:lnTo>
                    <a:pt x="334518" y="25145"/>
                  </a:lnTo>
                  <a:lnTo>
                    <a:pt x="33909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038849" y="3032760"/>
              <a:ext cx="0" cy="212090"/>
            </a:xfrm>
            <a:custGeom>
              <a:avLst/>
              <a:gdLst/>
              <a:ahLst/>
              <a:cxnLst/>
              <a:rect l="l" t="t" r="r" b="b"/>
              <a:pathLst>
                <a:path h="212089">
                  <a:moveTo>
                    <a:pt x="0" y="0"/>
                  </a:moveTo>
                  <a:lnTo>
                    <a:pt x="0" y="21183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006845" y="3003658"/>
              <a:ext cx="60960" cy="57785"/>
            </a:xfrm>
            <a:custGeom>
              <a:avLst/>
              <a:gdLst/>
              <a:ahLst/>
              <a:cxnLst/>
              <a:rect l="l" t="t" r="r" b="b"/>
              <a:pathLst>
                <a:path w="60960" h="57785">
                  <a:moveTo>
                    <a:pt x="60794" y="40340"/>
                  </a:moveTo>
                  <a:lnTo>
                    <a:pt x="60610" y="17047"/>
                  </a:lnTo>
                  <a:lnTo>
                    <a:pt x="45617" y="0"/>
                  </a:lnTo>
                  <a:lnTo>
                    <a:pt x="16001" y="1670"/>
                  </a:lnTo>
                  <a:lnTo>
                    <a:pt x="2285" y="13100"/>
                  </a:lnTo>
                  <a:lnTo>
                    <a:pt x="0" y="29102"/>
                  </a:lnTo>
                  <a:lnTo>
                    <a:pt x="2285" y="45104"/>
                  </a:lnTo>
                  <a:lnTo>
                    <a:pt x="16001" y="55772"/>
                  </a:lnTo>
                  <a:lnTo>
                    <a:pt x="45986" y="57406"/>
                  </a:lnTo>
                  <a:lnTo>
                    <a:pt x="60794" y="403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006845" y="3003658"/>
              <a:ext cx="60960" cy="57785"/>
            </a:xfrm>
            <a:custGeom>
              <a:avLst/>
              <a:gdLst/>
              <a:ahLst/>
              <a:cxnLst/>
              <a:rect l="l" t="t" r="r" b="b"/>
              <a:pathLst>
                <a:path w="60960" h="57785">
                  <a:moveTo>
                    <a:pt x="0" y="29102"/>
                  </a:moveTo>
                  <a:lnTo>
                    <a:pt x="2285" y="13100"/>
                  </a:lnTo>
                  <a:lnTo>
                    <a:pt x="16001" y="1670"/>
                  </a:lnTo>
                  <a:lnTo>
                    <a:pt x="45617" y="0"/>
                  </a:lnTo>
                  <a:lnTo>
                    <a:pt x="60610" y="17047"/>
                  </a:lnTo>
                  <a:lnTo>
                    <a:pt x="60794" y="40340"/>
                  </a:lnTo>
                  <a:lnTo>
                    <a:pt x="45986" y="57406"/>
                  </a:lnTo>
                  <a:lnTo>
                    <a:pt x="16001" y="55772"/>
                  </a:lnTo>
                  <a:lnTo>
                    <a:pt x="2285" y="45104"/>
                  </a:lnTo>
                  <a:lnTo>
                    <a:pt x="0" y="29102"/>
                  </a:lnTo>
                  <a:close/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547103" y="2969994"/>
              <a:ext cx="339090" cy="83185"/>
            </a:xfrm>
            <a:custGeom>
              <a:avLst/>
              <a:gdLst/>
              <a:ahLst/>
              <a:cxnLst/>
              <a:rect l="l" t="t" r="r" b="b"/>
              <a:pathLst>
                <a:path w="339090" h="83185">
                  <a:moveTo>
                    <a:pt x="339090" y="82576"/>
                  </a:moveTo>
                  <a:lnTo>
                    <a:pt x="334518" y="58192"/>
                  </a:lnTo>
                  <a:lnTo>
                    <a:pt x="316148" y="28851"/>
                  </a:lnTo>
                  <a:lnTo>
                    <a:pt x="292327" y="8853"/>
                  </a:lnTo>
                  <a:lnTo>
                    <a:pt x="263121" y="0"/>
                  </a:lnTo>
                  <a:lnTo>
                    <a:pt x="228600" y="4091"/>
                  </a:lnTo>
                  <a:lnTo>
                    <a:pt x="203454" y="15520"/>
                  </a:lnTo>
                  <a:lnTo>
                    <a:pt x="185166" y="35332"/>
                  </a:lnTo>
                  <a:lnTo>
                    <a:pt x="174497" y="58192"/>
                  </a:lnTo>
                  <a:lnTo>
                    <a:pt x="169925" y="82576"/>
                  </a:lnTo>
                  <a:lnTo>
                    <a:pt x="165354" y="58192"/>
                  </a:lnTo>
                  <a:lnTo>
                    <a:pt x="153924" y="33047"/>
                  </a:lnTo>
                  <a:lnTo>
                    <a:pt x="133350" y="15520"/>
                  </a:lnTo>
                  <a:lnTo>
                    <a:pt x="103545" y="1798"/>
                  </a:lnTo>
                  <a:lnTo>
                    <a:pt x="71247" y="876"/>
                  </a:lnTo>
                  <a:lnTo>
                    <a:pt x="40663" y="11658"/>
                  </a:lnTo>
                  <a:lnTo>
                    <a:pt x="16002" y="33047"/>
                  </a:lnTo>
                  <a:lnTo>
                    <a:pt x="2286" y="58192"/>
                  </a:lnTo>
                  <a:lnTo>
                    <a:pt x="0" y="8257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461759" y="3032760"/>
              <a:ext cx="508634" cy="0"/>
            </a:xfrm>
            <a:custGeom>
              <a:avLst/>
              <a:gdLst/>
              <a:ahLst/>
              <a:cxnLst/>
              <a:rect l="l" t="t" r="r" b="b"/>
              <a:pathLst>
                <a:path w="508634">
                  <a:moveTo>
                    <a:pt x="0" y="0"/>
                  </a:moveTo>
                  <a:lnTo>
                    <a:pt x="50825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717030" y="3032760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4">
                  <a:moveTo>
                    <a:pt x="0" y="0"/>
                  </a:moveTo>
                  <a:lnTo>
                    <a:pt x="0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2" name="object 102"/>
          <p:cNvGrpSpPr/>
          <p:nvPr/>
        </p:nvGrpSpPr>
        <p:grpSpPr>
          <a:xfrm>
            <a:off x="5862154" y="3406990"/>
            <a:ext cx="353060" cy="302895"/>
            <a:chOff x="5862154" y="3406990"/>
            <a:chExt cx="353060" cy="302895"/>
          </a:xfrm>
        </p:grpSpPr>
        <p:sp>
          <p:nvSpPr>
            <p:cNvPr id="103" name="object 103"/>
            <p:cNvSpPr/>
            <p:nvPr/>
          </p:nvSpPr>
          <p:spPr>
            <a:xfrm>
              <a:off x="5868924" y="3413759"/>
              <a:ext cx="339090" cy="83820"/>
            </a:xfrm>
            <a:custGeom>
              <a:avLst/>
              <a:gdLst/>
              <a:ahLst/>
              <a:cxnLst/>
              <a:rect l="l" t="t" r="r" b="b"/>
              <a:pathLst>
                <a:path w="339089" h="83820">
                  <a:moveTo>
                    <a:pt x="0" y="83820"/>
                  </a:moveTo>
                  <a:lnTo>
                    <a:pt x="16001" y="34290"/>
                  </a:lnTo>
                  <a:lnTo>
                    <a:pt x="59435" y="4571"/>
                  </a:lnTo>
                  <a:lnTo>
                    <a:pt x="83820" y="0"/>
                  </a:lnTo>
                  <a:lnTo>
                    <a:pt x="111251" y="4571"/>
                  </a:lnTo>
                  <a:lnTo>
                    <a:pt x="133350" y="16002"/>
                  </a:lnTo>
                  <a:lnTo>
                    <a:pt x="153924" y="34290"/>
                  </a:lnTo>
                  <a:lnTo>
                    <a:pt x="165354" y="58674"/>
                  </a:lnTo>
                  <a:lnTo>
                    <a:pt x="169926" y="83820"/>
                  </a:lnTo>
                  <a:lnTo>
                    <a:pt x="174498" y="58674"/>
                  </a:lnTo>
                  <a:lnTo>
                    <a:pt x="185928" y="34290"/>
                  </a:lnTo>
                  <a:lnTo>
                    <a:pt x="203454" y="16002"/>
                  </a:lnTo>
                  <a:lnTo>
                    <a:pt x="228600" y="4571"/>
                  </a:lnTo>
                  <a:lnTo>
                    <a:pt x="253746" y="0"/>
                  </a:lnTo>
                  <a:lnTo>
                    <a:pt x="280416" y="4571"/>
                  </a:lnTo>
                  <a:lnTo>
                    <a:pt x="303276" y="16002"/>
                  </a:lnTo>
                  <a:lnTo>
                    <a:pt x="323850" y="34290"/>
                  </a:lnTo>
                  <a:lnTo>
                    <a:pt x="334518" y="58674"/>
                  </a:lnTo>
                  <a:lnTo>
                    <a:pt x="339090" y="8382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038850" y="3497579"/>
              <a:ext cx="0" cy="212090"/>
            </a:xfrm>
            <a:custGeom>
              <a:avLst/>
              <a:gdLst/>
              <a:ahLst/>
              <a:cxnLst/>
              <a:rect l="l" t="t" r="r" b="b"/>
              <a:pathLst>
                <a:path h="212089">
                  <a:moveTo>
                    <a:pt x="0" y="211836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5" name="object 105"/>
          <p:cNvSpPr txBox="1"/>
          <p:nvPr/>
        </p:nvSpPr>
        <p:spPr>
          <a:xfrm>
            <a:off x="5853935" y="2744600"/>
            <a:ext cx="370205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200" spc="-5" dirty="0">
                <a:solidFill>
                  <a:srgbClr val="000080"/>
                </a:solidFill>
                <a:latin typeface="Comic Sans MS"/>
                <a:cs typeface="Comic Sans MS"/>
              </a:rPr>
              <a:t>P</a:t>
            </a:r>
            <a:r>
              <a:rPr sz="120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8199120" y="2863595"/>
            <a:ext cx="422909" cy="338455"/>
          </a:xfrm>
          <a:prstGeom prst="rect">
            <a:avLst/>
          </a:prstGeom>
          <a:ln w="13538">
            <a:solidFill>
              <a:srgbClr val="000000"/>
            </a:solidFill>
          </a:ln>
        </p:spPr>
        <p:txBody>
          <a:bodyPr vert="horz" wrap="square" lIns="0" tIns="61594" rIns="0" bIns="0" rtlCol="0">
            <a:spAutoFit/>
          </a:bodyPr>
          <a:lstStyle/>
          <a:p>
            <a:pPr marL="34290">
              <a:lnSpc>
                <a:spcPct val="100000"/>
              </a:lnSpc>
              <a:spcBef>
                <a:spcPts val="484"/>
              </a:spcBef>
            </a:pP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6525252" y="2744600"/>
            <a:ext cx="381635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spc="5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200" spc="-20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200" spc="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108" name="object 108"/>
          <p:cNvGrpSpPr/>
          <p:nvPr/>
        </p:nvGrpSpPr>
        <p:grpSpPr>
          <a:xfrm>
            <a:off x="750570" y="4354240"/>
            <a:ext cx="405130" cy="402590"/>
            <a:chOff x="750570" y="4354240"/>
            <a:chExt cx="405130" cy="402590"/>
          </a:xfrm>
        </p:grpSpPr>
        <p:sp>
          <p:nvSpPr>
            <p:cNvPr id="109" name="object 109"/>
            <p:cNvSpPr/>
            <p:nvPr/>
          </p:nvSpPr>
          <p:spPr>
            <a:xfrm>
              <a:off x="762000" y="4365670"/>
              <a:ext cx="382270" cy="379730"/>
            </a:xfrm>
            <a:custGeom>
              <a:avLst/>
              <a:gdLst/>
              <a:ahLst/>
              <a:cxnLst/>
              <a:rect l="l" t="t" r="r" b="b"/>
              <a:pathLst>
                <a:path w="382269" h="379729">
                  <a:moveTo>
                    <a:pt x="381762" y="189565"/>
                  </a:moveTo>
                  <a:lnTo>
                    <a:pt x="377190" y="149179"/>
                  </a:lnTo>
                  <a:lnTo>
                    <a:pt x="361676" y="104519"/>
                  </a:lnTo>
                  <a:lnTo>
                    <a:pt x="337248" y="66967"/>
                  </a:lnTo>
                  <a:lnTo>
                    <a:pt x="305532" y="37131"/>
                  </a:lnTo>
                  <a:lnTo>
                    <a:pt x="268152" y="15619"/>
                  </a:lnTo>
                  <a:lnTo>
                    <a:pt x="226733" y="3039"/>
                  </a:lnTo>
                  <a:lnTo>
                    <a:pt x="182899" y="0"/>
                  </a:lnTo>
                  <a:lnTo>
                    <a:pt x="138276" y="7108"/>
                  </a:lnTo>
                  <a:lnTo>
                    <a:pt x="94488" y="24973"/>
                  </a:lnTo>
                  <a:lnTo>
                    <a:pt x="63245" y="47833"/>
                  </a:lnTo>
                  <a:lnTo>
                    <a:pt x="35814" y="76789"/>
                  </a:lnTo>
                  <a:lnTo>
                    <a:pt x="17525" y="113365"/>
                  </a:lnTo>
                  <a:lnTo>
                    <a:pt x="3809" y="149179"/>
                  </a:lnTo>
                  <a:lnTo>
                    <a:pt x="0" y="189565"/>
                  </a:lnTo>
                  <a:lnTo>
                    <a:pt x="3810" y="229951"/>
                  </a:lnTo>
                  <a:lnTo>
                    <a:pt x="17526" y="266527"/>
                  </a:lnTo>
                  <a:lnTo>
                    <a:pt x="35814" y="302341"/>
                  </a:lnTo>
                  <a:lnTo>
                    <a:pt x="63246" y="332059"/>
                  </a:lnTo>
                  <a:lnTo>
                    <a:pt x="94488" y="354157"/>
                  </a:lnTo>
                  <a:lnTo>
                    <a:pt x="138122" y="372434"/>
                  </a:lnTo>
                  <a:lnTo>
                    <a:pt x="182785" y="379645"/>
                  </a:lnTo>
                  <a:lnTo>
                    <a:pt x="226778" y="376492"/>
                  </a:lnTo>
                  <a:lnTo>
                    <a:pt x="268400" y="363682"/>
                  </a:lnTo>
                  <a:lnTo>
                    <a:pt x="305952" y="341918"/>
                  </a:lnTo>
                  <a:lnTo>
                    <a:pt x="337734" y="311905"/>
                  </a:lnTo>
                  <a:lnTo>
                    <a:pt x="362046" y="274348"/>
                  </a:lnTo>
                  <a:lnTo>
                    <a:pt x="377190" y="229951"/>
                  </a:lnTo>
                  <a:lnTo>
                    <a:pt x="381762" y="189565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762000" y="4365670"/>
              <a:ext cx="382270" cy="379730"/>
            </a:xfrm>
            <a:custGeom>
              <a:avLst/>
              <a:gdLst/>
              <a:ahLst/>
              <a:cxnLst/>
              <a:rect l="l" t="t" r="r" b="b"/>
              <a:pathLst>
                <a:path w="382269" h="379729">
                  <a:moveTo>
                    <a:pt x="0" y="189565"/>
                  </a:moveTo>
                  <a:lnTo>
                    <a:pt x="3809" y="149179"/>
                  </a:lnTo>
                  <a:lnTo>
                    <a:pt x="17525" y="113365"/>
                  </a:lnTo>
                  <a:lnTo>
                    <a:pt x="35814" y="76789"/>
                  </a:lnTo>
                  <a:lnTo>
                    <a:pt x="63245" y="47833"/>
                  </a:lnTo>
                  <a:lnTo>
                    <a:pt x="94488" y="24973"/>
                  </a:lnTo>
                  <a:lnTo>
                    <a:pt x="138276" y="7108"/>
                  </a:lnTo>
                  <a:lnTo>
                    <a:pt x="182899" y="0"/>
                  </a:lnTo>
                  <a:lnTo>
                    <a:pt x="226733" y="3039"/>
                  </a:lnTo>
                  <a:lnTo>
                    <a:pt x="268152" y="15619"/>
                  </a:lnTo>
                  <a:lnTo>
                    <a:pt x="305532" y="37131"/>
                  </a:lnTo>
                  <a:lnTo>
                    <a:pt x="337248" y="66967"/>
                  </a:lnTo>
                  <a:lnTo>
                    <a:pt x="361676" y="104519"/>
                  </a:lnTo>
                  <a:lnTo>
                    <a:pt x="377190" y="149179"/>
                  </a:lnTo>
                  <a:lnTo>
                    <a:pt x="381762" y="189565"/>
                  </a:lnTo>
                  <a:lnTo>
                    <a:pt x="377190" y="229951"/>
                  </a:lnTo>
                  <a:lnTo>
                    <a:pt x="362046" y="274348"/>
                  </a:lnTo>
                  <a:lnTo>
                    <a:pt x="337734" y="311905"/>
                  </a:lnTo>
                  <a:lnTo>
                    <a:pt x="305952" y="341918"/>
                  </a:lnTo>
                  <a:lnTo>
                    <a:pt x="268400" y="363682"/>
                  </a:lnTo>
                  <a:lnTo>
                    <a:pt x="226778" y="376492"/>
                  </a:lnTo>
                  <a:lnTo>
                    <a:pt x="182785" y="379645"/>
                  </a:lnTo>
                  <a:lnTo>
                    <a:pt x="138122" y="372434"/>
                  </a:lnTo>
                  <a:lnTo>
                    <a:pt x="94488" y="354157"/>
                  </a:lnTo>
                  <a:lnTo>
                    <a:pt x="63246" y="332059"/>
                  </a:lnTo>
                  <a:lnTo>
                    <a:pt x="35814" y="302341"/>
                  </a:lnTo>
                  <a:lnTo>
                    <a:pt x="17526" y="266527"/>
                  </a:lnTo>
                  <a:lnTo>
                    <a:pt x="3810" y="229951"/>
                  </a:lnTo>
                  <a:lnTo>
                    <a:pt x="0" y="189565"/>
                  </a:lnTo>
                  <a:close/>
                </a:path>
              </a:pathLst>
            </a:custGeom>
            <a:ln w="225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1" name="object 111"/>
          <p:cNvSpPr txBox="1"/>
          <p:nvPr/>
        </p:nvSpPr>
        <p:spPr>
          <a:xfrm>
            <a:off x="871226" y="4396130"/>
            <a:ext cx="165735" cy="2959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25" dirty="0">
                <a:latin typeface="Comic Sans MS"/>
                <a:cs typeface="Comic Sans MS"/>
              </a:rPr>
              <a:t>59</a:t>
            </a:r>
            <a:endParaRPr sz="850">
              <a:latin typeface="Comic Sans MS"/>
              <a:cs typeface="Comic Sans MS"/>
            </a:endParaRPr>
          </a:p>
          <a:p>
            <a:pPr marL="36830">
              <a:lnSpc>
                <a:spcPct val="100000"/>
              </a:lnSpc>
              <a:spcBef>
                <a:spcPts val="45"/>
              </a:spcBef>
            </a:pPr>
            <a:r>
              <a:rPr sz="850" spc="15" dirty="0">
                <a:latin typeface="Comic Sans MS"/>
                <a:cs typeface="Comic Sans MS"/>
              </a:rPr>
              <a:t>N</a:t>
            </a:r>
            <a:endParaRPr sz="850">
              <a:latin typeface="Comic Sans MS"/>
              <a:cs typeface="Comic Sans MS"/>
            </a:endParaRPr>
          </a:p>
        </p:txBody>
      </p:sp>
      <p:grpSp>
        <p:nvGrpSpPr>
          <p:cNvPr id="112" name="object 112"/>
          <p:cNvGrpSpPr/>
          <p:nvPr/>
        </p:nvGrpSpPr>
        <p:grpSpPr>
          <a:xfrm>
            <a:off x="608165" y="4359491"/>
            <a:ext cx="685165" cy="202565"/>
            <a:chOff x="608165" y="4359491"/>
            <a:chExt cx="685165" cy="202565"/>
          </a:xfrm>
        </p:grpSpPr>
        <p:sp>
          <p:nvSpPr>
            <p:cNvPr id="113" name="object 113"/>
            <p:cNvSpPr/>
            <p:nvPr/>
          </p:nvSpPr>
          <p:spPr>
            <a:xfrm>
              <a:off x="614934" y="4366260"/>
              <a:ext cx="147320" cy="189230"/>
            </a:xfrm>
            <a:custGeom>
              <a:avLst/>
              <a:gdLst/>
              <a:ahLst/>
              <a:cxnLst/>
              <a:rect l="l" t="t" r="r" b="b"/>
              <a:pathLst>
                <a:path w="147320" h="189229">
                  <a:moveTo>
                    <a:pt x="0" y="0"/>
                  </a:moveTo>
                  <a:lnTo>
                    <a:pt x="0" y="188976"/>
                  </a:lnTo>
                  <a:lnTo>
                    <a:pt x="147066" y="18897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143762" y="4555235"/>
              <a:ext cx="149860" cy="0"/>
            </a:xfrm>
            <a:custGeom>
              <a:avLst/>
              <a:gdLst/>
              <a:ahLst/>
              <a:cxnLst/>
              <a:rect l="l" t="t" r="r" b="b"/>
              <a:pathLst>
                <a:path w="149859">
                  <a:moveTo>
                    <a:pt x="0" y="0"/>
                  </a:moveTo>
                  <a:lnTo>
                    <a:pt x="149351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4933" y="1557527"/>
            <a:ext cx="678180" cy="255270"/>
          </a:xfrm>
          <a:custGeom>
            <a:avLst/>
            <a:gdLst/>
            <a:ahLst/>
            <a:cxnLst/>
            <a:rect l="l" t="t" r="r" b="b"/>
            <a:pathLst>
              <a:path w="678180" h="255269">
                <a:moveTo>
                  <a:pt x="0" y="0"/>
                </a:moveTo>
                <a:lnTo>
                  <a:pt x="0" y="169164"/>
                </a:lnTo>
                <a:lnTo>
                  <a:pt x="11133" y="210771"/>
                </a:lnTo>
                <a:lnTo>
                  <a:pt x="36068" y="239324"/>
                </a:lnTo>
                <a:lnTo>
                  <a:pt x="69342" y="253503"/>
                </a:lnTo>
                <a:lnTo>
                  <a:pt x="105494" y="251987"/>
                </a:lnTo>
                <a:lnTo>
                  <a:pt x="139065" y="233458"/>
                </a:lnTo>
                <a:lnTo>
                  <a:pt x="164592" y="196596"/>
                </a:lnTo>
                <a:lnTo>
                  <a:pt x="169164" y="169164"/>
                </a:lnTo>
                <a:lnTo>
                  <a:pt x="173735" y="196596"/>
                </a:lnTo>
                <a:lnTo>
                  <a:pt x="185166" y="218694"/>
                </a:lnTo>
                <a:lnTo>
                  <a:pt x="203454" y="236982"/>
                </a:lnTo>
                <a:lnTo>
                  <a:pt x="227838" y="250698"/>
                </a:lnTo>
                <a:lnTo>
                  <a:pt x="252984" y="255270"/>
                </a:lnTo>
                <a:lnTo>
                  <a:pt x="280416" y="250698"/>
                </a:lnTo>
                <a:lnTo>
                  <a:pt x="302514" y="236982"/>
                </a:lnTo>
                <a:lnTo>
                  <a:pt x="323088" y="218694"/>
                </a:lnTo>
                <a:lnTo>
                  <a:pt x="334518" y="196595"/>
                </a:lnTo>
                <a:lnTo>
                  <a:pt x="339090" y="169164"/>
                </a:lnTo>
                <a:lnTo>
                  <a:pt x="343662" y="196595"/>
                </a:lnTo>
                <a:lnTo>
                  <a:pt x="368615" y="234132"/>
                </a:lnTo>
                <a:lnTo>
                  <a:pt x="403736" y="252668"/>
                </a:lnTo>
                <a:lnTo>
                  <a:pt x="442382" y="252436"/>
                </a:lnTo>
                <a:lnTo>
                  <a:pt x="477911" y="233668"/>
                </a:lnTo>
                <a:lnTo>
                  <a:pt x="503681" y="196595"/>
                </a:lnTo>
                <a:lnTo>
                  <a:pt x="508254" y="169164"/>
                </a:lnTo>
                <a:lnTo>
                  <a:pt x="512826" y="196595"/>
                </a:lnTo>
                <a:lnTo>
                  <a:pt x="536497" y="233154"/>
                </a:lnTo>
                <a:lnTo>
                  <a:pt x="569888" y="251471"/>
                </a:lnTo>
                <a:lnTo>
                  <a:pt x="606875" y="252888"/>
                </a:lnTo>
                <a:lnTo>
                  <a:pt x="641335" y="238748"/>
                </a:lnTo>
                <a:lnTo>
                  <a:pt x="667145" y="210393"/>
                </a:lnTo>
                <a:lnTo>
                  <a:pt x="678180" y="169164"/>
                </a:lnTo>
                <a:lnTo>
                  <a:pt x="678180" y="0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14933" y="1981961"/>
            <a:ext cx="678180" cy="253365"/>
          </a:xfrm>
          <a:custGeom>
            <a:avLst/>
            <a:gdLst/>
            <a:ahLst/>
            <a:cxnLst/>
            <a:rect l="l" t="t" r="r" b="b"/>
            <a:pathLst>
              <a:path w="678180" h="253364">
                <a:moveTo>
                  <a:pt x="0" y="252984"/>
                </a:moveTo>
                <a:lnTo>
                  <a:pt x="0" y="83058"/>
                </a:lnTo>
                <a:lnTo>
                  <a:pt x="16001" y="33528"/>
                </a:lnTo>
                <a:lnTo>
                  <a:pt x="58673" y="2285"/>
                </a:lnTo>
                <a:lnTo>
                  <a:pt x="83057" y="0"/>
                </a:lnTo>
                <a:lnTo>
                  <a:pt x="110489" y="2285"/>
                </a:lnTo>
                <a:lnTo>
                  <a:pt x="133349" y="16002"/>
                </a:lnTo>
                <a:lnTo>
                  <a:pt x="153161" y="33528"/>
                </a:lnTo>
                <a:lnTo>
                  <a:pt x="164592" y="56388"/>
                </a:lnTo>
                <a:lnTo>
                  <a:pt x="169164" y="83058"/>
                </a:lnTo>
                <a:lnTo>
                  <a:pt x="173735" y="56388"/>
                </a:lnTo>
                <a:lnTo>
                  <a:pt x="185165" y="33528"/>
                </a:lnTo>
                <a:lnTo>
                  <a:pt x="203454" y="16002"/>
                </a:lnTo>
                <a:lnTo>
                  <a:pt x="227838" y="2285"/>
                </a:lnTo>
                <a:lnTo>
                  <a:pt x="252984" y="0"/>
                </a:lnTo>
                <a:lnTo>
                  <a:pt x="280416" y="2285"/>
                </a:lnTo>
                <a:lnTo>
                  <a:pt x="302514" y="16002"/>
                </a:lnTo>
                <a:lnTo>
                  <a:pt x="323088" y="33528"/>
                </a:lnTo>
                <a:lnTo>
                  <a:pt x="334518" y="56388"/>
                </a:lnTo>
                <a:lnTo>
                  <a:pt x="339090" y="83058"/>
                </a:lnTo>
                <a:lnTo>
                  <a:pt x="343662" y="56388"/>
                </a:lnTo>
                <a:lnTo>
                  <a:pt x="354329" y="33528"/>
                </a:lnTo>
                <a:lnTo>
                  <a:pt x="372618" y="16002"/>
                </a:lnTo>
                <a:lnTo>
                  <a:pt x="397764" y="2285"/>
                </a:lnTo>
                <a:lnTo>
                  <a:pt x="422148" y="0"/>
                </a:lnTo>
                <a:lnTo>
                  <a:pt x="449580" y="2285"/>
                </a:lnTo>
                <a:lnTo>
                  <a:pt x="472440" y="16002"/>
                </a:lnTo>
                <a:lnTo>
                  <a:pt x="492251" y="33528"/>
                </a:lnTo>
                <a:lnTo>
                  <a:pt x="503681" y="56388"/>
                </a:lnTo>
                <a:lnTo>
                  <a:pt x="508254" y="83058"/>
                </a:lnTo>
                <a:lnTo>
                  <a:pt x="512826" y="56388"/>
                </a:lnTo>
                <a:lnTo>
                  <a:pt x="524256" y="33528"/>
                </a:lnTo>
                <a:lnTo>
                  <a:pt x="542544" y="16002"/>
                </a:lnTo>
                <a:lnTo>
                  <a:pt x="566928" y="2285"/>
                </a:lnTo>
                <a:lnTo>
                  <a:pt x="592074" y="0"/>
                </a:lnTo>
                <a:lnTo>
                  <a:pt x="618744" y="2285"/>
                </a:lnTo>
                <a:lnTo>
                  <a:pt x="641604" y="16002"/>
                </a:lnTo>
                <a:lnTo>
                  <a:pt x="662178" y="33528"/>
                </a:lnTo>
                <a:lnTo>
                  <a:pt x="673607" y="56388"/>
                </a:lnTo>
                <a:lnTo>
                  <a:pt x="678180" y="83058"/>
                </a:lnTo>
                <a:lnTo>
                  <a:pt x="678180" y="252984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48193" y="1219200"/>
            <a:ext cx="255270" cy="676910"/>
          </a:xfrm>
          <a:custGeom>
            <a:avLst/>
            <a:gdLst/>
            <a:ahLst/>
            <a:cxnLst/>
            <a:rect l="l" t="t" r="r" b="b"/>
            <a:pathLst>
              <a:path w="255270" h="676910">
                <a:moveTo>
                  <a:pt x="255270" y="0"/>
                </a:moveTo>
                <a:lnTo>
                  <a:pt x="85344" y="0"/>
                </a:lnTo>
                <a:lnTo>
                  <a:pt x="35814" y="16001"/>
                </a:lnTo>
                <a:lnTo>
                  <a:pt x="4571" y="58674"/>
                </a:lnTo>
                <a:lnTo>
                  <a:pt x="0" y="85344"/>
                </a:lnTo>
                <a:lnTo>
                  <a:pt x="4571" y="110490"/>
                </a:lnTo>
                <a:lnTo>
                  <a:pt x="15240" y="135635"/>
                </a:lnTo>
                <a:lnTo>
                  <a:pt x="35814" y="153162"/>
                </a:lnTo>
                <a:lnTo>
                  <a:pt x="58674" y="164592"/>
                </a:lnTo>
                <a:lnTo>
                  <a:pt x="85344" y="169164"/>
                </a:lnTo>
                <a:lnTo>
                  <a:pt x="58674" y="173735"/>
                </a:lnTo>
                <a:lnTo>
                  <a:pt x="35814" y="185166"/>
                </a:lnTo>
                <a:lnTo>
                  <a:pt x="15240" y="202692"/>
                </a:lnTo>
                <a:lnTo>
                  <a:pt x="4571" y="227838"/>
                </a:lnTo>
                <a:lnTo>
                  <a:pt x="0" y="255270"/>
                </a:lnTo>
                <a:lnTo>
                  <a:pt x="4571" y="279654"/>
                </a:lnTo>
                <a:lnTo>
                  <a:pt x="15240" y="304800"/>
                </a:lnTo>
                <a:lnTo>
                  <a:pt x="35814" y="322326"/>
                </a:lnTo>
                <a:lnTo>
                  <a:pt x="58674" y="333756"/>
                </a:lnTo>
                <a:lnTo>
                  <a:pt x="85344" y="338328"/>
                </a:lnTo>
                <a:lnTo>
                  <a:pt x="58674" y="342900"/>
                </a:lnTo>
                <a:lnTo>
                  <a:pt x="35814" y="354329"/>
                </a:lnTo>
                <a:lnTo>
                  <a:pt x="15240" y="372618"/>
                </a:lnTo>
                <a:lnTo>
                  <a:pt x="4571" y="397001"/>
                </a:lnTo>
                <a:lnTo>
                  <a:pt x="0" y="424434"/>
                </a:lnTo>
                <a:lnTo>
                  <a:pt x="4571" y="448818"/>
                </a:lnTo>
                <a:lnTo>
                  <a:pt x="15240" y="473964"/>
                </a:lnTo>
                <a:lnTo>
                  <a:pt x="35814" y="492251"/>
                </a:lnTo>
                <a:lnTo>
                  <a:pt x="58674" y="502920"/>
                </a:lnTo>
                <a:lnTo>
                  <a:pt x="85344" y="507492"/>
                </a:lnTo>
                <a:lnTo>
                  <a:pt x="58674" y="512064"/>
                </a:lnTo>
                <a:lnTo>
                  <a:pt x="35814" y="523494"/>
                </a:lnTo>
                <a:lnTo>
                  <a:pt x="15240" y="541782"/>
                </a:lnTo>
                <a:lnTo>
                  <a:pt x="4571" y="566166"/>
                </a:lnTo>
                <a:lnTo>
                  <a:pt x="0" y="593598"/>
                </a:lnTo>
                <a:lnTo>
                  <a:pt x="4571" y="617982"/>
                </a:lnTo>
                <a:lnTo>
                  <a:pt x="15240" y="643128"/>
                </a:lnTo>
                <a:lnTo>
                  <a:pt x="35814" y="661416"/>
                </a:lnTo>
                <a:lnTo>
                  <a:pt x="58674" y="672084"/>
                </a:lnTo>
                <a:lnTo>
                  <a:pt x="85344" y="676656"/>
                </a:lnTo>
                <a:lnTo>
                  <a:pt x="255270" y="676656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225283" y="1219200"/>
            <a:ext cx="253365" cy="676910"/>
          </a:xfrm>
          <a:custGeom>
            <a:avLst/>
            <a:gdLst/>
            <a:ahLst/>
            <a:cxnLst/>
            <a:rect l="l" t="t" r="r" b="b"/>
            <a:pathLst>
              <a:path w="253365" h="676910">
                <a:moveTo>
                  <a:pt x="0" y="0"/>
                </a:moveTo>
                <a:lnTo>
                  <a:pt x="169164" y="0"/>
                </a:lnTo>
                <a:lnTo>
                  <a:pt x="212535" y="11684"/>
                </a:lnTo>
                <a:lnTo>
                  <a:pt x="240142" y="38972"/>
                </a:lnTo>
                <a:lnTo>
                  <a:pt x="252055" y="74885"/>
                </a:lnTo>
                <a:lnTo>
                  <a:pt x="248341" y="112445"/>
                </a:lnTo>
                <a:lnTo>
                  <a:pt x="229070" y="144674"/>
                </a:lnTo>
                <a:lnTo>
                  <a:pt x="194310" y="164592"/>
                </a:lnTo>
                <a:lnTo>
                  <a:pt x="169164" y="169164"/>
                </a:lnTo>
                <a:lnTo>
                  <a:pt x="194310" y="173735"/>
                </a:lnTo>
                <a:lnTo>
                  <a:pt x="219456" y="185165"/>
                </a:lnTo>
                <a:lnTo>
                  <a:pt x="236982" y="202692"/>
                </a:lnTo>
                <a:lnTo>
                  <a:pt x="248411" y="227838"/>
                </a:lnTo>
                <a:lnTo>
                  <a:pt x="252984" y="255270"/>
                </a:lnTo>
                <a:lnTo>
                  <a:pt x="248411" y="279654"/>
                </a:lnTo>
                <a:lnTo>
                  <a:pt x="236982" y="304800"/>
                </a:lnTo>
                <a:lnTo>
                  <a:pt x="219456" y="322326"/>
                </a:lnTo>
                <a:lnTo>
                  <a:pt x="194310" y="333756"/>
                </a:lnTo>
                <a:lnTo>
                  <a:pt x="169164" y="338328"/>
                </a:lnTo>
                <a:lnTo>
                  <a:pt x="194310" y="342900"/>
                </a:lnTo>
                <a:lnTo>
                  <a:pt x="219456" y="354329"/>
                </a:lnTo>
                <a:lnTo>
                  <a:pt x="236982" y="372618"/>
                </a:lnTo>
                <a:lnTo>
                  <a:pt x="248412" y="397001"/>
                </a:lnTo>
                <a:lnTo>
                  <a:pt x="252984" y="424434"/>
                </a:lnTo>
                <a:lnTo>
                  <a:pt x="248412" y="448818"/>
                </a:lnTo>
                <a:lnTo>
                  <a:pt x="236982" y="473964"/>
                </a:lnTo>
                <a:lnTo>
                  <a:pt x="219456" y="492251"/>
                </a:lnTo>
                <a:lnTo>
                  <a:pt x="194310" y="502920"/>
                </a:lnTo>
                <a:lnTo>
                  <a:pt x="169164" y="507492"/>
                </a:lnTo>
                <a:lnTo>
                  <a:pt x="194310" y="512064"/>
                </a:lnTo>
                <a:lnTo>
                  <a:pt x="219456" y="523494"/>
                </a:lnTo>
                <a:lnTo>
                  <a:pt x="236982" y="541782"/>
                </a:lnTo>
                <a:lnTo>
                  <a:pt x="248412" y="566166"/>
                </a:lnTo>
                <a:lnTo>
                  <a:pt x="252984" y="593598"/>
                </a:lnTo>
                <a:lnTo>
                  <a:pt x="248412" y="617982"/>
                </a:lnTo>
                <a:lnTo>
                  <a:pt x="236982" y="643128"/>
                </a:lnTo>
                <a:lnTo>
                  <a:pt x="219456" y="661416"/>
                </a:lnTo>
                <a:lnTo>
                  <a:pt x="194310" y="672084"/>
                </a:lnTo>
                <a:lnTo>
                  <a:pt x="169164" y="676656"/>
                </a:lnTo>
                <a:lnTo>
                  <a:pt x="0" y="676656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13326" y="1769363"/>
            <a:ext cx="339090" cy="83820"/>
          </a:xfrm>
          <a:custGeom>
            <a:avLst/>
            <a:gdLst/>
            <a:ahLst/>
            <a:cxnLst/>
            <a:rect l="l" t="t" r="r" b="b"/>
            <a:pathLst>
              <a:path w="339089" h="83819">
                <a:moveTo>
                  <a:pt x="0" y="0"/>
                </a:moveTo>
                <a:lnTo>
                  <a:pt x="16001" y="50292"/>
                </a:lnTo>
                <a:lnTo>
                  <a:pt x="58674" y="79248"/>
                </a:lnTo>
                <a:lnTo>
                  <a:pt x="83820" y="83820"/>
                </a:lnTo>
                <a:lnTo>
                  <a:pt x="110489" y="79248"/>
                </a:lnTo>
                <a:lnTo>
                  <a:pt x="133350" y="67817"/>
                </a:lnTo>
                <a:lnTo>
                  <a:pt x="153924" y="50292"/>
                </a:lnTo>
                <a:lnTo>
                  <a:pt x="164592" y="25145"/>
                </a:lnTo>
                <a:lnTo>
                  <a:pt x="169164" y="0"/>
                </a:lnTo>
                <a:lnTo>
                  <a:pt x="173735" y="25145"/>
                </a:lnTo>
                <a:lnTo>
                  <a:pt x="185166" y="50292"/>
                </a:lnTo>
                <a:lnTo>
                  <a:pt x="203454" y="67817"/>
                </a:lnTo>
                <a:lnTo>
                  <a:pt x="227838" y="79248"/>
                </a:lnTo>
                <a:lnTo>
                  <a:pt x="252984" y="83820"/>
                </a:lnTo>
                <a:lnTo>
                  <a:pt x="280416" y="79248"/>
                </a:lnTo>
                <a:lnTo>
                  <a:pt x="302514" y="67817"/>
                </a:lnTo>
                <a:lnTo>
                  <a:pt x="323088" y="50292"/>
                </a:lnTo>
                <a:lnTo>
                  <a:pt x="334518" y="25145"/>
                </a:lnTo>
                <a:lnTo>
                  <a:pt x="339090" y="0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13326" y="1939289"/>
            <a:ext cx="339090" cy="83185"/>
          </a:xfrm>
          <a:custGeom>
            <a:avLst/>
            <a:gdLst/>
            <a:ahLst/>
            <a:cxnLst/>
            <a:rect l="l" t="t" r="r" b="b"/>
            <a:pathLst>
              <a:path w="339089" h="83185">
                <a:moveTo>
                  <a:pt x="0" y="83057"/>
                </a:moveTo>
                <a:lnTo>
                  <a:pt x="16001" y="33527"/>
                </a:lnTo>
                <a:lnTo>
                  <a:pt x="58674" y="4571"/>
                </a:lnTo>
                <a:lnTo>
                  <a:pt x="83820" y="0"/>
                </a:lnTo>
                <a:lnTo>
                  <a:pt x="110489" y="4571"/>
                </a:lnTo>
                <a:lnTo>
                  <a:pt x="133350" y="15239"/>
                </a:lnTo>
                <a:lnTo>
                  <a:pt x="153924" y="33527"/>
                </a:lnTo>
                <a:lnTo>
                  <a:pt x="164592" y="58673"/>
                </a:lnTo>
                <a:lnTo>
                  <a:pt x="169164" y="83057"/>
                </a:lnTo>
                <a:lnTo>
                  <a:pt x="173735" y="58673"/>
                </a:lnTo>
                <a:lnTo>
                  <a:pt x="185166" y="33527"/>
                </a:lnTo>
                <a:lnTo>
                  <a:pt x="203454" y="15239"/>
                </a:lnTo>
                <a:lnTo>
                  <a:pt x="227838" y="4571"/>
                </a:lnTo>
                <a:lnTo>
                  <a:pt x="252984" y="0"/>
                </a:lnTo>
                <a:lnTo>
                  <a:pt x="280416" y="4571"/>
                </a:lnTo>
                <a:lnTo>
                  <a:pt x="302514" y="15239"/>
                </a:lnTo>
                <a:lnTo>
                  <a:pt x="323088" y="33527"/>
                </a:lnTo>
                <a:lnTo>
                  <a:pt x="334518" y="58673"/>
                </a:lnTo>
                <a:lnTo>
                  <a:pt x="339090" y="83057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82490" y="1557527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82490" y="2022347"/>
            <a:ext cx="0" cy="212725"/>
          </a:xfrm>
          <a:custGeom>
            <a:avLst/>
            <a:gdLst/>
            <a:ahLst/>
            <a:cxnLst/>
            <a:rect l="l" t="t" r="r" b="b"/>
            <a:pathLst>
              <a:path h="212725">
                <a:moveTo>
                  <a:pt x="0" y="212598"/>
                </a:moveTo>
                <a:lnTo>
                  <a:pt x="0" y="0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715261" y="1487506"/>
            <a:ext cx="508634" cy="97790"/>
            <a:chOff x="1715261" y="1487506"/>
            <a:chExt cx="508634" cy="97790"/>
          </a:xfrm>
        </p:grpSpPr>
        <p:sp>
          <p:nvSpPr>
            <p:cNvPr id="11" name="object 11"/>
            <p:cNvSpPr/>
            <p:nvPr/>
          </p:nvSpPr>
          <p:spPr>
            <a:xfrm>
              <a:off x="1801367" y="1494281"/>
              <a:ext cx="339090" cy="83820"/>
            </a:xfrm>
            <a:custGeom>
              <a:avLst/>
              <a:gdLst/>
              <a:ahLst/>
              <a:cxnLst/>
              <a:rect l="l" t="t" r="r" b="b"/>
              <a:pathLst>
                <a:path w="339089" h="83819">
                  <a:moveTo>
                    <a:pt x="339089" y="83820"/>
                  </a:moveTo>
                  <a:lnTo>
                    <a:pt x="334517" y="58674"/>
                  </a:lnTo>
                  <a:lnTo>
                    <a:pt x="315525" y="29403"/>
                  </a:lnTo>
                  <a:lnTo>
                    <a:pt x="291907" y="9353"/>
                  </a:lnTo>
                  <a:lnTo>
                    <a:pt x="262925" y="438"/>
                  </a:lnTo>
                  <a:lnTo>
                    <a:pt x="227838" y="4571"/>
                  </a:lnTo>
                  <a:lnTo>
                    <a:pt x="203454" y="16002"/>
                  </a:lnTo>
                  <a:lnTo>
                    <a:pt x="185165" y="36576"/>
                  </a:lnTo>
                  <a:lnTo>
                    <a:pt x="173735" y="58674"/>
                  </a:lnTo>
                  <a:lnTo>
                    <a:pt x="169163" y="83820"/>
                  </a:lnTo>
                  <a:lnTo>
                    <a:pt x="164591" y="58674"/>
                  </a:lnTo>
                  <a:lnTo>
                    <a:pt x="153923" y="34290"/>
                  </a:lnTo>
                  <a:lnTo>
                    <a:pt x="133349" y="16002"/>
                  </a:lnTo>
                  <a:lnTo>
                    <a:pt x="110489" y="4571"/>
                  </a:lnTo>
                  <a:lnTo>
                    <a:pt x="83819" y="0"/>
                  </a:lnTo>
                  <a:lnTo>
                    <a:pt x="58673" y="4571"/>
                  </a:lnTo>
                  <a:lnTo>
                    <a:pt x="33527" y="16002"/>
                  </a:lnTo>
                  <a:lnTo>
                    <a:pt x="16001" y="34290"/>
                  </a:lnTo>
                  <a:lnTo>
                    <a:pt x="2285" y="58674"/>
                  </a:lnTo>
                  <a:lnTo>
                    <a:pt x="0" y="8382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15261" y="1557527"/>
              <a:ext cx="508634" cy="0"/>
            </a:xfrm>
            <a:custGeom>
              <a:avLst/>
              <a:gdLst/>
              <a:ahLst/>
              <a:cxnLst/>
              <a:rect l="l" t="t" r="r" b="b"/>
              <a:pathLst>
                <a:path w="508635">
                  <a:moveTo>
                    <a:pt x="0" y="0"/>
                  </a:moveTo>
                  <a:lnTo>
                    <a:pt x="508254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784098" y="2505455"/>
            <a:ext cx="339090" cy="135890"/>
          </a:xfrm>
          <a:custGeom>
            <a:avLst/>
            <a:gdLst/>
            <a:ahLst/>
            <a:cxnLst/>
            <a:rect l="l" t="t" r="r" b="b"/>
            <a:pathLst>
              <a:path w="339090" h="135889">
                <a:moveTo>
                  <a:pt x="0" y="67817"/>
                </a:moveTo>
                <a:lnTo>
                  <a:pt x="27431" y="0"/>
                </a:lnTo>
                <a:lnTo>
                  <a:pt x="83820" y="135635"/>
                </a:lnTo>
                <a:lnTo>
                  <a:pt x="140207" y="0"/>
                </a:lnTo>
                <a:lnTo>
                  <a:pt x="196596" y="135635"/>
                </a:lnTo>
                <a:lnTo>
                  <a:pt x="252984" y="0"/>
                </a:lnTo>
                <a:lnTo>
                  <a:pt x="310134" y="135635"/>
                </a:lnTo>
                <a:lnTo>
                  <a:pt x="339090" y="67817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99142" y="1388363"/>
            <a:ext cx="346075" cy="338455"/>
            <a:chOff x="99142" y="1388363"/>
            <a:chExt cx="346075" cy="338455"/>
          </a:xfrm>
        </p:grpSpPr>
        <p:sp>
          <p:nvSpPr>
            <p:cNvPr id="15" name="object 15"/>
            <p:cNvSpPr/>
            <p:nvPr/>
          </p:nvSpPr>
          <p:spPr>
            <a:xfrm>
              <a:off x="105917" y="1501139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30">
                  <a:moveTo>
                    <a:pt x="0" y="0"/>
                  </a:moveTo>
                  <a:lnTo>
                    <a:pt x="0" y="112776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63068" y="1444751"/>
              <a:ext cx="0" cy="226060"/>
            </a:xfrm>
            <a:custGeom>
              <a:avLst/>
              <a:gdLst/>
              <a:ahLst/>
              <a:cxnLst/>
              <a:rect l="l" t="t" r="r" b="b"/>
              <a:pathLst>
                <a:path h="226060">
                  <a:moveTo>
                    <a:pt x="0" y="0"/>
                  </a:moveTo>
                  <a:lnTo>
                    <a:pt x="0" y="225551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19456" y="1388363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5">
                  <a:moveTo>
                    <a:pt x="0" y="0"/>
                  </a:moveTo>
                  <a:lnTo>
                    <a:pt x="0" y="338328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19456" y="1557528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59">
                  <a:moveTo>
                    <a:pt x="225551" y="0"/>
                  </a:moveTo>
                  <a:lnTo>
                    <a:pt x="0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99142" y="2065020"/>
            <a:ext cx="346075" cy="339090"/>
            <a:chOff x="99142" y="2065020"/>
            <a:chExt cx="346075" cy="339090"/>
          </a:xfrm>
        </p:grpSpPr>
        <p:sp>
          <p:nvSpPr>
            <p:cNvPr id="20" name="object 20"/>
            <p:cNvSpPr/>
            <p:nvPr/>
          </p:nvSpPr>
          <p:spPr>
            <a:xfrm>
              <a:off x="105917" y="2178557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30">
                  <a:moveTo>
                    <a:pt x="0" y="0"/>
                  </a:moveTo>
                  <a:lnTo>
                    <a:pt x="0" y="112776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3068" y="2121407"/>
              <a:ext cx="0" cy="226695"/>
            </a:xfrm>
            <a:custGeom>
              <a:avLst/>
              <a:gdLst/>
              <a:ahLst/>
              <a:cxnLst/>
              <a:rect l="l" t="t" r="r" b="b"/>
              <a:pathLst>
                <a:path h="226694">
                  <a:moveTo>
                    <a:pt x="0" y="0"/>
                  </a:moveTo>
                  <a:lnTo>
                    <a:pt x="0" y="226314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19456" y="2065020"/>
              <a:ext cx="0" cy="339090"/>
            </a:xfrm>
            <a:custGeom>
              <a:avLst/>
              <a:gdLst/>
              <a:ahLst/>
              <a:cxnLst/>
              <a:rect l="l" t="t" r="r" b="b"/>
              <a:pathLst>
                <a:path h="339089">
                  <a:moveTo>
                    <a:pt x="0" y="0"/>
                  </a:moveTo>
                  <a:lnTo>
                    <a:pt x="0" y="33909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19456" y="2234945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59">
                  <a:moveTo>
                    <a:pt x="225551" y="0"/>
                  </a:moveTo>
                  <a:lnTo>
                    <a:pt x="0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445008" y="1557527"/>
            <a:ext cx="170180" cy="0"/>
          </a:xfrm>
          <a:custGeom>
            <a:avLst/>
            <a:gdLst/>
            <a:ahLst/>
            <a:cxnLst/>
            <a:rect l="l" t="t" r="r" b="b"/>
            <a:pathLst>
              <a:path w="170179">
                <a:moveTo>
                  <a:pt x="0" y="0"/>
                </a:moveTo>
                <a:lnTo>
                  <a:pt x="169926" y="0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45008" y="2234945"/>
            <a:ext cx="170180" cy="845819"/>
          </a:xfrm>
          <a:custGeom>
            <a:avLst/>
            <a:gdLst/>
            <a:ahLst/>
            <a:cxnLst/>
            <a:rect l="l" t="t" r="r" b="b"/>
            <a:pathLst>
              <a:path w="170179" h="845819">
                <a:moveTo>
                  <a:pt x="0" y="0"/>
                </a:moveTo>
                <a:lnTo>
                  <a:pt x="169926" y="0"/>
                </a:lnTo>
                <a:lnTo>
                  <a:pt x="169926" y="845820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1123188" y="2234945"/>
            <a:ext cx="177165" cy="845819"/>
            <a:chOff x="1123188" y="2234945"/>
            <a:chExt cx="177165" cy="845819"/>
          </a:xfrm>
        </p:grpSpPr>
        <p:sp>
          <p:nvSpPr>
            <p:cNvPr id="27" name="object 27"/>
            <p:cNvSpPr/>
            <p:nvPr/>
          </p:nvSpPr>
          <p:spPr>
            <a:xfrm>
              <a:off x="1293113" y="2234945"/>
              <a:ext cx="0" cy="845819"/>
            </a:xfrm>
            <a:custGeom>
              <a:avLst/>
              <a:gdLst/>
              <a:ahLst/>
              <a:cxnLst/>
              <a:rect l="l" t="t" r="r" b="b"/>
              <a:pathLst>
                <a:path h="845819">
                  <a:moveTo>
                    <a:pt x="0" y="0"/>
                  </a:moveTo>
                  <a:lnTo>
                    <a:pt x="0" y="84582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23188" y="2573273"/>
              <a:ext cx="170180" cy="0"/>
            </a:xfrm>
            <a:custGeom>
              <a:avLst/>
              <a:gdLst/>
              <a:ahLst/>
              <a:cxnLst/>
              <a:rect l="l" t="t" r="r" b="b"/>
              <a:pathLst>
                <a:path w="170180">
                  <a:moveTo>
                    <a:pt x="0" y="0"/>
                  </a:moveTo>
                  <a:lnTo>
                    <a:pt x="169926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614933" y="2573273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5">
                <a:moveTo>
                  <a:pt x="169164" y="0"/>
                </a:moveTo>
                <a:lnTo>
                  <a:pt x="0" y="0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93113" y="1557527"/>
            <a:ext cx="422275" cy="0"/>
          </a:xfrm>
          <a:custGeom>
            <a:avLst/>
            <a:gdLst/>
            <a:ahLst/>
            <a:cxnLst/>
            <a:rect l="l" t="t" r="r" b="b"/>
            <a:pathLst>
              <a:path w="422275">
                <a:moveTo>
                  <a:pt x="0" y="0"/>
                </a:moveTo>
                <a:lnTo>
                  <a:pt x="422148" y="0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2223516" y="1297820"/>
            <a:ext cx="2924810" cy="520065"/>
            <a:chOff x="2223516" y="1297820"/>
            <a:chExt cx="2924810" cy="520065"/>
          </a:xfrm>
        </p:grpSpPr>
        <p:sp>
          <p:nvSpPr>
            <p:cNvPr id="32" name="object 32"/>
            <p:cNvSpPr/>
            <p:nvPr/>
          </p:nvSpPr>
          <p:spPr>
            <a:xfrm>
              <a:off x="2223516" y="1557528"/>
              <a:ext cx="256540" cy="0"/>
            </a:xfrm>
            <a:custGeom>
              <a:avLst/>
              <a:gdLst/>
              <a:ahLst/>
              <a:cxnLst/>
              <a:rect l="l" t="t" r="r" b="b"/>
              <a:pathLst>
                <a:path w="256539">
                  <a:moveTo>
                    <a:pt x="0" y="0"/>
                  </a:moveTo>
                  <a:lnTo>
                    <a:pt x="256032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479548" y="1388363"/>
              <a:ext cx="83185" cy="338455"/>
            </a:xfrm>
            <a:custGeom>
              <a:avLst/>
              <a:gdLst/>
              <a:ahLst/>
              <a:cxnLst/>
              <a:rect l="l" t="t" r="r" b="b"/>
              <a:pathLst>
                <a:path w="83185" h="338455">
                  <a:moveTo>
                    <a:pt x="83057" y="0"/>
                  </a:moveTo>
                  <a:lnTo>
                    <a:pt x="0" y="0"/>
                  </a:lnTo>
                  <a:lnTo>
                    <a:pt x="0" y="338328"/>
                  </a:lnTo>
                  <a:lnTo>
                    <a:pt x="83057" y="338328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519934" y="1431035"/>
              <a:ext cx="43180" cy="253365"/>
            </a:xfrm>
            <a:custGeom>
              <a:avLst/>
              <a:gdLst/>
              <a:ahLst/>
              <a:cxnLst/>
              <a:rect l="l" t="t" r="r" b="b"/>
              <a:pathLst>
                <a:path w="43180" h="253364">
                  <a:moveTo>
                    <a:pt x="42672" y="0"/>
                  </a:moveTo>
                  <a:lnTo>
                    <a:pt x="0" y="0"/>
                  </a:lnTo>
                  <a:lnTo>
                    <a:pt x="0" y="252984"/>
                  </a:lnTo>
                  <a:lnTo>
                    <a:pt x="42672" y="252984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519934" y="1557528"/>
              <a:ext cx="637540" cy="0"/>
            </a:xfrm>
            <a:custGeom>
              <a:avLst/>
              <a:gdLst/>
              <a:ahLst/>
              <a:cxnLst/>
              <a:rect l="l" t="t" r="r" b="b"/>
              <a:pathLst>
                <a:path w="637539">
                  <a:moveTo>
                    <a:pt x="0" y="0"/>
                  </a:moveTo>
                  <a:lnTo>
                    <a:pt x="637032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87801" y="1494281"/>
              <a:ext cx="339090" cy="83820"/>
            </a:xfrm>
            <a:custGeom>
              <a:avLst/>
              <a:gdLst/>
              <a:ahLst/>
              <a:cxnLst/>
              <a:rect l="l" t="t" r="r" b="b"/>
              <a:pathLst>
                <a:path w="339089" h="83819">
                  <a:moveTo>
                    <a:pt x="339089" y="83820"/>
                  </a:moveTo>
                  <a:lnTo>
                    <a:pt x="334517" y="58674"/>
                  </a:lnTo>
                  <a:lnTo>
                    <a:pt x="315525" y="29403"/>
                  </a:lnTo>
                  <a:lnTo>
                    <a:pt x="291907" y="9353"/>
                  </a:lnTo>
                  <a:lnTo>
                    <a:pt x="262925" y="438"/>
                  </a:lnTo>
                  <a:lnTo>
                    <a:pt x="227838" y="4571"/>
                  </a:lnTo>
                  <a:lnTo>
                    <a:pt x="203454" y="16002"/>
                  </a:lnTo>
                  <a:lnTo>
                    <a:pt x="185165" y="36576"/>
                  </a:lnTo>
                  <a:lnTo>
                    <a:pt x="173735" y="58674"/>
                  </a:lnTo>
                  <a:lnTo>
                    <a:pt x="169163" y="83820"/>
                  </a:lnTo>
                  <a:lnTo>
                    <a:pt x="164591" y="58674"/>
                  </a:lnTo>
                  <a:lnTo>
                    <a:pt x="153923" y="34290"/>
                  </a:lnTo>
                  <a:lnTo>
                    <a:pt x="133349" y="16002"/>
                  </a:lnTo>
                  <a:lnTo>
                    <a:pt x="110489" y="4571"/>
                  </a:lnTo>
                  <a:lnTo>
                    <a:pt x="83819" y="0"/>
                  </a:lnTo>
                  <a:lnTo>
                    <a:pt x="58673" y="4571"/>
                  </a:lnTo>
                  <a:lnTo>
                    <a:pt x="33527" y="16002"/>
                  </a:lnTo>
                  <a:lnTo>
                    <a:pt x="16001" y="34290"/>
                  </a:lnTo>
                  <a:lnTo>
                    <a:pt x="2285" y="58674"/>
                  </a:lnTo>
                  <a:lnTo>
                    <a:pt x="0" y="8382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901695" y="1557528"/>
              <a:ext cx="509270" cy="0"/>
            </a:xfrm>
            <a:custGeom>
              <a:avLst/>
              <a:gdLst/>
              <a:ahLst/>
              <a:cxnLst/>
              <a:rect l="l" t="t" r="r" b="b"/>
              <a:pathLst>
                <a:path w="509270">
                  <a:moveTo>
                    <a:pt x="0" y="0"/>
                  </a:moveTo>
                  <a:lnTo>
                    <a:pt x="509016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240786" y="1304596"/>
              <a:ext cx="933450" cy="506095"/>
            </a:xfrm>
            <a:custGeom>
              <a:avLst/>
              <a:gdLst/>
              <a:ahLst/>
              <a:cxnLst/>
              <a:rect l="l" t="t" r="r" b="b"/>
              <a:pathLst>
                <a:path w="933450" h="506094">
                  <a:moveTo>
                    <a:pt x="425195" y="252931"/>
                  </a:moveTo>
                  <a:lnTo>
                    <a:pt x="429767" y="300175"/>
                  </a:lnTo>
                  <a:lnTo>
                    <a:pt x="440435" y="345895"/>
                  </a:lnTo>
                  <a:lnTo>
                    <a:pt x="463295" y="386281"/>
                  </a:lnTo>
                  <a:lnTo>
                    <a:pt x="490727" y="424381"/>
                  </a:lnTo>
                  <a:lnTo>
                    <a:pt x="524255" y="456385"/>
                  </a:lnTo>
                  <a:lnTo>
                    <a:pt x="565403" y="480769"/>
                  </a:lnTo>
                  <a:lnTo>
                    <a:pt x="611088" y="497594"/>
                  </a:lnTo>
                  <a:lnTo>
                    <a:pt x="655939" y="506053"/>
                  </a:lnTo>
                  <a:lnTo>
                    <a:pt x="700502" y="506098"/>
                  </a:lnTo>
                  <a:lnTo>
                    <a:pt x="745326" y="497686"/>
                  </a:lnTo>
                  <a:lnTo>
                    <a:pt x="790955" y="480769"/>
                  </a:lnTo>
                  <a:lnTo>
                    <a:pt x="832104" y="456385"/>
                  </a:lnTo>
                  <a:lnTo>
                    <a:pt x="865632" y="424381"/>
                  </a:lnTo>
                  <a:lnTo>
                    <a:pt x="895350" y="386281"/>
                  </a:lnTo>
                  <a:lnTo>
                    <a:pt x="916645" y="342766"/>
                  </a:lnTo>
                  <a:lnTo>
                    <a:pt x="929262" y="297483"/>
                  </a:lnTo>
                  <a:lnTo>
                    <a:pt x="933299" y="251487"/>
                  </a:lnTo>
                  <a:lnTo>
                    <a:pt x="928855" y="205834"/>
                  </a:lnTo>
                  <a:lnTo>
                    <a:pt x="916029" y="161579"/>
                  </a:lnTo>
                  <a:lnTo>
                    <a:pt x="894922" y="119776"/>
                  </a:lnTo>
                  <a:lnTo>
                    <a:pt x="865632" y="81481"/>
                  </a:lnTo>
                  <a:lnTo>
                    <a:pt x="832104" y="50239"/>
                  </a:lnTo>
                  <a:lnTo>
                    <a:pt x="790955" y="25093"/>
                  </a:lnTo>
                  <a:lnTo>
                    <a:pt x="746588" y="8231"/>
                  </a:lnTo>
                  <a:lnTo>
                    <a:pt x="700521" y="0"/>
                  </a:lnTo>
                  <a:lnTo>
                    <a:pt x="654070" y="205"/>
                  </a:lnTo>
                  <a:lnTo>
                    <a:pt x="608550" y="8651"/>
                  </a:lnTo>
                  <a:lnTo>
                    <a:pt x="565277" y="25142"/>
                  </a:lnTo>
                  <a:lnTo>
                    <a:pt x="525564" y="49484"/>
                  </a:lnTo>
                  <a:lnTo>
                    <a:pt x="490727" y="81481"/>
                  </a:lnTo>
                  <a:lnTo>
                    <a:pt x="463295" y="119581"/>
                  </a:lnTo>
                  <a:lnTo>
                    <a:pt x="440435" y="160729"/>
                  </a:lnTo>
                  <a:lnTo>
                    <a:pt x="429767" y="205687"/>
                  </a:lnTo>
                  <a:lnTo>
                    <a:pt x="425195" y="252931"/>
                  </a:lnTo>
                  <a:lnTo>
                    <a:pt x="0" y="252931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174235" y="1557528"/>
              <a:ext cx="422909" cy="0"/>
            </a:xfrm>
            <a:custGeom>
              <a:avLst/>
              <a:gdLst/>
              <a:ahLst/>
              <a:cxnLst/>
              <a:rect l="l" t="t" r="r" b="b"/>
              <a:pathLst>
                <a:path w="422910">
                  <a:moveTo>
                    <a:pt x="0" y="0"/>
                  </a:moveTo>
                  <a:lnTo>
                    <a:pt x="422909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715511" y="1443856"/>
              <a:ext cx="407034" cy="227965"/>
            </a:xfrm>
            <a:custGeom>
              <a:avLst/>
              <a:gdLst/>
              <a:ahLst/>
              <a:cxnLst/>
              <a:rect l="l" t="t" r="r" b="b"/>
              <a:pathLst>
                <a:path w="407035" h="227964">
                  <a:moveTo>
                    <a:pt x="0" y="113671"/>
                  </a:moveTo>
                  <a:lnTo>
                    <a:pt x="9143" y="57283"/>
                  </a:lnTo>
                  <a:lnTo>
                    <a:pt x="38755" y="21102"/>
                  </a:lnTo>
                  <a:lnTo>
                    <a:pt x="76112" y="2269"/>
                  </a:lnTo>
                  <a:lnTo>
                    <a:pt x="116238" y="0"/>
                  </a:lnTo>
                  <a:lnTo>
                    <a:pt x="154155" y="13507"/>
                  </a:lnTo>
                  <a:lnTo>
                    <a:pt x="184886" y="42008"/>
                  </a:lnTo>
                  <a:lnTo>
                    <a:pt x="203454" y="84715"/>
                  </a:lnTo>
                  <a:lnTo>
                    <a:pt x="203454" y="143389"/>
                  </a:lnTo>
                  <a:lnTo>
                    <a:pt x="222307" y="185580"/>
                  </a:lnTo>
                  <a:lnTo>
                    <a:pt x="253184" y="213860"/>
                  </a:lnTo>
                  <a:lnTo>
                    <a:pt x="291126" y="227338"/>
                  </a:lnTo>
                  <a:lnTo>
                    <a:pt x="331176" y="225123"/>
                  </a:lnTo>
                  <a:lnTo>
                    <a:pt x="368375" y="206327"/>
                  </a:lnTo>
                  <a:lnTo>
                    <a:pt x="397764" y="170059"/>
                  </a:lnTo>
                  <a:lnTo>
                    <a:pt x="406908" y="143389"/>
                  </a:lnTo>
                  <a:lnTo>
                    <a:pt x="406908" y="113671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258055" y="1557528"/>
              <a:ext cx="890269" cy="0"/>
            </a:xfrm>
            <a:custGeom>
              <a:avLst/>
              <a:gdLst/>
              <a:ahLst/>
              <a:cxnLst/>
              <a:rect l="l" t="t" r="r" b="b"/>
              <a:pathLst>
                <a:path w="890270">
                  <a:moveTo>
                    <a:pt x="0" y="0"/>
                  </a:moveTo>
                  <a:lnTo>
                    <a:pt x="890016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/>
          <p:nvPr/>
        </p:nvSpPr>
        <p:spPr>
          <a:xfrm>
            <a:off x="7733538" y="1557527"/>
            <a:ext cx="466090" cy="0"/>
          </a:xfrm>
          <a:custGeom>
            <a:avLst/>
            <a:gdLst/>
            <a:ahLst/>
            <a:cxnLst/>
            <a:rect l="l" t="t" r="r" b="b"/>
            <a:pathLst>
              <a:path w="466090">
                <a:moveTo>
                  <a:pt x="0" y="0"/>
                </a:moveTo>
                <a:lnTo>
                  <a:pt x="465581" y="0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8622030" y="1050036"/>
            <a:ext cx="474980" cy="1015365"/>
            <a:chOff x="8622030" y="1050036"/>
            <a:chExt cx="474980" cy="1015365"/>
          </a:xfrm>
        </p:grpSpPr>
        <p:sp>
          <p:nvSpPr>
            <p:cNvPr id="44" name="object 44"/>
            <p:cNvSpPr/>
            <p:nvPr/>
          </p:nvSpPr>
          <p:spPr>
            <a:xfrm>
              <a:off x="8622030" y="1557527"/>
              <a:ext cx="467995" cy="0"/>
            </a:xfrm>
            <a:custGeom>
              <a:avLst/>
              <a:gdLst/>
              <a:ahLst/>
              <a:cxnLst/>
              <a:rect l="l" t="t" r="r" b="b"/>
              <a:pathLst>
                <a:path w="467995">
                  <a:moveTo>
                    <a:pt x="0" y="0"/>
                  </a:moveTo>
                  <a:lnTo>
                    <a:pt x="467868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9089897" y="1050036"/>
              <a:ext cx="0" cy="1015365"/>
            </a:xfrm>
            <a:custGeom>
              <a:avLst/>
              <a:gdLst/>
              <a:ahLst/>
              <a:cxnLst/>
              <a:rect l="l" t="t" r="r" b="b"/>
              <a:pathLst>
                <a:path h="1015364">
                  <a:moveTo>
                    <a:pt x="0" y="0"/>
                  </a:moveTo>
                  <a:lnTo>
                    <a:pt x="0" y="1014984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/>
          <p:nvPr/>
        </p:nvSpPr>
        <p:spPr>
          <a:xfrm>
            <a:off x="1970531" y="1557527"/>
            <a:ext cx="0" cy="338455"/>
          </a:xfrm>
          <a:custGeom>
            <a:avLst/>
            <a:gdLst/>
            <a:ahLst/>
            <a:cxnLst/>
            <a:rect l="l" t="t" r="r" b="b"/>
            <a:pathLst>
              <a:path h="338455">
                <a:moveTo>
                  <a:pt x="0" y="0"/>
                </a:moveTo>
                <a:lnTo>
                  <a:pt x="0" y="338328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156965" y="1557527"/>
            <a:ext cx="0" cy="338455"/>
          </a:xfrm>
          <a:custGeom>
            <a:avLst/>
            <a:gdLst/>
            <a:ahLst/>
            <a:cxnLst/>
            <a:rect l="l" t="t" r="r" b="b"/>
            <a:pathLst>
              <a:path h="338455">
                <a:moveTo>
                  <a:pt x="0" y="0"/>
                </a:moveTo>
                <a:lnTo>
                  <a:pt x="0" y="338328"/>
                </a:lnTo>
              </a:path>
            </a:pathLst>
          </a:custGeom>
          <a:ln w="13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object 4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334" y="2537634"/>
            <a:ext cx="74276" cy="70572"/>
          </a:xfrm>
          <a:prstGeom prst="rect">
            <a:avLst/>
          </a:prstGeom>
        </p:spPr>
      </p:pic>
      <p:sp>
        <p:nvSpPr>
          <p:cNvPr id="49" name="object 49"/>
          <p:cNvSpPr/>
          <p:nvPr/>
        </p:nvSpPr>
        <p:spPr>
          <a:xfrm>
            <a:off x="445008" y="2404110"/>
            <a:ext cx="109220" cy="0"/>
          </a:xfrm>
          <a:custGeom>
            <a:avLst/>
            <a:gdLst/>
            <a:ahLst/>
            <a:cxnLst/>
            <a:rect l="l" t="t" r="r" b="b"/>
            <a:pathLst>
              <a:path w="109220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21792" y="2404110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97814" y="2404110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73836" y="2404110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50620" y="2404110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54"/>
          <p:cNvGrpSpPr/>
          <p:nvPr/>
        </p:nvGrpSpPr>
        <p:grpSpPr>
          <a:xfrm>
            <a:off x="1326641" y="2254757"/>
            <a:ext cx="142875" cy="156210"/>
            <a:chOff x="1326641" y="2254757"/>
            <a:chExt cx="142875" cy="156210"/>
          </a:xfrm>
        </p:grpSpPr>
        <p:sp>
          <p:nvSpPr>
            <p:cNvPr id="55" name="object 55"/>
            <p:cNvSpPr/>
            <p:nvPr/>
          </p:nvSpPr>
          <p:spPr>
            <a:xfrm>
              <a:off x="1326641" y="2404110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4">
                  <a:moveTo>
                    <a:pt x="0" y="0"/>
                  </a:moveTo>
                  <a:lnTo>
                    <a:pt x="108204" y="0"/>
                  </a:lnTo>
                </a:path>
              </a:pathLst>
            </a:custGeom>
            <a:ln w="1355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462278" y="2254757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108203"/>
                  </a:moveTo>
                  <a:lnTo>
                    <a:pt x="0" y="0"/>
                  </a:lnTo>
                </a:path>
              </a:pathLst>
            </a:custGeom>
            <a:ln w="1355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/>
          <p:nvPr/>
        </p:nvSpPr>
        <p:spPr>
          <a:xfrm>
            <a:off x="1462278" y="2078735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462278" y="1902714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462278" y="1726692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462278" y="1550669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448562" y="1388363"/>
            <a:ext cx="13970" cy="94615"/>
          </a:xfrm>
          <a:custGeom>
            <a:avLst/>
            <a:gdLst/>
            <a:ahLst/>
            <a:cxnLst/>
            <a:rect l="l" t="t" r="r" b="b"/>
            <a:pathLst>
              <a:path w="13969" h="94615">
                <a:moveTo>
                  <a:pt x="13715" y="94487"/>
                </a:moveTo>
                <a:lnTo>
                  <a:pt x="13715" y="0"/>
                </a:lnTo>
                <a:lnTo>
                  <a:pt x="0" y="0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272540" y="1388363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108203" y="0"/>
                </a:moveTo>
                <a:lnTo>
                  <a:pt x="0" y="0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095756" y="1388363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108965" y="0"/>
                </a:moveTo>
                <a:lnTo>
                  <a:pt x="0" y="0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9734" y="1388363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108965" y="0"/>
                </a:moveTo>
                <a:lnTo>
                  <a:pt x="0" y="0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43712" y="1388363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108203" y="0"/>
                </a:moveTo>
                <a:lnTo>
                  <a:pt x="0" y="0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66928" y="1388363"/>
            <a:ext cx="109220" cy="0"/>
          </a:xfrm>
          <a:custGeom>
            <a:avLst/>
            <a:gdLst/>
            <a:ahLst/>
            <a:cxnLst/>
            <a:rect l="l" t="t" r="r" b="b"/>
            <a:pathLst>
              <a:path w="109220">
                <a:moveTo>
                  <a:pt x="108965" y="0"/>
                </a:moveTo>
                <a:lnTo>
                  <a:pt x="0" y="0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45008" y="1388363"/>
            <a:ext cx="54610" cy="54610"/>
          </a:xfrm>
          <a:custGeom>
            <a:avLst/>
            <a:gdLst/>
            <a:ahLst/>
            <a:cxnLst/>
            <a:rect l="l" t="t" r="r" b="b"/>
            <a:pathLst>
              <a:path w="54609" h="54609">
                <a:moveTo>
                  <a:pt x="54101" y="0"/>
                </a:moveTo>
                <a:lnTo>
                  <a:pt x="0" y="0"/>
                </a:lnTo>
                <a:lnTo>
                  <a:pt x="0" y="54101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45008" y="1510284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4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45008" y="1686306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45008" y="1862328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45008" y="2038350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45008" y="2214372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253998" y="777876"/>
            <a:ext cx="1310005" cy="3879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93980" marR="5080" indent="-81915">
              <a:lnSpc>
                <a:spcPts val="1420"/>
              </a:lnSpc>
              <a:spcBef>
                <a:spcPts val="155"/>
              </a:spcBef>
            </a:pPr>
            <a:r>
              <a:rPr sz="1200" spc="-10" dirty="0">
                <a:solidFill>
                  <a:srgbClr val="000080"/>
                </a:solidFill>
                <a:latin typeface="Comic Sans MS"/>
                <a:cs typeface="Comic Sans MS"/>
              </a:rPr>
              <a:t>Transformador</a:t>
            </a:r>
            <a:r>
              <a:rPr sz="1200" spc="-7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de </a:t>
            </a:r>
            <a:r>
              <a:rPr sz="1200" spc="-34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200" spc="-10" dirty="0">
                <a:solidFill>
                  <a:srgbClr val="000080"/>
                </a:solidFill>
                <a:latin typeface="Comic Sans MS"/>
                <a:cs typeface="Comic Sans MS"/>
              </a:rPr>
              <a:t>Aterrizamiento.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015957" y="734465"/>
            <a:ext cx="1094105" cy="3879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98425" marR="5080" indent="-86360">
              <a:lnSpc>
                <a:spcPts val="1420"/>
              </a:lnSpc>
              <a:spcBef>
                <a:spcPts val="155"/>
              </a:spcBef>
            </a:pPr>
            <a:r>
              <a:rPr sz="120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ra</a:t>
            </a:r>
            <a:r>
              <a:rPr sz="1200" spc="-10" dirty="0">
                <a:solidFill>
                  <a:srgbClr val="000080"/>
                </a:solidFill>
                <a:latin typeface="Comic Sans MS"/>
                <a:cs typeface="Comic Sans MS"/>
              </a:rPr>
              <a:t>n</a:t>
            </a:r>
            <a:r>
              <a:rPr sz="1200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200" spc="-10" dirty="0">
                <a:solidFill>
                  <a:srgbClr val="000080"/>
                </a:solidFill>
                <a:latin typeface="Comic Sans MS"/>
                <a:cs typeface="Comic Sans MS"/>
              </a:rPr>
              <a:t>f</a:t>
            </a:r>
            <a:r>
              <a:rPr sz="1200" spc="-20" dirty="0">
                <a:solidFill>
                  <a:srgbClr val="000080"/>
                </a:solidFill>
                <a:latin typeface="Comic Sans MS"/>
                <a:cs typeface="Comic Sans MS"/>
              </a:rPr>
              <a:t>o</a:t>
            </a: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200" spc="-5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200" spc="-20" dirty="0">
                <a:solidFill>
                  <a:srgbClr val="000080"/>
                </a:solidFill>
                <a:latin typeface="Comic Sans MS"/>
                <a:cs typeface="Comic Sans MS"/>
              </a:rPr>
              <a:t>a</a:t>
            </a:r>
            <a:r>
              <a:rPr sz="1200" spc="-10" dirty="0">
                <a:solidFill>
                  <a:srgbClr val="000080"/>
                </a:solidFill>
                <a:latin typeface="Comic Sans MS"/>
                <a:cs typeface="Comic Sans MS"/>
              </a:rPr>
              <a:t>dor  </a:t>
            </a: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200" spc="-3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200" spc="-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200">
              <a:latin typeface="Comic Sans MS"/>
              <a:cs typeface="Comic Sans MS"/>
            </a:endParaRPr>
          </a:p>
        </p:txBody>
      </p:sp>
      <p:pic>
        <p:nvPicPr>
          <p:cNvPr id="75" name="object 7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6154" y="2537391"/>
            <a:ext cx="74347" cy="70960"/>
          </a:xfrm>
          <a:prstGeom prst="rect">
            <a:avLst/>
          </a:prstGeom>
        </p:spPr>
      </p:pic>
      <p:pic>
        <p:nvPicPr>
          <p:cNvPr id="76" name="object 7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6154" y="2199069"/>
            <a:ext cx="74159" cy="70978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44472" y="1522584"/>
            <a:ext cx="74267" cy="70594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051118" y="1522450"/>
            <a:ext cx="74347" cy="70960"/>
          </a:xfrm>
          <a:prstGeom prst="rect">
            <a:avLst/>
          </a:prstGeom>
        </p:spPr>
      </p:pic>
      <p:grpSp>
        <p:nvGrpSpPr>
          <p:cNvPr id="79" name="object 79"/>
          <p:cNvGrpSpPr/>
          <p:nvPr/>
        </p:nvGrpSpPr>
        <p:grpSpPr>
          <a:xfrm>
            <a:off x="7218508" y="1975186"/>
            <a:ext cx="854710" cy="478790"/>
            <a:chOff x="7218508" y="1975186"/>
            <a:chExt cx="854710" cy="478790"/>
          </a:xfrm>
        </p:grpSpPr>
        <p:sp>
          <p:nvSpPr>
            <p:cNvPr id="80" name="object 80"/>
            <p:cNvSpPr/>
            <p:nvPr/>
          </p:nvSpPr>
          <p:spPr>
            <a:xfrm>
              <a:off x="7225283" y="1981962"/>
              <a:ext cx="339090" cy="338455"/>
            </a:xfrm>
            <a:custGeom>
              <a:avLst/>
              <a:gdLst/>
              <a:ahLst/>
              <a:cxnLst/>
              <a:rect l="l" t="t" r="r" b="b"/>
              <a:pathLst>
                <a:path w="339090" h="338455">
                  <a:moveTo>
                    <a:pt x="339090" y="338327"/>
                  </a:moveTo>
                  <a:lnTo>
                    <a:pt x="169164" y="0"/>
                  </a:lnTo>
                  <a:lnTo>
                    <a:pt x="0" y="338327"/>
                  </a:lnTo>
                  <a:lnTo>
                    <a:pt x="339090" y="338327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7564373" y="1981962"/>
              <a:ext cx="339090" cy="169545"/>
            </a:xfrm>
            <a:custGeom>
              <a:avLst/>
              <a:gdLst/>
              <a:ahLst/>
              <a:cxnLst/>
              <a:rect l="l" t="t" r="r" b="b"/>
              <a:pathLst>
                <a:path w="339090" h="169544">
                  <a:moveTo>
                    <a:pt x="0" y="0"/>
                  </a:moveTo>
                  <a:lnTo>
                    <a:pt x="169164" y="169164"/>
                  </a:lnTo>
                  <a:lnTo>
                    <a:pt x="339090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7733537" y="2151125"/>
              <a:ext cx="0" cy="209550"/>
            </a:xfrm>
            <a:custGeom>
              <a:avLst/>
              <a:gdLst/>
              <a:ahLst/>
              <a:cxnLst/>
              <a:rect l="l" t="t" r="r" b="b"/>
              <a:pathLst>
                <a:path h="209550">
                  <a:moveTo>
                    <a:pt x="0" y="0"/>
                  </a:moveTo>
                  <a:lnTo>
                    <a:pt x="0" y="20955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7959851" y="2446781"/>
              <a:ext cx="56515" cy="0"/>
            </a:xfrm>
            <a:custGeom>
              <a:avLst/>
              <a:gdLst/>
              <a:ahLst/>
              <a:cxnLst/>
              <a:rect l="l" t="t" r="r" b="b"/>
              <a:pathLst>
                <a:path w="56515">
                  <a:moveTo>
                    <a:pt x="0" y="0"/>
                  </a:moveTo>
                  <a:lnTo>
                    <a:pt x="56388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7930133" y="241706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5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7903463" y="2390394"/>
              <a:ext cx="169545" cy="0"/>
            </a:xfrm>
            <a:custGeom>
              <a:avLst/>
              <a:gdLst/>
              <a:ahLst/>
              <a:cxnLst/>
              <a:rect l="l" t="t" r="r" b="b"/>
              <a:pathLst>
                <a:path w="169545">
                  <a:moveTo>
                    <a:pt x="0" y="0"/>
                  </a:moveTo>
                  <a:lnTo>
                    <a:pt x="169164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7986521" y="2277618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30">
                  <a:moveTo>
                    <a:pt x="0" y="0"/>
                  </a:moveTo>
                  <a:lnTo>
                    <a:pt x="0" y="112776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7733537" y="2151125"/>
              <a:ext cx="253365" cy="127000"/>
            </a:xfrm>
            <a:custGeom>
              <a:avLst/>
              <a:gdLst/>
              <a:ahLst/>
              <a:cxnLst/>
              <a:rect l="l" t="t" r="r" b="b"/>
              <a:pathLst>
                <a:path w="253365" h="127000">
                  <a:moveTo>
                    <a:pt x="0" y="0"/>
                  </a:moveTo>
                  <a:lnTo>
                    <a:pt x="252984" y="126492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1861064" y="1269360"/>
            <a:ext cx="220979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spc="-5" dirty="0">
                <a:solidFill>
                  <a:srgbClr val="000080"/>
                </a:solidFill>
                <a:latin typeface="Comic Sans MS"/>
                <a:cs typeface="Comic Sans MS"/>
              </a:rPr>
              <a:t>TC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2965987" y="1269360"/>
            <a:ext cx="379095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spc="5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200" spc="-20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200" spc="5" dirty="0">
                <a:solidFill>
                  <a:srgbClr val="000080"/>
                </a:solidFill>
                <a:latin typeface="Comic Sans MS"/>
                <a:cs typeface="Comic Sans MS"/>
              </a:rPr>
              <a:t>´</a:t>
            </a: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4498519" y="1269360"/>
            <a:ext cx="367665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spc="-5" dirty="0">
                <a:solidFill>
                  <a:srgbClr val="000080"/>
                </a:solidFill>
                <a:latin typeface="Comic Sans MS"/>
                <a:cs typeface="Comic Sans MS"/>
              </a:rPr>
              <a:t>TP</a:t>
            </a:r>
            <a:r>
              <a:rPr sz="1200" spc="5" dirty="0">
                <a:solidFill>
                  <a:srgbClr val="000080"/>
                </a:solidFill>
                <a:latin typeface="Comic Sans MS"/>
                <a:cs typeface="Comic Sans MS"/>
              </a:rPr>
              <a:t>´</a:t>
            </a: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5148071" y="1388363"/>
            <a:ext cx="422909" cy="338455"/>
          </a:xfrm>
          <a:prstGeom prst="rect">
            <a:avLst/>
          </a:prstGeom>
          <a:ln w="13550">
            <a:solidFill>
              <a:srgbClr val="000000"/>
            </a:solidFill>
          </a:ln>
        </p:spPr>
        <p:txBody>
          <a:bodyPr vert="horz" wrap="square" lIns="0" tIns="61594" rIns="0" bIns="0" rtlCol="0">
            <a:spAutoFit/>
          </a:bodyPr>
          <a:lstStyle/>
          <a:p>
            <a:pPr marL="36195">
              <a:lnSpc>
                <a:spcPct val="100000"/>
              </a:lnSpc>
              <a:spcBef>
                <a:spcPts val="484"/>
              </a:spcBef>
            </a:pP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92" name="object 92"/>
          <p:cNvGrpSpPr/>
          <p:nvPr/>
        </p:nvGrpSpPr>
        <p:grpSpPr>
          <a:xfrm>
            <a:off x="5570982" y="1487506"/>
            <a:ext cx="1823720" cy="408940"/>
            <a:chOff x="5570982" y="1487506"/>
            <a:chExt cx="1823720" cy="408940"/>
          </a:xfrm>
        </p:grpSpPr>
        <p:sp>
          <p:nvSpPr>
            <p:cNvPr id="93" name="object 93"/>
            <p:cNvSpPr/>
            <p:nvPr/>
          </p:nvSpPr>
          <p:spPr>
            <a:xfrm>
              <a:off x="6886193" y="1557528"/>
              <a:ext cx="508634" cy="0"/>
            </a:xfrm>
            <a:custGeom>
              <a:avLst/>
              <a:gdLst/>
              <a:ahLst/>
              <a:cxnLst/>
              <a:rect l="l" t="t" r="r" b="b"/>
              <a:pathLst>
                <a:path w="508634">
                  <a:moveTo>
                    <a:pt x="0" y="0"/>
                  </a:moveTo>
                  <a:lnTo>
                    <a:pt x="508254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570982" y="1557528"/>
              <a:ext cx="1654810" cy="0"/>
            </a:xfrm>
            <a:custGeom>
              <a:avLst/>
              <a:gdLst/>
              <a:ahLst/>
              <a:cxnLst/>
              <a:rect l="l" t="t" r="r" b="b"/>
              <a:pathLst>
                <a:path w="1654809">
                  <a:moveTo>
                    <a:pt x="0" y="0"/>
                  </a:moveTo>
                  <a:lnTo>
                    <a:pt x="1654301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868923" y="1769363"/>
              <a:ext cx="339090" cy="83820"/>
            </a:xfrm>
            <a:custGeom>
              <a:avLst/>
              <a:gdLst/>
              <a:ahLst/>
              <a:cxnLst/>
              <a:rect l="l" t="t" r="r" b="b"/>
              <a:pathLst>
                <a:path w="339089" h="83819">
                  <a:moveTo>
                    <a:pt x="0" y="0"/>
                  </a:moveTo>
                  <a:lnTo>
                    <a:pt x="16001" y="50292"/>
                  </a:lnTo>
                  <a:lnTo>
                    <a:pt x="59435" y="79248"/>
                  </a:lnTo>
                  <a:lnTo>
                    <a:pt x="83820" y="83820"/>
                  </a:lnTo>
                  <a:lnTo>
                    <a:pt x="111251" y="79248"/>
                  </a:lnTo>
                  <a:lnTo>
                    <a:pt x="133350" y="67817"/>
                  </a:lnTo>
                  <a:lnTo>
                    <a:pt x="153924" y="50292"/>
                  </a:lnTo>
                  <a:lnTo>
                    <a:pt x="165354" y="25145"/>
                  </a:lnTo>
                  <a:lnTo>
                    <a:pt x="169926" y="0"/>
                  </a:lnTo>
                  <a:lnTo>
                    <a:pt x="174498" y="25145"/>
                  </a:lnTo>
                  <a:lnTo>
                    <a:pt x="185928" y="50292"/>
                  </a:lnTo>
                  <a:lnTo>
                    <a:pt x="203454" y="67817"/>
                  </a:lnTo>
                  <a:lnTo>
                    <a:pt x="228600" y="79248"/>
                  </a:lnTo>
                  <a:lnTo>
                    <a:pt x="253746" y="83820"/>
                  </a:lnTo>
                  <a:lnTo>
                    <a:pt x="280416" y="79248"/>
                  </a:lnTo>
                  <a:lnTo>
                    <a:pt x="303276" y="67817"/>
                  </a:lnTo>
                  <a:lnTo>
                    <a:pt x="323850" y="50292"/>
                  </a:lnTo>
                  <a:lnTo>
                    <a:pt x="334518" y="25145"/>
                  </a:lnTo>
                  <a:lnTo>
                    <a:pt x="339090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038849" y="1557528"/>
              <a:ext cx="0" cy="212090"/>
            </a:xfrm>
            <a:custGeom>
              <a:avLst/>
              <a:gdLst/>
              <a:ahLst/>
              <a:cxnLst/>
              <a:rect l="l" t="t" r="r" b="b"/>
              <a:pathLst>
                <a:path h="212089">
                  <a:moveTo>
                    <a:pt x="0" y="0"/>
                  </a:moveTo>
                  <a:lnTo>
                    <a:pt x="0" y="211836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006845" y="1529224"/>
              <a:ext cx="60960" cy="57785"/>
            </a:xfrm>
            <a:custGeom>
              <a:avLst/>
              <a:gdLst/>
              <a:ahLst/>
              <a:cxnLst/>
              <a:rect l="l" t="t" r="r" b="b"/>
              <a:pathLst>
                <a:path w="60960" h="57784">
                  <a:moveTo>
                    <a:pt x="60794" y="17065"/>
                  </a:moveTo>
                  <a:lnTo>
                    <a:pt x="45986" y="0"/>
                  </a:lnTo>
                  <a:lnTo>
                    <a:pt x="16001" y="1633"/>
                  </a:lnTo>
                  <a:lnTo>
                    <a:pt x="2285" y="12301"/>
                  </a:lnTo>
                  <a:lnTo>
                    <a:pt x="0" y="28303"/>
                  </a:lnTo>
                  <a:lnTo>
                    <a:pt x="2285" y="44305"/>
                  </a:lnTo>
                  <a:lnTo>
                    <a:pt x="16001" y="55735"/>
                  </a:lnTo>
                  <a:lnTo>
                    <a:pt x="45617" y="57406"/>
                  </a:lnTo>
                  <a:lnTo>
                    <a:pt x="60610" y="40358"/>
                  </a:lnTo>
                  <a:lnTo>
                    <a:pt x="60794" y="170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006845" y="1529224"/>
              <a:ext cx="60960" cy="57785"/>
            </a:xfrm>
            <a:custGeom>
              <a:avLst/>
              <a:gdLst/>
              <a:ahLst/>
              <a:cxnLst/>
              <a:rect l="l" t="t" r="r" b="b"/>
              <a:pathLst>
                <a:path w="60960" h="57784">
                  <a:moveTo>
                    <a:pt x="0" y="28303"/>
                  </a:moveTo>
                  <a:lnTo>
                    <a:pt x="2285" y="12301"/>
                  </a:lnTo>
                  <a:lnTo>
                    <a:pt x="16001" y="1633"/>
                  </a:lnTo>
                  <a:lnTo>
                    <a:pt x="45986" y="0"/>
                  </a:lnTo>
                  <a:lnTo>
                    <a:pt x="60794" y="17065"/>
                  </a:lnTo>
                  <a:lnTo>
                    <a:pt x="60610" y="40358"/>
                  </a:lnTo>
                  <a:lnTo>
                    <a:pt x="45617" y="57406"/>
                  </a:lnTo>
                  <a:lnTo>
                    <a:pt x="16001" y="55735"/>
                  </a:lnTo>
                  <a:lnTo>
                    <a:pt x="2285" y="44305"/>
                  </a:lnTo>
                  <a:lnTo>
                    <a:pt x="0" y="28303"/>
                  </a:lnTo>
                  <a:close/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547103" y="1494281"/>
              <a:ext cx="339090" cy="83820"/>
            </a:xfrm>
            <a:custGeom>
              <a:avLst/>
              <a:gdLst/>
              <a:ahLst/>
              <a:cxnLst/>
              <a:rect l="l" t="t" r="r" b="b"/>
              <a:pathLst>
                <a:path w="339090" h="83819">
                  <a:moveTo>
                    <a:pt x="339090" y="83820"/>
                  </a:moveTo>
                  <a:lnTo>
                    <a:pt x="320802" y="36576"/>
                  </a:lnTo>
                  <a:lnTo>
                    <a:pt x="280416" y="4571"/>
                  </a:lnTo>
                  <a:lnTo>
                    <a:pt x="252984" y="0"/>
                  </a:lnTo>
                  <a:lnTo>
                    <a:pt x="228600" y="4571"/>
                  </a:lnTo>
                  <a:lnTo>
                    <a:pt x="203454" y="16002"/>
                  </a:lnTo>
                  <a:lnTo>
                    <a:pt x="185166" y="36576"/>
                  </a:lnTo>
                  <a:lnTo>
                    <a:pt x="174497" y="58674"/>
                  </a:lnTo>
                  <a:lnTo>
                    <a:pt x="169925" y="83820"/>
                  </a:lnTo>
                  <a:lnTo>
                    <a:pt x="165354" y="58674"/>
                  </a:lnTo>
                  <a:lnTo>
                    <a:pt x="153924" y="34290"/>
                  </a:lnTo>
                  <a:lnTo>
                    <a:pt x="133350" y="16002"/>
                  </a:lnTo>
                  <a:lnTo>
                    <a:pt x="111252" y="4571"/>
                  </a:lnTo>
                  <a:lnTo>
                    <a:pt x="83819" y="0"/>
                  </a:lnTo>
                  <a:lnTo>
                    <a:pt x="58674" y="4571"/>
                  </a:lnTo>
                  <a:lnTo>
                    <a:pt x="34290" y="16002"/>
                  </a:lnTo>
                  <a:lnTo>
                    <a:pt x="16002" y="34290"/>
                  </a:lnTo>
                  <a:lnTo>
                    <a:pt x="2286" y="58674"/>
                  </a:lnTo>
                  <a:lnTo>
                    <a:pt x="0" y="8382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461759" y="1557527"/>
              <a:ext cx="508634" cy="0"/>
            </a:xfrm>
            <a:custGeom>
              <a:avLst/>
              <a:gdLst/>
              <a:ahLst/>
              <a:cxnLst/>
              <a:rect l="l" t="t" r="r" b="b"/>
              <a:pathLst>
                <a:path w="508634">
                  <a:moveTo>
                    <a:pt x="0" y="0"/>
                  </a:moveTo>
                  <a:lnTo>
                    <a:pt x="508254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717030" y="1557527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5">
                  <a:moveTo>
                    <a:pt x="0" y="0"/>
                  </a:moveTo>
                  <a:lnTo>
                    <a:pt x="0" y="338328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2" name="object 102"/>
          <p:cNvGrpSpPr/>
          <p:nvPr/>
        </p:nvGrpSpPr>
        <p:grpSpPr>
          <a:xfrm>
            <a:off x="5862148" y="1932514"/>
            <a:ext cx="353060" cy="302895"/>
            <a:chOff x="5862148" y="1932514"/>
            <a:chExt cx="353060" cy="302895"/>
          </a:xfrm>
        </p:grpSpPr>
        <p:sp>
          <p:nvSpPr>
            <p:cNvPr id="103" name="object 103"/>
            <p:cNvSpPr/>
            <p:nvPr/>
          </p:nvSpPr>
          <p:spPr>
            <a:xfrm>
              <a:off x="5868923" y="1939290"/>
              <a:ext cx="339090" cy="83185"/>
            </a:xfrm>
            <a:custGeom>
              <a:avLst/>
              <a:gdLst/>
              <a:ahLst/>
              <a:cxnLst/>
              <a:rect l="l" t="t" r="r" b="b"/>
              <a:pathLst>
                <a:path w="339089" h="83185">
                  <a:moveTo>
                    <a:pt x="0" y="83057"/>
                  </a:moveTo>
                  <a:lnTo>
                    <a:pt x="16001" y="33527"/>
                  </a:lnTo>
                  <a:lnTo>
                    <a:pt x="59435" y="4571"/>
                  </a:lnTo>
                  <a:lnTo>
                    <a:pt x="83820" y="0"/>
                  </a:lnTo>
                  <a:lnTo>
                    <a:pt x="111251" y="4571"/>
                  </a:lnTo>
                  <a:lnTo>
                    <a:pt x="133350" y="15239"/>
                  </a:lnTo>
                  <a:lnTo>
                    <a:pt x="153924" y="33527"/>
                  </a:lnTo>
                  <a:lnTo>
                    <a:pt x="165354" y="58673"/>
                  </a:lnTo>
                  <a:lnTo>
                    <a:pt x="169926" y="83057"/>
                  </a:lnTo>
                  <a:lnTo>
                    <a:pt x="174498" y="58673"/>
                  </a:lnTo>
                  <a:lnTo>
                    <a:pt x="185928" y="33527"/>
                  </a:lnTo>
                  <a:lnTo>
                    <a:pt x="203454" y="15239"/>
                  </a:lnTo>
                  <a:lnTo>
                    <a:pt x="228600" y="4571"/>
                  </a:lnTo>
                  <a:lnTo>
                    <a:pt x="253746" y="0"/>
                  </a:lnTo>
                  <a:lnTo>
                    <a:pt x="280416" y="4571"/>
                  </a:lnTo>
                  <a:lnTo>
                    <a:pt x="303276" y="15239"/>
                  </a:lnTo>
                  <a:lnTo>
                    <a:pt x="323850" y="33527"/>
                  </a:lnTo>
                  <a:lnTo>
                    <a:pt x="334518" y="58673"/>
                  </a:lnTo>
                  <a:lnTo>
                    <a:pt x="339090" y="83057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038849" y="2022347"/>
              <a:ext cx="0" cy="212725"/>
            </a:xfrm>
            <a:custGeom>
              <a:avLst/>
              <a:gdLst/>
              <a:ahLst/>
              <a:cxnLst/>
              <a:rect l="l" t="t" r="r" b="b"/>
              <a:pathLst>
                <a:path h="212725">
                  <a:moveTo>
                    <a:pt x="0" y="212598"/>
                  </a:moveTo>
                  <a:lnTo>
                    <a:pt x="0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5" name="object 105"/>
          <p:cNvSpPr txBox="1"/>
          <p:nvPr/>
        </p:nvSpPr>
        <p:spPr>
          <a:xfrm>
            <a:off x="5853935" y="1269360"/>
            <a:ext cx="370205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200" spc="-5" dirty="0">
                <a:solidFill>
                  <a:srgbClr val="000080"/>
                </a:solidFill>
                <a:latin typeface="Comic Sans MS"/>
                <a:cs typeface="Comic Sans MS"/>
              </a:rPr>
              <a:t>P</a:t>
            </a:r>
            <a:r>
              <a:rPr sz="120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8199120" y="1388363"/>
            <a:ext cx="422909" cy="338455"/>
          </a:xfrm>
          <a:prstGeom prst="rect">
            <a:avLst/>
          </a:prstGeom>
          <a:ln w="13550">
            <a:solidFill>
              <a:srgbClr val="000000"/>
            </a:solidFill>
          </a:ln>
        </p:spPr>
        <p:txBody>
          <a:bodyPr vert="horz" wrap="square" lIns="0" tIns="61594" rIns="0" bIns="0" rtlCol="0">
            <a:spAutoFit/>
          </a:bodyPr>
          <a:lstStyle/>
          <a:p>
            <a:pPr marL="34290">
              <a:lnSpc>
                <a:spcPct val="100000"/>
              </a:lnSpc>
              <a:spcBef>
                <a:spcPts val="484"/>
              </a:spcBef>
            </a:pPr>
            <a:r>
              <a:rPr sz="1200" spc="-1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6525252" y="1269359"/>
            <a:ext cx="381635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spc="5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200" spc="-20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200" spc="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108" name="object 108"/>
          <p:cNvGrpSpPr/>
          <p:nvPr/>
        </p:nvGrpSpPr>
        <p:grpSpPr>
          <a:xfrm>
            <a:off x="750570" y="2879220"/>
            <a:ext cx="405130" cy="403225"/>
            <a:chOff x="750570" y="2879220"/>
            <a:chExt cx="405130" cy="403225"/>
          </a:xfrm>
        </p:grpSpPr>
        <p:sp>
          <p:nvSpPr>
            <p:cNvPr id="109" name="object 109"/>
            <p:cNvSpPr/>
            <p:nvPr/>
          </p:nvSpPr>
          <p:spPr>
            <a:xfrm>
              <a:off x="762000" y="2890650"/>
              <a:ext cx="382270" cy="380365"/>
            </a:xfrm>
            <a:custGeom>
              <a:avLst/>
              <a:gdLst/>
              <a:ahLst/>
              <a:cxnLst/>
              <a:rect l="l" t="t" r="r" b="b"/>
              <a:pathLst>
                <a:path w="382269" h="380364">
                  <a:moveTo>
                    <a:pt x="381762" y="190115"/>
                  </a:moveTo>
                  <a:lnTo>
                    <a:pt x="377190" y="149729"/>
                  </a:lnTo>
                  <a:lnTo>
                    <a:pt x="362033" y="105551"/>
                  </a:lnTo>
                  <a:lnTo>
                    <a:pt x="337739" y="68068"/>
                  </a:lnTo>
                  <a:lnTo>
                    <a:pt x="305993" y="38025"/>
                  </a:lnTo>
                  <a:lnTo>
                    <a:pt x="268481" y="16169"/>
                  </a:lnTo>
                  <a:lnTo>
                    <a:pt x="226888" y="3246"/>
                  </a:lnTo>
                  <a:lnTo>
                    <a:pt x="182901" y="0"/>
                  </a:lnTo>
                  <a:lnTo>
                    <a:pt x="138205" y="7177"/>
                  </a:lnTo>
                  <a:lnTo>
                    <a:pt x="94488" y="25523"/>
                  </a:lnTo>
                  <a:lnTo>
                    <a:pt x="63245" y="48383"/>
                  </a:lnTo>
                  <a:lnTo>
                    <a:pt x="35814" y="77339"/>
                  </a:lnTo>
                  <a:lnTo>
                    <a:pt x="17525" y="113153"/>
                  </a:lnTo>
                  <a:lnTo>
                    <a:pt x="3809" y="149729"/>
                  </a:lnTo>
                  <a:lnTo>
                    <a:pt x="0" y="190115"/>
                  </a:lnTo>
                  <a:lnTo>
                    <a:pt x="3810" y="230501"/>
                  </a:lnTo>
                  <a:lnTo>
                    <a:pt x="17526" y="267077"/>
                  </a:lnTo>
                  <a:lnTo>
                    <a:pt x="35814" y="302891"/>
                  </a:lnTo>
                  <a:lnTo>
                    <a:pt x="63246" y="332609"/>
                  </a:lnTo>
                  <a:lnTo>
                    <a:pt x="94488" y="354707"/>
                  </a:lnTo>
                  <a:lnTo>
                    <a:pt x="138122" y="372984"/>
                  </a:lnTo>
                  <a:lnTo>
                    <a:pt x="182785" y="380195"/>
                  </a:lnTo>
                  <a:lnTo>
                    <a:pt x="226778" y="377042"/>
                  </a:lnTo>
                  <a:lnTo>
                    <a:pt x="268400" y="364232"/>
                  </a:lnTo>
                  <a:lnTo>
                    <a:pt x="305952" y="342468"/>
                  </a:lnTo>
                  <a:lnTo>
                    <a:pt x="337734" y="312455"/>
                  </a:lnTo>
                  <a:lnTo>
                    <a:pt x="362046" y="274898"/>
                  </a:lnTo>
                  <a:lnTo>
                    <a:pt x="377190" y="230501"/>
                  </a:lnTo>
                  <a:lnTo>
                    <a:pt x="381762" y="190115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762000" y="2890650"/>
              <a:ext cx="382270" cy="380365"/>
            </a:xfrm>
            <a:custGeom>
              <a:avLst/>
              <a:gdLst/>
              <a:ahLst/>
              <a:cxnLst/>
              <a:rect l="l" t="t" r="r" b="b"/>
              <a:pathLst>
                <a:path w="382269" h="380364">
                  <a:moveTo>
                    <a:pt x="0" y="190115"/>
                  </a:moveTo>
                  <a:lnTo>
                    <a:pt x="3809" y="149729"/>
                  </a:lnTo>
                  <a:lnTo>
                    <a:pt x="17525" y="113153"/>
                  </a:lnTo>
                  <a:lnTo>
                    <a:pt x="35814" y="77339"/>
                  </a:lnTo>
                  <a:lnTo>
                    <a:pt x="63245" y="48383"/>
                  </a:lnTo>
                  <a:lnTo>
                    <a:pt x="94488" y="25523"/>
                  </a:lnTo>
                  <a:lnTo>
                    <a:pt x="138205" y="7177"/>
                  </a:lnTo>
                  <a:lnTo>
                    <a:pt x="182901" y="0"/>
                  </a:lnTo>
                  <a:lnTo>
                    <a:pt x="226888" y="3246"/>
                  </a:lnTo>
                  <a:lnTo>
                    <a:pt x="268481" y="16169"/>
                  </a:lnTo>
                  <a:lnTo>
                    <a:pt x="305993" y="38025"/>
                  </a:lnTo>
                  <a:lnTo>
                    <a:pt x="337739" y="68068"/>
                  </a:lnTo>
                  <a:lnTo>
                    <a:pt x="362033" y="105551"/>
                  </a:lnTo>
                  <a:lnTo>
                    <a:pt x="377190" y="149729"/>
                  </a:lnTo>
                  <a:lnTo>
                    <a:pt x="381762" y="190115"/>
                  </a:lnTo>
                  <a:lnTo>
                    <a:pt x="377190" y="230501"/>
                  </a:lnTo>
                  <a:lnTo>
                    <a:pt x="362046" y="274898"/>
                  </a:lnTo>
                  <a:lnTo>
                    <a:pt x="337734" y="312455"/>
                  </a:lnTo>
                  <a:lnTo>
                    <a:pt x="305952" y="342468"/>
                  </a:lnTo>
                  <a:lnTo>
                    <a:pt x="268400" y="364232"/>
                  </a:lnTo>
                  <a:lnTo>
                    <a:pt x="226778" y="377042"/>
                  </a:lnTo>
                  <a:lnTo>
                    <a:pt x="182785" y="380195"/>
                  </a:lnTo>
                  <a:lnTo>
                    <a:pt x="138122" y="372984"/>
                  </a:lnTo>
                  <a:lnTo>
                    <a:pt x="94488" y="354707"/>
                  </a:lnTo>
                  <a:lnTo>
                    <a:pt x="63246" y="332609"/>
                  </a:lnTo>
                  <a:lnTo>
                    <a:pt x="35814" y="302891"/>
                  </a:lnTo>
                  <a:lnTo>
                    <a:pt x="17526" y="267077"/>
                  </a:lnTo>
                  <a:lnTo>
                    <a:pt x="3810" y="230501"/>
                  </a:lnTo>
                  <a:lnTo>
                    <a:pt x="0" y="190115"/>
                  </a:lnTo>
                  <a:close/>
                </a:path>
              </a:pathLst>
            </a:custGeom>
            <a:ln w="22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1" name="object 111"/>
          <p:cNvSpPr txBox="1"/>
          <p:nvPr/>
        </p:nvSpPr>
        <p:spPr>
          <a:xfrm>
            <a:off x="871226" y="2921665"/>
            <a:ext cx="165735" cy="2959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25" dirty="0">
                <a:latin typeface="Comic Sans MS"/>
                <a:cs typeface="Comic Sans MS"/>
              </a:rPr>
              <a:t>59</a:t>
            </a:r>
            <a:endParaRPr sz="850">
              <a:latin typeface="Comic Sans MS"/>
              <a:cs typeface="Comic Sans MS"/>
            </a:endParaRPr>
          </a:p>
          <a:p>
            <a:pPr marL="36830">
              <a:lnSpc>
                <a:spcPct val="100000"/>
              </a:lnSpc>
              <a:spcBef>
                <a:spcPts val="45"/>
              </a:spcBef>
            </a:pPr>
            <a:r>
              <a:rPr sz="850" spc="15" dirty="0">
                <a:latin typeface="Comic Sans MS"/>
                <a:cs typeface="Comic Sans MS"/>
              </a:rPr>
              <a:t>N</a:t>
            </a:r>
            <a:endParaRPr sz="850">
              <a:latin typeface="Comic Sans MS"/>
              <a:cs typeface="Comic Sans MS"/>
            </a:endParaRPr>
          </a:p>
        </p:txBody>
      </p:sp>
      <p:grpSp>
        <p:nvGrpSpPr>
          <p:cNvPr id="112" name="object 112"/>
          <p:cNvGrpSpPr/>
          <p:nvPr/>
        </p:nvGrpSpPr>
        <p:grpSpPr>
          <a:xfrm>
            <a:off x="608158" y="2884252"/>
            <a:ext cx="685165" cy="203835"/>
            <a:chOff x="608158" y="2884252"/>
            <a:chExt cx="685165" cy="203835"/>
          </a:xfrm>
        </p:grpSpPr>
        <p:sp>
          <p:nvSpPr>
            <p:cNvPr id="113" name="object 113"/>
            <p:cNvSpPr/>
            <p:nvPr/>
          </p:nvSpPr>
          <p:spPr>
            <a:xfrm>
              <a:off x="614934" y="2891027"/>
              <a:ext cx="147320" cy="189865"/>
            </a:xfrm>
            <a:custGeom>
              <a:avLst/>
              <a:gdLst/>
              <a:ahLst/>
              <a:cxnLst/>
              <a:rect l="l" t="t" r="r" b="b"/>
              <a:pathLst>
                <a:path w="147320" h="189864">
                  <a:moveTo>
                    <a:pt x="0" y="0"/>
                  </a:moveTo>
                  <a:lnTo>
                    <a:pt x="0" y="189738"/>
                  </a:lnTo>
                  <a:lnTo>
                    <a:pt x="147066" y="189738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143762" y="3080765"/>
              <a:ext cx="149860" cy="0"/>
            </a:xfrm>
            <a:custGeom>
              <a:avLst/>
              <a:gdLst/>
              <a:ahLst/>
              <a:cxnLst/>
              <a:rect l="l" t="t" r="r" b="b"/>
              <a:pathLst>
                <a:path w="149859">
                  <a:moveTo>
                    <a:pt x="0" y="0"/>
                  </a:moveTo>
                  <a:lnTo>
                    <a:pt x="149351" y="0"/>
                  </a:lnTo>
                </a:path>
              </a:pathLst>
            </a:custGeom>
            <a:ln w="13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5" name="object 115"/>
          <p:cNvGrpSpPr/>
          <p:nvPr/>
        </p:nvGrpSpPr>
        <p:grpSpPr>
          <a:xfrm>
            <a:off x="3231769" y="3488562"/>
            <a:ext cx="4099560" cy="2969260"/>
            <a:chOff x="3231769" y="3488562"/>
            <a:chExt cx="4099560" cy="2969260"/>
          </a:xfrm>
        </p:grpSpPr>
        <p:sp>
          <p:nvSpPr>
            <p:cNvPr id="116" name="object 116"/>
            <p:cNvSpPr/>
            <p:nvPr/>
          </p:nvSpPr>
          <p:spPr>
            <a:xfrm>
              <a:off x="3931920" y="3794760"/>
              <a:ext cx="1179195" cy="440690"/>
            </a:xfrm>
            <a:custGeom>
              <a:avLst/>
              <a:gdLst/>
              <a:ahLst/>
              <a:cxnLst/>
              <a:rect l="l" t="t" r="r" b="b"/>
              <a:pathLst>
                <a:path w="1179195" h="440689">
                  <a:moveTo>
                    <a:pt x="0" y="0"/>
                  </a:moveTo>
                  <a:lnTo>
                    <a:pt x="0" y="294894"/>
                  </a:lnTo>
                  <a:lnTo>
                    <a:pt x="7620" y="338328"/>
                  </a:lnTo>
                  <a:lnTo>
                    <a:pt x="27432" y="381000"/>
                  </a:lnTo>
                  <a:lnTo>
                    <a:pt x="58674" y="413004"/>
                  </a:lnTo>
                  <a:lnTo>
                    <a:pt x="102107" y="432054"/>
                  </a:lnTo>
                  <a:lnTo>
                    <a:pt x="145542" y="440436"/>
                  </a:lnTo>
                  <a:lnTo>
                    <a:pt x="192024" y="432054"/>
                  </a:lnTo>
                  <a:lnTo>
                    <a:pt x="231648" y="413004"/>
                  </a:lnTo>
                  <a:lnTo>
                    <a:pt x="266700" y="381000"/>
                  </a:lnTo>
                  <a:lnTo>
                    <a:pt x="286512" y="338328"/>
                  </a:lnTo>
                  <a:lnTo>
                    <a:pt x="294894" y="294894"/>
                  </a:lnTo>
                  <a:lnTo>
                    <a:pt x="302514" y="338328"/>
                  </a:lnTo>
                  <a:lnTo>
                    <a:pt x="322326" y="381000"/>
                  </a:lnTo>
                  <a:lnTo>
                    <a:pt x="353568" y="413004"/>
                  </a:lnTo>
                  <a:lnTo>
                    <a:pt x="397001" y="432054"/>
                  </a:lnTo>
                  <a:lnTo>
                    <a:pt x="439673" y="440436"/>
                  </a:lnTo>
                  <a:lnTo>
                    <a:pt x="486918" y="432054"/>
                  </a:lnTo>
                  <a:lnTo>
                    <a:pt x="526542" y="413004"/>
                  </a:lnTo>
                  <a:lnTo>
                    <a:pt x="561594" y="381000"/>
                  </a:lnTo>
                  <a:lnTo>
                    <a:pt x="581406" y="338328"/>
                  </a:lnTo>
                  <a:lnTo>
                    <a:pt x="589026" y="294894"/>
                  </a:lnTo>
                  <a:lnTo>
                    <a:pt x="597407" y="338328"/>
                  </a:lnTo>
                  <a:lnTo>
                    <a:pt x="616457" y="381000"/>
                  </a:lnTo>
                  <a:lnTo>
                    <a:pt x="648462" y="413004"/>
                  </a:lnTo>
                  <a:lnTo>
                    <a:pt x="691134" y="432054"/>
                  </a:lnTo>
                  <a:lnTo>
                    <a:pt x="734568" y="440436"/>
                  </a:lnTo>
                  <a:lnTo>
                    <a:pt x="781812" y="432054"/>
                  </a:lnTo>
                  <a:lnTo>
                    <a:pt x="821436" y="413004"/>
                  </a:lnTo>
                  <a:lnTo>
                    <a:pt x="856488" y="381000"/>
                  </a:lnTo>
                  <a:lnTo>
                    <a:pt x="876300" y="338328"/>
                  </a:lnTo>
                  <a:lnTo>
                    <a:pt x="883920" y="294894"/>
                  </a:lnTo>
                  <a:lnTo>
                    <a:pt x="891540" y="338328"/>
                  </a:lnTo>
                  <a:lnTo>
                    <a:pt x="911352" y="381000"/>
                  </a:lnTo>
                  <a:lnTo>
                    <a:pt x="942594" y="413004"/>
                  </a:lnTo>
                  <a:lnTo>
                    <a:pt x="986028" y="432054"/>
                  </a:lnTo>
                  <a:lnTo>
                    <a:pt x="1029462" y="440436"/>
                  </a:lnTo>
                  <a:lnTo>
                    <a:pt x="1076706" y="432054"/>
                  </a:lnTo>
                  <a:lnTo>
                    <a:pt x="1115568" y="413004"/>
                  </a:lnTo>
                  <a:lnTo>
                    <a:pt x="1151382" y="381000"/>
                  </a:lnTo>
                  <a:lnTo>
                    <a:pt x="1171194" y="338328"/>
                  </a:lnTo>
                  <a:lnTo>
                    <a:pt x="1178814" y="294894"/>
                  </a:lnTo>
                  <a:lnTo>
                    <a:pt x="1178814" y="0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243834" y="3500627"/>
              <a:ext cx="0" cy="589280"/>
            </a:xfrm>
            <a:custGeom>
              <a:avLst/>
              <a:gdLst/>
              <a:ahLst/>
              <a:cxnLst/>
              <a:rect l="l" t="t" r="r" b="b"/>
              <a:pathLst>
                <a:path h="589279">
                  <a:moveTo>
                    <a:pt x="0" y="0"/>
                  </a:moveTo>
                  <a:lnTo>
                    <a:pt x="0" y="589026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243834" y="3794759"/>
              <a:ext cx="688340" cy="0"/>
            </a:xfrm>
            <a:custGeom>
              <a:avLst/>
              <a:gdLst/>
              <a:ahLst/>
              <a:cxnLst/>
              <a:rect l="l" t="t" r="r" b="b"/>
              <a:pathLst>
                <a:path w="688339">
                  <a:moveTo>
                    <a:pt x="393192" y="0"/>
                  </a:moveTo>
                  <a:lnTo>
                    <a:pt x="0" y="0"/>
                  </a:lnTo>
                </a:path>
                <a:path w="688339">
                  <a:moveTo>
                    <a:pt x="393192" y="0"/>
                  </a:moveTo>
                  <a:lnTo>
                    <a:pt x="688086" y="0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994653" y="3685031"/>
              <a:ext cx="589915" cy="146050"/>
            </a:xfrm>
            <a:custGeom>
              <a:avLst/>
              <a:gdLst/>
              <a:ahLst/>
              <a:cxnLst/>
              <a:rect l="l" t="t" r="r" b="b"/>
              <a:pathLst>
                <a:path w="589915" h="146050">
                  <a:moveTo>
                    <a:pt x="589788" y="145542"/>
                  </a:moveTo>
                  <a:lnTo>
                    <a:pt x="581405" y="102108"/>
                  </a:lnTo>
                  <a:lnTo>
                    <a:pt x="558545" y="58674"/>
                  </a:lnTo>
                  <a:lnTo>
                    <a:pt x="526541" y="27432"/>
                  </a:lnTo>
                  <a:lnTo>
                    <a:pt x="487680" y="7620"/>
                  </a:lnTo>
                  <a:lnTo>
                    <a:pt x="440436" y="0"/>
                  </a:lnTo>
                  <a:lnTo>
                    <a:pt x="397002" y="7620"/>
                  </a:lnTo>
                  <a:lnTo>
                    <a:pt x="353567" y="27432"/>
                  </a:lnTo>
                  <a:lnTo>
                    <a:pt x="322326" y="58674"/>
                  </a:lnTo>
                  <a:lnTo>
                    <a:pt x="302513" y="102108"/>
                  </a:lnTo>
                  <a:lnTo>
                    <a:pt x="294894" y="145542"/>
                  </a:lnTo>
                  <a:lnTo>
                    <a:pt x="287273" y="98298"/>
                  </a:lnTo>
                  <a:lnTo>
                    <a:pt x="267462" y="58674"/>
                  </a:lnTo>
                  <a:lnTo>
                    <a:pt x="231647" y="27432"/>
                  </a:lnTo>
                  <a:lnTo>
                    <a:pt x="192786" y="3810"/>
                  </a:lnTo>
                  <a:lnTo>
                    <a:pt x="145542" y="0"/>
                  </a:lnTo>
                  <a:lnTo>
                    <a:pt x="102107" y="3810"/>
                  </a:lnTo>
                  <a:lnTo>
                    <a:pt x="59436" y="27432"/>
                  </a:lnTo>
                  <a:lnTo>
                    <a:pt x="27431" y="58674"/>
                  </a:lnTo>
                  <a:lnTo>
                    <a:pt x="3809" y="98298"/>
                  </a:lnTo>
                  <a:lnTo>
                    <a:pt x="0" y="145542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845301" y="3794760"/>
              <a:ext cx="885190" cy="0"/>
            </a:xfrm>
            <a:custGeom>
              <a:avLst/>
              <a:gdLst/>
              <a:ahLst/>
              <a:cxnLst/>
              <a:rect l="l" t="t" r="r" b="b"/>
              <a:pathLst>
                <a:path w="885190">
                  <a:moveTo>
                    <a:pt x="0" y="0"/>
                  </a:moveTo>
                  <a:lnTo>
                    <a:pt x="884682" y="0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110733" y="3794759"/>
              <a:ext cx="734695" cy="0"/>
            </a:xfrm>
            <a:custGeom>
              <a:avLst/>
              <a:gdLst/>
              <a:ahLst/>
              <a:cxnLst/>
              <a:rect l="l" t="t" r="r" b="b"/>
              <a:pathLst>
                <a:path w="734695">
                  <a:moveTo>
                    <a:pt x="0" y="0"/>
                  </a:moveTo>
                  <a:lnTo>
                    <a:pt x="734568" y="0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6729984" y="3794759"/>
              <a:ext cx="443865" cy="0"/>
            </a:xfrm>
            <a:custGeom>
              <a:avLst/>
              <a:gdLst/>
              <a:ahLst/>
              <a:cxnLst/>
              <a:rect l="l" t="t" r="r" b="b"/>
              <a:pathLst>
                <a:path w="443865">
                  <a:moveTo>
                    <a:pt x="0" y="0"/>
                  </a:moveTo>
                  <a:lnTo>
                    <a:pt x="443484" y="0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7173467" y="3500627"/>
              <a:ext cx="146050" cy="589280"/>
            </a:xfrm>
            <a:custGeom>
              <a:avLst/>
              <a:gdLst/>
              <a:ahLst/>
              <a:cxnLst/>
              <a:rect l="l" t="t" r="r" b="b"/>
              <a:pathLst>
                <a:path w="146050" h="589279">
                  <a:moveTo>
                    <a:pt x="145542" y="0"/>
                  </a:moveTo>
                  <a:lnTo>
                    <a:pt x="0" y="0"/>
                  </a:lnTo>
                  <a:lnTo>
                    <a:pt x="0" y="589026"/>
                  </a:lnTo>
                  <a:lnTo>
                    <a:pt x="145542" y="589026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7244334" y="3571493"/>
              <a:ext cx="74930" cy="443865"/>
            </a:xfrm>
            <a:custGeom>
              <a:avLst/>
              <a:gdLst/>
              <a:ahLst/>
              <a:cxnLst/>
              <a:rect l="l" t="t" r="r" b="b"/>
              <a:pathLst>
                <a:path w="74929" h="443864">
                  <a:moveTo>
                    <a:pt x="74675" y="0"/>
                  </a:moveTo>
                  <a:lnTo>
                    <a:pt x="0" y="0"/>
                  </a:lnTo>
                  <a:lnTo>
                    <a:pt x="0" y="443484"/>
                  </a:lnTo>
                  <a:lnTo>
                    <a:pt x="74675" y="443484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6289548" y="3794760"/>
              <a:ext cx="0" cy="589280"/>
            </a:xfrm>
            <a:custGeom>
              <a:avLst/>
              <a:gdLst/>
              <a:ahLst/>
              <a:cxnLst/>
              <a:rect l="l" t="t" r="r" b="b"/>
              <a:pathLst>
                <a:path h="589279">
                  <a:moveTo>
                    <a:pt x="0" y="0"/>
                  </a:moveTo>
                  <a:lnTo>
                    <a:pt x="0" y="589026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931920" y="4529327"/>
              <a:ext cx="1179195" cy="443865"/>
            </a:xfrm>
            <a:custGeom>
              <a:avLst/>
              <a:gdLst/>
              <a:ahLst/>
              <a:cxnLst/>
              <a:rect l="l" t="t" r="r" b="b"/>
              <a:pathLst>
                <a:path w="1179195" h="443864">
                  <a:moveTo>
                    <a:pt x="0" y="443484"/>
                  </a:moveTo>
                  <a:lnTo>
                    <a:pt x="0" y="149352"/>
                  </a:lnTo>
                  <a:lnTo>
                    <a:pt x="7620" y="102108"/>
                  </a:lnTo>
                  <a:lnTo>
                    <a:pt x="27431" y="63246"/>
                  </a:lnTo>
                  <a:lnTo>
                    <a:pt x="58673" y="27432"/>
                  </a:lnTo>
                  <a:lnTo>
                    <a:pt x="102107" y="7619"/>
                  </a:lnTo>
                  <a:lnTo>
                    <a:pt x="145542" y="0"/>
                  </a:lnTo>
                  <a:lnTo>
                    <a:pt x="192023" y="7619"/>
                  </a:lnTo>
                  <a:lnTo>
                    <a:pt x="231648" y="27432"/>
                  </a:lnTo>
                  <a:lnTo>
                    <a:pt x="266699" y="63246"/>
                  </a:lnTo>
                  <a:lnTo>
                    <a:pt x="286512" y="102108"/>
                  </a:lnTo>
                  <a:lnTo>
                    <a:pt x="294894" y="149352"/>
                  </a:lnTo>
                  <a:lnTo>
                    <a:pt x="302514" y="102108"/>
                  </a:lnTo>
                  <a:lnTo>
                    <a:pt x="322325" y="63246"/>
                  </a:lnTo>
                  <a:lnTo>
                    <a:pt x="353567" y="27432"/>
                  </a:lnTo>
                  <a:lnTo>
                    <a:pt x="397001" y="7619"/>
                  </a:lnTo>
                  <a:lnTo>
                    <a:pt x="439673" y="0"/>
                  </a:lnTo>
                  <a:lnTo>
                    <a:pt x="486918" y="7619"/>
                  </a:lnTo>
                  <a:lnTo>
                    <a:pt x="526542" y="27432"/>
                  </a:lnTo>
                  <a:lnTo>
                    <a:pt x="561594" y="63246"/>
                  </a:lnTo>
                  <a:lnTo>
                    <a:pt x="581406" y="102108"/>
                  </a:lnTo>
                  <a:lnTo>
                    <a:pt x="589026" y="149352"/>
                  </a:lnTo>
                  <a:lnTo>
                    <a:pt x="597407" y="102108"/>
                  </a:lnTo>
                  <a:lnTo>
                    <a:pt x="616457" y="63246"/>
                  </a:lnTo>
                  <a:lnTo>
                    <a:pt x="648462" y="27432"/>
                  </a:lnTo>
                  <a:lnTo>
                    <a:pt x="691134" y="7619"/>
                  </a:lnTo>
                  <a:lnTo>
                    <a:pt x="734568" y="0"/>
                  </a:lnTo>
                  <a:lnTo>
                    <a:pt x="781812" y="7619"/>
                  </a:lnTo>
                  <a:lnTo>
                    <a:pt x="821436" y="27432"/>
                  </a:lnTo>
                  <a:lnTo>
                    <a:pt x="856488" y="63246"/>
                  </a:lnTo>
                  <a:lnTo>
                    <a:pt x="876300" y="102108"/>
                  </a:lnTo>
                  <a:lnTo>
                    <a:pt x="883920" y="149352"/>
                  </a:lnTo>
                  <a:lnTo>
                    <a:pt x="891540" y="102108"/>
                  </a:lnTo>
                  <a:lnTo>
                    <a:pt x="911352" y="63246"/>
                  </a:lnTo>
                  <a:lnTo>
                    <a:pt x="942594" y="27432"/>
                  </a:lnTo>
                  <a:lnTo>
                    <a:pt x="986028" y="7619"/>
                  </a:lnTo>
                  <a:lnTo>
                    <a:pt x="1029462" y="0"/>
                  </a:lnTo>
                  <a:lnTo>
                    <a:pt x="1076706" y="7619"/>
                  </a:lnTo>
                  <a:lnTo>
                    <a:pt x="1115568" y="27432"/>
                  </a:lnTo>
                  <a:lnTo>
                    <a:pt x="1151382" y="63246"/>
                  </a:lnTo>
                  <a:lnTo>
                    <a:pt x="1171194" y="102108"/>
                  </a:lnTo>
                  <a:lnTo>
                    <a:pt x="1178814" y="149352"/>
                  </a:lnTo>
                  <a:lnTo>
                    <a:pt x="1178814" y="443484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243834" y="4678679"/>
              <a:ext cx="0" cy="589280"/>
            </a:xfrm>
            <a:custGeom>
              <a:avLst/>
              <a:gdLst/>
              <a:ahLst/>
              <a:cxnLst/>
              <a:rect l="l" t="t" r="r" b="b"/>
              <a:pathLst>
                <a:path h="589279">
                  <a:moveTo>
                    <a:pt x="0" y="0"/>
                  </a:moveTo>
                  <a:lnTo>
                    <a:pt x="0" y="589025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3243834" y="4972811"/>
              <a:ext cx="688340" cy="1473200"/>
            </a:xfrm>
            <a:custGeom>
              <a:avLst/>
              <a:gdLst/>
              <a:ahLst/>
              <a:cxnLst/>
              <a:rect l="l" t="t" r="r" b="b"/>
              <a:pathLst>
                <a:path w="688339" h="1473200">
                  <a:moveTo>
                    <a:pt x="393192" y="0"/>
                  </a:moveTo>
                  <a:lnTo>
                    <a:pt x="0" y="0"/>
                  </a:lnTo>
                </a:path>
                <a:path w="688339" h="1473200">
                  <a:moveTo>
                    <a:pt x="393192" y="0"/>
                  </a:moveTo>
                  <a:lnTo>
                    <a:pt x="688086" y="0"/>
                  </a:lnTo>
                  <a:lnTo>
                    <a:pt x="688086" y="1472946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110733" y="4972811"/>
              <a:ext cx="0" cy="1473200"/>
            </a:xfrm>
            <a:custGeom>
              <a:avLst/>
              <a:gdLst/>
              <a:ahLst/>
              <a:cxnLst/>
              <a:rect l="l" t="t" r="r" b="b"/>
              <a:pathLst>
                <a:path h="1473200">
                  <a:moveTo>
                    <a:pt x="0" y="0"/>
                  </a:moveTo>
                  <a:lnTo>
                    <a:pt x="0" y="1472946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226813" y="5444489"/>
              <a:ext cx="589280" cy="235585"/>
            </a:xfrm>
            <a:custGeom>
              <a:avLst/>
              <a:gdLst/>
              <a:ahLst/>
              <a:cxnLst/>
              <a:rect l="l" t="t" r="r" b="b"/>
              <a:pathLst>
                <a:path w="589279" h="235585">
                  <a:moveTo>
                    <a:pt x="0" y="117348"/>
                  </a:moveTo>
                  <a:lnTo>
                    <a:pt x="46481" y="0"/>
                  </a:lnTo>
                  <a:lnTo>
                    <a:pt x="144779" y="235458"/>
                  </a:lnTo>
                  <a:lnTo>
                    <a:pt x="243078" y="0"/>
                  </a:lnTo>
                  <a:lnTo>
                    <a:pt x="341376" y="235458"/>
                  </a:lnTo>
                  <a:lnTo>
                    <a:pt x="439673" y="0"/>
                  </a:lnTo>
                  <a:lnTo>
                    <a:pt x="537972" y="235458"/>
                  </a:lnTo>
                  <a:lnTo>
                    <a:pt x="589026" y="117348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815840" y="5561837"/>
              <a:ext cx="295275" cy="0"/>
            </a:xfrm>
            <a:custGeom>
              <a:avLst/>
              <a:gdLst/>
              <a:ahLst/>
              <a:cxnLst/>
              <a:rect l="l" t="t" r="r" b="b"/>
              <a:pathLst>
                <a:path w="295275">
                  <a:moveTo>
                    <a:pt x="0" y="0"/>
                  </a:moveTo>
                  <a:lnTo>
                    <a:pt x="294894" y="0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3931919" y="5561837"/>
              <a:ext cx="295275" cy="0"/>
            </a:xfrm>
            <a:custGeom>
              <a:avLst/>
              <a:gdLst/>
              <a:ahLst/>
              <a:cxnLst/>
              <a:rect l="l" t="t" r="r" b="b"/>
              <a:pathLst>
                <a:path w="295275">
                  <a:moveTo>
                    <a:pt x="294893" y="0"/>
                  </a:moveTo>
                  <a:lnTo>
                    <a:pt x="0" y="0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3" name="object 1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44090" y="5495194"/>
              <a:ext cx="133286" cy="134048"/>
            </a:xfrm>
            <a:prstGeom prst="rect">
              <a:avLst/>
            </a:prstGeom>
          </p:spPr>
        </p:pic>
        <p:sp>
          <p:nvSpPr>
            <p:cNvPr id="134" name="object 134"/>
            <p:cNvSpPr/>
            <p:nvPr/>
          </p:nvSpPr>
          <p:spPr>
            <a:xfrm>
              <a:off x="3637026" y="5267705"/>
              <a:ext cx="189230" cy="0"/>
            </a:xfrm>
            <a:custGeom>
              <a:avLst/>
              <a:gdLst/>
              <a:ahLst/>
              <a:cxnLst/>
              <a:rect l="l" t="t" r="r" b="b"/>
              <a:pathLst>
                <a:path w="189229">
                  <a:moveTo>
                    <a:pt x="0" y="0"/>
                  </a:moveTo>
                  <a:lnTo>
                    <a:pt x="188976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3943350" y="5267705"/>
              <a:ext cx="189230" cy="0"/>
            </a:xfrm>
            <a:custGeom>
              <a:avLst/>
              <a:gdLst/>
              <a:ahLst/>
              <a:cxnLst/>
              <a:rect l="l" t="t" r="r" b="b"/>
              <a:pathLst>
                <a:path w="189229">
                  <a:moveTo>
                    <a:pt x="0" y="0"/>
                  </a:moveTo>
                  <a:lnTo>
                    <a:pt x="188976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249674" y="5267705"/>
              <a:ext cx="189230" cy="0"/>
            </a:xfrm>
            <a:custGeom>
              <a:avLst/>
              <a:gdLst/>
              <a:ahLst/>
              <a:cxnLst/>
              <a:rect l="l" t="t" r="r" b="b"/>
              <a:pathLst>
                <a:path w="189229">
                  <a:moveTo>
                    <a:pt x="0" y="0"/>
                  </a:moveTo>
                  <a:lnTo>
                    <a:pt x="188976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556760" y="5267705"/>
              <a:ext cx="188595" cy="0"/>
            </a:xfrm>
            <a:custGeom>
              <a:avLst/>
              <a:gdLst/>
              <a:ahLst/>
              <a:cxnLst/>
              <a:rect l="l" t="t" r="r" b="b"/>
              <a:pathLst>
                <a:path w="188595">
                  <a:moveTo>
                    <a:pt x="0" y="0"/>
                  </a:moveTo>
                  <a:lnTo>
                    <a:pt x="188214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863083" y="5267705"/>
              <a:ext cx="189230" cy="0"/>
            </a:xfrm>
            <a:custGeom>
              <a:avLst/>
              <a:gdLst/>
              <a:ahLst/>
              <a:cxnLst/>
              <a:rect l="l" t="t" r="r" b="b"/>
              <a:pathLst>
                <a:path w="189229">
                  <a:moveTo>
                    <a:pt x="0" y="0"/>
                  </a:moveTo>
                  <a:lnTo>
                    <a:pt x="188976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169408" y="5267705"/>
              <a:ext cx="189230" cy="0"/>
            </a:xfrm>
            <a:custGeom>
              <a:avLst/>
              <a:gdLst/>
              <a:ahLst/>
              <a:cxnLst/>
              <a:rect l="l" t="t" r="r" b="b"/>
              <a:pathLst>
                <a:path w="189229">
                  <a:moveTo>
                    <a:pt x="0" y="0"/>
                  </a:moveTo>
                  <a:lnTo>
                    <a:pt x="188976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405628" y="5008625"/>
              <a:ext cx="0" cy="188595"/>
            </a:xfrm>
            <a:custGeom>
              <a:avLst/>
              <a:gdLst/>
              <a:ahLst/>
              <a:cxnLst/>
              <a:rect l="l" t="t" r="r" b="b"/>
              <a:pathLst>
                <a:path h="188595">
                  <a:moveTo>
                    <a:pt x="0" y="188214"/>
                  </a:moveTo>
                  <a:lnTo>
                    <a:pt x="0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405628" y="4702301"/>
              <a:ext cx="0" cy="188595"/>
            </a:xfrm>
            <a:custGeom>
              <a:avLst/>
              <a:gdLst/>
              <a:ahLst/>
              <a:cxnLst/>
              <a:rect l="l" t="t" r="r" b="b"/>
              <a:pathLst>
                <a:path h="188595">
                  <a:moveTo>
                    <a:pt x="0" y="188214"/>
                  </a:moveTo>
                  <a:lnTo>
                    <a:pt x="0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405628" y="4395977"/>
              <a:ext cx="0" cy="188595"/>
            </a:xfrm>
            <a:custGeom>
              <a:avLst/>
              <a:gdLst/>
              <a:ahLst/>
              <a:cxnLst/>
              <a:rect l="l" t="t" r="r" b="b"/>
              <a:pathLst>
                <a:path h="188595">
                  <a:moveTo>
                    <a:pt x="0" y="188214"/>
                  </a:moveTo>
                  <a:lnTo>
                    <a:pt x="0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405628" y="4089653"/>
              <a:ext cx="0" cy="188595"/>
            </a:xfrm>
            <a:custGeom>
              <a:avLst/>
              <a:gdLst/>
              <a:ahLst/>
              <a:cxnLst/>
              <a:rect l="l" t="t" r="r" b="b"/>
              <a:pathLst>
                <a:path h="188595">
                  <a:moveTo>
                    <a:pt x="0" y="188214"/>
                  </a:moveTo>
                  <a:lnTo>
                    <a:pt x="0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405628" y="3783329"/>
              <a:ext cx="0" cy="188595"/>
            </a:xfrm>
            <a:custGeom>
              <a:avLst/>
              <a:gdLst/>
              <a:ahLst/>
              <a:cxnLst/>
              <a:rect l="l" t="t" r="r" b="b"/>
              <a:pathLst>
                <a:path h="188595">
                  <a:moveTo>
                    <a:pt x="0" y="188214"/>
                  </a:moveTo>
                  <a:lnTo>
                    <a:pt x="0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382006" y="3500627"/>
              <a:ext cx="24130" cy="165100"/>
            </a:xfrm>
            <a:custGeom>
              <a:avLst/>
              <a:gdLst/>
              <a:ahLst/>
              <a:cxnLst/>
              <a:rect l="l" t="t" r="r" b="b"/>
              <a:pathLst>
                <a:path w="24129" h="165100">
                  <a:moveTo>
                    <a:pt x="23622" y="164592"/>
                  </a:moveTo>
                  <a:lnTo>
                    <a:pt x="23622" y="0"/>
                  </a:lnTo>
                  <a:lnTo>
                    <a:pt x="0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074920" y="3500627"/>
              <a:ext cx="189230" cy="0"/>
            </a:xfrm>
            <a:custGeom>
              <a:avLst/>
              <a:gdLst/>
              <a:ahLst/>
              <a:cxnLst/>
              <a:rect l="l" t="t" r="r" b="b"/>
              <a:pathLst>
                <a:path w="189229">
                  <a:moveTo>
                    <a:pt x="188975" y="0"/>
                  </a:moveTo>
                  <a:lnTo>
                    <a:pt x="0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768596" y="3500627"/>
              <a:ext cx="189230" cy="0"/>
            </a:xfrm>
            <a:custGeom>
              <a:avLst/>
              <a:gdLst/>
              <a:ahLst/>
              <a:cxnLst/>
              <a:rect l="l" t="t" r="r" b="b"/>
              <a:pathLst>
                <a:path w="189229">
                  <a:moveTo>
                    <a:pt x="188975" y="0"/>
                  </a:moveTo>
                  <a:lnTo>
                    <a:pt x="0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462272" y="3500627"/>
              <a:ext cx="188595" cy="0"/>
            </a:xfrm>
            <a:custGeom>
              <a:avLst/>
              <a:gdLst/>
              <a:ahLst/>
              <a:cxnLst/>
              <a:rect l="l" t="t" r="r" b="b"/>
              <a:pathLst>
                <a:path w="188595">
                  <a:moveTo>
                    <a:pt x="188214" y="0"/>
                  </a:moveTo>
                  <a:lnTo>
                    <a:pt x="0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4155948" y="3500627"/>
              <a:ext cx="188595" cy="0"/>
            </a:xfrm>
            <a:custGeom>
              <a:avLst/>
              <a:gdLst/>
              <a:ahLst/>
              <a:cxnLst/>
              <a:rect l="l" t="t" r="r" b="b"/>
              <a:pathLst>
                <a:path w="188595">
                  <a:moveTo>
                    <a:pt x="188214" y="0"/>
                  </a:moveTo>
                  <a:lnTo>
                    <a:pt x="0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848862" y="3500627"/>
              <a:ext cx="189230" cy="0"/>
            </a:xfrm>
            <a:custGeom>
              <a:avLst/>
              <a:gdLst/>
              <a:ahLst/>
              <a:cxnLst/>
              <a:rect l="l" t="t" r="r" b="b"/>
              <a:pathLst>
                <a:path w="189229">
                  <a:moveTo>
                    <a:pt x="188975" y="0"/>
                  </a:moveTo>
                  <a:lnTo>
                    <a:pt x="0" y="0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3637026" y="3500627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4">
                  <a:moveTo>
                    <a:pt x="94487" y="0"/>
                  </a:moveTo>
                  <a:lnTo>
                    <a:pt x="0" y="0"/>
                  </a:lnTo>
                  <a:lnTo>
                    <a:pt x="0" y="94488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3637026" y="3712463"/>
              <a:ext cx="0" cy="189230"/>
            </a:xfrm>
            <a:custGeom>
              <a:avLst/>
              <a:gdLst/>
              <a:ahLst/>
              <a:cxnLst/>
              <a:rect l="l" t="t" r="r" b="b"/>
              <a:pathLst>
                <a:path h="189229">
                  <a:moveTo>
                    <a:pt x="0" y="0"/>
                  </a:moveTo>
                  <a:lnTo>
                    <a:pt x="0" y="188976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3637026" y="4018787"/>
              <a:ext cx="0" cy="189230"/>
            </a:xfrm>
            <a:custGeom>
              <a:avLst/>
              <a:gdLst/>
              <a:ahLst/>
              <a:cxnLst/>
              <a:rect l="l" t="t" r="r" b="b"/>
              <a:pathLst>
                <a:path h="189229">
                  <a:moveTo>
                    <a:pt x="0" y="0"/>
                  </a:moveTo>
                  <a:lnTo>
                    <a:pt x="0" y="188976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3637026" y="4325111"/>
              <a:ext cx="0" cy="189230"/>
            </a:xfrm>
            <a:custGeom>
              <a:avLst/>
              <a:gdLst/>
              <a:ahLst/>
              <a:cxnLst/>
              <a:rect l="l" t="t" r="r" b="b"/>
              <a:pathLst>
                <a:path h="189229">
                  <a:moveTo>
                    <a:pt x="0" y="0"/>
                  </a:moveTo>
                  <a:lnTo>
                    <a:pt x="0" y="188976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3637026" y="4631435"/>
              <a:ext cx="0" cy="188595"/>
            </a:xfrm>
            <a:custGeom>
              <a:avLst/>
              <a:gdLst/>
              <a:ahLst/>
              <a:cxnLst/>
              <a:rect l="l" t="t" r="r" b="b"/>
              <a:pathLst>
                <a:path h="188595">
                  <a:moveTo>
                    <a:pt x="0" y="0"/>
                  </a:moveTo>
                  <a:lnTo>
                    <a:pt x="0" y="188214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3637026" y="4937759"/>
              <a:ext cx="0" cy="188595"/>
            </a:xfrm>
            <a:custGeom>
              <a:avLst/>
              <a:gdLst/>
              <a:ahLst/>
              <a:cxnLst/>
              <a:rect l="l" t="t" r="r" b="b"/>
              <a:pathLst>
                <a:path h="188595">
                  <a:moveTo>
                    <a:pt x="0" y="0"/>
                  </a:moveTo>
                  <a:lnTo>
                    <a:pt x="0" y="188214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3637026" y="5244083"/>
              <a:ext cx="0" cy="24130"/>
            </a:xfrm>
            <a:custGeom>
              <a:avLst/>
              <a:gdLst/>
              <a:ahLst/>
              <a:cxnLst/>
              <a:rect l="l" t="t" r="r" b="b"/>
              <a:pathLst>
                <a:path h="24129">
                  <a:moveTo>
                    <a:pt x="0" y="0"/>
                  </a:moveTo>
                  <a:lnTo>
                    <a:pt x="0" y="23622"/>
                  </a:lnTo>
                </a:path>
              </a:pathLst>
            </a:custGeom>
            <a:ln w="235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8" name="object 15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65277" y="5495194"/>
              <a:ext cx="133286" cy="134048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65277" y="4906168"/>
              <a:ext cx="133286" cy="134048"/>
            </a:xfrm>
            <a:prstGeom prst="rect">
              <a:avLst/>
            </a:prstGeom>
          </p:spPr>
        </p:pic>
      </p:grpSp>
      <p:sp>
        <p:nvSpPr>
          <p:cNvPr id="160" name="object 160"/>
          <p:cNvSpPr/>
          <p:nvPr/>
        </p:nvSpPr>
        <p:spPr>
          <a:xfrm>
            <a:off x="3047238" y="3697223"/>
            <a:ext cx="0" cy="196215"/>
          </a:xfrm>
          <a:custGeom>
            <a:avLst/>
            <a:gdLst/>
            <a:ahLst/>
            <a:cxnLst/>
            <a:rect l="l" t="t" r="r" b="b"/>
            <a:pathLst>
              <a:path h="196214">
                <a:moveTo>
                  <a:pt x="0" y="0"/>
                </a:moveTo>
                <a:lnTo>
                  <a:pt x="0" y="195834"/>
                </a:lnTo>
              </a:path>
            </a:pathLst>
          </a:custGeom>
          <a:ln w="23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145536" y="3598926"/>
            <a:ext cx="0" cy="392430"/>
          </a:xfrm>
          <a:custGeom>
            <a:avLst/>
            <a:gdLst/>
            <a:ahLst/>
            <a:cxnLst/>
            <a:rect l="l" t="t" r="r" b="b"/>
            <a:pathLst>
              <a:path h="392429">
                <a:moveTo>
                  <a:pt x="0" y="0"/>
                </a:moveTo>
                <a:lnTo>
                  <a:pt x="0" y="392429"/>
                </a:lnTo>
              </a:path>
            </a:pathLst>
          </a:custGeom>
          <a:ln w="23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3047238" y="4875276"/>
            <a:ext cx="0" cy="196215"/>
          </a:xfrm>
          <a:custGeom>
            <a:avLst/>
            <a:gdLst/>
            <a:ahLst/>
            <a:cxnLst/>
            <a:rect l="l" t="t" r="r" b="b"/>
            <a:pathLst>
              <a:path h="196214">
                <a:moveTo>
                  <a:pt x="0" y="0"/>
                </a:moveTo>
                <a:lnTo>
                  <a:pt x="0" y="195834"/>
                </a:lnTo>
              </a:path>
            </a:pathLst>
          </a:custGeom>
          <a:ln w="23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3145536" y="4776977"/>
            <a:ext cx="0" cy="392430"/>
          </a:xfrm>
          <a:custGeom>
            <a:avLst/>
            <a:gdLst/>
            <a:ahLst/>
            <a:cxnLst/>
            <a:rect l="l" t="t" r="r" b="b"/>
            <a:pathLst>
              <a:path h="392429">
                <a:moveTo>
                  <a:pt x="0" y="0"/>
                </a:moveTo>
                <a:lnTo>
                  <a:pt x="0" y="392429"/>
                </a:lnTo>
              </a:path>
            </a:pathLst>
          </a:custGeom>
          <a:ln w="23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 txBox="1"/>
          <p:nvPr/>
        </p:nvSpPr>
        <p:spPr>
          <a:xfrm>
            <a:off x="3314192" y="2447594"/>
            <a:ext cx="2257425" cy="6553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53670" marR="5080" indent="-141605">
              <a:lnSpc>
                <a:spcPct val="100499"/>
              </a:lnSpc>
              <a:spcBef>
                <a:spcPts val="110"/>
              </a:spcBef>
            </a:pPr>
            <a:r>
              <a:rPr sz="2050" dirty="0">
                <a:solidFill>
                  <a:srgbClr val="000080"/>
                </a:solidFill>
                <a:latin typeface="Comic Sans MS"/>
                <a:cs typeface="Comic Sans MS"/>
              </a:rPr>
              <a:t>Transformador </a:t>
            </a:r>
            <a:r>
              <a:rPr sz="2050" spc="-5" dirty="0">
                <a:solidFill>
                  <a:srgbClr val="000080"/>
                </a:solidFill>
                <a:latin typeface="Comic Sans MS"/>
                <a:cs typeface="Comic Sans MS"/>
              </a:rPr>
              <a:t>de </a:t>
            </a:r>
            <a:r>
              <a:rPr sz="2050" spc="-60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050" spc="5" dirty="0">
                <a:solidFill>
                  <a:srgbClr val="000080"/>
                </a:solidFill>
                <a:latin typeface="Comic Sans MS"/>
                <a:cs typeface="Comic Sans MS"/>
              </a:rPr>
              <a:t>Aterrizamiento.</a:t>
            </a:r>
            <a:endParaRPr sz="2050">
              <a:latin typeface="Comic Sans MS"/>
              <a:cs typeface="Comic Sans MS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6107677" y="3303313"/>
            <a:ext cx="367030" cy="3416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spc="25" dirty="0">
                <a:solidFill>
                  <a:srgbClr val="000080"/>
                </a:solidFill>
                <a:latin typeface="Comic Sans MS"/>
                <a:cs typeface="Comic Sans MS"/>
              </a:rPr>
              <a:t>TC</a:t>
            </a:r>
            <a:endParaRPr sz="2050">
              <a:latin typeface="Comic Sans MS"/>
              <a:cs typeface="Comic Sans MS"/>
            </a:endParaRPr>
          </a:p>
        </p:txBody>
      </p:sp>
      <p:grpSp>
        <p:nvGrpSpPr>
          <p:cNvPr id="166" name="object 166"/>
          <p:cNvGrpSpPr/>
          <p:nvPr/>
        </p:nvGrpSpPr>
        <p:grpSpPr>
          <a:xfrm>
            <a:off x="4167505" y="6096126"/>
            <a:ext cx="704215" cy="699770"/>
            <a:chOff x="4167505" y="6096126"/>
            <a:chExt cx="704215" cy="699770"/>
          </a:xfrm>
        </p:grpSpPr>
        <p:sp>
          <p:nvSpPr>
            <p:cNvPr id="167" name="object 167"/>
            <p:cNvSpPr/>
            <p:nvPr/>
          </p:nvSpPr>
          <p:spPr>
            <a:xfrm>
              <a:off x="4187190" y="6115811"/>
              <a:ext cx="664845" cy="660400"/>
            </a:xfrm>
            <a:custGeom>
              <a:avLst/>
              <a:gdLst/>
              <a:ahLst/>
              <a:cxnLst/>
              <a:rect l="l" t="t" r="r" b="b"/>
              <a:pathLst>
                <a:path w="664845" h="660400">
                  <a:moveTo>
                    <a:pt x="664464" y="329946"/>
                  </a:moveTo>
                  <a:lnTo>
                    <a:pt x="656082" y="259080"/>
                  </a:lnTo>
                  <a:lnTo>
                    <a:pt x="636270" y="192786"/>
                  </a:lnTo>
                  <a:lnTo>
                    <a:pt x="601218" y="133350"/>
                  </a:lnTo>
                  <a:lnTo>
                    <a:pt x="553974" y="82296"/>
                  </a:lnTo>
                  <a:lnTo>
                    <a:pt x="499109" y="43434"/>
                  </a:lnTo>
                  <a:lnTo>
                    <a:pt x="435864" y="12192"/>
                  </a:lnTo>
                  <a:lnTo>
                    <a:pt x="365760" y="0"/>
                  </a:lnTo>
                  <a:lnTo>
                    <a:pt x="298704" y="0"/>
                  </a:lnTo>
                  <a:lnTo>
                    <a:pt x="231648" y="12192"/>
                  </a:lnTo>
                  <a:lnTo>
                    <a:pt x="165353" y="43434"/>
                  </a:lnTo>
                  <a:lnTo>
                    <a:pt x="109727" y="82296"/>
                  </a:lnTo>
                  <a:lnTo>
                    <a:pt x="62483" y="133350"/>
                  </a:lnTo>
                  <a:lnTo>
                    <a:pt x="31242" y="192786"/>
                  </a:lnTo>
                  <a:lnTo>
                    <a:pt x="7620" y="259080"/>
                  </a:lnTo>
                  <a:lnTo>
                    <a:pt x="0" y="329946"/>
                  </a:lnTo>
                  <a:lnTo>
                    <a:pt x="7620" y="397002"/>
                  </a:lnTo>
                  <a:lnTo>
                    <a:pt x="31242" y="463296"/>
                  </a:lnTo>
                  <a:lnTo>
                    <a:pt x="62484" y="521970"/>
                  </a:lnTo>
                  <a:lnTo>
                    <a:pt x="109728" y="573024"/>
                  </a:lnTo>
                  <a:lnTo>
                    <a:pt x="165354" y="616458"/>
                  </a:lnTo>
                  <a:lnTo>
                    <a:pt x="231648" y="643890"/>
                  </a:lnTo>
                  <a:lnTo>
                    <a:pt x="298704" y="659892"/>
                  </a:lnTo>
                  <a:lnTo>
                    <a:pt x="365760" y="659892"/>
                  </a:lnTo>
                  <a:lnTo>
                    <a:pt x="435864" y="643890"/>
                  </a:lnTo>
                  <a:lnTo>
                    <a:pt x="499109" y="616458"/>
                  </a:lnTo>
                  <a:lnTo>
                    <a:pt x="553974" y="573024"/>
                  </a:lnTo>
                  <a:lnTo>
                    <a:pt x="601218" y="521970"/>
                  </a:lnTo>
                  <a:lnTo>
                    <a:pt x="636270" y="463296"/>
                  </a:lnTo>
                  <a:lnTo>
                    <a:pt x="656082" y="397002"/>
                  </a:lnTo>
                  <a:lnTo>
                    <a:pt x="664464" y="329946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187190" y="6115811"/>
              <a:ext cx="664845" cy="660400"/>
            </a:xfrm>
            <a:custGeom>
              <a:avLst/>
              <a:gdLst/>
              <a:ahLst/>
              <a:cxnLst/>
              <a:rect l="l" t="t" r="r" b="b"/>
              <a:pathLst>
                <a:path w="664845" h="660400">
                  <a:moveTo>
                    <a:pt x="0" y="329946"/>
                  </a:moveTo>
                  <a:lnTo>
                    <a:pt x="7620" y="259080"/>
                  </a:lnTo>
                  <a:lnTo>
                    <a:pt x="31242" y="192786"/>
                  </a:lnTo>
                  <a:lnTo>
                    <a:pt x="62483" y="133350"/>
                  </a:lnTo>
                  <a:lnTo>
                    <a:pt x="109727" y="82296"/>
                  </a:lnTo>
                  <a:lnTo>
                    <a:pt x="165353" y="43434"/>
                  </a:lnTo>
                  <a:lnTo>
                    <a:pt x="231648" y="12192"/>
                  </a:lnTo>
                  <a:lnTo>
                    <a:pt x="298704" y="0"/>
                  </a:lnTo>
                  <a:lnTo>
                    <a:pt x="365760" y="0"/>
                  </a:lnTo>
                  <a:lnTo>
                    <a:pt x="435864" y="12192"/>
                  </a:lnTo>
                  <a:lnTo>
                    <a:pt x="499109" y="43434"/>
                  </a:lnTo>
                  <a:lnTo>
                    <a:pt x="553974" y="82296"/>
                  </a:lnTo>
                  <a:lnTo>
                    <a:pt x="601218" y="133350"/>
                  </a:lnTo>
                  <a:lnTo>
                    <a:pt x="636270" y="192786"/>
                  </a:lnTo>
                  <a:lnTo>
                    <a:pt x="656082" y="259080"/>
                  </a:lnTo>
                  <a:lnTo>
                    <a:pt x="664464" y="329946"/>
                  </a:lnTo>
                  <a:lnTo>
                    <a:pt x="656082" y="397002"/>
                  </a:lnTo>
                  <a:lnTo>
                    <a:pt x="636270" y="463296"/>
                  </a:lnTo>
                  <a:lnTo>
                    <a:pt x="601218" y="521970"/>
                  </a:lnTo>
                  <a:lnTo>
                    <a:pt x="553974" y="573024"/>
                  </a:lnTo>
                  <a:lnTo>
                    <a:pt x="499109" y="616458"/>
                  </a:lnTo>
                  <a:lnTo>
                    <a:pt x="435864" y="643890"/>
                  </a:lnTo>
                  <a:lnTo>
                    <a:pt x="365760" y="659892"/>
                  </a:lnTo>
                  <a:lnTo>
                    <a:pt x="298704" y="659892"/>
                  </a:lnTo>
                  <a:lnTo>
                    <a:pt x="231648" y="643890"/>
                  </a:lnTo>
                  <a:lnTo>
                    <a:pt x="165354" y="616458"/>
                  </a:lnTo>
                  <a:lnTo>
                    <a:pt x="109728" y="573024"/>
                  </a:lnTo>
                  <a:lnTo>
                    <a:pt x="62484" y="521970"/>
                  </a:lnTo>
                  <a:lnTo>
                    <a:pt x="31242" y="463296"/>
                  </a:lnTo>
                  <a:lnTo>
                    <a:pt x="7620" y="397002"/>
                  </a:lnTo>
                  <a:lnTo>
                    <a:pt x="0" y="329946"/>
                  </a:lnTo>
                  <a:close/>
                </a:path>
              </a:pathLst>
            </a:custGeom>
            <a:ln w="392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9" name="object 169"/>
          <p:cNvSpPr txBox="1"/>
          <p:nvPr/>
        </p:nvSpPr>
        <p:spPr>
          <a:xfrm>
            <a:off x="4386322" y="6178034"/>
            <a:ext cx="269240" cy="4965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855"/>
              </a:lnSpc>
              <a:spcBef>
                <a:spcPts val="95"/>
              </a:spcBef>
            </a:pPr>
            <a:r>
              <a:rPr sz="1550" spc="10" dirty="0">
                <a:latin typeface="Comic Sans MS"/>
                <a:cs typeface="Comic Sans MS"/>
              </a:rPr>
              <a:t>59</a:t>
            </a:r>
            <a:endParaRPr sz="1550">
              <a:latin typeface="Comic Sans MS"/>
              <a:cs typeface="Comic Sans MS"/>
            </a:endParaRPr>
          </a:p>
          <a:p>
            <a:pPr marL="55880">
              <a:lnSpc>
                <a:spcPts val="1855"/>
              </a:lnSpc>
            </a:pPr>
            <a:r>
              <a:rPr sz="1550" spc="-25" dirty="0">
                <a:latin typeface="Comic Sans MS"/>
                <a:cs typeface="Comic Sans MS"/>
              </a:rPr>
              <a:t>N</a:t>
            </a:r>
            <a:endParaRPr sz="1550">
              <a:latin typeface="Comic Sans MS"/>
              <a:cs typeface="Comic Sans MS"/>
            </a:endParaRPr>
          </a:p>
        </p:txBody>
      </p:sp>
      <p:grpSp>
        <p:nvGrpSpPr>
          <p:cNvPr id="170" name="object 170"/>
          <p:cNvGrpSpPr/>
          <p:nvPr/>
        </p:nvGrpSpPr>
        <p:grpSpPr>
          <a:xfrm>
            <a:off x="3920140" y="6100222"/>
            <a:ext cx="1190625" cy="357505"/>
            <a:chOff x="3920140" y="6100222"/>
            <a:chExt cx="1190625" cy="357505"/>
          </a:xfrm>
        </p:grpSpPr>
        <p:sp>
          <p:nvSpPr>
            <p:cNvPr id="171" name="object 171"/>
            <p:cNvSpPr/>
            <p:nvPr/>
          </p:nvSpPr>
          <p:spPr>
            <a:xfrm>
              <a:off x="3931920" y="6112001"/>
              <a:ext cx="255270" cy="334010"/>
            </a:xfrm>
            <a:custGeom>
              <a:avLst/>
              <a:gdLst/>
              <a:ahLst/>
              <a:cxnLst/>
              <a:rect l="l" t="t" r="r" b="b"/>
              <a:pathLst>
                <a:path w="255270" h="334010">
                  <a:moveTo>
                    <a:pt x="0" y="0"/>
                  </a:moveTo>
                  <a:lnTo>
                    <a:pt x="0" y="333756"/>
                  </a:lnTo>
                  <a:lnTo>
                    <a:pt x="255270" y="333756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4851653" y="6445757"/>
              <a:ext cx="259079" cy="0"/>
            </a:xfrm>
            <a:custGeom>
              <a:avLst/>
              <a:gdLst/>
              <a:ahLst/>
              <a:cxnLst/>
              <a:rect l="l" t="t" r="r" b="b"/>
              <a:pathLst>
                <a:path w="259079">
                  <a:moveTo>
                    <a:pt x="0" y="0"/>
                  </a:moveTo>
                  <a:lnTo>
                    <a:pt x="259079" y="0"/>
                  </a:lnTo>
                </a:path>
              </a:pathLst>
            </a:custGeom>
            <a:ln w="23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46631" y="3105407"/>
            <a:ext cx="552386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99614" marR="5080" indent="-1987550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Ground</a:t>
            </a:r>
            <a:r>
              <a:rPr sz="4800" b="0" spc="-4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Overvoltage </a:t>
            </a:r>
            <a:r>
              <a:rPr sz="4800" b="0" spc="-132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(59N)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65907" y="970277"/>
            <a:ext cx="48964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Stator</a:t>
            </a:r>
            <a:r>
              <a:rPr sz="3200" spc="-20" dirty="0"/>
              <a:t> </a:t>
            </a:r>
            <a:r>
              <a:rPr sz="3200" spc="-5" dirty="0"/>
              <a:t>Ground</a:t>
            </a:r>
            <a:r>
              <a:rPr sz="3200" spc="-15" dirty="0"/>
              <a:t> </a:t>
            </a:r>
            <a:r>
              <a:rPr sz="3200" spc="-10" dirty="0"/>
              <a:t>Protection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2503" y="1822960"/>
            <a:ext cx="4261485" cy="48348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marR="6350" indent="-342900" algn="just">
              <a:lnSpc>
                <a:spcPts val="2590"/>
              </a:lnSpc>
              <a:spcBef>
                <a:spcPts val="425"/>
              </a:spcBef>
              <a:buChar char="•"/>
              <a:tabLst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High</a:t>
            </a:r>
            <a:r>
              <a:rPr sz="2400" dirty="0">
                <a:latin typeface="Arial MT"/>
                <a:cs typeface="Arial MT"/>
              </a:rPr>
              <a:t> impedance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ground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limits ground </a:t>
            </a:r>
            <a:r>
              <a:rPr sz="2400" dirty="0">
                <a:latin typeface="Arial MT"/>
                <a:cs typeface="Arial MT"/>
              </a:rPr>
              <a:t>fault current to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about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10A</a:t>
            </a:r>
            <a:endParaRPr sz="2400">
              <a:latin typeface="Arial MT"/>
              <a:cs typeface="Arial MT"/>
            </a:endParaRPr>
          </a:p>
          <a:p>
            <a:pPr marL="755015" marR="6350" indent="-285750">
              <a:lnSpc>
                <a:spcPts val="2160"/>
              </a:lnSpc>
              <a:spcBef>
                <a:spcPts val="470"/>
              </a:spcBef>
              <a:tabLst>
                <a:tab pos="755015" algn="l"/>
                <a:tab pos="1683385" algn="l"/>
                <a:tab pos="2865755" algn="l"/>
                <a:tab pos="3413760" algn="l"/>
              </a:tabLst>
            </a:pPr>
            <a:r>
              <a:rPr sz="2000" spc="-5" dirty="0">
                <a:latin typeface="Arial MT"/>
                <a:cs typeface="Arial MT"/>
              </a:rPr>
              <a:t>-	</a:t>
            </a:r>
            <a:r>
              <a:rPr sz="2000" spc="-10" dirty="0">
                <a:latin typeface="Arial MT"/>
                <a:cs typeface="Arial MT"/>
              </a:rPr>
              <a:t>Limit</a:t>
            </a:r>
            <a:r>
              <a:rPr sz="2000" spc="-5" dirty="0">
                <a:latin typeface="Arial MT"/>
                <a:cs typeface="Arial MT"/>
              </a:rPr>
              <a:t>s</a:t>
            </a:r>
            <a:r>
              <a:rPr sz="2000" dirty="0">
                <a:latin typeface="Arial MT"/>
                <a:cs typeface="Arial MT"/>
              </a:rPr>
              <a:t>	</a:t>
            </a:r>
            <a:r>
              <a:rPr sz="2000" spc="-10" dirty="0">
                <a:latin typeface="Arial MT"/>
                <a:cs typeface="Arial MT"/>
              </a:rPr>
              <a:t>damag</a:t>
            </a:r>
            <a:r>
              <a:rPr sz="2000" spc="-5" dirty="0">
                <a:latin typeface="Arial MT"/>
                <a:cs typeface="Arial MT"/>
              </a:rPr>
              <a:t>e</a:t>
            </a:r>
            <a:r>
              <a:rPr sz="2000" dirty="0">
                <a:latin typeface="Arial MT"/>
                <a:cs typeface="Arial MT"/>
              </a:rPr>
              <a:t>	</a:t>
            </a:r>
            <a:r>
              <a:rPr sz="2000" spc="-10" dirty="0">
                <a:latin typeface="Arial MT"/>
                <a:cs typeface="Arial MT"/>
              </a:rPr>
              <a:t>o</a:t>
            </a:r>
            <a:r>
              <a:rPr sz="2000" spc="-5" dirty="0">
                <a:latin typeface="Arial MT"/>
                <a:cs typeface="Arial MT"/>
              </a:rPr>
              <a:t>n</a:t>
            </a:r>
            <a:r>
              <a:rPr sz="2000" dirty="0">
                <a:latin typeface="Arial MT"/>
                <a:cs typeface="Arial MT"/>
              </a:rPr>
              <a:t>	</a:t>
            </a:r>
            <a:r>
              <a:rPr sz="2000" spc="-10" dirty="0">
                <a:latin typeface="Arial MT"/>
                <a:cs typeface="Arial MT"/>
              </a:rPr>
              <a:t>intern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5" dirty="0">
                <a:latin typeface="Arial MT"/>
                <a:cs typeface="Arial MT"/>
              </a:rPr>
              <a:t>l  </a:t>
            </a:r>
            <a:r>
              <a:rPr sz="2000" spc="-10" dirty="0">
                <a:latin typeface="Arial MT"/>
                <a:cs typeface="Arial MT"/>
              </a:rPr>
              <a:t>ground </a:t>
            </a:r>
            <a:r>
              <a:rPr sz="2000" spc="-5" dirty="0">
                <a:latin typeface="Arial MT"/>
                <a:cs typeface="Arial MT"/>
              </a:rPr>
              <a:t>fault</a:t>
            </a:r>
            <a:endParaRPr sz="2000">
              <a:latin typeface="Arial MT"/>
              <a:cs typeface="Arial MT"/>
            </a:endParaRPr>
          </a:p>
          <a:p>
            <a:pPr marL="355600" marR="6350" indent="-342900" algn="just">
              <a:lnSpc>
                <a:spcPct val="89900"/>
              </a:lnSpc>
              <a:spcBef>
                <a:spcPts val="540"/>
              </a:spcBef>
              <a:buChar char="•"/>
              <a:tabLst>
                <a:tab pos="355600" algn="l"/>
                <a:tab pos="3313429" algn="l"/>
              </a:tabLst>
            </a:pPr>
            <a:r>
              <a:rPr sz="2400" spc="5" dirty="0">
                <a:latin typeface="Arial MT"/>
                <a:cs typeface="Arial MT"/>
              </a:rPr>
              <a:t>C</a:t>
            </a:r>
            <a:r>
              <a:rPr sz="2400" dirty="0">
                <a:latin typeface="Arial MT"/>
                <a:cs typeface="Arial MT"/>
              </a:rPr>
              <a:t>onventional	neutral  overvoltage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relay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provides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90-95%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stator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coverage</a:t>
            </a:r>
            <a:endParaRPr sz="2400">
              <a:latin typeface="Arial MT"/>
              <a:cs typeface="Arial MT"/>
            </a:endParaRPr>
          </a:p>
          <a:p>
            <a:pPr marL="354965" marR="6985" indent="-342900" algn="just">
              <a:lnSpc>
                <a:spcPts val="2590"/>
              </a:lnSpc>
              <a:spcBef>
                <a:spcPts val="610"/>
              </a:spcBef>
              <a:buChar char="•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Last 5-10% near neutral not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covered</a:t>
            </a:r>
            <a:endParaRPr sz="2400">
              <a:latin typeface="Arial MT"/>
              <a:cs typeface="Arial MT"/>
            </a:endParaRPr>
          </a:p>
          <a:p>
            <a:pPr marL="354965" marR="5080" indent="-342900" algn="just">
              <a:lnSpc>
                <a:spcPct val="89900"/>
              </a:lnSpc>
              <a:spcBef>
                <a:spcPts val="530"/>
              </a:spcBef>
              <a:buChar char="•"/>
              <a:tabLst>
                <a:tab pos="355600" algn="l"/>
                <a:tab pos="3400425" algn="l"/>
              </a:tabLst>
            </a:pPr>
            <a:r>
              <a:rPr sz="2400" spc="-5" dirty="0">
                <a:latin typeface="Arial MT"/>
                <a:cs typeface="Arial MT"/>
              </a:rPr>
              <a:t>Undetected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grounds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</a:t>
            </a:r>
            <a:r>
              <a:rPr sz="2400" dirty="0">
                <a:latin typeface="Arial MT"/>
                <a:cs typeface="Arial MT"/>
              </a:rPr>
              <a:t> this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region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bypass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grounding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transformer,	solidly  grounding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machine!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854445" y="1828800"/>
            <a:ext cx="2387600" cy="4800600"/>
            <a:chOff x="5854445" y="1828800"/>
            <a:chExt cx="2387600" cy="48006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30645" y="1905000"/>
              <a:ext cx="2311145" cy="47244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54445" y="1828800"/>
              <a:ext cx="2311145" cy="47244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95074" y="1991105"/>
            <a:ext cx="1952625" cy="4418330"/>
            <a:chOff x="1795074" y="1991105"/>
            <a:chExt cx="1952625" cy="4418330"/>
          </a:xfrm>
        </p:grpSpPr>
        <p:sp>
          <p:nvSpPr>
            <p:cNvPr id="3" name="object 3"/>
            <p:cNvSpPr/>
            <p:nvPr/>
          </p:nvSpPr>
          <p:spPr>
            <a:xfrm>
              <a:off x="1821941" y="2641091"/>
              <a:ext cx="1896745" cy="1891664"/>
            </a:xfrm>
            <a:custGeom>
              <a:avLst/>
              <a:gdLst/>
              <a:ahLst/>
              <a:cxnLst/>
              <a:rect l="l" t="t" r="r" b="b"/>
              <a:pathLst>
                <a:path w="1896745" h="1891664">
                  <a:moveTo>
                    <a:pt x="0" y="945641"/>
                  </a:moveTo>
                  <a:lnTo>
                    <a:pt x="1233" y="896938"/>
                  </a:lnTo>
                  <a:lnTo>
                    <a:pt x="4894" y="848878"/>
                  </a:lnTo>
                  <a:lnTo>
                    <a:pt x="10923" y="801521"/>
                  </a:lnTo>
                  <a:lnTo>
                    <a:pt x="19259" y="754927"/>
                  </a:lnTo>
                  <a:lnTo>
                    <a:pt x="29845" y="709154"/>
                  </a:lnTo>
                  <a:lnTo>
                    <a:pt x="42619" y="664263"/>
                  </a:lnTo>
                  <a:lnTo>
                    <a:pt x="57523" y="620310"/>
                  </a:lnTo>
                  <a:lnTo>
                    <a:pt x="74497" y="577357"/>
                  </a:lnTo>
                  <a:lnTo>
                    <a:pt x="93481" y="535462"/>
                  </a:lnTo>
                  <a:lnTo>
                    <a:pt x="114416" y="494685"/>
                  </a:lnTo>
                  <a:lnTo>
                    <a:pt x="137242" y="455084"/>
                  </a:lnTo>
                  <a:lnTo>
                    <a:pt x="161899" y="416718"/>
                  </a:lnTo>
                  <a:lnTo>
                    <a:pt x="188329" y="379648"/>
                  </a:lnTo>
                  <a:lnTo>
                    <a:pt x="216471" y="343931"/>
                  </a:lnTo>
                  <a:lnTo>
                    <a:pt x="246265" y="309627"/>
                  </a:lnTo>
                  <a:lnTo>
                    <a:pt x="277653" y="276796"/>
                  </a:lnTo>
                  <a:lnTo>
                    <a:pt x="310575" y="245496"/>
                  </a:lnTo>
                  <a:lnTo>
                    <a:pt x="344971" y="215787"/>
                  </a:lnTo>
                  <a:lnTo>
                    <a:pt x="380781" y="187727"/>
                  </a:lnTo>
                  <a:lnTo>
                    <a:pt x="417946" y="161377"/>
                  </a:lnTo>
                  <a:lnTo>
                    <a:pt x="456407" y="136794"/>
                  </a:lnTo>
                  <a:lnTo>
                    <a:pt x="496103" y="114039"/>
                  </a:lnTo>
                  <a:lnTo>
                    <a:pt x="536976" y="93170"/>
                  </a:lnTo>
                  <a:lnTo>
                    <a:pt x="578965" y="74247"/>
                  </a:lnTo>
                  <a:lnTo>
                    <a:pt x="622011" y="57328"/>
                  </a:lnTo>
                  <a:lnTo>
                    <a:pt x="666055" y="42474"/>
                  </a:lnTo>
                  <a:lnTo>
                    <a:pt x="711036" y="29742"/>
                  </a:lnTo>
                  <a:lnTo>
                    <a:pt x="756896" y="19192"/>
                  </a:lnTo>
                  <a:lnTo>
                    <a:pt x="803575" y="10884"/>
                  </a:lnTo>
                  <a:lnTo>
                    <a:pt x="851013" y="4877"/>
                  </a:lnTo>
                  <a:lnTo>
                    <a:pt x="899150" y="1229"/>
                  </a:lnTo>
                  <a:lnTo>
                    <a:pt x="947928" y="0"/>
                  </a:lnTo>
                  <a:lnTo>
                    <a:pt x="996774" y="1229"/>
                  </a:lnTo>
                  <a:lnTo>
                    <a:pt x="1044977" y="4877"/>
                  </a:lnTo>
                  <a:lnTo>
                    <a:pt x="1092475" y="10884"/>
                  </a:lnTo>
                  <a:lnTo>
                    <a:pt x="1139211" y="19192"/>
                  </a:lnTo>
                  <a:lnTo>
                    <a:pt x="1185123" y="29742"/>
                  </a:lnTo>
                  <a:lnTo>
                    <a:pt x="1230154" y="42474"/>
                  </a:lnTo>
                  <a:lnTo>
                    <a:pt x="1274243" y="57328"/>
                  </a:lnTo>
                  <a:lnTo>
                    <a:pt x="1317331" y="74247"/>
                  </a:lnTo>
                  <a:lnTo>
                    <a:pt x="1359359" y="93170"/>
                  </a:lnTo>
                  <a:lnTo>
                    <a:pt x="1400267" y="114039"/>
                  </a:lnTo>
                  <a:lnTo>
                    <a:pt x="1439995" y="136794"/>
                  </a:lnTo>
                  <a:lnTo>
                    <a:pt x="1478485" y="161377"/>
                  </a:lnTo>
                  <a:lnTo>
                    <a:pt x="1515677" y="187727"/>
                  </a:lnTo>
                  <a:lnTo>
                    <a:pt x="1551511" y="215787"/>
                  </a:lnTo>
                  <a:lnTo>
                    <a:pt x="1585928" y="245496"/>
                  </a:lnTo>
                  <a:lnTo>
                    <a:pt x="1618869" y="276796"/>
                  </a:lnTo>
                  <a:lnTo>
                    <a:pt x="1650274" y="309627"/>
                  </a:lnTo>
                  <a:lnTo>
                    <a:pt x="1680083" y="343931"/>
                  </a:lnTo>
                  <a:lnTo>
                    <a:pt x="1708238" y="379648"/>
                  </a:lnTo>
                  <a:lnTo>
                    <a:pt x="1734678" y="416718"/>
                  </a:lnTo>
                  <a:lnTo>
                    <a:pt x="1759345" y="455084"/>
                  </a:lnTo>
                  <a:lnTo>
                    <a:pt x="1782178" y="494685"/>
                  </a:lnTo>
                  <a:lnTo>
                    <a:pt x="1803119" y="535462"/>
                  </a:lnTo>
                  <a:lnTo>
                    <a:pt x="1822109" y="577357"/>
                  </a:lnTo>
                  <a:lnTo>
                    <a:pt x="1839086" y="620310"/>
                  </a:lnTo>
                  <a:lnTo>
                    <a:pt x="1853993" y="664263"/>
                  </a:lnTo>
                  <a:lnTo>
                    <a:pt x="1866770" y="709154"/>
                  </a:lnTo>
                  <a:lnTo>
                    <a:pt x="1877357" y="754927"/>
                  </a:lnTo>
                  <a:lnTo>
                    <a:pt x="1885694" y="801521"/>
                  </a:lnTo>
                  <a:lnTo>
                    <a:pt x="1891723" y="848878"/>
                  </a:lnTo>
                  <a:lnTo>
                    <a:pt x="1895384" y="896938"/>
                  </a:lnTo>
                  <a:lnTo>
                    <a:pt x="1896618" y="945641"/>
                  </a:lnTo>
                  <a:lnTo>
                    <a:pt x="1895384" y="994278"/>
                  </a:lnTo>
                  <a:lnTo>
                    <a:pt x="1891723" y="1042279"/>
                  </a:lnTo>
                  <a:lnTo>
                    <a:pt x="1885694" y="1089586"/>
                  </a:lnTo>
                  <a:lnTo>
                    <a:pt x="1877357" y="1136137"/>
                  </a:lnTo>
                  <a:lnTo>
                    <a:pt x="1866770" y="1181874"/>
                  </a:lnTo>
                  <a:lnTo>
                    <a:pt x="1853993" y="1226737"/>
                  </a:lnTo>
                  <a:lnTo>
                    <a:pt x="1839086" y="1270667"/>
                  </a:lnTo>
                  <a:lnTo>
                    <a:pt x="1822109" y="1313604"/>
                  </a:lnTo>
                  <a:lnTo>
                    <a:pt x="1803119" y="1355488"/>
                  </a:lnTo>
                  <a:lnTo>
                    <a:pt x="1782178" y="1396260"/>
                  </a:lnTo>
                  <a:lnTo>
                    <a:pt x="1759345" y="1435861"/>
                  </a:lnTo>
                  <a:lnTo>
                    <a:pt x="1734678" y="1474230"/>
                  </a:lnTo>
                  <a:lnTo>
                    <a:pt x="1708238" y="1511308"/>
                  </a:lnTo>
                  <a:lnTo>
                    <a:pt x="1680083" y="1547036"/>
                  </a:lnTo>
                  <a:lnTo>
                    <a:pt x="1650274" y="1581353"/>
                  </a:lnTo>
                  <a:lnTo>
                    <a:pt x="1618869" y="1614201"/>
                  </a:lnTo>
                  <a:lnTo>
                    <a:pt x="1585928" y="1645520"/>
                  </a:lnTo>
                  <a:lnTo>
                    <a:pt x="1551511" y="1675250"/>
                  </a:lnTo>
                  <a:lnTo>
                    <a:pt x="1515677" y="1703332"/>
                  </a:lnTo>
                  <a:lnTo>
                    <a:pt x="1478485" y="1729705"/>
                  </a:lnTo>
                  <a:lnTo>
                    <a:pt x="1439995" y="1754312"/>
                  </a:lnTo>
                  <a:lnTo>
                    <a:pt x="1400267" y="1777091"/>
                  </a:lnTo>
                  <a:lnTo>
                    <a:pt x="1359359" y="1797983"/>
                  </a:lnTo>
                  <a:lnTo>
                    <a:pt x="1317331" y="1816929"/>
                  </a:lnTo>
                  <a:lnTo>
                    <a:pt x="1274243" y="1833869"/>
                  </a:lnTo>
                  <a:lnTo>
                    <a:pt x="1230154" y="1848744"/>
                  </a:lnTo>
                  <a:lnTo>
                    <a:pt x="1185123" y="1861494"/>
                  </a:lnTo>
                  <a:lnTo>
                    <a:pt x="1139211" y="1872059"/>
                  </a:lnTo>
                  <a:lnTo>
                    <a:pt x="1092475" y="1880381"/>
                  </a:lnTo>
                  <a:lnTo>
                    <a:pt x="1044977" y="1886398"/>
                  </a:lnTo>
                  <a:lnTo>
                    <a:pt x="996774" y="1890052"/>
                  </a:lnTo>
                  <a:lnTo>
                    <a:pt x="947928" y="1891284"/>
                  </a:lnTo>
                  <a:lnTo>
                    <a:pt x="899150" y="1890052"/>
                  </a:lnTo>
                  <a:lnTo>
                    <a:pt x="851013" y="1886398"/>
                  </a:lnTo>
                  <a:lnTo>
                    <a:pt x="803575" y="1880381"/>
                  </a:lnTo>
                  <a:lnTo>
                    <a:pt x="756896" y="1872059"/>
                  </a:lnTo>
                  <a:lnTo>
                    <a:pt x="711036" y="1861494"/>
                  </a:lnTo>
                  <a:lnTo>
                    <a:pt x="666055" y="1848744"/>
                  </a:lnTo>
                  <a:lnTo>
                    <a:pt x="622011" y="1833869"/>
                  </a:lnTo>
                  <a:lnTo>
                    <a:pt x="578965" y="1816929"/>
                  </a:lnTo>
                  <a:lnTo>
                    <a:pt x="536976" y="1797983"/>
                  </a:lnTo>
                  <a:lnTo>
                    <a:pt x="496103" y="1777091"/>
                  </a:lnTo>
                  <a:lnTo>
                    <a:pt x="456407" y="1754312"/>
                  </a:lnTo>
                  <a:lnTo>
                    <a:pt x="417946" y="1729705"/>
                  </a:lnTo>
                  <a:lnTo>
                    <a:pt x="380781" y="1703332"/>
                  </a:lnTo>
                  <a:lnTo>
                    <a:pt x="344971" y="1675250"/>
                  </a:lnTo>
                  <a:lnTo>
                    <a:pt x="310575" y="1645520"/>
                  </a:lnTo>
                  <a:lnTo>
                    <a:pt x="277653" y="1614201"/>
                  </a:lnTo>
                  <a:lnTo>
                    <a:pt x="246265" y="1581353"/>
                  </a:lnTo>
                  <a:lnTo>
                    <a:pt x="216471" y="1547036"/>
                  </a:lnTo>
                  <a:lnTo>
                    <a:pt x="188329" y="1511308"/>
                  </a:lnTo>
                  <a:lnTo>
                    <a:pt x="161899" y="1474230"/>
                  </a:lnTo>
                  <a:lnTo>
                    <a:pt x="137242" y="1435861"/>
                  </a:lnTo>
                  <a:lnTo>
                    <a:pt x="114416" y="1396260"/>
                  </a:lnTo>
                  <a:lnTo>
                    <a:pt x="93481" y="1355488"/>
                  </a:lnTo>
                  <a:lnTo>
                    <a:pt x="74497" y="1313604"/>
                  </a:lnTo>
                  <a:lnTo>
                    <a:pt x="57523" y="1270667"/>
                  </a:lnTo>
                  <a:lnTo>
                    <a:pt x="42619" y="1226737"/>
                  </a:lnTo>
                  <a:lnTo>
                    <a:pt x="29845" y="1181874"/>
                  </a:lnTo>
                  <a:lnTo>
                    <a:pt x="19259" y="1136137"/>
                  </a:lnTo>
                  <a:lnTo>
                    <a:pt x="10923" y="1089586"/>
                  </a:lnTo>
                  <a:lnTo>
                    <a:pt x="4894" y="1042279"/>
                  </a:lnTo>
                  <a:lnTo>
                    <a:pt x="1233" y="994278"/>
                  </a:lnTo>
                  <a:lnTo>
                    <a:pt x="0" y="945641"/>
                  </a:lnTo>
                  <a:close/>
                </a:path>
              </a:pathLst>
            </a:custGeom>
            <a:ln w="53733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34183" y="1991105"/>
              <a:ext cx="1499235" cy="4403725"/>
            </a:xfrm>
            <a:custGeom>
              <a:avLst/>
              <a:gdLst/>
              <a:ahLst/>
              <a:cxnLst/>
              <a:rect l="l" t="t" r="r" b="b"/>
              <a:pathLst>
                <a:path w="1499235" h="4403725">
                  <a:moveTo>
                    <a:pt x="89916" y="2157221"/>
                  </a:moveTo>
                  <a:lnTo>
                    <a:pt x="0" y="2107691"/>
                  </a:lnTo>
                  <a:lnTo>
                    <a:pt x="180594" y="2010156"/>
                  </a:lnTo>
                  <a:lnTo>
                    <a:pt x="0" y="1911858"/>
                  </a:lnTo>
                  <a:lnTo>
                    <a:pt x="180594" y="1813559"/>
                  </a:lnTo>
                  <a:lnTo>
                    <a:pt x="0" y="1715262"/>
                  </a:lnTo>
                  <a:lnTo>
                    <a:pt x="180594" y="1617726"/>
                  </a:lnTo>
                  <a:lnTo>
                    <a:pt x="89916" y="1568195"/>
                  </a:lnTo>
                </a:path>
                <a:path w="1499235" h="4403725">
                  <a:moveTo>
                    <a:pt x="89916" y="1563623"/>
                  </a:moveTo>
                  <a:lnTo>
                    <a:pt x="0" y="1514856"/>
                  </a:lnTo>
                  <a:lnTo>
                    <a:pt x="180594" y="1416558"/>
                  </a:lnTo>
                  <a:lnTo>
                    <a:pt x="0" y="1318259"/>
                  </a:lnTo>
                  <a:lnTo>
                    <a:pt x="180594" y="1219962"/>
                  </a:lnTo>
                  <a:lnTo>
                    <a:pt x="0" y="1122425"/>
                  </a:lnTo>
                  <a:lnTo>
                    <a:pt x="180594" y="1024128"/>
                  </a:lnTo>
                  <a:lnTo>
                    <a:pt x="89916" y="974597"/>
                  </a:lnTo>
                </a:path>
                <a:path w="1499235" h="4403725">
                  <a:moveTo>
                    <a:pt x="535686" y="2157221"/>
                  </a:moveTo>
                  <a:lnTo>
                    <a:pt x="445769" y="2107691"/>
                  </a:lnTo>
                  <a:lnTo>
                    <a:pt x="626363" y="2010156"/>
                  </a:lnTo>
                  <a:lnTo>
                    <a:pt x="445769" y="1911858"/>
                  </a:lnTo>
                  <a:lnTo>
                    <a:pt x="626363" y="1813559"/>
                  </a:lnTo>
                  <a:lnTo>
                    <a:pt x="445769" y="1715262"/>
                  </a:lnTo>
                  <a:lnTo>
                    <a:pt x="626363" y="1617726"/>
                  </a:lnTo>
                  <a:lnTo>
                    <a:pt x="535686" y="1568195"/>
                  </a:lnTo>
                </a:path>
                <a:path w="1499235" h="4403725">
                  <a:moveTo>
                    <a:pt x="535686" y="1563623"/>
                  </a:moveTo>
                  <a:lnTo>
                    <a:pt x="445769" y="1514856"/>
                  </a:lnTo>
                  <a:lnTo>
                    <a:pt x="626363" y="1416558"/>
                  </a:lnTo>
                  <a:lnTo>
                    <a:pt x="445769" y="1318259"/>
                  </a:lnTo>
                  <a:lnTo>
                    <a:pt x="626363" y="1219962"/>
                  </a:lnTo>
                  <a:lnTo>
                    <a:pt x="445769" y="1122425"/>
                  </a:lnTo>
                  <a:lnTo>
                    <a:pt x="626363" y="1024128"/>
                  </a:lnTo>
                  <a:lnTo>
                    <a:pt x="535686" y="974597"/>
                  </a:lnTo>
                </a:path>
                <a:path w="1499235" h="4403725">
                  <a:moveTo>
                    <a:pt x="1011936" y="2157221"/>
                  </a:moveTo>
                  <a:lnTo>
                    <a:pt x="921257" y="2107691"/>
                  </a:lnTo>
                  <a:lnTo>
                    <a:pt x="1101851" y="2010156"/>
                  </a:lnTo>
                  <a:lnTo>
                    <a:pt x="921257" y="1911858"/>
                  </a:lnTo>
                  <a:lnTo>
                    <a:pt x="1101851" y="1813559"/>
                  </a:lnTo>
                  <a:lnTo>
                    <a:pt x="921257" y="1715262"/>
                  </a:lnTo>
                  <a:lnTo>
                    <a:pt x="1101851" y="1617726"/>
                  </a:lnTo>
                  <a:lnTo>
                    <a:pt x="1011936" y="1568195"/>
                  </a:lnTo>
                </a:path>
                <a:path w="1499235" h="4403725">
                  <a:moveTo>
                    <a:pt x="1011936" y="1563623"/>
                  </a:moveTo>
                  <a:lnTo>
                    <a:pt x="921257" y="1514856"/>
                  </a:lnTo>
                  <a:lnTo>
                    <a:pt x="1101851" y="1416558"/>
                  </a:lnTo>
                  <a:lnTo>
                    <a:pt x="921257" y="1318259"/>
                  </a:lnTo>
                  <a:lnTo>
                    <a:pt x="1101851" y="1219962"/>
                  </a:lnTo>
                  <a:lnTo>
                    <a:pt x="921257" y="1122425"/>
                  </a:lnTo>
                  <a:lnTo>
                    <a:pt x="1101851" y="1024127"/>
                  </a:lnTo>
                  <a:lnTo>
                    <a:pt x="1011936" y="974597"/>
                  </a:lnTo>
                </a:path>
                <a:path w="1499235" h="4403725">
                  <a:moveTo>
                    <a:pt x="89916" y="2157221"/>
                  </a:moveTo>
                  <a:lnTo>
                    <a:pt x="89916" y="2932938"/>
                  </a:lnTo>
                </a:path>
                <a:path w="1499235" h="4403725">
                  <a:moveTo>
                    <a:pt x="535686" y="2157221"/>
                  </a:moveTo>
                  <a:lnTo>
                    <a:pt x="535686" y="2932938"/>
                  </a:lnTo>
                </a:path>
                <a:path w="1499235" h="4403725">
                  <a:moveTo>
                    <a:pt x="1011936" y="2157221"/>
                  </a:moveTo>
                  <a:lnTo>
                    <a:pt x="1010412" y="2925318"/>
                  </a:lnTo>
                </a:path>
                <a:path w="1499235" h="4403725">
                  <a:moveTo>
                    <a:pt x="89916" y="2925318"/>
                  </a:moveTo>
                  <a:lnTo>
                    <a:pt x="1010412" y="2925318"/>
                  </a:lnTo>
                </a:path>
                <a:path w="1499235" h="4403725">
                  <a:moveTo>
                    <a:pt x="89915" y="206501"/>
                  </a:moveTo>
                  <a:lnTo>
                    <a:pt x="89916" y="982218"/>
                  </a:lnTo>
                </a:path>
                <a:path w="1499235" h="4403725">
                  <a:moveTo>
                    <a:pt x="535686" y="0"/>
                  </a:moveTo>
                  <a:lnTo>
                    <a:pt x="535686" y="982218"/>
                  </a:lnTo>
                </a:path>
                <a:path w="1499235" h="4403725">
                  <a:moveTo>
                    <a:pt x="1011936" y="206501"/>
                  </a:moveTo>
                  <a:lnTo>
                    <a:pt x="1010412" y="974597"/>
                  </a:lnTo>
                </a:path>
                <a:path w="1499235" h="4403725">
                  <a:moveTo>
                    <a:pt x="535686" y="2925318"/>
                  </a:moveTo>
                  <a:lnTo>
                    <a:pt x="535686" y="3442715"/>
                  </a:lnTo>
                </a:path>
                <a:path w="1499235" h="4403725">
                  <a:moveTo>
                    <a:pt x="1498853" y="3442715"/>
                  </a:moveTo>
                  <a:lnTo>
                    <a:pt x="1258061" y="3442715"/>
                  </a:lnTo>
                  <a:lnTo>
                    <a:pt x="1211282" y="3452205"/>
                  </a:lnTo>
                  <a:lnTo>
                    <a:pt x="1173003" y="3478053"/>
                  </a:lnTo>
                  <a:lnTo>
                    <a:pt x="1147155" y="3516332"/>
                  </a:lnTo>
                  <a:lnTo>
                    <a:pt x="1137665" y="3563112"/>
                  </a:lnTo>
                  <a:lnTo>
                    <a:pt x="1147155" y="3609772"/>
                  </a:lnTo>
                  <a:lnTo>
                    <a:pt x="1173003" y="3647789"/>
                  </a:lnTo>
                  <a:lnTo>
                    <a:pt x="1211282" y="3673375"/>
                  </a:lnTo>
                  <a:lnTo>
                    <a:pt x="1258061" y="3682745"/>
                  </a:lnTo>
                  <a:lnTo>
                    <a:pt x="1211282" y="3692235"/>
                  </a:lnTo>
                  <a:lnTo>
                    <a:pt x="1173003" y="3718083"/>
                  </a:lnTo>
                  <a:lnTo>
                    <a:pt x="1147155" y="3756362"/>
                  </a:lnTo>
                  <a:lnTo>
                    <a:pt x="1137665" y="3803141"/>
                  </a:lnTo>
                  <a:lnTo>
                    <a:pt x="1147155" y="3849802"/>
                  </a:lnTo>
                  <a:lnTo>
                    <a:pt x="1173003" y="3887819"/>
                  </a:lnTo>
                  <a:lnTo>
                    <a:pt x="1211282" y="3913405"/>
                  </a:lnTo>
                  <a:lnTo>
                    <a:pt x="1258061" y="3922776"/>
                  </a:lnTo>
                  <a:lnTo>
                    <a:pt x="1211282" y="3932265"/>
                  </a:lnTo>
                  <a:lnTo>
                    <a:pt x="1173003" y="3958113"/>
                  </a:lnTo>
                  <a:lnTo>
                    <a:pt x="1147155" y="3996392"/>
                  </a:lnTo>
                  <a:lnTo>
                    <a:pt x="1137666" y="4043171"/>
                  </a:lnTo>
                  <a:lnTo>
                    <a:pt x="1147155" y="4089832"/>
                  </a:lnTo>
                  <a:lnTo>
                    <a:pt x="1173003" y="4127849"/>
                  </a:lnTo>
                  <a:lnTo>
                    <a:pt x="1211282" y="4153435"/>
                  </a:lnTo>
                  <a:lnTo>
                    <a:pt x="1258061" y="4162806"/>
                  </a:lnTo>
                  <a:lnTo>
                    <a:pt x="1211282" y="4172295"/>
                  </a:lnTo>
                  <a:lnTo>
                    <a:pt x="1173003" y="4198143"/>
                  </a:lnTo>
                  <a:lnTo>
                    <a:pt x="1147155" y="4236422"/>
                  </a:lnTo>
                  <a:lnTo>
                    <a:pt x="1137666" y="4283201"/>
                  </a:lnTo>
                  <a:lnTo>
                    <a:pt x="1147155" y="4329981"/>
                  </a:lnTo>
                  <a:lnTo>
                    <a:pt x="1173003" y="4368260"/>
                  </a:lnTo>
                  <a:lnTo>
                    <a:pt x="1211282" y="4394108"/>
                  </a:lnTo>
                  <a:lnTo>
                    <a:pt x="1258061" y="4403597"/>
                  </a:lnTo>
                  <a:lnTo>
                    <a:pt x="1498854" y="4403597"/>
                  </a:lnTo>
                </a:path>
                <a:path w="1499235" h="4403725">
                  <a:moveTo>
                    <a:pt x="535686" y="3442715"/>
                  </a:moveTo>
                  <a:lnTo>
                    <a:pt x="776478" y="3442715"/>
                  </a:lnTo>
                  <a:lnTo>
                    <a:pt x="823579" y="3452205"/>
                  </a:lnTo>
                  <a:lnTo>
                    <a:pt x="861821" y="3478053"/>
                  </a:lnTo>
                  <a:lnTo>
                    <a:pt x="887491" y="3516332"/>
                  </a:lnTo>
                  <a:lnTo>
                    <a:pt x="896873" y="3563112"/>
                  </a:lnTo>
                  <a:lnTo>
                    <a:pt x="887491" y="3609772"/>
                  </a:lnTo>
                  <a:lnTo>
                    <a:pt x="861821" y="3647789"/>
                  </a:lnTo>
                  <a:lnTo>
                    <a:pt x="823579" y="3673375"/>
                  </a:lnTo>
                  <a:lnTo>
                    <a:pt x="776478" y="3682745"/>
                  </a:lnTo>
                  <a:lnTo>
                    <a:pt x="823579" y="3692235"/>
                  </a:lnTo>
                  <a:lnTo>
                    <a:pt x="861821" y="3718083"/>
                  </a:lnTo>
                  <a:lnTo>
                    <a:pt x="887491" y="3756362"/>
                  </a:lnTo>
                  <a:lnTo>
                    <a:pt x="896873" y="3803141"/>
                  </a:lnTo>
                  <a:lnTo>
                    <a:pt x="887491" y="3849802"/>
                  </a:lnTo>
                  <a:lnTo>
                    <a:pt x="861821" y="3887819"/>
                  </a:lnTo>
                  <a:lnTo>
                    <a:pt x="823579" y="3913405"/>
                  </a:lnTo>
                  <a:lnTo>
                    <a:pt x="776478" y="3922776"/>
                  </a:lnTo>
                  <a:lnTo>
                    <a:pt x="823579" y="3932265"/>
                  </a:lnTo>
                  <a:lnTo>
                    <a:pt x="861821" y="3958113"/>
                  </a:lnTo>
                  <a:lnTo>
                    <a:pt x="887491" y="3996392"/>
                  </a:lnTo>
                  <a:lnTo>
                    <a:pt x="896873" y="4043171"/>
                  </a:lnTo>
                  <a:lnTo>
                    <a:pt x="887491" y="4089832"/>
                  </a:lnTo>
                  <a:lnTo>
                    <a:pt x="861821" y="4127849"/>
                  </a:lnTo>
                  <a:lnTo>
                    <a:pt x="823579" y="4153435"/>
                  </a:lnTo>
                  <a:lnTo>
                    <a:pt x="776478" y="4162806"/>
                  </a:lnTo>
                  <a:lnTo>
                    <a:pt x="823579" y="4172295"/>
                  </a:lnTo>
                  <a:lnTo>
                    <a:pt x="861821" y="4198143"/>
                  </a:lnTo>
                  <a:lnTo>
                    <a:pt x="887491" y="4236422"/>
                  </a:lnTo>
                  <a:lnTo>
                    <a:pt x="896873" y="4283201"/>
                  </a:lnTo>
                  <a:lnTo>
                    <a:pt x="887491" y="4329981"/>
                  </a:lnTo>
                  <a:lnTo>
                    <a:pt x="861821" y="4368260"/>
                  </a:lnTo>
                  <a:lnTo>
                    <a:pt x="823579" y="4394108"/>
                  </a:lnTo>
                  <a:lnTo>
                    <a:pt x="776478" y="4403597"/>
                  </a:lnTo>
                  <a:lnTo>
                    <a:pt x="535686" y="4403597"/>
                  </a:lnTo>
                </a:path>
                <a:path w="1499235" h="4403725">
                  <a:moveTo>
                    <a:pt x="987551" y="4403597"/>
                  </a:moveTo>
                  <a:lnTo>
                    <a:pt x="987551" y="3442715"/>
                  </a:lnTo>
                </a:path>
                <a:path w="1499235" h="4403725">
                  <a:moveTo>
                    <a:pt x="1047749" y="4403597"/>
                  </a:moveTo>
                  <a:lnTo>
                    <a:pt x="1047749" y="3442715"/>
                  </a:lnTo>
                </a:path>
              </a:pathLst>
            </a:custGeom>
            <a:ln w="28448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2577845" y="6394703"/>
            <a:ext cx="370840" cy="738505"/>
          </a:xfrm>
          <a:custGeom>
            <a:avLst/>
            <a:gdLst/>
            <a:ahLst/>
            <a:cxnLst/>
            <a:rect l="l" t="t" r="r" b="b"/>
            <a:pathLst>
              <a:path w="370839" h="738504">
                <a:moveTo>
                  <a:pt x="123443" y="738377"/>
                </a:moveTo>
                <a:lnTo>
                  <a:pt x="246887" y="738377"/>
                </a:lnTo>
              </a:path>
              <a:path w="370839" h="738504">
                <a:moveTo>
                  <a:pt x="61722" y="676655"/>
                </a:moveTo>
                <a:lnTo>
                  <a:pt x="308610" y="676655"/>
                </a:lnTo>
              </a:path>
              <a:path w="370839" h="738504">
                <a:moveTo>
                  <a:pt x="0" y="615696"/>
                </a:moveTo>
                <a:lnTo>
                  <a:pt x="370331" y="615696"/>
                </a:lnTo>
              </a:path>
              <a:path w="370839" h="738504">
                <a:moveTo>
                  <a:pt x="185166" y="0"/>
                </a:moveTo>
                <a:lnTo>
                  <a:pt x="185166" y="615696"/>
                </a:lnTo>
              </a:path>
            </a:pathLst>
          </a:custGeom>
          <a:ln w="28448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87140" y="5611367"/>
            <a:ext cx="154305" cy="590550"/>
          </a:xfrm>
          <a:custGeom>
            <a:avLst/>
            <a:gdLst/>
            <a:ahLst/>
            <a:cxnLst/>
            <a:rect l="l" t="t" r="r" b="b"/>
            <a:pathLst>
              <a:path w="154304" h="590550">
                <a:moveTo>
                  <a:pt x="76961" y="590550"/>
                </a:moveTo>
                <a:lnTo>
                  <a:pt x="0" y="566165"/>
                </a:lnTo>
                <a:lnTo>
                  <a:pt x="153924" y="517397"/>
                </a:lnTo>
                <a:lnTo>
                  <a:pt x="0" y="468629"/>
                </a:lnTo>
                <a:lnTo>
                  <a:pt x="153924" y="419100"/>
                </a:lnTo>
                <a:lnTo>
                  <a:pt x="0" y="370332"/>
                </a:lnTo>
                <a:lnTo>
                  <a:pt x="153924" y="320802"/>
                </a:lnTo>
                <a:lnTo>
                  <a:pt x="76961" y="296417"/>
                </a:lnTo>
              </a:path>
              <a:path w="154304" h="590550">
                <a:moveTo>
                  <a:pt x="76961" y="294132"/>
                </a:moveTo>
                <a:lnTo>
                  <a:pt x="0" y="269747"/>
                </a:lnTo>
                <a:lnTo>
                  <a:pt x="153924" y="220217"/>
                </a:lnTo>
                <a:lnTo>
                  <a:pt x="0" y="171450"/>
                </a:lnTo>
                <a:lnTo>
                  <a:pt x="153924" y="122682"/>
                </a:lnTo>
                <a:lnTo>
                  <a:pt x="0" y="73152"/>
                </a:lnTo>
                <a:lnTo>
                  <a:pt x="153924" y="24383"/>
                </a:lnTo>
                <a:lnTo>
                  <a:pt x="76961" y="0"/>
                </a:lnTo>
              </a:path>
            </a:pathLst>
          </a:custGeom>
          <a:ln w="15798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33038" y="5433821"/>
            <a:ext cx="741680" cy="0"/>
          </a:xfrm>
          <a:custGeom>
            <a:avLst/>
            <a:gdLst/>
            <a:ahLst/>
            <a:cxnLst/>
            <a:rect l="l" t="t" r="r" b="b"/>
            <a:pathLst>
              <a:path w="741679">
                <a:moveTo>
                  <a:pt x="0" y="0"/>
                </a:moveTo>
                <a:lnTo>
                  <a:pt x="741426" y="0"/>
                </a:lnTo>
              </a:path>
            </a:pathLst>
          </a:custGeom>
          <a:ln w="15798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733038" y="6394703"/>
            <a:ext cx="738505" cy="0"/>
          </a:xfrm>
          <a:custGeom>
            <a:avLst/>
            <a:gdLst/>
            <a:ahLst/>
            <a:cxnLst/>
            <a:rect l="l" t="t" r="r" b="b"/>
            <a:pathLst>
              <a:path w="738504">
                <a:moveTo>
                  <a:pt x="0" y="0"/>
                </a:moveTo>
                <a:lnTo>
                  <a:pt x="738377" y="0"/>
                </a:lnTo>
              </a:path>
            </a:pathLst>
          </a:custGeom>
          <a:ln w="15798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64101" y="5436107"/>
            <a:ext cx="0" cy="175260"/>
          </a:xfrm>
          <a:custGeom>
            <a:avLst/>
            <a:gdLst/>
            <a:ahLst/>
            <a:cxnLst/>
            <a:rect l="l" t="t" r="r" b="b"/>
            <a:pathLst>
              <a:path h="175260">
                <a:moveTo>
                  <a:pt x="0" y="0"/>
                </a:moveTo>
                <a:lnTo>
                  <a:pt x="0" y="175260"/>
                </a:lnTo>
              </a:path>
            </a:pathLst>
          </a:custGeom>
          <a:ln w="15798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59529" y="6209538"/>
            <a:ext cx="0" cy="185420"/>
          </a:xfrm>
          <a:custGeom>
            <a:avLst/>
            <a:gdLst/>
            <a:ahLst/>
            <a:cxnLst/>
            <a:rect l="l" t="t" r="r" b="b"/>
            <a:pathLst>
              <a:path h="185420">
                <a:moveTo>
                  <a:pt x="0" y="0"/>
                </a:moveTo>
                <a:lnTo>
                  <a:pt x="0" y="185165"/>
                </a:lnTo>
              </a:path>
            </a:pathLst>
          </a:custGeom>
          <a:ln w="15798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76272" y="1095755"/>
            <a:ext cx="1240155" cy="1102360"/>
          </a:xfrm>
          <a:custGeom>
            <a:avLst/>
            <a:gdLst/>
            <a:ahLst/>
            <a:cxnLst/>
            <a:rect l="l" t="t" r="r" b="b"/>
            <a:pathLst>
              <a:path w="1240154" h="1102360">
                <a:moveTo>
                  <a:pt x="570738" y="904494"/>
                </a:moveTo>
                <a:lnTo>
                  <a:pt x="498348" y="906018"/>
                </a:lnTo>
                <a:lnTo>
                  <a:pt x="573785" y="783335"/>
                </a:lnTo>
                <a:lnTo>
                  <a:pt x="429767" y="787145"/>
                </a:lnTo>
                <a:lnTo>
                  <a:pt x="504444" y="664464"/>
                </a:lnTo>
                <a:lnTo>
                  <a:pt x="360425" y="668274"/>
                </a:lnTo>
                <a:lnTo>
                  <a:pt x="435863" y="545591"/>
                </a:lnTo>
                <a:lnTo>
                  <a:pt x="363473" y="547116"/>
                </a:lnTo>
              </a:path>
              <a:path w="1240154" h="1102360">
                <a:moveTo>
                  <a:pt x="361950" y="544068"/>
                </a:moveTo>
                <a:lnTo>
                  <a:pt x="290321" y="546354"/>
                </a:lnTo>
                <a:lnTo>
                  <a:pt x="364998" y="423672"/>
                </a:lnTo>
                <a:lnTo>
                  <a:pt x="220979" y="427482"/>
                </a:lnTo>
                <a:lnTo>
                  <a:pt x="296417" y="304800"/>
                </a:lnTo>
                <a:lnTo>
                  <a:pt x="152400" y="308610"/>
                </a:lnTo>
                <a:lnTo>
                  <a:pt x="227837" y="185928"/>
                </a:lnTo>
                <a:lnTo>
                  <a:pt x="155448" y="187452"/>
                </a:lnTo>
              </a:path>
              <a:path w="1240154" h="1102360">
                <a:moveTo>
                  <a:pt x="194309" y="63245"/>
                </a:moveTo>
                <a:lnTo>
                  <a:pt x="228600" y="0"/>
                </a:lnTo>
                <a:lnTo>
                  <a:pt x="297179" y="126492"/>
                </a:lnTo>
                <a:lnTo>
                  <a:pt x="365759" y="0"/>
                </a:lnTo>
                <a:lnTo>
                  <a:pt x="435101" y="126492"/>
                </a:lnTo>
                <a:lnTo>
                  <a:pt x="503681" y="0"/>
                </a:lnTo>
                <a:lnTo>
                  <a:pt x="573023" y="126492"/>
                </a:lnTo>
                <a:lnTo>
                  <a:pt x="607313" y="63245"/>
                </a:lnTo>
              </a:path>
              <a:path w="1240154" h="1102360">
                <a:moveTo>
                  <a:pt x="610361" y="63245"/>
                </a:moveTo>
                <a:lnTo>
                  <a:pt x="644651" y="0"/>
                </a:lnTo>
                <a:lnTo>
                  <a:pt x="713994" y="126492"/>
                </a:lnTo>
                <a:lnTo>
                  <a:pt x="782573" y="0"/>
                </a:lnTo>
                <a:lnTo>
                  <a:pt x="851153" y="126492"/>
                </a:lnTo>
                <a:lnTo>
                  <a:pt x="920495" y="0"/>
                </a:lnTo>
                <a:lnTo>
                  <a:pt x="989075" y="126492"/>
                </a:lnTo>
                <a:lnTo>
                  <a:pt x="1023365" y="63245"/>
                </a:lnTo>
              </a:path>
              <a:path w="1240154" h="1102360">
                <a:moveTo>
                  <a:pt x="646175" y="869441"/>
                </a:moveTo>
                <a:lnTo>
                  <a:pt x="608838" y="807719"/>
                </a:lnTo>
                <a:lnTo>
                  <a:pt x="752855" y="811529"/>
                </a:lnTo>
                <a:lnTo>
                  <a:pt x="677417" y="688848"/>
                </a:lnTo>
                <a:lnTo>
                  <a:pt x="821435" y="692657"/>
                </a:lnTo>
                <a:lnTo>
                  <a:pt x="746759" y="569976"/>
                </a:lnTo>
                <a:lnTo>
                  <a:pt x="890777" y="573785"/>
                </a:lnTo>
                <a:lnTo>
                  <a:pt x="852677" y="512064"/>
                </a:lnTo>
              </a:path>
              <a:path w="1240154" h="1102360">
                <a:moveTo>
                  <a:pt x="854963" y="509016"/>
                </a:moveTo>
                <a:lnTo>
                  <a:pt x="816863" y="448056"/>
                </a:lnTo>
                <a:lnTo>
                  <a:pt x="960881" y="451866"/>
                </a:lnTo>
                <a:lnTo>
                  <a:pt x="886205" y="329184"/>
                </a:lnTo>
                <a:lnTo>
                  <a:pt x="1030223" y="332994"/>
                </a:lnTo>
                <a:lnTo>
                  <a:pt x="954785" y="210312"/>
                </a:lnTo>
                <a:lnTo>
                  <a:pt x="1098803" y="213360"/>
                </a:lnTo>
                <a:lnTo>
                  <a:pt x="1061465" y="152400"/>
                </a:lnTo>
              </a:path>
              <a:path w="1240154" h="1102360">
                <a:moveTo>
                  <a:pt x="194309" y="63245"/>
                </a:moveTo>
                <a:lnTo>
                  <a:pt x="155448" y="187452"/>
                </a:lnTo>
              </a:path>
              <a:path w="1240154" h="1102360">
                <a:moveTo>
                  <a:pt x="1061465" y="152400"/>
                </a:moveTo>
                <a:lnTo>
                  <a:pt x="1023365" y="63245"/>
                </a:lnTo>
              </a:path>
              <a:path w="1240154" h="1102360">
                <a:moveTo>
                  <a:pt x="646175" y="869441"/>
                </a:moveTo>
                <a:lnTo>
                  <a:pt x="570738" y="904494"/>
                </a:lnTo>
              </a:path>
              <a:path w="1240154" h="1102360">
                <a:moveTo>
                  <a:pt x="176783" y="119634"/>
                </a:moveTo>
                <a:lnTo>
                  <a:pt x="0" y="119634"/>
                </a:lnTo>
                <a:lnTo>
                  <a:pt x="0" y="1101851"/>
                </a:lnTo>
                <a:lnTo>
                  <a:pt x="147827" y="1101851"/>
                </a:lnTo>
              </a:path>
              <a:path w="1240154" h="1102360">
                <a:moveTo>
                  <a:pt x="1044701" y="113538"/>
                </a:moveTo>
                <a:lnTo>
                  <a:pt x="1239773" y="113538"/>
                </a:lnTo>
                <a:lnTo>
                  <a:pt x="1239773" y="1101851"/>
                </a:lnTo>
                <a:lnTo>
                  <a:pt x="1069848" y="1101851"/>
                </a:lnTo>
              </a:path>
            </a:pathLst>
          </a:custGeom>
          <a:ln w="28448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1234160" y="2955518"/>
            <a:ext cx="1521460" cy="4055110"/>
            <a:chOff x="1234160" y="2955518"/>
            <a:chExt cx="1521460" cy="4055110"/>
          </a:xfrm>
        </p:grpSpPr>
        <p:sp>
          <p:nvSpPr>
            <p:cNvPr id="13" name="object 13"/>
            <p:cNvSpPr/>
            <p:nvPr/>
          </p:nvSpPr>
          <p:spPr>
            <a:xfrm>
              <a:off x="1242060" y="2963418"/>
              <a:ext cx="1323975" cy="3933190"/>
            </a:xfrm>
            <a:custGeom>
              <a:avLst/>
              <a:gdLst/>
              <a:ahLst/>
              <a:cxnLst/>
              <a:rect l="l" t="t" r="r" b="b"/>
              <a:pathLst>
                <a:path w="1323975" h="3933190">
                  <a:moveTo>
                    <a:pt x="1082040" y="2285"/>
                  </a:moveTo>
                  <a:lnTo>
                    <a:pt x="865631" y="0"/>
                  </a:lnTo>
                  <a:lnTo>
                    <a:pt x="673608" y="19049"/>
                  </a:lnTo>
                  <a:lnTo>
                    <a:pt x="505206" y="57912"/>
                  </a:lnTo>
                  <a:lnTo>
                    <a:pt x="360426" y="118871"/>
                  </a:lnTo>
                  <a:lnTo>
                    <a:pt x="240791" y="199643"/>
                  </a:lnTo>
                  <a:lnTo>
                    <a:pt x="144018" y="302513"/>
                  </a:lnTo>
                  <a:lnTo>
                    <a:pt x="72390" y="425196"/>
                  </a:lnTo>
                  <a:lnTo>
                    <a:pt x="24384" y="569976"/>
                  </a:lnTo>
                  <a:lnTo>
                    <a:pt x="0" y="734567"/>
                  </a:lnTo>
                  <a:lnTo>
                    <a:pt x="0" y="920496"/>
                  </a:lnTo>
                  <a:lnTo>
                    <a:pt x="24384" y="1127759"/>
                  </a:lnTo>
                  <a:lnTo>
                    <a:pt x="72390" y="1355597"/>
                  </a:lnTo>
                  <a:lnTo>
                    <a:pt x="144780" y="1604772"/>
                  </a:lnTo>
                  <a:lnTo>
                    <a:pt x="240791" y="1874519"/>
                  </a:lnTo>
                  <a:lnTo>
                    <a:pt x="361188" y="2164842"/>
                  </a:lnTo>
                  <a:lnTo>
                    <a:pt x="505206" y="2476499"/>
                  </a:lnTo>
                  <a:lnTo>
                    <a:pt x="673608" y="2809493"/>
                  </a:lnTo>
                  <a:lnTo>
                    <a:pt x="866393" y="3163061"/>
                  </a:lnTo>
                  <a:lnTo>
                    <a:pt x="1082802" y="3537203"/>
                  </a:lnTo>
                  <a:lnTo>
                    <a:pt x="1323593" y="3932681"/>
                  </a:lnTo>
                </a:path>
              </a:pathLst>
            </a:custGeom>
            <a:ln w="15798">
              <a:solidFill>
                <a:srgbClr val="FF0101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17647" y="6859524"/>
              <a:ext cx="119380" cy="151130"/>
            </a:xfrm>
            <a:custGeom>
              <a:avLst/>
              <a:gdLst/>
              <a:ahLst/>
              <a:cxnLst/>
              <a:rect l="l" t="t" r="r" b="b"/>
              <a:pathLst>
                <a:path w="119380" h="151129">
                  <a:moveTo>
                    <a:pt x="118872" y="150875"/>
                  </a:moveTo>
                  <a:lnTo>
                    <a:pt x="83058" y="0"/>
                  </a:lnTo>
                  <a:lnTo>
                    <a:pt x="0" y="51816"/>
                  </a:lnTo>
                  <a:lnTo>
                    <a:pt x="118872" y="150875"/>
                  </a:lnTo>
                  <a:close/>
                </a:path>
              </a:pathLst>
            </a:custGeom>
            <a:solidFill>
              <a:srgbClr val="FF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807463" y="3970782"/>
              <a:ext cx="883919" cy="2921000"/>
            </a:xfrm>
            <a:custGeom>
              <a:avLst/>
              <a:gdLst/>
              <a:ahLst/>
              <a:cxnLst/>
              <a:rect l="l" t="t" r="r" b="b"/>
              <a:pathLst>
                <a:path w="883919" h="2921000">
                  <a:moveTo>
                    <a:pt x="533400" y="0"/>
                  </a:moveTo>
                  <a:lnTo>
                    <a:pt x="391668" y="9905"/>
                  </a:lnTo>
                  <a:lnTo>
                    <a:pt x="272034" y="41909"/>
                  </a:lnTo>
                  <a:lnTo>
                    <a:pt x="173736" y="97535"/>
                  </a:lnTo>
                  <a:lnTo>
                    <a:pt x="97536" y="176021"/>
                  </a:lnTo>
                  <a:lnTo>
                    <a:pt x="43434" y="278129"/>
                  </a:lnTo>
                  <a:lnTo>
                    <a:pt x="10668" y="403097"/>
                  </a:lnTo>
                  <a:lnTo>
                    <a:pt x="0" y="550925"/>
                  </a:lnTo>
                  <a:lnTo>
                    <a:pt x="10668" y="721613"/>
                  </a:lnTo>
                  <a:lnTo>
                    <a:pt x="44196" y="915923"/>
                  </a:lnTo>
                  <a:lnTo>
                    <a:pt x="98298" y="1133093"/>
                  </a:lnTo>
                  <a:lnTo>
                    <a:pt x="175260" y="1373123"/>
                  </a:lnTo>
                  <a:lnTo>
                    <a:pt x="273558" y="1636775"/>
                  </a:lnTo>
                  <a:lnTo>
                    <a:pt x="393192" y="1923288"/>
                  </a:lnTo>
                  <a:lnTo>
                    <a:pt x="534924" y="2232659"/>
                  </a:lnTo>
                  <a:lnTo>
                    <a:pt x="698754" y="2565653"/>
                  </a:lnTo>
                  <a:lnTo>
                    <a:pt x="883920" y="2920746"/>
                  </a:lnTo>
                </a:path>
              </a:pathLst>
            </a:custGeom>
            <a:ln w="15798">
              <a:solidFill>
                <a:srgbClr val="FF0101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642616" y="6858000"/>
              <a:ext cx="113030" cy="152400"/>
            </a:xfrm>
            <a:custGeom>
              <a:avLst/>
              <a:gdLst/>
              <a:ahLst/>
              <a:cxnLst/>
              <a:rect l="l" t="t" r="r" b="b"/>
              <a:pathLst>
                <a:path w="113030" h="152400">
                  <a:moveTo>
                    <a:pt x="112775" y="152400"/>
                  </a:moveTo>
                  <a:lnTo>
                    <a:pt x="86106" y="0"/>
                  </a:lnTo>
                  <a:lnTo>
                    <a:pt x="0" y="46481"/>
                  </a:lnTo>
                  <a:lnTo>
                    <a:pt x="112775" y="152400"/>
                  </a:lnTo>
                  <a:close/>
                </a:path>
              </a:pathLst>
            </a:custGeom>
            <a:solidFill>
              <a:srgbClr val="FF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3762755" y="2965703"/>
            <a:ext cx="356235" cy="1035050"/>
          </a:xfrm>
          <a:custGeom>
            <a:avLst/>
            <a:gdLst/>
            <a:ahLst/>
            <a:cxnLst/>
            <a:rect l="l" t="t" r="r" b="b"/>
            <a:pathLst>
              <a:path w="356235" h="1035050">
                <a:moveTo>
                  <a:pt x="0" y="0"/>
                </a:moveTo>
                <a:lnTo>
                  <a:pt x="118871" y="0"/>
                </a:lnTo>
                <a:lnTo>
                  <a:pt x="164973" y="9358"/>
                </a:lnTo>
                <a:lnTo>
                  <a:pt x="202501" y="34861"/>
                </a:lnTo>
                <a:lnTo>
                  <a:pt x="227742" y="72651"/>
                </a:lnTo>
                <a:lnTo>
                  <a:pt x="236982" y="118871"/>
                </a:lnTo>
                <a:lnTo>
                  <a:pt x="236982" y="399288"/>
                </a:lnTo>
                <a:lnTo>
                  <a:pt x="246340" y="445389"/>
                </a:lnTo>
                <a:lnTo>
                  <a:pt x="271843" y="482917"/>
                </a:lnTo>
                <a:lnTo>
                  <a:pt x="309633" y="508158"/>
                </a:lnTo>
                <a:lnTo>
                  <a:pt x="355854" y="517397"/>
                </a:lnTo>
                <a:lnTo>
                  <a:pt x="309633" y="526744"/>
                </a:lnTo>
                <a:lnTo>
                  <a:pt x="271843" y="552164"/>
                </a:lnTo>
                <a:lnTo>
                  <a:pt x="246340" y="589728"/>
                </a:lnTo>
                <a:lnTo>
                  <a:pt x="236982" y="635508"/>
                </a:lnTo>
                <a:lnTo>
                  <a:pt x="236982" y="916686"/>
                </a:lnTo>
                <a:lnTo>
                  <a:pt x="227742" y="962465"/>
                </a:lnTo>
                <a:lnTo>
                  <a:pt x="202501" y="1000029"/>
                </a:lnTo>
                <a:lnTo>
                  <a:pt x="164973" y="1025449"/>
                </a:lnTo>
                <a:lnTo>
                  <a:pt x="118871" y="1034796"/>
                </a:lnTo>
                <a:lnTo>
                  <a:pt x="0" y="1034796"/>
                </a:lnTo>
              </a:path>
            </a:pathLst>
          </a:custGeom>
          <a:ln w="28448">
            <a:solidFill>
              <a:srgbClr val="FF01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4228820" y="5433821"/>
            <a:ext cx="475615" cy="961390"/>
            <a:chOff x="4228820" y="5433821"/>
            <a:chExt cx="475615" cy="961390"/>
          </a:xfrm>
        </p:grpSpPr>
        <p:sp>
          <p:nvSpPr>
            <p:cNvPr id="19" name="object 19"/>
            <p:cNvSpPr/>
            <p:nvPr/>
          </p:nvSpPr>
          <p:spPr>
            <a:xfrm>
              <a:off x="4474463" y="5433821"/>
              <a:ext cx="0" cy="961390"/>
            </a:xfrm>
            <a:custGeom>
              <a:avLst/>
              <a:gdLst/>
              <a:ahLst/>
              <a:cxnLst/>
              <a:rect l="l" t="t" r="r" b="b"/>
              <a:pathLst>
                <a:path h="961389">
                  <a:moveTo>
                    <a:pt x="0" y="960882"/>
                  </a:moveTo>
                  <a:lnTo>
                    <a:pt x="0" y="0"/>
                  </a:lnTo>
                </a:path>
              </a:pathLst>
            </a:custGeom>
            <a:ln w="15798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236719" y="5699760"/>
              <a:ext cx="459740" cy="458470"/>
            </a:xfrm>
            <a:custGeom>
              <a:avLst/>
              <a:gdLst/>
              <a:ahLst/>
              <a:cxnLst/>
              <a:rect l="l" t="t" r="r" b="b"/>
              <a:pathLst>
                <a:path w="459739" h="458470">
                  <a:moveTo>
                    <a:pt x="459485" y="229361"/>
                  </a:moveTo>
                  <a:lnTo>
                    <a:pt x="454818" y="183189"/>
                  </a:lnTo>
                  <a:lnTo>
                    <a:pt x="441435" y="140160"/>
                  </a:lnTo>
                  <a:lnTo>
                    <a:pt x="420266" y="101202"/>
                  </a:lnTo>
                  <a:lnTo>
                    <a:pt x="392239" y="67246"/>
                  </a:lnTo>
                  <a:lnTo>
                    <a:pt x="358282" y="39219"/>
                  </a:lnTo>
                  <a:lnTo>
                    <a:pt x="319325" y="18049"/>
                  </a:lnTo>
                  <a:lnTo>
                    <a:pt x="276296" y="4667"/>
                  </a:lnTo>
                  <a:lnTo>
                    <a:pt x="230123" y="0"/>
                  </a:lnTo>
                  <a:lnTo>
                    <a:pt x="183699" y="4667"/>
                  </a:lnTo>
                  <a:lnTo>
                    <a:pt x="140481" y="18049"/>
                  </a:lnTo>
                  <a:lnTo>
                    <a:pt x="101389" y="39219"/>
                  </a:lnTo>
                  <a:lnTo>
                    <a:pt x="67341" y="67246"/>
                  </a:lnTo>
                  <a:lnTo>
                    <a:pt x="39259" y="101202"/>
                  </a:lnTo>
                  <a:lnTo>
                    <a:pt x="18061" y="140160"/>
                  </a:lnTo>
                  <a:lnTo>
                    <a:pt x="4668" y="183189"/>
                  </a:lnTo>
                  <a:lnTo>
                    <a:pt x="0" y="229361"/>
                  </a:lnTo>
                  <a:lnTo>
                    <a:pt x="4668" y="275501"/>
                  </a:lnTo>
                  <a:lnTo>
                    <a:pt x="18061" y="318444"/>
                  </a:lnTo>
                  <a:lnTo>
                    <a:pt x="39259" y="357279"/>
                  </a:lnTo>
                  <a:lnTo>
                    <a:pt x="67341" y="391096"/>
                  </a:lnTo>
                  <a:lnTo>
                    <a:pt x="101389" y="418983"/>
                  </a:lnTo>
                  <a:lnTo>
                    <a:pt x="140481" y="440030"/>
                  </a:lnTo>
                  <a:lnTo>
                    <a:pt x="183699" y="453327"/>
                  </a:lnTo>
                  <a:lnTo>
                    <a:pt x="230123" y="457961"/>
                  </a:lnTo>
                  <a:lnTo>
                    <a:pt x="276296" y="453327"/>
                  </a:lnTo>
                  <a:lnTo>
                    <a:pt x="319325" y="440030"/>
                  </a:lnTo>
                  <a:lnTo>
                    <a:pt x="358282" y="418983"/>
                  </a:lnTo>
                  <a:lnTo>
                    <a:pt x="392239" y="391096"/>
                  </a:lnTo>
                  <a:lnTo>
                    <a:pt x="420266" y="357279"/>
                  </a:lnTo>
                  <a:lnTo>
                    <a:pt x="441435" y="318444"/>
                  </a:lnTo>
                  <a:lnTo>
                    <a:pt x="454818" y="275501"/>
                  </a:lnTo>
                  <a:lnTo>
                    <a:pt x="459485" y="2293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236719" y="5699760"/>
              <a:ext cx="459740" cy="458470"/>
            </a:xfrm>
            <a:custGeom>
              <a:avLst/>
              <a:gdLst/>
              <a:ahLst/>
              <a:cxnLst/>
              <a:rect l="l" t="t" r="r" b="b"/>
              <a:pathLst>
                <a:path w="459739" h="458470">
                  <a:moveTo>
                    <a:pt x="0" y="229361"/>
                  </a:moveTo>
                  <a:lnTo>
                    <a:pt x="4668" y="183189"/>
                  </a:lnTo>
                  <a:lnTo>
                    <a:pt x="18061" y="140160"/>
                  </a:lnTo>
                  <a:lnTo>
                    <a:pt x="39259" y="101202"/>
                  </a:lnTo>
                  <a:lnTo>
                    <a:pt x="67341" y="67246"/>
                  </a:lnTo>
                  <a:lnTo>
                    <a:pt x="101389" y="39219"/>
                  </a:lnTo>
                  <a:lnTo>
                    <a:pt x="140481" y="18049"/>
                  </a:lnTo>
                  <a:lnTo>
                    <a:pt x="183699" y="4667"/>
                  </a:lnTo>
                  <a:lnTo>
                    <a:pt x="230123" y="0"/>
                  </a:lnTo>
                  <a:lnTo>
                    <a:pt x="276296" y="4667"/>
                  </a:lnTo>
                  <a:lnTo>
                    <a:pt x="319325" y="18049"/>
                  </a:lnTo>
                  <a:lnTo>
                    <a:pt x="358282" y="39219"/>
                  </a:lnTo>
                  <a:lnTo>
                    <a:pt x="392239" y="67246"/>
                  </a:lnTo>
                  <a:lnTo>
                    <a:pt x="420266" y="101202"/>
                  </a:lnTo>
                  <a:lnTo>
                    <a:pt x="441435" y="140160"/>
                  </a:lnTo>
                  <a:lnTo>
                    <a:pt x="454818" y="183189"/>
                  </a:lnTo>
                  <a:lnTo>
                    <a:pt x="459485" y="229361"/>
                  </a:lnTo>
                  <a:lnTo>
                    <a:pt x="454818" y="275501"/>
                  </a:lnTo>
                  <a:lnTo>
                    <a:pt x="441435" y="318444"/>
                  </a:lnTo>
                  <a:lnTo>
                    <a:pt x="420266" y="357279"/>
                  </a:lnTo>
                  <a:lnTo>
                    <a:pt x="392239" y="391096"/>
                  </a:lnTo>
                  <a:lnTo>
                    <a:pt x="358282" y="418983"/>
                  </a:lnTo>
                  <a:lnTo>
                    <a:pt x="319325" y="440030"/>
                  </a:lnTo>
                  <a:lnTo>
                    <a:pt x="276296" y="453327"/>
                  </a:lnTo>
                  <a:lnTo>
                    <a:pt x="230123" y="457961"/>
                  </a:lnTo>
                  <a:lnTo>
                    <a:pt x="183699" y="453327"/>
                  </a:lnTo>
                  <a:lnTo>
                    <a:pt x="140481" y="440030"/>
                  </a:lnTo>
                  <a:lnTo>
                    <a:pt x="101389" y="418983"/>
                  </a:lnTo>
                  <a:lnTo>
                    <a:pt x="67341" y="391096"/>
                  </a:lnTo>
                  <a:lnTo>
                    <a:pt x="39259" y="357279"/>
                  </a:lnTo>
                  <a:lnTo>
                    <a:pt x="18061" y="318444"/>
                  </a:lnTo>
                  <a:lnTo>
                    <a:pt x="4668" y="275501"/>
                  </a:lnTo>
                  <a:lnTo>
                    <a:pt x="0" y="229361"/>
                  </a:lnTo>
                  <a:close/>
                </a:path>
              </a:pathLst>
            </a:custGeom>
            <a:ln w="15798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6327916" y="976380"/>
            <a:ext cx="2075180" cy="13658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5275"/>
              </a:lnSpc>
              <a:spcBef>
                <a:spcPts val="95"/>
              </a:spcBef>
            </a:pPr>
            <a:r>
              <a:rPr sz="4400" b="0" spc="-5" dirty="0">
                <a:solidFill>
                  <a:srgbClr val="EE3338"/>
                </a:solidFill>
                <a:latin typeface="Arial MT"/>
                <a:cs typeface="Arial MT"/>
              </a:rPr>
              <a:t>59N</a:t>
            </a:r>
            <a:endParaRPr sz="4400">
              <a:latin typeface="Arial MT"/>
              <a:cs typeface="Arial MT"/>
            </a:endParaRPr>
          </a:p>
          <a:p>
            <a:pPr marL="12700">
              <a:lnSpc>
                <a:spcPts val="5275"/>
              </a:lnSpc>
            </a:pPr>
            <a:r>
              <a:rPr sz="4400" b="0" spc="-5" dirty="0">
                <a:solidFill>
                  <a:srgbClr val="EE3338"/>
                </a:solidFill>
                <a:latin typeface="Arial MT"/>
                <a:cs typeface="Arial MT"/>
              </a:rPr>
              <a:t>Eleme</a:t>
            </a:r>
            <a:r>
              <a:rPr sz="4400" b="0" spc="-10" dirty="0">
                <a:solidFill>
                  <a:srgbClr val="EE3338"/>
                </a:solidFill>
                <a:latin typeface="Arial MT"/>
                <a:cs typeface="Arial MT"/>
              </a:rPr>
              <a:t>n</a:t>
            </a:r>
            <a:r>
              <a:rPr sz="4400" b="0" spc="-5" dirty="0">
                <a:solidFill>
                  <a:srgbClr val="EE3338"/>
                </a:solidFill>
                <a:latin typeface="Arial MT"/>
                <a:cs typeface="Arial MT"/>
              </a:rPr>
              <a:t>t</a:t>
            </a:r>
            <a:endParaRPr sz="440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827123" y="2391310"/>
            <a:ext cx="558800" cy="1859914"/>
          </a:xfrm>
          <a:prstGeom prst="rect">
            <a:avLst/>
          </a:prstGeom>
        </p:spPr>
        <p:txBody>
          <a:bodyPr vert="vert270" wrap="square" lIns="0" tIns="1270" rIns="0" bIns="0" rtlCol="0">
            <a:spAutoFit/>
          </a:bodyPr>
          <a:lstStyle/>
          <a:p>
            <a:pPr marL="554355" marR="5080" indent="-542290">
              <a:lnSpc>
                <a:spcPts val="2170"/>
              </a:lnSpc>
              <a:spcBef>
                <a:spcPts val="10"/>
              </a:spcBef>
            </a:pPr>
            <a:r>
              <a:rPr sz="1800" dirty="0">
                <a:latin typeface="Arial MT"/>
                <a:cs typeface="Arial MT"/>
              </a:rPr>
              <a:t>Voltage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at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Neutral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(60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Hz)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591179" y="2483237"/>
            <a:ext cx="2443480" cy="1675130"/>
            <a:chOff x="6591179" y="2483237"/>
            <a:chExt cx="2443480" cy="1675130"/>
          </a:xfrm>
        </p:grpSpPr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33209" y="2503931"/>
              <a:ext cx="128016" cy="163372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6633209" y="2525267"/>
              <a:ext cx="2380615" cy="1591310"/>
            </a:xfrm>
            <a:custGeom>
              <a:avLst/>
              <a:gdLst/>
              <a:ahLst/>
              <a:cxnLst/>
              <a:rect l="l" t="t" r="r" b="b"/>
              <a:pathLst>
                <a:path w="2380615" h="1591310">
                  <a:moveTo>
                    <a:pt x="2380488" y="0"/>
                  </a:moveTo>
                  <a:lnTo>
                    <a:pt x="0" y="1591056"/>
                  </a:lnTo>
                </a:path>
              </a:pathLst>
            </a:custGeom>
            <a:ln w="2283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611873" y="2503931"/>
              <a:ext cx="2402205" cy="1633855"/>
            </a:xfrm>
            <a:custGeom>
              <a:avLst/>
              <a:gdLst/>
              <a:ahLst/>
              <a:cxnLst/>
              <a:rect l="l" t="t" r="r" b="b"/>
              <a:pathLst>
                <a:path w="2402204" h="1633854">
                  <a:moveTo>
                    <a:pt x="0" y="0"/>
                  </a:moveTo>
                  <a:lnTo>
                    <a:pt x="0" y="1633728"/>
                  </a:lnTo>
                  <a:lnTo>
                    <a:pt x="2401823" y="1633728"/>
                  </a:lnTo>
                </a:path>
              </a:pathLst>
            </a:custGeom>
            <a:ln w="413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6306579" y="2277304"/>
            <a:ext cx="287020" cy="189483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b="1" dirty="0">
                <a:solidFill>
                  <a:srgbClr val="3365FF"/>
                </a:solidFill>
                <a:latin typeface="Arial"/>
                <a:cs typeface="Arial"/>
              </a:rPr>
              <a:t>1.0</a:t>
            </a:r>
            <a:endParaRPr sz="1350">
              <a:latin typeface="Arial"/>
              <a:cs typeface="Arial"/>
            </a:endParaRPr>
          </a:p>
          <a:p>
            <a:pPr marL="26670">
              <a:lnSpc>
                <a:spcPct val="100000"/>
              </a:lnSpc>
              <a:spcBef>
                <a:spcPts val="5"/>
              </a:spcBef>
            </a:pPr>
            <a:r>
              <a:rPr sz="1350" b="1" dirty="0">
                <a:solidFill>
                  <a:srgbClr val="3365FF"/>
                </a:solidFill>
                <a:latin typeface="Arial"/>
                <a:cs typeface="Arial"/>
              </a:rPr>
              <a:t>pu</a:t>
            </a:r>
            <a:endParaRPr sz="13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 marL="33655">
              <a:lnSpc>
                <a:spcPct val="100000"/>
              </a:lnSpc>
            </a:pPr>
            <a:r>
              <a:rPr sz="1350" b="1" spc="-5" dirty="0">
                <a:solidFill>
                  <a:srgbClr val="3365FF"/>
                </a:solidFill>
                <a:latin typeface="Arial"/>
                <a:cs typeface="Arial"/>
              </a:rPr>
              <a:t>0</a:t>
            </a:r>
            <a:r>
              <a:rPr sz="1350" b="1" spc="5" dirty="0">
                <a:solidFill>
                  <a:srgbClr val="3365FF"/>
                </a:solidFill>
                <a:latin typeface="Arial"/>
                <a:cs typeface="Arial"/>
              </a:rPr>
              <a:t>.</a:t>
            </a:r>
            <a:r>
              <a:rPr sz="1350" b="1" dirty="0">
                <a:solidFill>
                  <a:srgbClr val="3365FF"/>
                </a:solidFill>
                <a:latin typeface="Arial"/>
                <a:cs typeface="Arial"/>
              </a:rPr>
              <a:t>5</a:t>
            </a:r>
            <a:endParaRPr sz="1350">
              <a:latin typeface="Arial"/>
              <a:cs typeface="Arial"/>
            </a:endParaRPr>
          </a:p>
          <a:p>
            <a:pPr marL="48260">
              <a:lnSpc>
                <a:spcPct val="100000"/>
              </a:lnSpc>
              <a:spcBef>
                <a:spcPts val="10"/>
              </a:spcBef>
            </a:pPr>
            <a:r>
              <a:rPr sz="1350" b="1" dirty="0">
                <a:solidFill>
                  <a:srgbClr val="3365FF"/>
                </a:solidFill>
                <a:latin typeface="Arial"/>
                <a:cs typeface="Arial"/>
              </a:rPr>
              <a:t>pu</a:t>
            </a:r>
            <a:endParaRPr sz="13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Arial"/>
              <a:cs typeface="Arial"/>
            </a:endParaRPr>
          </a:p>
          <a:p>
            <a:pPr marL="128270">
              <a:lnSpc>
                <a:spcPct val="100000"/>
              </a:lnSpc>
            </a:pPr>
            <a:r>
              <a:rPr sz="1350" b="1" dirty="0">
                <a:solidFill>
                  <a:srgbClr val="3365FF"/>
                </a:solidFill>
                <a:latin typeface="Arial"/>
                <a:cs typeface="Arial"/>
              </a:rPr>
              <a:t>0</a:t>
            </a:r>
            <a:endParaRPr sz="13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581657" y="4166307"/>
            <a:ext cx="273685" cy="44640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 marR="5080" indent="-26034">
              <a:lnSpc>
                <a:spcPct val="104099"/>
              </a:lnSpc>
              <a:spcBef>
                <a:spcPts val="35"/>
              </a:spcBef>
            </a:pPr>
            <a:r>
              <a:rPr sz="1350" b="1" spc="-5" dirty="0">
                <a:solidFill>
                  <a:srgbClr val="3365FF"/>
                </a:solidFill>
                <a:latin typeface="Arial"/>
                <a:cs typeface="Arial"/>
              </a:rPr>
              <a:t>0%  </a:t>
            </a:r>
            <a:r>
              <a:rPr sz="1350" b="1" dirty="0">
                <a:solidFill>
                  <a:srgbClr val="3365FF"/>
                </a:solidFill>
                <a:latin typeface="Arial"/>
                <a:cs typeface="Arial"/>
              </a:rPr>
              <a:t>N</a:t>
            </a:r>
            <a:endParaRPr sz="13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128016" y="4166307"/>
            <a:ext cx="1410970" cy="4857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33655" algn="ctr">
              <a:lnSpc>
                <a:spcPts val="1540"/>
              </a:lnSpc>
              <a:spcBef>
                <a:spcPts val="105"/>
              </a:spcBef>
            </a:pPr>
            <a:r>
              <a:rPr sz="1350" b="1" spc="-5" dirty="0">
                <a:solidFill>
                  <a:srgbClr val="3365FF"/>
                </a:solidFill>
                <a:latin typeface="Arial"/>
                <a:cs typeface="Arial"/>
              </a:rPr>
              <a:t>50%</a:t>
            </a:r>
            <a:endParaRPr sz="1350">
              <a:latin typeface="Arial"/>
              <a:cs typeface="Arial"/>
            </a:endParaRPr>
          </a:p>
          <a:p>
            <a:pPr algn="ctr">
              <a:lnSpc>
                <a:spcPts val="2080"/>
              </a:lnSpc>
            </a:pPr>
            <a:r>
              <a:rPr sz="1800" spc="-5" dirty="0">
                <a:latin typeface="Arial MT"/>
                <a:cs typeface="Arial MT"/>
              </a:rPr>
              <a:t>Fault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Position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748677" y="4166307"/>
            <a:ext cx="464820" cy="44640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33350" marR="5080" indent="-121285">
              <a:lnSpc>
                <a:spcPct val="104099"/>
              </a:lnSpc>
              <a:spcBef>
                <a:spcPts val="35"/>
              </a:spcBef>
            </a:pPr>
            <a:r>
              <a:rPr sz="1350" b="1" spc="-5" dirty="0">
                <a:solidFill>
                  <a:srgbClr val="3365FF"/>
                </a:solidFill>
                <a:latin typeface="Arial"/>
                <a:cs typeface="Arial"/>
              </a:rPr>
              <a:t>100%  </a:t>
            </a:r>
            <a:r>
              <a:rPr sz="1350" b="1" dirty="0">
                <a:solidFill>
                  <a:srgbClr val="3365FF"/>
                </a:solidFill>
                <a:latin typeface="Arial"/>
                <a:cs typeface="Arial"/>
              </a:rPr>
              <a:t>T</a:t>
            </a:r>
            <a:endParaRPr sz="13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413503" y="4877052"/>
            <a:ext cx="3453129" cy="170561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355600" marR="5080" indent="-342900">
              <a:lnSpc>
                <a:spcPct val="89800"/>
              </a:lnSpc>
              <a:spcBef>
                <a:spcPts val="39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Grounding </a:t>
            </a:r>
            <a:r>
              <a:rPr sz="2400" dirty="0">
                <a:latin typeface="Arial MT"/>
                <a:cs typeface="Arial MT"/>
              </a:rPr>
              <a:t>transformer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ratio selected </a:t>
            </a:r>
            <a:r>
              <a:rPr sz="2400" dirty="0">
                <a:latin typeface="Arial MT"/>
                <a:cs typeface="Arial MT"/>
              </a:rPr>
              <a:t>that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provides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120V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(1.0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pu) </a:t>
            </a:r>
            <a:r>
              <a:rPr sz="2400" spc="-6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 </a:t>
            </a:r>
            <a:r>
              <a:rPr sz="2400" spc="-5" dirty="0">
                <a:latin typeface="Arial MT"/>
                <a:cs typeface="Arial MT"/>
              </a:rPr>
              <a:t>ground </a:t>
            </a:r>
            <a:r>
              <a:rPr sz="2400" dirty="0">
                <a:latin typeface="Arial MT"/>
                <a:cs typeface="Arial MT"/>
              </a:rPr>
              <a:t>fault </a:t>
            </a:r>
            <a:r>
              <a:rPr sz="2400" spc="-5" dirty="0">
                <a:latin typeface="Arial MT"/>
                <a:cs typeface="Arial MT"/>
              </a:rPr>
              <a:t>at </a:t>
            </a:r>
            <a:r>
              <a:rPr sz="2400" dirty="0">
                <a:latin typeface="Arial MT"/>
                <a:cs typeface="Arial MT"/>
              </a:rPr>
              <a:t> machine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terminals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65907" y="970277"/>
            <a:ext cx="48958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Stator</a:t>
            </a:r>
            <a:r>
              <a:rPr sz="3200" spc="-20" dirty="0"/>
              <a:t> </a:t>
            </a:r>
            <a:r>
              <a:rPr sz="3200" spc="-5" dirty="0"/>
              <a:t>Ground</a:t>
            </a:r>
            <a:r>
              <a:rPr sz="3200" spc="-20" dirty="0"/>
              <a:t> </a:t>
            </a:r>
            <a:r>
              <a:rPr sz="3200" spc="-10" dirty="0"/>
              <a:t>Protection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09803" y="1517898"/>
            <a:ext cx="7943850" cy="3932554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35"/>
              </a:spcBef>
            </a:pPr>
            <a:r>
              <a:rPr sz="2400" b="1" spc="-5" dirty="0">
                <a:latin typeface="Arial"/>
                <a:cs typeface="Arial"/>
              </a:rPr>
              <a:t>59N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–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Generator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Neutral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Overvoltage</a:t>
            </a:r>
            <a:endParaRPr sz="2400">
              <a:latin typeface="Arial"/>
              <a:cs typeface="Arial"/>
            </a:endParaRPr>
          </a:p>
          <a:p>
            <a:pPr marL="767715" indent="-286385">
              <a:lnSpc>
                <a:spcPct val="100000"/>
              </a:lnSpc>
              <a:spcBef>
                <a:spcPts val="695"/>
              </a:spcBef>
              <a:buChar char="-"/>
              <a:tabLst>
                <a:tab pos="767715" algn="l"/>
                <a:tab pos="768350" algn="l"/>
              </a:tabLst>
            </a:pPr>
            <a:r>
              <a:rPr sz="2000" spc="-5" dirty="0">
                <a:latin typeface="Arial MT"/>
                <a:cs typeface="Arial MT"/>
              </a:rPr>
              <a:t>Provides three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levels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of</a:t>
            </a:r>
            <a:r>
              <a:rPr sz="2000" spc="-5" dirty="0">
                <a:latin typeface="Arial MT"/>
                <a:cs typeface="Arial MT"/>
              </a:rPr>
              <a:t> setpoints</a:t>
            </a:r>
            <a:endParaRPr sz="2000">
              <a:latin typeface="Arial MT"/>
              <a:cs typeface="Arial MT"/>
            </a:endParaRPr>
          </a:p>
          <a:p>
            <a:pPr marL="1167765" lvl="1" indent="-229235">
              <a:lnSpc>
                <a:spcPct val="100000"/>
              </a:lnSpc>
              <a:spcBef>
                <a:spcPts val="715"/>
              </a:spcBef>
              <a:buChar char="•"/>
              <a:tabLst>
                <a:tab pos="1167765" algn="l"/>
                <a:tab pos="1168400" algn="l"/>
              </a:tabLst>
            </a:pPr>
            <a:r>
              <a:rPr sz="2000" spc="-5" dirty="0">
                <a:latin typeface="Arial MT"/>
                <a:cs typeface="Arial MT"/>
              </a:rPr>
              <a:t>1</a:t>
            </a:r>
            <a:r>
              <a:rPr sz="1950" spc="-7" baseline="25641" dirty="0">
                <a:latin typeface="Arial MT"/>
                <a:cs typeface="Arial MT"/>
              </a:rPr>
              <a:t>st</a:t>
            </a:r>
            <a:r>
              <a:rPr sz="1950" spc="284" baseline="25641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level set </a:t>
            </a:r>
            <a:r>
              <a:rPr sz="2000" spc="-10" dirty="0">
                <a:latin typeface="Arial MT"/>
                <a:cs typeface="Arial MT"/>
              </a:rPr>
              <a:t>sensitive</a:t>
            </a:r>
            <a:r>
              <a:rPr sz="2000" spc="-5" dirty="0">
                <a:latin typeface="Arial MT"/>
                <a:cs typeface="Arial MT"/>
              </a:rPr>
              <a:t> to cover down to 5% of </a:t>
            </a:r>
            <a:r>
              <a:rPr sz="2000" spc="-10" dirty="0">
                <a:latin typeface="Arial MT"/>
                <a:cs typeface="Arial MT"/>
              </a:rPr>
              <a:t>stator</a:t>
            </a:r>
            <a:endParaRPr sz="2000">
              <a:latin typeface="Arial MT"/>
              <a:cs typeface="Arial MT"/>
            </a:endParaRPr>
          </a:p>
          <a:p>
            <a:pPr marL="1625600" marR="17780" lvl="2" indent="-228600">
              <a:lnSpc>
                <a:spcPct val="109700"/>
              </a:lnSpc>
              <a:spcBef>
                <a:spcPts val="480"/>
              </a:spcBef>
              <a:buChar char="-"/>
              <a:tabLst>
                <a:tab pos="1624965" algn="l"/>
                <a:tab pos="1626235" algn="l"/>
              </a:tabLst>
            </a:pPr>
            <a:r>
              <a:rPr sz="2000" spc="-5" dirty="0">
                <a:latin typeface="Arial MT"/>
                <a:cs typeface="Arial MT"/>
              </a:rPr>
              <a:t>Delay</a:t>
            </a:r>
            <a:r>
              <a:rPr sz="2000" spc="254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to</a:t>
            </a:r>
            <a:r>
              <a:rPr sz="2000" spc="26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coordinate</a:t>
            </a:r>
            <a:r>
              <a:rPr sz="2000" spc="26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with</a:t>
            </a:r>
            <a:r>
              <a:rPr sz="2000" spc="254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close-in</a:t>
            </a:r>
            <a:r>
              <a:rPr sz="2000" spc="27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system</a:t>
            </a:r>
            <a:r>
              <a:rPr sz="2000" spc="27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ground</a:t>
            </a:r>
            <a:r>
              <a:rPr sz="2000" spc="26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faults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capacitively coupled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across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GSU</a:t>
            </a:r>
            <a:endParaRPr sz="2000">
              <a:latin typeface="Arial MT"/>
              <a:cs typeface="Arial MT"/>
            </a:endParaRPr>
          </a:p>
          <a:p>
            <a:pPr marL="1168400" marR="17780" lvl="1" indent="-228600">
              <a:lnSpc>
                <a:spcPct val="110000"/>
              </a:lnSpc>
              <a:spcBef>
                <a:spcPts val="475"/>
              </a:spcBef>
              <a:buChar char="•"/>
              <a:tabLst>
                <a:tab pos="1167765" algn="l"/>
                <a:tab pos="1168400" algn="l"/>
              </a:tabLst>
            </a:pPr>
            <a:r>
              <a:rPr sz="2000" spc="-5" dirty="0">
                <a:latin typeface="Arial MT"/>
                <a:cs typeface="Arial MT"/>
              </a:rPr>
              <a:t>2</a:t>
            </a:r>
            <a:r>
              <a:rPr sz="1950" spc="-7" baseline="25641" dirty="0">
                <a:latin typeface="Arial MT"/>
                <a:cs typeface="Arial MT"/>
              </a:rPr>
              <a:t>nd</a:t>
            </a:r>
            <a:r>
              <a:rPr sz="1950" spc="397" baseline="25641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level</a:t>
            </a:r>
            <a:r>
              <a:rPr sz="2000" spc="7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set</a:t>
            </a:r>
            <a:r>
              <a:rPr sz="2000" spc="7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higher</a:t>
            </a:r>
            <a:r>
              <a:rPr sz="2000" spc="8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than</a:t>
            </a:r>
            <a:r>
              <a:rPr sz="2000" spc="7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the</a:t>
            </a:r>
            <a:r>
              <a:rPr sz="2000" spc="7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capacitively</a:t>
            </a:r>
            <a:r>
              <a:rPr sz="2000" spc="8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coupled</a:t>
            </a:r>
            <a:r>
              <a:rPr sz="2000" spc="9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voltage</a:t>
            </a:r>
            <a:r>
              <a:rPr sz="2000" spc="9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so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coordination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from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system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ground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faults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is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not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necessary</a:t>
            </a:r>
            <a:endParaRPr sz="2000">
              <a:latin typeface="Arial MT"/>
              <a:cs typeface="Arial MT"/>
            </a:endParaRPr>
          </a:p>
          <a:p>
            <a:pPr marL="1624965" lvl="2" indent="-228600">
              <a:lnSpc>
                <a:spcPct val="100000"/>
              </a:lnSpc>
              <a:spcBef>
                <a:spcPts val="710"/>
              </a:spcBef>
              <a:buChar char="-"/>
              <a:tabLst>
                <a:tab pos="1624965" algn="l"/>
                <a:tab pos="1625600" algn="l"/>
              </a:tabLst>
            </a:pPr>
            <a:r>
              <a:rPr sz="2000" spc="-5" dirty="0">
                <a:latin typeface="Arial MT"/>
                <a:cs typeface="Arial MT"/>
              </a:rPr>
              <a:t>Allows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higher speed tripping</a:t>
            </a:r>
            <a:endParaRPr sz="2000">
              <a:latin typeface="Arial MT"/>
              <a:cs typeface="Arial MT"/>
            </a:endParaRPr>
          </a:p>
          <a:p>
            <a:pPr marL="1625600" lvl="2" indent="-229235">
              <a:lnSpc>
                <a:spcPct val="100000"/>
              </a:lnSpc>
              <a:spcBef>
                <a:spcPts val="710"/>
              </a:spcBef>
              <a:buChar char="-"/>
              <a:tabLst>
                <a:tab pos="1624965" algn="l"/>
                <a:tab pos="1626235" algn="l"/>
              </a:tabLst>
            </a:pPr>
            <a:r>
              <a:rPr sz="2000" spc="-5" dirty="0">
                <a:latin typeface="Arial MT"/>
                <a:cs typeface="Arial MT"/>
              </a:rPr>
              <a:t>Only need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to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coordinate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with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PT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fuses</a:t>
            </a:r>
            <a:endParaRPr sz="2000">
              <a:latin typeface="Arial MT"/>
              <a:cs typeface="Arial MT"/>
            </a:endParaRPr>
          </a:p>
          <a:p>
            <a:pPr marL="1167765" lvl="1" indent="-228600">
              <a:lnSpc>
                <a:spcPct val="100000"/>
              </a:lnSpc>
              <a:spcBef>
                <a:spcPts val="715"/>
              </a:spcBef>
              <a:buChar char="•"/>
              <a:tabLst>
                <a:tab pos="1167765" algn="l"/>
                <a:tab pos="1168400" algn="l"/>
              </a:tabLst>
            </a:pPr>
            <a:r>
              <a:rPr sz="2000" spc="-5" dirty="0">
                <a:latin typeface="Arial MT"/>
                <a:cs typeface="Arial MT"/>
              </a:rPr>
              <a:t>3</a:t>
            </a:r>
            <a:r>
              <a:rPr sz="1950" spc="-7" baseline="25641" dirty="0">
                <a:latin typeface="Arial MT"/>
                <a:cs typeface="Arial MT"/>
              </a:rPr>
              <a:t>rd</a:t>
            </a:r>
            <a:r>
              <a:rPr sz="1950" spc="300" baseline="25641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level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may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be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set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to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initiate waveform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capture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and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not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trip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1375" y="1231391"/>
            <a:ext cx="8503920" cy="89611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0201" y="1146298"/>
            <a:ext cx="84842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98550" algn="l"/>
                <a:tab pos="2023110" algn="l"/>
                <a:tab pos="3468370" algn="l"/>
                <a:tab pos="4046854" algn="l"/>
                <a:tab pos="5743575" algn="l"/>
                <a:tab pos="6736080" algn="l"/>
              </a:tabLst>
            </a:pP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10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0</a:t>
            </a:r>
            <a:r>
              <a:rPr sz="3200" dirty="0">
                <a:solidFill>
                  <a:srgbClr val="CC3300"/>
                </a:solidFill>
                <a:latin typeface="Comic Sans MS"/>
                <a:cs typeface="Comic Sans MS"/>
              </a:rPr>
              <a:t>	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%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-</a:t>
            </a:r>
            <a:r>
              <a:rPr sz="3200" dirty="0">
                <a:solidFill>
                  <a:srgbClr val="CC3300"/>
                </a:solidFill>
                <a:latin typeface="Comic Sans MS"/>
                <a:cs typeface="Comic Sans MS"/>
              </a:rPr>
              <a:t>	</a:t>
            </a:r>
            <a:r>
              <a:rPr spc="-5" dirty="0">
                <a:solidFill>
                  <a:srgbClr val="CC3300"/>
                </a:solidFill>
                <a:latin typeface="Comic Sans MS"/>
                <a:cs typeface="Comic Sans MS"/>
              </a:rPr>
              <a:t>FALL</a:t>
            </a:r>
            <a:r>
              <a:rPr dirty="0">
                <a:solidFill>
                  <a:srgbClr val="CC3300"/>
                </a:solidFill>
                <a:latin typeface="Comic Sans MS"/>
                <a:cs typeface="Comic Sans MS"/>
              </a:rPr>
              <a:t>A	A	</a:t>
            </a:r>
            <a:r>
              <a:rPr spc="-5" dirty="0">
                <a:solidFill>
                  <a:srgbClr val="CC3300"/>
                </a:solidFill>
                <a:latin typeface="Comic Sans MS"/>
                <a:cs typeface="Comic Sans MS"/>
              </a:rPr>
              <a:t>TIERR</a:t>
            </a:r>
            <a:r>
              <a:rPr dirty="0">
                <a:solidFill>
                  <a:srgbClr val="CC3300"/>
                </a:solidFill>
                <a:latin typeface="Comic Sans MS"/>
                <a:cs typeface="Comic Sans MS"/>
              </a:rPr>
              <a:t>A	</a:t>
            </a:r>
            <a:r>
              <a:rPr spc="-5" dirty="0">
                <a:solidFill>
                  <a:srgbClr val="CC3300"/>
                </a:solidFill>
                <a:latin typeface="Comic Sans MS"/>
                <a:cs typeface="Comic Sans MS"/>
              </a:rPr>
              <a:t>DE</a:t>
            </a:r>
            <a:r>
              <a:rPr dirty="0">
                <a:solidFill>
                  <a:srgbClr val="CC3300"/>
                </a:solidFill>
                <a:latin typeface="Comic Sans MS"/>
                <a:cs typeface="Comic Sans MS"/>
              </a:rPr>
              <a:t>L	E</a:t>
            </a:r>
            <a:r>
              <a:rPr spc="-5" dirty="0">
                <a:solidFill>
                  <a:srgbClr val="CC3300"/>
                </a:solidFill>
                <a:latin typeface="Comic Sans MS"/>
                <a:cs typeface="Comic Sans MS"/>
              </a:rPr>
              <a:t>STATOR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185" y="1636070"/>
            <a:ext cx="8489950" cy="4107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CC3300"/>
                </a:solidFill>
                <a:latin typeface="Comic Sans MS"/>
                <a:cs typeface="Comic Sans MS"/>
              </a:rPr>
              <a:t>(59N/27TH).</a:t>
            </a:r>
            <a:endParaRPr sz="2800">
              <a:latin typeface="Comic Sans MS"/>
              <a:cs typeface="Comic Sans MS"/>
            </a:endParaRPr>
          </a:p>
          <a:p>
            <a:pPr marL="12700" marR="8890" algn="just">
              <a:lnSpc>
                <a:spcPct val="100000"/>
              </a:lnSpc>
              <a:spcBef>
                <a:spcPts val="1955"/>
              </a:spcBef>
            </a:pPr>
            <a:r>
              <a:rPr sz="2600" spc="-5" dirty="0">
                <a:latin typeface="Comic Sans MS"/>
                <a:cs typeface="Comic Sans MS"/>
              </a:rPr>
              <a:t>El esquema de protección más ampliamente usado en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sistemas puestos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tierra con alta impedancia, consiste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sobretensión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retardo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tiempo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(59N)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conectado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través</a:t>
            </a:r>
            <a:r>
              <a:rPr sz="2600" spc="-5" dirty="0">
                <a:latin typeface="Comic Sans MS"/>
                <a:cs typeface="Comic Sans MS"/>
              </a:rPr>
              <a:t> 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resistor</a:t>
            </a:r>
            <a:r>
              <a:rPr sz="2600" spc="-5" dirty="0">
                <a:latin typeface="Comic Sans MS"/>
                <a:cs typeface="Comic Sans MS"/>
              </a:rPr>
              <a:t> 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puesta</a:t>
            </a:r>
            <a:r>
              <a:rPr sz="2600" dirty="0">
                <a:latin typeface="Comic Sans MS"/>
                <a:cs typeface="Comic Sans MS"/>
              </a:rPr>
              <a:t> 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sensar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 de secuencia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cero.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64"/>
              </a:spcBef>
            </a:pPr>
            <a:r>
              <a:rPr sz="2600" spc="-5" dirty="0">
                <a:latin typeface="Comic Sans MS"/>
                <a:cs typeface="Comic Sans MS"/>
              </a:rPr>
              <a:t>Estos esquemas, aunque adecuados, sólo proporcionan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sensible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únicamente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alrededor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 </a:t>
            </a:r>
            <a:r>
              <a:rPr sz="2600" spc="-5" dirty="0">
                <a:latin typeface="Comic Sans MS"/>
                <a:cs typeface="Comic Sans MS"/>
              </a:rPr>
              <a:t> 95% del estator.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4870" cy="4462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Esto es debido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que la falla en el </a:t>
            </a:r>
            <a:r>
              <a:rPr sz="2600" dirty="0">
                <a:latin typeface="Comic Sans MS"/>
                <a:cs typeface="Comic Sans MS"/>
              </a:rPr>
              <a:t>5% </a:t>
            </a:r>
            <a:r>
              <a:rPr sz="2600" spc="-5" dirty="0">
                <a:latin typeface="Comic Sans MS"/>
                <a:cs typeface="Comic Sans MS"/>
              </a:rPr>
              <a:t>restante del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devanado,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cerca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neutro,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causará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suficiente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residual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60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Hz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operar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estos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relés.</a:t>
            </a:r>
            <a:endParaRPr sz="2600">
              <a:latin typeface="Comic Sans MS"/>
              <a:cs typeface="Comic Sans MS"/>
            </a:endParaRPr>
          </a:p>
          <a:p>
            <a:pPr marL="12700" marR="698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importante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proteger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todo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 de protección de falla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tierra adicional de tal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forma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 cubra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100%</a:t>
            </a:r>
            <a:r>
              <a:rPr sz="2600" spc="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devanado.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componentes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3ª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Armónica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están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presentes en las terminales de casi todas las máquinas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 diferentes grados; se presentan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varían debido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diferencias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 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diseño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fabricación.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4235" cy="4700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Para una falla cercana </a:t>
            </a:r>
            <a:r>
              <a:rPr sz="2600" dirty="0">
                <a:latin typeface="Comic Sans MS"/>
                <a:cs typeface="Comic Sans MS"/>
              </a:rPr>
              <a:t>al </a:t>
            </a:r>
            <a:r>
              <a:rPr sz="2600" spc="-5" dirty="0">
                <a:latin typeface="Comic Sans MS"/>
                <a:cs typeface="Comic Sans MS"/>
              </a:rPr>
              <a:t>neutro, el nivel de tensión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tercera armónica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neutro disminuye.</a:t>
            </a:r>
            <a:endParaRPr sz="2600">
              <a:latin typeface="Comic Sans MS"/>
              <a:cs typeface="Comic Sans MS"/>
            </a:endParaRPr>
          </a:p>
          <a:p>
            <a:pPr marL="12700" marR="635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Por lo tanto, </a:t>
            </a:r>
            <a:r>
              <a:rPr sz="2600" dirty="0">
                <a:latin typeface="Comic Sans MS"/>
                <a:cs typeface="Comic Sans MS"/>
              </a:rPr>
              <a:t>un </a:t>
            </a:r>
            <a:r>
              <a:rPr sz="2600" spc="-5" dirty="0">
                <a:latin typeface="Comic Sans MS"/>
                <a:cs typeface="Comic Sans MS"/>
              </a:rPr>
              <a:t>relevador de baja tensión que operan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partir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3ª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Armónica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medido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extremo del neutro es usado para detectar las fallas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cercanas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neutro.</a:t>
            </a:r>
            <a:endParaRPr sz="2600">
              <a:latin typeface="Comic Sans MS"/>
              <a:cs typeface="Comic Sans MS"/>
            </a:endParaRPr>
          </a:p>
          <a:p>
            <a:pPr marL="12700" marR="825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Las fallas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tierra en el resto de los devanados seran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detectadas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la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falla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 (59N).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 combinación de ambos relés proporciona protección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100%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devanado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estator.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044951" y="1908003"/>
            <a:ext cx="5091430" cy="934719"/>
            <a:chOff x="3044951" y="1908003"/>
            <a:chExt cx="5091430" cy="934719"/>
          </a:xfrm>
        </p:grpSpPr>
        <p:sp>
          <p:nvSpPr>
            <p:cNvPr id="4" name="object 4"/>
            <p:cNvSpPr/>
            <p:nvPr/>
          </p:nvSpPr>
          <p:spPr>
            <a:xfrm>
              <a:off x="3771900" y="2193797"/>
              <a:ext cx="3636645" cy="184150"/>
            </a:xfrm>
            <a:custGeom>
              <a:avLst/>
              <a:gdLst/>
              <a:ahLst/>
              <a:cxnLst/>
              <a:rect l="l" t="t" r="r" b="b"/>
              <a:pathLst>
                <a:path w="3636645" h="184150">
                  <a:moveTo>
                    <a:pt x="727710" y="183642"/>
                  </a:moveTo>
                  <a:lnTo>
                    <a:pt x="732282" y="125730"/>
                  </a:lnTo>
                  <a:lnTo>
                    <a:pt x="761238" y="77724"/>
                  </a:lnTo>
                  <a:lnTo>
                    <a:pt x="800100" y="34290"/>
                  </a:lnTo>
                  <a:lnTo>
                    <a:pt x="853439" y="9906"/>
                  </a:lnTo>
                  <a:lnTo>
                    <a:pt x="906780" y="0"/>
                  </a:lnTo>
                  <a:lnTo>
                    <a:pt x="964692" y="9906"/>
                  </a:lnTo>
                  <a:lnTo>
                    <a:pt x="1018032" y="34290"/>
                  </a:lnTo>
                  <a:lnTo>
                    <a:pt x="1056894" y="77724"/>
                  </a:lnTo>
                  <a:lnTo>
                    <a:pt x="1081278" y="125730"/>
                  </a:lnTo>
                  <a:lnTo>
                    <a:pt x="1091184" y="183642"/>
                  </a:lnTo>
                  <a:lnTo>
                    <a:pt x="1095756" y="125730"/>
                  </a:lnTo>
                  <a:lnTo>
                    <a:pt x="1124711" y="77724"/>
                  </a:lnTo>
                  <a:lnTo>
                    <a:pt x="1163574" y="34290"/>
                  </a:lnTo>
                  <a:lnTo>
                    <a:pt x="1216914" y="9906"/>
                  </a:lnTo>
                  <a:lnTo>
                    <a:pt x="1270254" y="0"/>
                  </a:lnTo>
                  <a:lnTo>
                    <a:pt x="1328928" y="9906"/>
                  </a:lnTo>
                  <a:lnTo>
                    <a:pt x="1382267" y="34290"/>
                  </a:lnTo>
                  <a:lnTo>
                    <a:pt x="1421130" y="77724"/>
                  </a:lnTo>
                  <a:lnTo>
                    <a:pt x="1444752" y="125730"/>
                  </a:lnTo>
                  <a:lnTo>
                    <a:pt x="1454658" y="183642"/>
                  </a:lnTo>
                  <a:lnTo>
                    <a:pt x="1459230" y="125730"/>
                  </a:lnTo>
                  <a:lnTo>
                    <a:pt x="1488948" y="77724"/>
                  </a:lnTo>
                  <a:lnTo>
                    <a:pt x="1527810" y="34290"/>
                  </a:lnTo>
                  <a:lnTo>
                    <a:pt x="1580388" y="9906"/>
                  </a:lnTo>
                  <a:lnTo>
                    <a:pt x="1633728" y="0"/>
                  </a:lnTo>
                  <a:lnTo>
                    <a:pt x="1692402" y="9906"/>
                  </a:lnTo>
                  <a:lnTo>
                    <a:pt x="1745742" y="34290"/>
                  </a:lnTo>
                  <a:lnTo>
                    <a:pt x="1784604" y="77724"/>
                  </a:lnTo>
                  <a:lnTo>
                    <a:pt x="1808988" y="125730"/>
                  </a:lnTo>
                  <a:lnTo>
                    <a:pt x="1818132" y="183642"/>
                  </a:lnTo>
                  <a:lnTo>
                    <a:pt x="1823466" y="125730"/>
                  </a:lnTo>
                  <a:lnTo>
                    <a:pt x="1852422" y="77724"/>
                  </a:lnTo>
                  <a:lnTo>
                    <a:pt x="1891284" y="34290"/>
                  </a:lnTo>
                  <a:lnTo>
                    <a:pt x="1944624" y="9906"/>
                  </a:lnTo>
                  <a:lnTo>
                    <a:pt x="1997964" y="0"/>
                  </a:lnTo>
                  <a:lnTo>
                    <a:pt x="2055876" y="9906"/>
                  </a:lnTo>
                  <a:lnTo>
                    <a:pt x="2109216" y="34290"/>
                  </a:lnTo>
                  <a:lnTo>
                    <a:pt x="2148078" y="77724"/>
                  </a:lnTo>
                  <a:lnTo>
                    <a:pt x="2172461" y="125730"/>
                  </a:lnTo>
                  <a:lnTo>
                    <a:pt x="2181606" y="183642"/>
                  </a:lnTo>
                  <a:lnTo>
                    <a:pt x="2186940" y="125730"/>
                  </a:lnTo>
                  <a:lnTo>
                    <a:pt x="2215896" y="77724"/>
                  </a:lnTo>
                  <a:lnTo>
                    <a:pt x="2254758" y="34290"/>
                  </a:lnTo>
                  <a:lnTo>
                    <a:pt x="2308098" y="9906"/>
                  </a:lnTo>
                  <a:lnTo>
                    <a:pt x="2361438" y="0"/>
                  </a:lnTo>
                  <a:lnTo>
                    <a:pt x="2419350" y="9906"/>
                  </a:lnTo>
                  <a:lnTo>
                    <a:pt x="2472690" y="34290"/>
                  </a:lnTo>
                  <a:lnTo>
                    <a:pt x="2511551" y="77724"/>
                  </a:lnTo>
                  <a:lnTo>
                    <a:pt x="2535935" y="125730"/>
                  </a:lnTo>
                  <a:lnTo>
                    <a:pt x="2545842" y="183642"/>
                  </a:lnTo>
                  <a:lnTo>
                    <a:pt x="2550414" y="125730"/>
                  </a:lnTo>
                  <a:lnTo>
                    <a:pt x="2579370" y="77724"/>
                  </a:lnTo>
                  <a:lnTo>
                    <a:pt x="2618232" y="34290"/>
                  </a:lnTo>
                  <a:lnTo>
                    <a:pt x="2671572" y="9906"/>
                  </a:lnTo>
                  <a:lnTo>
                    <a:pt x="2724911" y="0"/>
                  </a:lnTo>
                  <a:lnTo>
                    <a:pt x="2782823" y="9906"/>
                  </a:lnTo>
                  <a:lnTo>
                    <a:pt x="2836163" y="34290"/>
                  </a:lnTo>
                  <a:lnTo>
                    <a:pt x="2875026" y="77724"/>
                  </a:lnTo>
                  <a:lnTo>
                    <a:pt x="2899410" y="125730"/>
                  </a:lnTo>
                  <a:lnTo>
                    <a:pt x="2909316" y="183642"/>
                  </a:lnTo>
                  <a:lnTo>
                    <a:pt x="2913888" y="125730"/>
                  </a:lnTo>
                  <a:lnTo>
                    <a:pt x="2942844" y="77724"/>
                  </a:lnTo>
                  <a:lnTo>
                    <a:pt x="2981706" y="34290"/>
                  </a:lnTo>
                  <a:lnTo>
                    <a:pt x="3035045" y="9906"/>
                  </a:lnTo>
                  <a:lnTo>
                    <a:pt x="3088385" y="0"/>
                  </a:lnTo>
                  <a:lnTo>
                    <a:pt x="3147060" y="9906"/>
                  </a:lnTo>
                  <a:lnTo>
                    <a:pt x="3200400" y="34290"/>
                  </a:lnTo>
                  <a:lnTo>
                    <a:pt x="3239261" y="77724"/>
                  </a:lnTo>
                  <a:lnTo>
                    <a:pt x="3262884" y="125730"/>
                  </a:lnTo>
                  <a:lnTo>
                    <a:pt x="3272790" y="183642"/>
                  </a:lnTo>
                  <a:lnTo>
                    <a:pt x="3277361" y="125730"/>
                  </a:lnTo>
                  <a:lnTo>
                    <a:pt x="3307080" y="77724"/>
                  </a:lnTo>
                  <a:lnTo>
                    <a:pt x="3345941" y="34290"/>
                  </a:lnTo>
                  <a:lnTo>
                    <a:pt x="3399282" y="9906"/>
                  </a:lnTo>
                  <a:lnTo>
                    <a:pt x="3452622" y="0"/>
                  </a:lnTo>
                  <a:lnTo>
                    <a:pt x="3510534" y="9906"/>
                  </a:lnTo>
                  <a:lnTo>
                    <a:pt x="3563873" y="34290"/>
                  </a:lnTo>
                  <a:lnTo>
                    <a:pt x="3602735" y="77724"/>
                  </a:lnTo>
                  <a:lnTo>
                    <a:pt x="3627120" y="125730"/>
                  </a:lnTo>
                  <a:lnTo>
                    <a:pt x="3636263" y="183642"/>
                  </a:lnTo>
                </a:path>
                <a:path w="3636645" h="184150">
                  <a:moveTo>
                    <a:pt x="727710" y="183642"/>
                  </a:moveTo>
                  <a:lnTo>
                    <a:pt x="0" y="183642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408163" y="2377440"/>
              <a:ext cx="727710" cy="0"/>
            </a:xfrm>
            <a:custGeom>
              <a:avLst/>
              <a:gdLst/>
              <a:ahLst/>
              <a:cxnLst/>
              <a:rect l="l" t="t" r="r" b="b"/>
              <a:pathLst>
                <a:path w="727709">
                  <a:moveTo>
                    <a:pt x="0" y="0"/>
                  </a:moveTo>
                  <a:lnTo>
                    <a:pt x="72771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71900" y="2014728"/>
              <a:ext cx="135890" cy="726440"/>
            </a:xfrm>
            <a:custGeom>
              <a:avLst/>
              <a:gdLst/>
              <a:ahLst/>
              <a:cxnLst/>
              <a:rect l="l" t="t" r="r" b="b"/>
              <a:pathLst>
                <a:path w="135889" h="726439">
                  <a:moveTo>
                    <a:pt x="135635" y="0"/>
                  </a:moveTo>
                  <a:lnTo>
                    <a:pt x="0" y="0"/>
                  </a:lnTo>
                  <a:lnTo>
                    <a:pt x="0" y="726186"/>
                  </a:lnTo>
                  <a:lnTo>
                    <a:pt x="135635" y="726186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79698" y="1922525"/>
              <a:ext cx="272415" cy="905510"/>
            </a:xfrm>
            <a:custGeom>
              <a:avLst/>
              <a:gdLst/>
              <a:ahLst/>
              <a:cxnLst/>
              <a:rect l="l" t="t" r="r" b="b"/>
              <a:pathLst>
                <a:path w="272414" h="905510">
                  <a:moveTo>
                    <a:pt x="272034" y="0"/>
                  </a:moveTo>
                  <a:lnTo>
                    <a:pt x="0" y="0"/>
                  </a:lnTo>
                  <a:lnTo>
                    <a:pt x="0" y="905256"/>
                  </a:lnTo>
                  <a:lnTo>
                    <a:pt x="272034" y="905256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44951" y="2377440"/>
              <a:ext cx="635000" cy="0"/>
            </a:xfrm>
            <a:custGeom>
              <a:avLst/>
              <a:gdLst/>
              <a:ahLst/>
              <a:cxnLst/>
              <a:rect l="l" t="t" r="r" b="b"/>
              <a:pathLst>
                <a:path w="635000">
                  <a:moveTo>
                    <a:pt x="634745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319022" y="2377439"/>
            <a:ext cx="1454785" cy="542290"/>
          </a:xfrm>
          <a:custGeom>
            <a:avLst/>
            <a:gdLst/>
            <a:ahLst/>
            <a:cxnLst/>
            <a:rect l="l" t="t" r="r" b="b"/>
            <a:pathLst>
              <a:path w="1454785" h="542289">
                <a:moveTo>
                  <a:pt x="0" y="0"/>
                </a:moveTo>
                <a:lnTo>
                  <a:pt x="0" y="363474"/>
                </a:lnTo>
                <a:lnTo>
                  <a:pt x="9144" y="416051"/>
                </a:lnTo>
                <a:lnTo>
                  <a:pt x="33528" y="469392"/>
                </a:lnTo>
                <a:lnTo>
                  <a:pt x="72390" y="508254"/>
                </a:lnTo>
                <a:lnTo>
                  <a:pt x="125729" y="532638"/>
                </a:lnTo>
                <a:lnTo>
                  <a:pt x="179070" y="541782"/>
                </a:lnTo>
                <a:lnTo>
                  <a:pt x="236982" y="532638"/>
                </a:lnTo>
                <a:lnTo>
                  <a:pt x="285750" y="508254"/>
                </a:lnTo>
                <a:lnTo>
                  <a:pt x="329184" y="469392"/>
                </a:lnTo>
                <a:lnTo>
                  <a:pt x="353568" y="416051"/>
                </a:lnTo>
                <a:lnTo>
                  <a:pt x="363474" y="363474"/>
                </a:lnTo>
                <a:lnTo>
                  <a:pt x="373379" y="416051"/>
                </a:lnTo>
                <a:lnTo>
                  <a:pt x="397001" y="469392"/>
                </a:lnTo>
                <a:lnTo>
                  <a:pt x="435864" y="508254"/>
                </a:lnTo>
                <a:lnTo>
                  <a:pt x="489204" y="532638"/>
                </a:lnTo>
                <a:lnTo>
                  <a:pt x="542544" y="541782"/>
                </a:lnTo>
                <a:lnTo>
                  <a:pt x="601218" y="532638"/>
                </a:lnTo>
                <a:lnTo>
                  <a:pt x="649224" y="508254"/>
                </a:lnTo>
                <a:lnTo>
                  <a:pt x="693420" y="469392"/>
                </a:lnTo>
                <a:lnTo>
                  <a:pt x="717042" y="416051"/>
                </a:lnTo>
                <a:lnTo>
                  <a:pt x="726948" y="363473"/>
                </a:lnTo>
                <a:lnTo>
                  <a:pt x="736854" y="416051"/>
                </a:lnTo>
                <a:lnTo>
                  <a:pt x="761238" y="469392"/>
                </a:lnTo>
                <a:lnTo>
                  <a:pt x="800100" y="508253"/>
                </a:lnTo>
                <a:lnTo>
                  <a:pt x="853440" y="532637"/>
                </a:lnTo>
                <a:lnTo>
                  <a:pt x="906780" y="541781"/>
                </a:lnTo>
                <a:lnTo>
                  <a:pt x="964692" y="532637"/>
                </a:lnTo>
                <a:lnTo>
                  <a:pt x="1013460" y="508253"/>
                </a:lnTo>
                <a:lnTo>
                  <a:pt x="1056894" y="469392"/>
                </a:lnTo>
                <a:lnTo>
                  <a:pt x="1081278" y="416051"/>
                </a:lnTo>
                <a:lnTo>
                  <a:pt x="1090422" y="363473"/>
                </a:lnTo>
                <a:lnTo>
                  <a:pt x="1100328" y="416051"/>
                </a:lnTo>
                <a:lnTo>
                  <a:pt x="1124712" y="469392"/>
                </a:lnTo>
                <a:lnTo>
                  <a:pt x="1163574" y="508253"/>
                </a:lnTo>
                <a:lnTo>
                  <a:pt x="1216914" y="532637"/>
                </a:lnTo>
                <a:lnTo>
                  <a:pt x="1270254" y="541781"/>
                </a:lnTo>
                <a:lnTo>
                  <a:pt x="1328166" y="532637"/>
                </a:lnTo>
                <a:lnTo>
                  <a:pt x="1376934" y="508253"/>
                </a:lnTo>
                <a:lnTo>
                  <a:pt x="1420368" y="469392"/>
                </a:lnTo>
                <a:lnTo>
                  <a:pt x="1444751" y="416051"/>
                </a:lnTo>
                <a:lnTo>
                  <a:pt x="1454658" y="363473"/>
                </a:lnTo>
                <a:lnTo>
                  <a:pt x="1454658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19022" y="3282696"/>
            <a:ext cx="1454785" cy="546735"/>
          </a:xfrm>
          <a:custGeom>
            <a:avLst/>
            <a:gdLst/>
            <a:ahLst/>
            <a:cxnLst/>
            <a:rect l="l" t="t" r="r" b="b"/>
            <a:pathLst>
              <a:path w="1454785" h="546735">
                <a:moveTo>
                  <a:pt x="0" y="546354"/>
                </a:moveTo>
                <a:lnTo>
                  <a:pt x="0" y="183642"/>
                </a:lnTo>
                <a:lnTo>
                  <a:pt x="9143" y="125730"/>
                </a:lnTo>
                <a:lnTo>
                  <a:pt x="33527" y="72389"/>
                </a:lnTo>
                <a:lnTo>
                  <a:pt x="72389" y="33528"/>
                </a:lnTo>
                <a:lnTo>
                  <a:pt x="125729" y="9144"/>
                </a:lnTo>
                <a:lnTo>
                  <a:pt x="179070" y="0"/>
                </a:lnTo>
                <a:lnTo>
                  <a:pt x="236981" y="9144"/>
                </a:lnTo>
                <a:lnTo>
                  <a:pt x="285749" y="33528"/>
                </a:lnTo>
                <a:lnTo>
                  <a:pt x="329184" y="72389"/>
                </a:lnTo>
                <a:lnTo>
                  <a:pt x="353567" y="125730"/>
                </a:lnTo>
                <a:lnTo>
                  <a:pt x="363474" y="183642"/>
                </a:lnTo>
                <a:lnTo>
                  <a:pt x="373379" y="125730"/>
                </a:lnTo>
                <a:lnTo>
                  <a:pt x="397001" y="72389"/>
                </a:lnTo>
                <a:lnTo>
                  <a:pt x="435864" y="33528"/>
                </a:lnTo>
                <a:lnTo>
                  <a:pt x="489204" y="9144"/>
                </a:lnTo>
                <a:lnTo>
                  <a:pt x="542544" y="0"/>
                </a:lnTo>
                <a:lnTo>
                  <a:pt x="601218" y="9144"/>
                </a:lnTo>
                <a:lnTo>
                  <a:pt x="649224" y="33528"/>
                </a:lnTo>
                <a:lnTo>
                  <a:pt x="693420" y="72389"/>
                </a:lnTo>
                <a:lnTo>
                  <a:pt x="717042" y="125730"/>
                </a:lnTo>
                <a:lnTo>
                  <a:pt x="726948" y="183642"/>
                </a:lnTo>
                <a:lnTo>
                  <a:pt x="736854" y="125730"/>
                </a:lnTo>
                <a:lnTo>
                  <a:pt x="761238" y="72389"/>
                </a:lnTo>
                <a:lnTo>
                  <a:pt x="800100" y="33528"/>
                </a:lnTo>
                <a:lnTo>
                  <a:pt x="853440" y="9144"/>
                </a:lnTo>
                <a:lnTo>
                  <a:pt x="906780" y="0"/>
                </a:lnTo>
                <a:lnTo>
                  <a:pt x="964692" y="9144"/>
                </a:lnTo>
                <a:lnTo>
                  <a:pt x="1013460" y="33528"/>
                </a:lnTo>
                <a:lnTo>
                  <a:pt x="1056894" y="72389"/>
                </a:lnTo>
                <a:lnTo>
                  <a:pt x="1081278" y="125730"/>
                </a:lnTo>
                <a:lnTo>
                  <a:pt x="1090422" y="183642"/>
                </a:lnTo>
                <a:lnTo>
                  <a:pt x="1100328" y="125730"/>
                </a:lnTo>
                <a:lnTo>
                  <a:pt x="1124712" y="72389"/>
                </a:lnTo>
                <a:lnTo>
                  <a:pt x="1163574" y="33528"/>
                </a:lnTo>
                <a:lnTo>
                  <a:pt x="1216914" y="9144"/>
                </a:lnTo>
                <a:lnTo>
                  <a:pt x="1270254" y="0"/>
                </a:lnTo>
                <a:lnTo>
                  <a:pt x="1328166" y="9144"/>
                </a:lnTo>
                <a:lnTo>
                  <a:pt x="1376934" y="33528"/>
                </a:lnTo>
                <a:lnTo>
                  <a:pt x="1420368" y="72389"/>
                </a:lnTo>
                <a:lnTo>
                  <a:pt x="1444751" y="125730"/>
                </a:lnTo>
                <a:lnTo>
                  <a:pt x="1454658" y="183642"/>
                </a:lnTo>
                <a:lnTo>
                  <a:pt x="1454658" y="546354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82496" y="4409693"/>
            <a:ext cx="727075" cy="290830"/>
          </a:xfrm>
          <a:custGeom>
            <a:avLst/>
            <a:gdLst/>
            <a:ahLst/>
            <a:cxnLst/>
            <a:rect l="l" t="t" r="r" b="b"/>
            <a:pathLst>
              <a:path w="727075" h="290829">
                <a:moveTo>
                  <a:pt x="0" y="145542"/>
                </a:moveTo>
                <a:lnTo>
                  <a:pt x="57911" y="0"/>
                </a:lnTo>
                <a:lnTo>
                  <a:pt x="179070" y="290321"/>
                </a:lnTo>
                <a:lnTo>
                  <a:pt x="300228" y="0"/>
                </a:lnTo>
                <a:lnTo>
                  <a:pt x="421386" y="290321"/>
                </a:lnTo>
                <a:lnTo>
                  <a:pt x="543306" y="0"/>
                </a:lnTo>
                <a:lnTo>
                  <a:pt x="664464" y="290321"/>
                </a:lnTo>
                <a:lnTo>
                  <a:pt x="726948" y="145542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7838" y="2257044"/>
            <a:ext cx="0" cy="241935"/>
          </a:xfrm>
          <a:custGeom>
            <a:avLst/>
            <a:gdLst/>
            <a:ahLst/>
            <a:cxnLst/>
            <a:rect l="l" t="t" r="r" b="b"/>
            <a:pathLst>
              <a:path h="241935">
                <a:moveTo>
                  <a:pt x="0" y="0"/>
                </a:moveTo>
                <a:lnTo>
                  <a:pt x="0" y="241554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8996" y="2135885"/>
            <a:ext cx="0" cy="483870"/>
          </a:xfrm>
          <a:custGeom>
            <a:avLst/>
            <a:gdLst/>
            <a:ahLst/>
            <a:cxnLst/>
            <a:rect l="l" t="t" r="r" b="b"/>
            <a:pathLst>
              <a:path h="483869">
                <a:moveTo>
                  <a:pt x="0" y="0"/>
                </a:moveTo>
                <a:lnTo>
                  <a:pt x="0" y="48387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455631" y="2014727"/>
            <a:ext cx="499745" cy="726440"/>
            <a:chOff x="455631" y="2014727"/>
            <a:chExt cx="499745" cy="726440"/>
          </a:xfrm>
        </p:grpSpPr>
        <p:sp>
          <p:nvSpPr>
            <p:cNvPr id="15" name="object 15"/>
            <p:cNvSpPr/>
            <p:nvPr/>
          </p:nvSpPr>
          <p:spPr>
            <a:xfrm>
              <a:off x="470154" y="2014727"/>
              <a:ext cx="0" cy="726440"/>
            </a:xfrm>
            <a:custGeom>
              <a:avLst/>
              <a:gdLst/>
              <a:ahLst/>
              <a:cxnLst/>
              <a:rect l="l" t="t" r="r" b="b"/>
              <a:pathLst>
                <a:path h="726439">
                  <a:moveTo>
                    <a:pt x="0" y="0"/>
                  </a:moveTo>
                  <a:lnTo>
                    <a:pt x="0" y="726186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70154" y="2377439"/>
              <a:ext cx="485140" cy="0"/>
            </a:xfrm>
            <a:custGeom>
              <a:avLst/>
              <a:gdLst/>
              <a:ahLst/>
              <a:cxnLst/>
              <a:rect l="l" t="t" r="r" b="b"/>
              <a:pathLst>
                <a:path w="485140">
                  <a:moveTo>
                    <a:pt x="484631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227838" y="3707891"/>
            <a:ext cx="0" cy="242570"/>
          </a:xfrm>
          <a:custGeom>
            <a:avLst/>
            <a:gdLst/>
            <a:ahLst/>
            <a:cxnLst/>
            <a:rect l="l" t="t" r="r" b="b"/>
            <a:pathLst>
              <a:path h="242570">
                <a:moveTo>
                  <a:pt x="0" y="0"/>
                </a:moveTo>
                <a:lnTo>
                  <a:pt x="0" y="242315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48995" y="3587495"/>
            <a:ext cx="0" cy="483870"/>
          </a:xfrm>
          <a:custGeom>
            <a:avLst/>
            <a:gdLst/>
            <a:ahLst/>
            <a:cxnLst/>
            <a:rect l="l" t="t" r="r" b="b"/>
            <a:pathLst>
              <a:path h="483870">
                <a:moveTo>
                  <a:pt x="0" y="0"/>
                </a:moveTo>
                <a:lnTo>
                  <a:pt x="0" y="48387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455631" y="3466338"/>
            <a:ext cx="499745" cy="725805"/>
            <a:chOff x="455631" y="3466338"/>
            <a:chExt cx="499745" cy="725805"/>
          </a:xfrm>
        </p:grpSpPr>
        <p:sp>
          <p:nvSpPr>
            <p:cNvPr id="20" name="object 20"/>
            <p:cNvSpPr/>
            <p:nvPr/>
          </p:nvSpPr>
          <p:spPr>
            <a:xfrm>
              <a:off x="470154" y="3466338"/>
              <a:ext cx="0" cy="725805"/>
            </a:xfrm>
            <a:custGeom>
              <a:avLst/>
              <a:gdLst/>
              <a:ahLst/>
              <a:cxnLst/>
              <a:rect l="l" t="t" r="r" b="b"/>
              <a:pathLst>
                <a:path h="725804">
                  <a:moveTo>
                    <a:pt x="0" y="0"/>
                  </a:moveTo>
                  <a:lnTo>
                    <a:pt x="0" y="725424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70154" y="3829050"/>
              <a:ext cx="485140" cy="0"/>
            </a:xfrm>
            <a:custGeom>
              <a:avLst/>
              <a:gdLst/>
              <a:ahLst/>
              <a:cxnLst/>
              <a:rect l="l" t="t" r="r" b="b"/>
              <a:pathLst>
                <a:path w="485140">
                  <a:moveTo>
                    <a:pt x="484631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954786" y="2377439"/>
            <a:ext cx="364490" cy="0"/>
          </a:xfrm>
          <a:custGeom>
            <a:avLst/>
            <a:gdLst/>
            <a:ahLst/>
            <a:cxnLst/>
            <a:rect l="l" t="t" r="r" b="b"/>
            <a:pathLst>
              <a:path w="364490">
                <a:moveTo>
                  <a:pt x="0" y="0"/>
                </a:moveTo>
                <a:lnTo>
                  <a:pt x="364236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54786" y="3829050"/>
            <a:ext cx="364490" cy="1233805"/>
          </a:xfrm>
          <a:custGeom>
            <a:avLst/>
            <a:gdLst/>
            <a:ahLst/>
            <a:cxnLst/>
            <a:rect l="l" t="t" r="r" b="b"/>
            <a:pathLst>
              <a:path w="364490" h="1233804">
                <a:moveTo>
                  <a:pt x="0" y="0"/>
                </a:moveTo>
                <a:lnTo>
                  <a:pt x="364236" y="0"/>
                </a:lnTo>
                <a:lnTo>
                  <a:pt x="364236" y="1233678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2409444" y="3829050"/>
            <a:ext cx="379095" cy="1233805"/>
            <a:chOff x="2409444" y="3829050"/>
            <a:chExt cx="379095" cy="1233805"/>
          </a:xfrm>
        </p:grpSpPr>
        <p:sp>
          <p:nvSpPr>
            <p:cNvPr id="25" name="object 25"/>
            <p:cNvSpPr/>
            <p:nvPr/>
          </p:nvSpPr>
          <p:spPr>
            <a:xfrm>
              <a:off x="2773680" y="3829050"/>
              <a:ext cx="0" cy="1233805"/>
            </a:xfrm>
            <a:custGeom>
              <a:avLst/>
              <a:gdLst/>
              <a:ahLst/>
              <a:cxnLst/>
              <a:rect l="l" t="t" r="r" b="b"/>
              <a:pathLst>
                <a:path h="1233804">
                  <a:moveTo>
                    <a:pt x="0" y="0"/>
                  </a:moveTo>
                  <a:lnTo>
                    <a:pt x="0" y="1233678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409444" y="4555235"/>
              <a:ext cx="364490" cy="0"/>
            </a:xfrm>
            <a:custGeom>
              <a:avLst/>
              <a:gdLst/>
              <a:ahLst/>
              <a:cxnLst/>
              <a:rect l="l" t="t" r="r" b="b"/>
              <a:pathLst>
                <a:path w="364489">
                  <a:moveTo>
                    <a:pt x="0" y="0"/>
                  </a:moveTo>
                  <a:lnTo>
                    <a:pt x="364236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1319021" y="4555235"/>
            <a:ext cx="363855" cy="0"/>
          </a:xfrm>
          <a:custGeom>
            <a:avLst/>
            <a:gdLst/>
            <a:ahLst/>
            <a:cxnLst/>
            <a:rect l="l" t="t" r="r" b="b"/>
            <a:pathLst>
              <a:path w="363855">
                <a:moveTo>
                  <a:pt x="363474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773679" y="2377439"/>
            <a:ext cx="906144" cy="0"/>
          </a:xfrm>
          <a:custGeom>
            <a:avLst/>
            <a:gdLst/>
            <a:ahLst/>
            <a:cxnLst/>
            <a:rect l="l" t="t" r="r" b="b"/>
            <a:pathLst>
              <a:path w="906145">
                <a:moveTo>
                  <a:pt x="0" y="0"/>
                </a:moveTo>
                <a:lnTo>
                  <a:pt x="906018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object 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90577" y="4467561"/>
            <a:ext cx="165443" cy="169252"/>
          </a:xfrm>
          <a:prstGeom prst="rect">
            <a:avLst/>
          </a:prstGeom>
        </p:spPr>
      </p:pic>
      <p:sp>
        <p:nvSpPr>
          <p:cNvPr id="30" name="object 30"/>
          <p:cNvSpPr/>
          <p:nvPr/>
        </p:nvSpPr>
        <p:spPr>
          <a:xfrm>
            <a:off x="954786" y="4191761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0" y="0"/>
                </a:moveTo>
                <a:lnTo>
                  <a:pt x="233172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33499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09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711451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089403" y="4191761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0" y="0"/>
                </a:moveTo>
                <a:lnTo>
                  <a:pt x="233172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468117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846069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137153" y="387248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137153" y="34952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09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137153" y="3118104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137153" y="2740913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231648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137153" y="236296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108197" y="2014727"/>
            <a:ext cx="29209" cy="203835"/>
          </a:xfrm>
          <a:custGeom>
            <a:avLst/>
            <a:gdLst/>
            <a:ahLst/>
            <a:cxnLst/>
            <a:rect l="l" t="t" r="r" b="b"/>
            <a:pathLst>
              <a:path w="29210" h="203835">
                <a:moveTo>
                  <a:pt x="28956" y="203453"/>
                </a:moveTo>
                <a:lnTo>
                  <a:pt x="28956" y="0"/>
                </a:ln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729483" y="2014727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233171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351531" y="2014727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232410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973579" y="2014727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232410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594865" y="2014727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233172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216913" y="2014727"/>
            <a:ext cx="232410" cy="0"/>
          </a:xfrm>
          <a:custGeom>
            <a:avLst/>
            <a:gdLst/>
            <a:ahLst/>
            <a:cxnLst/>
            <a:rect l="l" t="t" r="r" b="b"/>
            <a:pathLst>
              <a:path w="232409">
                <a:moveTo>
                  <a:pt x="232409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54786" y="2014727"/>
            <a:ext cx="116839" cy="116839"/>
          </a:xfrm>
          <a:custGeom>
            <a:avLst/>
            <a:gdLst/>
            <a:ahLst/>
            <a:cxnLst/>
            <a:rect l="l" t="t" r="r" b="b"/>
            <a:pathLst>
              <a:path w="116840" h="116839">
                <a:moveTo>
                  <a:pt x="116585" y="0"/>
                </a:moveTo>
                <a:lnTo>
                  <a:pt x="0" y="0"/>
                </a:lnTo>
                <a:lnTo>
                  <a:pt x="0" y="116585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54786" y="22760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54786" y="265328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54786" y="3031235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54786" y="3408426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54786" y="3785615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54786" y="4162805"/>
            <a:ext cx="0" cy="29209"/>
          </a:xfrm>
          <a:custGeom>
            <a:avLst/>
            <a:gdLst/>
            <a:ahLst/>
            <a:cxnLst/>
            <a:rect l="l" t="t" r="r" b="b"/>
            <a:pathLst>
              <a:path h="29210">
                <a:moveTo>
                  <a:pt x="0" y="0"/>
                </a:moveTo>
                <a:lnTo>
                  <a:pt x="0" y="28956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4" name="object 5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36681" y="4467561"/>
            <a:ext cx="164680" cy="169252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36681" y="3742137"/>
            <a:ext cx="164680" cy="169252"/>
          </a:xfrm>
          <a:prstGeom prst="rect">
            <a:avLst/>
          </a:prstGeom>
        </p:spPr>
      </p:pic>
      <p:sp>
        <p:nvSpPr>
          <p:cNvPr id="56" name="object 56"/>
          <p:cNvSpPr/>
          <p:nvPr/>
        </p:nvSpPr>
        <p:spPr>
          <a:xfrm>
            <a:off x="4499610" y="2377439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499610" y="2755391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499610" y="313258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499610" y="350977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499610" y="388696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09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499610" y="4264913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499610" y="464210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499610" y="50192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408164" y="2377439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408164" y="2755391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408164" y="313258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408164" y="350977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408164" y="388696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09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408164" y="4264913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408164" y="464210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408164" y="50192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4297924" y="5311829"/>
            <a:ext cx="490220" cy="41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dirty="0">
                <a:solidFill>
                  <a:srgbClr val="000080"/>
                </a:solidFill>
                <a:latin typeface="Comic Sans MS"/>
                <a:cs typeface="Comic Sans MS"/>
              </a:rPr>
              <a:t>0%</a:t>
            </a:r>
            <a:endParaRPr sz="2550">
              <a:latin typeface="Comic Sans MS"/>
              <a:cs typeface="Comic Sans MS"/>
            </a:endParaRPr>
          </a:p>
        </p:txBody>
      </p:sp>
      <p:sp>
        <p:nvSpPr>
          <p:cNvPr id="73" name="object 73"/>
          <p:cNvSpPr txBox="1">
            <a:spLocks noGrp="1"/>
          </p:cNvSpPr>
          <p:nvPr>
            <p:ph type="title"/>
          </p:nvPr>
        </p:nvSpPr>
        <p:spPr>
          <a:xfrm>
            <a:off x="7036803" y="5311829"/>
            <a:ext cx="833755" cy="41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b="0" spc="-10" dirty="0">
                <a:solidFill>
                  <a:srgbClr val="000080"/>
                </a:solidFill>
                <a:latin typeface="Comic Sans MS"/>
                <a:cs typeface="Comic Sans MS"/>
              </a:rPr>
              <a:t>1</a:t>
            </a:r>
            <a:r>
              <a:rPr sz="2550" b="0" dirty="0">
                <a:solidFill>
                  <a:srgbClr val="000080"/>
                </a:solidFill>
                <a:latin typeface="Comic Sans MS"/>
                <a:cs typeface="Comic Sans MS"/>
              </a:rPr>
              <a:t>00%</a:t>
            </a:r>
            <a:endParaRPr sz="255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044951" y="1908003"/>
            <a:ext cx="5091430" cy="934719"/>
            <a:chOff x="3044951" y="1908003"/>
            <a:chExt cx="5091430" cy="934719"/>
          </a:xfrm>
        </p:grpSpPr>
        <p:sp>
          <p:nvSpPr>
            <p:cNvPr id="4" name="object 4"/>
            <p:cNvSpPr/>
            <p:nvPr/>
          </p:nvSpPr>
          <p:spPr>
            <a:xfrm>
              <a:off x="3771900" y="2193797"/>
              <a:ext cx="3636645" cy="184150"/>
            </a:xfrm>
            <a:custGeom>
              <a:avLst/>
              <a:gdLst/>
              <a:ahLst/>
              <a:cxnLst/>
              <a:rect l="l" t="t" r="r" b="b"/>
              <a:pathLst>
                <a:path w="3636645" h="184150">
                  <a:moveTo>
                    <a:pt x="727710" y="183642"/>
                  </a:moveTo>
                  <a:lnTo>
                    <a:pt x="732282" y="125730"/>
                  </a:lnTo>
                  <a:lnTo>
                    <a:pt x="761238" y="77724"/>
                  </a:lnTo>
                  <a:lnTo>
                    <a:pt x="800100" y="34290"/>
                  </a:lnTo>
                  <a:lnTo>
                    <a:pt x="853439" y="9906"/>
                  </a:lnTo>
                  <a:lnTo>
                    <a:pt x="906780" y="0"/>
                  </a:lnTo>
                  <a:lnTo>
                    <a:pt x="964692" y="9906"/>
                  </a:lnTo>
                  <a:lnTo>
                    <a:pt x="1018032" y="34290"/>
                  </a:lnTo>
                  <a:lnTo>
                    <a:pt x="1056894" y="77724"/>
                  </a:lnTo>
                  <a:lnTo>
                    <a:pt x="1081278" y="125730"/>
                  </a:lnTo>
                  <a:lnTo>
                    <a:pt x="1091184" y="183642"/>
                  </a:lnTo>
                  <a:lnTo>
                    <a:pt x="1095756" y="125730"/>
                  </a:lnTo>
                  <a:lnTo>
                    <a:pt x="1124711" y="77724"/>
                  </a:lnTo>
                  <a:lnTo>
                    <a:pt x="1163574" y="34290"/>
                  </a:lnTo>
                  <a:lnTo>
                    <a:pt x="1216914" y="9906"/>
                  </a:lnTo>
                  <a:lnTo>
                    <a:pt x="1270254" y="0"/>
                  </a:lnTo>
                  <a:lnTo>
                    <a:pt x="1328928" y="9906"/>
                  </a:lnTo>
                  <a:lnTo>
                    <a:pt x="1382267" y="34290"/>
                  </a:lnTo>
                  <a:lnTo>
                    <a:pt x="1421130" y="77724"/>
                  </a:lnTo>
                  <a:lnTo>
                    <a:pt x="1444752" y="125730"/>
                  </a:lnTo>
                  <a:lnTo>
                    <a:pt x="1454658" y="183642"/>
                  </a:lnTo>
                  <a:lnTo>
                    <a:pt x="1459230" y="125730"/>
                  </a:lnTo>
                  <a:lnTo>
                    <a:pt x="1488948" y="77724"/>
                  </a:lnTo>
                  <a:lnTo>
                    <a:pt x="1527810" y="34290"/>
                  </a:lnTo>
                  <a:lnTo>
                    <a:pt x="1580388" y="9906"/>
                  </a:lnTo>
                  <a:lnTo>
                    <a:pt x="1633728" y="0"/>
                  </a:lnTo>
                  <a:lnTo>
                    <a:pt x="1692402" y="9906"/>
                  </a:lnTo>
                  <a:lnTo>
                    <a:pt x="1745742" y="34290"/>
                  </a:lnTo>
                  <a:lnTo>
                    <a:pt x="1784604" y="77724"/>
                  </a:lnTo>
                  <a:lnTo>
                    <a:pt x="1808988" y="125730"/>
                  </a:lnTo>
                  <a:lnTo>
                    <a:pt x="1818132" y="183642"/>
                  </a:lnTo>
                  <a:lnTo>
                    <a:pt x="1823466" y="125730"/>
                  </a:lnTo>
                  <a:lnTo>
                    <a:pt x="1852422" y="77724"/>
                  </a:lnTo>
                  <a:lnTo>
                    <a:pt x="1891284" y="34290"/>
                  </a:lnTo>
                  <a:lnTo>
                    <a:pt x="1944624" y="9906"/>
                  </a:lnTo>
                  <a:lnTo>
                    <a:pt x="1997964" y="0"/>
                  </a:lnTo>
                  <a:lnTo>
                    <a:pt x="2055876" y="9906"/>
                  </a:lnTo>
                  <a:lnTo>
                    <a:pt x="2109216" y="34290"/>
                  </a:lnTo>
                  <a:lnTo>
                    <a:pt x="2148078" y="77724"/>
                  </a:lnTo>
                  <a:lnTo>
                    <a:pt x="2172461" y="125730"/>
                  </a:lnTo>
                  <a:lnTo>
                    <a:pt x="2181606" y="183642"/>
                  </a:lnTo>
                  <a:lnTo>
                    <a:pt x="2186940" y="125730"/>
                  </a:lnTo>
                  <a:lnTo>
                    <a:pt x="2215896" y="77724"/>
                  </a:lnTo>
                  <a:lnTo>
                    <a:pt x="2254758" y="34290"/>
                  </a:lnTo>
                  <a:lnTo>
                    <a:pt x="2308098" y="9906"/>
                  </a:lnTo>
                  <a:lnTo>
                    <a:pt x="2361438" y="0"/>
                  </a:lnTo>
                  <a:lnTo>
                    <a:pt x="2419350" y="9906"/>
                  </a:lnTo>
                  <a:lnTo>
                    <a:pt x="2472690" y="34290"/>
                  </a:lnTo>
                  <a:lnTo>
                    <a:pt x="2511551" y="77724"/>
                  </a:lnTo>
                  <a:lnTo>
                    <a:pt x="2535935" y="125730"/>
                  </a:lnTo>
                  <a:lnTo>
                    <a:pt x="2545842" y="183642"/>
                  </a:lnTo>
                  <a:lnTo>
                    <a:pt x="2550414" y="125730"/>
                  </a:lnTo>
                  <a:lnTo>
                    <a:pt x="2579370" y="77724"/>
                  </a:lnTo>
                  <a:lnTo>
                    <a:pt x="2618232" y="34290"/>
                  </a:lnTo>
                  <a:lnTo>
                    <a:pt x="2671572" y="9906"/>
                  </a:lnTo>
                  <a:lnTo>
                    <a:pt x="2724911" y="0"/>
                  </a:lnTo>
                  <a:lnTo>
                    <a:pt x="2782823" y="9906"/>
                  </a:lnTo>
                  <a:lnTo>
                    <a:pt x="2836163" y="34290"/>
                  </a:lnTo>
                  <a:lnTo>
                    <a:pt x="2875026" y="77724"/>
                  </a:lnTo>
                  <a:lnTo>
                    <a:pt x="2899410" y="125730"/>
                  </a:lnTo>
                  <a:lnTo>
                    <a:pt x="2909316" y="183642"/>
                  </a:lnTo>
                  <a:lnTo>
                    <a:pt x="2913888" y="125730"/>
                  </a:lnTo>
                  <a:lnTo>
                    <a:pt x="2942844" y="77724"/>
                  </a:lnTo>
                  <a:lnTo>
                    <a:pt x="2981706" y="34290"/>
                  </a:lnTo>
                  <a:lnTo>
                    <a:pt x="3035045" y="9906"/>
                  </a:lnTo>
                  <a:lnTo>
                    <a:pt x="3088385" y="0"/>
                  </a:lnTo>
                  <a:lnTo>
                    <a:pt x="3147060" y="9906"/>
                  </a:lnTo>
                  <a:lnTo>
                    <a:pt x="3200400" y="34290"/>
                  </a:lnTo>
                  <a:lnTo>
                    <a:pt x="3239261" y="77724"/>
                  </a:lnTo>
                  <a:lnTo>
                    <a:pt x="3262884" y="125730"/>
                  </a:lnTo>
                  <a:lnTo>
                    <a:pt x="3272790" y="183642"/>
                  </a:lnTo>
                  <a:lnTo>
                    <a:pt x="3277361" y="125730"/>
                  </a:lnTo>
                  <a:lnTo>
                    <a:pt x="3307080" y="77724"/>
                  </a:lnTo>
                  <a:lnTo>
                    <a:pt x="3345941" y="34290"/>
                  </a:lnTo>
                  <a:lnTo>
                    <a:pt x="3399282" y="9906"/>
                  </a:lnTo>
                  <a:lnTo>
                    <a:pt x="3452622" y="0"/>
                  </a:lnTo>
                  <a:lnTo>
                    <a:pt x="3510534" y="9906"/>
                  </a:lnTo>
                  <a:lnTo>
                    <a:pt x="3563873" y="34290"/>
                  </a:lnTo>
                  <a:lnTo>
                    <a:pt x="3602735" y="77724"/>
                  </a:lnTo>
                  <a:lnTo>
                    <a:pt x="3627120" y="125730"/>
                  </a:lnTo>
                  <a:lnTo>
                    <a:pt x="3636263" y="183642"/>
                  </a:lnTo>
                </a:path>
                <a:path w="3636645" h="184150">
                  <a:moveTo>
                    <a:pt x="727710" y="183642"/>
                  </a:moveTo>
                  <a:lnTo>
                    <a:pt x="0" y="183642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408163" y="2377440"/>
              <a:ext cx="727710" cy="0"/>
            </a:xfrm>
            <a:custGeom>
              <a:avLst/>
              <a:gdLst/>
              <a:ahLst/>
              <a:cxnLst/>
              <a:rect l="l" t="t" r="r" b="b"/>
              <a:pathLst>
                <a:path w="727709">
                  <a:moveTo>
                    <a:pt x="0" y="0"/>
                  </a:moveTo>
                  <a:lnTo>
                    <a:pt x="72771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71900" y="2014728"/>
              <a:ext cx="135890" cy="726440"/>
            </a:xfrm>
            <a:custGeom>
              <a:avLst/>
              <a:gdLst/>
              <a:ahLst/>
              <a:cxnLst/>
              <a:rect l="l" t="t" r="r" b="b"/>
              <a:pathLst>
                <a:path w="135889" h="726439">
                  <a:moveTo>
                    <a:pt x="135635" y="0"/>
                  </a:moveTo>
                  <a:lnTo>
                    <a:pt x="0" y="0"/>
                  </a:lnTo>
                  <a:lnTo>
                    <a:pt x="0" y="726186"/>
                  </a:lnTo>
                  <a:lnTo>
                    <a:pt x="135635" y="726186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79698" y="1922525"/>
              <a:ext cx="272415" cy="905510"/>
            </a:xfrm>
            <a:custGeom>
              <a:avLst/>
              <a:gdLst/>
              <a:ahLst/>
              <a:cxnLst/>
              <a:rect l="l" t="t" r="r" b="b"/>
              <a:pathLst>
                <a:path w="272414" h="905510">
                  <a:moveTo>
                    <a:pt x="272034" y="0"/>
                  </a:moveTo>
                  <a:lnTo>
                    <a:pt x="0" y="0"/>
                  </a:lnTo>
                  <a:lnTo>
                    <a:pt x="0" y="905256"/>
                  </a:lnTo>
                  <a:lnTo>
                    <a:pt x="272034" y="905256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44951" y="2377440"/>
              <a:ext cx="635000" cy="0"/>
            </a:xfrm>
            <a:custGeom>
              <a:avLst/>
              <a:gdLst/>
              <a:ahLst/>
              <a:cxnLst/>
              <a:rect l="l" t="t" r="r" b="b"/>
              <a:pathLst>
                <a:path w="635000">
                  <a:moveTo>
                    <a:pt x="634745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319022" y="2377439"/>
            <a:ext cx="1454785" cy="542290"/>
          </a:xfrm>
          <a:custGeom>
            <a:avLst/>
            <a:gdLst/>
            <a:ahLst/>
            <a:cxnLst/>
            <a:rect l="l" t="t" r="r" b="b"/>
            <a:pathLst>
              <a:path w="1454785" h="542289">
                <a:moveTo>
                  <a:pt x="0" y="0"/>
                </a:moveTo>
                <a:lnTo>
                  <a:pt x="0" y="363474"/>
                </a:lnTo>
                <a:lnTo>
                  <a:pt x="9144" y="416051"/>
                </a:lnTo>
                <a:lnTo>
                  <a:pt x="33528" y="469392"/>
                </a:lnTo>
                <a:lnTo>
                  <a:pt x="72390" y="508254"/>
                </a:lnTo>
                <a:lnTo>
                  <a:pt x="125729" y="532638"/>
                </a:lnTo>
                <a:lnTo>
                  <a:pt x="179070" y="541782"/>
                </a:lnTo>
                <a:lnTo>
                  <a:pt x="236982" y="532638"/>
                </a:lnTo>
                <a:lnTo>
                  <a:pt x="285750" y="508254"/>
                </a:lnTo>
                <a:lnTo>
                  <a:pt x="329184" y="469392"/>
                </a:lnTo>
                <a:lnTo>
                  <a:pt x="353568" y="416051"/>
                </a:lnTo>
                <a:lnTo>
                  <a:pt x="363474" y="363474"/>
                </a:lnTo>
                <a:lnTo>
                  <a:pt x="373379" y="416051"/>
                </a:lnTo>
                <a:lnTo>
                  <a:pt x="397001" y="469392"/>
                </a:lnTo>
                <a:lnTo>
                  <a:pt x="435864" y="508254"/>
                </a:lnTo>
                <a:lnTo>
                  <a:pt x="489204" y="532638"/>
                </a:lnTo>
                <a:lnTo>
                  <a:pt x="542544" y="541782"/>
                </a:lnTo>
                <a:lnTo>
                  <a:pt x="601218" y="532638"/>
                </a:lnTo>
                <a:lnTo>
                  <a:pt x="649224" y="508254"/>
                </a:lnTo>
                <a:lnTo>
                  <a:pt x="693420" y="469392"/>
                </a:lnTo>
                <a:lnTo>
                  <a:pt x="717042" y="416051"/>
                </a:lnTo>
                <a:lnTo>
                  <a:pt x="726948" y="363473"/>
                </a:lnTo>
                <a:lnTo>
                  <a:pt x="736854" y="416051"/>
                </a:lnTo>
                <a:lnTo>
                  <a:pt x="761238" y="469392"/>
                </a:lnTo>
                <a:lnTo>
                  <a:pt x="800100" y="508253"/>
                </a:lnTo>
                <a:lnTo>
                  <a:pt x="853440" y="532637"/>
                </a:lnTo>
                <a:lnTo>
                  <a:pt x="906780" y="541781"/>
                </a:lnTo>
                <a:lnTo>
                  <a:pt x="964692" y="532637"/>
                </a:lnTo>
                <a:lnTo>
                  <a:pt x="1013460" y="508253"/>
                </a:lnTo>
                <a:lnTo>
                  <a:pt x="1056894" y="469392"/>
                </a:lnTo>
                <a:lnTo>
                  <a:pt x="1081278" y="416051"/>
                </a:lnTo>
                <a:lnTo>
                  <a:pt x="1090422" y="363473"/>
                </a:lnTo>
                <a:lnTo>
                  <a:pt x="1100328" y="416051"/>
                </a:lnTo>
                <a:lnTo>
                  <a:pt x="1124712" y="469392"/>
                </a:lnTo>
                <a:lnTo>
                  <a:pt x="1163574" y="508253"/>
                </a:lnTo>
                <a:lnTo>
                  <a:pt x="1216914" y="532637"/>
                </a:lnTo>
                <a:lnTo>
                  <a:pt x="1270254" y="541781"/>
                </a:lnTo>
                <a:lnTo>
                  <a:pt x="1328166" y="532637"/>
                </a:lnTo>
                <a:lnTo>
                  <a:pt x="1376934" y="508253"/>
                </a:lnTo>
                <a:lnTo>
                  <a:pt x="1420368" y="469392"/>
                </a:lnTo>
                <a:lnTo>
                  <a:pt x="1444751" y="416051"/>
                </a:lnTo>
                <a:lnTo>
                  <a:pt x="1454658" y="363473"/>
                </a:lnTo>
                <a:lnTo>
                  <a:pt x="1454658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19022" y="3282696"/>
            <a:ext cx="1454785" cy="546735"/>
          </a:xfrm>
          <a:custGeom>
            <a:avLst/>
            <a:gdLst/>
            <a:ahLst/>
            <a:cxnLst/>
            <a:rect l="l" t="t" r="r" b="b"/>
            <a:pathLst>
              <a:path w="1454785" h="546735">
                <a:moveTo>
                  <a:pt x="0" y="546354"/>
                </a:moveTo>
                <a:lnTo>
                  <a:pt x="0" y="183642"/>
                </a:lnTo>
                <a:lnTo>
                  <a:pt x="9143" y="125730"/>
                </a:lnTo>
                <a:lnTo>
                  <a:pt x="33527" y="72389"/>
                </a:lnTo>
                <a:lnTo>
                  <a:pt x="72389" y="33528"/>
                </a:lnTo>
                <a:lnTo>
                  <a:pt x="125729" y="9144"/>
                </a:lnTo>
                <a:lnTo>
                  <a:pt x="179070" y="0"/>
                </a:lnTo>
                <a:lnTo>
                  <a:pt x="236981" y="9144"/>
                </a:lnTo>
                <a:lnTo>
                  <a:pt x="285749" y="33528"/>
                </a:lnTo>
                <a:lnTo>
                  <a:pt x="329184" y="72389"/>
                </a:lnTo>
                <a:lnTo>
                  <a:pt x="353567" y="125730"/>
                </a:lnTo>
                <a:lnTo>
                  <a:pt x="363474" y="183642"/>
                </a:lnTo>
                <a:lnTo>
                  <a:pt x="373379" y="125730"/>
                </a:lnTo>
                <a:lnTo>
                  <a:pt x="397001" y="72389"/>
                </a:lnTo>
                <a:lnTo>
                  <a:pt x="435864" y="33528"/>
                </a:lnTo>
                <a:lnTo>
                  <a:pt x="489204" y="9144"/>
                </a:lnTo>
                <a:lnTo>
                  <a:pt x="542544" y="0"/>
                </a:lnTo>
                <a:lnTo>
                  <a:pt x="601218" y="9144"/>
                </a:lnTo>
                <a:lnTo>
                  <a:pt x="649224" y="33528"/>
                </a:lnTo>
                <a:lnTo>
                  <a:pt x="693420" y="72389"/>
                </a:lnTo>
                <a:lnTo>
                  <a:pt x="717042" y="125730"/>
                </a:lnTo>
                <a:lnTo>
                  <a:pt x="726948" y="183642"/>
                </a:lnTo>
                <a:lnTo>
                  <a:pt x="736854" y="125730"/>
                </a:lnTo>
                <a:lnTo>
                  <a:pt x="761238" y="72389"/>
                </a:lnTo>
                <a:lnTo>
                  <a:pt x="800100" y="33528"/>
                </a:lnTo>
                <a:lnTo>
                  <a:pt x="853440" y="9144"/>
                </a:lnTo>
                <a:lnTo>
                  <a:pt x="906780" y="0"/>
                </a:lnTo>
                <a:lnTo>
                  <a:pt x="964692" y="9144"/>
                </a:lnTo>
                <a:lnTo>
                  <a:pt x="1013460" y="33528"/>
                </a:lnTo>
                <a:lnTo>
                  <a:pt x="1056894" y="72389"/>
                </a:lnTo>
                <a:lnTo>
                  <a:pt x="1081278" y="125730"/>
                </a:lnTo>
                <a:lnTo>
                  <a:pt x="1090422" y="183642"/>
                </a:lnTo>
                <a:lnTo>
                  <a:pt x="1100328" y="125730"/>
                </a:lnTo>
                <a:lnTo>
                  <a:pt x="1124712" y="72389"/>
                </a:lnTo>
                <a:lnTo>
                  <a:pt x="1163574" y="33528"/>
                </a:lnTo>
                <a:lnTo>
                  <a:pt x="1216914" y="9144"/>
                </a:lnTo>
                <a:lnTo>
                  <a:pt x="1270254" y="0"/>
                </a:lnTo>
                <a:lnTo>
                  <a:pt x="1328166" y="9144"/>
                </a:lnTo>
                <a:lnTo>
                  <a:pt x="1376934" y="33528"/>
                </a:lnTo>
                <a:lnTo>
                  <a:pt x="1420368" y="72389"/>
                </a:lnTo>
                <a:lnTo>
                  <a:pt x="1444751" y="125730"/>
                </a:lnTo>
                <a:lnTo>
                  <a:pt x="1454658" y="183642"/>
                </a:lnTo>
                <a:lnTo>
                  <a:pt x="1454658" y="546354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82496" y="4409693"/>
            <a:ext cx="727075" cy="290830"/>
          </a:xfrm>
          <a:custGeom>
            <a:avLst/>
            <a:gdLst/>
            <a:ahLst/>
            <a:cxnLst/>
            <a:rect l="l" t="t" r="r" b="b"/>
            <a:pathLst>
              <a:path w="727075" h="290829">
                <a:moveTo>
                  <a:pt x="0" y="145542"/>
                </a:moveTo>
                <a:lnTo>
                  <a:pt x="57911" y="0"/>
                </a:lnTo>
                <a:lnTo>
                  <a:pt x="179070" y="290321"/>
                </a:lnTo>
                <a:lnTo>
                  <a:pt x="300228" y="0"/>
                </a:lnTo>
                <a:lnTo>
                  <a:pt x="421386" y="290321"/>
                </a:lnTo>
                <a:lnTo>
                  <a:pt x="543306" y="0"/>
                </a:lnTo>
                <a:lnTo>
                  <a:pt x="664464" y="290321"/>
                </a:lnTo>
                <a:lnTo>
                  <a:pt x="726948" y="145542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7838" y="2257044"/>
            <a:ext cx="0" cy="241935"/>
          </a:xfrm>
          <a:custGeom>
            <a:avLst/>
            <a:gdLst/>
            <a:ahLst/>
            <a:cxnLst/>
            <a:rect l="l" t="t" r="r" b="b"/>
            <a:pathLst>
              <a:path h="241935">
                <a:moveTo>
                  <a:pt x="0" y="0"/>
                </a:moveTo>
                <a:lnTo>
                  <a:pt x="0" y="241554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8996" y="2135885"/>
            <a:ext cx="0" cy="483870"/>
          </a:xfrm>
          <a:custGeom>
            <a:avLst/>
            <a:gdLst/>
            <a:ahLst/>
            <a:cxnLst/>
            <a:rect l="l" t="t" r="r" b="b"/>
            <a:pathLst>
              <a:path h="483869">
                <a:moveTo>
                  <a:pt x="0" y="0"/>
                </a:moveTo>
                <a:lnTo>
                  <a:pt x="0" y="48387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455631" y="2014727"/>
            <a:ext cx="499745" cy="726440"/>
            <a:chOff x="455631" y="2014727"/>
            <a:chExt cx="499745" cy="726440"/>
          </a:xfrm>
        </p:grpSpPr>
        <p:sp>
          <p:nvSpPr>
            <p:cNvPr id="15" name="object 15"/>
            <p:cNvSpPr/>
            <p:nvPr/>
          </p:nvSpPr>
          <p:spPr>
            <a:xfrm>
              <a:off x="470154" y="2014727"/>
              <a:ext cx="0" cy="726440"/>
            </a:xfrm>
            <a:custGeom>
              <a:avLst/>
              <a:gdLst/>
              <a:ahLst/>
              <a:cxnLst/>
              <a:rect l="l" t="t" r="r" b="b"/>
              <a:pathLst>
                <a:path h="726439">
                  <a:moveTo>
                    <a:pt x="0" y="0"/>
                  </a:moveTo>
                  <a:lnTo>
                    <a:pt x="0" y="726186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70154" y="2377439"/>
              <a:ext cx="485140" cy="0"/>
            </a:xfrm>
            <a:custGeom>
              <a:avLst/>
              <a:gdLst/>
              <a:ahLst/>
              <a:cxnLst/>
              <a:rect l="l" t="t" r="r" b="b"/>
              <a:pathLst>
                <a:path w="485140">
                  <a:moveTo>
                    <a:pt x="484631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227838" y="3707891"/>
            <a:ext cx="0" cy="242570"/>
          </a:xfrm>
          <a:custGeom>
            <a:avLst/>
            <a:gdLst/>
            <a:ahLst/>
            <a:cxnLst/>
            <a:rect l="l" t="t" r="r" b="b"/>
            <a:pathLst>
              <a:path h="242570">
                <a:moveTo>
                  <a:pt x="0" y="0"/>
                </a:moveTo>
                <a:lnTo>
                  <a:pt x="0" y="242315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48995" y="3587495"/>
            <a:ext cx="0" cy="483870"/>
          </a:xfrm>
          <a:custGeom>
            <a:avLst/>
            <a:gdLst/>
            <a:ahLst/>
            <a:cxnLst/>
            <a:rect l="l" t="t" r="r" b="b"/>
            <a:pathLst>
              <a:path h="483870">
                <a:moveTo>
                  <a:pt x="0" y="0"/>
                </a:moveTo>
                <a:lnTo>
                  <a:pt x="0" y="48387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455631" y="3466338"/>
            <a:ext cx="499745" cy="725805"/>
            <a:chOff x="455631" y="3466338"/>
            <a:chExt cx="499745" cy="725805"/>
          </a:xfrm>
        </p:grpSpPr>
        <p:sp>
          <p:nvSpPr>
            <p:cNvPr id="20" name="object 20"/>
            <p:cNvSpPr/>
            <p:nvPr/>
          </p:nvSpPr>
          <p:spPr>
            <a:xfrm>
              <a:off x="470154" y="3466338"/>
              <a:ext cx="0" cy="725805"/>
            </a:xfrm>
            <a:custGeom>
              <a:avLst/>
              <a:gdLst/>
              <a:ahLst/>
              <a:cxnLst/>
              <a:rect l="l" t="t" r="r" b="b"/>
              <a:pathLst>
                <a:path h="725804">
                  <a:moveTo>
                    <a:pt x="0" y="0"/>
                  </a:moveTo>
                  <a:lnTo>
                    <a:pt x="0" y="725424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70154" y="3829050"/>
              <a:ext cx="485140" cy="0"/>
            </a:xfrm>
            <a:custGeom>
              <a:avLst/>
              <a:gdLst/>
              <a:ahLst/>
              <a:cxnLst/>
              <a:rect l="l" t="t" r="r" b="b"/>
              <a:pathLst>
                <a:path w="485140">
                  <a:moveTo>
                    <a:pt x="484631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954786" y="2377439"/>
            <a:ext cx="364490" cy="0"/>
          </a:xfrm>
          <a:custGeom>
            <a:avLst/>
            <a:gdLst/>
            <a:ahLst/>
            <a:cxnLst/>
            <a:rect l="l" t="t" r="r" b="b"/>
            <a:pathLst>
              <a:path w="364490">
                <a:moveTo>
                  <a:pt x="0" y="0"/>
                </a:moveTo>
                <a:lnTo>
                  <a:pt x="364236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54786" y="3829050"/>
            <a:ext cx="364490" cy="1553210"/>
          </a:xfrm>
          <a:custGeom>
            <a:avLst/>
            <a:gdLst/>
            <a:ahLst/>
            <a:cxnLst/>
            <a:rect l="l" t="t" r="r" b="b"/>
            <a:pathLst>
              <a:path w="364490" h="1553210">
                <a:moveTo>
                  <a:pt x="0" y="0"/>
                </a:moveTo>
                <a:lnTo>
                  <a:pt x="364236" y="0"/>
                </a:lnTo>
                <a:lnTo>
                  <a:pt x="364236" y="1552956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2409444" y="3829050"/>
            <a:ext cx="379095" cy="1553210"/>
            <a:chOff x="2409444" y="3829050"/>
            <a:chExt cx="379095" cy="1553210"/>
          </a:xfrm>
        </p:grpSpPr>
        <p:sp>
          <p:nvSpPr>
            <p:cNvPr id="25" name="object 25"/>
            <p:cNvSpPr/>
            <p:nvPr/>
          </p:nvSpPr>
          <p:spPr>
            <a:xfrm>
              <a:off x="2773680" y="3829050"/>
              <a:ext cx="0" cy="1553210"/>
            </a:xfrm>
            <a:custGeom>
              <a:avLst/>
              <a:gdLst/>
              <a:ahLst/>
              <a:cxnLst/>
              <a:rect l="l" t="t" r="r" b="b"/>
              <a:pathLst>
                <a:path h="1553210">
                  <a:moveTo>
                    <a:pt x="0" y="0"/>
                  </a:moveTo>
                  <a:lnTo>
                    <a:pt x="0" y="1552956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409444" y="4555235"/>
              <a:ext cx="364490" cy="0"/>
            </a:xfrm>
            <a:custGeom>
              <a:avLst/>
              <a:gdLst/>
              <a:ahLst/>
              <a:cxnLst/>
              <a:rect l="l" t="t" r="r" b="b"/>
              <a:pathLst>
                <a:path w="364489">
                  <a:moveTo>
                    <a:pt x="0" y="0"/>
                  </a:moveTo>
                  <a:lnTo>
                    <a:pt x="364236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1319021" y="4555235"/>
            <a:ext cx="363855" cy="0"/>
          </a:xfrm>
          <a:custGeom>
            <a:avLst/>
            <a:gdLst/>
            <a:ahLst/>
            <a:cxnLst/>
            <a:rect l="l" t="t" r="r" b="b"/>
            <a:pathLst>
              <a:path w="363855">
                <a:moveTo>
                  <a:pt x="363474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773679" y="2377439"/>
            <a:ext cx="906144" cy="0"/>
          </a:xfrm>
          <a:custGeom>
            <a:avLst/>
            <a:gdLst/>
            <a:ahLst/>
            <a:cxnLst/>
            <a:rect l="l" t="t" r="r" b="b"/>
            <a:pathLst>
              <a:path w="906145">
                <a:moveTo>
                  <a:pt x="0" y="0"/>
                </a:moveTo>
                <a:lnTo>
                  <a:pt x="906018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object 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90577" y="4467561"/>
            <a:ext cx="165443" cy="169252"/>
          </a:xfrm>
          <a:prstGeom prst="rect">
            <a:avLst/>
          </a:prstGeom>
        </p:spPr>
      </p:pic>
      <p:sp>
        <p:nvSpPr>
          <p:cNvPr id="30" name="object 30"/>
          <p:cNvSpPr/>
          <p:nvPr/>
        </p:nvSpPr>
        <p:spPr>
          <a:xfrm>
            <a:off x="954786" y="4191761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0" y="0"/>
                </a:moveTo>
                <a:lnTo>
                  <a:pt x="233172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33499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09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711451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089403" y="4191761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0" y="0"/>
                </a:moveTo>
                <a:lnTo>
                  <a:pt x="233172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468117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846069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137153" y="387248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137153" y="34952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09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137153" y="3118104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137153" y="2740913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231648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137153" y="236296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108197" y="2014727"/>
            <a:ext cx="29209" cy="203835"/>
          </a:xfrm>
          <a:custGeom>
            <a:avLst/>
            <a:gdLst/>
            <a:ahLst/>
            <a:cxnLst/>
            <a:rect l="l" t="t" r="r" b="b"/>
            <a:pathLst>
              <a:path w="29210" h="203835">
                <a:moveTo>
                  <a:pt x="28956" y="203453"/>
                </a:moveTo>
                <a:lnTo>
                  <a:pt x="28956" y="0"/>
                </a:ln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729483" y="2014727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233171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351531" y="2014727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232410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973579" y="2014727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232410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594865" y="2014727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233172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216913" y="2014727"/>
            <a:ext cx="232410" cy="0"/>
          </a:xfrm>
          <a:custGeom>
            <a:avLst/>
            <a:gdLst/>
            <a:ahLst/>
            <a:cxnLst/>
            <a:rect l="l" t="t" r="r" b="b"/>
            <a:pathLst>
              <a:path w="232409">
                <a:moveTo>
                  <a:pt x="232409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54786" y="2014727"/>
            <a:ext cx="116839" cy="116839"/>
          </a:xfrm>
          <a:custGeom>
            <a:avLst/>
            <a:gdLst/>
            <a:ahLst/>
            <a:cxnLst/>
            <a:rect l="l" t="t" r="r" b="b"/>
            <a:pathLst>
              <a:path w="116840" h="116839">
                <a:moveTo>
                  <a:pt x="116585" y="0"/>
                </a:moveTo>
                <a:lnTo>
                  <a:pt x="0" y="0"/>
                </a:lnTo>
                <a:lnTo>
                  <a:pt x="0" y="116585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54786" y="22760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54786" y="265328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54786" y="3031235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54786" y="3408426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54786" y="3785615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54786" y="4162805"/>
            <a:ext cx="0" cy="29209"/>
          </a:xfrm>
          <a:custGeom>
            <a:avLst/>
            <a:gdLst/>
            <a:ahLst/>
            <a:cxnLst/>
            <a:rect l="l" t="t" r="r" b="b"/>
            <a:pathLst>
              <a:path h="29210">
                <a:moveTo>
                  <a:pt x="0" y="0"/>
                </a:moveTo>
                <a:lnTo>
                  <a:pt x="0" y="28956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4" name="object 5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36681" y="4467561"/>
            <a:ext cx="164680" cy="169252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36681" y="3742137"/>
            <a:ext cx="164680" cy="169252"/>
          </a:xfrm>
          <a:prstGeom prst="rect">
            <a:avLst/>
          </a:prstGeom>
        </p:spPr>
      </p:pic>
      <p:sp>
        <p:nvSpPr>
          <p:cNvPr id="56" name="object 56"/>
          <p:cNvSpPr/>
          <p:nvPr/>
        </p:nvSpPr>
        <p:spPr>
          <a:xfrm>
            <a:off x="4499610" y="2377439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499610" y="2755391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499610" y="313258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499610" y="350977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492348" y="388696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09"/>
                </a:lnTo>
              </a:path>
            </a:pathLst>
          </a:custGeom>
          <a:ln w="1452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499610" y="4264913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499610" y="464210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499610" y="50192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408164" y="2377439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408164" y="2755391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408164" y="313258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408164" y="350977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408164" y="388696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09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408164" y="4264913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408164" y="464210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408164" y="50192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4297924" y="5311829"/>
            <a:ext cx="490220" cy="41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dirty="0">
                <a:solidFill>
                  <a:srgbClr val="000080"/>
                </a:solidFill>
                <a:latin typeface="Comic Sans MS"/>
                <a:cs typeface="Comic Sans MS"/>
              </a:rPr>
              <a:t>0%</a:t>
            </a:r>
            <a:endParaRPr sz="2550">
              <a:latin typeface="Comic Sans MS"/>
              <a:cs typeface="Comic Sans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7036803" y="5311829"/>
            <a:ext cx="833755" cy="41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spc="-10" dirty="0">
                <a:solidFill>
                  <a:srgbClr val="000080"/>
                </a:solidFill>
                <a:latin typeface="Comic Sans MS"/>
                <a:cs typeface="Comic Sans MS"/>
              </a:rPr>
              <a:t>1</a:t>
            </a:r>
            <a:r>
              <a:rPr sz="2550" dirty="0">
                <a:solidFill>
                  <a:srgbClr val="000080"/>
                </a:solidFill>
                <a:latin typeface="Comic Sans MS"/>
                <a:cs typeface="Comic Sans MS"/>
              </a:rPr>
              <a:t>00%</a:t>
            </a:r>
            <a:endParaRPr sz="2550">
              <a:latin typeface="Comic Sans MS"/>
              <a:cs typeface="Comic Sans MS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1575688" y="4903342"/>
            <a:ext cx="935990" cy="934085"/>
            <a:chOff x="1575688" y="4903342"/>
            <a:chExt cx="935990" cy="934085"/>
          </a:xfrm>
        </p:grpSpPr>
        <p:sp>
          <p:nvSpPr>
            <p:cNvPr id="75" name="object 75"/>
            <p:cNvSpPr/>
            <p:nvPr/>
          </p:nvSpPr>
          <p:spPr>
            <a:xfrm>
              <a:off x="1590293" y="4917947"/>
              <a:ext cx="906780" cy="904875"/>
            </a:xfrm>
            <a:custGeom>
              <a:avLst/>
              <a:gdLst/>
              <a:ahLst/>
              <a:cxnLst/>
              <a:rect l="l" t="t" r="r" b="b"/>
              <a:pathLst>
                <a:path w="906780" h="904875">
                  <a:moveTo>
                    <a:pt x="906780" y="449580"/>
                  </a:moveTo>
                  <a:lnTo>
                    <a:pt x="901446" y="362712"/>
                  </a:lnTo>
                  <a:lnTo>
                    <a:pt x="872490" y="275844"/>
                  </a:lnTo>
                  <a:lnTo>
                    <a:pt x="833628" y="198120"/>
                  </a:lnTo>
                  <a:lnTo>
                    <a:pt x="775716" y="130302"/>
                  </a:lnTo>
                  <a:lnTo>
                    <a:pt x="707898" y="72390"/>
                  </a:lnTo>
                  <a:lnTo>
                    <a:pt x="630174" y="33528"/>
                  </a:lnTo>
                  <a:lnTo>
                    <a:pt x="543306" y="4572"/>
                  </a:lnTo>
                  <a:lnTo>
                    <a:pt x="455676" y="0"/>
                  </a:lnTo>
                  <a:lnTo>
                    <a:pt x="363473" y="4572"/>
                  </a:lnTo>
                  <a:lnTo>
                    <a:pt x="281177" y="33528"/>
                  </a:lnTo>
                  <a:lnTo>
                    <a:pt x="203453" y="72390"/>
                  </a:lnTo>
                  <a:lnTo>
                    <a:pt x="131064" y="130302"/>
                  </a:lnTo>
                  <a:lnTo>
                    <a:pt x="77723" y="198120"/>
                  </a:lnTo>
                  <a:lnTo>
                    <a:pt x="34289" y="275844"/>
                  </a:lnTo>
                  <a:lnTo>
                    <a:pt x="9905" y="362712"/>
                  </a:lnTo>
                  <a:lnTo>
                    <a:pt x="0" y="449580"/>
                  </a:lnTo>
                  <a:lnTo>
                    <a:pt x="9906" y="541782"/>
                  </a:lnTo>
                  <a:lnTo>
                    <a:pt x="34290" y="624078"/>
                  </a:lnTo>
                  <a:lnTo>
                    <a:pt x="77724" y="701040"/>
                  </a:lnTo>
                  <a:lnTo>
                    <a:pt x="131064" y="774192"/>
                  </a:lnTo>
                  <a:lnTo>
                    <a:pt x="203454" y="827532"/>
                  </a:lnTo>
                  <a:lnTo>
                    <a:pt x="281178" y="870966"/>
                  </a:lnTo>
                  <a:lnTo>
                    <a:pt x="363474" y="894588"/>
                  </a:lnTo>
                  <a:lnTo>
                    <a:pt x="455676" y="904494"/>
                  </a:lnTo>
                  <a:lnTo>
                    <a:pt x="543306" y="894588"/>
                  </a:lnTo>
                  <a:lnTo>
                    <a:pt x="630174" y="870966"/>
                  </a:lnTo>
                  <a:lnTo>
                    <a:pt x="707898" y="827532"/>
                  </a:lnTo>
                  <a:lnTo>
                    <a:pt x="775716" y="774192"/>
                  </a:lnTo>
                  <a:lnTo>
                    <a:pt x="833628" y="701040"/>
                  </a:lnTo>
                  <a:lnTo>
                    <a:pt x="872490" y="624078"/>
                  </a:lnTo>
                  <a:lnTo>
                    <a:pt x="901446" y="541782"/>
                  </a:lnTo>
                  <a:lnTo>
                    <a:pt x="906780" y="44958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590293" y="4917947"/>
              <a:ext cx="906780" cy="904875"/>
            </a:xfrm>
            <a:custGeom>
              <a:avLst/>
              <a:gdLst/>
              <a:ahLst/>
              <a:cxnLst/>
              <a:rect l="l" t="t" r="r" b="b"/>
              <a:pathLst>
                <a:path w="906780" h="904875">
                  <a:moveTo>
                    <a:pt x="0" y="449580"/>
                  </a:moveTo>
                  <a:lnTo>
                    <a:pt x="9905" y="362712"/>
                  </a:lnTo>
                  <a:lnTo>
                    <a:pt x="34289" y="275844"/>
                  </a:lnTo>
                  <a:lnTo>
                    <a:pt x="77723" y="198120"/>
                  </a:lnTo>
                  <a:lnTo>
                    <a:pt x="131064" y="130302"/>
                  </a:lnTo>
                  <a:lnTo>
                    <a:pt x="203453" y="72390"/>
                  </a:lnTo>
                  <a:lnTo>
                    <a:pt x="281177" y="33528"/>
                  </a:lnTo>
                  <a:lnTo>
                    <a:pt x="363473" y="4572"/>
                  </a:lnTo>
                  <a:lnTo>
                    <a:pt x="455676" y="0"/>
                  </a:lnTo>
                  <a:lnTo>
                    <a:pt x="543306" y="4572"/>
                  </a:lnTo>
                  <a:lnTo>
                    <a:pt x="630174" y="33528"/>
                  </a:lnTo>
                  <a:lnTo>
                    <a:pt x="707898" y="72390"/>
                  </a:lnTo>
                  <a:lnTo>
                    <a:pt x="775716" y="130302"/>
                  </a:lnTo>
                  <a:lnTo>
                    <a:pt x="833628" y="198120"/>
                  </a:lnTo>
                  <a:lnTo>
                    <a:pt x="872490" y="275844"/>
                  </a:lnTo>
                  <a:lnTo>
                    <a:pt x="901446" y="362712"/>
                  </a:lnTo>
                  <a:lnTo>
                    <a:pt x="906780" y="449580"/>
                  </a:lnTo>
                  <a:lnTo>
                    <a:pt x="901446" y="541782"/>
                  </a:lnTo>
                  <a:lnTo>
                    <a:pt x="872490" y="624078"/>
                  </a:lnTo>
                  <a:lnTo>
                    <a:pt x="833628" y="701040"/>
                  </a:lnTo>
                  <a:lnTo>
                    <a:pt x="775716" y="774192"/>
                  </a:lnTo>
                  <a:lnTo>
                    <a:pt x="707898" y="827532"/>
                  </a:lnTo>
                  <a:lnTo>
                    <a:pt x="630174" y="870966"/>
                  </a:lnTo>
                  <a:lnTo>
                    <a:pt x="543306" y="894588"/>
                  </a:lnTo>
                  <a:lnTo>
                    <a:pt x="455676" y="904494"/>
                  </a:lnTo>
                  <a:lnTo>
                    <a:pt x="363474" y="894588"/>
                  </a:lnTo>
                  <a:lnTo>
                    <a:pt x="281178" y="870966"/>
                  </a:lnTo>
                  <a:lnTo>
                    <a:pt x="203454" y="827532"/>
                  </a:lnTo>
                  <a:lnTo>
                    <a:pt x="131064" y="774192"/>
                  </a:lnTo>
                  <a:lnTo>
                    <a:pt x="77724" y="701040"/>
                  </a:lnTo>
                  <a:lnTo>
                    <a:pt x="34290" y="624078"/>
                  </a:lnTo>
                  <a:lnTo>
                    <a:pt x="9906" y="541782"/>
                  </a:lnTo>
                  <a:lnTo>
                    <a:pt x="0" y="449580"/>
                  </a:lnTo>
                  <a:close/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1791059" y="4982671"/>
            <a:ext cx="509905" cy="802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880">
              <a:lnSpc>
                <a:spcPts val="3055"/>
              </a:lnSpc>
              <a:spcBef>
                <a:spcPts val="100"/>
              </a:spcBef>
            </a:pPr>
            <a:r>
              <a:rPr sz="2550" spc="5" dirty="0">
                <a:latin typeface="Comic Sans MS"/>
                <a:cs typeface="Comic Sans MS"/>
              </a:rPr>
              <a:t>27</a:t>
            </a:r>
            <a:endParaRPr sz="2550">
              <a:latin typeface="Comic Sans MS"/>
              <a:cs typeface="Comic Sans MS"/>
            </a:endParaRPr>
          </a:p>
          <a:p>
            <a:pPr marL="12700">
              <a:lnSpc>
                <a:spcPts val="3055"/>
              </a:lnSpc>
            </a:pPr>
            <a:r>
              <a:rPr sz="2550" spc="20" dirty="0">
                <a:latin typeface="Comic Sans MS"/>
                <a:cs typeface="Comic Sans MS"/>
              </a:rPr>
              <a:t>TN</a:t>
            </a:r>
            <a:endParaRPr sz="2550">
              <a:latin typeface="Comic Sans MS"/>
              <a:cs typeface="Comic Sans MS"/>
            </a:endParaRPr>
          </a:p>
        </p:txBody>
      </p:sp>
      <p:grpSp>
        <p:nvGrpSpPr>
          <p:cNvPr id="78" name="object 78"/>
          <p:cNvGrpSpPr/>
          <p:nvPr/>
        </p:nvGrpSpPr>
        <p:grpSpPr>
          <a:xfrm>
            <a:off x="1236681" y="5285186"/>
            <a:ext cx="1619885" cy="165100"/>
            <a:chOff x="1236681" y="5285186"/>
            <a:chExt cx="1619885" cy="165100"/>
          </a:xfrm>
        </p:grpSpPr>
        <p:sp>
          <p:nvSpPr>
            <p:cNvPr id="79" name="object 79"/>
            <p:cNvSpPr/>
            <p:nvPr/>
          </p:nvSpPr>
          <p:spPr>
            <a:xfrm>
              <a:off x="1319021" y="5367527"/>
              <a:ext cx="271780" cy="0"/>
            </a:xfrm>
            <a:custGeom>
              <a:avLst/>
              <a:gdLst/>
              <a:ahLst/>
              <a:cxnLst/>
              <a:rect l="l" t="t" r="r" b="b"/>
              <a:pathLst>
                <a:path w="271780">
                  <a:moveTo>
                    <a:pt x="271272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497073" y="5367527"/>
              <a:ext cx="276860" cy="0"/>
            </a:xfrm>
            <a:custGeom>
              <a:avLst/>
              <a:gdLst/>
              <a:ahLst/>
              <a:cxnLst/>
              <a:rect l="l" t="t" r="r" b="b"/>
              <a:pathLst>
                <a:path w="276860">
                  <a:moveTo>
                    <a:pt x="0" y="0"/>
                  </a:moveTo>
                  <a:lnTo>
                    <a:pt x="276606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90577" y="5285186"/>
              <a:ext cx="165443" cy="164680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6681" y="5285186"/>
              <a:ext cx="164680" cy="164680"/>
            </a:xfrm>
            <a:prstGeom prst="rect">
              <a:avLst/>
            </a:prstGeom>
          </p:spPr>
        </p:pic>
      </p:grpSp>
      <p:grpSp>
        <p:nvGrpSpPr>
          <p:cNvPr id="83" name="object 83"/>
          <p:cNvGrpSpPr/>
          <p:nvPr/>
        </p:nvGrpSpPr>
        <p:grpSpPr>
          <a:xfrm>
            <a:off x="848822" y="727664"/>
            <a:ext cx="4392295" cy="3479165"/>
            <a:chOff x="848822" y="727664"/>
            <a:chExt cx="4392295" cy="3479165"/>
          </a:xfrm>
        </p:grpSpPr>
        <p:sp>
          <p:nvSpPr>
            <p:cNvPr id="84" name="object 84"/>
            <p:cNvSpPr/>
            <p:nvPr/>
          </p:nvSpPr>
          <p:spPr>
            <a:xfrm>
              <a:off x="4499609" y="3829049"/>
              <a:ext cx="727075" cy="363220"/>
            </a:xfrm>
            <a:custGeom>
              <a:avLst/>
              <a:gdLst/>
              <a:ahLst/>
              <a:cxnLst/>
              <a:rect l="l" t="t" r="r" b="b"/>
              <a:pathLst>
                <a:path w="727075" h="363220">
                  <a:moveTo>
                    <a:pt x="726948" y="362712"/>
                  </a:moveTo>
                  <a:lnTo>
                    <a:pt x="726948" y="0"/>
                  </a:lnTo>
                  <a:lnTo>
                    <a:pt x="0" y="0"/>
                  </a:lnTo>
                  <a:lnTo>
                    <a:pt x="0" y="362712"/>
                  </a:lnTo>
                  <a:lnTo>
                    <a:pt x="726948" y="362712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499609" y="3829049"/>
              <a:ext cx="727075" cy="363220"/>
            </a:xfrm>
            <a:custGeom>
              <a:avLst/>
              <a:gdLst/>
              <a:ahLst/>
              <a:cxnLst/>
              <a:rect l="l" t="t" r="r" b="b"/>
              <a:pathLst>
                <a:path w="727075" h="363220">
                  <a:moveTo>
                    <a:pt x="0" y="0"/>
                  </a:moveTo>
                  <a:lnTo>
                    <a:pt x="0" y="362712"/>
                  </a:lnTo>
                  <a:lnTo>
                    <a:pt x="726948" y="362712"/>
                  </a:lnTo>
                  <a:lnTo>
                    <a:pt x="726948" y="0"/>
                  </a:lnTo>
                  <a:lnTo>
                    <a:pt x="0" y="0"/>
                  </a:lnTo>
                  <a:close/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044951" y="1289303"/>
              <a:ext cx="1818639" cy="2719070"/>
            </a:xfrm>
            <a:custGeom>
              <a:avLst/>
              <a:gdLst/>
              <a:ahLst/>
              <a:cxnLst/>
              <a:rect l="l" t="t" r="r" b="b"/>
              <a:pathLst>
                <a:path w="1818639" h="2719070">
                  <a:moveTo>
                    <a:pt x="1818132" y="2718816"/>
                  </a:moveTo>
                  <a:lnTo>
                    <a:pt x="0" y="0"/>
                  </a:lnTo>
                </a:path>
              </a:pathLst>
            </a:custGeom>
            <a:ln w="4841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863345" y="742187"/>
              <a:ext cx="2181860" cy="996950"/>
            </a:xfrm>
            <a:custGeom>
              <a:avLst/>
              <a:gdLst/>
              <a:ahLst/>
              <a:cxnLst/>
              <a:rect l="l" t="t" r="r" b="b"/>
              <a:pathLst>
                <a:path w="2181860" h="996950">
                  <a:moveTo>
                    <a:pt x="2181606" y="996696"/>
                  </a:moveTo>
                  <a:lnTo>
                    <a:pt x="2181606" y="0"/>
                  </a:lnTo>
                  <a:lnTo>
                    <a:pt x="0" y="0"/>
                  </a:lnTo>
                  <a:lnTo>
                    <a:pt x="0" y="996696"/>
                  </a:lnTo>
                  <a:lnTo>
                    <a:pt x="2181606" y="996696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863345" y="742187"/>
              <a:ext cx="2181860" cy="996950"/>
            </a:xfrm>
            <a:custGeom>
              <a:avLst/>
              <a:gdLst/>
              <a:ahLst/>
              <a:cxnLst/>
              <a:rect l="l" t="t" r="r" b="b"/>
              <a:pathLst>
                <a:path w="2181860" h="996950">
                  <a:moveTo>
                    <a:pt x="0" y="0"/>
                  </a:moveTo>
                  <a:lnTo>
                    <a:pt x="0" y="996696"/>
                  </a:lnTo>
                  <a:lnTo>
                    <a:pt x="2181606" y="996696"/>
                  </a:lnTo>
                  <a:lnTo>
                    <a:pt x="2181606" y="0"/>
                  </a:lnTo>
                  <a:lnTo>
                    <a:pt x="0" y="0"/>
                  </a:lnTo>
                  <a:close/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object 89"/>
          <p:cNvSpPr txBox="1">
            <a:spLocks noGrp="1"/>
          </p:cNvSpPr>
          <p:nvPr>
            <p:ph type="title"/>
          </p:nvPr>
        </p:nvSpPr>
        <p:spPr>
          <a:xfrm>
            <a:off x="1068490" y="705097"/>
            <a:ext cx="1767205" cy="9912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sz="3150" b="0" spc="15" dirty="0">
                <a:solidFill>
                  <a:srgbClr val="000000"/>
                </a:solidFill>
                <a:latin typeface="Comic Sans MS"/>
                <a:cs typeface="Comic Sans MS"/>
              </a:rPr>
              <a:t>27</a:t>
            </a:r>
            <a:r>
              <a:rPr sz="3150" b="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3150" b="0" spc="10" dirty="0">
                <a:solidFill>
                  <a:srgbClr val="000000"/>
                </a:solidFill>
                <a:latin typeface="Comic Sans MS"/>
                <a:cs typeface="Comic Sans MS"/>
              </a:rPr>
              <a:t>TH</a:t>
            </a:r>
            <a:endParaRPr sz="315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30"/>
              </a:spcBef>
            </a:pPr>
            <a:r>
              <a:rPr sz="3150" b="0" spc="15" dirty="0">
                <a:solidFill>
                  <a:srgbClr val="000000"/>
                </a:solidFill>
                <a:latin typeface="Comic Sans MS"/>
                <a:cs typeface="Comic Sans MS"/>
              </a:rPr>
              <a:t>5%</a:t>
            </a:r>
            <a:r>
              <a:rPr sz="3150" b="0" spc="-3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3150" b="0" spc="10" dirty="0">
                <a:solidFill>
                  <a:srgbClr val="000000"/>
                </a:solidFill>
                <a:latin typeface="Comic Sans MS"/>
                <a:cs typeface="Comic Sans MS"/>
              </a:rPr>
              <a:t>-</a:t>
            </a:r>
            <a:r>
              <a:rPr sz="3150" b="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3150" b="0" spc="10" dirty="0">
                <a:solidFill>
                  <a:srgbClr val="000000"/>
                </a:solidFill>
                <a:latin typeface="Comic Sans MS"/>
                <a:cs typeface="Comic Sans MS"/>
              </a:rPr>
              <a:t>10%</a:t>
            </a:r>
            <a:endParaRPr sz="315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044951" y="1908003"/>
            <a:ext cx="5091430" cy="934719"/>
            <a:chOff x="3044951" y="1908003"/>
            <a:chExt cx="5091430" cy="934719"/>
          </a:xfrm>
        </p:grpSpPr>
        <p:sp>
          <p:nvSpPr>
            <p:cNvPr id="4" name="object 4"/>
            <p:cNvSpPr/>
            <p:nvPr/>
          </p:nvSpPr>
          <p:spPr>
            <a:xfrm>
              <a:off x="3771900" y="2193797"/>
              <a:ext cx="3636645" cy="184150"/>
            </a:xfrm>
            <a:custGeom>
              <a:avLst/>
              <a:gdLst/>
              <a:ahLst/>
              <a:cxnLst/>
              <a:rect l="l" t="t" r="r" b="b"/>
              <a:pathLst>
                <a:path w="3636645" h="184150">
                  <a:moveTo>
                    <a:pt x="727710" y="183642"/>
                  </a:moveTo>
                  <a:lnTo>
                    <a:pt x="732282" y="125730"/>
                  </a:lnTo>
                  <a:lnTo>
                    <a:pt x="761238" y="77724"/>
                  </a:lnTo>
                  <a:lnTo>
                    <a:pt x="800100" y="34290"/>
                  </a:lnTo>
                  <a:lnTo>
                    <a:pt x="853439" y="9906"/>
                  </a:lnTo>
                  <a:lnTo>
                    <a:pt x="906780" y="0"/>
                  </a:lnTo>
                  <a:lnTo>
                    <a:pt x="964692" y="9906"/>
                  </a:lnTo>
                  <a:lnTo>
                    <a:pt x="1018032" y="34290"/>
                  </a:lnTo>
                  <a:lnTo>
                    <a:pt x="1056894" y="77724"/>
                  </a:lnTo>
                  <a:lnTo>
                    <a:pt x="1081278" y="125730"/>
                  </a:lnTo>
                  <a:lnTo>
                    <a:pt x="1091184" y="183642"/>
                  </a:lnTo>
                  <a:lnTo>
                    <a:pt x="1095756" y="125730"/>
                  </a:lnTo>
                  <a:lnTo>
                    <a:pt x="1124711" y="77724"/>
                  </a:lnTo>
                  <a:lnTo>
                    <a:pt x="1163574" y="34290"/>
                  </a:lnTo>
                  <a:lnTo>
                    <a:pt x="1216914" y="9906"/>
                  </a:lnTo>
                  <a:lnTo>
                    <a:pt x="1270254" y="0"/>
                  </a:lnTo>
                  <a:lnTo>
                    <a:pt x="1328928" y="9906"/>
                  </a:lnTo>
                  <a:lnTo>
                    <a:pt x="1382267" y="34290"/>
                  </a:lnTo>
                  <a:lnTo>
                    <a:pt x="1421130" y="77724"/>
                  </a:lnTo>
                  <a:lnTo>
                    <a:pt x="1444752" y="125730"/>
                  </a:lnTo>
                  <a:lnTo>
                    <a:pt x="1454658" y="183642"/>
                  </a:lnTo>
                  <a:lnTo>
                    <a:pt x="1459230" y="125730"/>
                  </a:lnTo>
                  <a:lnTo>
                    <a:pt x="1488948" y="77724"/>
                  </a:lnTo>
                  <a:lnTo>
                    <a:pt x="1527810" y="34290"/>
                  </a:lnTo>
                  <a:lnTo>
                    <a:pt x="1580388" y="9906"/>
                  </a:lnTo>
                  <a:lnTo>
                    <a:pt x="1633728" y="0"/>
                  </a:lnTo>
                  <a:lnTo>
                    <a:pt x="1692402" y="9906"/>
                  </a:lnTo>
                  <a:lnTo>
                    <a:pt x="1745742" y="34290"/>
                  </a:lnTo>
                  <a:lnTo>
                    <a:pt x="1784604" y="77724"/>
                  </a:lnTo>
                  <a:lnTo>
                    <a:pt x="1808988" y="125730"/>
                  </a:lnTo>
                  <a:lnTo>
                    <a:pt x="1818132" y="183642"/>
                  </a:lnTo>
                  <a:lnTo>
                    <a:pt x="1823466" y="125730"/>
                  </a:lnTo>
                  <a:lnTo>
                    <a:pt x="1852422" y="77724"/>
                  </a:lnTo>
                  <a:lnTo>
                    <a:pt x="1891284" y="34290"/>
                  </a:lnTo>
                  <a:lnTo>
                    <a:pt x="1944624" y="9906"/>
                  </a:lnTo>
                  <a:lnTo>
                    <a:pt x="1997964" y="0"/>
                  </a:lnTo>
                  <a:lnTo>
                    <a:pt x="2055876" y="9906"/>
                  </a:lnTo>
                  <a:lnTo>
                    <a:pt x="2109216" y="34290"/>
                  </a:lnTo>
                  <a:lnTo>
                    <a:pt x="2148078" y="77724"/>
                  </a:lnTo>
                  <a:lnTo>
                    <a:pt x="2172461" y="125730"/>
                  </a:lnTo>
                  <a:lnTo>
                    <a:pt x="2181606" y="183642"/>
                  </a:lnTo>
                  <a:lnTo>
                    <a:pt x="2186940" y="125730"/>
                  </a:lnTo>
                  <a:lnTo>
                    <a:pt x="2215896" y="77724"/>
                  </a:lnTo>
                  <a:lnTo>
                    <a:pt x="2254758" y="34290"/>
                  </a:lnTo>
                  <a:lnTo>
                    <a:pt x="2308098" y="9906"/>
                  </a:lnTo>
                  <a:lnTo>
                    <a:pt x="2361438" y="0"/>
                  </a:lnTo>
                  <a:lnTo>
                    <a:pt x="2419350" y="9906"/>
                  </a:lnTo>
                  <a:lnTo>
                    <a:pt x="2472690" y="34290"/>
                  </a:lnTo>
                  <a:lnTo>
                    <a:pt x="2511551" y="77724"/>
                  </a:lnTo>
                  <a:lnTo>
                    <a:pt x="2535935" y="125730"/>
                  </a:lnTo>
                  <a:lnTo>
                    <a:pt x="2545842" y="183642"/>
                  </a:lnTo>
                  <a:lnTo>
                    <a:pt x="2550414" y="125730"/>
                  </a:lnTo>
                  <a:lnTo>
                    <a:pt x="2579370" y="77724"/>
                  </a:lnTo>
                  <a:lnTo>
                    <a:pt x="2618232" y="34290"/>
                  </a:lnTo>
                  <a:lnTo>
                    <a:pt x="2671572" y="9906"/>
                  </a:lnTo>
                  <a:lnTo>
                    <a:pt x="2724911" y="0"/>
                  </a:lnTo>
                  <a:lnTo>
                    <a:pt x="2782823" y="9906"/>
                  </a:lnTo>
                  <a:lnTo>
                    <a:pt x="2836163" y="34290"/>
                  </a:lnTo>
                  <a:lnTo>
                    <a:pt x="2875026" y="77724"/>
                  </a:lnTo>
                  <a:lnTo>
                    <a:pt x="2899410" y="125730"/>
                  </a:lnTo>
                  <a:lnTo>
                    <a:pt x="2909316" y="183642"/>
                  </a:lnTo>
                  <a:lnTo>
                    <a:pt x="2913888" y="125730"/>
                  </a:lnTo>
                  <a:lnTo>
                    <a:pt x="2942844" y="77724"/>
                  </a:lnTo>
                  <a:lnTo>
                    <a:pt x="2981706" y="34290"/>
                  </a:lnTo>
                  <a:lnTo>
                    <a:pt x="3035045" y="9906"/>
                  </a:lnTo>
                  <a:lnTo>
                    <a:pt x="3088385" y="0"/>
                  </a:lnTo>
                  <a:lnTo>
                    <a:pt x="3147060" y="9906"/>
                  </a:lnTo>
                  <a:lnTo>
                    <a:pt x="3200400" y="34290"/>
                  </a:lnTo>
                  <a:lnTo>
                    <a:pt x="3239261" y="77724"/>
                  </a:lnTo>
                  <a:lnTo>
                    <a:pt x="3262884" y="125730"/>
                  </a:lnTo>
                  <a:lnTo>
                    <a:pt x="3272790" y="183642"/>
                  </a:lnTo>
                  <a:lnTo>
                    <a:pt x="3277361" y="125730"/>
                  </a:lnTo>
                  <a:lnTo>
                    <a:pt x="3307080" y="77724"/>
                  </a:lnTo>
                  <a:lnTo>
                    <a:pt x="3345941" y="34290"/>
                  </a:lnTo>
                  <a:lnTo>
                    <a:pt x="3399282" y="9906"/>
                  </a:lnTo>
                  <a:lnTo>
                    <a:pt x="3452622" y="0"/>
                  </a:lnTo>
                  <a:lnTo>
                    <a:pt x="3510534" y="9906"/>
                  </a:lnTo>
                  <a:lnTo>
                    <a:pt x="3563873" y="34290"/>
                  </a:lnTo>
                  <a:lnTo>
                    <a:pt x="3602735" y="77724"/>
                  </a:lnTo>
                  <a:lnTo>
                    <a:pt x="3627120" y="125730"/>
                  </a:lnTo>
                  <a:lnTo>
                    <a:pt x="3636263" y="183642"/>
                  </a:lnTo>
                </a:path>
                <a:path w="3636645" h="184150">
                  <a:moveTo>
                    <a:pt x="727710" y="183642"/>
                  </a:moveTo>
                  <a:lnTo>
                    <a:pt x="0" y="183642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408163" y="2377440"/>
              <a:ext cx="727710" cy="0"/>
            </a:xfrm>
            <a:custGeom>
              <a:avLst/>
              <a:gdLst/>
              <a:ahLst/>
              <a:cxnLst/>
              <a:rect l="l" t="t" r="r" b="b"/>
              <a:pathLst>
                <a:path w="727709">
                  <a:moveTo>
                    <a:pt x="0" y="0"/>
                  </a:moveTo>
                  <a:lnTo>
                    <a:pt x="72771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71900" y="2014728"/>
              <a:ext cx="135890" cy="726440"/>
            </a:xfrm>
            <a:custGeom>
              <a:avLst/>
              <a:gdLst/>
              <a:ahLst/>
              <a:cxnLst/>
              <a:rect l="l" t="t" r="r" b="b"/>
              <a:pathLst>
                <a:path w="135889" h="726439">
                  <a:moveTo>
                    <a:pt x="135635" y="0"/>
                  </a:moveTo>
                  <a:lnTo>
                    <a:pt x="0" y="0"/>
                  </a:lnTo>
                  <a:lnTo>
                    <a:pt x="0" y="726186"/>
                  </a:lnTo>
                  <a:lnTo>
                    <a:pt x="135635" y="726186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79698" y="1922525"/>
              <a:ext cx="272415" cy="905510"/>
            </a:xfrm>
            <a:custGeom>
              <a:avLst/>
              <a:gdLst/>
              <a:ahLst/>
              <a:cxnLst/>
              <a:rect l="l" t="t" r="r" b="b"/>
              <a:pathLst>
                <a:path w="272414" h="905510">
                  <a:moveTo>
                    <a:pt x="272034" y="0"/>
                  </a:moveTo>
                  <a:lnTo>
                    <a:pt x="0" y="0"/>
                  </a:lnTo>
                  <a:lnTo>
                    <a:pt x="0" y="905256"/>
                  </a:lnTo>
                  <a:lnTo>
                    <a:pt x="272034" y="905256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44951" y="2377440"/>
              <a:ext cx="635000" cy="0"/>
            </a:xfrm>
            <a:custGeom>
              <a:avLst/>
              <a:gdLst/>
              <a:ahLst/>
              <a:cxnLst/>
              <a:rect l="l" t="t" r="r" b="b"/>
              <a:pathLst>
                <a:path w="635000">
                  <a:moveTo>
                    <a:pt x="634745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319022" y="2377439"/>
            <a:ext cx="1454785" cy="542290"/>
          </a:xfrm>
          <a:custGeom>
            <a:avLst/>
            <a:gdLst/>
            <a:ahLst/>
            <a:cxnLst/>
            <a:rect l="l" t="t" r="r" b="b"/>
            <a:pathLst>
              <a:path w="1454785" h="542289">
                <a:moveTo>
                  <a:pt x="0" y="0"/>
                </a:moveTo>
                <a:lnTo>
                  <a:pt x="0" y="363474"/>
                </a:lnTo>
                <a:lnTo>
                  <a:pt x="9144" y="416051"/>
                </a:lnTo>
                <a:lnTo>
                  <a:pt x="33528" y="469392"/>
                </a:lnTo>
                <a:lnTo>
                  <a:pt x="72390" y="508254"/>
                </a:lnTo>
                <a:lnTo>
                  <a:pt x="125729" y="532638"/>
                </a:lnTo>
                <a:lnTo>
                  <a:pt x="179070" y="541782"/>
                </a:lnTo>
                <a:lnTo>
                  <a:pt x="236982" y="532638"/>
                </a:lnTo>
                <a:lnTo>
                  <a:pt x="285750" y="508254"/>
                </a:lnTo>
                <a:lnTo>
                  <a:pt x="329184" y="469392"/>
                </a:lnTo>
                <a:lnTo>
                  <a:pt x="353568" y="416051"/>
                </a:lnTo>
                <a:lnTo>
                  <a:pt x="363474" y="363474"/>
                </a:lnTo>
                <a:lnTo>
                  <a:pt x="373379" y="416051"/>
                </a:lnTo>
                <a:lnTo>
                  <a:pt x="397001" y="469392"/>
                </a:lnTo>
                <a:lnTo>
                  <a:pt x="435864" y="508254"/>
                </a:lnTo>
                <a:lnTo>
                  <a:pt x="489204" y="532638"/>
                </a:lnTo>
                <a:lnTo>
                  <a:pt x="542544" y="541782"/>
                </a:lnTo>
                <a:lnTo>
                  <a:pt x="601218" y="532638"/>
                </a:lnTo>
                <a:lnTo>
                  <a:pt x="649224" y="508254"/>
                </a:lnTo>
                <a:lnTo>
                  <a:pt x="693420" y="469392"/>
                </a:lnTo>
                <a:lnTo>
                  <a:pt x="717042" y="416051"/>
                </a:lnTo>
                <a:lnTo>
                  <a:pt x="726948" y="363473"/>
                </a:lnTo>
                <a:lnTo>
                  <a:pt x="736854" y="416051"/>
                </a:lnTo>
                <a:lnTo>
                  <a:pt x="761238" y="469392"/>
                </a:lnTo>
                <a:lnTo>
                  <a:pt x="800100" y="508253"/>
                </a:lnTo>
                <a:lnTo>
                  <a:pt x="853440" y="532637"/>
                </a:lnTo>
                <a:lnTo>
                  <a:pt x="906780" y="541781"/>
                </a:lnTo>
                <a:lnTo>
                  <a:pt x="964692" y="532637"/>
                </a:lnTo>
                <a:lnTo>
                  <a:pt x="1013460" y="508253"/>
                </a:lnTo>
                <a:lnTo>
                  <a:pt x="1056894" y="469392"/>
                </a:lnTo>
                <a:lnTo>
                  <a:pt x="1081278" y="416051"/>
                </a:lnTo>
                <a:lnTo>
                  <a:pt x="1090422" y="363473"/>
                </a:lnTo>
                <a:lnTo>
                  <a:pt x="1100328" y="416051"/>
                </a:lnTo>
                <a:lnTo>
                  <a:pt x="1124712" y="469392"/>
                </a:lnTo>
                <a:lnTo>
                  <a:pt x="1163574" y="508253"/>
                </a:lnTo>
                <a:lnTo>
                  <a:pt x="1216914" y="532637"/>
                </a:lnTo>
                <a:lnTo>
                  <a:pt x="1270254" y="541781"/>
                </a:lnTo>
                <a:lnTo>
                  <a:pt x="1328166" y="532637"/>
                </a:lnTo>
                <a:lnTo>
                  <a:pt x="1376934" y="508253"/>
                </a:lnTo>
                <a:lnTo>
                  <a:pt x="1420368" y="469392"/>
                </a:lnTo>
                <a:lnTo>
                  <a:pt x="1444751" y="416051"/>
                </a:lnTo>
                <a:lnTo>
                  <a:pt x="1454658" y="363473"/>
                </a:lnTo>
                <a:lnTo>
                  <a:pt x="1454658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19022" y="3282696"/>
            <a:ext cx="1454785" cy="546735"/>
          </a:xfrm>
          <a:custGeom>
            <a:avLst/>
            <a:gdLst/>
            <a:ahLst/>
            <a:cxnLst/>
            <a:rect l="l" t="t" r="r" b="b"/>
            <a:pathLst>
              <a:path w="1454785" h="546735">
                <a:moveTo>
                  <a:pt x="0" y="546354"/>
                </a:moveTo>
                <a:lnTo>
                  <a:pt x="0" y="183642"/>
                </a:lnTo>
                <a:lnTo>
                  <a:pt x="9143" y="125730"/>
                </a:lnTo>
                <a:lnTo>
                  <a:pt x="33527" y="72389"/>
                </a:lnTo>
                <a:lnTo>
                  <a:pt x="72389" y="33528"/>
                </a:lnTo>
                <a:lnTo>
                  <a:pt x="125729" y="9144"/>
                </a:lnTo>
                <a:lnTo>
                  <a:pt x="179070" y="0"/>
                </a:lnTo>
                <a:lnTo>
                  <a:pt x="236981" y="9144"/>
                </a:lnTo>
                <a:lnTo>
                  <a:pt x="285749" y="33528"/>
                </a:lnTo>
                <a:lnTo>
                  <a:pt x="329184" y="72389"/>
                </a:lnTo>
                <a:lnTo>
                  <a:pt x="353567" y="125730"/>
                </a:lnTo>
                <a:lnTo>
                  <a:pt x="363474" y="183642"/>
                </a:lnTo>
                <a:lnTo>
                  <a:pt x="373379" y="125730"/>
                </a:lnTo>
                <a:lnTo>
                  <a:pt x="397001" y="72389"/>
                </a:lnTo>
                <a:lnTo>
                  <a:pt x="435864" y="33528"/>
                </a:lnTo>
                <a:lnTo>
                  <a:pt x="489204" y="9144"/>
                </a:lnTo>
                <a:lnTo>
                  <a:pt x="542544" y="0"/>
                </a:lnTo>
                <a:lnTo>
                  <a:pt x="601218" y="9144"/>
                </a:lnTo>
                <a:lnTo>
                  <a:pt x="649224" y="33528"/>
                </a:lnTo>
                <a:lnTo>
                  <a:pt x="693420" y="72389"/>
                </a:lnTo>
                <a:lnTo>
                  <a:pt x="717042" y="125730"/>
                </a:lnTo>
                <a:lnTo>
                  <a:pt x="726948" y="183642"/>
                </a:lnTo>
                <a:lnTo>
                  <a:pt x="736854" y="125730"/>
                </a:lnTo>
                <a:lnTo>
                  <a:pt x="761238" y="72389"/>
                </a:lnTo>
                <a:lnTo>
                  <a:pt x="800100" y="33528"/>
                </a:lnTo>
                <a:lnTo>
                  <a:pt x="853440" y="9144"/>
                </a:lnTo>
                <a:lnTo>
                  <a:pt x="906780" y="0"/>
                </a:lnTo>
                <a:lnTo>
                  <a:pt x="964692" y="9144"/>
                </a:lnTo>
                <a:lnTo>
                  <a:pt x="1013460" y="33528"/>
                </a:lnTo>
                <a:lnTo>
                  <a:pt x="1056894" y="72389"/>
                </a:lnTo>
                <a:lnTo>
                  <a:pt x="1081278" y="125730"/>
                </a:lnTo>
                <a:lnTo>
                  <a:pt x="1090422" y="183642"/>
                </a:lnTo>
                <a:lnTo>
                  <a:pt x="1100328" y="125730"/>
                </a:lnTo>
                <a:lnTo>
                  <a:pt x="1124712" y="72389"/>
                </a:lnTo>
                <a:lnTo>
                  <a:pt x="1163574" y="33528"/>
                </a:lnTo>
                <a:lnTo>
                  <a:pt x="1216914" y="9144"/>
                </a:lnTo>
                <a:lnTo>
                  <a:pt x="1270254" y="0"/>
                </a:lnTo>
                <a:lnTo>
                  <a:pt x="1328166" y="9144"/>
                </a:lnTo>
                <a:lnTo>
                  <a:pt x="1376934" y="33528"/>
                </a:lnTo>
                <a:lnTo>
                  <a:pt x="1420368" y="72389"/>
                </a:lnTo>
                <a:lnTo>
                  <a:pt x="1444751" y="125730"/>
                </a:lnTo>
                <a:lnTo>
                  <a:pt x="1454658" y="183642"/>
                </a:lnTo>
                <a:lnTo>
                  <a:pt x="1454658" y="546354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82496" y="4409693"/>
            <a:ext cx="727075" cy="290830"/>
          </a:xfrm>
          <a:custGeom>
            <a:avLst/>
            <a:gdLst/>
            <a:ahLst/>
            <a:cxnLst/>
            <a:rect l="l" t="t" r="r" b="b"/>
            <a:pathLst>
              <a:path w="727075" h="290829">
                <a:moveTo>
                  <a:pt x="0" y="145542"/>
                </a:moveTo>
                <a:lnTo>
                  <a:pt x="57911" y="0"/>
                </a:lnTo>
                <a:lnTo>
                  <a:pt x="179070" y="290321"/>
                </a:lnTo>
                <a:lnTo>
                  <a:pt x="300228" y="0"/>
                </a:lnTo>
                <a:lnTo>
                  <a:pt x="421386" y="290321"/>
                </a:lnTo>
                <a:lnTo>
                  <a:pt x="543306" y="0"/>
                </a:lnTo>
                <a:lnTo>
                  <a:pt x="664464" y="290321"/>
                </a:lnTo>
                <a:lnTo>
                  <a:pt x="726948" y="145542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7838" y="2257044"/>
            <a:ext cx="0" cy="241935"/>
          </a:xfrm>
          <a:custGeom>
            <a:avLst/>
            <a:gdLst/>
            <a:ahLst/>
            <a:cxnLst/>
            <a:rect l="l" t="t" r="r" b="b"/>
            <a:pathLst>
              <a:path h="241935">
                <a:moveTo>
                  <a:pt x="0" y="0"/>
                </a:moveTo>
                <a:lnTo>
                  <a:pt x="0" y="241554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8996" y="2135885"/>
            <a:ext cx="0" cy="483870"/>
          </a:xfrm>
          <a:custGeom>
            <a:avLst/>
            <a:gdLst/>
            <a:ahLst/>
            <a:cxnLst/>
            <a:rect l="l" t="t" r="r" b="b"/>
            <a:pathLst>
              <a:path h="483869">
                <a:moveTo>
                  <a:pt x="0" y="0"/>
                </a:moveTo>
                <a:lnTo>
                  <a:pt x="0" y="48387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455631" y="2014727"/>
            <a:ext cx="499745" cy="726440"/>
            <a:chOff x="455631" y="2014727"/>
            <a:chExt cx="499745" cy="726440"/>
          </a:xfrm>
        </p:grpSpPr>
        <p:sp>
          <p:nvSpPr>
            <p:cNvPr id="15" name="object 15"/>
            <p:cNvSpPr/>
            <p:nvPr/>
          </p:nvSpPr>
          <p:spPr>
            <a:xfrm>
              <a:off x="470154" y="2014727"/>
              <a:ext cx="0" cy="726440"/>
            </a:xfrm>
            <a:custGeom>
              <a:avLst/>
              <a:gdLst/>
              <a:ahLst/>
              <a:cxnLst/>
              <a:rect l="l" t="t" r="r" b="b"/>
              <a:pathLst>
                <a:path h="726439">
                  <a:moveTo>
                    <a:pt x="0" y="0"/>
                  </a:moveTo>
                  <a:lnTo>
                    <a:pt x="0" y="726186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70154" y="2377439"/>
              <a:ext cx="485140" cy="0"/>
            </a:xfrm>
            <a:custGeom>
              <a:avLst/>
              <a:gdLst/>
              <a:ahLst/>
              <a:cxnLst/>
              <a:rect l="l" t="t" r="r" b="b"/>
              <a:pathLst>
                <a:path w="485140">
                  <a:moveTo>
                    <a:pt x="484631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227838" y="3707891"/>
            <a:ext cx="0" cy="242570"/>
          </a:xfrm>
          <a:custGeom>
            <a:avLst/>
            <a:gdLst/>
            <a:ahLst/>
            <a:cxnLst/>
            <a:rect l="l" t="t" r="r" b="b"/>
            <a:pathLst>
              <a:path h="242570">
                <a:moveTo>
                  <a:pt x="0" y="0"/>
                </a:moveTo>
                <a:lnTo>
                  <a:pt x="0" y="242315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48995" y="3587495"/>
            <a:ext cx="0" cy="483870"/>
          </a:xfrm>
          <a:custGeom>
            <a:avLst/>
            <a:gdLst/>
            <a:ahLst/>
            <a:cxnLst/>
            <a:rect l="l" t="t" r="r" b="b"/>
            <a:pathLst>
              <a:path h="483870">
                <a:moveTo>
                  <a:pt x="0" y="0"/>
                </a:moveTo>
                <a:lnTo>
                  <a:pt x="0" y="48387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455631" y="3466338"/>
            <a:ext cx="499745" cy="725805"/>
            <a:chOff x="455631" y="3466338"/>
            <a:chExt cx="499745" cy="725805"/>
          </a:xfrm>
        </p:grpSpPr>
        <p:sp>
          <p:nvSpPr>
            <p:cNvPr id="20" name="object 20"/>
            <p:cNvSpPr/>
            <p:nvPr/>
          </p:nvSpPr>
          <p:spPr>
            <a:xfrm>
              <a:off x="470154" y="3466338"/>
              <a:ext cx="0" cy="725805"/>
            </a:xfrm>
            <a:custGeom>
              <a:avLst/>
              <a:gdLst/>
              <a:ahLst/>
              <a:cxnLst/>
              <a:rect l="l" t="t" r="r" b="b"/>
              <a:pathLst>
                <a:path h="725804">
                  <a:moveTo>
                    <a:pt x="0" y="0"/>
                  </a:moveTo>
                  <a:lnTo>
                    <a:pt x="0" y="725424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70154" y="3829050"/>
              <a:ext cx="485140" cy="0"/>
            </a:xfrm>
            <a:custGeom>
              <a:avLst/>
              <a:gdLst/>
              <a:ahLst/>
              <a:cxnLst/>
              <a:rect l="l" t="t" r="r" b="b"/>
              <a:pathLst>
                <a:path w="485140">
                  <a:moveTo>
                    <a:pt x="484631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954786" y="2377439"/>
            <a:ext cx="364490" cy="0"/>
          </a:xfrm>
          <a:custGeom>
            <a:avLst/>
            <a:gdLst/>
            <a:ahLst/>
            <a:cxnLst/>
            <a:rect l="l" t="t" r="r" b="b"/>
            <a:pathLst>
              <a:path w="364490">
                <a:moveTo>
                  <a:pt x="0" y="0"/>
                </a:moveTo>
                <a:lnTo>
                  <a:pt x="364236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54786" y="3829050"/>
            <a:ext cx="364490" cy="2540635"/>
          </a:xfrm>
          <a:custGeom>
            <a:avLst/>
            <a:gdLst/>
            <a:ahLst/>
            <a:cxnLst/>
            <a:rect l="l" t="t" r="r" b="b"/>
            <a:pathLst>
              <a:path w="364490" h="2540635">
                <a:moveTo>
                  <a:pt x="0" y="0"/>
                </a:moveTo>
                <a:lnTo>
                  <a:pt x="364236" y="0"/>
                </a:lnTo>
                <a:lnTo>
                  <a:pt x="364236" y="2540507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2409444" y="3829050"/>
            <a:ext cx="379095" cy="2540635"/>
            <a:chOff x="2409444" y="3829050"/>
            <a:chExt cx="379095" cy="2540635"/>
          </a:xfrm>
        </p:grpSpPr>
        <p:sp>
          <p:nvSpPr>
            <p:cNvPr id="25" name="object 25"/>
            <p:cNvSpPr/>
            <p:nvPr/>
          </p:nvSpPr>
          <p:spPr>
            <a:xfrm>
              <a:off x="2773680" y="3829050"/>
              <a:ext cx="0" cy="2540635"/>
            </a:xfrm>
            <a:custGeom>
              <a:avLst/>
              <a:gdLst/>
              <a:ahLst/>
              <a:cxnLst/>
              <a:rect l="l" t="t" r="r" b="b"/>
              <a:pathLst>
                <a:path h="2540635">
                  <a:moveTo>
                    <a:pt x="0" y="0"/>
                  </a:moveTo>
                  <a:lnTo>
                    <a:pt x="0" y="2540507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409444" y="4555235"/>
              <a:ext cx="364490" cy="0"/>
            </a:xfrm>
            <a:custGeom>
              <a:avLst/>
              <a:gdLst/>
              <a:ahLst/>
              <a:cxnLst/>
              <a:rect l="l" t="t" r="r" b="b"/>
              <a:pathLst>
                <a:path w="364489">
                  <a:moveTo>
                    <a:pt x="0" y="0"/>
                  </a:moveTo>
                  <a:lnTo>
                    <a:pt x="364236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1319021" y="4555235"/>
            <a:ext cx="363855" cy="0"/>
          </a:xfrm>
          <a:custGeom>
            <a:avLst/>
            <a:gdLst/>
            <a:ahLst/>
            <a:cxnLst/>
            <a:rect l="l" t="t" r="r" b="b"/>
            <a:pathLst>
              <a:path w="363855">
                <a:moveTo>
                  <a:pt x="363474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773679" y="2377439"/>
            <a:ext cx="906144" cy="0"/>
          </a:xfrm>
          <a:custGeom>
            <a:avLst/>
            <a:gdLst/>
            <a:ahLst/>
            <a:cxnLst/>
            <a:rect l="l" t="t" r="r" b="b"/>
            <a:pathLst>
              <a:path w="906145">
                <a:moveTo>
                  <a:pt x="0" y="0"/>
                </a:moveTo>
                <a:lnTo>
                  <a:pt x="906018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object 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90577" y="4467561"/>
            <a:ext cx="165443" cy="169252"/>
          </a:xfrm>
          <a:prstGeom prst="rect">
            <a:avLst/>
          </a:prstGeom>
        </p:spPr>
      </p:pic>
      <p:sp>
        <p:nvSpPr>
          <p:cNvPr id="30" name="object 30"/>
          <p:cNvSpPr/>
          <p:nvPr/>
        </p:nvSpPr>
        <p:spPr>
          <a:xfrm>
            <a:off x="954786" y="4191761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0" y="0"/>
                </a:moveTo>
                <a:lnTo>
                  <a:pt x="233172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33499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09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711451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089403" y="4191761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0" y="0"/>
                </a:moveTo>
                <a:lnTo>
                  <a:pt x="233172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468117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846069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137153" y="387248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137153" y="34952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09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137153" y="3118104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137153" y="2740913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231648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137153" y="236296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108197" y="2014727"/>
            <a:ext cx="29209" cy="203835"/>
          </a:xfrm>
          <a:custGeom>
            <a:avLst/>
            <a:gdLst/>
            <a:ahLst/>
            <a:cxnLst/>
            <a:rect l="l" t="t" r="r" b="b"/>
            <a:pathLst>
              <a:path w="29210" h="203835">
                <a:moveTo>
                  <a:pt x="28956" y="203453"/>
                </a:moveTo>
                <a:lnTo>
                  <a:pt x="28956" y="0"/>
                </a:ln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729483" y="2014727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233171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351531" y="2014727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232410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973579" y="2014727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232410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594865" y="2014727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233172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216913" y="2014727"/>
            <a:ext cx="232410" cy="0"/>
          </a:xfrm>
          <a:custGeom>
            <a:avLst/>
            <a:gdLst/>
            <a:ahLst/>
            <a:cxnLst/>
            <a:rect l="l" t="t" r="r" b="b"/>
            <a:pathLst>
              <a:path w="232409">
                <a:moveTo>
                  <a:pt x="232409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54786" y="2014727"/>
            <a:ext cx="116839" cy="116839"/>
          </a:xfrm>
          <a:custGeom>
            <a:avLst/>
            <a:gdLst/>
            <a:ahLst/>
            <a:cxnLst/>
            <a:rect l="l" t="t" r="r" b="b"/>
            <a:pathLst>
              <a:path w="116840" h="116839">
                <a:moveTo>
                  <a:pt x="116585" y="0"/>
                </a:moveTo>
                <a:lnTo>
                  <a:pt x="0" y="0"/>
                </a:lnTo>
                <a:lnTo>
                  <a:pt x="0" y="116585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54786" y="22760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54786" y="265328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54786" y="3031235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54786" y="3408426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54786" y="3785615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54786" y="4162805"/>
            <a:ext cx="0" cy="29209"/>
          </a:xfrm>
          <a:custGeom>
            <a:avLst/>
            <a:gdLst/>
            <a:ahLst/>
            <a:cxnLst/>
            <a:rect l="l" t="t" r="r" b="b"/>
            <a:pathLst>
              <a:path h="29210">
                <a:moveTo>
                  <a:pt x="0" y="0"/>
                </a:moveTo>
                <a:lnTo>
                  <a:pt x="0" y="28956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4" name="object 5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36681" y="4467561"/>
            <a:ext cx="164680" cy="169252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36681" y="3742137"/>
            <a:ext cx="164680" cy="169252"/>
          </a:xfrm>
          <a:prstGeom prst="rect">
            <a:avLst/>
          </a:prstGeom>
        </p:spPr>
      </p:pic>
      <p:sp>
        <p:nvSpPr>
          <p:cNvPr id="56" name="object 56"/>
          <p:cNvSpPr/>
          <p:nvPr/>
        </p:nvSpPr>
        <p:spPr>
          <a:xfrm>
            <a:off x="4499610" y="2377439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499610" y="2755391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499610" y="313258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499610" y="350977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492348" y="388696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09"/>
                </a:lnTo>
              </a:path>
            </a:pathLst>
          </a:custGeom>
          <a:ln w="1452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499610" y="4264913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499610" y="464210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499610" y="50192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408164" y="2377439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408164" y="2755391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415424" y="313258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1452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408164" y="350977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408164" y="388696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09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408164" y="4264913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408164" y="464210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408164" y="50192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4297924" y="5311829"/>
            <a:ext cx="490220" cy="41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dirty="0">
                <a:solidFill>
                  <a:srgbClr val="000080"/>
                </a:solidFill>
                <a:latin typeface="Comic Sans MS"/>
                <a:cs typeface="Comic Sans MS"/>
              </a:rPr>
              <a:t>0%</a:t>
            </a:r>
            <a:endParaRPr sz="2550">
              <a:latin typeface="Comic Sans MS"/>
              <a:cs typeface="Comic Sans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7036803" y="5311829"/>
            <a:ext cx="833755" cy="41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spc="-10" dirty="0">
                <a:solidFill>
                  <a:srgbClr val="000080"/>
                </a:solidFill>
                <a:latin typeface="Comic Sans MS"/>
                <a:cs typeface="Comic Sans MS"/>
              </a:rPr>
              <a:t>1</a:t>
            </a:r>
            <a:r>
              <a:rPr sz="2550" dirty="0">
                <a:solidFill>
                  <a:srgbClr val="000080"/>
                </a:solidFill>
                <a:latin typeface="Comic Sans MS"/>
                <a:cs typeface="Comic Sans MS"/>
              </a:rPr>
              <a:t>00%</a:t>
            </a:r>
            <a:endParaRPr sz="2550">
              <a:latin typeface="Comic Sans MS"/>
              <a:cs typeface="Comic Sans MS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1575688" y="4903342"/>
            <a:ext cx="935990" cy="934085"/>
            <a:chOff x="1575688" y="4903342"/>
            <a:chExt cx="935990" cy="934085"/>
          </a:xfrm>
        </p:grpSpPr>
        <p:sp>
          <p:nvSpPr>
            <p:cNvPr id="75" name="object 75"/>
            <p:cNvSpPr/>
            <p:nvPr/>
          </p:nvSpPr>
          <p:spPr>
            <a:xfrm>
              <a:off x="1590293" y="4917947"/>
              <a:ext cx="906780" cy="904875"/>
            </a:xfrm>
            <a:custGeom>
              <a:avLst/>
              <a:gdLst/>
              <a:ahLst/>
              <a:cxnLst/>
              <a:rect l="l" t="t" r="r" b="b"/>
              <a:pathLst>
                <a:path w="906780" h="904875">
                  <a:moveTo>
                    <a:pt x="906780" y="449580"/>
                  </a:moveTo>
                  <a:lnTo>
                    <a:pt x="901446" y="362712"/>
                  </a:lnTo>
                  <a:lnTo>
                    <a:pt x="872490" y="275844"/>
                  </a:lnTo>
                  <a:lnTo>
                    <a:pt x="833628" y="198120"/>
                  </a:lnTo>
                  <a:lnTo>
                    <a:pt x="775716" y="130302"/>
                  </a:lnTo>
                  <a:lnTo>
                    <a:pt x="707898" y="72390"/>
                  </a:lnTo>
                  <a:lnTo>
                    <a:pt x="630174" y="33528"/>
                  </a:lnTo>
                  <a:lnTo>
                    <a:pt x="543306" y="4572"/>
                  </a:lnTo>
                  <a:lnTo>
                    <a:pt x="455676" y="0"/>
                  </a:lnTo>
                  <a:lnTo>
                    <a:pt x="363473" y="4572"/>
                  </a:lnTo>
                  <a:lnTo>
                    <a:pt x="281177" y="33528"/>
                  </a:lnTo>
                  <a:lnTo>
                    <a:pt x="203453" y="72390"/>
                  </a:lnTo>
                  <a:lnTo>
                    <a:pt x="131064" y="130302"/>
                  </a:lnTo>
                  <a:lnTo>
                    <a:pt x="77723" y="198120"/>
                  </a:lnTo>
                  <a:lnTo>
                    <a:pt x="34289" y="275844"/>
                  </a:lnTo>
                  <a:lnTo>
                    <a:pt x="9905" y="362712"/>
                  </a:lnTo>
                  <a:lnTo>
                    <a:pt x="0" y="449580"/>
                  </a:lnTo>
                  <a:lnTo>
                    <a:pt x="9906" y="541782"/>
                  </a:lnTo>
                  <a:lnTo>
                    <a:pt x="34290" y="624078"/>
                  </a:lnTo>
                  <a:lnTo>
                    <a:pt x="77724" y="701040"/>
                  </a:lnTo>
                  <a:lnTo>
                    <a:pt x="131064" y="774192"/>
                  </a:lnTo>
                  <a:lnTo>
                    <a:pt x="203454" y="827532"/>
                  </a:lnTo>
                  <a:lnTo>
                    <a:pt x="281178" y="870966"/>
                  </a:lnTo>
                  <a:lnTo>
                    <a:pt x="363474" y="894588"/>
                  </a:lnTo>
                  <a:lnTo>
                    <a:pt x="455676" y="904494"/>
                  </a:lnTo>
                  <a:lnTo>
                    <a:pt x="543306" y="894588"/>
                  </a:lnTo>
                  <a:lnTo>
                    <a:pt x="630174" y="870966"/>
                  </a:lnTo>
                  <a:lnTo>
                    <a:pt x="707898" y="827532"/>
                  </a:lnTo>
                  <a:lnTo>
                    <a:pt x="775716" y="774192"/>
                  </a:lnTo>
                  <a:lnTo>
                    <a:pt x="833628" y="701040"/>
                  </a:lnTo>
                  <a:lnTo>
                    <a:pt x="872490" y="624078"/>
                  </a:lnTo>
                  <a:lnTo>
                    <a:pt x="901446" y="541782"/>
                  </a:lnTo>
                  <a:lnTo>
                    <a:pt x="906780" y="44958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590293" y="4917947"/>
              <a:ext cx="906780" cy="904875"/>
            </a:xfrm>
            <a:custGeom>
              <a:avLst/>
              <a:gdLst/>
              <a:ahLst/>
              <a:cxnLst/>
              <a:rect l="l" t="t" r="r" b="b"/>
              <a:pathLst>
                <a:path w="906780" h="904875">
                  <a:moveTo>
                    <a:pt x="0" y="449580"/>
                  </a:moveTo>
                  <a:lnTo>
                    <a:pt x="9905" y="362712"/>
                  </a:lnTo>
                  <a:lnTo>
                    <a:pt x="34289" y="275844"/>
                  </a:lnTo>
                  <a:lnTo>
                    <a:pt x="77723" y="198120"/>
                  </a:lnTo>
                  <a:lnTo>
                    <a:pt x="131064" y="130302"/>
                  </a:lnTo>
                  <a:lnTo>
                    <a:pt x="203453" y="72390"/>
                  </a:lnTo>
                  <a:lnTo>
                    <a:pt x="281177" y="33528"/>
                  </a:lnTo>
                  <a:lnTo>
                    <a:pt x="363473" y="4572"/>
                  </a:lnTo>
                  <a:lnTo>
                    <a:pt x="455676" y="0"/>
                  </a:lnTo>
                  <a:lnTo>
                    <a:pt x="543306" y="4572"/>
                  </a:lnTo>
                  <a:lnTo>
                    <a:pt x="630174" y="33528"/>
                  </a:lnTo>
                  <a:lnTo>
                    <a:pt x="707898" y="72390"/>
                  </a:lnTo>
                  <a:lnTo>
                    <a:pt x="775716" y="130302"/>
                  </a:lnTo>
                  <a:lnTo>
                    <a:pt x="833628" y="198120"/>
                  </a:lnTo>
                  <a:lnTo>
                    <a:pt x="872490" y="275844"/>
                  </a:lnTo>
                  <a:lnTo>
                    <a:pt x="901446" y="362712"/>
                  </a:lnTo>
                  <a:lnTo>
                    <a:pt x="906780" y="449580"/>
                  </a:lnTo>
                  <a:lnTo>
                    <a:pt x="901446" y="541782"/>
                  </a:lnTo>
                  <a:lnTo>
                    <a:pt x="872490" y="624078"/>
                  </a:lnTo>
                  <a:lnTo>
                    <a:pt x="833628" y="701040"/>
                  </a:lnTo>
                  <a:lnTo>
                    <a:pt x="775716" y="774192"/>
                  </a:lnTo>
                  <a:lnTo>
                    <a:pt x="707898" y="827532"/>
                  </a:lnTo>
                  <a:lnTo>
                    <a:pt x="630174" y="870966"/>
                  </a:lnTo>
                  <a:lnTo>
                    <a:pt x="543306" y="894588"/>
                  </a:lnTo>
                  <a:lnTo>
                    <a:pt x="455676" y="904494"/>
                  </a:lnTo>
                  <a:lnTo>
                    <a:pt x="363474" y="894588"/>
                  </a:lnTo>
                  <a:lnTo>
                    <a:pt x="281178" y="870966"/>
                  </a:lnTo>
                  <a:lnTo>
                    <a:pt x="203454" y="827532"/>
                  </a:lnTo>
                  <a:lnTo>
                    <a:pt x="131064" y="774192"/>
                  </a:lnTo>
                  <a:lnTo>
                    <a:pt x="77724" y="701040"/>
                  </a:lnTo>
                  <a:lnTo>
                    <a:pt x="34290" y="624078"/>
                  </a:lnTo>
                  <a:lnTo>
                    <a:pt x="9906" y="541782"/>
                  </a:lnTo>
                  <a:lnTo>
                    <a:pt x="0" y="449580"/>
                  </a:lnTo>
                  <a:close/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7" name="object 77"/>
          <p:cNvGrpSpPr/>
          <p:nvPr/>
        </p:nvGrpSpPr>
        <p:grpSpPr>
          <a:xfrm>
            <a:off x="1575688" y="5900037"/>
            <a:ext cx="935990" cy="934085"/>
            <a:chOff x="1575688" y="5900037"/>
            <a:chExt cx="935990" cy="934085"/>
          </a:xfrm>
        </p:grpSpPr>
        <p:sp>
          <p:nvSpPr>
            <p:cNvPr id="78" name="object 78"/>
            <p:cNvSpPr/>
            <p:nvPr/>
          </p:nvSpPr>
          <p:spPr>
            <a:xfrm>
              <a:off x="1590293" y="5914642"/>
              <a:ext cx="906780" cy="904875"/>
            </a:xfrm>
            <a:custGeom>
              <a:avLst/>
              <a:gdLst/>
              <a:ahLst/>
              <a:cxnLst/>
              <a:rect l="l" t="t" r="r" b="b"/>
              <a:pathLst>
                <a:path w="906780" h="904875">
                  <a:moveTo>
                    <a:pt x="906780" y="454914"/>
                  </a:moveTo>
                  <a:lnTo>
                    <a:pt x="901446" y="362712"/>
                  </a:lnTo>
                  <a:lnTo>
                    <a:pt x="872490" y="280416"/>
                  </a:lnTo>
                  <a:lnTo>
                    <a:pt x="833628" y="198120"/>
                  </a:lnTo>
                  <a:lnTo>
                    <a:pt x="775716" y="130302"/>
                  </a:lnTo>
                  <a:lnTo>
                    <a:pt x="707898" y="76962"/>
                  </a:lnTo>
                  <a:lnTo>
                    <a:pt x="630174" y="33528"/>
                  </a:lnTo>
                  <a:lnTo>
                    <a:pt x="543306" y="9144"/>
                  </a:lnTo>
                  <a:lnTo>
                    <a:pt x="455676" y="0"/>
                  </a:lnTo>
                  <a:lnTo>
                    <a:pt x="363473" y="9144"/>
                  </a:lnTo>
                  <a:lnTo>
                    <a:pt x="281177" y="33528"/>
                  </a:lnTo>
                  <a:lnTo>
                    <a:pt x="203453" y="76962"/>
                  </a:lnTo>
                  <a:lnTo>
                    <a:pt x="131064" y="130302"/>
                  </a:lnTo>
                  <a:lnTo>
                    <a:pt x="77723" y="198120"/>
                  </a:lnTo>
                  <a:lnTo>
                    <a:pt x="34289" y="280416"/>
                  </a:lnTo>
                  <a:lnTo>
                    <a:pt x="9905" y="362712"/>
                  </a:lnTo>
                  <a:lnTo>
                    <a:pt x="0" y="454914"/>
                  </a:lnTo>
                  <a:lnTo>
                    <a:pt x="9906" y="541782"/>
                  </a:lnTo>
                  <a:lnTo>
                    <a:pt x="34290" y="624078"/>
                  </a:lnTo>
                  <a:lnTo>
                    <a:pt x="77724" y="706374"/>
                  </a:lnTo>
                  <a:lnTo>
                    <a:pt x="131064" y="774192"/>
                  </a:lnTo>
                  <a:lnTo>
                    <a:pt x="203454" y="827532"/>
                  </a:lnTo>
                  <a:lnTo>
                    <a:pt x="281178" y="870966"/>
                  </a:lnTo>
                  <a:lnTo>
                    <a:pt x="363474" y="894588"/>
                  </a:lnTo>
                  <a:lnTo>
                    <a:pt x="455676" y="904494"/>
                  </a:lnTo>
                  <a:lnTo>
                    <a:pt x="543306" y="894588"/>
                  </a:lnTo>
                  <a:lnTo>
                    <a:pt x="630174" y="870966"/>
                  </a:lnTo>
                  <a:lnTo>
                    <a:pt x="707898" y="827532"/>
                  </a:lnTo>
                  <a:lnTo>
                    <a:pt x="775716" y="774192"/>
                  </a:lnTo>
                  <a:lnTo>
                    <a:pt x="833628" y="706374"/>
                  </a:lnTo>
                  <a:lnTo>
                    <a:pt x="872490" y="624078"/>
                  </a:lnTo>
                  <a:lnTo>
                    <a:pt x="901446" y="541782"/>
                  </a:lnTo>
                  <a:lnTo>
                    <a:pt x="906780" y="454914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590293" y="5914642"/>
              <a:ext cx="906780" cy="904875"/>
            </a:xfrm>
            <a:custGeom>
              <a:avLst/>
              <a:gdLst/>
              <a:ahLst/>
              <a:cxnLst/>
              <a:rect l="l" t="t" r="r" b="b"/>
              <a:pathLst>
                <a:path w="906780" h="904875">
                  <a:moveTo>
                    <a:pt x="0" y="454914"/>
                  </a:moveTo>
                  <a:lnTo>
                    <a:pt x="9905" y="362712"/>
                  </a:lnTo>
                  <a:lnTo>
                    <a:pt x="34289" y="280416"/>
                  </a:lnTo>
                  <a:lnTo>
                    <a:pt x="77723" y="198120"/>
                  </a:lnTo>
                  <a:lnTo>
                    <a:pt x="131064" y="130302"/>
                  </a:lnTo>
                  <a:lnTo>
                    <a:pt x="203453" y="76962"/>
                  </a:lnTo>
                  <a:lnTo>
                    <a:pt x="281177" y="33528"/>
                  </a:lnTo>
                  <a:lnTo>
                    <a:pt x="363473" y="9144"/>
                  </a:lnTo>
                  <a:lnTo>
                    <a:pt x="455676" y="0"/>
                  </a:lnTo>
                  <a:lnTo>
                    <a:pt x="543306" y="9144"/>
                  </a:lnTo>
                  <a:lnTo>
                    <a:pt x="630174" y="33528"/>
                  </a:lnTo>
                  <a:lnTo>
                    <a:pt x="707898" y="76962"/>
                  </a:lnTo>
                  <a:lnTo>
                    <a:pt x="775716" y="130302"/>
                  </a:lnTo>
                  <a:lnTo>
                    <a:pt x="833628" y="198120"/>
                  </a:lnTo>
                  <a:lnTo>
                    <a:pt x="872490" y="280416"/>
                  </a:lnTo>
                  <a:lnTo>
                    <a:pt x="901446" y="362712"/>
                  </a:lnTo>
                  <a:lnTo>
                    <a:pt x="906780" y="454914"/>
                  </a:lnTo>
                  <a:lnTo>
                    <a:pt x="901446" y="541782"/>
                  </a:lnTo>
                  <a:lnTo>
                    <a:pt x="872490" y="624078"/>
                  </a:lnTo>
                  <a:lnTo>
                    <a:pt x="833628" y="706374"/>
                  </a:lnTo>
                  <a:lnTo>
                    <a:pt x="775716" y="774192"/>
                  </a:lnTo>
                  <a:lnTo>
                    <a:pt x="707898" y="827532"/>
                  </a:lnTo>
                  <a:lnTo>
                    <a:pt x="630174" y="870966"/>
                  </a:lnTo>
                  <a:lnTo>
                    <a:pt x="543306" y="894588"/>
                  </a:lnTo>
                  <a:lnTo>
                    <a:pt x="455676" y="904494"/>
                  </a:lnTo>
                  <a:lnTo>
                    <a:pt x="363474" y="894588"/>
                  </a:lnTo>
                  <a:lnTo>
                    <a:pt x="281178" y="870966"/>
                  </a:lnTo>
                  <a:lnTo>
                    <a:pt x="203454" y="827532"/>
                  </a:lnTo>
                  <a:lnTo>
                    <a:pt x="131064" y="774192"/>
                  </a:lnTo>
                  <a:lnTo>
                    <a:pt x="77724" y="706374"/>
                  </a:lnTo>
                  <a:lnTo>
                    <a:pt x="34290" y="624078"/>
                  </a:lnTo>
                  <a:lnTo>
                    <a:pt x="9906" y="541782"/>
                  </a:lnTo>
                  <a:lnTo>
                    <a:pt x="0" y="454914"/>
                  </a:lnTo>
                  <a:close/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80"/>
          <p:cNvSpPr txBox="1"/>
          <p:nvPr/>
        </p:nvSpPr>
        <p:spPr>
          <a:xfrm>
            <a:off x="1703325" y="4982671"/>
            <a:ext cx="681990" cy="1604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3510">
              <a:lnSpc>
                <a:spcPts val="3055"/>
              </a:lnSpc>
              <a:spcBef>
                <a:spcPts val="100"/>
              </a:spcBef>
            </a:pPr>
            <a:r>
              <a:rPr sz="2550" spc="5" dirty="0">
                <a:latin typeface="Comic Sans MS"/>
                <a:cs typeface="Comic Sans MS"/>
              </a:rPr>
              <a:t>27</a:t>
            </a:r>
            <a:endParaRPr sz="2550">
              <a:latin typeface="Comic Sans MS"/>
              <a:cs typeface="Comic Sans MS"/>
            </a:endParaRPr>
          </a:p>
          <a:p>
            <a:pPr marL="100330">
              <a:lnSpc>
                <a:spcPts val="3055"/>
              </a:lnSpc>
            </a:pPr>
            <a:r>
              <a:rPr sz="2550" spc="20" dirty="0">
                <a:latin typeface="Comic Sans MS"/>
                <a:cs typeface="Comic Sans MS"/>
              </a:rPr>
              <a:t>TN</a:t>
            </a:r>
            <a:endParaRPr sz="255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23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2550" dirty="0">
                <a:latin typeface="Comic Sans MS"/>
                <a:cs typeface="Comic Sans MS"/>
              </a:rPr>
              <a:t>59N</a:t>
            </a:r>
            <a:endParaRPr sz="2550">
              <a:latin typeface="Comic Sans MS"/>
              <a:cs typeface="Comic Sans MS"/>
            </a:endParaRPr>
          </a:p>
        </p:txBody>
      </p:sp>
      <p:grpSp>
        <p:nvGrpSpPr>
          <p:cNvPr id="81" name="object 81"/>
          <p:cNvGrpSpPr/>
          <p:nvPr/>
        </p:nvGrpSpPr>
        <p:grpSpPr>
          <a:xfrm>
            <a:off x="1319021" y="6355034"/>
            <a:ext cx="1454785" cy="29209"/>
            <a:chOff x="1319021" y="6355034"/>
            <a:chExt cx="1454785" cy="29209"/>
          </a:xfrm>
        </p:grpSpPr>
        <p:sp>
          <p:nvSpPr>
            <p:cNvPr id="82" name="object 82"/>
            <p:cNvSpPr/>
            <p:nvPr/>
          </p:nvSpPr>
          <p:spPr>
            <a:xfrm>
              <a:off x="1319021" y="6369557"/>
              <a:ext cx="271780" cy="0"/>
            </a:xfrm>
            <a:custGeom>
              <a:avLst/>
              <a:gdLst/>
              <a:ahLst/>
              <a:cxnLst/>
              <a:rect l="l" t="t" r="r" b="b"/>
              <a:pathLst>
                <a:path w="271780">
                  <a:moveTo>
                    <a:pt x="271272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497073" y="6369557"/>
              <a:ext cx="276860" cy="0"/>
            </a:xfrm>
            <a:custGeom>
              <a:avLst/>
              <a:gdLst/>
              <a:ahLst/>
              <a:cxnLst/>
              <a:rect l="l" t="t" r="r" b="b"/>
              <a:pathLst>
                <a:path w="276860">
                  <a:moveTo>
                    <a:pt x="0" y="0"/>
                  </a:moveTo>
                  <a:lnTo>
                    <a:pt x="276606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4" name="object 84"/>
          <p:cNvGrpSpPr/>
          <p:nvPr/>
        </p:nvGrpSpPr>
        <p:grpSpPr>
          <a:xfrm>
            <a:off x="1236681" y="5285187"/>
            <a:ext cx="1619885" cy="165100"/>
            <a:chOff x="1236681" y="5285187"/>
            <a:chExt cx="1619885" cy="165100"/>
          </a:xfrm>
        </p:grpSpPr>
        <p:sp>
          <p:nvSpPr>
            <p:cNvPr id="85" name="object 85"/>
            <p:cNvSpPr/>
            <p:nvPr/>
          </p:nvSpPr>
          <p:spPr>
            <a:xfrm>
              <a:off x="1319021" y="5367527"/>
              <a:ext cx="271780" cy="0"/>
            </a:xfrm>
            <a:custGeom>
              <a:avLst/>
              <a:gdLst/>
              <a:ahLst/>
              <a:cxnLst/>
              <a:rect l="l" t="t" r="r" b="b"/>
              <a:pathLst>
                <a:path w="271780">
                  <a:moveTo>
                    <a:pt x="271272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497073" y="5367527"/>
              <a:ext cx="276860" cy="0"/>
            </a:xfrm>
            <a:custGeom>
              <a:avLst/>
              <a:gdLst/>
              <a:ahLst/>
              <a:cxnLst/>
              <a:rect l="l" t="t" r="r" b="b"/>
              <a:pathLst>
                <a:path w="276860">
                  <a:moveTo>
                    <a:pt x="0" y="0"/>
                  </a:moveTo>
                  <a:lnTo>
                    <a:pt x="276606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90577" y="5285187"/>
              <a:ext cx="165443" cy="164680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6681" y="5285187"/>
              <a:ext cx="164680" cy="164680"/>
            </a:xfrm>
            <a:prstGeom prst="rect">
              <a:avLst/>
            </a:prstGeom>
          </p:spPr>
        </p:pic>
      </p:grpSp>
      <p:grpSp>
        <p:nvGrpSpPr>
          <p:cNvPr id="89" name="object 89"/>
          <p:cNvGrpSpPr/>
          <p:nvPr/>
        </p:nvGrpSpPr>
        <p:grpSpPr>
          <a:xfrm>
            <a:off x="848740" y="727582"/>
            <a:ext cx="6574155" cy="3479165"/>
            <a:chOff x="848740" y="727582"/>
            <a:chExt cx="6574155" cy="3479165"/>
          </a:xfrm>
        </p:grpSpPr>
        <p:sp>
          <p:nvSpPr>
            <p:cNvPr id="90" name="object 90"/>
            <p:cNvSpPr/>
            <p:nvPr/>
          </p:nvSpPr>
          <p:spPr>
            <a:xfrm>
              <a:off x="4499609" y="3829049"/>
              <a:ext cx="727075" cy="363220"/>
            </a:xfrm>
            <a:custGeom>
              <a:avLst/>
              <a:gdLst/>
              <a:ahLst/>
              <a:cxnLst/>
              <a:rect l="l" t="t" r="r" b="b"/>
              <a:pathLst>
                <a:path w="727075" h="363220">
                  <a:moveTo>
                    <a:pt x="726948" y="362712"/>
                  </a:moveTo>
                  <a:lnTo>
                    <a:pt x="726948" y="0"/>
                  </a:lnTo>
                  <a:lnTo>
                    <a:pt x="0" y="0"/>
                  </a:lnTo>
                  <a:lnTo>
                    <a:pt x="0" y="362712"/>
                  </a:lnTo>
                  <a:lnTo>
                    <a:pt x="726948" y="362712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499609" y="3829049"/>
              <a:ext cx="727075" cy="363220"/>
            </a:xfrm>
            <a:custGeom>
              <a:avLst/>
              <a:gdLst/>
              <a:ahLst/>
              <a:cxnLst/>
              <a:rect l="l" t="t" r="r" b="b"/>
              <a:pathLst>
                <a:path w="727075" h="363220">
                  <a:moveTo>
                    <a:pt x="0" y="0"/>
                  </a:moveTo>
                  <a:lnTo>
                    <a:pt x="0" y="362712"/>
                  </a:lnTo>
                  <a:lnTo>
                    <a:pt x="726948" y="362712"/>
                  </a:lnTo>
                  <a:lnTo>
                    <a:pt x="726948" y="0"/>
                  </a:lnTo>
                  <a:lnTo>
                    <a:pt x="0" y="0"/>
                  </a:lnTo>
                  <a:close/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863083" y="3103625"/>
              <a:ext cx="2545080" cy="363220"/>
            </a:xfrm>
            <a:custGeom>
              <a:avLst/>
              <a:gdLst/>
              <a:ahLst/>
              <a:cxnLst/>
              <a:rect l="l" t="t" r="r" b="b"/>
              <a:pathLst>
                <a:path w="2545079" h="363220">
                  <a:moveTo>
                    <a:pt x="2545080" y="362711"/>
                  </a:moveTo>
                  <a:lnTo>
                    <a:pt x="2545080" y="0"/>
                  </a:lnTo>
                  <a:lnTo>
                    <a:pt x="0" y="0"/>
                  </a:lnTo>
                  <a:lnTo>
                    <a:pt x="0" y="362712"/>
                  </a:lnTo>
                  <a:lnTo>
                    <a:pt x="2545080" y="362711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863083" y="3103625"/>
              <a:ext cx="2545080" cy="363220"/>
            </a:xfrm>
            <a:custGeom>
              <a:avLst/>
              <a:gdLst/>
              <a:ahLst/>
              <a:cxnLst/>
              <a:rect l="l" t="t" r="r" b="b"/>
              <a:pathLst>
                <a:path w="2545079" h="363220">
                  <a:moveTo>
                    <a:pt x="0" y="0"/>
                  </a:moveTo>
                  <a:lnTo>
                    <a:pt x="0" y="362712"/>
                  </a:lnTo>
                  <a:lnTo>
                    <a:pt x="2545080" y="362711"/>
                  </a:lnTo>
                  <a:lnTo>
                    <a:pt x="2545080" y="0"/>
                  </a:lnTo>
                  <a:lnTo>
                    <a:pt x="0" y="0"/>
                  </a:lnTo>
                  <a:close/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044951" y="1289303"/>
              <a:ext cx="1818639" cy="2719070"/>
            </a:xfrm>
            <a:custGeom>
              <a:avLst/>
              <a:gdLst/>
              <a:ahLst/>
              <a:cxnLst/>
              <a:rect l="l" t="t" r="r" b="b"/>
              <a:pathLst>
                <a:path w="1818639" h="2719070">
                  <a:moveTo>
                    <a:pt x="1818132" y="2718816"/>
                  </a:moveTo>
                  <a:lnTo>
                    <a:pt x="0" y="0"/>
                  </a:lnTo>
                </a:path>
              </a:pathLst>
            </a:custGeom>
            <a:ln w="4841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863345" y="742187"/>
              <a:ext cx="2181860" cy="996950"/>
            </a:xfrm>
            <a:custGeom>
              <a:avLst/>
              <a:gdLst/>
              <a:ahLst/>
              <a:cxnLst/>
              <a:rect l="l" t="t" r="r" b="b"/>
              <a:pathLst>
                <a:path w="2181860" h="996950">
                  <a:moveTo>
                    <a:pt x="2181606" y="996696"/>
                  </a:moveTo>
                  <a:lnTo>
                    <a:pt x="2181606" y="0"/>
                  </a:lnTo>
                  <a:lnTo>
                    <a:pt x="0" y="0"/>
                  </a:lnTo>
                  <a:lnTo>
                    <a:pt x="0" y="996696"/>
                  </a:lnTo>
                  <a:lnTo>
                    <a:pt x="2181606" y="996696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863345" y="742187"/>
              <a:ext cx="2181860" cy="996950"/>
            </a:xfrm>
            <a:custGeom>
              <a:avLst/>
              <a:gdLst/>
              <a:ahLst/>
              <a:cxnLst/>
              <a:rect l="l" t="t" r="r" b="b"/>
              <a:pathLst>
                <a:path w="2181860" h="996950">
                  <a:moveTo>
                    <a:pt x="0" y="0"/>
                  </a:moveTo>
                  <a:lnTo>
                    <a:pt x="0" y="996696"/>
                  </a:lnTo>
                  <a:lnTo>
                    <a:pt x="2181606" y="996696"/>
                  </a:lnTo>
                  <a:lnTo>
                    <a:pt x="2181606" y="0"/>
                  </a:lnTo>
                  <a:lnTo>
                    <a:pt x="0" y="0"/>
                  </a:lnTo>
                  <a:close/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7" name="object 97"/>
          <p:cNvSpPr txBox="1">
            <a:spLocks noGrp="1"/>
          </p:cNvSpPr>
          <p:nvPr>
            <p:ph type="title"/>
          </p:nvPr>
        </p:nvSpPr>
        <p:spPr>
          <a:xfrm>
            <a:off x="1068490" y="705097"/>
            <a:ext cx="1767205" cy="9912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sz="3150" b="0" spc="15" dirty="0">
                <a:solidFill>
                  <a:srgbClr val="000000"/>
                </a:solidFill>
                <a:latin typeface="Comic Sans MS"/>
                <a:cs typeface="Comic Sans MS"/>
              </a:rPr>
              <a:t>27</a:t>
            </a:r>
            <a:r>
              <a:rPr sz="3150" b="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3150" b="0" spc="10" dirty="0">
                <a:solidFill>
                  <a:srgbClr val="000000"/>
                </a:solidFill>
                <a:latin typeface="Comic Sans MS"/>
                <a:cs typeface="Comic Sans MS"/>
              </a:rPr>
              <a:t>TH</a:t>
            </a:r>
            <a:endParaRPr sz="315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30"/>
              </a:spcBef>
            </a:pPr>
            <a:r>
              <a:rPr sz="3150" b="0" spc="15" dirty="0">
                <a:solidFill>
                  <a:srgbClr val="000000"/>
                </a:solidFill>
                <a:latin typeface="Comic Sans MS"/>
                <a:cs typeface="Comic Sans MS"/>
              </a:rPr>
              <a:t>5%</a:t>
            </a:r>
            <a:r>
              <a:rPr sz="3150" b="0" spc="-3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3150" b="0" spc="10" dirty="0">
                <a:solidFill>
                  <a:srgbClr val="000000"/>
                </a:solidFill>
                <a:latin typeface="Comic Sans MS"/>
                <a:cs typeface="Comic Sans MS"/>
              </a:rPr>
              <a:t>-</a:t>
            </a:r>
            <a:r>
              <a:rPr sz="3150" b="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3150" b="0" spc="10" dirty="0">
                <a:solidFill>
                  <a:srgbClr val="000000"/>
                </a:solidFill>
                <a:latin typeface="Comic Sans MS"/>
                <a:cs typeface="Comic Sans MS"/>
              </a:rPr>
              <a:t>10%</a:t>
            </a:r>
            <a:endParaRPr sz="3150">
              <a:latin typeface="Comic Sans MS"/>
              <a:cs typeface="Comic Sans MS"/>
            </a:endParaRPr>
          </a:p>
        </p:txBody>
      </p:sp>
      <p:grpSp>
        <p:nvGrpSpPr>
          <p:cNvPr id="98" name="object 98"/>
          <p:cNvGrpSpPr/>
          <p:nvPr/>
        </p:nvGrpSpPr>
        <p:grpSpPr>
          <a:xfrm>
            <a:off x="5915360" y="785576"/>
            <a:ext cx="2574290" cy="1026160"/>
            <a:chOff x="5915360" y="785576"/>
            <a:chExt cx="2574290" cy="1026160"/>
          </a:xfrm>
        </p:grpSpPr>
        <p:sp>
          <p:nvSpPr>
            <p:cNvPr id="99" name="object 99"/>
            <p:cNvSpPr/>
            <p:nvPr/>
          </p:nvSpPr>
          <p:spPr>
            <a:xfrm>
              <a:off x="5929883" y="800099"/>
              <a:ext cx="2545080" cy="996950"/>
            </a:xfrm>
            <a:custGeom>
              <a:avLst/>
              <a:gdLst/>
              <a:ahLst/>
              <a:cxnLst/>
              <a:rect l="l" t="t" r="r" b="b"/>
              <a:pathLst>
                <a:path w="2545079" h="996950">
                  <a:moveTo>
                    <a:pt x="2545080" y="996696"/>
                  </a:moveTo>
                  <a:lnTo>
                    <a:pt x="2545080" y="0"/>
                  </a:lnTo>
                  <a:lnTo>
                    <a:pt x="0" y="0"/>
                  </a:lnTo>
                  <a:lnTo>
                    <a:pt x="0" y="996696"/>
                  </a:lnTo>
                  <a:lnTo>
                    <a:pt x="2545080" y="996696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929883" y="800099"/>
              <a:ext cx="2545080" cy="996950"/>
            </a:xfrm>
            <a:custGeom>
              <a:avLst/>
              <a:gdLst/>
              <a:ahLst/>
              <a:cxnLst/>
              <a:rect l="l" t="t" r="r" b="b"/>
              <a:pathLst>
                <a:path w="2545079" h="996950">
                  <a:moveTo>
                    <a:pt x="0" y="0"/>
                  </a:moveTo>
                  <a:lnTo>
                    <a:pt x="0" y="996696"/>
                  </a:lnTo>
                  <a:lnTo>
                    <a:pt x="2545080" y="996696"/>
                  </a:lnTo>
                  <a:lnTo>
                    <a:pt x="2545080" y="0"/>
                  </a:lnTo>
                  <a:lnTo>
                    <a:pt x="0" y="0"/>
                  </a:lnTo>
                  <a:close/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1" name="object 101"/>
          <p:cNvSpPr txBox="1"/>
          <p:nvPr/>
        </p:nvSpPr>
        <p:spPr>
          <a:xfrm>
            <a:off x="6164045" y="763775"/>
            <a:ext cx="2083435" cy="9912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10"/>
              </a:spcBef>
            </a:pPr>
            <a:r>
              <a:rPr sz="3150" spc="20" dirty="0">
                <a:latin typeface="Comic Sans MS"/>
                <a:cs typeface="Comic Sans MS"/>
              </a:rPr>
              <a:t>59N</a:t>
            </a:r>
            <a:endParaRPr sz="315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30"/>
              </a:spcBef>
            </a:pPr>
            <a:r>
              <a:rPr sz="3150" spc="20" dirty="0">
                <a:latin typeface="Comic Sans MS"/>
                <a:cs typeface="Comic Sans MS"/>
              </a:rPr>
              <a:t>95%</a:t>
            </a:r>
            <a:r>
              <a:rPr sz="3150" spc="-40" dirty="0">
                <a:latin typeface="Comic Sans MS"/>
                <a:cs typeface="Comic Sans MS"/>
              </a:rPr>
              <a:t> </a:t>
            </a:r>
            <a:r>
              <a:rPr sz="3150" spc="10" dirty="0">
                <a:latin typeface="Comic Sans MS"/>
                <a:cs typeface="Comic Sans MS"/>
              </a:rPr>
              <a:t>-</a:t>
            </a:r>
            <a:r>
              <a:rPr sz="3150" spc="-55" dirty="0">
                <a:latin typeface="Comic Sans MS"/>
                <a:cs typeface="Comic Sans MS"/>
              </a:rPr>
              <a:t> </a:t>
            </a:r>
            <a:r>
              <a:rPr sz="3150" spc="25" dirty="0">
                <a:latin typeface="Comic Sans MS"/>
                <a:cs typeface="Comic Sans MS"/>
              </a:rPr>
              <a:t>90%</a:t>
            </a:r>
            <a:endParaRPr sz="3150">
              <a:latin typeface="Comic Sans MS"/>
              <a:cs typeface="Comic Sans MS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5042153" y="1289303"/>
            <a:ext cx="868044" cy="1993900"/>
          </a:xfrm>
          <a:custGeom>
            <a:avLst/>
            <a:gdLst/>
            <a:ahLst/>
            <a:cxnLst/>
            <a:rect l="l" t="t" r="r" b="b"/>
            <a:pathLst>
              <a:path w="868045" h="1993900">
                <a:moveTo>
                  <a:pt x="867917" y="0"/>
                </a:moveTo>
                <a:lnTo>
                  <a:pt x="0" y="1993391"/>
                </a:lnTo>
              </a:path>
            </a:pathLst>
          </a:custGeom>
          <a:ln w="48412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044951" y="1908003"/>
            <a:ext cx="5091430" cy="934719"/>
            <a:chOff x="3044951" y="1908003"/>
            <a:chExt cx="5091430" cy="934719"/>
          </a:xfrm>
        </p:grpSpPr>
        <p:sp>
          <p:nvSpPr>
            <p:cNvPr id="4" name="object 4"/>
            <p:cNvSpPr/>
            <p:nvPr/>
          </p:nvSpPr>
          <p:spPr>
            <a:xfrm>
              <a:off x="3771900" y="2193797"/>
              <a:ext cx="3636645" cy="184150"/>
            </a:xfrm>
            <a:custGeom>
              <a:avLst/>
              <a:gdLst/>
              <a:ahLst/>
              <a:cxnLst/>
              <a:rect l="l" t="t" r="r" b="b"/>
              <a:pathLst>
                <a:path w="3636645" h="184150">
                  <a:moveTo>
                    <a:pt x="727710" y="183642"/>
                  </a:moveTo>
                  <a:lnTo>
                    <a:pt x="732282" y="125730"/>
                  </a:lnTo>
                  <a:lnTo>
                    <a:pt x="761238" y="77724"/>
                  </a:lnTo>
                  <a:lnTo>
                    <a:pt x="800100" y="34290"/>
                  </a:lnTo>
                  <a:lnTo>
                    <a:pt x="853439" y="9906"/>
                  </a:lnTo>
                  <a:lnTo>
                    <a:pt x="906780" y="0"/>
                  </a:lnTo>
                  <a:lnTo>
                    <a:pt x="964692" y="9906"/>
                  </a:lnTo>
                  <a:lnTo>
                    <a:pt x="1018032" y="34290"/>
                  </a:lnTo>
                  <a:lnTo>
                    <a:pt x="1056894" y="77724"/>
                  </a:lnTo>
                  <a:lnTo>
                    <a:pt x="1081278" y="125730"/>
                  </a:lnTo>
                  <a:lnTo>
                    <a:pt x="1091184" y="183642"/>
                  </a:lnTo>
                  <a:lnTo>
                    <a:pt x="1095756" y="125730"/>
                  </a:lnTo>
                  <a:lnTo>
                    <a:pt x="1124711" y="77724"/>
                  </a:lnTo>
                  <a:lnTo>
                    <a:pt x="1163574" y="34290"/>
                  </a:lnTo>
                  <a:lnTo>
                    <a:pt x="1216914" y="9906"/>
                  </a:lnTo>
                  <a:lnTo>
                    <a:pt x="1270254" y="0"/>
                  </a:lnTo>
                  <a:lnTo>
                    <a:pt x="1328928" y="9906"/>
                  </a:lnTo>
                  <a:lnTo>
                    <a:pt x="1382267" y="34290"/>
                  </a:lnTo>
                  <a:lnTo>
                    <a:pt x="1421130" y="77724"/>
                  </a:lnTo>
                  <a:lnTo>
                    <a:pt x="1444752" y="125730"/>
                  </a:lnTo>
                  <a:lnTo>
                    <a:pt x="1454658" y="183642"/>
                  </a:lnTo>
                  <a:lnTo>
                    <a:pt x="1459230" y="125730"/>
                  </a:lnTo>
                  <a:lnTo>
                    <a:pt x="1488948" y="77724"/>
                  </a:lnTo>
                  <a:lnTo>
                    <a:pt x="1527810" y="34290"/>
                  </a:lnTo>
                  <a:lnTo>
                    <a:pt x="1580388" y="9906"/>
                  </a:lnTo>
                  <a:lnTo>
                    <a:pt x="1633728" y="0"/>
                  </a:lnTo>
                  <a:lnTo>
                    <a:pt x="1692402" y="9906"/>
                  </a:lnTo>
                  <a:lnTo>
                    <a:pt x="1745742" y="34290"/>
                  </a:lnTo>
                  <a:lnTo>
                    <a:pt x="1784604" y="77724"/>
                  </a:lnTo>
                  <a:lnTo>
                    <a:pt x="1808988" y="125730"/>
                  </a:lnTo>
                  <a:lnTo>
                    <a:pt x="1818132" y="183642"/>
                  </a:lnTo>
                  <a:lnTo>
                    <a:pt x="1823466" y="125730"/>
                  </a:lnTo>
                  <a:lnTo>
                    <a:pt x="1852422" y="77724"/>
                  </a:lnTo>
                  <a:lnTo>
                    <a:pt x="1891284" y="34290"/>
                  </a:lnTo>
                  <a:lnTo>
                    <a:pt x="1944624" y="9906"/>
                  </a:lnTo>
                  <a:lnTo>
                    <a:pt x="1997964" y="0"/>
                  </a:lnTo>
                  <a:lnTo>
                    <a:pt x="2055876" y="9906"/>
                  </a:lnTo>
                  <a:lnTo>
                    <a:pt x="2109216" y="34290"/>
                  </a:lnTo>
                  <a:lnTo>
                    <a:pt x="2148078" y="77724"/>
                  </a:lnTo>
                  <a:lnTo>
                    <a:pt x="2172461" y="125730"/>
                  </a:lnTo>
                  <a:lnTo>
                    <a:pt x="2181606" y="183642"/>
                  </a:lnTo>
                  <a:lnTo>
                    <a:pt x="2186940" y="125730"/>
                  </a:lnTo>
                  <a:lnTo>
                    <a:pt x="2215896" y="77724"/>
                  </a:lnTo>
                  <a:lnTo>
                    <a:pt x="2254758" y="34290"/>
                  </a:lnTo>
                  <a:lnTo>
                    <a:pt x="2308098" y="9906"/>
                  </a:lnTo>
                  <a:lnTo>
                    <a:pt x="2361438" y="0"/>
                  </a:lnTo>
                  <a:lnTo>
                    <a:pt x="2419350" y="9906"/>
                  </a:lnTo>
                  <a:lnTo>
                    <a:pt x="2472690" y="34290"/>
                  </a:lnTo>
                  <a:lnTo>
                    <a:pt x="2511551" y="77724"/>
                  </a:lnTo>
                  <a:lnTo>
                    <a:pt x="2535935" y="125730"/>
                  </a:lnTo>
                  <a:lnTo>
                    <a:pt x="2545842" y="183642"/>
                  </a:lnTo>
                  <a:lnTo>
                    <a:pt x="2550414" y="125730"/>
                  </a:lnTo>
                  <a:lnTo>
                    <a:pt x="2579370" y="77724"/>
                  </a:lnTo>
                  <a:lnTo>
                    <a:pt x="2618232" y="34290"/>
                  </a:lnTo>
                  <a:lnTo>
                    <a:pt x="2671572" y="9906"/>
                  </a:lnTo>
                  <a:lnTo>
                    <a:pt x="2724911" y="0"/>
                  </a:lnTo>
                  <a:lnTo>
                    <a:pt x="2782823" y="9906"/>
                  </a:lnTo>
                  <a:lnTo>
                    <a:pt x="2836163" y="34290"/>
                  </a:lnTo>
                  <a:lnTo>
                    <a:pt x="2875026" y="77724"/>
                  </a:lnTo>
                  <a:lnTo>
                    <a:pt x="2899410" y="125730"/>
                  </a:lnTo>
                  <a:lnTo>
                    <a:pt x="2909316" y="183642"/>
                  </a:lnTo>
                  <a:lnTo>
                    <a:pt x="2913888" y="125730"/>
                  </a:lnTo>
                  <a:lnTo>
                    <a:pt x="2942844" y="77724"/>
                  </a:lnTo>
                  <a:lnTo>
                    <a:pt x="2981706" y="34290"/>
                  </a:lnTo>
                  <a:lnTo>
                    <a:pt x="3035045" y="9906"/>
                  </a:lnTo>
                  <a:lnTo>
                    <a:pt x="3088385" y="0"/>
                  </a:lnTo>
                  <a:lnTo>
                    <a:pt x="3147060" y="9906"/>
                  </a:lnTo>
                  <a:lnTo>
                    <a:pt x="3200400" y="34290"/>
                  </a:lnTo>
                  <a:lnTo>
                    <a:pt x="3239261" y="77724"/>
                  </a:lnTo>
                  <a:lnTo>
                    <a:pt x="3262884" y="125730"/>
                  </a:lnTo>
                  <a:lnTo>
                    <a:pt x="3272790" y="183642"/>
                  </a:lnTo>
                  <a:lnTo>
                    <a:pt x="3277361" y="125730"/>
                  </a:lnTo>
                  <a:lnTo>
                    <a:pt x="3307080" y="77724"/>
                  </a:lnTo>
                  <a:lnTo>
                    <a:pt x="3345941" y="34290"/>
                  </a:lnTo>
                  <a:lnTo>
                    <a:pt x="3399282" y="9906"/>
                  </a:lnTo>
                  <a:lnTo>
                    <a:pt x="3452622" y="0"/>
                  </a:lnTo>
                  <a:lnTo>
                    <a:pt x="3510534" y="9906"/>
                  </a:lnTo>
                  <a:lnTo>
                    <a:pt x="3563873" y="34290"/>
                  </a:lnTo>
                  <a:lnTo>
                    <a:pt x="3602735" y="77724"/>
                  </a:lnTo>
                  <a:lnTo>
                    <a:pt x="3627120" y="125730"/>
                  </a:lnTo>
                  <a:lnTo>
                    <a:pt x="3636263" y="183642"/>
                  </a:lnTo>
                </a:path>
                <a:path w="3636645" h="184150">
                  <a:moveTo>
                    <a:pt x="727710" y="183642"/>
                  </a:moveTo>
                  <a:lnTo>
                    <a:pt x="0" y="183642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408163" y="2377440"/>
              <a:ext cx="727710" cy="0"/>
            </a:xfrm>
            <a:custGeom>
              <a:avLst/>
              <a:gdLst/>
              <a:ahLst/>
              <a:cxnLst/>
              <a:rect l="l" t="t" r="r" b="b"/>
              <a:pathLst>
                <a:path w="727709">
                  <a:moveTo>
                    <a:pt x="0" y="0"/>
                  </a:moveTo>
                  <a:lnTo>
                    <a:pt x="72771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71900" y="2014728"/>
              <a:ext cx="135890" cy="726440"/>
            </a:xfrm>
            <a:custGeom>
              <a:avLst/>
              <a:gdLst/>
              <a:ahLst/>
              <a:cxnLst/>
              <a:rect l="l" t="t" r="r" b="b"/>
              <a:pathLst>
                <a:path w="135889" h="726439">
                  <a:moveTo>
                    <a:pt x="135635" y="0"/>
                  </a:moveTo>
                  <a:lnTo>
                    <a:pt x="0" y="0"/>
                  </a:lnTo>
                  <a:lnTo>
                    <a:pt x="0" y="726186"/>
                  </a:lnTo>
                  <a:lnTo>
                    <a:pt x="135635" y="726186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79698" y="1922525"/>
              <a:ext cx="272415" cy="905510"/>
            </a:xfrm>
            <a:custGeom>
              <a:avLst/>
              <a:gdLst/>
              <a:ahLst/>
              <a:cxnLst/>
              <a:rect l="l" t="t" r="r" b="b"/>
              <a:pathLst>
                <a:path w="272414" h="905510">
                  <a:moveTo>
                    <a:pt x="272034" y="0"/>
                  </a:moveTo>
                  <a:lnTo>
                    <a:pt x="0" y="0"/>
                  </a:lnTo>
                  <a:lnTo>
                    <a:pt x="0" y="905256"/>
                  </a:lnTo>
                  <a:lnTo>
                    <a:pt x="272034" y="905256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44951" y="2377440"/>
              <a:ext cx="635000" cy="0"/>
            </a:xfrm>
            <a:custGeom>
              <a:avLst/>
              <a:gdLst/>
              <a:ahLst/>
              <a:cxnLst/>
              <a:rect l="l" t="t" r="r" b="b"/>
              <a:pathLst>
                <a:path w="635000">
                  <a:moveTo>
                    <a:pt x="634745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319022" y="2377439"/>
            <a:ext cx="1454785" cy="542290"/>
          </a:xfrm>
          <a:custGeom>
            <a:avLst/>
            <a:gdLst/>
            <a:ahLst/>
            <a:cxnLst/>
            <a:rect l="l" t="t" r="r" b="b"/>
            <a:pathLst>
              <a:path w="1454785" h="542289">
                <a:moveTo>
                  <a:pt x="0" y="0"/>
                </a:moveTo>
                <a:lnTo>
                  <a:pt x="0" y="363474"/>
                </a:lnTo>
                <a:lnTo>
                  <a:pt x="9144" y="416051"/>
                </a:lnTo>
                <a:lnTo>
                  <a:pt x="33528" y="469392"/>
                </a:lnTo>
                <a:lnTo>
                  <a:pt x="72390" y="508254"/>
                </a:lnTo>
                <a:lnTo>
                  <a:pt x="125729" y="532638"/>
                </a:lnTo>
                <a:lnTo>
                  <a:pt x="179070" y="541782"/>
                </a:lnTo>
                <a:lnTo>
                  <a:pt x="236982" y="532638"/>
                </a:lnTo>
                <a:lnTo>
                  <a:pt x="285750" y="508254"/>
                </a:lnTo>
                <a:lnTo>
                  <a:pt x="329184" y="469392"/>
                </a:lnTo>
                <a:lnTo>
                  <a:pt x="353568" y="416051"/>
                </a:lnTo>
                <a:lnTo>
                  <a:pt x="363474" y="363474"/>
                </a:lnTo>
                <a:lnTo>
                  <a:pt x="373379" y="416051"/>
                </a:lnTo>
                <a:lnTo>
                  <a:pt x="397001" y="469392"/>
                </a:lnTo>
                <a:lnTo>
                  <a:pt x="435864" y="508254"/>
                </a:lnTo>
                <a:lnTo>
                  <a:pt x="489204" y="532638"/>
                </a:lnTo>
                <a:lnTo>
                  <a:pt x="542544" y="541782"/>
                </a:lnTo>
                <a:lnTo>
                  <a:pt x="601218" y="532638"/>
                </a:lnTo>
                <a:lnTo>
                  <a:pt x="649224" y="508254"/>
                </a:lnTo>
                <a:lnTo>
                  <a:pt x="693420" y="469392"/>
                </a:lnTo>
                <a:lnTo>
                  <a:pt x="717042" y="416051"/>
                </a:lnTo>
                <a:lnTo>
                  <a:pt x="726948" y="363473"/>
                </a:lnTo>
                <a:lnTo>
                  <a:pt x="736854" y="416051"/>
                </a:lnTo>
                <a:lnTo>
                  <a:pt x="761238" y="469392"/>
                </a:lnTo>
                <a:lnTo>
                  <a:pt x="800100" y="508253"/>
                </a:lnTo>
                <a:lnTo>
                  <a:pt x="853440" y="532637"/>
                </a:lnTo>
                <a:lnTo>
                  <a:pt x="906780" y="541781"/>
                </a:lnTo>
                <a:lnTo>
                  <a:pt x="964692" y="532637"/>
                </a:lnTo>
                <a:lnTo>
                  <a:pt x="1013460" y="508253"/>
                </a:lnTo>
                <a:lnTo>
                  <a:pt x="1056894" y="469392"/>
                </a:lnTo>
                <a:lnTo>
                  <a:pt x="1081278" y="416051"/>
                </a:lnTo>
                <a:lnTo>
                  <a:pt x="1090422" y="363473"/>
                </a:lnTo>
                <a:lnTo>
                  <a:pt x="1100328" y="416051"/>
                </a:lnTo>
                <a:lnTo>
                  <a:pt x="1124712" y="469392"/>
                </a:lnTo>
                <a:lnTo>
                  <a:pt x="1163574" y="508253"/>
                </a:lnTo>
                <a:lnTo>
                  <a:pt x="1216914" y="532637"/>
                </a:lnTo>
                <a:lnTo>
                  <a:pt x="1270254" y="541781"/>
                </a:lnTo>
                <a:lnTo>
                  <a:pt x="1328166" y="532637"/>
                </a:lnTo>
                <a:lnTo>
                  <a:pt x="1376934" y="508253"/>
                </a:lnTo>
                <a:lnTo>
                  <a:pt x="1420368" y="469392"/>
                </a:lnTo>
                <a:lnTo>
                  <a:pt x="1444751" y="416051"/>
                </a:lnTo>
                <a:lnTo>
                  <a:pt x="1454658" y="363473"/>
                </a:lnTo>
                <a:lnTo>
                  <a:pt x="1454658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19022" y="3282696"/>
            <a:ext cx="1454785" cy="546735"/>
          </a:xfrm>
          <a:custGeom>
            <a:avLst/>
            <a:gdLst/>
            <a:ahLst/>
            <a:cxnLst/>
            <a:rect l="l" t="t" r="r" b="b"/>
            <a:pathLst>
              <a:path w="1454785" h="546735">
                <a:moveTo>
                  <a:pt x="0" y="546354"/>
                </a:moveTo>
                <a:lnTo>
                  <a:pt x="0" y="183642"/>
                </a:lnTo>
                <a:lnTo>
                  <a:pt x="9143" y="125730"/>
                </a:lnTo>
                <a:lnTo>
                  <a:pt x="33527" y="72389"/>
                </a:lnTo>
                <a:lnTo>
                  <a:pt x="72389" y="33528"/>
                </a:lnTo>
                <a:lnTo>
                  <a:pt x="125729" y="9144"/>
                </a:lnTo>
                <a:lnTo>
                  <a:pt x="179070" y="0"/>
                </a:lnTo>
                <a:lnTo>
                  <a:pt x="236981" y="9144"/>
                </a:lnTo>
                <a:lnTo>
                  <a:pt x="285749" y="33528"/>
                </a:lnTo>
                <a:lnTo>
                  <a:pt x="329184" y="72389"/>
                </a:lnTo>
                <a:lnTo>
                  <a:pt x="353567" y="125730"/>
                </a:lnTo>
                <a:lnTo>
                  <a:pt x="363474" y="183642"/>
                </a:lnTo>
                <a:lnTo>
                  <a:pt x="373379" y="125730"/>
                </a:lnTo>
                <a:lnTo>
                  <a:pt x="397001" y="72389"/>
                </a:lnTo>
                <a:lnTo>
                  <a:pt x="435864" y="33528"/>
                </a:lnTo>
                <a:lnTo>
                  <a:pt x="489204" y="9144"/>
                </a:lnTo>
                <a:lnTo>
                  <a:pt x="542544" y="0"/>
                </a:lnTo>
                <a:lnTo>
                  <a:pt x="601218" y="9144"/>
                </a:lnTo>
                <a:lnTo>
                  <a:pt x="649224" y="33528"/>
                </a:lnTo>
                <a:lnTo>
                  <a:pt x="693420" y="72389"/>
                </a:lnTo>
                <a:lnTo>
                  <a:pt x="717042" y="125730"/>
                </a:lnTo>
                <a:lnTo>
                  <a:pt x="726948" y="183642"/>
                </a:lnTo>
                <a:lnTo>
                  <a:pt x="736854" y="125730"/>
                </a:lnTo>
                <a:lnTo>
                  <a:pt x="761238" y="72389"/>
                </a:lnTo>
                <a:lnTo>
                  <a:pt x="800100" y="33528"/>
                </a:lnTo>
                <a:lnTo>
                  <a:pt x="853440" y="9144"/>
                </a:lnTo>
                <a:lnTo>
                  <a:pt x="906780" y="0"/>
                </a:lnTo>
                <a:lnTo>
                  <a:pt x="964692" y="9144"/>
                </a:lnTo>
                <a:lnTo>
                  <a:pt x="1013460" y="33528"/>
                </a:lnTo>
                <a:lnTo>
                  <a:pt x="1056894" y="72389"/>
                </a:lnTo>
                <a:lnTo>
                  <a:pt x="1081278" y="125730"/>
                </a:lnTo>
                <a:lnTo>
                  <a:pt x="1090422" y="183642"/>
                </a:lnTo>
                <a:lnTo>
                  <a:pt x="1100328" y="125730"/>
                </a:lnTo>
                <a:lnTo>
                  <a:pt x="1124712" y="72389"/>
                </a:lnTo>
                <a:lnTo>
                  <a:pt x="1163574" y="33528"/>
                </a:lnTo>
                <a:lnTo>
                  <a:pt x="1216914" y="9144"/>
                </a:lnTo>
                <a:lnTo>
                  <a:pt x="1270254" y="0"/>
                </a:lnTo>
                <a:lnTo>
                  <a:pt x="1328166" y="9144"/>
                </a:lnTo>
                <a:lnTo>
                  <a:pt x="1376934" y="33528"/>
                </a:lnTo>
                <a:lnTo>
                  <a:pt x="1420368" y="72389"/>
                </a:lnTo>
                <a:lnTo>
                  <a:pt x="1444751" y="125730"/>
                </a:lnTo>
                <a:lnTo>
                  <a:pt x="1454658" y="183642"/>
                </a:lnTo>
                <a:lnTo>
                  <a:pt x="1454658" y="546354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82496" y="4409693"/>
            <a:ext cx="727075" cy="290830"/>
          </a:xfrm>
          <a:custGeom>
            <a:avLst/>
            <a:gdLst/>
            <a:ahLst/>
            <a:cxnLst/>
            <a:rect l="l" t="t" r="r" b="b"/>
            <a:pathLst>
              <a:path w="727075" h="290829">
                <a:moveTo>
                  <a:pt x="0" y="145542"/>
                </a:moveTo>
                <a:lnTo>
                  <a:pt x="57911" y="0"/>
                </a:lnTo>
                <a:lnTo>
                  <a:pt x="179070" y="290321"/>
                </a:lnTo>
                <a:lnTo>
                  <a:pt x="300228" y="0"/>
                </a:lnTo>
                <a:lnTo>
                  <a:pt x="421386" y="290321"/>
                </a:lnTo>
                <a:lnTo>
                  <a:pt x="543306" y="0"/>
                </a:lnTo>
                <a:lnTo>
                  <a:pt x="664464" y="290321"/>
                </a:lnTo>
                <a:lnTo>
                  <a:pt x="726948" y="145542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7838" y="2257044"/>
            <a:ext cx="0" cy="241935"/>
          </a:xfrm>
          <a:custGeom>
            <a:avLst/>
            <a:gdLst/>
            <a:ahLst/>
            <a:cxnLst/>
            <a:rect l="l" t="t" r="r" b="b"/>
            <a:pathLst>
              <a:path h="241935">
                <a:moveTo>
                  <a:pt x="0" y="0"/>
                </a:moveTo>
                <a:lnTo>
                  <a:pt x="0" y="241554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8996" y="2135885"/>
            <a:ext cx="0" cy="483870"/>
          </a:xfrm>
          <a:custGeom>
            <a:avLst/>
            <a:gdLst/>
            <a:ahLst/>
            <a:cxnLst/>
            <a:rect l="l" t="t" r="r" b="b"/>
            <a:pathLst>
              <a:path h="483869">
                <a:moveTo>
                  <a:pt x="0" y="0"/>
                </a:moveTo>
                <a:lnTo>
                  <a:pt x="0" y="48387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455631" y="2014727"/>
            <a:ext cx="499745" cy="726440"/>
            <a:chOff x="455631" y="2014727"/>
            <a:chExt cx="499745" cy="726440"/>
          </a:xfrm>
        </p:grpSpPr>
        <p:sp>
          <p:nvSpPr>
            <p:cNvPr id="15" name="object 15"/>
            <p:cNvSpPr/>
            <p:nvPr/>
          </p:nvSpPr>
          <p:spPr>
            <a:xfrm>
              <a:off x="470154" y="2014727"/>
              <a:ext cx="0" cy="726440"/>
            </a:xfrm>
            <a:custGeom>
              <a:avLst/>
              <a:gdLst/>
              <a:ahLst/>
              <a:cxnLst/>
              <a:rect l="l" t="t" r="r" b="b"/>
              <a:pathLst>
                <a:path h="726439">
                  <a:moveTo>
                    <a:pt x="0" y="0"/>
                  </a:moveTo>
                  <a:lnTo>
                    <a:pt x="0" y="726186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70154" y="2377439"/>
              <a:ext cx="485140" cy="0"/>
            </a:xfrm>
            <a:custGeom>
              <a:avLst/>
              <a:gdLst/>
              <a:ahLst/>
              <a:cxnLst/>
              <a:rect l="l" t="t" r="r" b="b"/>
              <a:pathLst>
                <a:path w="485140">
                  <a:moveTo>
                    <a:pt x="484631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227838" y="3707891"/>
            <a:ext cx="0" cy="242570"/>
          </a:xfrm>
          <a:custGeom>
            <a:avLst/>
            <a:gdLst/>
            <a:ahLst/>
            <a:cxnLst/>
            <a:rect l="l" t="t" r="r" b="b"/>
            <a:pathLst>
              <a:path h="242570">
                <a:moveTo>
                  <a:pt x="0" y="0"/>
                </a:moveTo>
                <a:lnTo>
                  <a:pt x="0" y="242315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48995" y="3587495"/>
            <a:ext cx="0" cy="483870"/>
          </a:xfrm>
          <a:custGeom>
            <a:avLst/>
            <a:gdLst/>
            <a:ahLst/>
            <a:cxnLst/>
            <a:rect l="l" t="t" r="r" b="b"/>
            <a:pathLst>
              <a:path h="483870">
                <a:moveTo>
                  <a:pt x="0" y="0"/>
                </a:moveTo>
                <a:lnTo>
                  <a:pt x="0" y="48387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455631" y="3466338"/>
            <a:ext cx="499745" cy="725805"/>
            <a:chOff x="455631" y="3466338"/>
            <a:chExt cx="499745" cy="725805"/>
          </a:xfrm>
        </p:grpSpPr>
        <p:sp>
          <p:nvSpPr>
            <p:cNvPr id="20" name="object 20"/>
            <p:cNvSpPr/>
            <p:nvPr/>
          </p:nvSpPr>
          <p:spPr>
            <a:xfrm>
              <a:off x="470154" y="3466338"/>
              <a:ext cx="0" cy="725805"/>
            </a:xfrm>
            <a:custGeom>
              <a:avLst/>
              <a:gdLst/>
              <a:ahLst/>
              <a:cxnLst/>
              <a:rect l="l" t="t" r="r" b="b"/>
              <a:pathLst>
                <a:path h="725804">
                  <a:moveTo>
                    <a:pt x="0" y="0"/>
                  </a:moveTo>
                  <a:lnTo>
                    <a:pt x="0" y="725424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70154" y="3829050"/>
              <a:ext cx="485140" cy="0"/>
            </a:xfrm>
            <a:custGeom>
              <a:avLst/>
              <a:gdLst/>
              <a:ahLst/>
              <a:cxnLst/>
              <a:rect l="l" t="t" r="r" b="b"/>
              <a:pathLst>
                <a:path w="485140">
                  <a:moveTo>
                    <a:pt x="484631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954786" y="2377439"/>
            <a:ext cx="364490" cy="0"/>
          </a:xfrm>
          <a:custGeom>
            <a:avLst/>
            <a:gdLst/>
            <a:ahLst/>
            <a:cxnLst/>
            <a:rect l="l" t="t" r="r" b="b"/>
            <a:pathLst>
              <a:path w="364490">
                <a:moveTo>
                  <a:pt x="0" y="0"/>
                </a:moveTo>
                <a:lnTo>
                  <a:pt x="364236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54786" y="3829050"/>
            <a:ext cx="364490" cy="2540635"/>
          </a:xfrm>
          <a:custGeom>
            <a:avLst/>
            <a:gdLst/>
            <a:ahLst/>
            <a:cxnLst/>
            <a:rect l="l" t="t" r="r" b="b"/>
            <a:pathLst>
              <a:path w="364490" h="2540635">
                <a:moveTo>
                  <a:pt x="0" y="0"/>
                </a:moveTo>
                <a:lnTo>
                  <a:pt x="364236" y="0"/>
                </a:lnTo>
                <a:lnTo>
                  <a:pt x="364236" y="2540507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2409444" y="3829050"/>
            <a:ext cx="379095" cy="2540635"/>
            <a:chOff x="2409444" y="3829050"/>
            <a:chExt cx="379095" cy="2540635"/>
          </a:xfrm>
        </p:grpSpPr>
        <p:sp>
          <p:nvSpPr>
            <p:cNvPr id="25" name="object 25"/>
            <p:cNvSpPr/>
            <p:nvPr/>
          </p:nvSpPr>
          <p:spPr>
            <a:xfrm>
              <a:off x="2773680" y="3829050"/>
              <a:ext cx="0" cy="2540635"/>
            </a:xfrm>
            <a:custGeom>
              <a:avLst/>
              <a:gdLst/>
              <a:ahLst/>
              <a:cxnLst/>
              <a:rect l="l" t="t" r="r" b="b"/>
              <a:pathLst>
                <a:path h="2540635">
                  <a:moveTo>
                    <a:pt x="0" y="0"/>
                  </a:moveTo>
                  <a:lnTo>
                    <a:pt x="0" y="2540507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409444" y="4555235"/>
              <a:ext cx="364490" cy="0"/>
            </a:xfrm>
            <a:custGeom>
              <a:avLst/>
              <a:gdLst/>
              <a:ahLst/>
              <a:cxnLst/>
              <a:rect l="l" t="t" r="r" b="b"/>
              <a:pathLst>
                <a:path w="364489">
                  <a:moveTo>
                    <a:pt x="0" y="0"/>
                  </a:moveTo>
                  <a:lnTo>
                    <a:pt x="364236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1319021" y="4555235"/>
            <a:ext cx="363855" cy="0"/>
          </a:xfrm>
          <a:custGeom>
            <a:avLst/>
            <a:gdLst/>
            <a:ahLst/>
            <a:cxnLst/>
            <a:rect l="l" t="t" r="r" b="b"/>
            <a:pathLst>
              <a:path w="363855">
                <a:moveTo>
                  <a:pt x="363474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773679" y="2377439"/>
            <a:ext cx="906144" cy="0"/>
          </a:xfrm>
          <a:custGeom>
            <a:avLst/>
            <a:gdLst/>
            <a:ahLst/>
            <a:cxnLst/>
            <a:rect l="l" t="t" r="r" b="b"/>
            <a:pathLst>
              <a:path w="906145">
                <a:moveTo>
                  <a:pt x="0" y="0"/>
                </a:moveTo>
                <a:lnTo>
                  <a:pt x="906018" y="0"/>
                </a:lnTo>
              </a:path>
            </a:pathLst>
          </a:custGeom>
          <a:ln w="29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object 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90577" y="4467561"/>
            <a:ext cx="165443" cy="169252"/>
          </a:xfrm>
          <a:prstGeom prst="rect">
            <a:avLst/>
          </a:prstGeom>
        </p:spPr>
      </p:pic>
      <p:sp>
        <p:nvSpPr>
          <p:cNvPr id="30" name="object 30"/>
          <p:cNvSpPr/>
          <p:nvPr/>
        </p:nvSpPr>
        <p:spPr>
          <a:xfrm>
            <a:off x="954786" y="4191761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0" y="0"/>
                </a:moveTo>
                <a:lnTo>
                  <a:pt x="233172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33499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09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711451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089403" y="4191761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0" y="0"/>
                </a:moveTo>
                <a:lnTo>
                  <a:pt x="233172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468117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846069" y="4191761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0" y="0"/>
                </a:moveTo>
                <a:lnTo>
                  <a:pt x="23241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137153" y="387248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137153" y="34952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09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137153" y="3118104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137153" y="2740913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231648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137153" y="236296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108197" y="2014727"/>
            <a:ext cx="29209" cy="203835"/>
          </a:xfrm>
          <a:custGeom>
            <a:avLst/>
            <a:gdLst/>
            <a:ahLst/>
            <a:cxnLst/>
            <a:rect l="l" t="t" r="r" b="b"/>
            <a:pathLst>
              <a:path w="29210" h="203835">
                <a:moveTo>
                  <a:pt x="28956" y="203453"/>
                </a:moveTo>
                <a:lnTo>
                  <a:pt x="28956" y="0"/>
                </a:ln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729483" y="2014727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233171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351531" y="2014727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232410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973579" y="2014727"/>
            <a:ext cx="232410" cy="0"/>
          </a:xfrm>
          <a:custGeom>
            <a:avLst/>
            <a:gdLst/>
            <a:ahLst/>
            <a:cxnLst/>
            <a:rect l="l" t="t" r="r" b="b"/>
            <a:pathLst>
              <a:path w="232410">
                <a:moveTo>
                  <a:pt x="232410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594865" y="2014727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233172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216913" y="2014727"/>
            <a:ext cx="232410" cy="0"/>
          </a:xfrm>
          <a:custGeom>
            <a:avLst/>
            <a:gdLst/>
            <a:ahLst/>
            <a:cxnLst/>
            <a:rect l="l" t="t" r="r" b="b"/>
            <a:pathLst>
              <a:path w="232409">
                <a:moveTo>
                  <a:pt x="232409" y="0"/>
                </a:moveTo>
                <a:lnTo>
                  <a:pt x="0" y="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54786" y="2014727"/>
            <a:ext cx="116839" cy="116839"/>
          </a:xfrm>
          <a:custGeom>
            <a:avLst/>
            <a:gdLst/>
            <a:ahLst/>
            <a:cxnLst/>
            <a:rect l="l" t="t" r="r" b="b"/>
            <a:pathLst>
              <a:path w="116840" h="116839">
                <a:moveTo>
                  <a:pt x="116585" y="0"/>
                </a:moveTo>
                <a:lnTo>
                  <a:pt x="0" y="0"/>
                </a:lnTo>
                <a:lnTo>
                  <a:pt x="0" y="116585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54786" y="22760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54786" y="265328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54786" y="3031235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54786" y="3408426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54786" y="3785615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54786" y="4162805"/>
            <a:ext cx="0" cy="29209"/>
          </a:xfrm>
          <a:custGeom>
            <a:avLst/>
            <a:gdLst/>
            <a:ahLst/>
            <a:cxnLst/>
            <a:rect l="l" t="t" r="r" b="b"/>
            <a:pathLst>
              <a:path h="29210">
                <a:moveTo>
                  <a:pt x="0" y="0"/>
                </a:moveTo>
                <a:lnTo>
                  <a:pt x="0" y="28956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4" name="object 5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36681" y="4467561"/>
            <a:ext cx="164680" cy="169252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36681" y="3742137"/>
            <a:ext cx="164680" cy="169252"/>
          </a:xfrm>
          <a:prstGeom prst="rect">
            <a:avLst/>
          </a:prstGeom>
        </p:spPr>
      </p:pic>
      <p:sp>
        <p:nvSpPr>
          <p:cNvPr id="56" name="object 56"/>
          <p:cNvSpPr/>
          <p:nvPr/>
        </p:nvSpPr>
        <p:spPr>
          <a:xfrm>
            <a:off x="4499610" y="2377439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499610" y="2755391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499610" y="313258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499610" y="350977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492348" y="388696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09"/>
                </a:lnTo>
              </a:path>
            </a:pathLst>
          </a:custGeom>
          <a:ln w="1452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499610" y="4264913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499610" y="464210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499610" y="50192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408164" y="2377439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408164" y="2755391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415424" y="313258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1452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408164" y="350977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408164" y="3886961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09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408164" y="4264913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408164" y="464210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408164" y="5019293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410"/>
                </a:lnTo>
              </a:path>
            </a:pathLst>
          </a:custGeom>
          <a:ln w="2904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4297924" y="5311829"/>
            <a:ext cx="490220" cy="41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dirty="0">
                <a:solidFill>
                  <a:srgbClr val="000080"/>
                </a:solidFill>
                <a:latin typeface="Comic Sans MS"/>
                <a:cs typeface="Comic Sans MS"/>
              </a:rPr>
              <a:t>0%</a:t>
            </a:r>
            <a:endParaRPr sz="2550">
              <a:latin typeface="Comic Sans MS"/>
              <a:cs typeface="Comic Sans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7036803" y="5311829"/>
            <a:ext cx="833755" cy="41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spc="-10" dirty="0">
                <a:solidFill>
                  <a:srgbClr val="000080"/>
                </a:solidFill>
                <a:latin typeface="Comic Sans MS"/>
                <a:cs typeface="Comic Sans MS"/>
              </a:rPr>
              <a:t>1</a:t>
            </a:r>
            <a:r>
              <a:rPr sz="2550" dirty="0">
                <a:solidFill>
                  <a:srgbClr val="000080"/>
                </a:solidFill>
                <a:latin typeface="Comic Sans MS"/>
                <a:cs typeface="Comic Sans MS"/>
              </a:rPr>
              <a:t>00%</a:t>
            </a:r>
            <a:endParaRPr sz="2550">
              <a:latin typeface="Comic Sans MS"/>
              <a:cs typeface="Comic Sans MS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1575688" y="4903342"/>
            <a:ext cx="935990" cy="934085"/>
            <a:chOff x="1575688" y="4903342"/>
            <a:chExt cx="935990" cy="934085"/>
          </a:xfrm>
        </p:grpSpPr>
        <p:sp>
          <p:nvSpPr>
            <p:cNvPr id="75" name="object 75"/>
            <p:cNvSpPr/>
            <p:nvPr/>
          </p:nvSpPr>
          <p:spPr>
            <a:xfrm>
              <a:off x="1590293" y="4917947"/>
              <a:ext cx="906780" cy="904875"/>
            </a:xfrm>
            <a:custGeom>
              <a:avLst/>
              <a:gdLst/>
              <a:ahLst/>
              <a:cxnLst/>
              <a:rect l="l" t="t" r="r" b="b"/>
              <a:pathLst>
                <a:path w="906780" h="904875">
                  <a:moveTo>
                    <a:pt x="906780" y="449580"/>
                  </a:moveTo>
                  <a:lnTo>
                    <a:pt x="901446" y="362712"/>
                  </a:lnTo>
                  <a:lnTo>
                    <a:pt x="872490" y="275844"/>
                  </a:lnTo>
                  <a:lnTo>
                    <a:pt x="833628" y="198120"/>
                  </a:lnTo>
                  <a:lnTo>
                    <a:pt x="775716" y="130302"/>
                  </a:lnTo>
                  <a:lnTo>
                    <a:pt x="707898" y="72390"/>
                  </a:lnTo>
                  <a:lnTo>
                    <a:pt x="630174" y="33528"/>
                  </a:lnTo>
                  <a:lnTo>
                    <a:pt x="543306" y="4572"/>
                  </a:lnTo>
                  <a:lnTo>
                    <a:pt x="455676" y="0"/>
                  </a:lnTo>
                  <a:lnTo>
                    <a:pt x="363473" y="4572"/>
                  </a:lnTo>
                  <a:lnTo>
                    <a:pt x="281177" y="33528"/>
                  </a:lnTo>
                  <a:lnTo>
                    <a:pt x="203453" y="72390"/>
                  </a:lnTo>
                  <a:lnTo>
                    <a:pt x="131064" y="130302"/>
                  </a:lnTo>
                  <a:lnTo>
                    <a:pt x="77723" y="198120"/>
                  </a:lnTo>
                  <a:lnTo>
                    <a:pt x="34289" y="275844"/>
                  </a:lnTo>
                  <a:lnTo>
                    <a:pt x="9905" y="362712"/>
                  </a:lnTo>
                  <a:lnTo>
                    <a:pt x="0" y="449580"/>
                  </a:lnTo>
                  <a:lnTo>
                    <a:pt x="9906" y="541782"/>
                  </a:lnTo>
                  <a:lnTo>
                    <a:pt x="34290" y="624078"/>
                  </a:lnTo>
                  <a:lnTo>
                    <a:pt x="77724" y="701040"/>
                  </a:lnTo>
                  <a:lnTo>
                    <a:pt x="131064" y="774192"/>
                  </a:lnTo>
                  <a:lnTo>
                    <a:pt x="203454" y="827532"/>
                  </a:lnTo>
                  <a:lnTo>
                    <a:pt x="281178" y="870966"/>
                  </a:lnTo>
                  <a:lnTo>
                    <a:pt x="363474" y="894588"/>
                  </a:lnTo>
                  <a:lnTo>
                    <a:pt x="455676" y="904494"/>
                  </a:lnTo>
                  <a:lnTo>
                    <a:pt x="543306" y="894588"/>
                  </a:lnTo>
                  <a:lnTo>
                    <a:pt x="630174" y="870966"/>
                  </a:lnTo>
                  <a:lnTo>
                    <a:pt x="707898" y="827532"/>
                  </a:lnTo>
                  <a:lnTo>
                    <a:pt x="775716" y="774192"/>
                  </a:lnTo>
                  <a:lnTo>
                    <a:pt x="833628" y="701040"/>
                  </a:lnTo>
                  <a:lnTo>
                    <a:pt x="872490" y="624078"/>
                  </a:lnTo>
                  <a:lnTo>
                    <a:pt x="901446" y="541782"/>
                  </a:lnTo>
                  <a:lnTo>
                    <a:pt x="906780" y="44958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590293" y="4917947"/>
              <a:ext cx="906780" cy="904875"/>
            </a:xfrm>
            <a:custGeom>
              <a:avLst/>
              <a:gdLst/>
              <a:ahLst/>
              <a:cxnLst/>
              <a:rect l="l" t="t" r="r" b="b"/>
              <a:pathLst>
                <a:path w="906780" h="904875">
                  <a:moveTo>
                    <a:pt x="0" y="449580"/>
                  </a:moveTo>
                  <a:lnTo>
                    <a:pt x="9905" y="362712"/>
                  </a:lnTo>
                  <a:lnTo>
                    <a:pt x="34289" y="275844"/>
                  </a:lnTo>
                  <a:lnTo>
                    <a:pt x="77723" y="198120"/>
                  </a:lnTo>
                  <a:lnTo>
                    <a:pt x="131064" y="130302"/>
                  </a:lnTo>
                  <a:lnTo>
                    <a:pt x="203453" y="72390"/>
                  </a:lnTo>
                  <a:lnTo>
                    <a:pt x="281177" y="33528"/>
                  </a:lnTo>
                  <a:lnTo>
                    <a:pt x="363473" y="4572"/>
                  </a:lnTo>
                  <a:lnTo>
                    <a:pt x="455676" y="0"/>
                  </a:lnTo>
                  <a:lnTo>
                    <a:pt x="543306" y="4572"/>
                  </a:lnTo>
                  <a:lnTo>
                    <a:pt x="630174" y="33528"/>
                  </a:lnTo>
                  <a:lnTo>
                    <a:pt x="707898" y="72390"/>
                  </a:lnTo>
                  <a:lnTo>
                    <a:pt x="775716" y="130302"/>
                  </a:lnTo>
                  <a:lnTo>
                    <a:pt x="833628" y="198120"/>
                  </a:lnTo>
                  <a:lnTo>
                    <a:pt x="872490" y="275844"/>
                  </a:lnTo>
                  <a:lnTo>
                    <a:pt x="901446" y="362712"/>
                  </a:lnTo>
                  <a:lnTo>
                    <a:pt x="906780" y="449580"/>
                  </a:lnTo>
                  <a:lnTo>
                    <a:pt x="901446" y="541782"/>
                  </a:lnTo>
                  <a:lnTo>
                    <a:pt x="872490" y="624078"/>
                  </a:lnTo>
                  <a:lnTo>
                    <a:pt x="833628" y="701040"/>
                  </a:lnTo>
                  <a:lnTo>
                    <a:pt x="775716" y="774192"/>
                  </a:lnTo>
                  <a:lnTo>
                    <a:pt x="707898" y="827532"/>
                  </a:lnTo>
                  <a:lnTo>
                    <a:pt x="630174" y="870966"/>
                  </a:lnTo>
                  <a:lnTo>
                    <a:pt x="543306" y="894588"/>
                  </a:lnTo>
                  <a:lnTo>
                    <a:pt x="455676" y="904494"/>
                  </a:lnTo>
                  <a:lnTo>
                    <a:pt x="363474" y="894588"/>
                  </a:lnTo>
                  <a:lnTo>
                    <a:pt x="281178" y="870966"/>
                  </a:lnTo>
                  <a:lnTo>
                    <a:pt x="203454" y="827532"/>
                  </a:lnTo>
                  <a:lnTo>
                    <a:pt x="131064" y="774192"/>
                  </a:lnTo>
                  <a:lnTo>
                    <a:pt x="77724" y="701040"/>
                  </a:lnTo>
                  <a:lnTo>
                    <a:pt x="34290" y="624078"/>
                  </a:lnTo>
                  <a:lnTo>
                    <a:pt x="9906" y="541782"/>
                  </a:lnTo>
                  <a:lnTo>
                    <a:pt x="0" y="449580"/>
                  </a:lnTo>
                  <a:close/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7" name="object 77"/>
          <p:cNvGrpSpPr/>
          <p:nvPr/>
        </p:nvGrpSpPr>
        <p:grpSpPr>
          <a:xfrm>
            <a:off x="1575688" y="5900037"/>
            <a:ext cx="935990" cy="934085"/>
            <a:chOff x="1575688" y="5900037"/>
            <a:chExt cx="935990" cy="934085"/>
          </a:xfrm>
        </p:grpSpPr>
        <p:sp>
          <p:nvSpPr>
            <p:cNvPr id="78" name="object 78"/>
            <p:cNvSpPr/>
            <p:nvPr/>
          </p:nvSpPr>
          <p:spPr>
            <a:xfrm>
              <a:off x="1590293" y="5914642"/>
              <a:ext cx="906780" cy="904875"/>
            </a:xfrm>
            <a:custGeom>
              <a:avLst/>
              <a:gdLst/>
              <a:ahLst/>
              <a:cxnLst/>
              <a:rect l="l" t="t" r="r" b="b"/>
              <a:pathLst>
                <a:path w="906780" h="904875">
                  <a:moveTo>
                    <a:pt x="906780" y="454914"/>
                  </a:moveTo>
                  <a:lnTo>
                    <a:pt x="901446" y="362712"/>
                  </a:lnTo>
                  <a:lnTo>
                    <a:pt x="872490" y="280416"/>
                  </a:lnTo>
                  <a:lnTo>
                    <a:pt x="833628" y="198120"/>
                  </a:lnTo>
                  <a:lnTo>
                    <a:pt x="775716" y="130302"/>
                  </a:lnTo>
                  <a:lnTo>
                    <a:pt x="707898" y="76962"/>
                  </a:lnTo>
                  <a:lnTo>
                    <a:pt x="630174" y="33528"/>
                  </a:lnTo>
                  <a:lnTo>
                    <a:pt x="543306" y="9144"/>
                  </a:lnTo>
                  <a:lnTo>
                    <a:pt x="455676" y="0"/>
                  </a:lnTo>
                  <a:lnTo>
                    <a:pt x="363473" y="9144"/>
                  </a:lnTo>
                  <a:lnTo>
                    <a:pt x="281177" y="33528"/>
                  </a:lnTo>
                  <a:lnTo>
                    <a:pt x="203453" y="76962"/>
                  </a:lnTo>
                  <a:lnTo>
                    <a:pt x="131064" y="130302"/>
                  </a:lnTo>
                  <a:lnTo>
                    <a:pt x="77723" y="198120"/>
                  </a:lnTo>
                  <a:lnTo>
                    <a:pt x="34289" y="280416"/>
                  </a:lnTo>
                  <a:lnTo>
                    <a:pt x="9905" y="362712"/>
                  </a:lnTo>
                  <a:lnTo>
                    <a:pt x="0" y="454914"/>
                  </a:lnTo>
                  <a:lnTo>
                    <a:pt x="9906" y="541782"/>
                  </a:lnTo>
                  <a:lnTo>
                    <a:pt x="34290" y="624078"/>
                  </a:lnTo>
                  <a:lnTo>
                    <a:pt x="77724" y="706374"/>
                  </a:lnTo>
                  <a:lnTo>
                    <a:pt x="131064" y="774192"/>
                  </a:lnTo>
                  <a:lnTo>
                    <a:pt x="203454" y="827532"/>
                  </a:lnTo>
                  <a:lnTo>
                    <a:pt x="281178" y="870966"/>
                  </a:lnTo>
                  <a:lnTo>
                    <a:pt x="363474" y="894588"/>
                  </a:lnTo>
                  <a:lnTo>
                    <a:pt x="455676" y="904494"/>
                  </a:lnTo>
                  <a:lnTo>
                    <a:pt x="543306" y="894588"/>
                  </a:lnTo>
                  <a:lnTo>
                    <a:pt x="630174" y="870966"/>
                  </a:lnTo>
                  <a:lnTo>
                    <a:pt x="707898" y="827532"/>
                  </a:lnTo>
                  <a:lnTo>
                    <a:pt x="775716" y="774192"/>
                  </a:lnTo>
                  <a:lnTo>
                    <a:pt x="833628" y="706374"/>
                  </a:lnTo>
                  <a:lnTo>
                    <a:pt x="872490" y="624078"/>
                  </a:lnTo>
                  <a:lnTo>
                    <a:pt x="901446" y="541782"/>
                  </a:lnTo>
                  <a:lnTo>
                    <a:pt x="906780" y="454914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590293" y="5914642"/>
              <a:ext cx="906780" cy="904875"/>
            </a:xfrm>
            <a:custGeom>
              <a:avLst/>
              <a:gdLst/>
              <a:ahLst/>
              <a:cxnLst/>
              <a:rect l="l" t="t" r="r" b="b"/>
              <a:pathLst>
                <a:path w="906780" h="904875">
                  <a:moveTo>
                    <a:pt x="0" y="454914"/>
                  </a:moveTo>
                  <a:lnTo>
                    <a:pt x="9905" y="362712"/>
                  </a:lnTo>
                  <a:lnTo>
                    <a:pt x="34289" y="280416"/>
                  </a:lnTo>
                  <a:lnTo>
                    <a:pt x="77723" y="198120"/>
                  </a:lnTo>
                  <a:lnTo>
                    <a:pt x="131064" y="130302"/>
                  </a:lnTo>
                  <a:lnTo>
                    <a:pt x="203453" y="76962"/>
                  </a:lnTo>
                  <a:lnTo>
                    <a:pt x="281177" y="33528"/>
                  </a:lnTo>
                  <a:lnTo>
                    <a:pt x="363473" y="9144"/>
                  </a:lnTo>
                  <a:lnTo>
                    <a:pt x="455676" y="0"/>
                  </a:lnTo>
                  <a:lnTo>
                    <a:pt x="543306" y="9144"/>
                  </a:lnTo>
                  <a:lnTo>
                    <a:pt x="630174" y="33528"/>
                  </a:lnTo>
                  <a:lnTo>
                    <a:pt x="707898" y="76962"/>
                  </a:lnTo>
                  <a:lnTo>
                    <a:pt x="775716" y="130302"/>
                  </a:lnTo>
                  <a:lnTo>
                    <a:pt x="833628" y="198120"/>
                  </a:lnTo>
                  <a:lnTo>
                    <a:pt x="872490" y="280416"/>
                  </a:lnTo>
                  <a:lnTo>
                    <a:pt x="901446" y="362712"/>
                  </a:lnTo>
                  <a:lnTo>
                    <a:pt x="906780" y="454914"/>
                  </a:lnTo>
                  <a:lnTo>
                    <a:pt x="901446" y="541782"/>
                  </a:lnTo>
                  <a:lnTo>
                    <a:pt x="872490" y="624078"/>
                  </a:lnTo>
                  <a:lnTo>
                    <a:pt x="833628" y="706374"/>
                  </a:lnTo>
                  <a:lnTo>
                    <a:pt x="775716" y="774192"/>
                  </a:lnTo>
                  <a:lnTo>
                    <a:pt x="707898" y="827532"/>
                  </a:lnTo>
                  <a:lnTo>
                    <a:pt x="630174" y="870966"/>
                  </a:lnTo>
                  <a:lnTo>
                    <a:pt x="543306" y="894588"/>
                  </a:lnTo>
                  <a:lnTo>
                    <a:pt x="455676" y="904494"/>
                  </a:lnTo>
                  <a:lnTo>
                    <a:pt x="363474" y="894588"/>
                  </a:lnTo>
                  <a:lnTo>
                    <a:pt x="281178" y="870966"/>
                  </a:lnTo>
                  <a:lnTo>
                    <a:pt x="203454" y="827532"/>
                  </a:lnTo>
                  <a:lnTo>
                    <a:pt x="131064" y="774192"/>
                  </a:lnTo>
                  <a:lnTo>
                    <a:pt x="77724" y="706374"/>
                  </a:lnTo>
                  <a:lnTo>
                    <a:pt x="34290" y="624078"/>
                  </a:lnTo>
                  <a:lnTo>
                    <a:pt x="9906" y="541782"/>
                  </a:lnTo>
                  <a:lnTo>
                    <a:pt x="0" y="454914"/>
                  </a:lnTo>
                  <a:close/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80"/>
          <p:cNvSpPr txBox="1"/>
          <p:nvPr/>
        </p:nvSpPr>
        <p:spPr>
          <a:xfrm>
            <a:off x="1703325" y="4982671"/>
            <a:ext cx="681990" cy="1604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3510">
              <a:lnSpc>
                <a:spcPts val="3055"/>
              </a:lnSpc>
              <a:spcBef>
                <a:spcPts val="100"/>
              </a:spcBef>
            </a:pPr>
            <a:r>
              <a:rPr sz="2550" spc="5" dirty="0">
                <a:latin typeface="Comic Sans MS"/>
                <a:cs typeface="Comic Sans MS"/>
              </a:rPr>
              <a:t>27</a:t>
            </a:r>
            <a:endParaRPr sz="2550">
              <a:latin typeface="Comic Sans MS"/>
              <a:cs typeface="Comic Sans MS"/>
            </a:endParaRPr>
          </a:p>
          <a:p>
            <a:pPr marL="100330">
              <a:lnSpc>
                <a:spcPts val="3055"/>
              </a:lnSpc>
            </a:pPr>
            <a:r>
              <a:rPr sz="2550" spc="20" dirty="0">
                <a:latin typeface="Comic Sans MS"/>
                <a:cs typeface="Comic Sans MS"/>
              </a:rPr>
              <a:t>TN</a:t>
            </a:r>
            <a:endParaRPr sz="255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23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2550" dirty="0">
                <a:latin typeface="Comic Sans MS"/>
                <a:cs typeface="Comic Sans MS"/>
              </a:rPr>
              <a:t>59N</a:t>
            </a:r>
            <a:endParaRPr sz="2550">
              <a:latin typeface="Comic Sans MS"/>
              <a:cs typeface="Comic Sans MS"/>
            </a:endParaRPr>
          </a:p>
        </p:txBody>
      </p:sp>
      <p:grpSp>
        <p:nvGrpSpPr>
          <p:cNvPr id="81" name="object 81"/>
          <p:cNvGrpSpPr/>
          <p:nvPr/>
        </p:nvGrpSpPr>
        <p:grpSpPr>
          <a:xfrm>
            <a:off x="1319021" y="6355034"/>
            <a:ext cx="1454785" cy="29209"/>
            <a:chOff x="1319021" y="6355034"/>
            <a:chExt cx="1454785" cy="29209"/>
          </a:xfrm>
        </p:grpSpPr>
        <p:sp>
          <p:nvSpPr>
            <p:cNvPr id="82" name="object 82"/>
            <p:cNvSpPr/>
            <p:nvPr/>
          </p:nvSpPr>
          <p:spPr>
            <a:xfrm>
              <a:off x="1319021" y="6369557"/>
              <a:ext cx="271780" cy="0"/>
            </a:xfrm>
            <a:custGeom>
              <a:avLst/>
              <a:gdLst/>
              <a:ahLst/>
              <a:cxnLst/>
              <a:rect l="l" t="t" r="r" b="b"/>
              <a:pathLst>
                <a:path w="271780">
                  <a:moveTo>
                    <a:pt x="271272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497073" y="6369557"/>
              <a:ext cx="276860" cy="0"/>
            </a:xfrm>
            <a:custGeom>
              <a:avLst/>
              <a:gdLst/>
              <a:ahLst/>
              <a:cxnLst/>
              <a:rect l="l" t="t" r="r" b="b"/>
              <a:pathLst>
                <a:path w="276860">
                  <a:moveTo>
                    <a:pt x="0" y="0"/>
                  </a:moveTo>
                  <a:lnTo>
                    <a:pt x="276606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4" name="object 84"/>
          <p:cNvGrpSpPr/>
          <p:nvPr/>
        </p:nvGrpSpPr>
        <p:grpSpPr>
          <a:xfrm>
            <a:off x="1236681" y="5285187"/>
            <a:ext cx="1619885" cy="165100"/>
            <a:chOff x="1236681" y="5285187"/>
            <a:chExt cx="1619885" cy="165100"/>
          </a:xfrm>
        </p:grpSpPr>
        <p:sp>
          <p:nvSpPr>
            <p:cNvPr id="85" name="object 85"/>
            <p:cNvSpPr/>
            <p:nvPr/>
          </p:nvSpPr>
          <p:spPr>
            <a:xfrm>
              <a:off x="1319021" y="5367527"/>
              <a:ext cx="271780" cy="0"/>
            </a:xfrm>
            <a:custGeom>
              <a:avLst/>
              <a:gdLst/>
              <a:ahLst/>
              <a:cxnLst/>
              <a:rect l="l" t="t" r="r" b="b"/>
              <a:pathLst>
                <a:path w="271780">
                  <a:moveTo>
                    <a:pt x="271272" y="0"/>
                  </a:moveTo>
                  <a:lnTo>
                    <a:pt x="0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497073" y="5367527"/>
              <a:ext cx="276860" cy="0"/>
            </a:xfrm>
            <a:custGeom>
              <a:avLst/>
              <a:gdLst/>
              <a:ahLst/>
              <a:cxnLst/>
              <a:rect l="l" t="t" r="r" b="b"/>
              <a:pathLst>
                <a:path w="276860">
                  <a:moveTo>
                    <a:pt x="0" y="0"/>
                  </a:moveTo>
                  <a:lnTo>
                    <a:pt x="276606" y="0"/>
                  </a:lnTo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90577" y="5285187"/>
              <a:ext cx="165443" cy="164680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6681" y="5285187"/>
              <a:ext cx="164680" cy="164680"/>
            </a:xfrm>
            <a:prstGeom prst="rect">
              <a:avLst/>
            </a:prstGeom>
          </p:spPr>
        </p:pic>
      </p:grpSp>
      <p:grpSp>
        <p:nvGrpSpPr>
          <p:cNvPr id="89" name="object 89"/>
          <p:cNvGrpSpPr/>
          <p:nvPr/>
        </p:nvGrpSpPr>
        <p:grpSpPr>
          <a:xfrm>
            <a:off x="848740" y="727582"/>
            <a:ext cx="6574155" cy="3479165"/>
            <a:chOff x="848740" y="727582"/>
            <a:chExt cx="6574155" cy="3479165"/>
          </a:xfrm>
        </p:grpSpPr>
        <p:sp>
          <p:nvSpPr>
            <p:cNvPr id="90" name="object 90"/>
            <p:cNvSpPr/>
            <p:nvPr/>
          </p:nvSpPr>
          <p:spPr>
            <a:xfrm>
              <a:off x="4499609" y="3829049"/>
              <a:ext cx="727075" cy="363220"/>
            </a:xfrm>
            <a:custGeom>
              <a:avLst/>
              <a:gdLst/>
              <a:ahLst/>
              <a:cxnLst/>
              <a:rect l="l" t="t" r="r" b="b"/>
              <a:pathLst>
                <a:path w="727075" h="363220">
                  <a:moveTo>
                    <a:pt x="726948" y="362712"/>
                  </a:moveTo>
                  <a:lnTo>
                    <a:pt x="726948" y="0"/>
                  </a:lnTo>
                  <a:lnTo>
                    <a:pt x="0" y="0"/>
                  </a:lnTo>
                  <a:lnTo>
                    <a:pt x="0" y="362712"/>
                  </a:lnTo>
                  <a:lnTo>
                    <a:pt x="726948" y="362712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499609" y="3829049"/>
              <a:ext cx="727075" cy="363220"/>
            </a:xfrm>
            <a:custGeom>
              <a:avLst/>
              <a:gdLst/>
              <a:ahLst/>
              <a:cxnLst/>
              <a:rect l="l" t="t" r="r" b="b"/>
              <a:pathLst>
                <a:path w="727075" h="363220">
                  <a:moveTo>
                    <a:pt x="0" y="0"/>
                  </a:moveTo>
                  <a:lnTo>
                    <a:pt x="0" y="362712"/>
                  </a:lnTo>
                  <a:lnTo>
                    <a:pt x="726948" y="362712"/>
                  </a:lnTo>
                  <a:lnTo>
                    <a:pt x="726948" y="0"/>
                  </a:lnTo>
                  <a:lnTo>
                    <a:pt x="0" y="0"/>
                  </a:lnTo>
                  <a:close/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863083" y="3103625"/>
              <a:ext cx="2545080" cy="363220"/>
            </a:xfrm>
            <a:custGeom>
              <a:avLst/>
              <a:gdLst/>
              <a:ahLst/>
              <a:cxnLst/>
              <a:rect l="l" t="t" r="r" b="b"/>
              <a:pathLst>
                <a:path w="2545079" h="363220">
                  <a:moveTo>
                    <a:pt x="2545080" y="362711"/>
                  </a:moveTo>
                  <a:lnTo>
                    <a:pt x="2545080" y="0"/>
                  </a:lnTo>
                  <a:lnTo>
                    <a:pt x="0" y="0"/>
                  </a:lnTo>
                  <a:lnTo>
                    <a:pt x="0" y="362712"/>
                  </a:lnTo>
                  <a:lnTo>
                    <a:pt x="2545080" y="362711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863083" y="3103625"/>
              <a:ext cx="2545080" cy="363220"/>
            </a:xfrm>
            <a:custGeom>
              <a:avLst/>
              <a:gdLst/>
              <a:ahLst/>
              <a:cxnLst/>
              <a:rect l="l" t="t" r="r" b="b"/>
              <a:pathLst>
                <a:path w="2545079" h="363220">
                  <a:moveTo>
                    <a:pt x="0" y="0"/>
                  </a:moveTo>
                  <a:lnTo>
                    <a:pt x="0" y="362712"/>
                  </a:lnTo>
                  <a:lnTo>
                    <a:pt x="2545080" y="362711"/>
                  </a:lnTo>
                  <a:lnTo>
                    <a:pt x="2545080" y="0"/>
                  </a:lnTo>
                  <a:lnTo>
                    <a:pt x="0" y="0"/>
                  </a:lnTo>
                  <a:close/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044951" y="1289303"/>
              <a:ext cx="1818639" cy="2719070"/>
            </a:xfrm>
            <a:custGeom>
              <a:avLst/>
              <a:gdLst/>
              <a:ahLst/>
              <a:cxnLst/>
              <a:rect l="l" t="t" r="r" b="b"/>
              <a:pathLst>
                <a:path w="1818639" h="2719070">
                  <a:moveTo>
                    <a:pt x="1818132" y="2718816"/>
                  </a:moveTo>
                  <a:lnTo>
                    <a:pt x="0" y="0"/>
                  </a:lnTo>
                </a:path>
              </a:pathLst>
            </a:custGeom>
            <a:ln w="4841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863345" y="742187"/>
              <a:ext cx="2181860" cy="996950"/>
            </a:xfrm>
            <a:custGeom>
              <a:avLst/>
              <a:gdLst/>
              <a:ahLst/>
              <a:cxnLst/>
              <a:rect l="l" t="t" r="r" b="b"/>
              <a:pathLst>
                <a:path w="2181860" h="996950">
                  <a:moveTo>
                    <a:pt x="2181606" y="996696"/>
                  </a:moveTo>
                  <a:lnTo>
                    <a:pt x="2181606" y="0"/>
                  </a:lnTo>
                  <a:lnTo>
                    <a:pt x="0" y="0"/>
                  </a:lnTo>
                  <a:lnTo>
                    <a:pt x="0" y="996696"/>
                  </a:lnTo>
                  <a:lnTo>
                    <a:pt x="2181606" y="996696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863345" y="742187"/>
              <a:ext cx="2181860" cy="996950"/>
            </a:xfrm>
            <a:custGeom>
              <a:avLst/>
              <a:gdLst/>
              <a:ahLst/>
              <a:cxnLst/>
              <a:rect l="l" t="t" r="r" b="b"/>
              <a:pathLst>
                <a:path w="2181860" h="996950">
                  <a:moveTo>
                    <a:pt x="0" y="0"/>
                  </a:moveTo>
                  <a:lnTo>
                    <a:pt x="0" y="996696"/>
                  </a:lnTo>
                  <a:lnTo>
                    <a:pt x="2181606" y="996696"/>
                  </a:lnTo>
                  <a:lnTo>
                    <a:pt x="2181606" y="0"/>
                  </a:lnTo>
                  <a:lnTo>
                    <a:pt x="0" y="0"/>
                  </a:lnTo>
                  <a:close/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7" name="object 97"/>
          <p:cNvSpPr txBox="1">
            <a:spLocks noGrp="1"/>
          </p:cNvSpPr>
          <p:nvPr>
            <p:ph type="title"/>
          </p:nvPr>
        </p:nvSpPr>
        <p:spPr>
          <a:xfrm>
            <a:off x="1068490" y="705097"/>
            <a:ext cx="1767205" cy="9912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sz="3150" b="0" spc="15" dirty="0">
                <a:solidFill>
                  <a:srgbClr val="000000"/>
                </a:solidFill>
                <a:latin typeface="Comic Sans MS"/>
                <a:cs typeface="Comic Sans MS"/>
              </a:rPr>
              <a:t>27</a:t>
            </a:r>
            <a:r>
              <a:rPr sz="3150" b="0" spc="-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3150" b="0" spc="10" dirty="0">
                <a:solidFill>
                  <a:srgbClr val="000000"/>
                </a:solidFill>
                <a:latin typeface="Comic Sans MS"/>
                <a:cs typeface="Comic Sans MS"/>
              </a:rPr>
              <a:t>TH</a:t>
            </a:r>
            <a:endParaRPr sz="315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30"/>
              </a:spcBef>
            </a:pPr>
            <a:r>
              <a:rPr sz="3150" b="0" spc="15" dirty="0">
                <a:solidFill>
                  <a:srgbClr val="000000"/>
                </a:solidFill>
                <a:latin typeface="Comic Sans MS"/>
                <a:cs typeface="Comic Sans MS"/>
              </a:rPr>
              <a:t>5%</a:t>
            </a:r>
            <a:r>
              <a:rPr sz="3150" b="0" spc="-3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3150" b="0" spc="10" dirty="0">
                <a:solidFill>
                  <a:srgbClr val="000000"/>
                </a:solidFill>
                <a:latin typeface="Comic Sans MS"/>
                <a:cs typeface="Comic Sans MS"/>
              </a:rPr>
              <a:t>-</a:t>
            </a:r>
            <a:r>
              <a:rPr sz="3150" b="0" spc="-5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3150" b="0" spc="10" dirty="0">
                <a:solidFill>
                  <a:srgbClr val="000000"/>
                </a:solidFill>
                <a:latin typeface="Comic Sans MS"/>
                <a:cs typeface="Comic Sans MS"/>
              </a:rPr>
              <a:t>10%</a:t>
            </a:r>
            <a:endParaRPr sz="3150">
              <a:latin typeface="Comic Sans MS"/>
              <a:cs typeface="Comic Sans MS"/>
            </a:endParaRPr>
          </a:p>
        </p:txBody>
      </p:sp>
      <p:grpSp>
        <p:nvGrpSpPr>
          <p:cNvPr id="98" name="object 98"/>
          <p:cNvGrpSpPr/>
          <p:nvPr/>
        </p:nvGrpSpPr>
        <p:grpSpPr>
          <a:xfrm>
            <a:off x="5915278" y="785494"/>
            <a:ext cx="2574290" cy="1026160"/>
            <a:chOff x="5915278" y="785494"/>
            <a:chExt cx="2574290" cy="1026160"/>
          </a:xfrm>
        </p:grpSpPr>
        <p:sp>
          <p:nvSpPr>
            <p:cNvPr id="99" name="object 99"/>
            <p:cNvSpPr/>
            <p:nvPr/>
          </p:nvSpPr>
          <p:spPr>
            <a:xfrm>
              <a:off x="5929883" y="800099"/>
              <a:ext cx="2545080" cy="996950"/>
            </a:xfrm>
            <a:custGeom>
              <a:avLst/>
              <a:gdLst/>
              <a:ahLst/>
              <a:cxnLst/>
              <a:rect l="l" t="t" r="r" b="b"/>
              <a:pathLst>
                <a:path w="2545079" h="996950">
                  <a:moveTo>
                    <a:pt x="2545080" y="996696"/>
                  </a:moveTo>
                  <a:lnTo>
                    <a:pt x="2545080" y="0"/>
                  </a:lnTo>
                  <a:lnTo>
                    <a:pt x="0" y="0"/>
                  </a:lnTo>
                  <a:lnTo>
                    <a:pt x="0" y="996696"/>
                  </a:lnTo>
                  <a:lnTo>
                    <a:pt x="2545080" y="996696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929883" y="800099"/>
              <a:ext cx="2545080" cy="996950"/>
            </a:xfrm>
            <a:custGeom>
              <a:avLst/>
              <a:gdLst/>
              <a:ahLst/>
              <a:cxnLst/>
              <a:rect l="l" t="t" r="r" b="b"/>
              <a:pathLst>
                <a:path w="2545079" h="996950">
                  <a:moveTo>
                    <a:pt x="0" y="0"/>
                  </a:moveTo>
                  <a:lnTo>
                    <a:pt x="0" y="996696"/>
                  </a:lnTo>
                  <a:lnTo>
                    <a:pt x="2545080" y="996696"/>
                  </a:lnTo>
                  <a:lnTo>
                    <a:pt x="2545080" y="0"/>
                  </a:lnTo>
                  <a:lnTo>
                    <a:pt x="0" y="0"/>
                  </a:lnTo>
                  <a:close/>
                </a:path>
              </a:pathLst>
            </a:custGeom>
            <a:ln w="29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1" name="object 101"/>
          <p:cNvSpPr txBox="1"/>
          <p:nvPr/>
        </p:nvSpPr>
        <p:spPr>
          <a:xfrm>
            <a:off x="6164045" y="763775"/>
            <a:ext cx="2083435" cy="9912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10"/>
              </a:spcBef>
            </a:pPr>
            <a:r>
              <a:rPr sz="3150" spc="20" dirty="0">
                <a:latin typeface="Comic Sans MS"/>
                <a:cs typeface="Comic Sans MS"/>
              </a:rPr>
              <a:t>59N</a:t>
            </a:r>
            <a:endParaRPr sz="315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30"/>
              </a:spcBef>
            </a:pPr>
            <a:r>
              <a:rPr sz="3150" spc="20" dirty="0">
                <a:latin typeface="Comic Sans MS"/>
                <a:cs typeface="Comic Sans MS"/>
              </a:rPr>
              <a:t>95%</a:t>
            </a:r>
            <a:r>
              <a:rPr sz="3150" spc="-40" dirty="0">
                <a:latin typeface="Comic Sans MS"/>
                <a:cs typeface="Comic Sans MS"/>
              </a:rPr>
              <a:t> </a:t>
            </a:r>
            <a:r>
              <a:rPr sz="3150" spc="10" dirty="0">
                <a:latin typeface="Comic Sans MS"/>
                <a:cs typeface="Comic Sans MS"/>
              </a:rPr>
              <a:t>-</a:t>
            </a:r>
            <a:r>
              <a:rPr sz="3150" spc="-55" dirty="0">
                <a:latin typeface="Comic Sans MS"/>
                <a:cs typeface="Comic Sans MS"/>
              </a:rPr>
              <a:t> </a:t>
            </a:r>
            <a:r>
              <a:rPr sz="3150" spc="25" dirty="0">
                <a:latin typeface="Comic Sans MS"/>
                <a:cs typeface="Comic Sans MS"/>
              </a:rPr>
              <a:t>90%</a:t>
            </a:r>
            <a:endParaRPr sz="3150">
              <a:latin typeface="Comic Sans MS"/>
              <a:cs typeface="Comic Sans MS"/>
            </a:endParaRPr>
          </a:p>
        </p:txBody>
      </p:sp>
      <p:grpSp>
        <p:nvGrpSpPr>
          <p:cNvPr id="102" name="object 102"/>
          <p:cNvGrpSpPr/>
          <p:nvPr/>
        </p:nvGrpSpPr>
        <p:grpSpPr>
          <a:xfrm>
            <a:off x="5017947" y="1265097"/>
            <a:ext cx="916940" cy="2117725"/>
            <a:chOff x="5017947" y="1265097"/>
            <a:chExt cx="916940" cy="2117725"/>
          </a:xfrm>
        </p:grpSpPr>
        <p:sp>
          <p:nvSpPr>
            <p:cNvPr id="103" name="object 103"/>
            <p:cNvSpPr/>
            <p:nvPr/>
          </p:nvSpPr>
          <p:spPr>
            <a:xfrm>
              <a:off x="5042153" y="1289303"/>
              <a:ext cx="868044" cy="1993900"/>
            </a:xfrm>
            <a:custGeom>
              <a:avLst/>
              <a:gdLst/>
              <a:ahLst/>
              <a:cxnLst/>
              <a:rect l="l" t="t" r="r" b="b"/>
              <a:pathLst>
                <a:path w="868045" h="1993900">
                  <a:moveTo>
                    <a:pt x="867917" y="0"/>
                  </a:moveTo>
                  <a:lnTo>
                    <a:pt x="0" y="1993391"/>
                  </a:lnTo>
                </a:path>
              </a:pathLst>
            </a:custGeom>
            <a:ln w="48412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279135" y="3166871"/>
              <a:ext cx="0" cy="215900"/>
            </a:xfrm>
            <a:custGeom>
              <a:avLst/>
              <a:gdLst/>
              <a:ahLst/>
              <a:cxnLst/>
              <a:rect l="l" t="t" r="r" b="b"/>
              <a:pathLst>
                <a:path h="215900">
                  <a:moveTo>
                    <a:pt x="0" y="215646"/>
                  </a:moveTo>
                  <a:lnTo>
                    <a:pt x="0" y="0"/>
                  </a:lnTo>
                </a:path>
              </a:pathLst>
            </a:custGeom>
            <a:ln w="298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5" name="object 105"/>
          <p:cNvGrpSpPr/>
          <p:nvPr/>
        </p:nvGrpSpPr>
        <p:grpSpPr>
          <a:xfrm>
            <a:off x="4796338" y="2747320"/>
            <a:ext cx="799465" cy="2526665"/>
            <a:chOff x="4796338" y="2747320"/>
            <a:chExt cx="799465" cy="2526665"/>
          </a:xfrm>
        </p:grpSpPr>
        <p:sp>
          <p:nvSpPr>
            <p:cNvPr id="106" name="object 106"/>
            <p:cNvSpPr/>
            <p:nvPr/>
          </p:nvSpPr>
          <p:spPr>
            <a:xfrm>
              <a:off x="5199887" y="4217669"/>
              <a:ext cx="79375" cy="143510"/>
            </a:xfrm>
            <a:custGeom>
              <a:avLst/>
              <a:gdLst/>
              <a:ahLst/>
              <a:cxnLst/>
              <a:rect l="l" t="t" r="r" b="b"/>
              <a:pathLst>
                <a:path w="79375" h="143510">
                  <a:moveTo>
                    <a:pt x="0" y="143255"/>
                  </a:moveTo>
                  <a:lnTo>
                    <a:pt x="79248" y="143255"/>
                  </a:lnTo>
                  <a:lnTo>
                    <a:pt x="79248" y="0"/>
                  </a:lnTo>
                </a:path>
              </a:pathLst>
            </a:custGeom>
            <a:ln w="298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279135" y="3867149"/>
              <a:ext cx="0" cy="215900"/>
            </a:xfrm>
            <a:custGeom>
              <a:avLst/>
              <a:gdLst/>
              <a:ahLst/>
              <a:cxnLst/>
              <a:rect l="l" t="t" r="r" b="b"/>
              <a:pathLst>
                <a:path h="215900">
                  <a:moveTo>
                    <a:pt x="0" y="215645"/>
                  </a:moveTo>
                  <a:lnTo>
                    <a:pt x="0" y="0"/>
                  </a:lnTo>
                </a:path>
              </a:pathLst>
            </a:custGeom>
            <a:ln w="298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279135" y="3516629"/>
              <a:ext cx="0" cy="215900"/>
            </a:xfrm>
            <a:custGeom>
              <a:avLst/>
              <a:gdLst/>
              <a:ahLst/>
              <a:cxnLst/>
              <a:rect l="l" t="t" r="r" b="b"/>
              <a:pathLst>
                <a:path h="215900">
                  <a:moveTo>
                    <a:pt x="0" y="215646"/>
                  </a:moveTo>
                  <a:lnTo>
                    <a:pt x="0" y="0"/>
                  </a:lnTo>
                </a:path>
              </a:pathLst>
            </a:custGeom>
            <a:ln w="298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279135" y="2816351"/>
              <a:ext cx="0" cy="215900"/>
            </a:xfrm>
            <a:custGeom>
              <a:avLst/>
              <a:gdLst/>
              <a:ahLst/>
              <a:cxnLst/>
              <a:rect l="l" t="t" r="r" b="b"/>
              <a:pathLst>
                <a:path h="215900">
                  <a:moveTo>
                    <a:pt x="0" y="215646"/>
                  </a:moveTo>
                  <a:lnTo>
                    <a:pt x="0" y="0"/>
                  </a:lnTo>
                </a:path>
              </a:pathLst>
            </a:custGeom>
            <a:ln w="298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950713" y="2762249"/>
              <a:ext cx="239395" cy="0"/>
            </a:xfrm>
            <a:custGeom>
              <a:avLst/>
              <a:gdLst/>
              <a:ahLst/>
              <a:cxnLst/>
              <a:rect l="l" t="t" r="r" b="b"/>
              <a:pathLst>
                <a:path w="239395">
                  <a:moveTo>
                    <a:pt x="239267" y="0"/>
                  </a:moveTo>
                  <a:lnTo>
                    <a:pt x="0" y="0"/>
                  </a:lnTo>
                </a:path>
              </a:pathLst>
            </a:custGeom>
            <a:ln w="298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811267" y="2771393"/>
              <a:ext cx="0" cy="215900"/>
            </a:xfrm>
            <a:custGeom>
              <a:avLst/>
              <a:gdLst/>
              <a:ahLst/>
              <a:cxnLst/>
              <a:rect l="l" t="t" r="r" b="b"/>
              <a:pathLst>
                <a:path h="215900">
                  <a:moveTo>
                    <a:pt x="0" y="0"/>
                  </a:moveTo>
                  <a:lnTo>
                    <a:pt x="0" y="215646"/>
                  </a:lnTo>
                </a:path>
              </a:pathLst>
            </a:custGeom>
            <a:ln w="298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811267" y="3121913"/>
              <a:ext cx="0" cy="215900"/>
            </a:xfrm>
            <a:custGeom>
              <a:avLst/>
              <a:gdLst/>
              <a:ahLst/>
              <a:cxnLst/>
              <a:rect l="l" t="t" r="r" b="b"/>
              <a:pathLst>
                <a:path h="215900">
                  <a:moveTo>
                    <a:pt x="0" y="0"/>
                  </a:moveTo>
                  <a:lnTo>
                    <a:pt x="0" y="215646"/>
                  </a:lnTo>
                </a:path>
              </a:pathLst>
            </a:custGeom>
            <a:ln w="298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811267" y="3471670"/>
              <a:ext cx="0" cy="215900"/>
            </a:xfrm>
            <a:custGeom>
              <a:avLst/>
              <a:gdLst/>
              <a:ahLst/>
              <a:cxnLst/>
              <a:rect l="l" t="t" r="r" b="b"/>
              <a:pathLst>
                <a:path h="215900">
                  <a:moveTo>
                    <a:pt x="0" y="0"/>
                  </a:moveTo>
                  <a:lnTo>
                    <a:pt x="0" y="215646"/>
                  </a:lnTo>
                </a:path>
              </a:pathLst>
            </a:custGeom>
            <a:ln w="298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811267" y="3822191"/>
              <a:ext cx="0" cy="215900"/>
            </a:xfrm>
            <a:custGeom>
              <a:avLst/>
              <a:gdLst/>
              <a:ahLst/>
              <a:cxnLst/>
              <a:rect l="l" t="t" r="r" b="b"/>
              <a:pathLst>
                <a:path h="215900">
                  <a:moveTo>
                    <a:pt x="0" y="0"/>
                  </a:moveTo>
                  <a:lnTo>
                    <a:pt x="0" y="215646"/>
                  </a:lnTo>
                </a:path>
              </a:pathLst>
            </a:custGeom>
            <a:ln w="298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811267" y="4360925"/>
              <a:ext cx="239395" cy="0"/>
            </a:xfrm>
            <a:custGeom>
              <a:avLst/>
              <a:gdLst/>
              <a:ahLst/>
              <a:cxnLst/>
              <a:rect l="l" t="t" r="r" b="b"/>
              <a:pathLst>
                <a:path w="239395">
                  <a:moveTo>
                    <a:pt x="0" y="0"/>
                  </a:moveTo>
                  <a:lnTo>
                    <a:pt x="239268" y="0"/>
                  </a:lnTo>
                </a:path>
              </a:pathLst>
            </a:custGeom>
            <a:ln w="298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811267" y="4172711"/>
              <a:ext cx="0" cy="188595"/>
            </a:xfrm>
            <a:custGeom>
              <a:avLst/>
              <a:gdLst/>
              <a:ahLst/>
              <a:cxnLst/>
              <a:rect l="l" t="t" r="r" b="b"/>
              <a:pathLst>
                <a:path h="188595">
                  <a:moveTo>
                    <a:pt x="0" y="0"/>
                  </a:moveTo>
                  <a:lnTo>
                    <a:pt x="0" y="188214"/>
                  </a:lnTo>
                </a:path>
              </a:pathLst>
            </a:custGeom>
            <a:ln w="2985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211317" y="4360925"/>
              <a:ext cx="384175" cy="913130"/>
            </a:xfrm>
            <a:custGeom>
              <a:avLst/>
              <a:gdLst/>
              <a:ahLst/>
              <a:cxnLst/>
              <a:rect l="l" t="t" r="r" b="b"/>
              <a:pathLst>
                <a:path w="384175" h="913129">
                  <a:moveTo>
                    <a:pt x="312056" y="685076"/>
                  </a:moveTo>
                  <a:lnTo>
                    <a:pt x="71627" y="0"/>
                  </a:lnTo>
                  <a:lnTo>
                    <a:pt x="0" y="25907"/>
                  </a:lnTo>
                  <a:lnTo>
                    <a:pt x="239743" y="710373"/>
                  </a:lnTo>
                  <a:lnTo>
                    <a:pt x="312056" y="685076"/>
                  </a:lnTo>
                  <a:close/>
                </a:path>
                <a:path w="384175" h="913129">
                  <a:moveTo>
                    <a:pt x="324611" y="886983"/>
                  </a:moveTo>
                  <a:lnTo>
                    <a:pt x="324611" y="720851"/>
                  </a:lnTo>
                  <a:lnTo>
                    <a:pt x="252221" y="745998"/>
                  </a:lnTo>
                  <a:lnTo>
                    <a:pt x="239743" y="710373"/>
                  </a:lnTo>
                  <a:lnTo>
                    <a:pt x="168401" y="735330"/>
                  </a:lnTo>
                  <a:lnTo>
                    <a:pt x="324611" y="886983"/>
                  </a:lnTo>
                  <a:close/>
                </a:path>
                <a:path w="384175" h="913129">
                  <a:moveTo>
                    <a:pt x="324611" y="720851"/>
                  </a:moveTo>
                  <a:lnTo>
                    <a:pt x="312056" y="685076"/>
                  </a:lnTo>
                  <a:lnTo>
                    <a:pt x="239743" y="710373"/>
                  </a:lnTo>
                  <a:lnTo>
                    <a:pt x="252221" y="745998"/>
                  </a:lnTo>
                  <a:lnTo>
                    <a:pt x="324611" y="720851"/>
                  </a:lnTo>
                  <a:close/>
                </a:path>
                <a:path w="384175" h="913129">
                  <a:moveTo>
                    <a:pt x="384048" y="659892"/>
                  </a:moveTo>
                  <a:lnTo>
                    <a:pt x="312056" y="685076"/>
                  </a:lnTo>
                  <a:lnTo>
                    <a:pt x="324611" y="720851"/>
                  </a:lnTo>
                  <a:lnTo>
                    <a:pt x="324611" y="886983"/>
                  </a:lnTo>
                  <a:lnTo>
                    <a:pt x="351281" y="912875"/>
                  </a:lnTo>
                  <a:lnTo>
                    <a:pt x="384048" y="65989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8" name="object 118"/>
          <p:cNvSpPr txBox="1"/>
          <p:nvPr/>
        </p:nvSpPr>
        <p:spPr>
          <a:xfrm>
            <a:off x="4842509" y="5273801"/>
            <a:ext cx="1934845" cy="1138555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45"/>
              </a:spcBef>
            </a:pPr>
            <a:r>
              <a:rPr sz="2400" b="1" dirty="0">
                <a:latin typeface="Comic Sans MS"/>
                <a:cs typeface="Comic Sans MS"/>
              </a:rPr>
              <a:t>TRASLAPE</a:t>
            </a:r>
            <a:endParaRPr sz="2400">
              <a:latin typeface="Comic Sans MS"/>
              <a:cs typeface="Comic Sans MS"/>
            </a:endParaRPr>
          </a:p>
          <a:p>
            <a:pPr marL="90805">
              <a:lnSpc>
                <a:spcPct val="100000"/>
              </a:lnSpc>
              <a:spcBef>
                <a:spcPts val="2039"/>
              </a:spcBef>
            </a:pPr>
            <a:r>
              <a:rPr sz="2400" b="1" spc="-5" dirty="0">
                <a:latin typeface="Comic Sans MS"/>
                <a:cs typeface="Comic Sans MS"/>
              </a:rPr>
              <a:t>10%</a:t>
            </a:r>
            <a:r>
              <a:rPr sz="2400" b="1" spc="-55" dirty="0">
                <a:latin typeface="Comic Sans MS"/>
                <a:cs typeface="Comic Sans MS"/>
              </a:rPr>
              <a:t> </a:t>
            </a:r>
            <a:r>
              <a:rPr sz="2400" b="1" dirty="0">
                <a:latin typeface="Comic Sans MS"/>
                <a:cs typeface="Comic Sans MS"/>
              </a:rPr>
              <a:t>-</a:t>
            </a:r>
            <a:r>
              <a:rPr sz="2400" b="1" spc="-60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30%</a:t>
            </a:r>
            <a:endParaRPr sz="2400">
              <a:latin typeface="Comic Sans MS"/>
              <a:cs typeface="Comic Sans MS"/>
            </a:endParaRPr>
          </a:p>
        </p:txBody>
      </p:sp>
      <p:grpSp>
        <p:nvGrpSpPr>
          <p:cNvPr id="119" name="object 119"/>
          <p:cNvGrpSpPr/>
          <p:nvPr/>
        </p:nvGrpSpPr>
        <p:grpSpPr>
          <a:xfrm>
            <a:off x="4813553" y="5245607"/>
            <a:ext cx="1992630" cy="1195705"/>
            <a:chOff x="4813553" y="5245607"/>
            <a:chExt cx="1992630" cy="1195705"/>
          </a:xfrm>
        </p:grpSpPr>
        <p:sp>
          <p:nvSpPr>
            <p:cNvPr id="120" name="object 120"/>
            <p:cNvSpPr/>
            <p:nvPr/>
          </p:nvSpPr>
          <p:spPr>
            <a:xfrm>
              <a:off x="4842509" y="5273801"/>
              <a:ext cx="1934845" cy="1138555"/>
            </a:xfrm>
            <a:custGeom>
              <a:avLst/>
              <a:gdLst/>
              <a:ahLst/>
              <a:cxnLst/>
              <a:rect l="l" t="t" r="r" b="b"/>
              <a:pathLst>
                <a:path w="1934845" h="1138554">
                  <a:moveTo>
                    <a:pt x="1934718" y="1138428"/>
                  </a:moveTo>
                  <a:lnTo>
                    <a:pt x="1934718" y="0"/>
                  </a:lnTo>
                  <a:lnTo>
                    <a:pt x="0" y="0"/>
                  </a:lnTo>
                  <a:lnTo>
                    <a:pt x="0" y="1138428"/>
                  </a:lnTo>
                  <a:lnTo>
                    <a:pt x="1934718" y="1138428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813553" y="5245607"/>
              <a:ext cx="1992630" cy="1195705"/>
            </a:xfrm>
            <a:custGeom>
              <a:avLst/>
              <a:gdLst/>
              <a:ahLst/>
              <a:cxnLst/>
              <a:rect l="l" t="t" r="r" b="b"/>
              <a:pathLst>
                <a:path w="1992629" h="1195704">
                  <a:moveTo>
                    <a:pt x="1992629" y="1195578"/>
                  </a:moveTo>
                  <a:lnTo>
                    <a:pt x="1992629" y="0"/>
                  </a:lnTo>
                  <a:lnTo>
                    <a:pt x="0" y="0"/>
                  </a:lnTo>
                  <a:lnTo>
                    <a:pt x="0" y="1195578"/>
                  </a:lnTo>
                  <a:lnTo>
                    <a:pt x="28956" y="1195578"/>
                  </a:lnTo>
                  <a:lnTo>
                    <a:pt x="28956" y="57150"/>
                  </a:lnTo>
                  <a:lnTo>
                    <a:pt x="57150" y="28194"/>
                  </a:lnTo>
                  <a:lnTo>
                    <a:pt x="57150" y="57150"/>
                  </a:lnTo>
                  <a:lnTo>
                    <a:pt x="1935479" y="57150"/>
                  </a:lnTo>
                  <a:lnTo>
                    <a:pt x="1935479" y="28193"/>
                  </a:lnTo>
                  <a:lnTo>
                    <a:pt x="1963674" y="57150"/>
                  </a:lnTo>
                  <a:lnTo>
                    <a:pt x="1963674" y="1195578"/>
                  </a:lnTo>
                  <a:lnTo>
                    <a:pt x="1992629" y="1195578"/>
                  </a:lnTo>
                  <a:close/>
                </a:path>
                <a:path w="1992629" h="1195704">
                  <a:moveTo>
                    <a:pt x="57150" y="57150"/>
                  </a:moveTo>
                  <a:lnTo>
                    <a:pt x="57150" y="28194"/>
                  </a:lnTo>
                  <a:lnTo>
                    <a:pt x="28956" y="57150"/>
                  </a:lnTo>
                  <a:lnTo>
                    <a:pt x="57150" y="57150"/>
                  </a:lnTo>
                  <a:close/>
                </a:path>
                <a:path w="1992629" h="1195704">
                  <a:moveTo>
                    <a:pt x="57150" y="1138428"/>
                  </a:moveTo>
                  <a:lnTo>
                    <a:pt x="57150" y="57150"/>
                  </a:lnTo>
                  <a:lnTo>
                    <a:pt x="28956" y="57150"/>
                  </a:lnTo>
                  <a:lnTo>
                    <a:pt x="28956" y="1138428"/>
                  </a:lnTo>
                  <a:lnTo>
                    <a:pt x="57150" y="1138428"/>
                  </a:lnTo>
                  <a:close/>
                </a:path>
                <a:path w="1992629" h="1195704">
                  <a:moveTo>
                    <a:pt x="1963674" y="1138428"/>
                  </a:moveTo>
                  <a:lnTo>
                    <a:pt x="28956" y="1138428"/>
                  </a:lnTo>
                  <a:lnTo>
                    <a:pt x="57150" y="1166622"/>
                  </a:lnTo>
                  <a:lnTo>
                    <a:pt x="57150" y="1195578"/>
                  </a:lnTo>
                  <a:lnTo>
                    <a:pt x="1935479" y="1195578"/>
                  </a:lnTo>
                  <a:lnTo>
                    <a:pt x="1935479" y="1166622"/>
                  </a:lnTo>
                  <a:lnTo>
                    <a:pt x="1963674" y="1138428"/>
                  </a:lnTo>
                  <a:close/>
                </a:path>
                <a:path w="1992629" h="1195704">
                  <a:moveTo>
                    <a:pt x="57150" y="1195578"/>
                  </a:moveTo>
                  <a:lnTo>
                    <a:pt x="57150" y="1166622"/>
                  </a:lnTo>
                  <a:lnTo>
                    <a:pt x="28956" y="1138428"/>
                  </a:lnTo>
                  <a:lnTo>
                    <a:pt x="28956" y="1195578"/>
                  </a:lnTo>
                  <a:lnTo>
                    <a:pt x="57150" y="1195578"/>
                  </a:lnTo>
                  <a:close/>
                </a:path>
                <a:path w="1992629" h="1195704">
                  <a:moveTo>
                    <a:pt x="1963674" y="57150"/>
                  </a:moveTo>
                  <a:lnTo>
                    <a:pt x="1935479" y="28193"/>
                  </a:lnTo>
                  <a:lnTo>
                    <a:pt x="1935479" y="57150"/>
                  </a:lnTo>
                  <a:lnTo>
                    <a:pt x="1963674" y="57150"/>
                  </a:lnTo>
                  <a:close/>
                </a:path>
                <a:path w="1992629" h="1195704">
                  <a:moveTo>
                    <a:pt x="1963674" y="1138428"/>
                  </a:moveTo>
                  <a:lnTo>
                    <a:pt x="1963674" y="57150"/>
                  </a:lnTo>
                  <a:lnTo>
                    <a:pt x="1935479" y="57150"/>
                  </a:lnTo>
                  <a:lnTo>
                    <a:pt x="1935479" y="1138428"/>
                  </a:lnTo>
                  <a:lnTo>
                    <a:pt x="1963674" y="1138428"/>
                  </a:lnTo>
                  <a:close/>
                </a:path>
                <a:path w="1992629" h="1195704">
                  <a:moveTo>
                    <a:pt x="1963674" y="1195578"/>
                  </a:moveTo>
                  <a:lnTo>
                    <a:pt x="1963674" y="1138428"/>
                  </a:lnTo>
                  <a:lnTo>
                    <a:pt x="1935479" y="1166622"/>
                  </a:lnTo>
                  <a:lnTo>
                    <a:pt x="1935479" y="1195578"/>
                  </a:lnTo>
                  <a:lnTo>
                    <a:pt x="1963674" y="11955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4933" y="3033521"/>
            <a:ext cx="678180" cy="255270"/>
          </a:xfrm>
          <a:custGeom>
            <a:avLst/>
            <a:gdLst/>
            <a:ahLst/>
            <a:cxnLst/>
            <a:rect l="l" t="t" r="r" b="b"/>
            <a:pathLst>
              <a:path w="678180" h="255270">
                <a:moveTo>
                  <a:pt x="0" y="0"/>
                </a:moveTo>
                <a:lnTo>
                  <a:pt x="0" y="169164"/>
                </a:lnTo>
                <a:lnTo>
                  <a:pt x="11133" y="210771"/>
                </a:lnTo>
                <a:lnTo>
                  <a:pt x="36068" y="239324"/>
                </a:lnTo>
                <a:lnTo>
                  <a:pt x="69342" y="253503"/>
                </a:lnTo>
                <a:lnTo>
                  <a:pt x="105494" y="251987"/>
                </a:lnTo>
                <a:lnTo>
                  <a:pt x="139065" y="233458"/>
                </a:lnTo>
                <a:lnTo>
                  <a:pt x="164592" y="196596"/>
                </a:lnTo>
                <a:lnTo>
                  <a:pt x="169164" y="169164"/>
                </a:lnTo>
                <a:lnTo>
                  <a:pt x="173735" y="196596"/>
                </a:lnTo>
                <a:lnTo>
                  <a:pt x="185166" y="218694"/>
                </a:lnTo>
                <a:lnTo>
                  <a:pt x="203454" y="236982"/>
                </a:lnTo>
                <a:lnTo>
                  <a:pt x="227838" y="250698"/>
                </a:lnTo>
                <a:lnTo>
                  <a:pt x="252984" y="255270"/>
                </a:lnTo>
                <a:lnTo>
                  <a:pt x="280416" y="250698"/>
                </a:lnTo>
                <a:lnTo>
                  <a:pt x="302514" y="236982"/>
                </a:lnTo>
                <a:lnTo>
                  <a:pt x="323088" y="218694"/>
                </a:lnTo>
                <a:lnTo>
                  <a:pt x="334518" y="196595"/>
                </a:lnTo>
                <a:lnTo>
                  <a:pt x="339090" y="169164"/>
                </a:lnTo>
                <a:lnTo>
                  <a:pt x="343662" y="196595"/>
                </a:lnTo>
                <a:lnTo>
                  <a:pt x="368615" y="234132"/>
                </a:lnTo>
                <a:lnTo>
                  <a:pt x="403736" y="252668"/>
                </a:lnTo>
                <a:lnTo>
                  <a:pt x="442382" y="252436"/>
                </a:lnTo>
                <a:lnTo>
                  <a:pt x="477911" y="233668"/>
                </a:lnTo>
                <a:lnTo>
                  <a:pt x="503681" y="196595"/>
                </a:lnTo>
                <a:lnTo>
                  <a:pt x="508254" y="169164"/>
                </a:lnTo>
                <a:lnTo>
                  <a:pt x="512826" y="196595"/>
                </a:lnTo>
                <a:lnTo>
                  <a:pt x="536497" y="233154"/>
                </a:lnTo>
                <a:lnTo>
                  <a:pt x="569888" y="251471"/>
                </a:lnTo>
                <a:lnTo>
                  <a:pt x="606875" y="252888"/>
                </a:lnTo>
                <a:lnTo>
                  <a:pt x="641335" y="238748"/>
                </a:lnTo>
                <a:lnTo>
                  <a:pt x="667145" y="210393"/>
                </a:lnTo>
                <a:lnTo>
                  <a:pt x="678180" y="169164"/>
                </a:lnTo>
                <a:lnTo>
                  <a:pt x="67818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14933" y="3457955"/>
            <a:ext cx="678180" cy="252729"/>
          </a:xfrm>
          <a:custGeom>
            <a:avLst/>
            <a:gdLst/>
            <a:ahLst/>
            <a:cxnLst/>
            <a:rect l="l" t="t" r="r" b="b"/>
            <a:pathLst>
              <a:path w="678180" h="252729">
                <a:moveTo>
                  <a:pt x="0" y="252221"/>
                </a:moveTo>
                <a:lnTo>
                  <a:pt x="0" y="83057"/>
                </a:lnTo>
                <a:lnTo>
                  <a:pt x="16001" y="33527"/>
                </a:lnTo>
                <a:lnTo>
                  <a:pt x="58673" y="2285"/>
                </a:lnTo>
                <a:lnTo>
                  <a:pt x="83057" y="0"/>
                </a:lnTo>
                <a:lnTo>
                  <a:pt x="110489" y="2285"/>
                </a:lnTo>
                <a:lnTo>
                  <a:pt x="133349" y="15239"/>
                </a:lnTo>
                <a:lnTo>
                  <a:pt x="153161" y="33527"/>
                </a:lnTo>
                <a:lnTo>
                  <a:pt x="164592" y="56387"/>
                </a:lnTo>
                <a:lnTo>
                  <a:pt x="169164" y="83057"/>
                </a:lnTo>
                <a:lnTo>
                  <a:pt x="173735" y="56387"/>
                </a:lnTo>
                <a:lnTo>
                  <a:pt x="185165" y="33527"/>
                </a:lnTo>
                <a:lnTo>
                  <a:pt x="203454" y="15239"/>
                </a:lnTo>
                <a:lnTo>
                  <a:pt x="227838" y="2285"/>
                </a:lnTo>
                <a:lnTo>
                  <a:pt x="252984" y="0"/>
                </a:lnTo>
                <a:lnTo>
                  <a:pt x="280416" y="2285"/>
                </a:lnTo>
                <a:lnTo>
                  <a:pt x="302514" y="15239"/>
                </a:lnTo>
                <a:lnTo>
                  <a:pt x="323088" y="33527"/>
                </a:lnTo>
                <a:lnTo>
                  <a:pt x="334518" y="56387"/>
                </a:lnTo>
                <a:lnTo>
                  <a:pt x="339090" y="83057"/>
                </a:lnTo>
                <a:lnTo>
                  <a:pt x="343662" y="56387"/>
                </a:lnTo>
                <a:lnTo>
                  <a:pt x="354329" y="33527"/>
                </a:lnTo>
                <a:lnTo>
                  <a:pt x="372618" y="15239"/>
                </a:lnTo>
                <a:lnTo>
                  <a:pt x="397764" y="2285"/>
                </a:lnTo>
                <a:lnTo>
                  <a:pt x="422148" y="0"/>
                </a:lnTo>
                <a:lnTo>
                  <a:pt x="449580" y="2285"/>
                </a:lnTo>
                <a:lnTo>
                  <a:pt x="472440" y="15239"/>
                </a:lnTo>
                <a:lnTo>
                  <a:pt x="492251" y="33527"/>
                </a:lnTo>
                <a:lnTo>
                  <a:pt x="503681" y="56387"/>
                </a:lnTo>
                <a:lnTo>
                  <a:pt x="508254" y="83057"/>
                </a:lnTo>
                <a:lnTo>
                  <a:pt x="512826" y="56387"/>
                </a:lnTo>
                <a:lnTo>
                  <a:pt x="524256" y="33527"/>
                </a:lnTo>
                <a:lnTo>
                  <a:pt x="542544" y="15239"/>
                </a:lnTo>
                <a:lnTo>
                  <a:pt x="566928" y="2285"/>
                </a:lnTo>
                <a:lnTo>
                  <a:pt x="592074" y="0"/>
                </a:lnTo>
                <a:lnTo>
                  <a:pt x="618744" y="2285"/>
                </a:lnTo>
                <a:lnTo>
                  <a:pt x="641604" y="15239"/>
                </a:lnTo>
                <a:lnTo>
                  <a:pt x="662178" y="33527"/>
                </a:lnTo>
                <a:lnTo>
                  <a:pt x="673607" y="56387"/>
                </a:lnTo>
                <a:lnTo>
                  <a:pt x="678180" y="83057"/>
                </a:lnTo>
                <a:lnTo>
                  <a:pt x="678180" y="252221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48193" y="2695194"/>
            <a:ext cx="255270" cy="676910"/>
          </a:xfrm>
          <a:custGeom>
            <a:avLst/>
            <a:gdLst/>
            <a:ahLst/>
            <a:cxnLst/>
            <a:rect l="l" t="t" r="r" b="b"/>
            <a:pathLst>
              <a:path w="255270" h="676910">
                <a:moveTo>
                  <a:pt x="255270" y="0"/>
                </a:moveTo>
                <a:lnTo>
                  <a:pt x="85344" y="0"/>
                </a:lnTo>
                <a:lnTo>
                  <a:pt x="35814" y="16001"/>
                </a:lnTo>
                <a:lnTo>
                  <a:pt x="4571" y="58674"/>
                </a:lnTo>
                <a:lnTo>
                  <a:pt x="0" y="86106"/>
                </a:lnTo>
                <a:lnTo>
                  <a:pt x="4571" y="110490"/>
                </a:lnTo>
                <a:lnTo>
                  <a:pt x="15240" y="135635"/>
                </a:lnTo>
                <a:lnTo>
                  <a:pt x="35814" y="153924"/>
                </a:lnTo>
                <a:lnTo>
                  <a:pt x="58674" y="164592"/>
                </a:lnTo>
                <a:lnTo>
                  <a:pt x="85344" y="169164"/>
                </a:lnTo>
                <a:lnTo>
                  <a:pt x="58674" y="173735"/>
                </a:lnTo>
                <a:lnTo>
                  <a:pt x="35814" y="185166"/>
                </a:lnTo>
                <a:lnTo>
                  <a:pt x="15240" y="203454"/>
                </a:lnTo>
                <a:lnTo>
                  <a:pt x="4571" y="227838"/>
                </a:lnTo>
                <a:lnTo>
                  <a:pt x="0" y="255270"/>
                </a:lnTo>
                <a:lnTo>
                  <a:pt x="4571" y="279654"/>
                </a:lnTo>
                <a:lnTo>
                  <a:pt x="15240" y="304800"/>
                </a:lnTo>
                <a:lnTo>
                  <a:pt x="35814" y="323088"/>
                </a:lnTo>
                <a:lnTo>
                  <a:pt x="58674" y="333756"/>
                </a:lnTo>
                <a:lnTo>
                  <a:pt x="85344" y="338328"/>
                </a:lnTo>
                <a:lnTo>
                  <a:pt x="58674" y="342900"/>
                </a:lnTo>
                <a:lnTo>
                  <a:pt x="35814" y="354329"/>
                </a:lnTo>
                <a:lnTo>
                  <a:pt x="15240" y="372618"/>
                </a:lnTo>
                <a:lnTo>
                  <a:pt x="4571" y="397001"/>
                </a:lnTo>
                <a:lnTo>
                  <a:pt x="0" y="424434"/>
                </a:lnTo>
                <a:lnTo>
                  <a:pt x="4571" y="448818"/>
                </a:lnTo>
                <a:lnTo>
                  <a:pt x="15240" y="473964"/>
                </a:lnTo>
                <a:lnTo>
                  <a:pt x="35814" y="491490"/>
                </a:lnTo>
                <a:lnTo>
                  <a:pt x="58674" y="502920"/>
                </a:lnTo>
                <a:lnTo>
                  <a:pt x="85344" y="507492"/>
                </a:lnTo>
                <a:lnTo>
                  <a:pt x="58674" y="512064"/>
                </a:lnTo>
                <a:lnTo>
                  <a:pt x="35814" y="523494"/>
                </a:lnTo>
                <a:lnTo>
                  <a:pt x="15240" y="541782"/>
                </a:lnTo>
                <a:lnTo>
                  <a:pt x="4571" y="566166"/>
                </a:lnTo>
                <a:lnTo>
                  <a:pt x="0" y="593598"/>
                </a:lnTo>
                <a:lnTo>
                  <a:pt x="4571" y="617982"/>
                </a:lnTo>
                <a:lnTo>
                  <a:pt x="15240" y="643128"/>
                </a:lnTo>
                <a:lnTo>
                  <a:pt x="35814" y="660654"/>
                </a:lnTo>
                <a:lnTo>
                  <a:pt x="58674" y="672084"/>
                </a:lnTo>
                <a:lnTo>
                  <a:pt x="85344" y="676656"/>
                </a:lnTo>
                <a:lnTo>
                  <a:pt x="255270" y="676656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225283" y="2695194"/>
            <a:ext cx="253365" cy="676910"/>
          </a:xfrm>
          <a:custGeom>
            <a:avLst/>
            <a:gdLst/>
            <a:ahLst/>
            <a:cxnLst/>
            <a:rect l="l" t="t" r="r" b="b"/>
            <a:pathLst>
              <a:path w="253365" h="676910">
                <a:moveTo>
                  <a:pt x="0" y="0"/>
                </a:moveTo>
                <a:lnTo>
                  <a:pt x="169164" y="0"/>
                </a:lnTo>
                <a:lnTo>
                  <a:pt x="215690" y="13983"/>
                </a:lnTo>
                <a:lnTo>
                  <a:pt x="244325" y="46753"/>
                </a:lnTo>
                <a:lnTo>
                  <a:pt x="252335" y="90055"/>
                </a:lnTo>
                <a:lnTo>
                  <a:pt x="236982" y="135635"/>
                </a:lnTo>
                <a:lnTo>
                  <a:pt x="219456" y="153923"/>
                </a:lnTo>
                <a:lnTo>
                  <a:pt x="194310" y="164592"/>
                </a:lnTo>
                <a:lnTo>
                  <a:pt x="169164" y="169164"/>
                </a:lnTo>
                <a:lnTo>
                  <a:pt x="194310" y="173735"/>
                </a:lnTo>
                <a:lnTo>
                  <a:pt x="219456" y="185165"/>
                </a:lnTo>
                <a:lnTo>
                  <a:pt x="236982" y="203454"/>
                </a:lnTo>
                <a:lnTo>
                  <a:pt x="248411" y="227838"/>
                </a:lnTo>
                <a:lnTo>
                  <a:pt x="252984" y="255270"/>
                </a:lnTo>
                <a:lnTo>
                  <a:pt x="248411" y="279654"/>
                </a:lnTo>
                <a:lnTo>
                  <a:pt x="236982" y="304800"/>
                </a:lnTo>
                <a:lnTo>
                  <a:pt x="219456" y="323088"/>
                </a:lnTo>
                <a:lnTo>
                  <a:pt x="194310" y="333756"/>
                </a:lnTo>
                <a:lnTo>
                  <a:pt x="169164" y="338328"/>
                </a:lnTo>
                <a:lnTo>
                  <a:pt x="194310" y="342900"/>
                </a:lnTo>
                <a:lnTo>
                  <a:pt x="219456" y="354329"/>
                </a:lnTo>
                <a:lnTo>
                  <a:pt x="236982" y="372618"/>
                </a:lnTo>
                <a:lnTo>
                  <a:pt x="248412" y="397001"/>
                </a:lnTo>
                <a:lnTo>
                  <a:pt x="252984" y="424434"/>
                </a:lnTo>
                <a:lnTo>
                  <a:pt x="248412" y="448818"/>
                </a:lnTo>
                <a:lnTo>
                  <a:pt x="236982" y="473964"/>
                </a:lnTo>
                <a:lnTo>
                  <a:pt x="219456" y="491490"/>
                </a:lnTo>
                <a:lnTo>
                  <a:pt x="194310" y="502920"/>
                </a:lnTo>
                <a:lnTo>
                  <a:pt x="169164" y="507492"/>
                </a:lnTo>
                <a:lnTo>
                  <a:pt x="194310" y="512064"/>
                </a:lnTo>
                <a:lnTo>
                  <a:pt x="229010" y="532214"/>
                </a:lnTo>
                <a:lnTo>
                  <a:pt x="248287" y="564472"/>
                </a:lnTo>
                <a:lnTo>
                  <a:pt x="252041" y="601942"/>
                </a:lnTo>
                <a:lnTo>
                  <a:pt x="240171" y="637726"/>
                </a:lnTo>
                <a:lnTo>
                  <a:pt x="212578" y="664929"/>
                </a:lnTo>
                <a:lnTo>
                  <a:pt x="169164" y="676656"/>
                </a:lnTo>
                <a:lnTo>
                  <a:pt x="0" y="676656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13326" y="3245358"/>
            <a:ext cx="339090" cy="83820"/>
          </a:xfrm>
          <a:custGeom>
            <a:avLst/>
            <a:gdLst/>
            <a:ahLst/>
            <a:cxnLst/>
            <a:rect l="l" t="t" r="r" b="b"/>
            <a:pathLst>
              <a:path w="339089" h="83820">
                <a:moveTo>
                  <a:pt x="0" y="0"/>
                </a:moveTo>
                <a:lnTo>
                  <a:pt x="16001" y="50292"/>
                </a:lnTo>
                <a:lnTo>
                  <a:pt x="58674" y="79248"/>
                </a:lnTo>
                <a:lnTo>
                  <a:pt x="83820" y="83820"/>
                </a:lnTo>
                <a:lnTo>
                  <a:pt x="110489" y="79248"/>
                </a:lnTo>
                <a:lnTo>
                  <a:pt x="133350" y="67817"/>
                </a:lnTo>
                <a:lnTo>
                  <a:pt x="153924" y="50292"/>
                </a:lnTo>
                <a:lnTo>
                  <a:pt x="164592" y="25145"/>
                </a:lnTo>
                <a:lnTo>
                  <a:pt x="169164" y="0"/>
                </a:lnTo>
                <a:lnTo>
                  <a:pt x="173735" y="25145"/>
                </a:lnTo>
                <a:lnTo>
                  <a:pt x="185166" y="50292"/>
                </a:lnTo>
                <a:lnTo>
                  <a:pt x="203454" y="67817"/>
                </a:lnTo>
                <a:lnTo>
                  <a:pt x="227838" y="79248"/>
                </a:lnTo>
                <a:lnTo>
                  <a:pt x="252984" y="83820"/>
                </a:lnTo>
                <a:lnTo>
                  <a:pt x="280416" y="79248"/>
                </a:lnTo>
                <a:lnTo>
                  <a:pt x="302514" y="67817"/>
                </a:lnTo>
                <a:lnTo>
                  <a:pt x="323088" y="50292"/>
                </a:lnTo>
                <a:lnTo>
                  <a:pt x="334518" y="25145"/>
                </a:lnTo>
                <a:lnTo>
                  <a:pt x="33909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13326" y="3414521"/>
            <a:ext cx="339090" cy="83820"/>
          </a:xfrm>
          <a:custGeom>
            <a:avLst/>
            <a:gdLst/>
            <a:ahLst/>
            <a:cxnLst/>
            <a:rect l="l" t="t" r="r" b="b"/>
            <a:pathLst>
              <a:path w="339089" h="83820">
                <a:moveTo>
                  <a:pt x="0" y="83820"/>
                </a:moveTo>
                <a:lnTo>
                  <a:pt x="16001" y="34290"/>
                </a:lnTo>
                <a:lnTo>
                  <a:pt x="58674" y="4571"/>
                </a:lnTo>
                <a:lnTo>
                  <a:pt x="83820" y="0"/>
                </a:lnTo>
                <a:lnTo>
                  <a:pt x="110489" y="4571"/>
                </a:lnTo>
                <a:lnTo>
                  <a:pt x="133350" y="16002"/>
                </a:lnTo>
                <a:lnTo>
                  <a:pt x="153924" y="34290"/>
                </a:lnTo>
                <a:lnTo>
                  <a:pt x="164592" y="58674"/>
                </a:lnTo>
                <a:lnTo>
                  <a:pt x="169164" y="83820"/>
                </a:lnTo>
                <a:lnTo>
                  <a:pt x="173735" y="58674"/>
                </a:lnTo>
                <a:lnTo>
                  <a:pt x="185166" y="34290"/>
                </a:lnTo>
                <a:lnTo>
                  <a:pt x="203454" y="16002"/>
                </a:lnTo>
                <a:lnTo>
                  <a:pt x="227838" y="4571"/>
                </a:lnTo>
                <a:lnTo>
                  <a:pt x="252984" y="0"/>
                </a:lnTo>
                <a:lnTo>
                  <a:pt x="280416" y="4571"/>
                </a:lnTo>
                <a:lnTo>
                  <a:pt x="302514" y="16002"/>
                </a:lnTo>
                <a:lnTo>
                  <a:pt x="323088" y="34290"/>
                </a:lnTo>
                <a:lnTo>
                  <a:pt x="334518" y="58674"/>
                </a:lnTo>
                <a:lnTo>
                  <a:pt x="339090" y="8382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82490" y="3033521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82490" y="3498341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211836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715261" y="2963506"/>
            <a:ext cx="508634" cy="97790"/>
            <a:chOff x="1715261" y="2963506"/>
            <a:chExt cx="508634" cy="97790"/>
          </a:xfrm>
        </p:grpSpPr>
        <p:sp>
          <p:nvSpPr>
            <p:cNvPr id="11" name="object 11"/>
            <p:cNvSpPr/>
            <p:nvPr/>
          </p:nvSpPr>
          <p:spPr>
            <a:xfrm>
              <a:off x="1801367" y="2970275"/>
              <a:ext cx="339090" cy="83820"/>
            </a:xfrm>
            <a:custGeom>
              <a:avLst/>
              <a:gdLst/>
              <a:ahLst/>
              <a:cxnLst/>
              <a:rect l="l" t="t" r="r" b="b"/>
              <a:pathLst>
                <a:path w="339089" h="83819">
                  <a:moveTo>
                    <a:pt x="339089" y="83820"/>
                  </a:moveTo>
                  <a:lnTo>
                    <a:pt x="334517" y="58674"/>
                  </a:lnTo>
                  <a:lnTo>
                    <a:pt x="315527" y="29398"/>
                  </a:lnTo>
                  <a:lnTo>
                    <a:pt x="291912" y="9348"/>
                  </a:lnTo>
                  <a:lnTo>
                    <a:pt x="262930" y="436"/>
                  </a:lnTo>
                  <a:lnTo>
                    <a:pt x="227838" y="4571"/>
                  </a:lnTo>
                  <a:lnTo>
                    <a:pt x="203454" y="16002"/>
                  </a:lnTo>
                  <a:lnTo>
                    <a:pt x="185165" y="36576"/>
                  </a:lnTo>
                  <a:lnTo>
                    <a:pt x="173735" y="58674"/>
                  </a:lnTo>
                  <a:lnTo>
                    <a:pt x="169163" y="83820"/>
                  </a:lnTo>
                  <a:lnTo>
                    <a:pt x="164591" y="58674"/>
                  </a:lnTo>
                  <a:lnTo>
                    <a:pt x="153923" y="34290"/>
                  </a:lnTo>
                  <a:lnTo>
                    <a:pt x="133349" y="16002"/>
                  </a:lnTo>
                  <a:lnTo>
                    <a:pt x="110489" y="4571"/>
                  </a:lnTo>
                  <a:lnTo>
                    <a:pt x="83819" y="0"/>
                  </a:lnTo>
                  <a:lnTo>
                    <a:pt x="58673" y="4571"/>
                  </a:lnTo>
                  <a:lnTo>
                    <a:pt x="33527" y="16002"/>
                  </a:lnTo>
                  <a:lnTo>
                    <a:pt x="16001" y="34290"/>
                  </a:lnTo>
                  <a:lnTo>
                    <a:pt x="2285" y="58674"/>
                  </a:lnTo>
                  <a:lnTo>
                    <a:pt x="0" y="8382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15261" y="3033521"/>
              <a:ext cx="508634" cy="0"/>
            </a:xfrm>
            <a:custGeom>
              <a:avLst/>
              <a:gdLst/>
              <a:ahLst/>
              <a:cxnLst/>
              <a:rect l="l" t="t" r="r" b="b"/>
              <a:pathLst>
                <a:path w="508635">
                  <a:moveTo>
                    <a:pt x="0" y="0"/>
                  </a:moveTo>
                  <a:lnTo>
                    <a:pt x="50825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784098" y="3980688"/>
            <a:ext cx="339090" cy="135890"/>
          </a:xfrm>
          <a:custGeom>
            <a:avLst/>
            <a:gdLst/>
            <a:ahLst/>
            <a:cxnLst/>
            <a:rect l="l" t="t" r="r" b="b"/>
            <a:pathLst>
              <a:path w="339090" h="135889">
                <a:moveTo>
                  <a:pt x="0" y="67818"/>
                </a:moveTo>
                <a:lnTo>
                  <a:pt x="27431" y="0"/>
                </a:lnTo>
                <a:lnTo>
                  <a:pt x="83820" y="135636"/>
                </a:lnTo>
                <a:lnTo>
                  <a:pt x="140207" y="0"/>
                </a:lnTo>
                <a:lnTo>
                  <a:pt x="196596" y="135636"/>
                </a:lnTo>
                <a:lnTo>
                  <a:pt x="252984" y="0"/>
                </a:lnTo>
                <a:lnTo>
                  <a:pt x="310134" y="135636"/>
                </a:lnTo>
                <a:lnTo>
                  <a:pt x="339090" y="67818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99148" y="2864358"/>
            <a:ext cx="346075" cy="338455"/>
            <a:chOff x="99148" y="2864358"/>
            <a:chExt cx="346075" cy="338455"/>
          </a:xfrm>
        </p:grpSpPr>
        <p:sp>
          <p:nvSpPr>
            <p:cNvPr id="15" name="object 15"/>
            <p:cNvSpPr/>
            <p:nvPr/>
          </p:nvSpPr>
          <p:spPr>
            <a:xfrm>
              <a:off x="105917" y="2977133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30">
                  <a:moveTo>
                    <a:pt x="0" y="0"/>
                  </a:moveTo>
                  <a:lnTo>
                    <a:pt x="0" y="11277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63068" y="2920745"/>
              <a:ext cx="0" cy="226060"/>
            </a:xfrm>
            <a:custGeom>
              <a:avLst/>
              <a:gdLst/>
              <a:ahLst/>
              <a:cxnLst/>
              <a:rect l="l" t="t" r="r" b="b"/>
              <a:pathLst>
                <a:path h="226060">
                  <a:moveTo>
                    <a:pt x="0" y="0"/>
                  </a:moveTo>
                  <a:lnTo>
                    <a:pt x="0" y="225551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19455" y="2864358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5">
                  <a:moveTo>
                    <a:pt x="0" y="0"/>
                  </a:moveTo>
                  <a:lnTo>
                    <a:pt x="0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19456" y="3033521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59">
                  <a:moveTo>
                    <a:pt x="225551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99148" y="3541014"/>
            <a:ext cx="346075" cy="338455"/>
            <a:chOff x="99148" y="3541014"/>
            <a:chExt cx="346075" cy="338455"/>
          </a:xfrm>
        </p:grpSpPr>
        <p:sp>
          <p:nvSpPr>
            <p:cNvPr id="20" name="object 20"/>
            <p:cNvSpPr/>
            <p:nvPr/>
          </p:nvSpPr>
          <p:spPr>
            <a:xfrm>
              <a:off x="105917" y="3653790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0"/>
                  </a:moveTo>
                  <a:lnTo>
                    <a:pt x="0" y="11277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3068" y="3597401"/>
              <a:ext cx="0" cy="226060"/>
            </a:xfrm>
            <a:custGeom>
              <a:avLst/>
              <a:gdLst/>
              <a:ahLst/>
              <a:cxnLst/>
              <a:rect l="l" t="t" r="r" b="b"/>
              <a:pathLst>
                <a:path h="226060">
                  <a:moveTo>
                    <a:pt x="0" y="0"/>
                  </a:moveTo>
                  <a:lnTo>
                    <a:pt x="0" y="225551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19455" y="3541014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4">
                  <a:moveTo>
                    <a:pt x="0" y="0"/>
                  </a:moveTo>
                  <a:lnTo>
                    <a:pt x="0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19456" y="3710177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59">
                  <a:moveTo>
                    <a:pt x="225551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445008" y="3033522"/>
            <a:ext cx="170180" cy="0"/>
          </a:xfrm>
          <a:custGeom>
            <a:avLst/>
            <a:gdLst/>
            <a:ahLst/>
            <a:cxnLst/>
            <a:rect l="l" t="t" r="r" b="b"/>
            <a:pathLst>
              <a:path w="170179">
                <a:moveTo>
                  <a:pt x="0" y="0"/>
                </a:moveTo>
                <a:lnTo>
                  <a:pt x="169926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45008" y="3710178"/>
            <a:ext cx="170180" cy="1141095"/>
          </a:xfrm>
          <a:custGeom>
            <a:avLst/>
            <a:gdLst/>
            <a:ahLst/>
            <a:cxnLst/>
            <a:rect l="l" t="t" r="r" b="b"/>
            <a:pathLst>
              <a:path w="170179" h="1141095">
                <a:moveTo>
                  <a:pt x="0" y="0"/>
                </a:moveTo>
                <a:lnTo>
                  <a:pt x="169926" y="0"/>
                </a:lnTo>
                <a:lnTo>
                  <a:pt x="169926" y="1140714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1123188" y="3710178"/>
            <a:ext cx="177165" cy="1141095"/>
            <a:chOff x="1123188" y="3710178"/>
            <a:chExt cx="177165" cy="1141095"/>
          </a:xfrm>
        </p:grpSpPr>
        <p:sp>
          <p:nvSpPr>
            <p:cNvPr id="27" name="object 27"/>
            <p:cNvSpPr/>
            <p:nvPr/>
          </p:nvSpPr>
          <p:spPr>
            <a:xfrm>
              <a:off x="1293113" y="3710178"/>
              <a:ext cx="0" cy="1141095"/>
            </a:xfrm>
            <a:custGeom>
              <a:avLst/>
              <a:gdLst/>
              <a:ahLst/>
              <a:cxnLst/>
              <a:rect l="l" t="t" r="r" b="b"/>
              <a:pathLst>
                <a:path h="1141095">
                  <a:moveTo>
                    <a:pt x="0" y="0"/>
                  </a:moveTo>
                  <a:lnTo>
                    <a:pt x="0" y="1140714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23188" y="4048506"/>
              <a:ext cx="170180" cy="0"/>
            </a:xfrm>
            <a:custGeom>
              <a:avLst/>
              <a:gdLst/>
              <a:ahLst/>
              <a:cxnLst/>
              <a:rect l="l" t="t" r="r" b="b"/>
              <a:pathLst>
                <a:path w="170180">
                  <a:moveTo>
                    <a:pt x="0" y="0"/>
                  </a:moveTo>
                  <a:lnTo>
                    <a:pt x="169926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614933" y="4048505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5">
                <a:moveTo>
                  <a:pt x="169164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93113" y="3033522"/>
            <a:ext cx="422275" cy="0"/>
          </a:xfrm>
          <a:custGeom>
            <a:avLst/>
            <a:gdLst/>
            <a:ahLst/>
            <a:cxnLst/>
            <a:rect l="l" t="t" r="r" b="b"/>
            <a:pathLst>
              <a:path w="422275">
                <a:moveTo>
                  <a:pt x="0" y="0"/>
                </a:moveTo>
                <a:lnTo>
                  <a:pt x="422148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2223516" y="2774727"/>
            <a:ext cx="2924810" cy="518795"/>
            <a:chOff x="2223516" y="2774727"/>
            <a:chExt cx="2924810" cy="518795"/>
          </a:xfrm>
        </p:grpSpPr>
        <p:sp>
          <p:nvSpPr>
            <p:cNvPr id="32" name="object 32"/>
            <p:cNvSpPr/>
            <p:nvPr/>
          </p:nvSpPr>
          <p:spPr>
            <a:xfrm>
              <a:off x="2223516" y="3033521"/>
              <a:ext cx="256540" cy="0"/>
            </a:xfrm>
            <a:custGeom>
              <a:avLst/>
              <a:gdLst/>
              <a:ahLst/>
              <a:cxnLst/>
              <a:rect l="l" t="t" r="r" b="b"/>
              <a:pathLst>
                <a:path w="256539">
                  <a:moveTo>
                    <a:pt x="0" y="0"/>
                  </a:moveTo>
                  <a:lnTo>
                    <a:pt x="256032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479548" y="2864358"/>
              <a:ext cx="83185" cy="338455"/>
            </a:xfrm>
            <a:custGeom>
              <a:avLst/>
              <a:gdLst/>
              <a:ahLst/>
              <a:cxnLst/>
              <a:rect l="l" t="t" r="r" b="b"/>
              <a:pathLst>
                <a:path w="83185" h="338455">
                  <a:moveTo>
                    <a:pt x="83057" y="0"/>
                  </a:moveTo>
                  <a:lnTo>
                    <a:pt x="0" y="0"/>
                  </a:lnTo>
                  <a:lnTo>
                    <a:pt x="0" y="338328"/>
                  </a:lnTo>
                  <a:lnTo>
                    <a:pt x="83057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519934" y="2907791"/>
              <a:ext cx="43180" cy="252729"/>
            </a:xfrm>
            <a:custGeom>
              <a:avLst/>
              <a:gdLst/>
              <a:ahLst/>
              <a:cxnLst/>
              <a:rect l="l" t="t" r="r" b="b"/>
              <a:pathLst>
                <a:path w="43180" h="252730">
                  <a:moveTo>
                    <a:pt x="42672" y="0"/>
                  </a:moveTo>
                  <a:lnTo>
                    <a:pt x="0" y="0"/>
                  </a:lnTo>
                  <a:lnTo>
                    <a:pt x="0" y="252222"/>
                  </a:lnTo>
                  <a:lnTo>
                    <a:pt x="42672" y="252222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519934" y="3033521"/>
              <a:ext cx="637540" cy="0"/>
            </a:xfrm>
            <a:custGeom>
              <a:avLst/>
              <a:gdLst/>
              <a:ahLst/>
              <a:cxnLst/>
              <a:rect l="l" t="t" r="r" b="b"/>
              <a:pathLst>
                <a:path w="637539">
                  <a:moveTo>
                    <a:pt x="0" y="0"/>
                  </a:moveTo>
                  <a:lnTo>
                    <a:pt x="637032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87801" y="2970275"/>
              <a:ext cx="339090" cy="83820"/>
            </a:xfrm>
            <a:custGeom>
              <a:avLst/>
              <a:gdLst/>
              <a:ahLst/>
              <a:cxnLst/>
              <a:rect l="l" t="t" r="r" b="b"/>
              <a:pathLst>
                <a:path w="339089" h="83819">
                  <a:moveTo>
                    <a:pt x="339089" y="83820"/>
                  </a:moveTo>
                  <a:lnTo>
                    <a:pt x="334517" y="58674"/>
                  </a:lnTo>
                  <a:lnTo>
                    <a:pt x="315527" y="29398"/>
                  </a:lnTo>
                  <a:lnTo>
                    <a:pt x="291912" y="9348"/>
                  </a:lnTo>
                  <a:lnTo>
                    <a:pt x="262930" y="436"/>
                  </a:lnTo>
                  <a:lnTo>
                    <a:pt x="227838" y="4571"/>
                  </a:lnTo>
                  <a:lnTo>
                    <a:pt x="203454" y="16002"/>
                  </a:lnTo>
                  <a:lnTo>
                    <a:pt x="185165" y="36576"/>
                  </a:lnTo>
                  <a:lnTo>
                    <a:pt x="173735" y="58674"/>
                  </a:lnTo>
                  <a:lnTo>
                    <a:pt x="169163" y="83820"/>
                  </a:lnTo>
                  <a:lnTo>
                    <a:pt x="164591" y="58674"/>
                  </a:lnTo>
                  <a:lnTo>
                    <a:pt x="153923" y="34290"/>
                  </a:lnTo>
                  <a:lnTo>
                    <a:pt x="133349" y="16002"/>
                  </a:lnTo>
                  <a:lnTo>
                    <a:pt x="110489" y="4571"/>
                  </a:lnTo>
                  <a:lnTo>
                    <a:pt x="83819" y="0"/>
                  </a:lnTo>
                  <a:lnTo>
                    <a:pt x="58673" y="4571"/>
                  </a:lnTo>
                  <a:lnTo>
                    <a:pt x="33527" y="16002"/>
                  </a:lnTo>
                  <a:lnTo>
                    <a:pt x="16001" y="34290"/>
                  </a:lnTo>
                  <a:lnTo>
                    <a:pt x="2285" y="58674"/>
                  </a:lnTo>
                  <a:lnTo>
                    <a:pt x="0" y="8382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901695" y="3033521"/>
              <a:ext cx="509270" cy="0"/>
            </a:xfrm>
            <a:custGeom>
              <a:avLst/>
              <a:gdLst/>
              <a:ahLst/>
              <a:cxnLst/>
              <a:rect l="l" t="t" r="r" b="b"/>
              <a:pathLst>
                <a:path w="509270">
                  <a:moveTo>
                    <a:pt x="0" y="0"/>
                  </a:moveTo>
                  <a:lnTo>
                    <a:pt x="509016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240786" y="2781496"/>
              <a:ext cx="933450" cy="505459"/>
            </a:xfrm>
            <a:custGeom>
              <a:avLst/>
              <a:gdLst/>
              <a:ahLst/>
              <a:cxnLst/>
              <a:rect l="l" t="t" r="r" b="b"/>
              <a:pathLst>
                <a:path w="933450" h="505460">
                  <a:moveTo>
                    <a:pt x="425195" y="252025"/>
                  </a:moveTo>
                  <a:lnTo>
                    <a:pt x="429767" y="299269"/>
                  </a:lnTo>
                  <a:lnTo>
                    <a:pt x="440435" y="344989"/>
                  </a:lnTo>
                  <a:lnTo>
                    <a:pt x="463295" y="385375"/>
                  </a:lnTo>
                  <a:lnTo>
                    <a:pt x="490727" y="423475"/>
                  </a:lnTo>
                  <a:lnTo>
                    <a:pt x="524255" y="455479"/>
                  </a:lnTo>
                  <a:lnTo>
                    <a:pt x="565403" y="479863"/>
                  </a:lnTo>
                  <a:lnTo>
                    <a:pt x="611089" y="496688"/>
                  </a:lnTo>
                  <a:lnTo>
                    <a:pt x="655943" y="505146"/>
                  </a:lnTo>
                  <a:lnTo>
                    <a:pt x="700508" y="505192"/>
                  </a:lnTo>
                  <a:lnTo>
                    <a:pt x="745331" y="496779"/>
                  </a:lnTo>
                  <a:lnTo>
                    <a:pt x="790955" y="479863"/>
                  </a:lnTo>
                  <a:lnTo>
                    <a:pt x="832104" y="455479"/>
                  </a:lnTo>
                  <a:lnTo>
                    <a:pt x="865632" y="423475"/>
                  </a:lnTo>
                  <a:lnTo>
                    <a:pt x="895350" y="385375"/>
                  </a:lnTo>
                  <a:lnTo>
                    <a:pt x="916702" y="341509"/>
                  </a:lnTo>
                  <a:lnTo>
                    <a:pt x="929342" y="296271"/>
                  </a:lnTo>
                  <a:lnTo>
                    <a:pt x="933377" y="250549"/>
                  </a:lnTo>
                  <a:lnTo>
                    <a:pt x="928916" y="205231"/>
                  </a:lnTo>
                  <a:lnTo>
                    <a:pt x="916066" y="161204"/>
                  </a:lnTo>
                  <a:lnTo>
                    <a:pt x="894935" y="119356"/>
                  </a:lnTo>
                  <a:lnTo>
                    <a:pt x="865632" y="80575"/>
                  </a:lnTo>
                  <a:lnTo>
                    <a:pt x="832104" y="49333"/>
                  </a:lnTo>
                  <a:lnTo>
                    <a:pt x="790955" y="24187"/>
                  </a:lnTo>
                  <a:lnTo>
                    <a:pt x="746729" y="8002"/>
                  </a:lnTo>
                  <a:lnTo>
                    <a:pt x="700675" y="0"/>
                  </a:lnTo>
                  <a:lnTo>
                    <a:pt x="654157" y="118"/>
                  </a:lnTo>
                  <a:lnTo>
                    <a:pt x="608538" y="8296"/>
                  </a:lnTo>
                  <a:lnTo>
                    <a:pt x="565185" y="24472"/>
                  </a:lnTo>
                  <a:lnTo>
                    <a:pt x="525460" y="48586"/>
                  </a:lnTo>
                  <a:lnTo>
                    <a:pt x="490727" y="80575"/>
                  </a:lnTo>
                  <a:lnTo>
                    <a:pt x="463295" y="119437"/>
                  </a:lnTo>
                  <a:lnTo>
                    <a:pt x="440435" y="159823"/>
                  </a:lnTo>
                  <a:lnTo>
                    <a:pt x="429767" y="204781"/>
                  </a:lnTo>
                  <a:lnTo>
                    <a:pt x="425195" y="252025"/>
                  </a:lnTo>
                  <a:lnTo>
                    <a:pt x="0" y="252025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174235" y="3033521"/>
              <a:ext cx="422909" cy="0"/>
            </a:xfrm>
            <a:custGeom>
              <a:avLst/>
              <a:gdLst/>
              <a:ahLst/>
              <a:cxnLst/>
              <a:rect l="l" t="t" r="r" b="b"/>
              <a:pathLst>
                <a:path w="422910">
                  <a:moveTo>
                    <a:pt x="0" y="0"/>
                  </a:moveTo>
                  <a:lnTo>
                    <a:pt x="422909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715511" y="2918459"/>
              <a:ext cx="407034" cy="229870"/>
            </a:xfrm>
            <a:custGeom>
              <a:avLst/>
              <a:gdLst/>
              <a:ahLst/>
              <a:cxnLst/>
              <a:rect l="l" t="t" r="r" b="b"/>
              <a:pathLst>
                <a:path w="407035" h="229869">
                  <a:moveTo>
                    <a:pt x="0" y="115062"/>
                  </a:moveTo>
                  <a:lnTo>
                    <a:pt x="9143" y="58674"/>
                  </a:lnTo>
                  <a:lnTo>
                    <a:pt x="47243" y="16002"/>
                  </a:lnTo>
                  <a:lnTo>
                    <a:pt x="101346" y="0"/>
                  </a:lnTo>
                  <a:lnTo>
                    <a:pt x="131064" y="4572"/>
                  </a:lnTo>
                  <a:lnTo>
                    <a:pt x="156210" y="16002"/>
                  </a:lnTo>
                  <a:lnTo>
                    <a:pt x="178307" y="36576"/>
                  </a:lnTo>
                  <a:lnTo>
                    <a:pt x="194310" y="58674"/>
                  </a:lnTo>
                  <a:lnTo>
                    <a:pt x="203454" y="86106"/>
                  </a:lnTo>
                  <a:lnTo>
                    <a:pt x="203454" y="144780"/>
                  </a:lnTo>
                  <a:lnTo>
                    <a:pt x="212598" y="171450"/>
                  </a:lnTo>
                  <a:lnTo>
                    <a:pt x="228600" y="194310"/>
                  </a:lnTo>
                  <a:lnTo>
                    <a:pt x="261665" y="219771"/>
                  </a:lnTo>
                  <a:lnTo>
                    <a:pt x="299204" y="229748"/>
                  </a:lnTo>
                  <a:lnTo>
                    <a:pt x="337126" y="224708"/>
                  </a:lnTo>
                  <a:lnTo>
                    <a:pt x="371342" y="205119"/>
                  </a:lnTo>
                  <a:lnTo>
                    <a:pt x="397764" y="171450"/>
                  </a:lnTo>
                  <a:lnTo>
                    <a:pt x="406908" y="144780"/>
                  </a:lnTo>
                  <a:lnTo>
                    <a:pt x="406908" y="115062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258055" y="3033521"/>
              <a:ext cx="890269" cy="0"/>
            </a:xfrm>
            <a:custGeom>
              <a:avLst/>
              <a:gdLst/>
              <a:ahLst/>
              <a:cxnLst/>
              <a:rect l="l" t="t" r="r" b="b"/>
              <a:pathLst>
                <a:path w="890270">
                  <a:moveTo>
                    <a:pt x="0" y="0"/>
                  </a:moveTo>
                  <a:lnTo>
                    <a:pt x="890016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/>
          <p:nvPr/>
        </p:nvSpPr>
        <p:spPr>
          <a:xfrm>
            <a:off x="7733538" y="3033521"/>
            <a:ext cx="466090" cy="0"/>
          </a:xfrm>
          <a:custGeom>
            <a:avLst/>
            <a:gdLst/>
            <a:ahLst/>
            <a:cxnLst/>
            <a:rect l="l" t="t" r="r" b="b"/>
            <a:pathLst>
              <a:path w="466090">
                <a:moveTo>
                  <a:pt x="0" y="0"/>
                </a:moveTo>
                <a:lnTo>
                  <a:pt x="465581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8622030" y="2526030"/>
            <a:ext cx="474980" cy="1015365"/>
            <a:chOff x="8622030" y="2526030"/>
            <a:chExt cx="474980" cy="1015365"/>
          </a:xfrm>
        </p:grpSpPr>
        <p:sp>
          <p:nvSpPr>
            <p:cNvPr id="44" name="object 44"/>
            <p:cNvSpPr/>
            <p:nvPr/>
          </p:nvSpPr>
          <p:spPr>
            <a:xfrm>
              <a:off x="8622030" y="3033521"/>
              <a:ext cx="467995" cy="0"/>
            </a:xfrm>
            <a:custGeom>
              <a:avLst/>
              <a:gdLst/>
              <a:ahLst/>
              <a:cxnLst/>
              <a:rect l="l" t="t" r="r" b="b"/>
              <a:pathLst>
                <a:path w="467995">
                  <a:moveTo>
                    <a:pt x="0" y="0"/>
                  </a:moveTo>
                  <a:lnTo>
                    <a:pt x="467868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9089897" y="2526030"/>
              <a:ext cx="0" cy="1015365"/>
            </a:xfrm>
            <a:custGeom>
              <a:avLst/>
              <a:gdLst/>
              <a:ahLst/>
              <a:cxnLst/>
              <a:rect l="l" t="t" r="r" b="b"/>
              <a:pathLst>
                <a:path h="1015364">
                  <a:moveTo>
                    <a:pt x="0" y="0"/>
                  </a:moveTo>
                  <a:lnTo>
                    <a:pt x="0" y="1014984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/>
          <p:nvPr/>
        </p:nvSpPr>
        <p:spPr>
          <a:xfrm>
            <a:off x="1970531" y="3033521"/>
            <a:ext cx="0" cy="338455"/>
          </a:xfrm>
          <a:custGeom>
            <a:avLst/>
            <a:gdLst/>
            <a:ahLst/>
            <a:cxnLst/>
            <a:rect l="l" t="t" r="r" b="b"/>
            <a:pathLst>
              <a:path h="338454">
                <a:moveTo>
                  <a:pt x="0" y="0"/>
                </a:moveTo>
                <a:lnTo>
                  <a:pt x="0" y="338328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156965" y="3033521"/>
            <a:ext cx="0" cy="338455"/>
          </a:xfrm>
          <a:custGeom>
            <a:avLst/>
            <a:gdLst/>
            <a:ahLst/>
            <a:cxnLst/>
            <a:rect l="l" t="t" r="r" b="b"/>
            <a:pathLst>
              <a:path h="338454">
                <a:moveTo>
                  <a:pt x="0" y="0"/>
                </a:moveTo>
                <a:lnTo>
                  <a:pt x="0" y="338328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object 4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340" y="4013334"/>
            <a:ext cx="74365" cy="70154"/>
          </a:xfrm>
          <a:prstGeom prst="rect">
            <a:avLst/>
          </a:prstGeom>
        </p:spPr>
      </p:pic>
      <p:sp>
        <p:nvSpPr>
          <p:cNvPr id="49" name="object 49"/>
          <p:cNvSpPr/>
          <p:nvPr/>
        </p:nvSpPr>
        <p:spPr>
          <a:xfrm>
            <a:off x="445008" y="3879341"/>
            <a:ext cx="109220" cy="0"/>
          </a:xfrm>
          <a:custGeom>
            <a:avLst/>
            <a:gdLst/>
            <a:ahLst/>
            <a:cxnLst/>
            <a:rect l="l" t="t" r="r" b="b"/>
            <a:pathLst>
              <a:path w="109220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21792" y="3879341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97814" y="3879341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73836" y="3879341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50620" y="3879341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54"/>
          <p:cNvGrpSpPr/>
          <p:nvPr/>
        </p:nvGrpSpPr>
        <p:grpSpPr>
          <a:xfrm>
            <a:off x="1326641" y="3730752"/>
            <a:ext cx="142875" cy="155575"/>
            <a:chOff x="1326641" y="3730752"/>
            <a:chExt cx="142875" cy="155575"/>
          </a:xfrm>
        </p:grpSpPr>
        <p:sp>
          <p:nvSpPr>
            <p:cNvPr id="55" name="object 55"/>
            <p:cNvSpPr/>
            <p:nvPr/>
          </p:nvSpPr>
          <p:spPr>
            <a:xfrm>
              <a:off x="1326641" y="3879342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4">
                  <a:moveTo>
                    <a:pt x="0" y="0"/>
                  </a:moveTo>
                  <a:lnTo>
                    <a:pt x="108204" y="0"/>
                  </a:lnTo>
                </a:path>
              </a:pathLst>
            </a:custGeom>
            <a:ln w="1353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462278" y="3730752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108204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/>
          <p:nvPr/>
        </p:nvSpPr>
        <p:spPr>
          <a:xfrm>
            <a:off x="1462278" y="3554729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462278" y="3378707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462278" y="3202685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462278" y="3026663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448562" y="2864357"/>
            <a:ext cx="13970" cy="95250"/>
          </a:xfrm>
          <a:custGeom>
            <a:avLst/>
            <a:gdLst/>
            <a:ahLst/>
            <a:cxnLst/>
            <a:rect l="l" t="t" r="r" b="b"/>
            <a:pathLst>
              <a:path w="13969" h="95250">
                <a:moveTo>
                  <a:pt x="13715" y="95250"/>
                </a:moveTo>
                <a:lnTo>
                  <a:pt x="13715" y="0"/>
                </a:ln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272540" y="2864357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108203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095756" y="2864357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108965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9734" y="2864357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108965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43712" y="2864357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108203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66928" y="2864357"/>
            <a:ext cx="109220" cy="0"/>
          </a:xfrm>
          <a:custGeom>
            <a:avLst/>
            <a:gdLst/>
            <a:ahLst/>
            <a:cxnLst/>
            <a:rect l="l" t="t" r="r" b="b"/>
            <a:pathLst>
              <a:path w="109220">
                <a:moveTo>
                  <a:pt x="108965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45008" y="2864357"/>
            <a:ext cx="54610" cy="54610"/>
          </a:xfrm>
          <a:custGeom>
            <a:avLst/>
            <a:gdLst/>
            <a:ahLst/>
            <a:cxnLst/>
            <a:rect l="l" t="t" r="r" b="b"/>
            <a:pathLst>
              <a:path w="54609" h="54610">
                <a:moveTo>
                  <a:pt x="54101" y="0"/>
                </a:moveTo>
                <a:lnTo>
                  <a:pt x="0" y="0"/>
                </a:lnTo>
                <a:lnTo>
                  <a:pt x="0" y="54101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45008" y="2986277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45008" y="3162299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45008" y="3338321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45008" y="3514344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45008" y="3689603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3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253998" y="2254042"/>
            <a:ext cx="1310005" cy="387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3980" marR="5080" indent="-81915">
              <a:lnSpc>
                <a:spcPct val="103000"/>
              </a:lnSpc>
              <a:spcBef>
                <a:spcPts val="95"/>
              </a:spcBef>
            </a:pP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Transformador</a:t>
            </a:r>
            <a:r>
              <a:rPr sz="1150" spc="-4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de </a:t>
            </a:r>
            <a:r>
              <a:rPr sz="1150" spc="-32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Aterrizamiento.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015957" y="2211288"/>
            <a:ext cx="1094105" cy="387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8425" marR="5080" indent="-86360">
              <a:lnSpc>
                <a:spcPct val="103000"/>
              </a:lnSpc>
              <a:spcBef>
                <a:spcPts val="95"/>
              </a:spcBef>
            </a:pPr>
            <a:r>
              <a:rPr sz="115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ra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n</a:t>
            </a:r>
            <a:r>
              <a:rPr sz="1150" spc="2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f</a:t>
            </a:r>
            <a:r>
              <a:rPr sz="1150" spc="5" dirty="0">
                <a:solidFill>
                  <a:srgbClr val="000080"/>
                </a:solidFill>
                <a:latin typeface="Comic Sans MS"/>
                <a:cs typeface="Comic Sans MS"/>
              </a:rPr>
              <a:t>o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150" spc="5" dirty="0">
                <a:solidFill>
                  <a:srgbClr val="000080"/>
                </a:solidFill>
                <a:latin typeface="Comic Sans MS"/>
                <a:cs typeface="Comic Sans MS"/>
              </a:rPr>
              <a:t>a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dor  de</a:t>
            </a:r>
            <a:r>
              <a:rPr sz="115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150" spc="2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150">
              <a:latin typeface="Comic Sans MS"/>
              <a:cs typeface="Comic Sans MS"/>
            </a:endParaRPr>
          </a:p>
        </p:txBody>
      </p:sp>
      <p:pic>
        <p:nvPicPr>
          <p:cNvPr id="75" name="object 7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6161" y="4013163"/>
            <a:ext cx="74427" cy="70519"/>
          </a:xfrm>
          <a:prstGeom prst="rect">
            <a:avLst/>
          </a:prstGeom>
        </p:spPr>
      </p:pic>
      <p:pic>
        <p:nvPicPr>
          <p:cNvPr id="76" name="object 7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6161" y="3675000"/>
            <a:ext cx="74427" cy="70519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44478" y="2998628"/>
            <a:ext cx="74113" cy="70549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051125" y="2998426"/>
            <a:ext cx="74142" cy="70966"/>
          </a:xfrm>
          <a:prstGeom prst="rect">
            <a:avLst/>
          </a:prstGeom>
        </p:spPr>
      </p:pic>
      <p:grpSp>
        <p:nvGrpSpPr>
          <p:cNvPr id="79" name="object 79"/>
          <p:cNvGrpSpPr/>
          <p:nvPr/>
        </p:nvGrpSpPr>
        <p:grpSpPr>
          <a:xfrm>
            <a:off x="7218515" y="3451187"/>
            <a:ext cx="854710" cy="478155"/>
            <a:chOff x="7218515" y="3451187"/>
            <a:chExt cx="854710" cy="478155"/>
          </a:xfrm>
        </p:grpSpPr>
        <p:sp>
          <p:nvSpPr>
            <p:cNvPr id="80" name="object 80"/>
            <p:cNvSpPr/>
            <p:nvPr/>
          </p:nvSpPr>
          <p:spPr>
            <a:xfrm>
              <a:off x="7225284" y="3457956"/>
              <a:ext cx="339090" cy="337820"/>
            </a:xfrm>
            <a:custGeom>
              <a:avLst/>
              <a:gdLst/>
              <a:ahLst/>
              <a:cxnLst/>
              <a:rect l="l" t="t" r="r" b="b"/>
              <a:pathLst>
                <a:path w="339090" h="337820">
                  <a:moveTo>
                    <a:pt x="339090" y="337565"/>
                  </a:moveTo>
                  <a:lnTo>
                    <a:pt x="169164" y="0"/>
                  </a:lnTo>
                  <a:lnTo>
                    <a:pt x="0" y="337565"/>
                  </a:lnTo>
                  <a:lnTo>
                    <a:pt x="339090" y="337565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7564374" y="3457956"/>
              <a:ext cx="339090" cy="169545"/>
            </a:xfrm>
            <a:custGeom>
              <a:avLst/>
              <a:gdLst/>
              <a:ahLst/>
              <a:cxnLst/>
              <a:rect l="l" t="t" r="r" b="b"/>
              <a:pathLst>
                <a:path w="339090" h="169545">
                  <a:moveTo>
                    <a:pt x="0" y="0"/>
                  </a:moveTo>
                  <a:lnTo>
                    <a:pt x="169164" y="169164"/>
                  </a:lnTo>
                  <a:lnTo>
                    <a:pt x="33909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7733538" y="3627120"/>
              <a:ext cx="0" cy="209550"/>
            </a:xfrm>
            <a:custGeom>
              <a:avLst/>
              <a:gdLst/>
              <a:ahLst/>
              <a:cxnLst/>
              <a:rect l="l" t="t" r="r" b="b"/>
              <a:pathLst>
                <a:path h="209550">
                  <a:moveTo>
                    <a:pt x="0" y="0"/>
                  </a:moveTo>
                  <a:lnTo>
                    <a:pt x="0" y="209549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7959852" y="3922014"/>
              <a:ext cx="56515" cy="0"/>
            </a:xfrm>
            <a:custGeom>
              <a:avLst/>
              <a:gdLst/>
              <a:ahLst/>
              <a:cxnLst/>
              <a:rect l="l" t="t" r="r" b="b"/>
              <a:pathLst>
                <a:path w="56515">
                  <a:moveTo>
                    <a:pt x="0" y="0"/>
                  </a:moveTo>
                  <a:lnTo>
                    <a:pt x="56388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7930134" y="389305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5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7903464" y="3865626"/>
              <a:ext cx="169545" cy="0"/>
            </a:xfrm>
            <a:custGeom>
              <a:avLst/>
              <a:gdLst/>
              <a:ahLst/>
              <a:cxnLst/>
              <a:rect l="l" t="t" r="r" b="b"/>
              <a:pathLst>
                <a:path w="169545">
                  <a:moveTo>
                    <a:pt x="0" y="0"/>
                  </a:moveTo>
                  <a:lnTo>
                    <a:pt x="16916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7986522" y="3752850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0"/>
                  </a:moveTo>
                  <a:lnTo>
                    <a:pt x="0" y="11277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7733538" y="3627120"/>
              <a:ext cx="253365" cy="125730"/>
            </a:xfrm>
            <a:custGeom>
              <a:avLst/>
              <a:gdLst/>
              <a:ahLst/>
              <a:cxnLst/>
              <a:rect l="l" t="t" r="r" b="b"/>
              <a:pathLst>
                <a:path w="253365" h="125729">
                  <a:moveTo>
                    <a:pt x="0" y="0"/>
                  </a:moveTo>
                  <a:lnTo>
                    <a:pt x="252984" y="125729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1861064" y="2746296"/>
            <a:ext cx="220979" cy="207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50" spc="25" dirty="0">
                <a:solidFill>
                  <a:srgbClr val="000080"/>
                </a:solidFill>
                <a:latin typeface="Comic Sans MS"/>
                <a:cs typeface="Comic Sans MS"/>
              </a:rPr>
              <a:t>TC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2965987" y="2746296"/>
            <a:ext cx="379095" cy="207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´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4498519" y="2746296"/>
            <a:ext cx="367665" cy="207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50" spc="25" dirty="0">
                <a:solidFill>
                  <a:srgbClr val="000080"/>
                </a:solidFill>
                <a:latin typeface="Comic Sans MS"/>
                <a:cs typeface="Comic Sans MS"/>
              </a:rPr>
              <a:t>TP</a:t>
            </a: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´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5148071" y="2864358"/>
            <a:ext cx="422909" cy="338455"/>
          </a:xfrm>
          <a:prstGeom prst="rect">
            <a:avLst/>
          </a:prstGeom>
          <a:ln w="13538">
            <a:solidFill>
              <a:srgbClr val="000000"/>
            </a:solidFill>
          </a:ln>
        </p:spPr>
        <p:txBody>
          <a:bodyPr vert="horz" wrap="square" lIns="0" tIns="67945" rIns="0" bIns="0" rtlCol="0">
            <a:spAutoFit/>
          </a:bodyPr>
          <a:lstStyle/>
          <a:p>
            <a:pPr marL="36195">
              <a:lnSpc>
                <a:spcPct val="100000"/>
              </a:lnSpc>
              <a:spcBef>
                <a:spcPts val="535"/>
              </a:spcBef>
            </a:pP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150">
              <a:latin typeface="Comic Sans MS"/>
              <a:cs typeface="Comic Sans MS"/>
            </a:endParaRPr>
          </a:p>
        </p:txBody>
      </p:sp>
      <p:grpSp>
        <p:nvGrpSpPr>
          <p:cNvPr id="92" name="object 92"/>
          <p:cNvGrpSpPr/>
          <p:nvPr/>
        </p:nvGrpSpPr>
        <p:grpSpPr>
          <a:xfrm>
            <a:off x="5570982" y="2963506"/>
            <a:ext cx="1823720" cy="408940"/>
            <a:chOff x="5570982" y="2963506"/>
            <a:chExt cx="1823720" cy="408940"/>
          </a:xfrm>
        </p:grpSpPr>
        <p:sp>
          <p:nvSpPr>
            <p:cNvPr id="93" name="object 93"/>
            <p:cNvSpPr/>
            <p:nvPr/>
          </p:nvSpPr>
          <p:spPr>
            <a:xfrm>
              <a:off x="6886193" y="3033522"/>
              <a:ext cx="508634" cy="0"/>
            </a:xfrm>
            <a:custGeom>
              <a:avLst/>
              <a:gdLst/>
              <a:ahLst/>
              <a:cxnLst/>
              <a:rect l="l" t="t" r="r" b="b"/>
              <a:pathLst>
                <a:path w="508634">
                  <a:moveTo>
                    <a:pt x="0" y="0"/>
                  </a:moveTo>
                  <a:lnTo>
                    <a:pt x="50825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570982" y="3033522"/>
              <a:ext cx="1654810" cy="0"/>
            </a:xfrm>
            <a:custGeom>
              <a:avLst/>
              <a:gdLst/>
              <a:ahLst/>
              <a:cxnLst/>
              <a:rect l="l" t="t" r="r" b="b"/>
              <a:pathLst>
                <a:path w="1654809">
                  <a:moveTo>
                    <a:pt x="0" y="0"/>
                  </a:moveTo>
                  <a:lnTo>
                    <a:pt x="1654301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868923" y="3245358"/>
              <a:ext cx="339090" cy="83820"/>
            </a:xfrm>
            <a:custGeom>
              <a:avLst/>
              <a:gdLst/>
              <a:ahLst/>
              <a:cxnLst/>
              <a:rect l="l" t="t" r="r" b="b"/>
              <a:pathLst>
                <a:path w="339089" h="83820">
                  <a:moveTo>
                    <a:pt x="0" y="0"/>
                  </a:moveTo>
                  <a:lnTo>
                    <a:pt x="16001" y="50292"/>
                  </a:lnTo>
                  <a:lnTo>
                    <a:pt x="59435" y="79248"/>
                  </a:lnTo>
                  <a:lnTo>
                    <a:pt x="83820" y="83820"/>
                  </a:lnTo>
                  <a:lnTo>
                    <a:pt x="111251" y="79248"/>
                  </a:lnTo>
                  <a:lnTo>
                    <a:pt x="133350" y="67817"/>
                  </a:lnTo>
                  <a:lnTo>
                    <a:pt x="153924" y="50292"/>
                  </a:lnTo>
                  <a:lnTo>
                    <a:pt x="165354" y="25145"/>
                  </a:lnTo>
                  <a:lnTo>
                    <a:pt x="169926" y="0"/>
                  </a:lnTo>
                  <a:lnTo>
                    <a:pt x="174498" y="25145"/>
                  </a:lnTo>
                  <a:lnTo>
                    <a:pt x="185928" y="50292"/>
                  </a:lnTo>
                  <a:lnTo>
                    <a:pt x="203454" y="67817"/>
                  </a:lnTo>
                  <a:lnTo>
                    <a:pt x="228600" y="79248"/>
                  </a:lnTo>
                  <a:lnTo>
                    <a:pt x="253746" y="83820"/>
                  </a:lnTo>
                  <a:lnTo>
                    <a:pt x="280416" y="79248"/>
                  </a:lnTo>
                  <a:lnTo>
                    <a:pt x="303276" y="67817"/>
                  </a:lnTo>
                  <a:lnTo>
                    <a:pt x="323850" y="50292"/>
                  </a:lnTo>
                  <a:lnTo>
                    <a:pt x="334518" y="25145"/>
                  </a:lnTo>
                  <a:lnTo>
                    <a:pt x="33909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038849" y="3033521"/>
              <a:ext cx="0" cy="212090"/>
            </a:xfrm>
            <a:custGeom>
              <a:avLst/>
              <a:gdLst/>
              <a:ahLst/>
              <a:cxnLst/>
              <a:rect l="l" t="t" r="r" b="b"/>
              <a:pathLst>
                <a:path h="212089">
                  <a:moveTo>
                    <a:pt x="0" y="0"/>
                  </a:moveTo>
                  <a:lnTo>
                    <a:pt x="0" y="21183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006845" y="3005195"/>
              <a:ext cx="60960" cy="57785"/>
            </a:xfrm>
            <a:custGeom>
              <a:avLst/>
              <a:gdLst/>
              <a:ahLst/>
              <a:cxnLst/>
              <a:rect l="l" t="t" r="r" b="b"/>
              <a:pathLst>
                <a:path w="60960" h="57785">
                  <a:moveTo>
                    <a:pt x="60580" y="40369"/>
                  </a:moveTo>
                  <a:lnTo>
                    <a:pt x="60604" y="17065"/>
                  </a:lnTo>
                  <a:lnTo>
                    <a:pt x="45752" y="0"/>
                  </a:lnTo>
                  <a:lnTo>
                    <a:pt x="16001" y="1656"/>
                  </a:lnTo>
                  <a:lnTo>
                    <a:pt x="2285" y="13086"/>
                  </a:lnTo>
                  <a:lnTo>
                    <a:pt x="0" y="28326"/>
                  </a:lnTo>
                  <a:lnTo>
                    <a:pt x="2285" y="44328"/>
                  </a:lnTo>
                  <a:lnTo>
                    <a:pt x="16001" y="55758"/>
                  </a:lnTo>
                  <a:lnTo>
                    <a:pt x="45705" y="57428"/>
                  </a:lnTo>
                  <a:lnTo>
                    <a:pt x="60580" y="403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006845" y="3005195"/>
              <a:ext cx="60960" cy="57785"/>
            </a:xfrm>
            <a:custGeom>
              <a:avLst/>
              <a:gdLst/>
              <a:ahLst/>
              <a:cxnLst/>
              <a:rect l="l" t="t" r="r" b="b"/>
              <a:pathLst>
                <a:path w="60960" h="57785">
                  <a:moveTo>
                    <a:pt x="0" y="28326"/>
                  </a:moveTo>
                  <a:lnTo>
                    <a:pt x="2285" y="13086"/>
                  </a:lnTo>
                  <a:lnTo>
                    <a:pt x="16001" y="1656"/>
                  </a:lnTo>
                  <a:lnTo>
                    <a:pt x="45752" y="0"/>
                  </a:lnTo>
                  <a:lnTo>
                    <a:pt x="60604" y="17065"/>
                  </a:lnTo>
                  <a:lnTo>
                    <a:pt x="60580" y="40369"/>
                  </a:lnTo>
                  <a:lnTo>
                    <a:pt x="45705" y="57428"/>
                  </a:lnTo>
                  <a:lnTo>
                    <a:pt x="16001" y="55758"/>
                  </a:lnTo>
                  <a:lnTo>
                    <a:pt x="2285" y="44328"/>
                  </a:lnTo>
                  <a:lnTo>
                    <a:pt x="0" y="28326"/>
                  </a:lnTo>
                  <a:close/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547103" y="2970275"/>
              <a:ext cx="339090" cy="83820"/>
            </a:xfrm>
            <a:custGeom>
              <a:avLst/>
              <a:gdLst/>
              <a:ahLst/>
              <a:cxnLst/>
              <a:rect l="l" t="t" r="r" b="b"/>
              <a:pathLst>
                <a:path w="339090" h="83819">
                  <a:moveTo>
                    <a:pt x="339090" y="83820"/>
                  </a:moveTo>
                  <a:lnTo>
                    <a:pt x="320802" y="36576"/>
                  </a:lnTo>
                  <a:lnTo>
                    <a:pt x="280416" y="4571"/>
                  </a:lnTo>
                  <a:lnTo>
                    <a:pt x="252984" y="0"/>
                  </a:lnTo>
                  <a:lnTo>
                    <a:pt x="228600" y="4571"/>
                  </a:lnTo>
                  <a:lnTo>
                    <a:pt x="203454" y="16002"/>
                  </a:lnTo>
                  <a:lnTo>
                    <a:pt x="185166" y="36576"/>
                  </a:lnTo>
                  <a:lnTo>
                    <a:pt x="174497" y="58674"/>
                  </a:lnTo>
                  <a:lnTo>
                    <a:pt x="169925" y="83820"/>
                  </a:lnTo>
                  <a:lnTo>
                    <a:pt x="165354" y="58674"/>
                  </a:lnTo>
                  <a:lnTo>
                    <a:pt x="153924" y="34290"/>
                  </a:lnTo>
                  <a:lnTo>
                    <a:pt x="133350" y="16002"/>
                  </a:lnTo>
                  <a:lnTo>
                    <a:pt x="111252" y="4571"/>
                  </a:lnTo>
                  <a:lnTo>
                    <a:pt x="83819" y="0"/>
                  </a:lnTo>
                  <a:lnTo>
                    <a:pt x="58674" y="4571"/>
                  </a:lnTo>
                  <a:lnTo>
                    <a:pt x="34290" y="16002"/>
                  </a:lnTo>
                  <a:lnTo>
                    <a:pt x="16002" y="34290"/>
                  </a:lnTo>
                  <a:lnTo>
                    <a:pt x="2286" y="58674"/>
                  </a:lnTo>
                  <a:lnTo>
                    <a:pt x="0" y="8382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461759" y="3033521"/>
              <a:ext cx="508634" cy="0"/>
            </a:xfrm>
            <a:custGeom>
              <a:avLst/>
              <a:gdLst/>
              <a:ahLst/>
              <a:cxnLst/>
              <a:rect l="l" t="t" r="r" b="b"/>
              <a:pathLst>
                <a:path w="508634">
                  <a:moveTo>
                    <a:pt x="0" y="0"/>
                  </a:moveTo>
                  <a:lnTo>
                    <a:pt x="50825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717030" y="3033521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4">
                  <a:moveTo>
                    <a:pt x="0" y="0"/>
                  </a:moveTo>
                  <a:lnTo>
                    <a:pt x="0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2" name="object 102"/>
          <p:cNvGrpSpPr/>
          <p:nvPr/>
        </p:nvGrpSpPr>
        <p:grpSpPr>
          <a:xfrm>
            <a:off x="5862154" y="3407752"/>
            <a:ext cx="353060" cy="302895"/>
            <a:chOff x="5862154" y="3407752"/>
            <a:chExt cx="353060" cy="302895"/>
          </a:xfrm>
        </p:grpSpPr>
        <p:sp>
          <p:nvSpPr>
            <p:cNvPr id="103" name="object 103"/>
            <p:cNvSpPr/>
            <p:nvPr/>
          </p:nvSpPr>
          <p:spPr>
            <a:xfrm>
              <a:off x="5868924" y="3414521"/>
              <a:ext cx="339090" cy="83820"/>
            </a:xfrm>
            <a:custGeom>
              <a:avLst/>
              <a:gdLst/>
              <a:ahLst/>
              <a:cxnLst/>
              <a:rect l="l" t="t" r="r" b="b"/>
              <a:pathLst>
                <a:path w="339089" h="83820">
                  <a:moveTo>
                    <a:pt x="0" y="83820"/>
                  </a:moveTo>
                  <a:lnTo>
                    <a:pt x="16001" y="34290"/>
                  </a:lnTo>
                  <a:lnTo>
                    <a:pt x="59435" y="4571"/>
                  </a:lnTo>
                  <a:lnTo>
                    <a:pt x="83820" y="0"/>
                  </a:lnTo>
                  <a:lnTo>
                    <a:pt x="111251" y="4571"/>
                  </a:lnTo>
                  <a:lnTo>
                    <a:pt x="133350" y="16002"/>
                  </a:lnTo>
                  <a:lnTo>
                    <a:pt x="153924" y="34290"/>
                  </a:lnTo>
                  <a:lnTo>
                    <a:pt x="165354" y="58674"/>
                  </a:lnTo>
                  <a:lnTo>
                    <a:pt x="169926" y="83820"/>
                  </a:lnTo>
                  <a:lnTo>
                    <a:pt x="174498" y="58674"/>
                  </a:lnTo>
                  <a:lnTo>
                    <a:pt x="185928" y="34290"/>
                  </a:lnTo>
                  <a:lnTo>
                    <a:pt x="203454" y="16002"/>
                  </a:lnTo>
                  <a:lnTo>
                    <a:pt x="228600" y="4571"/>
                  </a:lnTo>
                  <a:lnTo>
                    <a:pt x="253746" y="0"/>
                  </a:lnTo>
                  <a:lnTo>
                    <a:pt x="280416" y="4571"/>
                  </a:lnTo>
                  <a:lnTo>
                    <a:pt x="303276" y="16002"/>
                  </a:lnTo>
                  <a:lnTo>
                    <a:pt x="323850" y="34290"/>
                  </a:lnTo>
                  <a:lnTo>
                    <a:pt x="334518" y="58674"/>
                  </a:lnTo>
                  <a:lnTo>
                    <a:pt x="339090" y="8382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038850" y="3498341"/>
              <a:ext cx="0" cy="212090"/>
            </a:xfrm>
            <a:custGeom>
              <a:avLst/>
              <a:gdLst/>
              <a:ahLst/>
              <a:cxnLst/>
              <a:rect l="l" t="t" r="r" b="b"/>
              <a:pathLst>
                <a:path h="212089">
                  <a:moveTo>
                    <a:pt x="0" y="211836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5" name="object 105"/>
          <p:cNvSpPr txBox="1"/>
          <p:nvPr/>
        </p:nvSpPr>
        <p:spPr>
          <a:xfrm>
            <a:off x="5853935" y="2746295"/>
            <a:ext cx="370205" cy="207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5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150" spc="20" dirty="0">
                <a:solidFill>
                  <a:srgbClr val="000080"/>
                </a:solidFill>
                <a:latin typeface="Comic Sans MS"/>
                <a:cs typeface="Comic Sans MS"/>
              </a:rPr>
              <a:t>P</a:t>
            </a:r>
            <a:r>
              <a:rPr sz="115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8199120" y="2864357"/>
            <a:ext cx="422909" cy="338455"/>
          </a:xfrm>
          <a:prstGeom prst="rect">
            <a:avLst/>
          </a:prstGeom>
          <a:ln w="13538">
            <a:solidFill>
              <a:srgbClr val="000000"/>
            </a:solidFill>
          </a:ln>
        </p:spPr>
        <p:txBody>
          <a:bodyPr vert="horz" wrap="square" lIns="0" tIns="67945" rIns="0" bIns="0" rtlCol="0">
            <a:spAutoFit/>
          </a:bodyPr>
          <a:lstStyle/>
          <a:p>
            <a:pPr marL="34290">
              <a:lnSpc>
                <a:spcPct val="100000"/>
              </a:lnSpc>
              <a:spcBef>
                <a:spcPts val="535"/>
              </a:spcBef>
            </a:pP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6525252" y="2746295"/>
            <a:ext cx="381635" cy="207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150" spc="3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150">
              <a:latin typeface="Comic Sans MS"/>
              <a:cs typeface="Comic Sans MS"/>
            </a:endParaRPr>
          </a:p>
        </p:txBody>
      </p:sp>
      <p:grpSp>
        <p:nvGrpSpPr>
          <p:cNvPr id="108" name="object 108"/>
          <p:cNvGrpSpPr/>
          <p:nvPr/>
        </p:nvGrpSpPr>
        <p:grpSpPr>
          <a:xfrm>
            <a:off x="734441" y="4168044"/>
            <a:ext cx="436245" cy="901700"/>
            <a:chOff x="734441" y="4168044"/>
            <a:chExt cx="436245" cy="901700"/>
          </a:xfrm>
        </p:grpSpPr>
        <p:sp>
          <p:nvSpPr>
            <p:cNvPr id="109" name="object 109"/>
            <p:cNvSpPr/>
            <p:nvPr/>
          </p:nvSpPr>
          <p:spPr>
            <a:xfrm>
              <a:off x="741426" y="4175029"/>
              <a:ext cx="422275" cy="424180"/>
            </a:xfrm>
            <a:custGeom>
              <a:avLst/>
              <a:gdLst/>
              <a:ahLst/>
              <a:cxnLst/>
              <a:rect l="l" t="t" r="r" b="b"/>
              <a:pathLst>
                <a:path w="422275" h="424179">
                  <a:moveTo>
                    <a:pt x="422148" y="211804"/>
                  </a:moveTo>
                  <a:lnTo>
                    <a:pt x="419862" y="171418"/>
                  </a:lnTo>
                  <a:lnTo>
                    <a:pt x="406908" y="130270"/>
                  </a:lnTo>
                  <a:lnTo>
                    <a:pt x="388620" y="94455"/>
                  </a:lnTo>
                  <a:lnTo>
                    <a:pt x="361188" y="63214"/>
                  </a:lnTo>
                  <a:lnTo>
                    <a:pt x="329946" y="35782"/>
                  </a:lnTo>
                  <a:lnTo>
                    <a:pt x="293370" y="15208"/>
                  </a:lnTo>
                  <a:lnTo>
                    <a:pt x="252984" y="4539"/>
                  </a:lnTo>
                  <a:lnTo>
                    <a:pt x="204422" y="0"/>
                  </a:lnTo>
                  <a:lnTo>
                    <a:pt x="157424" y="6917"/>
                  </a:lnTo>
                  <a:lnTo>
                    <a:pt x="113666" y="24093"/>
                  </a:lnTo>
                  <a:lnTo>
                    <a:pt x="74824" y="50329"/>
                  </a:lnTo>
                  <a:lnTo>
                    <a:pt x="42577" y="84427"/>
                  </a:lnTo>
                  <a:lnTo>
                    <a:pt x="18601" y="125190"/>
                  </a:lnTo>
                  <a:lnTo>
                    <a:pt x="4571" y="171418"/>
                  </a:lnTo>
                  <a:lnTo>
                    <a:pt x="0" y="211804"/>
                  </a:lnTo>
                  <a:lnTo>
                    <a:pt x="4572" y="252189"/>
                  </a:lnTo>
                  <a:lnTo>
                    <a:pt x="17296" y="295042"/>
                  </a:lnTo>
                  <a:lnTo>
                    <a:pt x="37616" y="332370"/>
                  </a:lnTo>
                  <a:lnTo>
                    <a:pt x="64312" y="363813"/>
                  </a:lnTo>
                  <a:lnTo>
                    <a:pt x="96166" y="389013"/>
                  </a:lnTo>
                  <a:lnTo>
                    <a:pt x="131959" y="407610"/>
                  </a:lnTo>
                  <a:lnTo>
                    <a:pt x="170472" y="419244"/>
                  </a:lnTo>
                  <a:lnTo>
                    <a:pt x="210487" y="423556"/>
                  </a:lnTo>
                  <a:lnTo>
                    <a:pt x="250785" y="420186"/>
                  </a:lnTo>
                  <a:lnTo>
                    <a:pt x="290147" y="408776"/>
                  </a:lnTo>
                  <a:lnTo>
                    <a:pt x="327354" y="388965"/>
                  </a:lnTo>
                  <a:lnTo>
                    <a:pt x="361188" y="360394"/>
                  </a:lnTo>
                  <a:lnTo>
                    <a:pt x="388620" y="329152"/>
                  </a:lnTo>
                  <a:lnTo>
                    <a:pt x="406908" y="292576"/>
                  </a:lnTo>
                  <a:lnTo>
                    <a:pt x="419862" y="252189"/>
                  </a:lnTo>
                  <a:lnTo>
                    <a:pt x="422148" y="211804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741426" y="4175029"/>
              <a:ext cx="422275" cy="424180"/>
            </a:xfrm>
            <a:custGeom>
              <a:avLst/>
              <a:gdLst/>
              <a:ahLst/>
              <a:cxnLst/>
              <a:rect l="l" t="t" r="r" b="b"/>
              <a:pathLst>
                <a:path w="422275" h="424179">
                  <a:moveTo>
                    <a:pt x="0" y="211804"/>
                  </a:moveTo>
                  <a:lnTo>
                    <a:pt x="4571" y="171418"/>
                  </a:lnTo>
                  <a:lnTo>
                    <a:pt x="18601" y="125190"/>
                  </a:lnTo>
                  <a:lnTo>
                    <a:pt x="42577" y="84427"/>
                  </a:lnTo>
                  <a:lnTo>
                    <a:pt x="74824" y="50329"/>
                  </a:lnTo>
                  <a:lnTo>
                    <a:pt x="113666" y="24093"/>
                  </a:lnTo>
                  <a:lnTo>
                    <a:pt x="157424" y="6917"/>
                  </a:lnTo>
                  <a:lnTo>
                    <a:pt x="204422" y="0"/>
                  </a:lnTo>
                  <a:lnTo>
                    <a:pt x="252984" y="4539"/>
                  </a:lnTo>
                  <a:lnTo>
                    <a:pt x="293370" y="15208"/>
                  </a:lnTo>
                  <a:lnTo>
                    <a:pt x="329946" y="35782"/>
                  </a:lnTo>
                  <a:lnTo>
                    <a:pt x="361188" y="63214"/>
                  </a:lnTo>
                  <a:lnTo>
                    <a:pt x="388620" y="94455"/>
                  </a:lnTo>
                  <a:lnTo>
                    <a:pt x="406908" y="130270"/>
                  </a:lnTo>
                  <a:lnTo>
                    <a:pt x="419862" y="171418"/>
                  </a:lnTo>
                  <a:lnTo>
                    <a:pt x="422148" y="211804"/>
                  </a:lnTo>
                  <a:lnTo>
                    <a:pt x="419862" y="252189"/>
                  </a:lnTo>
                  <a:lnTo>
                    <a:pt x="406908" y="292576"/>
                  </a:lnTo>
                  <a:lnTo>
                    <a:pt x="388620" y="329152"/>
                  </a:lnTo>
                  <a:lnTo>
                    <a:pt x="361188" y="360394"/>
                  </a:lnTo>
                  <a:lnTo>
                    <a:pt x="327354" y="388965"/>
                  </a:lnTo>
                  <a:lnTo>
                    <a:pt x="290147" y="408776"/>
                  </a:lnTo>
                  <a:lnTo>
                    <a:pt x="250785" y="420186"/>
                  </a:lnTo>
                  <a:lnTo>
                    <a:pt x="210487" y="423556"/>
                  </a:lnTo>
                  <a:lnTo>
                    <a:pt x="170472" y="419244"/>
                  </a:lnTo>
                  <a:lnTo>
                    <a:pt x="131959" y="407610"/>
                  </a:lnTo>
                  <a:lnTo>
                    <a:pt x="96166" y="389013"/>
                  </a:lnTo>
                  <a:lnTo>
                    <a:pt x="64312" y="363813"/>
                  </a:lnTo>
                  <a:lnTo>
                    <a:pt x="37616" y="332370"/>
                  </a:lnTo>
                  <a:lnTo>
                    <a:pt x="17296" y="295042"/>
                  </a:lnTo>
                  <a:lnTo>
                    <a:pt x="4572" y="252189"/>
                  </a:lnTo>
                  <a:lnTo>
                    <a:pt x="0" y="211804"/>
                  </a:lnTo>
                  <a:close/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741426" y="4641342"/>
              <a:ext cx="422275" cy="421640"/>
            </a:xfrm>
            <a:custGeom>
              <a:avLst/>
              <a:gdLst/>
              <a:ahLst/>
              <a:cxnLst/>
              <a:rect l="l" t="t" r="r" b="b"/>
              <a:pathLst>
                <a:path w="422275" h="421639">
                  <a:moveTo>
                    <a:pt x="422148" y="209549"/>
                  </a:moveTo>
                  <a:lnTo>
                    <a:pt x="419862" y="169164"/>
                  </a:lnTo>
                  <a:lnTo>
                    <a:pt x="406908" y="128777"/>
                  </a:lnTo>
                  <a:lnTo>
                    <a:pt x="388620" y="92964"/>
                  </a:lnTo>
                  <a:lnTo>
                    <a:pt x="361188" y="60959"/>
                  </a:lnTo>
                  <a:lnTo>
                    <a:pt x="329946" y="34289"/>
                  </a:lnTo>
                  <a:lnTo>
                    <a:pt x="293370" y="16001"/>
                  </a:lnTo>
                  <a:lnTo>
                    <a:pt x="252984" y="2285"/>
                  </a:lnTo>
                  <a:lnTo>
                    <a:pt x="212598" y="0"/>
                  </a:lnTo>
                  <a:lnTo>
                    <a:pt x="169164" y="2285"/>
                  </a:lnTo>
                  <a:lnTo>
                    <a:pt x="131064" y="16001"/>
                  </a:lnTo>
                  <a:lnTo>
                    <a:pt x="85691" y="40124"/>
                  </a:lnTo>
                  <a:lnTo>
                    <a:pt x="47801" y="76128"/>
                  </a:lnTo>
                  <a:lnTo>
                    <a:pt x="19919" y="120359"/>
                  </a:lnTo>
                  <a:lnTo>
                    <a:pt x="4571" y="169164"/>
                  </a:lnTo>
                  <a:lnTo>
                    <a:pt x="0" y="209550"/>
                  </a:lnTo>
                  <a:lnTo>
                    <a:pt x="4572" y="252984"/>
                  </a:lnTo>
                  <a:lnTo>
                    <a:pt x="16001" y="291084"/>
                  </a:lnTo>
                  <a:lnTo>
                    <a:pt x="35814" y="326898"/>
                  </a:lnTo>
                  <a:lnTo>
                    <a:pt x="60960" y="361188"/>
                  </a:lnTo>
                  <a:lnTo>
                    <a:pt x="94488" y="385572"/>
                  </a:lnTo>
                  <a:lnTo>
                    <a:pt x="136819" y="408273"/>
                  </a:lnTo>
                  <a:lnTo>
                    <a:pt x="181962" y="420007"/>
                  </a:lnTo>
                  <a:lnTo>
                    <a:pt x="228042" y="421326"/>
                  </a:lnTo>
                  <a:lnTo>
                    <a:pt x="273186" y="412784"/>
                  </a:lnTo>
                  <a:lnTo>
                    <a:pt x="315519" y="394936"/>
                  </a:lnTo>
                  <a:lnTo>
                    <a:pt x="353166" y="368334"/>
                  </a:lnTo>
                  <a:lnTo>
                    <a:pt x="384254" y="333532"/>
                  </a:lnTo>
                  <a:lnTo>
                    <a:pt x="406908" y="291084"/>
                  </a:lnTo>
                  <a:lnTo>
                    <a:pt x="419862" y="252983"/>
                  </a:lnTo>
                  <a:lnTo>
                    <a:pt x="422148" y="20954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741426" y="4641342"/>
              <a:ext cx="422275" cy="421640"/>
            </a:xfrm>
            <a:custGeom>
              <a:avLst/>
              <a:gdLst/>
              <a:ahLst/>
              <a:cxnLst/>
              <a:rect l="l" t="t" r="r" b="b"/>
              <a:pathLst>
                <a:path w="422275" h="421639">
                  <a:moveTo>
                    <a:pt x="0" y="209550"/>
                  </a:moveTo>
                  <a:lnTo>
                    <a:pt x="4571" y="169164"/>
                  </a:lnTo>
                  <a:lnTo>
                    <a:pt x="19919" y="120359"/>
                  </a:lnTo>
                  <a:lnTo>
                    <a:pt x="47801" y="76128"/>
                  </a:lnTo>
                  <a:lnTo>
                    <a:pt x="85691" y="40124"/>
                  </a:lnTo>
                  <a:lnTo>
                    <a:pt x="131064" y="16001"/>
                  </a:lnTo>
                  <a:lnTo>
                    <a:pt x="169164" y="2285"/>
                  </a:lnTo>
                  <a:lnTo>
                    <a:pt x="212598" y="0"/>
                  </a:lnTo>
                  <a:lnTo>
                    <a:pt x="252984" y="2285"/>
                  </a:lnTo>
                  <a:lnTo>
                    <a:pt x="293370" y="16001"/>
                  </a:lnTo>
                  <a:lnTo>
                    <a:pt x="329946" y="34289"/>
                  </a:lnTo>
                  <a:lnTo>
                    <a:pt x="361188" y="60959"/>
                  </a:lnTo>
                  <a:lnTo>
                    <a:pt x="388620" y="92964"/>
                  </a:lnTo>
                  <a:lnTo>
                    <a:pt x="406908" y="128777"/>
                  </a:lnTo>
                  <a:lnTo>
                    <a:pt x="419862" y="169164"/>
                  </a:lnTo>
                  <a:lnTo>
                    <a:pt x="422148" y="209549"/>
                  </a:lnTo>
                  <a:lnTo>
                    <a:pt x="419862" y="252983"/>
                  </a:lnTo>
                  <a:lnTo>
                    <a:pt x="406908" y="291084"/>
                  </a:lnTo>
                  <a:lnTo>
                    <a:pt x="384254" y="333532"/>
                  </a:lnTo>
                  <a:lnTo>
                    <a:pt x="353166" y="368334"/>
                  </a:lnTo>
                  <a:lnTo>
                    <a:pt x="315519" y="394936"/>
                  </a:lnTo>
                  <a:lnTo>
                    <a:pt x="273186" y="412784"/>
                  </a:lnTo>
                  <a:lnTo>
                    <a:pt x="228042" y="421326"/>
                  </a:lnTo>
                  <a:lnTo>
                    <a:pt x="181962" y="420007"/>
                  </a:lnTo>
                  <a:lnTo>
                    <a:pt x="136819" y="408273"/>
                  </a:lnTo>
                  <a:lnTo>
                    <a:pt x="94488" y="385572"/>
                  </a:lnTo>
                  <a:lnTo>
                    <a:pt x="60960" y="361188"/>
                  </a:lnTo>
                  <a:lnTo>
                    <a:pt x="35814" y="326898"/>
                  </a:lnTo>
                  <a:lnTo>
                    <a:pt x="16001" y="291084"/>
                  </a:lnTo>
                  <a:lnTo>
                    <a:pt x="4572" y="252984"/>
                  </a:lnTo>
                  <a:lnTo>
                    <a:pt x="0" y="209550"/>
                  </a:lnTo>
                  <a:close/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3" name="object 113"/>
          <p:cNvSpPr txBox="1"/>
          <p:nvPr/>
        </p:nvSpPr>
        <p:spPr>
          <a:xfrm>
            <a:off x="787399" y="4197905"/>
            <a:ext cx="330200" cy="76390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73660">
              <a:lnSpc>
                <a:spcPct val="100000"/>
              </a:lnSpc>
              <a:spcBef>
                <a:spcPts val="140"/>
              </a:spcBef>
            </a:pPr>
            <a:r>
              <a:rPr sz="1150" spc="25" dirty="0">
                <a:latin typeface="Comic Sans MS"/>
                <a:cs typeface="Comic Sans MS"/>
              </a:rPr>
              <a:t>27</a:t>
            </a:r>
            <a:endParaRPr sz="1150">
              <a:latin typeface="Comic Sans MS"/>
              <a:cs typeface="Comic Sans MS"/>
            </a:endParaRPr>
          </a:p>
          <a:p>
            <a:pPr marL="52705">
              <a:lnSpc>
                <a:spcPct val="100000"/>
              </a:lnSpc>
              <a:spcBef>
                <a:spcPts val="40"/>
              </a:spcBef>
            </a:pPr>
            <a:r>
              <a:rPr sz="1150" spc="40" dirty="0">
                <a:latin typeface="Comic Sans MS"/>
                <a:cs typeface="Comic Sans MS"/>
              </a:rPr>
              <a:t>TN</a:t>
            </a:r>
            <a:endParaRPr sz="115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1150" spc="25" dirty="0">
                <a:latin typeface="Comic Sans MS"/>
                <a:cs typeface="Comic Sans MS"/>
              </a:rPr>
              <a:t>5</a:t>
            </a:r>
            <a:r>
              <a:rPr sz="1150" spc="20" dirty="0">
                <a:latin typeface="Comic Sans MS"/>
                <a:cs typeface="Comic Sans MS"/>
              </a:rPr>
              <a:t>9N</a:t>
            </a:r>
            <a:endParaRPr sz="1150">
              <a:latin typeface="Comic Sans MS"/>
              <a:cs typeface="Comic Sans MS"/>
            </a:endParaRPr>
          </a:p>
        </p:txBody>
      </p:sp>
      <p:grpSp>
        <p:nvGrpSpPr>
          <p:cNvPr id="114" name="object 114"/>
          <p:cNvGrpSpPr/>
          <p:nvPr/>
        </p:nvGrpSpPr>
        <p:grpSpPr>
          <a:xfrm>
            <a:off x="576161" y="4350962"/>
            <a:ext cx="752475" cy="535940"/>
            <a:chOff x="576161" y="4350962"/>
            <a:chExt cx="752475" cy="535940"/>
          </a:xfrm>
        </p:grpSpPr>
        <p:sp>
          <p:nvSpPr>
            <p:cNvPr id="115" name="object 115"/>
            <p:cNvSpPr/>
            <p:nvPr/>
          </p:nvSpPr>
          <p:spPr>
            <a:xfrm>
              <a:off x="614933" y="4850891"/>
              <a:ext cx="127000" cy="0"/>
            </a:xfrm>
            <a:custGeom>
              <a:avLst/>
              <a:gdLst/>
              <a:ahLst/>
              <a:cxnLst/>
              <a:rect l="l" t="t" r="r" b="b"/>
              <a:pathLst>
                <a:path w="127000">
                  <a:moveTo>
                    <a:pt x="126492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1163573" y="4850891"/>
              <a:ext cx="129539" cy="0"/>
            </a:xfrm>
            <a:custGeom>
              <a:avLst/>
              <a:gdLst/>
              <a:ahLst/>
              <a:cxnLst/>
              <a:rect l="l" t="t" r="r" b="b"/>
              <a:pathLst>
                <a:path w="129540">
                  <a:moveTo>
                    <a:pt x="0" y="0"/>
                  </a:moveTo>
                  <a:lnTo>
                    <a:pt x="129539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614933" y="4386833"/>
              <a:ext cx="127000" cy="0"/>
            </a:xfrm>
            <a:custGeom>
              <a:avLst/>
              <a:gdLst/>
              <a:ahLst/>
              <a:cxnLst/>
              <a:rect l="l" t="t" r="r" b="b"/>
              <a:pathLst>
                <a:path w="127000">
                  <a:moveTo>
                    <a:pt x="126492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63573" y="4351200"/>
              <a:ext cx="165030" cy="70560"/>
            </a:xfrm>
            <a:prstGeom prst="rect">
              <a:avLst/>
            </a:prstGeom>
          </p:spPr>
        </p:pic>
        <p:sp>
          <p:nvSpPr>
            <p:cNvPr id="119" name="object 119"/>
            <p:cNvSpPr/>
            <p:nvPr/>
          </p:nvSpPr>
          <p:spPr>
            <a:xfrm>
              <a:off x="582930" y="4357731"/>
              <a:ext cx="60960" cy="57785"/>
            </a:xfrm>
            <a:custGeom>
              <a:avLst/>
              <a:gdLst/>
              <a:ahLst/>
              <a:cxnLst/>
              <a:rect l="l" t="t" r="r" b="b"/>
              <a:pathLst>
                <a:path w="60959" h="57785">
                  <a:moveTo>
                    <a:pt x="60794" y="40340"/>
                  </a:moveTo>
                  <a:lnTo>
                    <a:pt x="60610" y="17047"/>
                  </a:lnTo>
                  <a:lnTo>
                    <a:pt x="45617" y="0"/>
                  </a:lnTo>
                  <a:lnTo>
                    <a:pt x="16001" y="1670"/>
                  </a:lnTo>
                  <a:lnTo>
                    <a:pt x="2285" y="13100"/>
                  </a:lnTo>
                  <a:lnTo>
                    <a:pt x="0" y="29102"/>
                  </a:lnTo>
                  <a:lnTo>
                    <a:pt x="2285" y="45104"/>
                  </a:lnTo>
                  <a:lnTo>
                    <a:pt x="16001" y="55772"/>
                  </a:lnTo>
                  <a:lnTo>
                    <a:pt x="45986" y="57406"/>
                  </a:lnTo>
                  <a:lnTo>
                    <a:pt x="60794" y="403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82930" y="4357731"/>
              <a:ext cx="60960" cy="57785"/>
            </a:xfrm>
            <a:custGeom>
              <a:avLst/>
              <a:gdLst/>
              <a:ahLst/>
              <a:cxnLst/>
              <a:rect l="l" t="t" r="r" b="b"/>
              <a:pathLst>
                <a:path w="60959" h="57785">
                  <a:moveTo>
                    <a:pt x="0" y="29102"/>
                  </a:moveTo>
                  <a:lnTo>
                    <a:pt x="2285" y="13100"/>
                  </a:lnTo>
                  <a:lnTo>
                    <a:pt x="16001" y="1670"/>
                  </a:lnTo>
                  <a:lnTo>
                    <a:pt x="45617" y="0"/>
                  </a:lnTo>
                  <a:lnTo>
                    <a:pt x="60610" y="17047"/>
                  </a:lnTo>
                  <a:lnTo>
                    <a:pt x="60794" y="40340"/>
                  </a:lnTo>
                  <a:lnTo>
                    <a:pt x="45986" y="57406"/>
                  </a:lnTo>
                  <a:lnTo>
                    <a:pt x="16001" y="55772"/>
                  </a:lnTo>
                  <a:lnTo>
                    <a:pt x="2285" y="45104"/>
                  </a:lnTo>
                  <a:lnTo>
                    <a:pt x="0" y="29102"/>
                  </a:lnTo>
                  <a:close/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82930" y="4810506"/>
              <a:ext cx="63500" cy="63500"/>
            </a:xfrm>
            <a:custGeom>
              <a:avLst/>
              <a:gdLst/>
              <a:ahLst/>
              <a:cxnLst/>
              <a:rect l="l" t="t" r="r" b="b"/>
              <a:pathLst>
                <a:path w="63500" h="63500">
                  <a:moveTo>
                    <a:pt x="63246" y="32003"/>
                  </a:moveTo>
                  <a:lnTo>
                    <a:pt x="58674" y="16002"/>
                  </a:lnTo>
                  <a:lnTo>
                    <a:pt x="48006" y="2285"/>
                  </a:lnTo>
                  <a:lnTo>
                    <a:pt x="32004" y="0"/>
                  </a:lnTo>
                  <a:lnTo>
                    <a:pt x="16001" y="2285"/>
                  </a:lnTo>
                  <a:lnTo>
                    <a:pt x="2285" y="16002"/>
                  </a:lnTo>
                  <a:lnTo>
                    <a:pt x="0" y="32003"/>
                  </a:lnTo>
                  <a:lnTo>
                    <a:pt x="2285" y="47243"/>
                  </a:lnTo>
                  <a:lnTo>
                    <a:pt x="16001" y="58674"/>
                  </a:lnTo>
                  <a:lnTo>
                    <a:pt x="32004" y="63246"/>
                  </a:lnTo>
                  <a:lnTo>
                    <a:pt x="48006" y="58674"/>
                  </a:lnTo>
                  <a:lnTo>
                    <a:pt x="58674" y="47243"/>
                  </a:lnTo>
                  <a:lnTo>
                    <a:pt x="63246" y="320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82930" y="4810506"/>
              <a:ext cx="63500" cy="63500"/>
            </a:xfrm>
            <a:custGeom>
              <a:avLst/>
              <a:gdLst/>
              <a:ahLst/>
              <a:cxnLst/>
              <a:rect l="l" t="t" r="r" b="b"/>
              <a:pathLst>
                <a:path w="63500" h="63500">
                  <a:moveTo>
                    <a:pt x="0" y="32003"/>
                  </a:moveTo>
                  <a:lnTo>
                    <a:pt x="2285" y="16002"/>
                  </a:lnTo>
                  <a:lnTo>
                    <a:pt x="16001" y="2285"/>
                  </a:lnTo>
                  <a:lnTo>
                    <a:pt x="32004" y="0"/>
                  </a:lnTo>
                  <a:lnTo>
                    <a:pt x="48006" y="2285"/>
                  </a:lnTo>
                  <a:lnTo>
                    <a:pt x="58674" y="16002"/>
                  </a:lnTo>
                  <a:lnTo>
                    <a:pt x="63246" y="32003"/>
                  </a:lnTo>
                  <a:lnTo>
                    <a:pt x="58674" y="47243"/>
                  </a:lnTo>
                  <a:lnTo>
                    <a:pt x="48006" y="58674"/>
                  </a:lnTo>
                  <a:lnTo>
                    <a:pt x="32004" y="63246"/>
                  </a:lnTo>
                  <a:lnTo>
                    <a:pt x="16001" y="58674"/>
                  </a:lnTo>
                  <a:lnTo>
                    <a:pt x="2285" y="47243"/>
                  </a:lnTo>
                  <a:lnTo>
                    <a:pt x="0" y="32003"/>
                  </a:lnTo>
                  <a:close/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1261110" y="4822789"/>
              <a:ext cx="60960" cy="57150"/>
            </a:xfrm>
            <a:custGeom>
              <a:avLst/>
              <a:gdLst/>
              <a:ahLst/>
              <a:cxnLst/>
              <a:rect l="l" t="t" r="r" b="b"/>
              <a:pathLst>
                <a:path w="60959" h="57150">
                  <a:moveTo>
                    <a:pt x="60586" y="40020"/>
                  </a:moveTo>
                  <a:lnTo>
                    <a:pt x="60599" y="16946"/>
                  </a:lnTo>
                  <a:lnTo>
                    <a:pt x="45741" y="0"/>
                  </a:lnTo>
                  <a:lnTo>
                    <a:pt x="16001" y="1432"/>
                  </a:lnTo>
                  <a:lnTo>
                    <a:pt x="2285" y="12862"/>
                  </a:lnTo>
                  <a:lnTo>
                    <a:pt x="0" y="28102"/>
                  </a:lnTo>
                  <a:lnTo>
                    <a:pt x="2285" y="44104"/>
                  </a:lnTo>
                  <a:lnTo>
                    <a:pt x="16001" y="55534"/>
                  </a:lnTo>
                  <a:lnTo>
                    <a:pt x="45716" y="56967"/>
                  </a:lnTo>
                  <a:lnTo>
                    <a:pt x="60586" y="400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1261110" y="4822789"/>
              <a:ext cx="60960" cy="57150"/>
            </a:xfrm>
            <a:custGeom>
              <a:avLst/>
              <a:gdLst/>
              <a:ahLst/>
              <a:cxnLst/>
              <a:rect l="l" t="t" r="r" b="b"/>
              <a:pathLst>
                <a:path w="60959" h="57150">
                  <a:moveTo>
                    <a:pt x="0" y="28102"/>
                  </a:moveTo>
                  <a:lnTo>
                    <a:pt x="2285" y="12862"/>
                  </a:lnTo>
                  <a:lnTo>
                    <a:pt x="16001" y="1432"/>
                  </a:lnTo>
                  <a:lnTo>
                    <a:pt x="45741" y="0"/>
                  </a:lnTo>
                  <a:lnTo>
                    <a:pt x="60599" y="16946"/>
                  </a:lnTo>
                  <a:lnTo>
                    <a:pt x="60586" y="40020"/>
                  </a:lnTo>
                  <a:lnTo>
                    <a:pt x="45716" y="56967"/>
                  </a:lnTo>
                  <a:lnTo>
                    <a:pt x="16001" y="55534"/>
                  </a:lnTo>
                  <a:lnTo>
                    <a:pt x="2285" y="44104"/>
                  </a:lnTo>
                  <a:lnTo>
                    <a:pt x="0" y="28102"/>
                  </a:lnTo>
                  <a:close/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185160" y="2458211"/>
            <a:ext cx="1447800" cy="539750"/>
          </a:xfrm>
          <a:custGeom>
            <a:avLst/>
            <a:gdLst/>
            <a:ahLst/>
            <a:cxnLst/>
            <a:rect l="l" t="t" r="r" b="b"/>
            <a:pathLst>
              <a:path w="1447800" h="539750">
                <a:moveTo>
                  <a:pt x="0" y="0"/>
                </a:moveTo>
                <a:lnTo>
                  <a:pt x="0" y="361188"/>
                </a:lnTo>
                <a:lnTo>
                  <a:pt x="9144" y="413766"/>
                </a:lnTo>
                <a:lnTo>
                  <a:pt x="33528" y="467106"/>
                </a:lnTo>
                <a:lnTo>
                  <a:pt x="72390" y="505968"/>
                </a:lnTo>
                <a:lnTo>
                  <a:pt x="124968" y="529590"/>
                </a:lnTo>
                <a:lnTo>
                  <a:pt x="178307" y="539496"/>
                </a:lnTo>
                <a:lnTo>
                  <a:pt x="236220" y="529590"/>
                </a:lnTo>
                <a:lnTo>
                  <a:pt x="284226" y="505968"/>
                </a:lnTo>
                <a:lnTo>
                  <a:pt x="327660" y="467106"/>
                </a:lnTo>
                <a:lnTo>
                  <a:pt x="352044" y="413766"/>
                </a:lnTo>
                <a:lnTo>
                  <a:pt x="361950" y="361188"/>
                </a:lnTo>
                <a:lnTo>
                  <a:pt x="371094" y="413766"/>
                </a:lnTo>
                <a:lnTo>
                  <a:pt x="395478" y="467106"/>
                </a:lnTo>
                <a:lnTo>
                  <a:pt x="434340" y="505968"/>
                </a:lnTo>
                <a:lnTo>
                  <a:pt x="486918" y="529590"/>
                </a:lnTo>
                <a:lnTo>
                  <a:pt x="540258" y="539496"/>
                </a:lnTo>
                <a:lnTo>
                  <a:pt x="598170" y="529590"/>
                </a:lnTo>
                <a:lnTo>
                  <a:pt x="646176" y="505968"/>
                </a:lnTo>
                <a:lnTo>
                  <a:pt x="689610" y="467106"/>
                </a:lnTo>
                <a:lnTo>
                  <a:pt x="713994" y="413766"/>
                </a:lnTo>
                <a:lnTo>
                  <a:pt x="723900" y="361188"/>
                </a:lnTo>
                <a:lnTo>
                  <a:pt x="733044" y="413766"/>
                </a:lnTo>
                <a:lnTo>
                  <a:pt x="757428" y="467105"/>
                </a:lnTo>
                <a:lnTo>
                  <a:pt x="796290" y="505967"/>
                </a:lnTo>
                <a:lnTo>
                  <a:pt x="848868" y="529590"/>
                </a:lnTo>
                <a:lnTo>
                  <a:pt x="902208" y="539495"/>
                </a:lnTo>
                <a:lnTo>
                  <a:pt x="960120" y="529590"/>
                </a:lnTo>
                <a:lnTo>
                  <a:pt x="1008126" y="505967"/>
                </a:lnTo>
                <a:lnTo>
                  <a:pt x="1051560" y="467105"/>
                </a:lnTo>
                <a:lnTo>
                  <a:pt x="1075944" y="413765"/>
                </a:lnTo>
                <a:lnTo>
                  <a:pt x="1085850" y="361188"/>
                </a:lnTo>
                <a:lnTo>
                  <a:pt x="1094994" y="413765"/>
                </a:lnTo>
                <a:lnTo>
                  <a:pt x="1119378" y="467105"/>
                </a:lnTo>
                <a:lnTo>
                  <a:pt x="1158240" y="505967"/>
                </a:lnTo>
                <a:lnTo>
                  <a:pt x="1210818" y="529590"/>
                </a:lnTo>
                <a:lnTo>
                  <a:pt x="1264158" y="539495"/>
                </a:lnTo>
                <a:lnTo>
                  <a:pt x="1322070" y="529590"/>
                </a:lnTo>
                <a:lnTo>
                  <a:pt x="1370076" y="505967"/>
                </a:lnTo>
                <a:lnTo>
                  <a:pt x="1413510" y="467105"/>
                </a:lnTo>
                <a:lnTo>
                  <a:pt x="1437894" y="413765"/>
                </a:lnTo>
                <a:lnTo>
                  <a:pt x="1447800" y="361187"/>
                </a:lnTo>
                <a:lnTo>
                  <a:pt x="1447800" y="0"/>
                </a:lnTo>
              </a:path>
            </a:pathLst>
          </a:custGeom>
          <a:ln w="289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185160" y="3358896"/>
            <a:ext cx="1447800" cy="544830"/>
          </a:xfrm>
          <a:custGeom>
            <a:avLst/>
            <a:gdLst/>
            <a:ahLst/>
            <a:cxnLst/>
            <a:rect l="l" t="t" r="r" b="b"/>
            <a:pathLst>
              <a:path w="1447800" h="544829">
                <a:moveTo>
                  <a:pt x="0" y="544830"/>
                </a:moveTo>
                <a:lnTo>
                  <a:pt x="0" y="183642"/>
                </a:lnTo>
                <a:lnTo>
                  <a:pt x="9143" y="125730"/>
                </a:lnTo>
                <a:lnTo>
                  <a:pt x="33527" y="76962"/>
                </a:lnTo>
                <a:lnTo>
                  <a:pt x="72389" y="34290"/>
                </a:lnTo>
                <a:lnTo>
                  <a:pt x="124967" y="9906"/>
                </a:lnTo>
                <a:lnTo>
                  <a:pt x="178307" y="0"/>
                </a:lnTo>
                <a:lnTo>
                  <a:pt x="236220" y="9906"/>
                </a:lnTo>
                <a:lnTo>
                  <a:pt x="284225" y="34290"/>
                </a:lnTo>
                <a:lnTo>
                  <a:pt x="327659" y="76962"/>
                </a:lnTo>
                <a:lnTo>
                  <a:pt x="352043" y="125730"/>
                </a:lnTo>
                <a:lnTo>
                  <a:pt x="361950" y="183642"/>
                </a:lnTo>
                <a:lnTo>
                  <a:pt x="371093" y="125730"/>
                </a:lnTo>
                <a:lnTo>
                  <a:pt x="395477" y="76962"/>
                </a:lnTo>
                <a:lnTo>
                  <a:pt x="434340" y="34290"/>
                </a:lnTo>
                <a:lnTo>
                  <a:pt x="486918" y="9906"/>
                </a:lnTo>
                <a:lnTo>
                  <a:pt x="540258" y="0"/>
                </a:lnTo>
                <a:lnTo>
                  <a:pt x="598170" y="9906"/>
                </a:lnTo>
                <a:lnTo>
                  <a:pt x="646176" y="34290"/>
                </a:lnTo>
                <a:lnTo>
                  <a:pt x="689610" y="76962"/>
                </a:lnTo>
                <a:lnTo>
                  <a:pt x="713994" y="125730"/>
                </a:lnTo>
                <a:lnTo>
                  <a:pt x="723900" y="183642"/>
                </a:lnTo>
                <a:lnTo>
                  <a:pt x="733044" y="125730"/>
                </a:lnTo>
                <a:lnTo>
                  <a:pt x="757428" y="76962"/>
                </a:lnTo>
                <a:lnTo>
                  <a:pt x="796290" y="34290"/>
                </a:lnTo>
                <a:lnTo>
                  <a:pt x="848868" y="9906"/>
                </a:lnTo>
                <a:lnTo>
                  <a:pt x="902208" y="0"/>
                </a:lnTo>
                <a:lnTo>
                  <a:pt x="960120" y="9906"/>
                </a:lnTo>
                <a:lnTo>
                  <a:pt x="1008126" y="34290"/>
                </a:lnTo>
                <a:lnTo>
                  <a:pt x="1051560" y="76962"/>
                </a:lnTo>
                <a:lnTo>
                  <a:pt x="1075944" y="125730"/>
                </a:lnTo>
                <a:lnTo>
                  <a:pt x="1085850" y="183642"/>
                </a:lnTo>
                <a:lnTo>
                  <a:pt x="1094994" y="125730"/>
                </a:lnTo>
                <a:lnTo>
                  <a:pt x="1119378" y="76962"/>
                </a:lnTo>
                <a:lnTo>
                  <a:pt x="1158240" y="34290"/>
                </a:lnTo>
                <a:lnTo>
                  <a:pt x="1210818" y="9906"/>
                </a:lnTo>
                <a:lnTo>
                  <a:pt x="1264158" y="0"/>
                </a:lnTo>
                <a:lnTo>
                  <a:pt x="1322070" y="9906"/>
                </a:lnTo>
                <a:lnTo>
                  <a:pt x="1370076" y="34290"/>
                </a:lnTo>
                <a:lnTo>
                  <a:pt x="1413510" y="76962"/>
                </a:lnTo>
                <a:lnTo>
                  <a:pt x="1437894" y="125730"/>
                </a:lnTo>
                <a:lnTo>
                  <a:pt x="1447800" y="183642"/>
                </a:lnTo>
                <a:lnTo>
                  <a:pt x="1447800" y="544830"/>
                </a:lnTo>
              </a:path>
            </a:pathLst>
          </a:custGeom>
          <a:ln w="289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5535167" y="2308110"/>
            <a:ext cx="1085850" cy="207645"/>
            <a:chOff x="5535167" y="2308110"/>
            <a:chExt cx="1085850" cy="207645"/>
          </a:xfrm>
        </p:grpSpPr>
        <p:sp>
          <p:nvSpPr>
            <p:cNvPr id="6" name="object 6"/>
            <p:cNvSpPr/>
            <p:nvPr/>
          </p:nvSpPr>
          <p:spPr>
            <a:xfrm>
              <a:off x="5718809" y="2322576"/>
              <a:ext cx="723900" cy="178435"/>
            </a:xfrm>
            <a:custGeom>
              <a:avLst/>
              <a:gdLst/>
              <a:ahLst/>
              <a:cxnLst/>
              <a:rect l="l" t="t" r="r" b="b"/>
              <a:pathLst>
                <a:path w="723900" h="178435">
                  <a:moveTo>
                    <a:pt x="723900" y="178307"/>
                  </a:moveTo>
                  <a:lnTo>
                    <a:pt x="713994" y="125729"/>
                  </a:lnTo>
                  <a:lnTo>
                    <a:pt x="685038" y="72389"/>
                  </a:lnTo>
                  <a:lnTo>
                    <a:pt x="646176" y="34289"/>
                  </a:lnTo>
                  <a:lnTo>
                    <a:pt x="598170" y="9905"/>
                  </a:lnTo>
                  <a:lnTo>
                    <a:pt x="540257" y="0"/>
                  </a:lnTo>
                  <a:lnTo>
                    <a:pt x="486918" y="9905"/>
                  </a:lnTo>
                  <a:lnTo>
                    <a:pt x="434340" y="34289"/>
                  </a:lnTo>
                  <a:lnTo>
                    <a:pt x="395478" y="72389"/>
                  </a:lnTo>
                  <a:lnTo>
                    <a:pt x="371094" y="125729"/>
                  </a:lnTo>
                  <a:lnTo>
                    <a:pt x="361950" y="178307"/>
                  </a:lnTo>
                  <a:lnTo>
                    <a:pt x="352044" y="121157"/>
                  </a:lnTo>
                  <a:lnTo>
                    <a:pt x="327660" y="72389"/>
                  </a:lnTo>
                  <a:lnTo>
                    <a:pt x="284226" y="34289"/>
                  </a:lnTo>
                  <a:lnTo>
                    <a:pt x="236219" y="5333"/>
                  </a:lnTo>
                  <a:lnTo>
                    <a:pt x="178307" y="0"/>
                  </a:lnTo>
                  <a:lnTo>
                    <a:pt x="124968" y="5333"/>
                  </a:lnTo>
                  <a:lnTo>
                    <a:pt x="72390" y="34289"/>
                  </a:lnTo>
                  <a:lnTo>
                    <a:pt x="33528" y="72389"/>
                  </a:lnTo>
                  <a:lnTo>
                    <a:pt x="4571" y="121157"/>
                  </a:lnTo>
                  <a:lnTo>
                    <a:pt x="0" y="178307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535167" y="2458212"/>
              <a:ext cx="1085850" cy="0"/>
            </a:xfrm>
            <a:custGeom>
              <a:avLst/>
              <a:gdLst/>
              <a:ahLst/>
              <a:cxnLst/>
              <a:rect l="l" t="t" r="r" b="b"/>
              <a:pathLst>
                <a:path w="1085850">
                  <a:moveTo>
                    <a:pt x="0" y="0"/>
                  </a:moveTo>
                  <a:lnTo>
                    <a:pt x="1085850" y="0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3547110" y="4482083"/>
            <a:ext cx="723900" cy="288925"/>
          </a:xfrm>
          <a:custGeom>
            <a:avLst/>
            <a:gdLst/>
            <a:ahLst/>
            <a:cxnLst/>
            <a:rect l="l" t="t" r="r" b="b"/>
            <a:pathLst>
              <a:path w="723900" h="288925">
                <a:moveTo>
                  <a:pt x="0" y="144779"/>
                </a:moveTo>
                <a:lnTo>
                  <a:pt x="57911" y="0"/>
                </a:lnTo>
                <a:lnTo>
                  <a:pt x="178307" y="288797"/>
                </a:lnTo>
                <a:lnTo>
                  <a:pt x="298704" y="0"/>
                </a:lnTo>
                <a:lnTo>
                  <a:pt x="419862" y="288797"/>
                </a:lnTo>
                <a:lnTo>
                  <a:pt x="540258" y="0"/>
                </a:lnTo>
                <a:lnTo>
                  <a:pt x="660654" y="288797"/>
                </a:lnTo>
                <a:lnTo>
                  <a:pt x="723900" y="144779"/>
                </a:lnTo>
              </a:path>
            </a:pathLst>
          </a:custGeom>
          <a:ln w="289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99310" y="2337053"/>
            <a:ext cx="0" cy="241935"/>
          </a:xfrm>
          <a:custGeom>
            <a:avLst/>
            <a:gdLst/>
            <a:ahLst/>
            <a:cxnLst/>
            <a:rect l="l" t="t" r="r" b="b"/>
            <a:pathLst>
              <a:path h="241935">
                <a:moveTo>
                  <a:pt x="0" y="0"/>
                </a:moveTo>
                <a:lnTo>
                  <a:pt x="0" y="241554"/>
                </a:lnTo>
              </a:path>
            </a:pathLst>
          </a:custGeom>
          <a:ln w="289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19705" y="2216657"/>
            <a:ext cx="0" cy="482600"/>
          </a:xfrm>
          <a:custGeom>
            <a:avLst/>
            <a:gdLst/>
            <a:ahLst/>
            <a:cxnLst/>
            <a:rect l="l" t="t" r="r" b="b"/>
            <a:pathLst>
              <a:path h="482600">
                <a:moveTo>
                  <a:pt x="0" y="0"/>
                </a:moveTo>
                <a:lnTo>
                  <a:pt x="0" y="482345"/>
                </a:lnTo>
              </a:path>
            </a:pathLst>
          </a:custGeom>
          <a:ln w="289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2325636" y="2096261"/>
            <a:ext cx="497840" cy="723265"/>
            <a:chOff x="2325636" y="2096261"/>
            <a:chExt cx="497840" cy="723265"/>
          </a:xfrm>
        </p:grpSpPr>
        <p:sp>
          <p:nvSpPr>
            <p:cNvPr id="12" name="object 12"/>
            <p:cNvSpPr/>
            <p:nvPr/>
          </p:nvSpPr>
          <p:spPr>
            <a:xfrm>
              <a:off x="2340102" y="2096261"/>
              <a:ext cx="0" cy="723265"/>
            </a:xfrm>
            <a:custGeom>
              <a:avLst/>
              <a:gdLst/>
              <a:ahLst/>
              <a:cxnLst/>
              <a:rect l="l" t="t" r="r" b="b"/>
              <a:pathLst>
                <a:path h="723264">
                  <a:moveTo>
                    <a:pt x="0" y="0"/>
                  </a:moveTo>
                  <a:lnTo>
                    <a:pt x="0" y="723138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340102" y="2458211"/>
              <a:ext cx="483234" cy="0"/>
            </a:xfrm>
            <a:custGeom>
              <a:avLst/>
              <a:gdLst/>
              <a:ahLst/>
              <a:cxnLst/>
              <a:rect l="l" t="t" r="r" b="b"/>
              <a:pathLst>
                <a:path w="483235">
                  <a:moveTo>
                    <a:pt x="483108" y="0"/>
                  </a:moveTo>
                  <a:lnTo>
                    <a:pt x="0" y="0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2099310" y="3783329"/>
            <a:ext cx="0" cy="241300"/>
          </a:xfrm>
          <a:custGeom>
            <a:avLst/>
            <a:gdLst/>
            <a:ahLst/>
            <a:cxnLst/>
            <a:rect l="l" t="t" r="r" b="b"/>
            <a:pathLst>
              <a:path h="241300">
                <a:moveTo>
                  <a:pt x="0" y="0"/>
                </a:moveTo>
                <a:lnTo>
                  <a:pt x="0" y="240792"/>
                </a:lnTo>
              </a:path>
            </a:pathLst>
          </a:custGeom>
          <a:ln w="289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219705" y="3662933"/>
            <a:ext cx="0" cy="481965"/>
          </a:xfrm>
          <a:custGeom>
            <a:avLst/>
            <a:gdLst/>
            <a:ahLst/>
            <a:cxnLst/>
            <a:rect l="l" t="t" r="r" b="b"/>
            <a:pathLst>
              <a:path h="481964">
                <a:moveTo>
                  <a:pt x="0" y="0"/>
                </a:moveTo>
                <a:lnTo>
                  <a:pt x="0" y="481584"/>
                </a:lnTo>
              </a:path>
            </a:pathLst>
          </a:custGeom>
          <a:ln w="289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2325636" y="3542538"/>
            <a:ext cx="497840" cy="722630"/>
            <a:chOff x="2325636" y="3542538"/>
            <a:chExt cx="497840" cy="722630"/>
          </a:xfrm>
        </p:grpSpPr>
        <p:sp>
          <p:nvSpPr>
            <p:cNvPr id="17" name="object 17"/>
            <p:cNvSpPr/>
            <p:nvPr/>
          </p:nvSpPr>
          <p:spPr>
            <a:xfrm>
              <a:off x="2340102" y="3542538"/>
              <a:ext cx="0" cy="722630"/>
            </a:xfrm>
            <a:custGeom>
              <a:avLst/>
              <a:gdLst/>
              <a:ahLst/>
              <a:cxnLst/>
              <a:rect l="l" t="t" r="r" b="b"/>
              <a:pathLst>
                <a:path h="722629">
                  <a:moveTo>
                    <a:pt x="0" y="0"/>
                  </a:moveTo>
                  <a:lnTo>
                    <a:pt x="0" y="722376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340102" y="3903726"/>
              <a:ext cx="483234" cy="0"/>
            </a:xfrm>
            <a:custGeom>
              <a:avLst/>
              <a:gdLst/>
              <a:ahLst/>
              <a:cxnLst/>
              <a:rect l="l" t="t" r="r" b="b"/>
              <a:pathLst>
                <a:path w="483235">
                  <a:moveTo>
                    <a:pt x="483108" y="0"/>
                  </a:moveTo>
                  <a:lnTo>
                    <a:pt x="0" y="0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2823210" y="2458211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ln w="289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823210" y="3903726"/>
            <a:ext cx="361950" cy="2438400"/>
          </a:xfrm>
          <a:custGeom>
            <a:avLst/>
            <a:gdLst/>
            <a:ahLst/>
            <a:cxnLst/>
            <a:rect l="l" t="t" r="r" b="b"/>
            <a:pathLst>
              <a:path w="361950" h="2438400">
                <a:moveTo>
                  <a:pt x="0" y="0"/>
                </a:moveTo>
                <a:lnTo>
                  <a:pt x="361950" y="0"/>
                </a:lnTo>
                <a:lnTo>
                  <a:pt x="361950" y="2438399"/>
                </a:lnTo>
              </a:path>
            </a:pathLst>
          </a:custGeom>
          <a:ln w="289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4271010" y="3903726"/>
            <a:ext cx="376555" cy="2438400"/>
            <a:chOff x="4271010" y="3903726"/>
            <a:chExt cx="376555" cy="2438400"/>
          </a:xfrm>
        </p:grpSpPr>
        <p:sp>
          <p:nvSpPr>
            <p:cNvPr id="22" name="object 22"/>
            <p:cNvSpPr/>
            <p:nvPr/>
          </p:nvSpPr>
          <p:spPr>
            <a:xfrm>
              <a:off x="4632960" y="3903726"/>
              <a:ext cx="0" cy="2438400"/>
            </a:xfrm>
            <a:custGeom>
              <a:avLst/>
              <a:gdLst/>
              <a:ahLst/>
              <a:cxnLst/>
              <a:rect l="l" t="t" r="r" b="b"/>
              <a:pathLst>
                <a:path h="2438400">
                  <a:moveTo>
                    <a:pt x="0" y="0"/>
                  </a:moveTo>
                  <a:lnTo>
                    <a:pt x="0" y="2438399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271010" y="4626863"/>
              <a:ext cx="361950" cy="0"/>
            </a:xfrm>
            <a:custGeom>
              <a:avLst/>
              <a:gdLst/>
              <a:ahLst/>
              <a:cxnLst/>
              <a:rect l="l" t="t" r="r" b="b"/>
              <a:pathLst>
                <a:path w="361950">
                  <a:moveTo>
                    <a:pt x="0" y="0"/>
                  </a:moveTo>
                  <a:lnTo>
                    <a:pt x="361950" y="0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3185160" y="4626863"/>
            <a:ext cx="361950" cy="0"/>
          </a:xfrm>
          <a:custGeom>
            <a:avLst/>
            <a:gdLst/>
            <a:ahLst/>
            <a:cxnLst/>
            <a:rect l="l" t="t" r="r" b="b"/>
            <a:pathLst>
              <a:path w="361950">
                <a:moveTo>
                  <a:pt x="361950" y="0"/>
                </a:moveTo>
                <a:lnTo>
                  <a:pt x="0" y="0"/>
                </a:lnTo>
              </a:path>
            </a:pathLst>
          </a:custGeom>
          <a:ln w="289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632960" y="2458211"/>
            <a:ext cx="902335" cy="0"/>
          </a:xfrm>
          <a:custGeom>
            <a:avLst/>
            <a:gdLst/>
            <a:ahLst/>
            <a:cxnLst/>
            <a:rect l="l" t="t" r="r" b="b"/>
            <a:pathLst>
              <a:path w="902335">
                <a:moveTo>
                  <a:pt x="0" y="0"/>
                </a:moveTo>
                <a:lnTo>
                  <a:pt x="902208" y="0"/>
                </a:lnTo>
              </a:path>
            </a:pathLst>
          </a:custGeom>
          <a:ln w="289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6621017" y="2081796"/>
            <a:ext cx="738505" cy="752475"/>
            <a:chOff x="6621017" y="2081796"/>
            <a:chExt cx="738505" cy="752475"/>
          </a:xfrm>
        </p:grpSpPr>
        <p:sp>
          <p:nvSpPr>
            <p:cNvPr id="27" name="object 27"/>
            <p:cNvSpPr/>
            <p:nvPr/>
          </p:nvSpPr>
          <p:spPr>
            <a:xfrm>
              <a:off x="6621017" y="2458211"/>
              <a:ext cx="546100" cy="0"/>
            </a:xfrm>
            <a:custGeom>
              <a:avLst/>
              <a:gdLst/>
              <a:ahLst/>
              <a:cxnLst/>
              <a:rect l="l" t="t" r="r" b="b"/>
              <a:pathLst>
                <a:path w="546100">
                  <a:moveTo>
                    <a:pt x="0" y="0"/>
                  </a:moveTo>
                  <a:lnTo>
                    <a:pt x="545592" y="0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166609" y="2096261"/>
              <a:ext cx="178435" cy="723265"/>
            </a:xfrm>
            <a:custGeom>
              <a:avLst/>
              <a:gdLst/>
              <a:ahLst/>
              <a:cxnLst/>
              <a:rect l="l" t="t" r="r" b="b"/>
              <a:pathLst>
                <a:path w="178434" h="723264">
                  <a:moveTo>
                    <a:pt x="178307" y="0"/>
                  </a:moveTo>
                  <a:lnTo>
                    <a:pt x="0" y="0"/>
                  </a:lnTo>
                  <a:lnTo>
                    <a:pt x="0" y="723138"/>
                  </a:lnTo>
                  <a:lnTo>
                    <a:pt x="178307" y="723138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253477" y="2183130"/>
              <a:ext cx="91440" cy="544830"/>
            </a:xfrm>
            <a:custGeom>
              <a:avLst/>
              <a:gdLst/>
              <a:ahLst/>
              <a:cxnLst/>
              <a:rect l="l" t="t" r="r" b="b"/>
              <a:pathLst>
                <a:path w="91440" h="544830">
                  <a:moveTo>
                    <a:pt x="91440" y="0"/>
                  </a:moveTo>
                  <a:lnTo>
                    <a:pt x="0" y="0"/>
                  </a:lnTo>
                  <a:lnTo>
                    <a:pt x="0" y="544830"/>
                  </a:lnTo>
                  <a:lnTo>
                    <a:pt x="91440" y="544830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6080759" y="2458211"/>
            <a:ext cx="0" cy="722630"/>
          </a:xfrm>
          <a:custGeom>
            <a:avLst/>
            <a:gdLst/>
            <a:ahLst/>
            <a:cxnLst/>
            <a:rect l="l" t="t" r="r" b="b"/>
            <a:pathLst>
              <a:path h="722630">
                <a:moveTo>
                  <a:pt x="0" y="0"/>
                </a:moveTo>
                <a:lnTo>
                  <a:pt x="0" y="722376"/>
                </a:lnTo>
              </a:path>
            </a:pathLst>
          </a:custGeom>
          <a:ln w="289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50676" y="4544580"/>
            <a:ext cx="163804" cy="163804"/>
          </a:xfrm>
          <a:prstGeom prst="rect">
            <a:avLst/>
          </a:prstGeom>
        </p:spPr>
      </p:pic>
      <p:sp>
        <p:nvSpPr>
          <p:cNvPr id="32" name="object 32"/>
          <p:cNvSpPr/>
          <p:nvPr/>
        </p:nvSpPr>
        <p:spPr>
          <a:xfrm>
            <a:off x="2823210" y="4264913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0" y="0"/>
                </a:moveTo>
                <a:lnTo>
                  <a:pt x="231648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199638" y="4264913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0" y="0"/>
                </a:moveTo>
                <a:lnTo>
                  <a:pt x="231648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576065" y="4264913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0" y="0"/>
                </a:moveTo>
                <a:lnTo>
                  <a:pt x="231648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952494" y="4264913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0" y="0"/>
                </a:moveTo>
                <a:lnTo>
                  <a:pt x="231648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328921" y="4264913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0" y="0"/>
                </a:moveTo>
                <a:lnTo>
                  <a:pt x="231648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705349" y="4264913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0" y="0"/>
                </a:moveTo>
                <a:lnTo>
                  <a:pt x="231648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994909" y="3947159"/>
            <a:ext cx="0" cy="231140"/>
          </a:xfrm>
          <a:custGeom>
            <a:avLst/>
            <a:gdLst/>
            <a:ahLst/>
            <a:cxnLst/>
            <a:rect l="l" t="t" r="r" b="b"/>
            <a:pathLst>
              <a:path h="231139">
                <a:moveTo>
                  <a:pt x="0" y="230886"/>
                </a:moveTo>
                <a:lnTo>
                  <a:pt x="0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994909" y="3571493"/>
            <a:ext cx="0" cy="231140"/>
          </a:xfrm>
          <a:custGeom>
            <a:avLst/>
            <a:gdLst/>
            <a:ahLst/>
            <a:cxnLst/>
            <a:rect l="l" t="t" r="r" b="b"/>
            <a:pathLst>
              <a:path h="231139">
                <a:moveTo>
                  <a:pt x="0" y="230886"/>
                </a:moveTo>
                <a:lnTo>
                  <a:pt x="0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994909" y="3195065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231648"/>
                </a:moveTo>
                <a:lnTo>
                  <a:pt x="0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994909" y="2819399"/>
            <a:ext cx="0" cy="231140"/>
          </a:xfrm>
          <a:custGeom>
            <a:avLst/>
            <a:gdLst/>
            <a:ahLst/>
            <a:cxnLst/>
            <a:rect l="l" t="t" r="r" b="b"/>
            <a:pathLst>
              <a:path h="231139">
                <a:moveTo>
                  <a:pt x="0" y="230886"/>
                </a:moveTo>
                <a:lnTo>
                  <a:pt x="0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994909" y="2443733"/>
            <a:ext cx="0" cy="231140"/>
          </a:xfrm>
          <a:custGeom>
            <a:avLst/>
            <a:gdLst/>
            <a:ahLst/>
            <a:cxnLst/>
            <a:rect l="l" t="t" r="r" b="b"/>
            <a:pathLst>
              <a:path h="231139">
                <a:moveTo>
                  <a:pt x="0" y="230886"/>
                </a:moveTo>
                <a:lnTo>
                  <a:pt x="0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965953" y="2096261"/>
            <a:ext cx="29209" cy="203200"/>
          </a:xfrm>
          <a:custGeom>
            <a:avLst/>
            <a:gdLst/>
            <a:ahLst/>
            <a:cxnLst/>
            <a:rect l="l" t="t" r="r" b="b"/>
            <a:pathLst>
              <a:path w="29210" h="203200">
                <a:moveTo>
                  <a:pt x="28955" y="202692"/>
                </a:moveTo>
                <a:lnTo>
                  <a:pt x="28955" y="0"/>
                </a:lnTo>
                <a:lnTo>
                  <a:pt x="0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589525" y="2096261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231648" y="0"/>
                </a:moveTo>
                <a:lnTo>
                  <a:pt x="0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213097" y="2096261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231648" y="0"/>
                </a:moveTo>
                <a:lnTo>
                  <a:pt x="0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836669" y="2096261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231648" y="0"/>
                </a:moveTo>
                <a:lnTo>
                  <a:pt x="0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460241" y="2096261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231648" y="0"/>
                </a:moveTo>
                <a:lnTo>
                  <a:pt x="0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083813" y="2096261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231648" y="0"/>
                </a:moveTo>
                <a:lnTo>
                  <a:pt x="0" y="0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823209" y="2096261"/>
            <a:ext cx="116205" cy="116205"/>
          </a:xfrm>
          <a:custGeom>
            <a:avLst/>
            <a:gdLst/>
            <a:ahLst/>
            <a:cxnLst/>
            <a:rect l="l" t="t" r="r" b="b"/>
            <a:pathLst>
              <a:path w="116205" h="116205">
                <a:moveTo>
                  <a:pt x="115824" y="0"/>
                </a:moveTo>
                <a:lnTo>
                  <a:pt x="0" y="0"/>
                </a:lnTo>
                <a:lnTo>
                  <a:pt x="0" y="115823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823210" y="2356865"/>
            <a:ext cx="0" cy="231140"/>
          </a:xfrm>
          <a:custGeom>
            <a:avLst/>
            <a:gdLst/>
            <a:ahLst/>
            <a:cxnLst/>
            <a:rect l="l" t="t" r="r" b="b"/>
            <a:pathLst>
              <a:path h="231139">
                <a:moveTo>
                  <a:pt x="0" y="0"/>
                </a:moveTo>
                <a:lnTo>
                  <a:pt x="0" y="230886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823210" y="2732531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823210" y="3108197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823210" y="3484625"/>
            <a:ext cx="0" cy="231140"/>
          </a:xfrm>
          <a:custGeom>
            <a:avLst/>
            <a:gdLst/>
            <a:ahLst/>
            <a:cxnLst/>
            <a:rect l="l" t="t" r="r" b="b"/>
            <a:pathLst>
              <a:path h="231139">
                <a:moveTo>
                  <a:pt x="0" y="0"/>
                </a:moveTo>
                <a:lnTo>
                  <a:pt x="0" y="230886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823210" y="3860291"/>
            <a:ext cx="0" cy="231775"/>
          </a:xfrm>
          <a:custGeom>
            <a:avLst/>
            <a:gdLst/>
            <a:ahLst/>
            <a:cxnLst/>
            <a:rect l="l" t="t" r="r" b="b"/>
            <a:pathLst>
              <a:path h="231775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823210" y="4235957"/>
            <a:ext cx="0" cy="29209"/>
          </a:xfrm>
          <a:custGeom>
            <a:avLst/>
            <a:gdLst/>
            <a:ahLst/>
            <a:cxnLst/>
            <a:rect l="l" t="t" r="r" b="b"/>
            <a:pathLst>
              <a:path h="29210">
                <a:moveTo>
                  <a:pt x="0" y="0"/>
                </a:moveTo>
                <a:lnTo>
                  <a:pt x="0" y="28956"/>
                </a:lnTo>
              </a:path>
            </a:pathLst>
          </a:custGeom>
          <a:ln w="2893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>
            <a:spLocks noGrp="1"/>
          </p:cNvSpPr>
          <p:nvPr>
            <p:ph type="title"/>
          </p:nvPr>
        </p:nvSpPr>
        <p:spPr>
          <a:xfrm>
            <a:off x="2428748" y="806633"/>
            <a:ext cx="2768600" cy="79883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6055" marR="5080" indent="-173990">
              <a:lnSpc>
                <a:spcPts val="3040"/>
              </a:lnSpc>
              <a:spcBef>
                <a:spcPts val="204"/>
              </a:spcBef>
            </a:pPr>
            <a:r>
              <a:rPr sz="2550" b="0" spc="-10" dirty="0">
                <a:solidFill>
                  <a:srgbClr val="000080"/>
                </a:solidFill>
                <a:latin typeface="Comic Sans MS"/>
                <a:cs typeface="Comic Sans MS"/>
              </a:rPr>
              <a:t>Transformador</a:t>
            </a:r>
            <a:r>
              <a:rPr sz="2550" b="0" spc="-8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550" b="0" spc="-15" dirty="0">
                <a:solidFill>
                  <a:srgbClr val="000080"/>
                </a:solidFill>
                <a:latin typeface="Comic Sans MS"/>
                <a:cs typeface="Comic Sans MS"/>
              </a:rPr>
              <a:t>de </a:t>
            </a:r>
            <a:r>
              <a:rPr sz="2550" b="0" spc="-74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550" b="0" spc="-5" dirty="0">
                <a:solidFill>
                  <a:srgbClr val="000080"/>
                </a:solidFill>
                <a:latin typeface="Comic Sans MS"/>
                <a:cs typeface="Comic Sans MS"/>
              </a:rPr>
              <a:t>Aterrizamiento.</a:t>
            </a:r>
            <a:endParaRPr sz="2550">
              <a:latin typeface="Comic Sans MS"/>
              <a:cs typeface="Comic Sans MS"/>
            </a:endParaRPr>
          </a:p>
        </p:txBody>
      </p:sp>
      <p:pic>
        <p:nvPicPr>
          <p:cNvPr id="57" name="object 5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02876" y="4544580"/>
            <a:ext cx="163804" cy="163804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02876" y="3821442"/>
            <a:ext cx="163804" cy="164566"/>
          </a:xfrm>
          <a:prstGeom prst="rect">
            <a:avLst/>
          </a:prstGeom>
        </p:spPr>
      </p:pic>
      <p:sp>
        <p:nvSpPr>
          <p:cNvPr id="59" name="object 59"/>
          <p:cNvSpPr txBox="1"/>
          <p:nvPr/>
        </p:nvSpPr>
        <p:spPr>
          <a:xfrm>
            <a:off x="5860036" y="1857431"/>
            <a:ext cx="446405" cy="41338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550" spc="15" dirty="0">
                <a:solidFill>
                  <a:srgbClr val="000080"/>
                </a:solidFill>
                <a:latin typeface="Comic Sans MS"/>
                <a:cs typeface="Comic Sans MS"/>
              </a:rPr>
              <a:t>TC</a:t>
            </a:r>
            <a:endParaRPr sz="2550">
              <a:latin typeface="Comic Sans MS"/>
              <a:cs typeface="Comic Sans MS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3440302" y="4882007"/>
            <a:ext cx="932180" cy="930910"/>
            <a:chOff x="3440302" y="4882007"/>
            <a:chExt cx="932180" cy="930910"/>
          </a:xfrm>
        </p:grpSpPr>
        <p:sp>
          <p:nvSpPr>
            <p:cNvPr id="61" name="object 61"/>
            <p:cNvSpPr/>
            <p:nvPr/>
          </p:nvSpPr>
          <p:spPr>
            <a:xfrm>
              <a:off x="3454907" y="4896612"/>
              <a:ext cx="902969" cy="901700"/>
            </a:xfrm>
            <a:custGeom>
              <a:avLst/>
              <a:gdLst/>
              <a:ahLst/>
              <a:cxnLst/>
              <a:rect l="l" t="t" r="r" b="b"/>
              <a:pathLst>
                <a:path w="902970" h="901700">
                  <a:moveTo>
                    <a:pt x="902970" y="452627"/>
                  </a:moveTo>
                  <a:lnTo>
                    <a:pt x="897636" y="361187"/>
                  </a:lnTo>
                  <a:lnTo>
                    <a:pt x="868680" y="279653"/>
                  </a:lnTo>
                  <a:lnTo>
                    <a:pt x="830580" y="201929"/>
                  </a:lnTo>
                  <a:lnTo>
                    <a:pt x="772668" y="130301"/>
                  </a:lnTo>
                  <a:lnTo>
                    <a:pt x="704850" y="76961"/>
                  </a:lnTo>
                  <a:lnTo>
                    <a:pt x="627888" y="33527"/>
                  </a:lnTo>
                  <a:lnTo>
                    <a:pt x="541020" y="9905"/>
                  </a:lnTo>
                  <a:lnTo>
                    <a:pt x="454151" y="0"/>
                  </a:lnTo>
                  <a:lnTo>
                    <a:pt x="361949" y="9905"/>
                  </a:lnTo>
                  <a:lnTo>
                    <a:pt x="280415" y="33527"/>
                  </a:lnTo>
                  <a:lnTo>
                    <a:pt x="202692" y="76961"/>
                  </a:lnTo>
                  <a:lnTo>
                    <a:pt x="130301" y="130301"/>
                  </a:lnTo>
                  <a:lnTo>
                    <a:pt x="77723" y="201929"/>
                  </a:lnTo>
                  <a:lnTo>
                    <a:pt x="34289" y="279653"/>
                  </a:lnTo>
                  <a:lnTo>
                    <a:pt x="9905" y="361187"/>
                  </a:lnTo>
                  <a:lnTo>
                    <a:pt x="0" y="452627"/>
                  </a:lnTo>
                  <a:lnTo>
                    <a:pt x="9906" y="539495"/>
                  </a:lnTo>
                  <a:lnTo>
                    <a:pt x="34290" y="626363"/>
                  </a:lnTo>
                  <a:lnTo>
                    <a:pt x="77724" y="703326"/>
                  </a:lnTo>
                  <a:lnTo>
                    <a:pt x="130301" y="771143"/>
                  </a:lnTo>
                  <a:lnTo>
                    <a:pt x="202692" y="829055"/>
                  </a:lnTo>
                  <a:lnTo>
                    <a:pt x="280416" y="867155"/>
                  </a:lnTo>
                  <a:lnTo>
                    <a:pt x="361950" y="896111"/>
                  </a:lnTo>
                  <a:lnTo>
                    <a:pt x="454151" y="901445"/>
                  </a:lnTo>
                  <a:lnTo>
                    <a:pt x="541020" y="896111"/>
                  </a:lnTo>
                  <a:lnTo>
                    <a:pt x="627888" y="867155"/>
                  </a:lnTo>
                  <a:lnTo>
                    <a:pt x="704850" y="829055"/>
                  </a:lnTo>
                  <a:lnTo>
                    <a:pt x="772668" y="771143"/>
                  </a:lnTo>
                  <a:lnTo>
                    <a:pt x="830580" y="703326"/>
                  </a:lnTo>
                  <a:lnTo>
                    <a:pt x="868680" y="626363"/>
                  </a:lnTo>
                  <a:lnTo>
                    <a:pt x="897636" y="539495"/>
                  </a:lnTo>
                  <a:lnTo>
                    <a:pt x="902970" y="45262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454907" y="4896612"/>
              <a:ext cx="902969" cy="901700"/>
            </a:xfrm>
            <a:custGeom>
              <a:avLst/>
              <a:gdLst/>
              <a:ahLst/>
              <a:cxnLst/>
              <a:rect l="l" t="t" r="r" b="b"/>
              <a:pathLst>
                <a:path w="902970" h="901700">
                  <a:moveTo>
                    <a:pt x="0" y="452627"/>
                  </a:moveTo>
                  <a:lnTo>
                    <a:pt x="9905" y="361187"/>
                  </a:lnTo>
                  <a:lnTo>
                    <a:pt x="34289" y="279653"/>
                  </a:lnTo>
                  <a:lnTo>
                    <a:pt x="77723" y="201929"/>
                  </a:lnTo>
                  <a:lnTo>
                    <a:pt x="130301" y="130301"/>
                  </a:lnTo>
                  <a:lnTo>
                    <a:pt x="202692" y="76961"/>
                  </a:lnTo>
                  <a:lnTo>
                    <a:pt x="280415" y="33527"/>
                  </a:lnTo>
                  <a:lnTo>
                    <a:pt x="361949" y="9905"/>
                  </a:lnTo>
                  <a:lnTo>
                    <a:pt x="454151" y="0"/>
                  </a:lnTo>
                  <a:lnTo>
                    <a:pt x="541020" y="9905"/>
                  </a:lnTo>
                  <a:lnTo>
                    <a:pt x="627888" y="33527"/>
                  </a:lnTo>
                  <a:lnTo>
                    <a:pt x="704850" y="76961"/>
                  </a:lnTo>
                  <a:lnTo>
                    <a:pt x="772668" y="130301"/>
                  </a:lnTo>
                  <a:lnTo>
                    <a:pt x="830580" y="201929"/>
                  </a:lnTo>
                  <a:lnTo>
                    <a:pt x="868680" y="279653"/>
                  </a:lnTo>
                  <a:lnTo>
                    <a:pt x="897636" y="361187"/>
                  </a:lnTo>
                  <a:lnTo>
                    <a:pt x="902970" y="452627"/>
                  </a:lnTo>
                  <a:lnTo>
                    <a:pt x="897636" y="539495"/>
                  </a:lnTo>
                  <a:lnTo>
                    <a:pt x="868680" y="626363"/>
                  </a:lnTo>
                  <a:lnTo>
                    <a:pt x="830580" y="703326"/>
                  </a:lnTo>
                  <a:lnTo>
                    <a:pt x="772668" y="771143"/>
                  </a:lnTo>
                  <a:lnTo>
                    <a:pt x="704850" y="829055"/>
                  </a:lnTo>
                  <a:lnTo>
                    <a:pt x="627888" y="867155"/>
                  </a:lnTo>
                  <a:lnTo>
                    <a:pt x="541020" y="896111"/>
                  </a:lnTo>
                  <a:lnTo>
                    <a:pt x="454151" y="901445"/>
                  </a:lnTo>
                  <a:lnTo>
                    <a:pt x="361950" y="896111"/>
                  </a:lnTo>
                  <a:lnTo>
                    <a:pt x="280416" y="867155"/>
                  </a:lnTo>
                  <a:lnTo>
                    <a:pt x="202692" y="829055"/>
                  </a:lnTo>
                  <a:lnTo>
                    <a:pt x="130301" y="771143"/>
                  </a:lnTo>
                  <a:lnTo>
                    <a:pt x="77724" y="703326"/>
                  </a:lnTo>
                  <a:lnTo>
                    <a:pt x="34290" y="626363"/>
                  </a:lnTo>
                  <a:lnTo>
                    <a:pt x="9906" y="539495"/>
                  </a:lnTo>
                  <a:lnTo>
                    <a:pt x="0" y="452627"/>
                  </a:lnTo>
                  <a:close/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3440302" y="5874892"/>
            <a:ext cx="932180" cy="935355"/>
            <a:chOff x="3440302" y="5874892"/>
            <a:chExt cx="932180" cy="935355"/>
          </a:xfrm>
        </p:grpSpPr>
        <p:sp>
          <p:nvSpPr>
            <p:cNvPr id="64" name="object 64"/>
            <p:cNvSpPr/>
            <p:nvPr/>
          </p:nvSpPr>
          <p:spPr>
            <a:xfrm>
              <a:off x="3454907" y="5889497"/>
              <a:ext cx="902969" cy="906144"/>
            </a:xfrm>
            <a:custGeom>
              <a:avLst/>
              <a:gdLst/>
              <a:ahLst/>
              <a:cxnLst/>
              <a:rect l="l" t="t" r="r" b="b"/>
              <a:pathLst>
                <a:path w="902970" h="906145">
                  <a:moveTo>
                    <a:pt x="902970" y="452627"/>
                  </a:moveTo>
                  <a:lnTo>
                    <a:pt x="897636" y="365759"/>
                  </a:lnTo>
                  <a:lnTo>
                    <a:pt x="868680" y="279653"/>
                  </a:lnTo>
                  <a:lnTo>
                    <a:pt x="830580" y="201929"/>
                  </a:lnTo>
                  <a:lnTo>
                    <a:pt x="772668" y="134873"/>
                  </a:lnTo>
                  <a:lnTo>
                    <a:pt x="704850" y="76961"/>
                  </a:lnTo>
                  <a:lnTo>
                    <a:pt x="627888" y="33527"/>
                  </a:lnTo>
                  <a:lnTo>
                    <a:pt x="541020" y="9143"/>
                  </a:lnTo>
                  <a:lnTo>
                    <a:pt x="454151" y="0"/>
                  </a:lnTo>
                  <a:lnTo>
                    <a:pt x="361949" y="9143"/>
                  </a:lnTo>
                  <a:lnTo>
                    <a:pt x="280415" y="33527"/>
                  </a:lnTo>
                  <a:lnTo>
                    <a:pt x="202692" y="76961"/>
                  </a:lnTo>
                  <a:lnTo>
                    <a:pt x="130301" y="134873"/>
                  </a:lnTo>
                  <a:lnTo>
                    <a:pt x="77723" y="201929"/>
                  </a:lnTo>
                  <a:lnTo>
                    <a:pt x="34289" y="279653"/>
                  </a:lnTo>
                  <a:lnTo>
                    <a:pt x="9905" y="365759"/>
                  </a:lnTo>
                  <a:lnTo>
                    <a:pt x="0" y="452627"/>
                  </a:lnTo>
                  <a:lnTo>
                    <a:pt x="9906" y="539495"/>
                  </a:lnTo>
                  <a:lnTo>
                    <a:pt x="34290" y="626363"/>
                  </a:lnTo>
                  <a:lnTo>
                    <a:pt x="77724" y="703326"/>
                  </a:lnTo>
                  <a:lnTo>
                    <a:pt x="130301" y="771143"/>
                  </a:lnTo>
                  <a:lnTo>
                    <a:pt x="202692" y="829055"/>
                  </a:lnTo>
                  <a:lnTo>
                    <a:pt x="280416" y="872489"/>
                  </a:lnTo>
                  <a:lnTo>
                    <a:pt x="361950" y="896111"/>
                  </a:lnTo>
                  <a:lnTo>
                    <a:pt x="454151" y="906017"/>
                  </a:lnTo>
                  <a:lnTo>
                    <a:pt x="541020" y="896111"/>
                  </a:lnTo>
                  <a:lnTo>
                    <a:pt x="627888" y="872489"/>
                  </a:lnTo>
                  <a:lnTo>
                    <a:pt x="704850" y="829055"/>
                  </a:lnTo>
                  <a:lnTo>
                    <a:pt x="772668" y="771143"/>
                  </a:lnTo>
                  <a:lnTo>
                    <a:pt x="830580" y="703326"/>
                  </a:lnTo>
                  <a:lnTo>
                    <a:pt x="868680" y="626363"/>
                  </a:lnTo>
                  <a:lnTo>
                    <a:pt x="897636" y="539495"/>
                  </a:lnTo>
                  <a:lnTo>
                    <a:pt x="902970" y="45262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454907" y="5889497"/>
              <a:ext cx="902969" cy="906144"/>
            </a:xfrm>
            <a:custGeom>
              <a:avLst/>
              <a:gdLst/>
              <a:ahLst/>
              <a:cxnLst/>
              <a:rect l="l" t="t" r="r" b="b"/>
              <a:pathLst>
                <a:path w="902970" h="906145">
                  <a:moveTo>
                    <a:pt x="0" y="452627"/>
                  </a:moveTo>
                  <a:lnTo>
                    <a:pt x="9905" y="365759"/>
                  </a:lnTo>
                  <a:lnTo>
                    <a:pt x="34289" y="279653"/>
                  </a:lnTo>
                  <a:lnTo>
                    <a:pt x="77723" y="201929"/>
                  </a:lnTo>
                  <a:lnTo>
                    <a:pt x="130301" y="134873"/>
                  </a:lnTo>
                  <a:lnTo>
                    <a:pt x="202692" y="76961"/>
                  </a:lnTo>
                  <a:lnTo>
                    <a:pt x="280415" y="33527"/>
                  </a:lnTo>
                  <a:lnTo>
                    <a:pt x="361949" y="9143"/>
                  </a:lnTo>
                  <a:lnTo>
                    <a:pt x="454151" y="0"/>
                  </a:lnTo>
                  <a:lnTo>
                    <a:pt x="541020" y="9143"/>
                  </a:lnTo>
                  <a:lnTo>
                    <a:pt x="627888" y="33527"/>
                  </a:lnTo>
                  <a:lnTo>
                    <a:pt x="704850" y="76961"/>
                  </a:lnTo>
                  <a:lnTo>
                    <a:pt x="772668" y="134873"/>
                  </a:lnTo>
                  <a:lnTo>
                    <a:pt x="830580" y="201929"/>
                  </a:lnTo>
                  <a:lnTo>
                    <a:pt x="868680" y="279653"/>
                  </a:lnTo>
                  <a:lnTo>
                    <a:pt x="897636" y="365759"/>
                  </a:lnTo>
                  <a:lnTo>
                    <a:pt x="902970" y="452627"/>
                  </a:lnTo>
                  <a:lnTo>
                    <a:pt x="897636" y="539495"/>
                  </a:lnTo>
                  <a:lnTo>
                    <a:pt x="868680" y="626363"/>
                  </a:lnTo>
                  <a:lnTo>
                    <a:pt x="830580" y="703326"/>
                  </a:lnTo>
                  <a:lnTo>
                    <a:pt x="772668" y="771143"/>
                  </a:lnTo>
                  <a:lnTo>
                    <a:pt x="704850" y="829055"/>
                  </a:lnTo>
                  <a:lnTo>
                    <a:pt x="627888" y="872489"/>
                  </a:lnTo>
                  <a:lnTo>
                    <a:pt x="541020" y="896111"/>
                  </a:lnTo>
                  <a:lnTo>
                    <a:pt x="454151" y="906017"/>
                  </a:lnTo>
                  <a:lnTo>
                    <a:pt x="361950" y="896111"/>
                  </a:lnTo>
                  <a:lnTo>
                    <a:pt x="280416" y="872489"/>
                  </a:lnTo>
                  <a:lnTo>
                    <a:pt x="202692" y="829055"/>
                  </a:lnTo>
                  <a:lnTo>
                    <a:pt x="130301" y="771143"/>
                  </a:lnTo>
                  <a:lnTo>
                    <a:pt x="77724" y="703326"/>
                  </a:lnTo>
                  <a:lnTo>
                    <a:pt x="34290" y="626363"/>
                  </a:lnTo>
                  <a:lnTo>
                    <a:pt x="9906" y="539495"/>
                  </a:lnTo>
                  <a:lnTo>
                    <a:pt x="0" y="452627"/>
                  </a:lnTo>
                  <a:close/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 txBox="1"/>
          <p:nvPr/>
        </p:nvSpPr>
        <p:spPr>
          <a:xfrm>
            <a:off x="3567926" y="4961055"/>
            <a:ext cx="678180" cy="15989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42875">
              <a:lnSpc>
                <a:spcPts val="3050"/>
              </a:lnSpc>
              <a:spcBef>
                <a:spcPts val="90"/>
              </a:spcBef>
            </a:pPr>
            <a:r>
              <a:rPr sz="2550" spc="-5" dirty="0">
                <a:latin typeface="Comic Sans MS"/>
                <a:cs typeface="Comic Sans MS"/>
              </a:rPr>
              <a:t>27</a:t>
            </a:r>
            <a:endParaRPr sz="2550">
              <a:latin typeface="Comic Sans MS"/>
              <a:cs typeface="Comic Sans MS"/>
            </a:endParaRPr>
          </a:p>
          <a:p>
            <a:pPr marL="99060">
              <a:lnSpc>
                <a:spcPts val="3050"/>
              </a:lnSpc>
            </a:pPr>
            <a:r>
              <a:rPr sz="2550" spc="5" dirty="0">
                <a:latin typeface="Comic Sans MS"/>
                <a:cs typeface="Comic Sans MS"/>
              </a:rPr>
              <a:t>TN</a:t>
            </a:r>
            <a:endParaRPr sz="255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2550" spc="-5" dirty="0">
                <a:latin typeface="Comic Sans MS"/>
                <a:cs typeface="Comic Sans MS"/>
              </a:rPr>
              <a:t>59N</a:t>
            </a:r>
            <a:endParaRPr sz="2550">
              <a:latin typeface="Comic Sans MS"/>
              <a:cs typeface="Comic Sans MS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3102876" y="5267718"/>
            <a:ext cx="1611630" cy="163830"/>
            <a:chOff x="3102876" y="5267718"/>
            <a:chExt cx="1611630" cy="163830"/>
          </a:xfrm>
        </p:grpSpPr>
        <p:sp>
          <p:nvSpPr>
            <p:cNvPr id="68" name="object 68"/>
            <p:cNvSpPr/>
            <p:nvPr/>
          </p:nvSpPr>
          <p:spPr>
            <a:xfrm>
              <a:off x="3185159" y="5349240"/>
              <a:ext cx="269875" cy="0"/>
            </a:xfrm>
            <a:custGeom>
              <a:avLst/>
              <a:gdLst/>
              <a:ahLst/>
              <a:cxnLst/>
              <a:rect l="l" t="t" r="r" b="b"/>
              <a:pathLst>
                <a:path w="269875">
                  <a:moveTo>
                    <a:pt x="269748" y="0"/>
                  </a:moveTo>
                  <a:lnTo>
                    <a:pt x="0" y="0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357878" y="5349240"/>
              <a:ext cx="275590" cy="0"/>
            </a:xfrm>
            <a:custGeom>
              <a:avLst/>
              <a:gdLst/>
              <a:ahLst/>
              <a:cxnLst/>
              <a:rect l="l" t="t" r="r" b="b"/>
              <a:pathLst>
                <a:path w="275589">
                  <a:moveTo>
                    <a:pt x="0" y="0"/>
                  </a:moveTo>
                  <a:lnTo>
                    <a:pt x="275082" y="0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50676" y="5267718"/>
              <a:ext cx="163804" cy="163804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02876" y="5267718"/>
              <a:ext cx="163804" cy="163804"/>
            </a:xfrm>
            <a:prstGeom prst="rect">
              <a:avLst/>
            </a:prstGeom>
          </p:spPr>
        </p:pic>
      </p:grpSp>
      <p:grpSp>
        <p:nvGrpSpPr>
          <p:cNvPr id="72" name="object 72"/>
          <p:cNvGrpSpPr/>
          <p:nvPr/>
        </p:nvGrpSpPr>
        <p:grpSpPr>
          <a:xfrm>
            <a:off x="3102876" y="6236220"/>
            <a:ext cx="1611630" cy="188595"/>
            <a:chOff x="3102876" y="6236220"/>
            <a:chExt cx="1611630" cy="188595"/>
          </a:xfrm>
        </p:grpSpPr>
        <p:sp>
          <p:nvSpPr>
            <p:cNvPr id="73" name="object 73"/>
            <p:cNvSpPr/>
            <p:nvPr/>
          </p:nvSpPr>
          <p:spPr>
            <a:xfrm>
              <a:off x="3185159" y="6342125"/>
              <a:ext cx="269875" cy="0"/>
            </a:xfrm>
            <a:custGeom>
              <a:avLst/>
              <a:gdLst/>
              <a:ahLst/>
              <a:cxnLst/>
              <a:rect l="l" t="t" r="r" b="b"/>
              <a:pathLst>
                <a:path w="269875">
                  <a:moveTo>
                    <a:pt x="269748" y="0"/>
                  </a:moveTo>
                  <a:lnTo>
                    <a:pt x="0" y="0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357878" y="6342125"/>
              <a:ext cx="275590" cy="0"/>
            </a:xfrm>
            <a:custGeom>
              <a:avLst/>
              <a:gdLst/>
              <a:ahLst/>
              <a:cxnLst/>
              <a:rect l="l" t="t" r="r" b="b"/>
              <a:pathLst>
                <a:path w="275589">
                  <a:moveTo>
                    <a:pt x="0" y="0"/>
                  </a:moveTo>
                  <a:lnTo>
                    <a:pt x="275082" y="0"/>
                  </a:lnTo>
                </a:path>
              </a:pathLst>
            </a:custGeom>
            <a:ln w="28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02876" y="6236220"/>
              <a:ext cx="163804" cy="163804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50676" y="6260604"/>
              <a:ext cx="163804" cy="16380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9111" y="3049773"/>
            <a:ext cx="559054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2055" marR="5080" indent="-1189990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100%</a:t>
            </a:r>
            <a:r>
              <a:rPr sz="4800" b="0" spc="-5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Stator</a:t>
            </a:r>
            <a:r>
              <a:rPr sz="4800" b="0" spc="-45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Ground </a:t>
            </a:r>
            <a:r>
              <a:rPr sz="4800" b="0" spc="-132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(59N/27TH)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26611" y="970277"/>
            <a:ext cx="27768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Stator</a:t>
            </a:r>
            <a:r>
              <a:rPr sz="3200" spc="-45" dirty="0"/>
              <a:t> </a:t>
            </a:r>
            <a:r>
              <a:rPr sz="3200" spc="-10" dirty="0"/>
              <a:t>Ground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932169" y="1608070"/>
            <a:ext cx="8194040" cy="1568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115" marR="508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Arial MT"/>
                <a:cs typeface="Arial MT"/>
              </a:rPr>
              <a:t>Provides</a:t>
            </a:r>
            <a:r>
              <a:rPr sz="2200" spc="15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100%</a:t>
            </a:r>
            <a:r>
              <a:rPr sz="2200" spc="15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protection</a:t>
            </a:r>
            <a:r>
              <a:rPr sz="2200" spc="1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for</a:t>
            </a:r>
            <a:r>
              <a:rPr sz="2200" spc="1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stator</a:t>
            </a:r>
            <a:r>
              <a:rPr sz="2200" spc="15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ground</a:t>
            </a:r>
            <a:r>
              <a:rPr sz="2200" spc="1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fault</a:t>
            </a:r>
            <a:r>
              <a:rPr sz="2200" spc="16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on</a:t>
            </a:r>
            <a:r>
              <a:rPr sz="2200" spc="17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generators </a:t>
            </a:r>
            <a:r>
              <a:rPr sz="2200" spc="-59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which are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high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impedance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grounded</a:t>
            </a:r>
            <a:endParaRPr sz="2200">
              <a:latin typeface="Arial MT"/>
              <a:cs typeface="Arial MT"/>
            </a:endParaRPr>
          </a:p>
          <a:p>
            <a:pPr marL="285115" indent="-273050">
              <a:lnSpc>
                <a:spcPct val="100000"/>
              </a:lnSpc>
              <a:spcBef>
                <a:spcPts val="785"/>
              </a:spcBef>
              <a:buClr>
                <a:srgbClr val="FF3300"/>
              </a:buClr>
              <a:buSzPct val="104545"/>
              <a:buFont typeface="Wingdings"/>
              <a:buChar char=""/>
              <a:tabLst>
                <a:tab pos="285750" algn="l"/>
              </a:tabLst>
            </a:pPr>
            <a:r>
              <a:rPr sz="2200" spc="-5" dirty="0">
                <a:latin typeface="Arial MT"/>
                <a:cs typeface="Arial MT"/>
              </a:rPr>
              <a:t>Used</a:t>
            </a:r>
            <a:r>
              <a:rPr sz="2200" spc="-2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on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unit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connected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generators</a:t>
            </a:r>
            <a:endParaRPr sz="2200">
              <a:latin typeface="Arial MT"/>
              <a:cs typeface="Arial MT"/>
            </a:endParaRPr>
          </a:p>
          <a:p>
            <a:pPr marL="285115" indent="-273050">
              <a:lnSpc>
                <a:spcPct val="100000"/>
              </a:lnSpc>
              <a:spcBef>
                <a:spcPts val="780"/>
              </a:spcBef>
              <a:buClr>
                <a:srgbClr val="FF3300"/>
              </a:buClr>
              <a:buSzPct val="104545"/>
              <a:buFont typeface="Wingdings"/>
              <a:buChar char=""/>
              <a:tabLst>
                <a:tab pos="285750" algn="l"/>
              </a:tabLst>
            </a:pPr>
            <a:r>
              <a:rPr sz="2200" dirty="0">
                <a:latin typeface="Arial MT"/>
                <a:cs typeface="Arial MT"/>
              </a:rPr>
              <a:t>Ground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current</a:t>
            </a:r>
            <a:r>
              <a:rPr sz="2200" spc="-5" dirty="0">
                <a:latin typeface="Arial MT"/>
                <a:cs typeface="Arial MT"/>
              </a:rPr>
              <a:t> limited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5" dirty="0">
                <a:latin typeface="Arial MT"/>
                <a:cs typeface="Arial MT"/>
              </a:rPr>
              <a:t> about 10A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primary</a:t>
            </a:r>
            <a:endParaRPr sz="22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42698" y="3513835"/>
            <a:ext cx="6546011" cy="287279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855209" y="6650228"/>
            <a:ext cx="234950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High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Impedance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Grounding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1854" y="1001523"/>
            <a:ext cx="7284084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27TN</a:t>
            </a:r>
            <a:r>
              <a:rPr spc="-15" dirty="0"/>
              <a:t> </a:t>
            </a:r>
            <a:r>
              <a:rPr dirty="0"/>
              <a:t>–</a:t>
            </a:r>
            <a:r>
              <a:rPr spc="-20" dirty="0"/>
              <a:t> </a:t>
            </a:r>
            <a:r>
              <a:rPr dirty="0"/>
              <a:t>3rd</a:t>
            </a:r>
            <a:r>
              <a:rPr spc="-15" dirty="0"/>
              <a:t> </a:t>
            </a:r>
            <a:r>
              <a:rPr dirty="0"/>
              <a:t>Harmonic</a:t>
            </a:r>
            <a:r>
              <a:rPr spc="-10" dirty="0"/>
              <a:t> </a:t>
            </a:r>
            <a:r>
              <a:rPr dirty="0"/>
              <a:t>Neutral</a:t>
            </a:r>
            <a:r>
              <a:rPr spc="-15" dirty="0"/>
              <a:t> </a:t>
            </a:r>
            <a:r>
              <a:rPr dirty="0"/>
              <a:t>Undervoltage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22503" y="1806956"/>
            <a:ext cx="6804025" cy="4950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 MT"/>
                <a:cs typeface="Arial MT"/>
              </a:rPr>
              <a:t>Provides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0-15%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stator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winding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coverage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(typ.)</a:t>
            </a:r>
            <a:endParaRPr sz="2000">
              <a:latin typeface="Arial MT"/>
              <a:cs typeface="Arial MT"/>
            </a:endParaRPr>
          </a:p>
          <a:p>
            <a:pPr marL="354965" indent="-342900">
              <a:lnSpc>
                <a:spcPct val="100000"/>
              </a:lnSpc>
              <a:spcBef>
                <a:spcPts val="193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 MT"/>
                <a:cs typeface="Arial MT"/>
              </a:rPr>
              <a:t>Tuned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to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3rd</a:t>
            </a:r>
            <a:r>
              <a:rPr sz="2000" spc="-10" dirty="0">
                <a:latin typeface="Arial MT"/>
                <a:cs typeface="Arial MT"/>
              </a:rPr>
              <a:t> harmonic</a:t>
            </a:r>
            <a:r>
              <a:rPr sz="2000" spc="-5" dirty="0">
                <a:latin typeface="Arial MT"/>
                <a:cs typeface="Arial MT"/>
              </a:rPr>
              <a:t> frequency</a:t>
            </a:r>
            <a:endParaRPr sz="2000">
              <a:latin typeface="Arial MT"/>
              <a:cs typeface="Arial MT"/>
            </a:endParaRPr>
          </a:p>
          <a:p>
            <a:pPr marL="354965" indent="-342900">
              <a:lnSpc>
                <a:spcPct val="100000"/>
              </a:lnSpc>
              <a:spcBef>
                <a:spcPts val="192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 MT"/>
                <a:cs typeface="Arial MT"/>
              </a:rPr>
              <a:t>Provides two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levels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of</a:t>
            </a:r>
            <a:r>
              <a:rPr sz="2000" spc="-5" dirty="0">
                <a:latin typeface="Arial MT"/>
                <a:cs typeface="Arial MT"/>
              </a:rPr>
              <a:t> setpoints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 MT"/>
              <a:buChar char="•"/>
            </a:pPr>
            <a:endParaRPr sz="2050">
              <a:latin typeface="Arial MT"/>
              <a:cs typeface="Arial MT"/>
            </a:endParaRPr>
          </a:p>
          <a:p>
            <a:pPr marL="355600" marR="5080" indent="-343535">
              <a:lnSpc>
                <a:spcPts val="193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 MT"/>
                <a:cs typeface="Arial MT"/>
              </a:rPr>
              <a:t>Supervisions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for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increased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security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under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various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loading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conditions</a:t>
            </a:r>
            <a:endParaRPr sz="2000">
              <a:latin typeface="Arial MT"/>
              <a:cs typeface="Arial MT"/>
            </a:endParaRPr>
          </a:p>
          <a:p>
            <a:pPr marL="755015" lvl="1" indent="-285750">
              <a:lnSpc>
                <a:spcPct val="100000"/>
              </a:lnSpc>
              <a:spcBef>
                <a:spcPts val="1930"/>
              </a:spcBef>
              <a:buChar char="–"/>
              <a:tabLst>
                <a:tab pos="755650" algn="l"/>
              </a:tabLst>
            </a:pPr>
            <a:r>
              <a:rPr sz="2400" dirty="0">
                <a:latin typeface="Arial MT"/>
                <a:cs typeface="Arial MT"/>
              </a:rPr>
              <a:t>Any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or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All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May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Applied</a:t>
            </a:r>
            <a:r>
              <a:rPr sz="2400" spc="-5" dirty="0">
                <a:latin typeface="Arial MT"/>
                <a:cs typeface="Arial MT"/>
              </a:rPr>
              <a:t> Simultaneously</a:t>
            </a:r>
            <a:endParaRPr sz="2400">
              <a:latin typeface="Arial MT"/>
              <a:cs typeface="Arial MT"/>
            </a:endParaRPr>
          </a:p>
          <a:p>
            <a:pPr marL="1155065" lvl="2" indent="-228600">
              <a:lnSpc>
                <a:spcPts val="2875"/>
              </a:lnSpc>
              <a:spcBef>
                <a:spcPts val="2290"/>
              </a:spcBef>
              <a:buChar char="•"/>
              <a:tabLst>
                <a:tab pos="1155700" algn="l"/>
              </a:tabLst>
            </a:pPr>
            <a:r>
              <a:rPr sz="2400" dirty="0">
                <a:latin typeface="Arial MT"/>
                <a:cs typeface="Arial MT"/>
              </a:rPr>
              <a:t>Positive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Sequence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Undervoltage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Block</a:t>
            </a:r>
            <a:endParaRPr sz="2400">
              <a:latin typeface="Arial MT"/>
              <a:cs typeface="Arial MT"/>
            </a:endParaRPr>
          </a:p>
          <a:p>
            <a:pPr marL="1155065" lvl="2" indent="-228600">
              <a:lnSpc>
                <a:spcPts val="2875"/>
              </a:lnSpc>
              <a:buChar char="•"/>
              <a:tabLst>
                <a:tab pos="1155700" algn="l"/>
              </a:tabLst>
            </a:pPr>
            <a:r>
              <a:rPr sz="2400" dirty="0">
                <a:latin typeface="Arial MT"/>
                <a:cs typeface="Arial MT"/>
              </a:rPr>
              <a:t>Underpower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Block;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Forward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&amp;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Reverse</a:t>
            </a:r>
            <a:endParaRPr sz="2400">
              <a:latin typeface="Arial MT"/>
              <a:cs typeface="Arial MT"/>
            </a:endParaRPr>
          </a:p>
          <a:p>
            <a:pPr marL="1155065" lvl="2" indent="-228600">
              <a:lnSpc>
                <a:spcPts val="2875"/>
              </a:lnSpc>
              <a:buChar char="•"/>
              <a:tabLst>
                <a:tab pos="1155700" algn="l"/>
              </a:tabLst>
            </a:pPr>
            <a:r>
              <a:rPr sz="2400" spc="-5" dirty="0">
                <a:latin typeface="Arial MT"/>
                <a:cs typeface="Arial MT"/>
              </a:rPr>
              <a:t>Under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VAr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Block;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Lead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&amp;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Lag</a:t>
            </a:r>
            <a:endParaRPr sz="2400">
              <a:latin typeface="Arial MT"/>
              <a:cs typeface="Arial MT"/>
            </a:endParaRPr>
          </a:p>
          <a:p>
            <a:pPr marL="1155065" lvl="2" indent="-228600">
              <a:lnSpc>
                <a:spcPts val="2875"/>
              </a:lnSpc>
              <a:buChar char="•"/>
              <a:tabLst>
                <a:tab pos="1155700" algn="l"/>
              </a:tabLst>
            </a:pPr>
            <a:r>
              <a:rPr sz="2400" dirty="0">
                <a:latin typeface="Arial MT"/>
                <a:cs typeface="Arial MT"/>
              </a:rPr>
              <a:t>Power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Factor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Block;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Lead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&amp;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Lag</a:t>
            </a:r>
            <a:endParaRPr sz="2400">
              <a:latin typeface="Arial MT"/>
              <a:cs typeface="Arial MT"/>
            </a:endParaRPr>
          </a:p>
          <a:p>
            <a:pPr marL="1155065" lvl="2" indent="-228600">
              <a:lnSpc>
                <a:spcPts val="2875"/>
              </a:lnSpc>
              <a:buChar char="•"/>
              <a:tabLst>
                <a:tab pos="1155700" algn="l"/>
              </a:tabLst>
            </a:pPr>
            <a:r>
              <a:rPr sz="2400" dirty="0">
                <a:latin typeface="Arial MT"/>
                <a:cs typeface="Arial MT"/>
              </a:rPr>
              <a:t>Definable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Power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Band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Block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17495" y="970277"/>
            <a:ext cx="539369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3rd</a:t>
            </a:r>
            <a:r>
              <a:rPr sz="3200" spc="-20" dirty="0"/>
              <a:t> </a:t>
            </a:r>
            <a:r>
              <a:rPr sz="3200" spc="-10" dirty="0"/>
              <a:t>Harmonic</a:t>
            </a:r>
            <a:r>
              <a:rPr sz="3200" spc="-15" dirty="0"/>
              <a:t> </a:t>
            </a:r>
            <a:r>
              <a:rPr sz="3200" spc="-5" dirty="0"/>
              <a:t>in</a:t>
            </a:r>
            <a:r>
              <a:rPr sz="3200" spc="-15" dirty="0"/>
              <a:t> </a:t>
            </a:r>
            <a:r>
              <a:rPr sz="3200" spc="-10" dirty="0"/>
              <a:t>Generators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2499" y="1852674"/>
            <a:ext cx="3589654" cy="3340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286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3rd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harmonic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present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terminal and neutral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ends</a:t>
            </a:r>
            <a:endParaRPr sz="2400">
              <a:latin typeface="Arial MT"/>
              <a:cs typeface="Arial MT"/>
            </a:endParaRPr>
          </a:p>
          <a:p>
            <a:pPr marL="354965" indent="-342900">
              <a:lnSpc>
                <a:spcPct val="100000"/>
              </a:lnSpc>
              <a:spcBef>
                <a:spcPts val="55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vary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with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loading</a:t>
            </a:r>
            <a:endParaRPr sz="2400">
              <a:latin typeface="Arial MT"/>
              <a:cs typeface="Arial MT"/>
            </a:endParaRPr>
          </a:p>
          <a:p>
            <a:pPr marL="355600" marR="226695" indent="-342900">
              <a:lnSpc>
                <a:spcPct val="100000"/>
              </a:lnSpc>
              <a:spcBef>
                <a:spcPts val="57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Useful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ground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fault </a:t>
            </a:r>
            <a:r>
              <a:rPr sz="2400" spc="-65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detection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near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neutral</a:t>
            </a:r>
            <a:endParaRPr sz="2400">
              <a:latin typeface="Arial MT"/>
              <a:cs typeface="Arial MT"/>
            </a:endParaRPr>
          </a:p>
          <a:p>
            <a:pPr marL="755015" marR="5080" indent="-285750">
              <a:lnSpc>
                <a:spcPct val="100000"/>
              </a:lnSpc>
              <a:spcBef>
                <a:spcPts val="490"/>
              </a:spcBef>
              <a:tabLst>
                <a:tab pos="755015" algn="l"/>
              </a:tabLst>
            </a:pPr>
            <a:r>
              <a:rPr sz="2000" spc="-5" dirty="0">
                <a:latin typeface="Arial MT"/>
                <a:cs typeface="Arial MT"/>
              </a:rPr>
              <a:t>–	If 3rd </a:t>
            </a:r>
            <a:r>
              <a:rPr sz="2000" spc="-10" dirty="0">
                <a:latin typeface="Arial MT"/>
                <a:cs typeface="Arial MT"/>
              </a:rPr>
              <a:t>harmonic </a:t>
            </a:r>
            <a:r>
              <a:rPr sz="2000" spc="-5" dirty="0">
                <a:latin typeface="Arial MT"/>
                <a:cs typeface="Arial MT"/>
              </a:rPr>
              <a:t>goes 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away,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conclude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ground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fault near </a:t>
            </a:r>
            <a:r>
              <a:rPr sz="2000" spc="-10" dirty="0">
                <a:latin typeface="Arial MT"/>
                <a:cs typeface="Arial MT"/>
              </a:rPr>
              <a:t>neutral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0" y="1828800"/>
            <a:ext cx="3809999" cy="4207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93949" y="970277"/>
            <a:ext cx="72402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100% Stator</a:t>
            </a:r>
            <a:r>
              <a:rPr sz="3200" spc="-5" dirty="0"/>
              <a:t> Ground</a:t>
            </a:r>
            <a:r>
              <a:rPr sz="3200" spc="-10" dirty="0"/>
              <a:t> </a:t>
            </a:r>
            <a:r>
              <a:rPr sz="3200" spc="-5" dirty="0"/>
              <a:t>Fault </a:t>
            </a:r>
            <a:r>
              <a:rPr sz="3200" spc="-10" dirty="0"/>
              <a:t>(59N/27TN)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1143000" y="1905000"/>
            <a:ext cx="8001000" cy="4512310"/>
            <a:chOff x="1143000" y="1905000"/>
            <a:chExt cx="8001000" cy="45123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9200" y="1981200"/>
              <a:ext cx="7924800" cy="443560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3000" y="1905000"/>
              <a:ext cx="7924800" cy="4435601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498346" y="6531355"/>
            <a:ext cx="713613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Arial MT"/>
                <a:cs typeface="Arial MT"/>
              </a:rPr>
              <a:t>Third-Harmonic</a:t>
            </a:r>
            <a:r>
              <a:rPr sz="2000" spc="2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Undervoltage</a:t>
            </a:r>
            <a:r>
              <a:rPr sz="2000" spc="2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Ground-Fault</a:t>
            </a:r>
            <a:r>
              <a:rPr sz="2000" spc="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Protection</a:t>
            </a:r>
            <a:r>
              <a:rPr sz="2000" spc="2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Scheme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4400" y="1524000"/>
            <a:ext cx="8382000" cy="5280025"/>
            <a:chOff x="914400" y="1524000"/>
            <a:chExt cx="8382000" cy="52800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0" y="1600200"/>
              <a:ext cx="8305800" cy="52036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4400" y="1524000"/>
              <a:ext cx="8305800" cy="520369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93949" y="970277"/>
            <a:ext cx="72402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100% Stator </a:t>
            </a:r>
            <a:r>
              <a:rPr sz="3200" spc="-5" dirty="0"/>
              <a:t>Ground</a:t>
            </a:r>
            <a:r>
              <a:rPr sz="3200" spc="-10" dirty="0"/>
              <a:t> </a:t>
            </a:r>
            <a:r>
              <a:rPr sz="3200" spc="-5" dirty="0"/>
              <a:t>Fault </a:t>
            </a:r>
            <a:r>
              <a:rPr sz="3200" spc="-10" dirty="0"/>
              <a:t>(59N/27TN)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1499110" y="6823203"/>
            <a:ext cx="71348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latin typeface="Arial"/>
                <a:cs typeface="Arial"/>
              </a:rPr>
              <a:t>Overlap</a:t>
            </a:r>
            <a:r>
              <a:rPr sz="2400" b="1" i="1" spc="-1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of</a:t>
            </a:r>
            <a:r>
              <a:rPr sz="2400" b="1" i="1" spc="-1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Third</a:t>
            </a:r>
            <a:r>
              <a:rPr sz="2400" b="1" i="1" spc="-1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Harmonic</a:t>
            </a:r>
            <a:r>
              <a:rPr sz="2400" b="1" i="1" spc="-1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(27TN)</a:t>
            </a:r>
            <a:r>
              <a:rPr sz="2400" b="1" i="1" spc="-1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with</a:t>
            </a:r>
            <a:r>
              <a:rPr sz="2400" b="1" i="1" spc="-1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59N</a:t>
            </a:r>
            <a:r>
              <a:rPr sz="2400" b="1" i="1" spc="-1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Relay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26611" y="970277"/>
            <a:ext cx="27768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Stator</a:t>
            </a:r>
            <a:r>
              <a:rPr sz="3200" spc="-45" dirty="0"/>
              <a:t> </a:t>
            </a:r>
            <a:r>
              <a:rPr sz="3200" spc="-10" dirty="0"/>
              <a:t>Ground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833437" y="1671637"/>
            <a:ext cx="8543925" cy="4581525"/>
            <a:chOff x="833437" y="1671637"/>
            <a:chExt cx="8543925" cy="4581525"/>
          </a:xfrm>
        </p:grpSpPr>
        <p:sp>
          <p:nvSpPr>
            <p:cNvPr id="4" name="object 4"/>
            <p:cNvSpPr/>
            <p:nvPr/>
          </p:nvSpPr>
          <p:spPr>
            <a:xfrm>
              <a:off x="838200" y="1676400"/>
              <a:ext cx="8534400" cy="4572000"/>
            </a:xfrm>
            <a:custGeom>
              <a:avLst/>
              <a:gdLst/>
              <a:ahLst/>
              <a:cxnLst/>
              <a:rect l="l" t="t" r="r" b="b"/>
              <a:pathLst>
                <a:path w="8534400" h="4572000">
                  <a:moveTo>
                    <a:pt x="8534400" y="4572000"/>
                  </a:moveTo>
                  <a:lnTo>
                    <a:pt x="8534400" y="0"/>
                  </a:lnTo>
                  <a:lnTo>
                    <a:pt x="0" y="0"/>
                  </a:lnTo>
                  <a:lnTo>
                    <a:pt x="0" y="4572000"/>
                  </a:lnTo>
                  <a:lnTo>
                    <a:pt x="8534400" y="4572000"/>
                  </a:lnTo>
                  <a:close/>
                </a:path>
              </a:pathLst>
            </a:custGeom>
            <a:solidFill>
              <a:srgbClr val="B5B5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38200" y="1676400"/>
              <a:ext cx="8534400" cy="4572000"/>
            </a:xfrm>
            <a:custGeom>
              <a:avLst/>
              <a:gdLst/>
              <a:ahLst/>
              <a:cxnLst/>
              <a:rect l="l" t="t" r="r" b="b"/>
              <a:pathLst>
                <a:path w="8534400" h="4572000">
                  <a:moveTo>
                    <a:pt x="0" y="0"/>
                  </a:moveTo>
                  <a:lnTo>
                    <a:pt x="0" y="4572000"/>
                  </a:lnTo>
                  <a:lnTo>
                    <a:pt x="8534400" y="4572000"/>
                  </a:lnTo>
                  <a:lnTo>
                    <a:pt x="85344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76201" y="1700276"/>
            <a:ext cx="8050530" cy="4297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C37.102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100">
              <a:latin typeface="Arial"/>
              <a:cs typeface="Arial"/>
            </a:endParaRPr>
          </a:p>
          <a:p>
            <a:pPr marL="463550" indent="-451484">
              <a:lnSpc>
                <a:spcPct val="100000"/>
              </a:lnSpc>
              <a:buClr>
                <a:srgbClr val="FF0000"/>
              </a:buClr>
              <a:buFont typeface="Wingdings"/>
              <a:buChar char=""/>
              <a:tabLst>
                <a:tab pos="463550" algn="l"/>
                <a:tab pos="464184" algn="l"/>
              </a:tabLst>
            </a:pPr>
            <a:r>
              <a:rPr sz="2800" spc="-5" dirty="0">
                <a:latin typeface="Arial MT"/>
                <a:cs typeface="Arial MT"/>
              </a:rPr>
              <a:t>59G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element: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Pickup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=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5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V;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=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5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</a:t>
            </a:r>
            <a:endParaRPr sz="2800">
              <a:latin typeface="Arial MT"/>
              <a:cs typeface="Arial MT"/>
            </a:endParaRPr>
          </a:p>
          <a:p>
            <a:pPr marL="463550" marR="5080" algn="just">
              <a:lnSpc>
                <a:spcPct val="100000"/>
              </a:lnSpc>
              <a:spcBef>
                <a:spcPts val="680"/>
              </a:spcBef>
            </a:pPr>
            <a:r>
              <a:rPr sz="2800" i="1" dirty="0">
                <a:latin typeface="Arial"/>
                <a:cs typeface="Arial"/>
              </a:rPr>
              <a:t>Note: Time setting must be selected to provide 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coordination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with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other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system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protective 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devices.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100">
              <a:latin typeface="Arial"/>
              <a:cs typeface="Arial"/>
            </a:endParaRPr>
          </a:p>
          <a:p>
            <a:pPr marL="463550" marR="7620" indent="-451484">
              <a:lnSpc>
                <a:spcPct val="100000"/>
              </a:lnSpc>
              <a:buClr>
                <a:srgbClr val="FF0000"/>
              </a:buClr>
              <a:buFont typeface="Wingdings"/>
              <a:buChar char=""/>
              <a:tabLst>
                <a:tab pos="463550" algn="l"/>
                <a:tab pos="464184" algn="l"/>
                <a:tab pos="1601470" algn="l"/>
                <a:tab pos="3234055" algn="l"/>
                <a:tab pos="4570095" algn="l"/>
                <a:tab pos="5045710" algn="l"/>
                <a:tab pos="5647055" algn="l"/>
                <a:tab pos="6026150" algn="l"/>
                <a:tab pos="6590665" algn="l"/>
              </a:tabLst>
            </a:pPr>
            <a:r>
              <a:rPr sz="2800" spc="-5" dirty="0">
                <a:latin typeface="Arial MT"/>
                <a:cs typeface="Arial MT"/>
              </a:rPr>
              <a:t>27T</a:t>
            </a:r>
            <a:r>
              <a:rPr sz="2800" dirty="0">
                <a:latin typeface="Arial MT"/>
                <a:cs typeface="Arial MT"/>
              </a:rPr>
              <a:t>H	</a:t>
            </a:r>
            <a:r>
              <a:rPr sz="2800" spc="-5" dirty="0">
                <a:latin typeface="Arial MT"/>
                <a:cs typeface="Arial MT"/>
              </a:rPr>
              <a:t>element</a:t>
            </a:r>
            <a:r>
              <a:rPr sz="2800" dirty="0">
                <a:latin typeface="Arial MT"/>
                <a:cs typeface="Arial MT"/>
              </a:rPr>
              <a:t>:	Pickup	=	</a:t>
            </a:r>
            <a:r>
              <a:rPr sz="2800" spc="-5" dirty="0">
                <a:latin typeface="Arial MT"/>
                <a:cs typeface="Arial MT"/>
              </a:rPr>
              <a:t>50</a:t>
            </a:r>
            <a:r>
              <a:rPr sz="2800" dirty="0">
                <a:latin typeface="Arial MT"/>
                <a:cs typeface="Arial MT"/>
              </a:rPr>
              <a:t>%	</a:t>
            </a:r>
            <a:r>
              <a:rPr sz="2800" spc="-5" dirty="0">
                <a:latin typeface="Arial MT"/>
                <a:cs typeface="Arial MT"/>
              </a:rPr>
              <a:t>o</a:t>
            </a:r>
            <a:r>
              <a:rPr sz="2800" dirty="0">
                <a:latin typeface="Arial MT"/>
                <a:cs typeface="Arial MT"/>
              </a:rPr>
              <a:t>f	minimum  normal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generator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3rd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harmonic.	t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=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5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0934" y="1881263"/>
            <a:ext cx="8622030" cy="1259840"/>
          </a:xfrm>
          <a:custGeom>
            <a:avLst/>
            <a:gdLst/>
            <a:ahLst/>
            <a:cxnLst/>
            <a:rect l="l" t="t" r="r" b="b"/>
            <a:pathLst>
              <a:path w="8622030" h="1259839">
                <a:moveTo>
                  <a:pt x="8621611" y="605523"/>
                </a:moveTo>
                <a:lnTo>
                  <a:pt x="8616150" y="557466"/>
                </a:lnTo>
                <a:lnTo>
                  <a:pt x="8605215" y="511263"/>
                </a:lnTo>
                <a:lnTo>
                  <a:pt x="8588832" y="468147"/>
                </a:lnTo>
                <a:lnTo>
                  <a:pt x="8567776" y="430784"/>
                </a:lnTo>
                <a:lnTo>
                  <a:pt x="8587664" y="395478"/>
                </a:lnTo>
                <a:lnTo>
                  <a:pt x="8604047" y="352361"/>
                </a:lnTo>
                <a:lnTo>
                  <a:pt x="8614981" y="306146"/>
                </a:lnTo>
                <a:lnTo>
                  <a:pt x="8620442" y="258089"/>
                </a:lnTo>
                <a:lnTo>
                  <a:pt x="8620442" y="209423"/>
                </a:lnTo>
                <a:lnTo>
                  <a:pt x="8614981" y="161366"/>
                </a:lnTo>
                <a:lnTo>
                  <a:pt x="8604047" y="115163"/>
                </a:lnTo>
                <a:lnTo>
                  <a:pt x="8587664" y="72047"/>
                </a:lnTo>
                <a:lnTo>
                  <a:pt x="8565807" y="33248"/>
                </a:lnTo>
                <a:lnTo>
                  <a:pt x="8538477" y="0"/>
                </a:lnTo>
                <a:lnTo>
                  <a:pt x="2269845" y="0"/>
                </a:lnTo>
                <a:lnTo>
                  <a:pt x="2242528" y="33248"/>
                </a:lnTo>
                <a:lnTo>
                  <a:pt x="2220671" y="72047"/>
                </a:lnTo>
                <a:lnTo>
                  <a:pt x="2204275" y="115163"/>
                </a:lnTo>
                <a:lnTo>
                  <a:pt x="2193353" y="161366"/>
                </a:lnTo>
                <a:lnTo>
                  <a:pt x="2187892" y="209423"/>
                </a:lnTo>
                <a:lnTo>
                  <a:pt x="2187892" y="258089"/>
                </a:lnTo>
                <a:lnTo>
                  <a:pt x="2193353" y="306146"/>
                </a:lnTo>
                <a:lnTo>
                  <a:pt x="2204275" y="352361"/>
                </a:lnTo>
                <a:lnTo>
                  <a:pt x="2220671" y="395478"/>
                </a:lnTo>
                <a:lnTo>
                  <a:pt x="2221014" y="396100"/>
                </a:lnTo>
                <a:lnTo>
                  <a:pt x="81965" y="396100"/>
                </a:lnTo>
                <a:lnTo>
                  <a:pt x="54648" y="429348"/>
                </a:lnTo>
                <a:lnTo>
                  <a:pt x="32791" y="468147"/>
                </a:lnTo>
                <a:lnTo>
                  <a:pt x="16395" y="511263"/>
                </a:lnTo>
                <a:lnTo>
                  <a:pt x="5461" y="557466"/>
                </a:lnTo>
                <a:lnTo>
                  <a:pt x="0" y="605523"/>
                </a:lnTo>
                <a:lnTo>
                  <a:pt x="0" y="654202"/>
                </a:lnTo>
                <a:lnTo>
                  <a:pt x="5461" y="702246"/>
                </a:lnTo>
                <a:lnTo>
                  <a:pt x="16395" y="748461"/>
                </a:lnTo>
                <a:lnTo>
                  <a:pt x="32791" y="791578"/>
                </a:lnTo>
                <a:lnTo>
                  <a:pt x="53251" y="827913"/>
                </a:lnTo>
                <a:lnTo>
                  <a:pt x="32791" y="864247"/>
                </a:lnTo>
                <a:lnTo>
                  <a:pt x="16395" y="907364"/>
                </a:lnTo>
                <a:lnTo>
                  <a:pt x="5461" y="953566"/>
                </a:lnTo>
                <a:lnTo>
                  <a:pt x="0" y="1001623"/>
                </a:lnTo>
                <a:lnTo>
                  <a:pt x="0" y="1050302"/>
                </a:lnTo>
                <a:lnTo>
                  <a:pt x="5461" y="1098359"/>
                </a:lnTo>
                <a:lnTo>
                  <a:pt x="16395" y="1144562"/>
                </a:lnTo>
                <a:lnTo>
                  <a:pt x="32791" y="1187678"/>
                </a:lnTo>
                <a:lnTo>
                  <a:pt x="54648" y="1226477"/>
                </a:lnTo>
                <a:lnTo>
                  <a:pt x="81965" y="1259713"/>
                </a:lnTo>
                <a:lnTo>
                  <a:pt x="4893691" y="1259713"/>
                </a:lnTo>
                <a:lnTo>
                  <a:pt x="4921021" y="1226477"/>
                </a:lnTo>
                <a:lnTo>
                  <a:pt x="4942878" y="1187678"/>
                </a:lnTo>
                <a:lnTo>
                  <a:pt x="4959261" y="1144562"/>
                </a:lnTo>
                <a:lnTo>
                  <a:pt x="4970196" y="1098359"/>
                </a:lnTo>
                <a:lnTo>
                  <a:pt x="4975657" y="1050302"/>
                </a:lnTo>
                <a:lnTo>
                  <a:pt x="4975657" y="1001623"/>
                </a:lnTo>
                <a:lnTo>
                  <a:pt x="4970196" y="953566"/>
                </a:lnTo>
                <a:lnTo>
                  <a:pt x="4959261" y="907364"/>
                </a:lnTo>
                <a:lnTo>
                  <a:pt x="4942878" y="864247"/>
                </a:lnTo>
                <a:lnTo>
                  <a:pt x="4942510" y="863612"/>
                </a:lnTo>
                <a:lnTo>
                  <a:pt x="8539645" y="863612"/>
                </a:lnTo>
                <a:lnTo>
                  <a:pt x="8566975" y="830376"/>
                </a:lnTo>
                <a:lnTo>
                  <a:pt x="8588832" y="791578"/>
                </a:lnTo>
                <a:lnTo>
                  <a:pt x="8605215" y="748461"/>
                </a:lnTo>
                <a:lnTo>
                  <a:pt x="8616150" y="702246"/>
                </a:lnTo>
                <a:lnTo>
                  <a:pt x="8621611" y="654202"/>
                </a:lnTo>
                <a:lnTo>
                  <a:pt x="8621611" y="60552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5572" y="673100"/>
            <a:ext cx="7906511" cy="41452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68302" y="600199"/>
            <a:ext cx="79432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59D-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DIFERENCIAL</a:t>
            </a:r>
            <a:r>
              <a:rPr sz="3200" spc="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DE</a:t>
            </a:r>
            <a:r>
              <a:rPr sz="320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VOLTAJE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3ª .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8300" y="1356180"/>
            <a:ext cx="8484870" cy="4700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Esta funcion compara el voltaje de tercer armonico del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neutro, contra el voltaje de tercer armonico presente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terminales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generador.</a:t>
            </a:r>
            <a:endParaRPr sz="2600">
              <a:latin typeface="Comic Sans MS"/>
              <a:cs typeface="Comic Sans MS"/>
            </a:endParaRPr>
          </a:p>
          <a:p>
            <a:pPr marL="12700" marR="825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relacion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voltajes,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relativamente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constante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todas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condiciones de carga.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Una falla fase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tierra en el estator, rompera este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equilibrio,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provocara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disparo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relevador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59D.</a:t>
            </a:r>
            <a:endParaRPr sz="2600">
              <a:latin typeface="Comic Sans MS"/>
              <a:cs typeface="Comic Sans MS"/>
            </a:endParaRPr>
          </a:p>
          <a:p>
            <a:pPr marL="12700" marR="571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Cuando ocurre una falla fase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tierra en el estator, 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voltaje </a:t>
            </a:r>
            <a:r>
              <a:rPr sz="260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tercer armonico se incrementa,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causa 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operación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relevador.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4933" y="3211829"/>
            <a:ext cx="678180" cy="254635"/>
          </a:xfrm>
          <a:custGeom>
            <a:avLst/>
            <a:gdLst/>
            <a:ahLst/>
            <a:cxnLst/>
            <a:rect l="l" t="t" r="r" b="b"/>
            <a:pathLst>
              <a:path w="678180" h="254635">
                <a:moveTo>
                  <a:pt x="0" y="0"/>
                </a:moveTo>
                <a:lnTo>
                  <a:pt x="0" y="169164"/>
                </a:lnTo>
                <a:lnTo>
                  <a:pt x="11338" y="210836"/>
                </a:lnTo>
                <a:lnTo>
                  <a:pt x="36612" y="239093"/>
                </a:lnTo>
                <a:lnTo>
                  <a:pt x="70199" y="252826"/>
                </a:lnTo>
                <a:lnTo>
                  <a:pt x="106474" y="250932"/>
                </a:lnTo>
                <a:lnTo>
                  <a:pt x="139813" y="232303"/>
                </a:lnTo>
                <a:lnTo>
                  <a:pt x="164592" y="195834"/>
                </a:lnTo>
                <a:lnTo>
                  <a:pt x="169164" y="169164"/>
                </a:lnTo>
                <a:lnTo>
                  <a:pt x="173735" y="195834"/>
                </a:lnTo>
                <a:lnTo>
                  <a:pt x="185166" y="218694"/>
                </a:lnTo>
                <a:lnTo>
                  <a:pt x="203454" y="236220"/>
                </a:lnTo>
                <a:lnTo>
                  <a:pt x="227838" y="249936"/>
                </a:lnTo>
                <a:lnTo>
                  <a:pt x="252984" y="254507"/>
                </a:lnTo>
                <a:lnTo>
                  <a:pt x="280416" y="249936"/>
                </a:lnTo>
                <a:lnTo>
                  <a:pt x="302514" y="236220"/>
                </a:lnTo>
                <a:lnTo>
                  <a:pt x="323088" y="218694"/>
                </a:lnTo>
                <a:lnTo>
                  <a:pt x="334518" y="195833"/>
                </a:lnTo>
                <a:lnTo>
                  <a:pt x="339090" y="169164"/>
                </a:lnTo>
                <a:lnTo>
                  <a:pt x="343662" y="195833"/>
                </a:lnTo>
                <a:lnTo>
                  <a:pt x="368171" y="233302"/>
                </a:lnTo>
                <a:lnTo>
                  <a:pt x="403529" y="251793"/>
                </a:lnTo>
                <a:lnTo>
                  <a:pt x="442634" y="251550"/>
                </a:lnTo>
                <a:lnTo>
                  <a:pt x="478386" y="232816"/>
                </a:lnTo>
                <a:lnTo>
                  <a:pt x="503681" y="195833"/>
                </a:lnTo>
                <a:lnTo>
                  <a:pt x="508254" y="169164"/>
                </a:lnTo>
                <a:lnTo>
                  <a:pt x="512826" y="195833"/>
                </a:lnTo>
                <a:lnTo>
                  <a:pt x="524256" y="218693"/>
                </a:lnTo>
                <a:lnTo>
                  <a:pt x="542544" y="236220"/>
                </a:lnTo>
                <a:lnTo>
                  <a:pt x="566928" y="249936"/>
                </a:lnTo>
                <a:lnTo>
                  <a:pt x="592074" y="254507"/>
                </a:lnTo>
                <a:lnTo>
                  <a:pt x="618744" y="249936"/>
                </a:lnTo>
                <a:lnTo>
                  <a:pt x="641604" y="236220"/>
                </a:lnTo>
                <a:lnTo>
                  <a:pt x="662178" y="218693"/>
                </a:lnTo>
                <a:lnTo>
                  <a:pt x="673607" y="195833"/>
                </a:lnTo>
                <a:lnTo>
                  <a:pt x="678180" y="169164"/>
                </a:lnTo>
                <a:lnTo>
                  <a:pt x="67818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14933" y="3635501"/>
            <a:ext cx="678180" cy="253365"/>
          </a:xfrm>
          <a:custGeom>
            <a:avLst/>
            <a:gdLst/>
            <a:ahLst/>
            <a:cxnLst/>
            <a:rect l="l" t="t" r="r" b="b"/>
            <a:pathLst>
              <a:path w="678180" h="253364">
                <a:moveTo>
                  <a:pt x="0" y="252983"/>
                </a:moveTo>
                <a:lnTo>
                  <a:pt x="0" y="83819"/>
                </a:lnTo>
                <a:lnTo>
                  <a:pt x="16001" y="33527"/>
                </a:lnTo>
                <a:lnTo>
                  <a:pt x="58673" y="2285"/>
                </a:lnTo>
                <a:lnTo>
                  <a:pt x="83057" y="0"/>
                </a:lnTo>
                <a:lnTo>
                  <a:pt x="110489" y="2285"/>
                </a:lnTo>
                <a:lnTo>
                  <a:pt x="133349" y="16001"/>
                </a:lnTo>
                <a:lnTo>
                  <a:pt x="153161" y="33527"/>
                </a:lnTo>
                <a:lnTo>
                  <a:pt x="164592" y="56387"/>
                </a:lnTo>
                <a:lnTo>
                  <a:pt x="169164" y="83819"/>
                </a:lnTo>
                <a:lnTo>
                  <a:pt x="173735" y="56387"/>
                </a:lnTo>
                <a:lnTo>
                  <a:pt x="185165" y="33527"/>
                </a:lnTo>
                <a:lnTo>
                  <a:pt x="203454" y="16001"/>
                </a:lnTo>
                <a:lnTo>
                  <a:pt x="227838" y="2285"/>
                </a:lnTo>
                <a:lnTo>
                  <a:pt x="252984" y="0"/>
                </a:lnTo>
                <a:lnTo>
                  <a:pt x="280416" y="2285"/>
                </a:lnTo>
                <a:lnTo>
                  <a:pt x="302514" y="16001"/>
                </a:lnTo>
                <a:lnTo>
                  <a:pt x="323088" y="33527"/>
                </a:lnTo>
                <a:lnTo>
                  <a:pt x="334518" y="56387"/>
                </a:lnTo>
                <a:lnTo>
                  <a:pt x="339090" y="83819"/>
                </a:lnTo>
                <a:lnTo>
                  <a:pt x="343662" y="56387"/>
                </a:lnTo>
                <a:lnTo>
                  <a:pt x="354329" y="33527"/>
                </a:lnTo>
                <a:lnTo>
                  <a:pt x="372618" y="16001"/>
                </a:lnTo>
                <a:lnTo>
                  <a:pt x="397764" y="2285"/>
                </a:lnTo>
                <a:lnTo>
                  <a:pt x="422148" y="0"/>
                </a:lnTo>
                <a:lnTo>
                  <a:pt x="449580" y="2285"/>
                </a:lnTo>
                <a:lnTo>
                  <a:pt x="472440" y="16001"/>
                </a:lnTo>
                <a:lnTo>
                  <a:pt x="492251" y="33527"/>
                </a:lnTo>
                <a:lnTo>
                  <a:pt x="503681" y="56387"/>
                </a:lnTo>
                <a:lnTo>
                  <a:pt x="508254" y="83819"/>
                </a:lnTo>
                <a:lnTo>
                  <a:pt x="512826" y="56387"/>
                </a:lnTo>
                <a:lnTo>
                  <a:pt x="524256" y="33527"/>
                </a:lnTo>
                <a:lnTo>
                  <a:pt x="542544" y="16001"/>
                </a:lnTo>
                <a:lnTo>
                  <a:pt x="566928" y="2285"/>
                </a:lnTo>
                <a:lnTo>
                  <a:pt x="592074" y="0"/>
                </a:lnTo>
                <a:lnTo>
                  <a:pt x="618744" y="2285"/>
                </a:lnTo>
                <a:lnTo>
                  <a:pt x="641604" y="16001"/>
                </a:lnTo>
                <a:lnTo>
                  <a:pt x="662178" y="33527"/>
                </a:lnTo>
                <a:lnTo>
                  <a:pt x="673607" y="56387"/>
                </a:lnTo>
                <a:lnTo>
                  <a:pt x="678180" y="83819"/>
                </a:lnTo>
                <a:lnTo>
                  <a:pt x="678180" y="252983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48193" y="2873501"/>
            <a:ext cx="255270" cy="676910"/>
          </a:xfrm>
          <a:custGeom>
            <a:avLst/>
            <a:gdLst/>
            <a:ahLst/>
            <a:cxnLst/>
            <a:rect l="l" t="t" r="r" b="b"/>
            <a:pathLst>
              <a:path w="255270" h="676910">
                <a:moveTo>
                  <a:pt x="255270" y="0"/>
                </a:moveTo>
                <a:lnTo>
                  <a:pt x="85344" y="0"/>
                </a:lnTo>
                <a:lnTo>
                  <a:pt x="35814" y="15240"/>
                </a:lnTo>
                <a:lnTo>
                  <a:pt x="4571" y="58674"/>
                </a:lnTo>
                <a:lnTo>
                  <a:pt x="0" y="85344"/>
                </a:lnTo>
                <a:lnTo>
                  <a:pt x="4571" y="110490"/>
                </a:lnTo>
                <a:lnTo>
                  <a:pt x="15240" y="134874"/>
                </a:lnTo>
                <a:lnTo>
                  <a:pt x="35814" y="153162"/>
                </a:lnTo>
                <a:lnTo>
                  <a:pt x="58674" y="164592"/>
                </a:lnTo>
                <a:lnTo>
                  <a:pt x="85344" y="169164"/>
                </a:lnTo>
                <a:lnTo>
                  <a:pt x="58674" y="172974"/>
                </a:lnTo>
                <a:lnTo>
                  <a:pt x="35814" y="184404"/>
                </a:lnTo>
                <a:lnTo>
                  <a:pt x="15240" y="202692"/>
                </a:lnTo>
                <a:lnTo>
                  <a:pt x="4571" y="227838"/>
                </a:lnTo>
                <a:lnTo>
                  <a:pt x="0" y="254507"/>
                </a:lnTo>
                <a:lnTo>
                  <a:pt x="4571" y="279654"/>
                </a:lnTo>
                <a:lnTo>
                  <a:pt x="15240" y="304038"/>
                </a:lnTo>
                <a:lnTo>
                  <a:pt x="35814" y="322326"/>
                </a:lnTo>
                <a:lnTo>
                  <a:pt x="58674" y="333756"/>
                </a:lnTo>
                <a:lnTo>
                  <a:pt x="85344" y="338328"/>
                </a:lnTo>
                <a:lnTo>
                  <a:pt x="58674" y="342138"/>
                </a:lnTo>
                <a:lnTo>
                  <a:pt x="35814" y="353568"/>
                </a:lnTo>
                <a:lnTo>
                  <a:pt x="15240" y="371856"/>
                </a:lnTo>
                <a:lnTo>
                  <a:pt x="4571" y="397001"/>
                </a:lnTo>
                <a:lnTo>
                  <a:pt x="0" y="423672"/>
                </a:lnTo>
                <a:lnTo>
                  <a:pt x="4571" y="448818"/>
                </a:lnTo>
                <a:lnTo>
                  <a:pt x="15240" y="473201"/>
                </a:lnTo>
                <a:lnTo>
                  <a:pt x="35814" y="491490"/>
                </a:lnTo>
                <a:lnTo>
                  <a:pt x="58674" y="502920"/>
                </a:lnTo>
                <a:lnTo>
                  <a:pt x="85344" y="507492"/>
                </a:lnTo>
                <a:lnTo>
                  <a:pt x="58674" y="511301"/>
                </a:lnTo>
                <a:lnTo>
                  <a:pt x="35814" y="522731"/>
                </a:lnTo>
                <a:lnTo>
                  <a:pt x="15240" y="541020"/>
                </a:lnTo>
                <a:lnTo>
                  <a:pt x="4571" y="566166"/>
                </a:lnTo>
                <a:lnTo>
                  <a:pt x="0" y="592836"/>
                </a:lnTo>
                <a:lnTo>
                  <a:pt x="4571" y="617982"/>
                </a:lnTo>
                <a:lnTo>
                  <a:pt x="15240" y="642366"/>
                </a:lnTo>
                <a:lnTo>
                  <a:pt x="35814" y="660654"/>
                </a:lnTo>
                <a:lnTo>
                  <a:pt x="58674" y="672084"/>
                </a:lnTo>
                <a:lnTo>
                  <a:pt x="85344" y="676656"/>
                </a:lnTo>
                <a:lnTo>
                  <a:pt x="255270" y="676656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225283" y="2873501"/>
            <a:ext cx="253365" cy="676910"/>
          </a:xfrm>
          <a:custGeom>
            <a:avLst/>
            <a:gdLst/>
            <a:ahLst/>
            <a:cxnLst/>
            <a:rect l="l" t="t" r="r" b="b"/>
            <a:pathLst>
              <a:path w="253365" h="676910">
                <a:moveTo>
                  <a:pt x="0" y="0"/>
                </a:moveTo>
                <a:lnTo>
                  <a:pt x="169164" y="0"/>
                </a:lnTo>
                <a:lnTo>
                  <a:pt x="232743" y="28139"/>
                </a:lnTo>
                <a:lnTo>
                  <a:pt x="252371" y="89247"/>
                </a:lnTo>
                <a:lnTo>
                  <a:pt x="244976" y="121002"/>
                </a:lnTo>
                <a:lnTo>
                  <a:pt x="225719" y="147605"/>
                </a:lnTo>
                <a:lnTo>
                  <a:pt x="194310" y="164592"/>
                </a:lnTo>
                <a:lnTo>
                  <a:pt x="169164" y="169164"/>
                </a:lnTo>
                <a:lnTo>
                  <a:pt x="194310" y="172973"/>
                </a:lnTo>
                <a:lnTo>
                  <a:pt x="219456" y="184403"/>
                </a:lnTo>
                <a:lnTo>
                  <a:pt x="236982" y="202692"/>
                </a:lnTo>
                <a:lnTo>
                  <a:pt x="248411" y="227838"/>
                </a:lnTo>
                <a:lnTo>
                  <a:pt x="252984" y="254507"/>
                </a:lnTo>
                <a:lnTo>
                  <a:pt x="248411" y="279654"/>
                </a:lnTo>
                <a:lnTo>
                  <a:pt x="236982" y="304038"/>
                </a:lnTo>
                <a:lnTo>
                  <a:pt x="219456" y="322326"/>
                </a:lnTo>
                <a:lnTo>
                  <a:pt x="194310" y="333756"/>
                </a:lnTo>
                <a:lnTo>
                  <a:pt x="169164" y="338328"/>
                </a:lnTo>
                <a:lnTo>
                  <a:pt x="194310" y="342138"/>
                </a:lnTo>
                <a:lnTo>
                  <a:pt x="219456" y="353568"/>
                </a:lnTo>
                <a:lnTo>
                  <a:pt x="236982" y="371856"/>
                </a:lnTo>
                <a:lnTo>
                  <a:pt x="248412" y="397001"/>
                </a:lnTo>
                <a:lnTo>
                  <a:pt x="252984" y="423672"/>
                </a:lnTo>
                <a:lnTo>
                  <a:pt x="248412" y="448818"/>
                </a:lnTo>
                <a:lnTo>
                  <a:pt x="236982" y="473201"/>
                </a:lnTo>
                <a:lnTo>
                  <a:pt x="219456" y="491490"/>
                </a:lnTo>
                <a:lnTo>
                  <a:pt x="194310" y="502920"/>
                </a:lnTo>
                <a:lnTo>
                  <a:pt x="169164" y="507492"/>
                </a:lnTo>
                <a:lnTo>
                  <a:pt x="194310" y="511301"/>
                </a:lnTo>
                <a:lnTo>
                  <a:pt x="229031" y="531509"/>
                </a:lnTo>
                <a:lnTo>
                  <a:pt x="248268" y="563919"/>
                </a:lnTo>
                <a:lnTo>
                  <a:pt x="251960" y="601584"/>
                </a:lnTo>
                <a:lnTo>
                  <a:pt x="240046" y="637559"/>
                </a:lnTo>
                <a:lnTo>
                  <a:pt x="212468" y="664898"/>
                </a:lnTo>
                <a:lnTo>
                  <a:pt x="169164" y="676656"/>
                </a:lnTo>
                <a:lnTo>
                  <a:pt x="0" y="676656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13326" y="3423665"/>
            <a:ext cx="339090" cy="83185"/>
          </a:xfrm>
          <a:custGeom>
            <a:avLst/>
            <a:gdLst/>
            <a:ahLst/>
            <a:cxnLst/>
            <a:rect l="l" t="t" r="r" b="b"/>
            <a:pathLst>
              <a:path w="339089" h="83185">
                <a:moveTo>
                  <a:pt x="0" y="0"/>
                </a:moveTo>
                <a:lnTo>
                  <a:pt x="16001" y="49529"/>
                </a:lnTo>
                <a:lnTo>
                  <a:pt x="58674" y="78485"/>
                </a:lnTo>
                <a:lnTo>
                  <a:pt x="83820" y="83057"/>
                </a:lnTo>
                <a:lnTo>
                  <a:pt x="110489" y="78485"/>
                </a:lnTo>
                <a:lnTo>
                  <a:pt x="133350" y="67817"/>
                </a:lnTo>
                <a:lnTo>
                  <a:pt x="153924" y="49529"/>
                </a:lnTo>
                <a:lnTo>
                  <a:pt x="164592" y="24383"/>
                </a:lnTo>
                <a:lnTo>
                  <a:pt x="169164" y="0"/>
                </a:lnTo>
                <a:lnTo>
                  <a:pt x="173735" y="24383"/>
                </a:lnTo>
                <a:lnTo>
                  <a:pt x="185166" y="49529"/>
                </a:lnTo>
                <a:lnTo>
                  <a:pt x="203454" y="67817"/>
                </a:lnTo>
                <a:lnTo>
                  <a:pt x="227838" y="78485"/>
                </a:lnTo>
                <a:lnTo>
                  <a:pt x="252984" y="83057"/>
                </a:lnTo>
                <a:lnTo>
                  <a:pt x="280416" y="78485"/>
                </a:lnTo>
                <a:lnTo>
                  <a:pt x="302514" y="67817"/>
                </a:lnTo>
                <a:lnTo>
                  <a:pt x="323088" y="49529"/>
                </a:lnTo>
                <a:lnTo>
                  <a:pt x="334518" y="24383"/>
                </a:lnTo>
                <a:lnTo>
                  <a:pt x="33909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13326" y="3592830"/>
            <a:ext cx="339090" cy="83185"/>
          </a:xfrm>
          <a:custGeom>
            <a:avLst/>
            <a:gdLst/>
            <a:ahLst/>
            <a:cxnLst/>
            <a:rect l="l" t="t" r="r" b="b"/>
            <a:pathLst>
              <a:path w="339089" h="83185">
                <a:moveTo>
                  <a:pt x="0" y="83057"/>
                </a:moveTo>
                <a:lnTo>
                  <a:pt x="16001" y="33528"/>
                </a:lnTo>
                <a:lnTo>
                  <a:pt x="58674" y="4572"/>
                </a:lnTo>
                <a:lnTo>
                  <a:pt x="83820" y="0"/>
                </a:lnTo>
                <a:lnTo>
                  <a:pt x="110489" y="4572"/>
                </a:lnTo>
                <a:lnTo>
                  <a:pt x="133350" y="16001"/>
                </a:lnTo>
                <a:lnTo>
                  <a:pt x="153924" y="33528"/>
                </a:lnTo>
                <a:lnTo>
                  <a:pt x="164592" y="58673"/>
                </a:lnTo>
                <a:lnTo>
                  <a:pt x="169164" y="83057"/>
                </a:lnTo>
                <a:lnTo>
                  <a:pt x="173735" y="58673"/>
                </a:lnTo>
                <a:lnTo>
                  <a:pt x="185166" y="33528"/>
                </a:lnTo>
                <a:lnTo>
                  <a:pt x="203454" y="16001"/>
                </a:lnTo>
                <a:lnTo>
                  <a:pt x="227838" y="4572"/>
                </a:lnTo>
                <a:lnTo>
                  <a:pt x="252984" y="0"/>
                </a:lnTo>
                <a:lnTo>
                  <a:pt x="280416" y="4572"/>
                </a:lnTo>
                <a:lnTo>
                  <a:pt x="302514" y="16001"/>
                </a:lnTo>
                <a:lnTo>
                  <a:pt x="323088" y="33528"/>
                </a:lnTo>
                <a:lnTo>
                  <a:pt x="334518" y="58673"/>
                </a:lnTo>
                <a:lnTo>
                  <a:pt x="339090" y="83057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82490" y="3211829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82490" y="3675888"/>
            <a:ext cx="0" cy="212725"/>
          </a:xfrm>
          <a:custGeom>
            <a:avLst/>
            <a:gdLst/>
            <a:ahLst/>
            <a:cxnLst/>
            <a:rect l="l" t="t" r="r" b="b"/>
            <a:pathLst>
              <a:path h="212725">
                <a:moveTo>
                  <a:pt x="0" y="212598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715261" y="3141815"/>
            <a:ext cx="508634" cy="97155"/>
            <a:chOff x="1715261" y="3141815"/>
            <a:chExt cx="508634" cy="97155"/>
          </a:xfrm>
        </p:grpSpPr>
        <p:sp>
          <p:nvSpPr>
            <p:cNvPr id="11" name="object 11"/>
            <p:cNvSpPr/>
            <p:nvPr/>
          </p:nvSpPr>
          <p:spPr>
            <a:xfrm>
              <a:off x="1801367" y="3148584"/>
              <a:ext cx="339090" cy="83185"/>
            </a:xfrm>
            <a:custGeom>
              <a:avLst/>
              <a:gdLst/>
              <a:ahLst/>
              <a:cxnLst/>
              <a:rect l="l" t="t" r="r" b="b"/>
              <a:pathLst>
                <a:path w="339089" h="83185">
                  <a:moveTo>
                    <a:pt x="339089" y="83057"/>
                  </a:moveTo>
                  <a:lnTo>
                    <a:pt x="320801" y="35813"/>
                  </a:lnTo>
                  <a:lnTo>
                    <a:pt x="280415" y="4571"/>
                  </a:lnTo>
                  <a:lnTo>
                    <a:pt x="252983" y="0"/>
                  </a:lnTo>
                  <a:lnTo>
                    <a:pt x="227838" y="4571"/>
                  </a:lnTo>
                  <a:lnTo>
                    <a:pt x="203454" y="15239"/>
                  </a:lnTo>
                  <a:lnTo>
                    <a:pt x="185165" y="35813"/>
                  </a:lnTo>
                  <a:lnTo>
                    <a:pt x="173735" y="58673"/>
                  </a:lnTo>
                  <a:lnTo>
                    <a:pt x="169163" y="83057"/>
                  </a:lnTo>
                  <a:lnTo>
                    <a:pt x="164591" y="58673"/>
                  </a:lnTo>
                  <a:lnTo>
                    <a:pt x="153923" y="33527"/>
                  </a:lnTo>
                  <a:lnTo>
                    <a:pt x="133349" y="15239"/>
                  </a:lnTo>
                  <a:lnTo>
                    <a:pt x="110489" y="4571"/>
                  </a:lnTo>
                  <a:lnTo>
                    <a:pt x="83819" y="0"/>
                  </a:lnTo>
                  <a:lnTo>
                    <a:pt x="58673" y="4571"/>
                  </a:lnTo>
                  <a:lnTo>
                    <a:pt x="33527" y="15239"/>
                  </a:lnTo>
                  <a:lnTo>
                    <a:pt x="16001" y="33527"/>
                  </a:lnTo>
                  <a:lnTo>
                    <a:pt x="2285" y="58673"/>
                  </a:lnTo>
                  <a:lnTo>
                    <a:pt x="0" y="83057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15261" y="3211829"/>
              <a:ext cx="508634" cy="0"/>
            </a:xfrm>
            <a:custGeom>
              <a:avLst/>
              <a:gdLst/>
              <a:ahLst/>
              <a:cxnLst/>
              <a:rect l="l" t="t" r="r" b="b"/>
              <a:pathLst>
                <a:path w="508635">
                  <a:moveTo>
                    <a:pt x="0" y="0"/>
                  </a:moveTo>
                  <a:lnTo>
                    <a:pt x="50825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784098" y="4158995"/>
            <a:ext cx="339090" cy="135255"/>
          </a:xfrm>
          <a:custGeom>
            <a:avLst/>
            <a:gdLst/>
            <a:ahLst/>
            <a:cxnLst/>
            <a:rect l="l" t="t" r="r" b="b"/>
            <a:pathLst>
              <a:path w="339090" h="135254">
                <a:moveTo>
                  <a:pt x="0" y="67818"/>
                </a:moveTo>
                <a:lnTo>
                  <a:pt x="27431" y="0"/>
                </a:lnTo>
                <a:lnTo>
                  <a:pt x="83820" y="134874"/>
                </a:lnTo>
                <a:lnTo>
                  <a:pt x="140207" y="0"/>
                </a:lnTo>
                <a:lnTo>
                  <a:pt x="196596" y="134874"/>
                </a:lnTo>
                <a:lnTo>
                  <a:pt x="252984" y="0"/>
                </a:lnTo>
                <a:lnTo>
                  <a:pt x="310134" y="134874"/>
                </a:lnTo>
                <a:lnTo>
                  <a:pt x="339090" y="67818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99148" y="3042665"/>
            <a:ext cx="346075" cy="338455"/>
            <a:chOff x="99148" y="3042665"/>
            <a:chExt cx="346075" cy="338455"/>
          </a:xfrm>
        </p:grpSpPr>
        <p:sp>
          <p:nvSpPr>
            <p:cNvPr id="15" name="object 15"/>
            <p:cNvSpPr/>
            <p:nvPr/>
          </p:nvSpPr>
          <p:spPr>
            <a:xfrm>
              <a:off x="105917" y="3155441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0"/>
                  </a:moveTo>
                  <a:lnTo>
                    <a:pt x="0" y="11277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63068" y="3099053"/>
              <a:ext cx="0" cy="226060"/>
            </a:xfrm>
            <a:custGeom>
              <a:avLst/>
              <a:gdLst/>
              <a:ahLst/>
              <a:cxnLst/>
              <a:rect l="l" t="t" r="r" b="b"/>
              <a:pathLst>
                <a:path h="226060">
                  <a:moveTo>
                    <a:pt x="0" y="0"/>
                  </a:moveTo>
                  <a:lnTo>
                    <a:pt x="0" y="225551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19455" y="3042665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4">
                  <a:moveTo>
                    <a:pt x="0" y="0"/>
                  </a:moveTo>
                  <a:lnTo>
                    <a:pt x="0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19456" y="3211829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59">
                  <a:moveTo>
                    <a:pt x="225551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99148" y="3719321"/>
            <a:ext cx="346075" cy="338455"/>
            <a:chOff x="99148" y="3719321"/>
            <a:chExt cx="346075" cy="338455"/>
          </a:xfrm>
        </p:grpSpPr>
        <p:sp>
          <p:nvSpPr>
            <p:cNvPr id="20" name="object 20"/>
            <p:cNvSpPr/>
            <p:nvPr/>
          </p:nvSpPr>
          <p:spPr>
            <a:xfrm>
              <a:off x="105917" y="3832097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0"/>
                  </a:moveTo>
                  <a:lnTo>
                    <a:pt x="0" y="11277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3068" y="3775710"/>
              <a:ext cx="0" cy="226060"/>
            </a:xfrm>
            <a:custGeom>
              <a:avLst/>
              <a:gdLst/>
              <a:ahLst/>
              <a:cxnLst/>
              <a:rect l="l" t="t" r="r" b="b"/>
              <a:pathLst>
                <a:path h="226060">
                  <a:moveTo>
                    <a:pt x="0" y="0"/>
                  </a:moveTo>
                  <a:lnTo>
                    <a:pt x="0" y="225551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19455" y="3719321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4">
                  <a:moveTo>
                    <a:pt x="0" y="0"/>
                  </a:moveTo>
                  <a:lnTo>
                    <a:pt x="0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19456" y="3888485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59">
                  <a:moveTo>
                    <a:pt x="225551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445008" y="3211830"/>
            <a:ext cx="170180" cy="0"/>
          </a:xfrm>
          <a:custGeom>
            <a:avLst/>
            <a:gdLst/>
            <a:ahLst/>
            <a:cxnLst/>
            <a:rect l="l" t="t" r="r" b="b"/>
            <a:pathLst>
              <a:path w="170179">
                <a:moveTo>
                  <a:pt x="0" y="0"/>
                </a:moveTo>
                <a:lnTo>
                  <a:pt x="169926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45008" y="3888486"/>
            <a:ext cx="170180" cy="845819"/>
          </a:xfrm>
          <a:custGeom>
            <a:avLst/>
            <a:gdLst/>
            <a:ahLst/>
            <a:cxnLst/>
            <a:rect l="l" t="t" r="r" b="b"/>
            <a:pathLst>
              <a:path w="170179" h="845820">
                <a:moveTo>
                  <a:pt x="0" y="0"/>
                </a:moveTo>
                <a:lnTo>
                  <a:pt x="169926" y="0"/>
                </a:lnTo>
                <a:lnTo>
                  <a:pt x="169926" y="84582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1123188" y="3888486"/>
            <a:ext cx="177165" cy="845819"/>
            <a:chOff x="1123188" y="3888486"/>
            <a:chExt cx="177165" cy="845819"/>
          </a:xfrm>
        </p:grpSpPr>
        <p:sp>
          <p:nvSpPr>
            <p:cNvPr id="27" name="object 27"/>
            <p:cNvSpPr/>
            <p:nvPr/>
          </p:nvSpPr>
          <p:spPr>
            <a:xfrm>
              <a:off x="1293113" y="3888486"/>
              <a:ext cx="0" cy="845819"/>
            </a:xfrm>
            <a:custGeom>
              <a:avLst/>
              <a:gdLst/>
              <a:ahLst/>
              <a:cxnLst/>
              <a:rect l="l" t="t" r="r" b="b"/>
              <a:pathLst>
                <a:path h="845820">
                  <a:moveTo>
                    <a:pt x="0" y="0"/>
                  </a:moveTo>
                  <a:lnTo>
                    <a:pt x="0" y="84582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23188" y="4226814"/>
              <a:ext cx="170180" cy="0"/>
            </a:xfrm>
            <a:custGeom>
              <a:avLst/>
              <a:gdLst/>
              <a:ahLst/>
              <a:cxnLst/>
              <a:rect l="l" t="t" r="r" b="b"/>
              <a:pathLst>
                <a:path w="170180">
                  <a:moveTo>
                    <a:pt x="0" y="0"/>
                  </a:moveTo>
                  <a:lnTo>
                    <a:pt x="169926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614933" y="4226813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5">
                <a:moveTo>
                  <a:pt x="169164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93113" y="3211830"/>
            <a:ext cx="422275" cy="0"/>
          </a:xfrm>
          <a:custGeom>
            <a:avLst/>
            <a:gdLst/>
            <a:ahLst/>
            <a:cxnLst/>
            <a:rect l="l" t="t" r="r" b="b"/>
            <a:pathLst>
              <a:path w="422275">
                <a:moveTo>
                  <a:pt x="0" y="0"/>
                </a:moveTo>
                <a:lnTo>
                  <a:pt x="422148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2223516" y="2951894"/>
            <a:ext cx="2924810" cy="518795"/>
            <a:chOff x="2223516" y="2951894"/>
            <a:chExt cx="2924810" cy="518795"/>
          </a:xfrm>
        </p:grpSpPr>
        <p:sp>
          <p:nvSpPr>
            <p:cNvPr id="32" name="object 32"/>
            <p:cNvSpPr/>
            <p:nvPr/>
          </p:nvSpPr>
          <p:spPr>
            <a:xfrm>
              <a:off x="2223516" y="3211830"/>
              <a:ext cx="256540" cy="0"/>
            </a:xfrm>
            <a:custGeom>
              <a:avLst/>
              <a:gdLst/>
              <a:ahLst/>
              <a:cxnLst/>
              <a:rect l="l" t="t" r="r" b="b"/>
              <a:pathLst>
                <a:path w="256539">
                  <a:moveTo>
                    <a:pt x="0" y="0"/>
                  </a:moveTo>
                  <a:lnTo>
                    <a:pt x="256032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479548" y="3042666"/>
              <a:ext cx="83185" cy="338455"/>
            </a:xfrm>
            <a:custGeom>
              <a:avLst/>
              <a:gdLst/>
              <a:ahLst/>
              <a:cxnLst/>
              <a:rect l="l" t="t" r="r" b="b"/>
              <a:pathLst>
                <a:path w="83185" h="338454">
                  <a:moveTo>
                    <a:pt x="83057" y="0"/>
                  </a:moveTo>
                  <a:lnTo>
                    <a:pt x="0" y="0"/>
                  </a:lnTo>
                  <a:lnTo>
                    <a:pt x="0" y="338328"/>
                  </a:lnTo>
                  <a:lnTo>
                    <a:pt x="83057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519934" y="3085338"/>
              <a:ext cx="43180" cy="252729"/>
            </a:xfrm>
            <a:custGeom>
              <a:avLst/>
              <a:gdLst/>
              <a:ahLst/>
              <a:cxnLst/>
              <a:rect l="l" t="t" r="r" b="b"/>
              <a:pathLst>
                <a:path w="43180" h="252729">
                  <a:moveTo>
                    <a:pt x="42672" y="0"/>
                  </a:moveTo>
                  <a:lnTo>
                    <a:pt x="0" y="0"/>
                  </a:lnTo>
                  <a:lnTo>
                    <a:pt x="0" y="252222"/>
                  </a:lnTo>
                  <a:lnTo>
                    <a:pt x="42672" y="252222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519934" y="3211830"/>
              <a:ext cx="637540" cy="0"/>
            </a:xfrm>
            <a:custGeom>
              <a:avLst/>
              <a:gdLst/>
              <a:ahLst/>
              <a:cxnLst/>
              <a:rect l="l" t="t" r="r" b="b"/>
              <a:pathLst>
                <a:path w="637539">
                  <a:moveTo>
                    <a:pt x="0" y="0"/>
                  </a:moveTo>
                  <a:lnTo>
                    <a:pt x="637032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87801" y="3148584"/>
              <a:ext cx="339090" cy="83185"/>
            </a:xfrm>
            <a:custGeom>
              <a:avLst/>
              <a:gdLst/>
              <a:ahLst/>
              <a:cxnLst/>
              <a:rect l="l" t="t" r="r" b="b"/>
              <a:pathLst>
                <a:path w="339089" h="83185">
                  <a:moveTo>
                    <a:pt x="339089" y="83057"/>
                  </a:moveTo>
                  <a:lnTo>
                    <a:pt x="320801" y="35813"/>
                  </a:lnTo>
                  <a:lnTo>
                    <a:pt x="280415" y="4571"/>
                  </a:lnTo>
                  <a:lnTo>
                    <a:pt x="252983" y="0"/>
                  </a:lnTo>
                  <a:lnTo>
                    <a:pt x="227838" y="4571"/>
                  </a:lnTo>
                  <a:lnTo>
                    <a:pt x="203454" y="15239"/>
                  </a:lnTo>
                  <a:lnTo>
                    <a:pt x="185165" y="35813"/>
                  </a:lnTo>
                  <a:lnTo>
                    <a:pt x="173735" y="58673"/>
                  </a:lnTo>
                  <a:lnTo>
                    <a:pt x="169163" y="83057"/>
                  </a:lnTo>
                  <a:lnTo>
                    <a:pt x="164591" y="58673"/>
                  </a:lnTo>
                  <a:lnTo>
                    <a:pt x="153923" y="33527"/>
                  </a:lnTo>
                  <a:lnTo>
                    <a:pt x="133349" y="15239"/>
                  </a:lnTo>
                  <a:lnTo>
                    <a:pt x="110489" y="4571"/>
                  </a:lnTo>
                  <a:lnTo>
                    <a:pt x="83819" y="0"/>
                  </a:lnTo>
                  <a:lnTo>
                    <a:pt x="58673" y="4571"/>
                  </a:lnTo>
                  <a:lnTo>
                    <a:pt x="33527" y="15239"/>
                  </a:lnTo>
                  <a:lnTo>
                    <a:pt x="16001" y="33527"/>
                  </a:lnTo>
                  <a:lnTo>
                    <a:pt x="2285" y="58673"/>
                  </a:lnTo>
                  <a:lnTo>
                    <a:pt x="0" y="83057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901695" y="3211830"/>
              <a:ext cx="509270" cy="0"/>
            </a:xfrm>
            <a:custGeom>
              <a:avLst/>
              <a:gdLst/>
              <a:ahLst/>
              <a:cxnLst/>
              <a:rect l="l" t="t" r="r" b="b"/>
              <a:pathLst>
                <a:path w="509270">
                  <a:moveTo>
                    <a:pt x="0" y="0"/>
                  </a:moveTo>
                  <a:lnTo>
                    <a:pt x="509016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240786" y="2958663"/>
              <a:ext cx="933450" cy="505459"/>
            </a:xfrm>
            <a:custGeom>
              <a:avLst/>
              <a:gdLst/>
              <a:ahLst/>
              <a:cxnLst/>
              <a:rect l="l" t="t" r="r" b="b"/>
              <a:pathLst>
                <a:path w="933450" h="505460">
                  <a:moveTo>
                    <a:pt x="425195" y="253166"/>
                  </a:moveTo>
                  <a:lnTo>
                    <a:pt x="429767" y="300410"/>
                  </a:lnTo>
                  <a:lnTo>
                    <a:pt x="440435" y="345368"/>
                  </a:lnTo>
                  <a:lnTo>
                    <a:pt x="463295" y="385754"/>
                  </a:lnTo>
                  <a:lnTo>
                    <a:pt x="490727" y="424616"/>
                  </a:lnTo>
                  <a:lnTo>
                    <a:pt x="525460" y="456606"/>
                  </a:lnTo>
                  <a:lnTo>
                    <a:pt x="565185" y="480719"/>
                  </a:lnTo>
                  <a:lnTo>
                    <a:pt x="608538" y="496895"/>
                  </a:lnTo>
                  <a:lnTo>
                    <a:pt x="654157" y="505073"/>
                  </a:lnTo>
                  <a:lnTo>
                    <a:pt x="700675" y="505192"/>
                  </a:lnTo>
                  <a:lnTo>
                    <a:pt x="746729" y="497189"/>
                  </a:lnTo>
                  <a:lnTo>
                    <a:pt x="790955" y="481004"/>
                  </a:lnTo>
                  <a:lnTo>
                    <a:pt x="832104" y="455859"/>
                  </a:lnTo>
                  <a:lnTo>
                    <a:pt x="865632" y="424616"/>
                  </a:lnTo>
                  <a:lnTo>
                    <a:pt x="894904" y="385876"/>
                  </a:lnTo>
                  <a:lnTo>
                    <a:pt x="916041" y="344028"/>
                  </a:lnTo>
                  <a:lnTo>
                    <a:pt x="928918" y="299977"/>
                  </a:lnTo>
                  <a:lnTo>
                    <a:pt x="933412" y="254626"/>
                  </a:lnTo>
                  <a:lnTo>
                    <a:pt x="929397" y="208880"/>
                  </a:lnTo>
                  <a:lnTo>
                    <a:pt x="916751" y="163643"/>
                  </a:lnTo>
                  <a:lnTo>
                    <a:pt x="895350" y="119816"/>
                  </a:lnTo>
                  <a:lnTo>
                    <a:pt x="865632" y="81716"/>
                  </a:lnTo>
                  <a:lnTo>
                    <a:pt x="832104" y="49712"/>
                  </a:lnTo>
                  <a:lnTo>
                    <a:pt x="790955" y="25328"/>
                  </a:lnTo>
                  <a:lnTo>
                    <a:pt x="745326" y="8412"/>
                  </a:lnTo>
                  <a:lnTo>
                    <a:pt x="700502" y="0"/>
                  </a:lnTo>
                  <a:lnTo>
                    <a:pt x="655939" y="45"/>
                  </a:lnTo>
                  <a:lnTo>
                    <a:pt x="611088" y="8503"/>
                  </a:lnTo>
                  <a:lnTo>
                    <a:pt x="565403" y="25328"/>
                  </a:lnTo>
                  <a:lnTo>
                    <a:pt x="524255" y="49712"/>
                  </a:lnTo>
                  <a:lnTo>
                    <a:pt x="490727" y="81716"/>
                  </a:lnTo>
                  <a:lnTo>
                    <a:pt x="463295" y="119816"/>
                  </a:lnTo>
                  <a:lnTo>
                    <a:pt x="440435" y="160202"/>
                  </a:lnTo>
                  <a:lnTo>
                    <a:pt x="429767" y="205160"/>
                  </a:lnTo>
                  <a:lnTo>
                    <a:pt x="425195" y="253166"/>
                  </a:lnTo>
                  <a:lnTo>
                    <a:pt x="0" y="25316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174235" y="3211830"/>
              <a:ext cx="422909" cy="0"/>
            </a:xfrm>
            <a:custGeom>
              <a:avLst/>
              <a:gdLst/>
              <a:ahLst/>
              <a:cxnLst/>
              <a:rect l="l" t="t" r="r" b="b"/>
              <a:pathLst>
                <a:path w="422910">
                  <a:moveTo>
                    <a:pt x="0" y="0"/>
                  </a:moveTo>
                  <a:lnTo>
                    <a:pt x="422909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715511" y="3096768"/>
              <a:ext cx="407034" cy="229235"/>
            </a:xfrm>
            <a:custGeom>
              <a:avLst/>
              <a:gdLst/>
              <a:ahLst/>
              <a:cxnLst/>
              <a:rect l="l" t="t" r="r" b="b"/>
              <a:pathLst>
                <a:path w="407035" h="229235">
                  <a:moveTo>
                    <a:pt x="0" y="115062"/>
                  </a:moveTo>
                  <a:lnTo>
                    <a:pt x="9143" y="58674"/>
                  </a:lnTo>
                  <a:lnTo>
                    <a:pt x="47243" y="15240"/>
                  </a:lnTo>
                  <a:lnTo>
                    <a:pt x="101346" y="0"/>
                  </a:lnTo>
                  <a:lnTo>
                    <a:pt x="131064" y="4572"/>
                  </a:lnTo>
                  <a:lnTo>
                    <a:pt x="156210" y="15240"/>
                  </a:lnTo>
                  <a:lnTo>
                    <a:pt x="178307" y="35813"/>
                  </a:lnTo>
                  <a:lnTo>
                    <a:pt x="194310" y="58674"/>
                  </a:lnTo>
                  <a:lnTo>
                    <a:pt x="203454" y="85344"/>
                  </a:lnTo>
                  <a:lnTo>
                    <a:pt x="203454" y="144018"/>
                  </a:lnTo>
                  <a:lnTo>
                    <a:pt x="212598" y="171450"/>
                  </a:lnTo>
                  <a:lnTo>
                    <a:pt x="228600" y="193547"/>
                  </a:lnTo>
                  <a:lnTo>
                    <a:pt x="250698" y="214122"/>
                  </a:lnTo>
                  <a:lnTo>
                    <a:pt x="278129" y="225551"/>
                  </a:lnTo>
                  <a:lnTo>
                    <a:pt x="320816" y="229041"/>
                  </a:lnTo>
                  <a:lnTo>
                    <a:pt x="359964" y="213317"/>
                  </a:lnTo>
                  <a:lnTo>
                    <a:pt x="390388" y="183327"/>
                  </a:lnTo>
                  <a:lnTo>
                    <a:pt x="406908" y="144018"/>
                  </a:lnTo>
                  <a:lnTo>
                    <a:pt x="406908" y="115062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258055" y="3211830"/>
              <a:ext cx="890269" cy="0"/>
            </a:xfrm>
            <a:custGeom>
              <a:avLst/>
              <a:gdLst/>
              <a:ahLst/>
              <a:cxnLst/>
              <a:rect l="l" t="t" r="r" b="b"/>
              <a:pathLst>
                <a:path w="890270">
                  <a:moveTo>
                    <a:pt x="0" y="0"/>
                  </a:moveTo>
                  <a:lnTo>
                    <a:pt x="890016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/>
          <p:nvPr/>
        </p:nvSpPr>
        <p:spPr>
          <a:xfrm>
            <a:off x="7733538" y="3211830"/>
            <a:ext cx="466090" cy="0"/>
          </a:xfrm>
          <a:custGeom>
            <a:avLst/>
            <a:gdLst/>
            <a:ahLst/>
            <a:cxnLst/>
            <a:rect l="l" t="t" r="r" b="b"/>
            <a:pathLst>
              <a:path w="466090">
                <a:moveTo>
                  <a:pt x="0" y="0"/>
                </a:moveTo>
                <a:lnTo>
                  <a:pt x="465581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8622030" y="2704338"/>
            <a:ext cx="474980" cy="1015365"/>
            <a:chOff x="8622030" y="2704338"/>
            <a:chExt cx="474980" cy="1015365"/>
          </a:xfrm>
        </p:grpSpPr>
        <p:sp>
          <p:nvSpPr>
            <p:cNvPr id="44" name="object 44"/>
            <p:cNvSpPr/>
            <p:nvPr/>
          </p:nvSpPr>
          <p:spPr>
            <a:xfrm>
              <a:off x="8622030" y="3211830"/>
              <a:ext cx="467995" cy="0"/>
            </a:xfrm>
            <a:custGeom>
              <a:avLst/>
              <a:gdLst/>
              <a:ahLst/>
              <a:cxnLst/>
              <a:rect l="l" t="t" r="r" b="b"/>
              <a:pathLst>
                <a:path w="467995">
                  <a:moveTo>
                    <a:pt x="0" y="0"/>
                  </a:moveTo>
                  <a:lnTo>
                    <a:pt x="467868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9089897" y="2704338"/>
              <a:ext cx="0" cy="1015365"/>
            </a:xfrm>
            <a:custGeom>
              <a:avLst/>
              <a:gdLst/>
              <a:ahLst/>
              <a:cxnLst/>
              <a:rect l="l" t="t" r="r" b="b"/>
              <a:pathLst>
                <a:path h="1015364">
                  <a:moveTo>
                    <a:pt x="0" y="0"/>
                  </a:moveTo>
                  <a:lnTo>
                    <a:pt x="0" y="1014984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/>
          <p:nvPr/>
        </p:nvSpPr>
        <p:spPr>
          <a:xfrm>
            <a:off x="1970531" y="3211830"/>
            <a:ext cx="0" cy="338455"/>
          </a:xfrm>
          <a:custGeom>
            <a:avLst/>
            <a:gdLst/>
            <a:ahLst/>
            <a:cxnLst/>
            <a:rect l="l" t="t" r="r" b="b"/>
            <a:pathLst>
              <a:path h="338454">
                <a:moveTo>
                  <a:pt x="0" y="0"/>
                </a:moveTo>
                <a:lnTo>
                  <a:pt x="0" y="338328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156965" y="3211830"/>
            <a:ext cx="0" cy="338455"/>
          </a:xfrm>
          <a:custGeom>
            <a:avLst/>
            <a:gdLst/>
            <a:ahLst/>
            <a:cxnLst/>
            <a:rect l="l" t="t" r="r" b="b"/>
            <a:pathLst>
              <a:path h="338454">
                <a:moveTo>
                  <a:pt x="0" y="0"/>
                </a:moveTo>
                <a:lnTo>
                  <a:pt x="0" y="338328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object 4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340" y="4191179"/>
            <a:ext cx="74137" cy="70501"/>
          </a:xfrm>
          <a:prstGeom prst="rect">
            <a:avLst/>
          </a:prstGeom>
        </p:spPr>
      </p:pic>
      <p:sp>
        <p:nvSpPr>
          <p:cNvPr id="49" name="object 49"/>
          <p:cNvSpPr/>
          <p:nvPr/>
        </p:nvSpPr>
        <p:spPr>
          <a:xfrm>
            <a:off x="445008" y="4057650"/>
            <a:ext cx="109220" cy="0"/>
          </a:xfrm>
          <a:custGeom>
            <a:avLst/>
            <a:gdLst/>
            <a:ahLst/>
            <a:cxnLst/>
            <a:rect l="l" t="t" r="r" b="b"/>
            <a:pathLst>
              <a:path w="109220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21792" y="4057650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97814" y="4057650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73836" y="4057650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50620" y="4057650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54"/>
          <p:cNvGrpSpPr/>
          <p:nvPr/>
        </p:nvGrpSpPr>
        <p:grpSpPr>
          <a:xfrm>
            <a:off x="1326641" y="3908297"/>
            <a:ext cx="142875" cy="156210"/>
            <a:chOff x="1326641" y="3908297"/>
            <a:chExt cx="142875" cy="156210"/>
          </a:xfrm>
        </p:grpSpPr>
        <p:sp>
          <p:nvSpPr>
            <p:cNvPr id="55" name="object 55"/>
            <p:cNvSpPr/>
            <p:nvPr/>
          </p:nvSpPr>
          <p:spPr>
            <a:xfrm>
              <a:off x="1326641" y="4057650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4">
                  <a:moveTo>
                    <a:pt x="0" y="0"/>
                  </a:moveTo>
                  <a:lnTo>
                    <a:pt x="108204" y="0"/>
                  </a:lnTo>
                </a:path>
              </a:pathLst>
            </a:custGeom>
            <a:ln w="1353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462278" y="3908297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108204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/>
          <p:nvPr/>
        </p:nvSpPr>
        <p:spPr>
          <a:xfrm>
            <a:off x="1462278" y="3732276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462278" y="3556254"/>
            <a:ext cx="0" cy="109220"/>
          </a:xfrm>
          <a:custGeom>
            <a:avLst/>
            <a:gdLst/>
            <a:ahLst/>
            <a:cxnLst/>
            <a:rect l="l" t="t" r="r" b="b"/>
            <a:pathLst>
              <a:path h="109220">
                <a:moveTo>
                  <a:pt x="0" y="108966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462278" y="3380994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462278" y="3204972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448562" y="3042665"/>
            <a:ext cx="13970" cy="94615"/>
          </a:xfrm>
          <a:custGeom>
            <a:avLst/>
            <a:gdLst/>
            <a:ahLst/>
            <a:cxnLst/>
            <a:rect l="l" t="t" r="r" b="b"/>
            <a:pathLst>
              <a:path w="13969" h="94614">
                <a:moveTo>
                  <a:pt x="13715" y="94487"/>
                </a:moveTo>
                <a:lnTo>
                  <a:pt x="13715" y="0"/>
                </a:ln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272540" y="3042665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108203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095756" y="3042665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108965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9734" y="3042665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108965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43712" y="3042665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108203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66928" y="3042665"/>
            <a:ext cx="109220" cy="0"/>
          </a:xfrm>
          <a:custGeom>
            <a:avLst/>
            <a:gdLst/>
            <a:ahLst/>
            <a:cxnLst/>
            <a:rect l="l" t="t" r="r" b="b"/>
            <a:pathLst>
              <a:path w="109220">
                <a:moveTo>
                  <a:pt x="108965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45008" y="3042665"/>
            <a:ext cx="54610" cy="54610"/>
          </a:xfrm>
          <a:custGeom>
            <a:avLst/>
            <a:gdLst/>
            <a:ahLst/>
            <a:cxnLst/>
            <a:rect l="l" t="t" r="r" b="b"/>
            <a:pathLst>
              <a:path w="54609" h="54610">
                <a:moveTo>
                  <a:pt x="54101" y="0"/>
                </a:moveTo>
                <a:lnTo>
                  <a:pt x="0" y="0"/>
                </a:lnTo>
                <a:lnTo>
                  <a:pt x="0" y="54101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45008" y="3163823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45008" y="3339845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45008" y="3515867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45008" y="3691890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3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45008" y="3867911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253998" y="2431557"/>
            <a:ext cx="1310005" cy="387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3980" marR="5080" indent="-81915">
              <a:lnSpc>
                <a:spcPct val="103000"/>
              </a:lnSpc>
              <a:spcBef>
                <a:spcPts val="95"/>
              </a:spcBef>
            </a:pP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Transformador</a:t>
            </a:r>
            <a:r>
              <a:rPr sz="1150" spc="-4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de </a:t>
            </a:r>
            <a:r>
              <a:rPr sz="1150" spc="-32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Aterrizamiento.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015957" y="2388941"/>
            <a:ext cx="1094105" cy="387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8425" marR="5080" indent="-86360">
              <a:lnSpc>
                <a:spcPct val="103000"/>
              </a:lnSpc>
              <a:spcBef>
                <a:spcPts val="95"/>
              </a:spcBef>
            </a:pPr>
            <a:r>
              <a:rPr sz="115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ra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n</a:t>
            </a:r>
            <a:r>
              <a:rPr sz="1150" spc="2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f</a:t>
            </a:r>
            <a:r>
              <a:rPr sz="1150" spc="5" dirty="0">
                <a:solidFill>
                  <a:srgbClr val="000080"/>
                </a:solidFill>
                <a:latin typeface="Comic Sans MS"/>
                <a:cs typeface="Comic Sans MS"/>
              </a:rPr>
              <a:t>o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150" spc="5" dirty="0">
                <a:solidFill>
                  <a:srgbClr val="000080"/>
                </a:solidFill>
                <a:latin typeface="Comic Sans MS"/>
                <a:cs typeface="Comic Sans MS"/>
              </a:rPr>
              <a:t>a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dor  de</a:t>
            </a:r>
            <a:r>
              <a:rPr sz="115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150" spc="2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150">
              <a:latin typeface="Comic Sans MS"/>
              <a:cs typeface="Comic Sans MS"/>
            </a:endParaRPr>
          </a:p>
        </p:txBody>
      </p:sp>
      <p:pic>
        <p:nvPicPr>
          <p:cNvPr id="75" name="object 7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6161" y="4190943"/>
            <a:ext cx="74146" cy="70966"/>
          </a:xfrm>
          <a:prstGeom prst="rect">
            <a:avLst/>
          </a:prstGeom>
        </p:spPr>
      </p:pic>
      <p:pic>
        <p:nvPicPr>
          <p:cNvPr id="76" name="object 7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6161" y="3852616"/>
            <a:ext cx="74146" cy="70966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44478" y="3176174"/>
            <a:ext cx="74113" cy="70549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51125" y="3175960"/>
            <a:ext cx="74146" cy="70966"/>
          </a:xfrm>
          <a:prstGeom prst="rect">
            <a:avLst/>
          </a:prstGeom>
        </p:spPr>
      </p:pic>
      <p:grpSp>
        <p:nvGrpSpPr>
          <p:cNvPr id="79" name="object 79"/>
          <p:cNvGrpSpPr/>
          <p:nvPr/>
        </p:nvGrpSpPr>
        <p:grpSpPr>
          <a:xfrm>
            <a:off x="7218515" y="3628733"/>
            <a:ext cx="854710" cy="478790"/>
            <a:chOff x="7218515" y="3628733"/>
            <a:chExt cx="854710" cy="478790"/>
          </a:xfrm>
        </p:grpSpPr>
        <p:sp>
          <p:nvSpPr>
            <p:cNvPr id="80" name="object 80"/>
            <p:cNvSpPr/>
            <p:nvPr/>
          </p:nvSpPr>
          <p:spPr>
            <a:xfrm>
              <a:off x="7225284" y="3635502"/>
              <a:ext cx="339090" cy="338455"/>
            </a:xfrm>
            <a:custGeom>
              <a:avLst/>
              <a:gdLst/>
              <a:ahLst/>
              <a:cxnLst/>
              <a:rect l="l" t="t" r="r" b="b"/>
              <a:pathLst>
                <a:path w="339090" h="338454">
                  <a:moveTo>
                    <a:pt x="339090" y="338327"/>
                  </a:moveTo>
                  <a:lnTo>
                    <a:pt x="169164" y="0"/>
                  </a:lnTo>
                  <a:lnTo>
                    <a:pt x="0" y="338327"/>
                  </a:lnTo>
                  <a:lnTo>
                    <a:pt x="339090" y="338327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7564374" y="3635502"/>
              <a:ext cx="339090" cy="169545"/>
            </a:xfrm>
            <a:custGeom>
              <a:avLst/>
              <a:gdLst/>
              <a:ahLst/>
              <a:cxnLst/>
              <a:rect l="l" t="t" r="r" b="b"/>
              <a:pathLst>
                <a:path w="339090" h="169545">
                  <a:moveTo>
                    <a:pt x="0" y="0"/>
                  </a:moveTo>
                  <a:lnTo>
                    <a:pt x="169164" y="169164"/>
                  </a:lnTo>
                  <a:lnTo>
                    <a:pt x="33909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7733538" y="3804666"/>
              <a:ext cx="0" cy="209550"/>
            </a:xfrm>
            <a:custGeom>
              <a:avLst/>
              <a:gdLst/>
              <a:ahLst/>
              <a:cxnLst/>
              <a:rect l="l" t="t" r="r" b="b"/>
              <a:pathLst>
                <a:path h="209550">
                  <a:moveTo>
                    <a:pt x="0" y="0"/>
                  </a:moveTo>
                  <a:lnTo>
                    <a:pt x="0" y="20955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7959852" y="4100322"/>
              <a:ext cx="56515" cy="0"/>
            </a:xfrm>
            <a:custGeom>
              <a:avLst/>
              <a:gdLst/>
              <a:ahLst/>
              <a:cxnLst/>
              <a:rect l="l" t="t" r="r" b="b"/>
              <a:pathLst>
                <a:path w="56515">
                  <a:moveTo>
                    <a:pt x="0" y="0"/>
                  </a:moveTo>
                  <a:lnTo>
                    <a:pt x="56388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7930134" y="4070604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5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7903464" y="4043934"/>
              <a:ext cx="169545" cy="0"/>
            </a:xfrm>
            <a:custGeom>
              <a:avLst/>
              <a:gdLst/>
              <a:ahLst/>
              <a:cxnLst/>
              <a:rect l="l" t="t" r="r" b="b"/>
              <a:pathLst>
                <a:path w="169545">
                  <a:moveTo>
                    <a:pt x="0" y="0"/>
                  </a:moveTo>
                  <a:lnTo>
                    <a:pt x="16916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7986522" y="3931158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0"/>
                  </a:moveTo>
                  <a:lnTo>
                    <a:pt x="0" y="11277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7733538" y="3804666"/>
              <a:ext cx="253365" cy="127000"/>
            </a:xfrm>
            <a:custGeom>
              <a:avLst/>
              <a:gdLst/>
              <a:ahLst/>
              <a:cxnLst/>
              <a:rect l="l" t="t" r="r" b="b"/>
              <a:pathLst>
                <a:path w="253365" h="127000">
                  <a:moveTo>
                    <a:pt x="0" y="0"/>
                  </a:moveTo>
                  <a:lnTo>
                    <a:pt x="252984" y="126492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1861064" y="2923798"/>
            <a:ext cx="220979" cy="207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50" spc="25" dirty="0">
                <a:solidFill>
                  <a:srgbClr val="000080"/>
                </a:solidFill>
                <a:latin typeface="Comic Sans MS"/>
                <a:cs typeface="Comic Sans MS"/>
              </a:rPr>
              <a:t>TC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2965987" y="2923798"/>
            <a:ext cx="379095" cy="207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´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4498519" y="2923798"/>
            <a:ext cx="367665" cy="207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50" spc="25" dirty="0">
                <a:solidFill>
                  <a:srgbClr val="000080"/>
                </a:solidFill>
                <a:latin typeface="Comic Sans MS"/>
                <a:cs typeface="Comic Sans MS"/>
              </a:rPr>
              <a:t>TP</a:t>
            </a: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´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5148071" y="3042666"/>
            <a:ext cx="422909" cy="338455"/>
          </a:xfrm>
          <a:prstGeom prst="rect">
            <a:avLst/>
          </a:prstGeom>
          <a:ln w="13538">
            <a:solidFill>
              <a:srgbClr val="000000"/>
            </a:solidFill>
          </a:ln>
        </p:spPr>
        <p:txBody>
          <a:bodyPr vert="horz" wrap="square" lIns="0" tIns="67945" rIns="0" bIns="0" rtlCol="0">
            <a:spAutoFit/>
          </a:bodyPr>
          <a:lstStyle/>
          <a:p>
            <a:pPr marL="36195">
              <a:lnSpc>
                <a:spcPct val="100000"/>
              </a:lnSpc>
              <a:spcBef>
                <a:spcPts val="535"/>
              </a:spcBef>
            </a:pP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150">
              <a:latin typeface="Comic Sans MS"/>
              <a:cs typeface="Comic Sans MS"/>
            </a:endParaRPr>
          </a:p>
        </p:txBody>
      </p:sp>
      <p:grpSp>
        <p:nvGrpSpPr>
          <p:cNvPr id="92" name="object 92"/>
          <p:cNvGrpSpPr/>
          <p:nvPr/>
        </p:nvGrpSpPr>
        <p:grpSpPr>
          <a:xfrm>
            <a:off x="5570982" y="3141815"/>
            <a:ext cx="1823720" cy="408940"/>
            <a:chOff x="5570982" y="3141815"/>
            <a:chExt cx="1823720" cy="408940"/>
          </a:xfrm>
        </p:grpSpPr>
        <p:sp>
          <p:nvSpPr>
            <p:cNvPr id="93" name="object 93"/>
            <p:cNvSpPr/>
            <p:nvPr/>
          </p:nvSpPr>
          <p:spPr>
            <a:xfrm>
              <a:off x="6886193" y="3211830"/>
              <a:ext cx="508634" cy="0"/>
            </a:xfrm>
            <a:custGeom>
              <a:avLst/>
              <a:gdLst/>
              <a:ahLst/>
              <a:cxnLst/>
              <a:rect l="l" t="t" r="r" b="b"/>
              <a:pathLst>
                <a:path w="508634">
                  <a:moveTo>
                    <a:pt x="0" y="0"/>
                  </a:moveTo>
                  <a:lnTo>
                    <a:pt x="50825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570982" y="3211830"/>
              <a:ext cx="1654810" cy="0"/>
            </a:xfrm>
            <a:custGeom>
              <a:avLst/>
              <a:gdLst/>
              <a:ahLst/>
              <a:cxnLst/>
              <a:rect l="l" t="t" r="r" b="b"/>
              <a:pathLst>
                <a:path w="1654809">
                  <a:moveTo>
                    <a:pt x="0" y="0"/>
                  </a:moveTo>
                  <a:lnTo>
                    <a:pt x="1654301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868923" y="3423666"/>
              <a:ext cx="339090" cy="83185"/>
            </a:xfrm>
            <a:custGeom>
              <a:avLst/>
              <a:gdLst/>
              <a:ahLst/>
              <a:cxnLst/>
              <a:rect l="l" t="t" r="r" b="b"/>
              <a:pathLst>
                <a:path w="339089" h="83185">
                  <a:moveTo>
                    <a:pt x="0" y="0"/>
                  </a:moveTo>
                  <a:lnTo>
                    <a:pt x="16001" y="49529"/>
                  </a:lnTo>
                  <a:lnTo>
                    <a:pt x="59435" y="78485"/>
                  </a:lnTo>
                  <a:lnTo>
                    <a:pt x="83820" y="83057"/>
                  </a:lnTo>
                  <a:lnTo>
                    <a:pt x="111251" y="78485"/>
                  </a:lnTo>
                  <a:lnTo>
                    <a:pt x="133350" y="67817"/>
                  </a:lnTo>
                  <a:lnTo>
                    <a:pt x="153924" y="49529"/>
                  </a:lnTo>
                  <a:lnTo>
                    <a:pt x="165354" y="24383"/>
                  </a:lnTo>
                  <a:lnTo>
                    <a:pt x="169926" y="0"/>
                  </a:lnTo>
                  <a:lnTo>
                    <a:pt x="174498" y="24383"/>
                  </a:lnTo>
                  <a:lnTo>
                    <a:pt x="185928" y="49529"/>
                  </a:lnTo>
                  <a:lnTo>
                    <a:pt x="203454" y="67817"/>
                  </a:lnTo>
                  <a:lnTo>
                    <a:pt x="228600" y="78485"/>
                  </a:lnTo>
                  <a:lnTo>
                    <a:pt x="253746" y="83057"/>
                  </a:lnTo>
                  <a:lnTo>
                    <a:pt x="280416" y="78485"/>
                  </a:lnTo>
                  <a:lnTo>
                    <a:pt x="303276" y="67817"/>
                  </a:lnTo>
                  <a:lnTo>
                    <a:pt x="323850" y="49529"/>
                  </a:lnTo>
                  <a:lnTo>
                    <a:pt x="334518" y="24383"/>
                  </a:lnTo>
                  <a:lnTo>
                    <a:pt x="33909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038849" y="3211830"/>
              <a:ext cx="0" cy="212090"/>
            </a:xfrm>
            <a:custGeom>
              <a:avLst/>
              <a:gdLst/>
              <a:ahLst/>
              <a:cxnLst/>
              <a:rect l="l" t="t" r="r" b="b"/>
              <a:pathLst>
                <a:path h="212089">
                  <a:moveTo>
                    <a:pt x="0" y="0"/>
                  </a:moveTo>
                  <a:lnTo>
                    <a:pt x="0" y="21183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006845" y="3182729"/>
              <a:ext cx="60960" cy="57785"/>
            </a:xfrm>
            <a:custGeom>
              <a:avLst/>
              <a:gdLst/>
              <a:ahLst/>
              <a:cxnLst/>
              <a:rect l="l" t="t" r="r" b="b"/>
              <a:pathLst>
                <a:path w="60960" h="57785">
                  <a:moveTo>
                    <a:pt x="60608" y="40362"/>
                  </a:moveTo>
                  <a:lnTo>
                    <a:pt x="60586" y="17059"/>
                  </a:lnTo>
                  <a:lnTo>
                    <a:pt x="45710" y="0"/>
                  </a:lnTo>
                  <a:lnTo>
                    <a:pt x="16001" y="1669"/>
                  </a:lnTo>
                  <a:lnTo>
                    <a:pt x="2285" y="13099"/>
                  </a:lnTo>
                  <a:lnTo>
                    <a:pt x="0" y="29101"/>
                  </a:lnTo>
                  <a:lnTo>
                    <a:pt x="2285" y="44341"/>
                  </a:lnTo>
                  <a:lnTo>
                    <a:pt x="16001" y="55771"/>
                  </a:lnTo>
                  <a:lnTo>
                    <a:pt x="45754" y="57428"/>
                  </a:lnTo>
                  <a:lnTo>
                    <a:pt x="60608" y="403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006845" y="3182729"/>
              <a:ext cx="60960" cy="57785"/>
            </a:xfrm>
            <a:custGeom>
              <a:avLst/>
              <a:gdLst/>
              <a:ahLst/>
              <a:cxnLst/>
              <a:rect l="l" t="t" r="r" b="b"/>
              <a:pathLst>
                <a:path w="60960" h="57785">
                  <a:moveTo>
                    <a:pt x="0" y="29101"/>
                  </a:moveTo>
                  <a:lnTo>
                    <a:pt x="2285" y="13099"/>
                  </a:lnTo>
                  <a:lnTo>
                    <a:pt x="16001" y="1669"/>
                  </a:lnTo>
                  <a:lnTo>
                    <a:pt x="45710" y="0"/>
                  </a:lnTo>
                  <a:lnTo>
                    <a:pt x="60586" y="17059"/>
                  </a:lnTo>
                  <a:lnTo>
                    <a:pt x="60608" y="40362"/>
                  </a:lnTo>
                  <a:lnTo>
                    <a:pt x="45754" y="57428"/>
                  </a:lnTo>
                  <a:lnTo>
                    <a:pt x="16001" y="55771"/>
                  </a:lnTo>
                  <a:lnTo>
                    <a:pt x="2285" y="44341"/>
                  </a:lnTo>
                  <a:lnTo>
                    <a:pt x="0" y="29101"/>
                  </a:lnTo>
                  <a:close/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547103" y="3148584"/>
              <a:ext cx="339090" cy="83185"/>
            </a:xfrm>
            <a:custGeom>
              <a:avLst/>
              <a:gdLst/>
              <a:ahLst/>
              <a:cxnLst/>
              <a:rect l="l" t="t" r="r" b="b"/>
              <a:pathLst>
                <a:path w="339090" h="83185">
                  <a:moveTo>
                    <a:pt x="339090" y="83057"/>
                  </a:moveTo>
                  <a:lnTo>
                    <a:pt x="320802" y="35813"/>
                  </a:lnTo>
                  <a:lnTo>
                    <a:pt x="280416" y="4571"/>
                  </a:lnTo>
                  <a:lnTo>
                    <a:pt x="252984" y="0"/>
                  </a:lnTo>
                  <a:lnTo>
                    <a:pt x="228600" y="4571"/>
                  </a:lnTo>
                  <a:lnTo>
                    <a:pt x="203454" y="15239"/>
                  </a:lnTo>
                  <a:lnTo>
                    <a:pt x="185166" y="35813"/>
                  </a:lnTo>
                  <a:lnTo>
                    <a:pt x="174497" y="58673"/>
                  </a:lnTo>
                  <a:lnTo>
                    <a:pt x="169925" y="83057"/>
                  </a:lnTo>
                  <a:lnTo>
                    <a:pt x="165354" y="58673"/>
                  </a:lnTo>
                  <a:lnTo>
                    <a:pt x="153924" y="33527"/>
                  </a:lnTo>
                  <a:lnTo>
                    <a:pt x="133350" y="15239"/>
                  </a:lnTo>
                  <a:lnTo>
                    <a:pt x="111252" y="4571"/>
                  </a:lnTo>
                  <a:lnTo>
                    <a:pt x="83819" y="0"/>
                  </a:lnTo>
                  <a:lnTo>
                    <a:pt x="58674" y="4571"/>
                  </a:lnTo>
                  <a:lnTo>
                    <a:pt x="34290" y="15239"/>
                  </a:lnTo>
                  <a:lnTo>
                    <a:pt x="16002" y="33527"/>
                  </a:lnTo>
                  <a:lnTo>
                    <a:pt x="2286" y="58673"/>
                  </a:lnTo>
                  <a:lnTo>
                    <a:pt x="0" y="83057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461759" y="3211830"/>
              <a:ext cx="508634" cy="0"/>
            </a:xfrm>
            <a:custGeom>
              <a:avLst/>
              <a:gdLst/>
              <a:ahLst/>
              <a:cxnLst/>
              <a:rect l="l" t="t" r="r" b="b"/>
              <a:pathLst>
                <a:path w="508634">
                  <a:moveTo>
                    <a:pt x="0" y="0"/>
                  </a:moveTo>
                  <a:lnTo>
                    <a:pt x="50825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717030" y="3211830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4">
                  <a:moveTo>
                    <a:pt x="0" y="0"/>
                  </a:moveTo>
                  <a:lnTo>
                    <a:pt x="0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2" name="object 102"/>
          <p:cNvGrpSpPr/>
          <p:nvPr/>
        </p:nvGrpSpPr>
        <p:grpSpPr>
          <a:xfrm>
            <a:off x="5862154" y="3586061"/>
            <a:ext cx="353060" cy="302895"/>
            <a:chOff x="5862154" y="3586061"/>
            <a:chExt cx="353060" cy="302895"/>
          </a:xfrm>
        </p:grpSpPr>
        <p:sp>
          <p:nvSpPr>
            <p:cNvPr id="103" name="object 103"/>
            <p:cNvSpPr/>
            <p:nvPr/>
          </p:nvSpPr>
          <p:spPr>
            <a:xfrm>
              <a:off x="5868924" y="3592830"/>
              <a:ext cx="339090" cy="83185"/>
            </a:xfrm>
            <a:custGeom>
              <a:avLst/>
              <a:gdLst/>
              <a:ahLst/>
              <a:cxnLst/>
              <a:rect l="l" t="t" r="r" b="b"/>
              <a:pathLst>
                <a:path w="339089" h="83185">
                  <a:moveTo>
                    <a:pt x="0" y="83057"/>
                  </a:moveTo>
                  <a:lnTo>
                    <a:pt x="16001" y="33528"/>
                  </a:lnTo>
                  <a:lnTo>
                    <a:pt x="59435" y="4572"/>
                  </a:lnTo>
                  <a:lnTo>
                    <a:pt x="83820" y="0"/>
                  </a:lnTo>
                  <a:lnTo>
                    <a:pt x="111251" y="4572"/>
                  </a:lnTo>
                  <a:lnTo>
                    <a:pt x="133350" y="16001"/>
                  </a:lnTo>
                  <a:lnTo>
                    <a:pt x="153924" y="33528"/>
                  </a:lnTo>
                  <a:lnTo>
                    <a:pt x="165354" y="58673"/>
                  </a:lnTo>
                  <a:lnTo>
                    <a:pt x="169926" y="83057"/>
                  </a:lnTo>
                  <a:lnTo>
                    <a:pt x="174498" y="58673"/>
                  </a:lnTo>
                  <a:lnTo>
                    <a:pt x="185928" y="33528"/>
                  </a:lnTo>
                  <a:lnTo>
                    <a:pt x="203454" y="16001"/>
                  </a:lnTo>
                  <a:lnTo>
                    <a:pt x="228600" y="4572"/>
                  </a:lnTo>
                  <a:lnTo>
                    <a:pt x="253746" y="0"/>
                  </a:lnTo>
                  <a:lnTo>
                    <a:pt x="280416" y="4572"/>
                  </a:lnTo>
                  <a:lnTo>
                    <a:pt x="303276" y="16001"/>
                  </a:lnTo>
                  <a:lnTo>
                    <a:pt x="323850" y="33528"/>
                  </a:lnTo>
                  <a:lnTo>
                    <a:pt x="334518" y="58673"/>
                  </a:lnTo>
                  <a:lnTo>
                    <a:pt x="339090" y="83057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038850" y="3675888"/>
              <a:ext cx="0" cy="212725"/>
            </a:xfrm>
            <a:custGeom>
              <a:avLst/>
              <a:gdLst/>
              <a:ahLst/>
              <a:cxnLst/>
              <a:rect l="l" t="t" r="r" b="b"/>
              <a:pathLst>
                <a:path h="212725">
                  <a:moveTo>
                    <a:pt x="0" y="212598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5" name="object 105"/>
          <p:cNvSpPr txBox="1"/>
          <p:nvPr/>
        </p:nvSpPr>
        <p:spPr>
          <a:xfrm>
            <a:off x="5853935" y="2923798"/>
            <a:ext cx="370205" cy="207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5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150" spc="20" dirty="0">
                <a:solidFill>
                  <a:srgbClr val="000080"/>
                </a:solidFill>
                <a:latin typeface="Comic Sans MS"/>
                <a:cs typeface="Comic Sans MS"/>
              </a:rPr>
              <a:t>P</a:t>
            </a:r>
            <a:r>
              <a:rPr sz="115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8199120" y="3042666"/>
            <a:ext cx="422909" cy="338455"/>
          </a:xfrm>
          <a:prstGeom prst="rect">
            <a:avLst/>
          </a:prstGeom>
          <a:ln w="13538">
            <a:solidFill>
              <a:srgbClr val="000000"/>
            </a:solidFill>
          </a:ln>
        </p:spPr>
        <p:txBody>
          <a:bodyPr vert="horz" wrap="square" lIns="0" tIns="67945" rIns="0" bIns="0" rtlCol="0">
            <a:spAutoFit/>
          </a:bodyPr>
          <a:lstStyle/>
          <a:p>
            <a:pPr marL="34290">
              <a:lnSpc>
                <a:spcPct val="100000"/>
              </a:lnSpc>
              <a:spcBef>
                <a:spcPts val="535"/>
              </a:spcBef>
            </a:pP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6525252" y="2923798"/>
            <a:ext cx="381635" cy="207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150" spc="3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150">
              <a:latin typeface="Comic Sans MS"/>
              <a:cs typeface="Comic Sans MS"/>
            </a:endParaRPr>
          </a:p>
        </p:txBody>
      </p:sp>
      <p:grpSp>
        <p:nvGrpSpPr>
          <p:cNvPr id="108" name="object 108"/>
          <p:cNvGrpSpPr/>
          <p:nvPr/>
        </p:nvGrpSpPr>
        <p:grpSpPr>
          <a:xfrm>
            <a:off x="750570" y="4532762"/>
            <a:ext cx="405130" cy="401955"/>
            <a:chOff x="750570" y="4532762"/>
            <a:chExt cx="405130" cy="401955"/>
          </a:xfrm>
        </p:grpSpPr>
        <p:sp>
          <p:nvSpPr>
            <p:cNvPr id="109" name="object 109"/>
            <p:cNvSpPr/>
            <p:nvPr/>
          </p:nvSpPr>
          <p:spPr>
            <a:xfrm>
              <a:off x="762000" y="4544192"/>
              <a:ext cx="382270" cy="379095"/>
            </a:xfrm>
            <a:custGeom>
              <a:avLst/>
              <a:gdLst/>
              <a:ahLst/>
              <a:cxnLst/>
              <a:rect l="l" t="t" r="r" b="b"/>
              <a:pathLst>
                <a:path w="382269" h="379095">
                  <a:moveTo>
                    <a:pt x="381762" y="190113"/>
                  </a:moveTo>
                  <a:lnTo>
                    <a:pt x="377190" y="148965"/>
                  </a:lnTo>
                  <a:lnTo>
                    <a:pt x="341457" y="72571"/>
                  </a:lnTo>
                  <a:lnTo>
                    <a:pt x="309334" y="40398"/>
                  </a:lnTo>
                  <a:lnTo>
                    <a:pt x="271191" y="17199"/>
                  </a:lnTo>
                  <a:lnTo>
                    <a:pt x="228832" y="3543"/>
                  </a:lnTo>
                  <a:lnTo>
                    <a:pt x="184060" y="0"/>
                  </a:lnTo>
                  <a:lnTo>
                    <a:pt x="138678" y="7136"/>
                  </a:lnTo>
                  <a:lnTo>
                    <a:pt x="94488" y="25521"/>
                  </a:lnTo>
                  <a:lnTo>
                    <a:pt x="63245" y="47619"/>
                  </a:lnTo>
                  <a:lnTo>
                    <a:pt x="35814" y="77337"/>
                  </a:lnTo>
                  <a:lnTo>
                    <a:pt x="17525" y="113151"/>
                  </a:lnTo>
                  <a:lnTo>
                    <a:pt x="3809" y="148965"/>
                  </a:lnTo>
                  <a:lnTo>
                    <a:pt x="0" y="190113"/>
                  </a:lnTo>
                  <a:lnTo>
                    <a:pt x="3810" y="230499"/>
                  </a:lnTo>
                  <a:lnTo>
                    <a:pt x="17526" y="266313"/>
                  </a:lnTo>
                  <a:lnTo>
                    <a:pt x="35814" y="302889"/>
                  </a:lnTo>
                  <a:lnTo>
                    <a:pt x="63246" y="331845"/>
                  </a:lnTo>
                  <a:lnTo>
                    <a:pt x="94488" y="354705"/>
                  </a:lnTo>
                  <a:lnTo>
                    <a:pt x="133350" y="369945"/>
                  </a:lnTo>
                  <a:lnTo>
                    <a:pt x="171450" y="379089"/>
                  </a:lnTo>
                  <a:lnTo>
                    <a:pt x="219008" y="377605"/>
                  </a:lnTo>
                  <a:lnTo>
                    <a:pt x="262861" y="365926"/>
                  </a:lnTo>
                  <a:lnTo>
                    <a:pt x="301728" y="345067"/>
                  </a:lnTo>
                  <a:lnTo>
                    <a:pt x="334330" y="316042"/>
                  </a:lnTo>
                  <a:lnTo>
                    <a:pt x="359389" y="279865"/>
                  </a:lnTo>
                  <a:lnTo>
                    <a:pt x="375626" y="237550"/>
                  </a:lnTo>
                  <a:lnTo>
                    <a:pt x="381762" y="19011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762000" y="4544192"/>
              <a:ext cx="382270" cy="379095"/>
            </a:xfrm>
            <a:custGeom>
              <a:avLst/>
              <a:gdLst/>
              <a:ahLst/>
              <a:cxnLst/>
              <a:rect l="l" t="t" r="r" b="b"/>
              <a:pathLst>
                <a:path w="382269" h="379095">
                  <a:moveTo>
                    <a:pt x="0" y="190113"/>
                  </a:moveTo>
                  <a:lnTo>
                    <a:pt x="3809" y="148965"/>
                  </a:lnTo>
                  <a:lnTo>
                    <a:pt x="17525" y="113151"/>
                  </a:lnTo>
                  <a:lnTo>
                    <a:pt x="35814" y="77337"/>
                  </a:lnTo>
                  <a:lnTo>
                    <a:pt x="63245" y="47619"/>
                  </a:lnTo>
                  <a:lnTo>
                    <a:pt x="94488" y="25521"/>
                  </a:lnTo>
                  <a:lnTo>
                    <a:pt x="138678" y="7136"/>
                  </a:lnTo>
                  <a:lnTo>
                    <a:pt x="184060" y="0"/>
                  </a:lnTo>
                  <a:lnTo>
                    <a:pt x="228832" y="3543"/>
                  </a:lnTo>
                  <a:lnTo>
                    <a:pt x="271191" y="17199"/>
                  </a:lnTo>
                  <a:lnTo>
                    <a:pt x="309334" y="40398"/>
                  </a:lnTo>
                  <a:lnTo>
                    <a:pt x="341457" y="72571"/>
                  </a:lnTo>
                  <a:lnTo>
                    <a:pt x="365760" y="113151"/>
                  </a:lnTo>
                  <a:lnTo>
                    <a:pt x="381762" y="190113"/>
                  </a:lnTo>
                  <a:lnTo>
                    <a:pt x="375626" y="237550"/>
                  </a:lnTo>
                  <a:lnTo>
                    <a:pt x="359389" y="279865"/>
                  </a:lnTo>
                  <a:lnTo>
                    <a:pt x="334330" y="316042"/>
                  </a:lnTo>
                  <a:lnTo>
                    <a:pt x="301728" y="345067"/>
                  </a:lnTo>
                  <a:lnTo>
                    <a:pt x="262861" y="365926"/>
                  </a:lnTo>
                  <a:lnTo>
                    <a:pt x="219008" y="377605"/>
                  </a:lnTo>
                  <a:lnTo>
                    <a:pt x="171450" y="379089"/>
                  </a:lnTo>
                  <a:lnTo>
                    <a:pt x="133350" y="369945"/>
                  </a:lnTo>
                  <a:lnTo>
                    <a:pt x="94488" y="354705"/>
                  </a:lnTo>
                  <a:lnTo>
                    <a:pt x="63246" y="331845"/>
                  </a:lnTo>
                  <a:lnTo>
                    <a:pt x="35814" y="302889"/>
                  </a:lnTo>
                  <a:lnTo>
                    <a:pt x="17526" y="266313"/>
                  </a:lnTo>
                  <a:lnTo>
                    <a:pt x="3810" y="230499"/>
                  </a:lnTo>
                  <a:lnTo>
                    <a:pt x="0" y="190113"/>
                  </a:lnTo>
                  <a:close/>
                </a:path>
              </a:pathLst>
            </a:custGeom>
            <a:ln w="225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1" name="object 111"/>
          <p:cNvSpPr txBox="1"/>
          <p:nvPr/>
        </p:nvSpPr>
        <p:spPr>
          <a:xfrm>
            <a:off x="871226" y="4574540"/>
            <a:ext cx="165735" cy="2965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25" dirty="0">
                <a:latin typeface="Comic Sans MS"/>
                <a:cs typeface="Comic Sans MS"/>
              </a:rPr>
              <a:t>59</a:t>
            </a:r>
            <a:endParaRPr sz="850">
              <a:latin typeface="Comic Sans MS"/>
              <a:cs typeface="Comic Sans MS"/>
            </a:endParaRPr>
          </a:p>
          <a:p>
            <a:pPr marL="36830">
              <a:lnSpc>
                <a:spcPct val="100000"/>
              </a:lnSpc>
              <a:spcBef>
                <a:spcPts val="50"/>
              </a:spcBef>
            </a:pPr>
            <a:r>
              <a:rPr sz="850" spc="15" dirty="0">
                <a:latin typeface="Comic Sans MS"/>
                <a:cs typeface="Comic Sans MS"/>
              </a:rPr>
              <a:t>N</a:t>
            </a:r>
            <a:endParaRPr sz="850">
              <a:latin typeface="Comic Sans MS"/>
              <a:cs typeface="Comic Sans MS"/>
            </a:endParaRPr>
          </a:p>
        </p:txBody>
      </p:sp>
      <p:grpSp>
        <p:nvGrpSpPr>
          <p:cNvPr id="112" name="object 112"/>
          <p:cNvGrpSpPr/>
          <p:nvPr/>
        </p:nvGrpSpPr>
        <p:grpSpPr>
          <a:xfrm>
            <a:off x="608165" y="4537799"/>
            <a:ext cx="833755" cy="541655"/>
            <a:chOff x="608165" y="4537799"/>
            <a:chExt cx="833755" cy="541655"/>
          </a:xfrm>
        </p:grpSpPr>
        <p:sp>
          <p:nvSpPr>
            <p:cNvPr id="113" name="object 113"/>
            <p:cNvSpPr/>
            <p:nvPr/>
          </p:nvSpPr>
          <p:spPr>
            <a:xfrm>
              <a:off x="614934" y="4544568"/>
              <a:ext cx="147320" cy="189865"/>
            </a:xfrm>
            <a:custGeom>
              <a:avLst/>
              <a:gdLst/>
              <a:ahLst/>
              <a:cxnLst/>
              <a:rect l="l" t="t" r="r" b="b"/>
              <a:pathLst>
                <a:path w="147320" h="189864">
                  <a:moveTo>
                    <a:pt x="0" y="0"/>
                  </a:moveTo>
                  <a:lnTo>
                    <a:pt x="0" y="189738"/>
                  </a:lnTo>
                  <a:lnTo>
                    <a:pt x="147066" y="18973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143762" y="4734306"/>
              <a:ext cx="149860" cy="0"/>
            </a:xfrm>
            <a:custGeom>
              <a:avLst/>
              <a:gdLst/>
              <a:ahLst/>
              <a:cxnLst/>
              <a:rect l="l" t="t" r="r" b="b"/>
              <a:pathLst>
                <a:path w="149859">
                  <a:moveTo>
                    <a:pt x="0" y="0"/>
                  </a:moveTo>
                  <a:lnTo>
                    <a:pt x="149351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954024" y="4923282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0"/>
                  </a:moveTo>
                  <a:lnTo>
                    <a:pt x="0" y="108204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980694" y="5072634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19">
                  <a:moveTo>
                    <a:pt x="0" y="0"/>
                  </a:moveTo>
                  <a:lnTo>
                    <a:pt x="108966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157478" y="5072634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4">
                  <a:moveTo>
                    <a:pt x="0" y="0"/>
                  </a:moveTo>
                  <a:lnTo>
                    <a:pt x="10820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1333500" y="5072634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4">
                  <a:moveTo>
                    <a:pt x="0" y="0"/>
                  </a:moveTo>
                  <a:lnTo>
                    <a:pt x="10820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9" name="object 1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45646" y="3276689"/>
            <a:ext cx="311569" cy="293191"/>
          </a:xfrm>
          <a:prstGeom prst="rect">
            <a:avLst/>
          </a:prstGeom>
        </p:spPr>
      </p:pic>
      <p:grpSp>
        <p:nvGrpSpPr>
          <p:cNvPr id="120" name="object 120"/>
          <p:cNvGrpSpPr/>
          <p:nvPr/>
        </p:nvGrpSpPr>
        <p:grpSpPr>
          <a:xfrm>
            <a:off x="4845646" y="3669119"/>
            <a:ext cx="323215" cy="226695"/>
            <a:chOff x="4845646" y="3669119"/>
            <a:chExt cx="323215" cy="226695"/>
          </a:xfrm>
        </p:grpSpPr>
        <p:sp>
          <p:nvSpPr>
            <p:cNvPr id="121" name="object 121"/>
            <p:cNvSpPr/>
            <p:nvPr/>
          </p:nvSpPr>
          <p:spPr>
            <a:xfrm>
              <a:off x="4852415" y="3675888"/>
              <a:ext cx="316230" cy="212725"/>
            </a:xfrm>
            <a:custGeom>
              <a:avLst/>
              <a:gdLst/>
              <a:ahLst/>
              <a:cxnLst/>
              <a:rect l="l" t="t" r="r" b="b"/>
              <a:pathLst>
                <a:path w="316229" h="212725">
                  <a:moveTo>
                    <a:pt x="210312" y="212598"/>
                  </a:moveTo>
                  <a:lnTo>
                    <a:pt x="0" y="212598"/>
                  </a:lnTo>
                  <a:lnTo>
                    <a:pt x="105918" y="0"/>
                  </a:lnTo>
                  <a:lnTo>
                    <a:pt x="189738" y="128778"/>
                  </a:lnTo>
                </a:path>
                <a:path w="316229" h="212725">
                  <a:moveTo>
                    <a:pt x="210312" y="212598"/>
                  </a:moveTo>
                  <a:lnTo>
                    <a:pt x="316230" y="21259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042153" y="3804666"/>
              <a:ext cx="127000" cy="0"/>
            </a:xfrm>
            <a:custGeom>
              <a:avLst/>
              <a:gdLst/>
              <a:ahLst/>
              <a:cxnLst/>
              <a:rect l="l" t="t" r="r" b="b"/>
              <a:pathLst>
                <a:path w="127000">
                  <a:moveTo>
                    <a:pt x="0" y="0"/>
                  </a:moveTo>
                  <a:lnTo>
                    <a:pt x="126492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3" name="object 123"/>
          <p:cNvGrpSpPr/>
          <p:nvPr/>
        </p:nvGrpSpPr>
        <p:grpSpPr>
          <a:xfrm>
            <a:off x="4479035" y="4532745"/>
            <a:ext cx="405130" cy="402590"/>
            <a:chOff x="4479035" y="4532745"/>
            <a:chExt cx="405130" cy="402590"/>
          </a:xfrm>
        </p:grpSpPr>
        <p:sp>
          <p:nvSpPr>
            <p:cNvPr id="124" name="object 124"/>
            <p:cNvSpPr/>
            <p:nvPr/>
          </p:nvSpPr>
          <p:spPr>
            <a:xfrm>
              <a:off x="4490465" y="4544175"/>
              <a:ext cx="382270" cy="379730"/>
            </a:xfrm>
            <a:custGeom>
              <a:avLst/>
              <a:gdLst/>
              <a:ahLst/>
              <a:cxnLst/>
              <a:rect l="l" t="t" r="r" b="b"/>
              <a:pathLst>
                <a:path w="382270" h="379729">
                  <a:moveTo>
                    <a:pt x="381762" y="190130"/>
                  </a:moveTo>
                  <a:lnTo>
                    <a:pt x="377951" y="148982"/>
                  </a:lnTo>
                  <a:lnTo>
                    <a:pt x="362619" y="104975"/>
                  </a:lnTo>
                  <a:lnTo>
                    <a:pt x="338148" y="67651"/>
                  </a:lnTo>
                  <a:lnTo>
                    <a:pt x="306248" y="37750"/>
                  </a:lnTo>
                  <a:lnTo>
                    <a:pt x="268633" y="16013"/>
                  </a:lnTo>
                  <a:lnTo>
                    <a:pt x="227014" y="3183"/>
                  </a:lnTo>
                  <a:lnTo>
                    <a:pt x="183102" y="0"/>
                  </a:lnTo>
                  <a:lnTo>
                    <a:pt x="138610" y="7204"/>
                  </a:lnTo>
                  <a:lnTo>
                    <a:pt x="95249" y="25538"/>
                  </a:lnTo>
                  <a:lnTo>
                    <a:pt x="63245" y="47636"/>
                  </a:lnTo>
                  <a:lnTo>
                    <a:pt x="36575" y="77354"/>
                  </a:lnTo>
                  <a:lnTo>
                    <a:pt x="18287" y="113168"/>
                  </a:lnTo>
                  <a:lnTo>
                    <a:pt x="4571" y="148982"/>
                  </a:lnTo>
                  <a:lnTo>
                    <a:pt x="0" y="190130"/>
                  </a:lnTo>
                  <a:lnTo>
                    <a:pt x="4572" y="230516"/>
                  </a:lnTo>
                  <a:lnTo>
                    <a:pt x="18288" y="266330"/>
                  </a:lnTo>
                  <a:lnTo>
                    <a:pt x="36576" y="302906"/>
                  </a:lnTo>
                  <a:lnTo>
                    <a:pt x="63246" y="331862"/>
                  </a:lnTo>
                  <a:lnTo>
                    <a:pt x="95250" y="354723"/>
                  </a:lnTo>
                  <a:lnTo>
                    <a:pt x="139025" y="372460"/>
                  </a:lnTo>
                  <a:lnTo>
                    <a:pt x="183675" y="379430"/>
                  </a:lnTo>
                  <a:lnTo>
                    <a:pt x="227557" y="376264"/>
                  </a:lnTo>
                  <a:lnTo>
                    <a:pt x="269028" y="363595"/>
                  </a:lnTo>
                  <a:lnTo>
                    <a:pt x="306446" y="342054"/>
                  </a:lnTo>
                  <a:lnTo>
                    <a:pt x="338167" y="312273"/>
                  </a:lnTo>
                  <a:lnTo>
                    <a:pt x="362550" y="274883"/>
                  </a:lnTo>
                  <a:lnTo>
                    <a:pt x="377951" y="230516"/>
                  </a:lnTo>
                  <a:lnTo>
                    <a:pt x="381762" y="19013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490465" y="4544175"/>
              <a:ext cx="382270" cy="379730"/>
            </a:xfrm>
            <a:custGeom>
              <a:avLst/>
              <a:gdLst/>
              <a:ahLst/>
              <a:cxnLst/>
              <a:rect l="l" t="t" r="r" b="b"/>
              <a:pathLst>
                <a:path w="382270" h="379729">
                  <a:moveTo>
                    <a:pt x="0" y="190130"/>
                  </a:moveTo>
                  <a:lnTo>
                    <a:pt x="4571" y="148982"/>
                  </a:lnTo>
                  <a:lnTo>
                    <a:pt x="18287" y="113168"/>
                  </a:lnTo>
                  <a:lnTo>
                    <a:pt x="36575" y="77354"/>
                  </a:lnTo>
                  <a:lnTo>
                    <a:pt x="63245" y="47636"/>
                  </a:lnTo>
                  <a:lnTo>
                    <a:pt x="95249" y="25538"/>
                  </a:lnTo>
                  <a:lnTo>
                    <a:pt x="138610" y="7204"/>
                  </a:lnTo>
                  <a:lnTo>
                    <a:pt x="183102" y="0"/>
                  </a:lnTo>
                  <a:lnTo>
                    <a:pt x="227014" y="3183"/>
                  </a:lnTo>
                  <a:lnTo>
                    <a:pt x="268633" y="16013"/>
                  </a:lnTo>
                  <a:lnTo>
                    <a:pt x="306248" y="37750"/>
                  </a:lnTo>
                  <a:lnTo>
                    <a:pt x="338148" y="67651"/>
                  </a:lnTo>
                  <a:lnTo>
                    <a:pt x="362619" y="104975"/>
                  </a:lnTo>
                  <a:lnTo>
                    <a:pt x="377951" y="148982"/>
                  </a:lnTo>
                  <a:lnTo>
                    <a:pt x="381762" y="190130"/>
                  </a:lnTo>
                  <a:lnTo>
                    <a:pt x="377951" y="230516"/>
                  </a:lnTo>
                  <a:lnTo>
                    <a:pt x="362550" y="274883"/>
                  </a:lnTo>
                  <a:lnTo>
                    <a:pt x="338167" y="312273"/>
                  </a:lnTo>
                  <a:lnTo>
                    <a:pt x="306446" y="342054"/>
                  </a:lnTo>
                  <a:lnTo>
                    <a:pt x="269028" y="363595"/>
                  </a:lnTo>
                  <a:lnTo>
                    <a:pt x="227557" y="376264"/>
                  </a:lnTo>
                  <a:lnTo>
                    <a:pt x="183675" y="379430"/>
                  </a:lnTo>
                  <a:lnTo>
                    <a:pt x="139025" y="372460"/>
                  </a:lnTo>
                  <a:lnTo>
                    <a:pt x="95250" y="354723"/>
                  </a:lnTo>
                  <a:lnTo>
                    <a:pt x="63246" y="331862"/>
                  </a:lnTo>
                  <a:lnTo>
                    <a:pt x="36576" y="302906"/>
                  </a:lnTo>
                  <a:lnTo>
                    <a:pt x="18288" y="266330"/>
                  </a:lnTo>
                  <a:lnTo>
                    <a:pt x="4572" y="230516"/>
                  </a:lnTo>
                  <a:lnTo>
                    <a:pt x="0" y="190130"/>
                  </a:lnTo>
                  <a:close/>
                </a:path>
              </a:pathLst>
            </a:custGeom>
            <a:ln w="225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6" name="object 126"/>
          <p:cNvSpPr txBox="1"/>
          <p:nvPr/>
        </p:nvSpPr>
        <p:spPr>
          <a:xfrm>
            <a:off x="4599682" y="4574540"/>
            <a:ext cx="165735" cy="2965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25" dirty="0">
                <a:latin typeface="Comic Sans MS"/>
                <a:cs typeface="Comic Sans MS"/>
              </a:rPr>
              <a:t>59</a:t>
            </a:r>
            <a:endParaRPr sz="850">
              <a:latin typeface="Comic Sans MS"/>
              <a:cs typeface="Comic Sans MS"/>
            </a:endParaRPr>
          </a:p>
          <a:p>
            <a:pPr marL="41910">
              <a:lnSpc>
                <a:spcPct val="100000"/>
              </a:lnSpc>
              <a:spcBef>
                <a:spcPts val="50"/>
              </a:spcBef>
            </a:pPr>
            <a:r>
              <a:rPr sz="850" spc="15" dirty="0">
                <a:latin typeface="Comic Sans MS"/>
                <a:cs typeface="Comic Sans MS"/>
              </a:rPr>
              <a:t>D</a:t>
            </a:r>
            <a:endParaRPr sz="850">
              <a:latin typeface="Comic Sans MS"/>
              <a:cs typeface="Comic Sans MS"/>
            </a:endParaRPr>
          </a:p>
        </p:txBody>
      </p:sp>
      <p:sp>
        <p:nvSpPr>
          <p:cNvPr id="127" name="object 127"/>
          <p:cNvSpPr/>
          <p:nvPr/>
        </p:nvSpPr>
        <p:spPr>
          <a:xfrm>
            <a:off x="1509522" y="5072634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686306" y="5072634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862328" y="5072634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2038350" y="5072634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2215134" y="5072634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2391156" y="5072634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2567178" y="5072634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2743962" y="5072634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2919983" y="5072634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3096006" y="5072634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272790" y="5072634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448812" y="5072634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624834" y="5072634"/>
            <a:ext cx="109220" cy="0"/>
          </a:xfrm>
          <a:custGeom>
            <a:avLst/>
            <a:gdLst/>
            <a:ahLst/>
            <a:cxnLst/>
            <a:rect l="l" t="t" r="r" b="b"/>
            <a:pathLst>
              <a:path w="109220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3801618" y="5072634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977640" y="5072634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4153662" y="5072634"/>
            <a:ext cx="109220" cy="0"/>
          </a:xfrm>
          <a:custGeom>
            <a:avLst/>
            <a:gdLst/>
            <a:ahLst/>
            <a:cxnLst/>
            <a:rect l="l" t="t" r="r" b="b"/>
            <a:pathLst>
              <a:path w="109220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4330446" y="5072634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4506468" y="5072634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5" name="object 145"/>
          <p:cNvGrpSpPr/>
          <p:nvPr/>
        </p:nvGrpSpPr>
        <p:grpSpPr>
          <a:xfrm>
            <a:off x="4675721" y="3888486"/>
            <a:ext cx="13970" cy="1184275"/>
            <a:chOff x="4675721" y="3888486"/>
            <a:chExt cx="13970" cy="1184275"/>
          </a:xfrm>
        </p:grpSpPr>
        <p:sp>
          <p:nvSpPr>
            <p:cNvPr id="146" name="object 146"/>
            <p:cNvSpPr/>
            <p:nvPr/>
          </p:nvSpPr>
          <p:spPr>
            <a:xfrm>
              <a:off x="4682490" y="3888486"/>
              <a:ext cx="0" cy="656590"/>
            </a:xfrm>
            <a:custGeom>
              <a:avLst/>
              <a:gdLst/>
              <a:ahLst/>
              <a:cxnLst/>
              <a:rect l="l" t="t" r="r" b="b"/>
              <a:pathLst>
                <a:path h="656589">
                  <a:moveTo>
                    <a:pt x="0" y="0"/>
                  </a:moveTo>
                  <a:lnTo>
                    <a:pt x="0" y="656082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682490" y="4964430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108204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043177" y="2768345"/>
            <a:ext cx="1150620" cy="429259"/>
          </a:xfrm>
          <a:custGeom>
            <a:avLst/>
            <a:gdLst/>
            <a:ahLst/>
            <a:cxnLst/>
            <a:rect l="l" t="t" r="r" b="b"/>
            <a:pathLst>
              <a:path w="1150620" h="429260">
                <a:moveTo>
                  <a:pt x="0" y="0"/>
                </a:moveTo>
                <a:lnTo>
                  <a:pt x="0" y="287274"/>
                </a:lnTo>
                <a:lnTo>
                  <a:pt x="7620" y="329184"/>
                </a:lnTo>
                <a:lnTo>
                  <a:pt x="26670" y="371856"/>
                </a:lnTo>
                <a:lnTo>
                  <a:pt x="57912" y="402335"/>
                </a:lnTo>
                <a:lnTo>
                  <a:pt x="99822" y="421386"/>
                </a:lnTo>
                <a:lnTo>
                  <a:pt x="141732" y="429006"/>
                </a:lnTo>
                <a:lnTo>
                  <a:pt x="188214" y="421386"/>
                </a:lnTo>
                <a:lnTo>
                  <a:pt x="226314" y="402335"/>
                </a:lnTo>
                <a:lnTo>
                  <a:pt x="260604" y="371856"/>
                </a:lnTo>
                <a:lnTo>
                  <a:pt x="280416" y="329184"/>
                </a:lnTo>
                <a:lnTo>
                  <a:pt x="288036" y="287274"/>
                </a:lnTo>
                <a:lnTo>
                  <a:pt x="295656" y="329184"/>
                </a:lnTo>
                <a:lnTo>
                  <a:pt x="314706" y="371856"/>
                </a:lnTo>
                <a:lnTo>
                  <a:pt x="345186" y="402335"/>
                </a:lnTo>
                <a:lnTo>
                  <a:pt x="387857" y="421386"/>
                </a:lnTo>
                <a:lnTo>
                  <a:pt x="429768" y="429006"/>
                </a:lnTo>
                <a:lnTo>
                  <a:pt x="475488" y="421386"/>
                </a:lnTo>
                <a:lnTo>
                  <a:pt x="514350" y="402335"/>
                </a:lnTo>
                <a:lnTo>
                  <a:pt x="548640" y="371855"/>
                </a:lnTo>
                <a:lnTo>
                  <a:pt x="567690" y="329184"/>
                </a:lnTo>
                <a:lnTo>
                  <a:pt x="575310" y="287273"/>
                </a:lnTo>
                <a:lnTo>
                  <a:pt x="582930" y="329184"/>
                </a:lnTo>
                <a:lnTo>
                  <a:pt x="601980" y="371855"/>
                </a:lnTo>
                <a:lnTo>
                  <a:pt x="633222" y="402335"/>
                </a:lnTo>
                <a:lnTo>
                  <a:pt x="675132" y="421386"/>
                </a:lnTo>
                <a:lnTo>
                  <a:pt x="717042" y="429006"/>
                </a:lnTo>
                <a:lnTo>
                  <a:pt x="763524" y="421386"/>
                </a:lnTo>
                <a:lnTo>
                  <a:pt x="801624" y="402335"/>
                </a:lnTo>
                <a:lnTo>
                  <a:pt x="835914" y="371855"/>
                </a:lnTo>
                <a:lnTo>
                  <a:pt x="855726" y="329184"/>
                </a:lnTo>
                <a:lnTo>
                  <a:pt x="863346" y="287273"/>
                </a:lnTo>
                <a:lnTo>
                  <a:pt x="870966" y="329184"/>
                </a:lnTo>
                <a:lnTo>
                  <a:pt x="890016" y="371855"/>
                </a:lnTo>
                <a:lnTo>
                  <a:pt x="920496" y="402335"/>
                </a:lnTo>
                <a:lnTo>
                  <a:pt x="963168" y="421386"/>
                </a:lnTo>
                <a:lnTo>
                  <a:pt x="1005078" y="429005"/>
                </a:lnTo>
                <a:lnTo>
                  <a:pt x="1050798" y="421386"/>
                </a:lnTo>
                <a:lnTo>
                  <a:pt x="1089660" y="402335"/>
                </a:lnTo>
                <a:lnTo>
                  <a:pt x="1123950" y="371855"/>
                </a:lnTo>
                <a:lnTo>
                  <a:pt x="1143000" y="329183"/>
                </a:lnTo>
                <a:lnTo>
                  <a:pt x="1150620" y="287273"/>
                </a:lnTo>
                <a:lnTo>
                  <a:pt x="1150620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43177" y="3484626"/>
            <a:ext cx="1150620" cy="433070"/>
          </a:xfrm>
          <a:custGeom>
            <a:avLst/>
            <a:gdLst/>
            <a:ahLst/>
            <a:cxnLst/>
            <a:rect l="l" t="t" r="r" b="b"/>
            <a:pathLst>
              <a:path w="1150620" h="433070">
                <a:moveTo>
                  <a:pt x="0" y="432815"/>
                </a:moveTo>
                <a:lnTo>
                  <a:pt x="0" y="145541"/>
                </a:lnTo>
                <a:lnTo>
                  <a:pt x="7620" y="99059"/>
                </a:lnTo>
                <a:lnTo>
                  <a:pt x="26670" y="60959"/>
                </a:lnTo>
                <a:lnTo>
                  <a:pt x="57911" y="26669"/>
                </a:lnTo>
                <a:lnTo>
                  <a:pt x="99821" y="7619"/>
                </a:lnTo>
                <a:lnTo>
                  <a:pt x="141731" y="0"/>
                </a:lnTo>
                <a:lnTo>
                  <a:pt x="188214" y="7619"/>
                </a:lnTo>
                <a:lnTo>
                  <a:pt x="226314" y="26669"/>
                </a:lnTo>
                <a:lnTo>
                  <a:pt x="260603" y="60959"/>
                </a:lnTo>
                <a:lnTo>
                  <a:pt x="280416" y="99059"/>
                </a:lnTo>
                <a:lnTo>
                  <a:pt x="288036" y="145541"/>
                </a:lnTo>
                <a:lnTo>
                  <a:pt x="295656" y="99059"/>
                </a:lnTo>
                <a:lnTo>
                  <a:pt x="314705" y="60959"/>
                </a:lnTo>
                <a:lnTo>
                  <a:pt x="345186" y="26669"/>
                </a:lnTo>
                <a:lnTo>
                  <a:pt x="387857" y="7619"/>
                </a:lnTo>
                <a:lnTo>
                  <a:pt x="429768" y="0"/>
                </a:lnTo>
                <a:lnTo>
                  <a:pt x="475488" y="7619"/>
                </a:lnTo>
                <a:lnTo>
                  <a:pt x="514350" y="26669"/>
                </a:lnTo>
                <a:lnTo>
                  <a:pt x="548640" y="60959"/>
                </a:lnTo>
                <a:lnTo>
                  <a:pt x="567690" y="99059"/>
                </a:lnTo>
                <a:lnTo>
                  <a:pt x="575310" y="145541"/>
                </a:lnTo>
                <a:lnTo>
                  <a:pt x="582930" y="99059"/>
                </a:lnTo>
                <a:lnTo>
                  <a:pt x="601980" y="60959"/>
                </a:lnTo>
                <a:lnTo>
                  <a:pt x="633222" y="26669"/>
                </a:lnTo>
                <a:lnTo>
                  <a:pt x="675132" y="7619"/>
                </a:lnTo>
                <a:lnTo>
                  <a:pt x="717042" y="0"/>
                </a:lnTo>
                <a:lnTo>
                  <a:pt x="763524" y="7619"/>
                </a:lnTo>
                <a:lnTo>
                  <a:pt x="801624" y="26669"/>
                </a:lnTo>
                <a:lnTo>
                  <a:pt x="835914" y="60959"/>
                </a:lnTo>
                <a:lnTo>
                  <a:pt x="855726" y="99059"/>
                </a:lnTo>
                <a:lnTo>
                  <a:pt x="863346" y="145541"/>
                </a:lnTo>
                <a:lnTo>
                  <a:pt x="870966" y="99059"/>
                </a:lnTo>
                <a:lnTo>
                  <a:pt x="890016" y="60959"/>
                </a:lnTo>
                <a:lnTo>
                  <a:pt x="920496" y="26669"/>
                </a:lnTo>
                <a:lnTo>
                  <a:pt x="963168" y="7619"/>
                </a:lnTo>
                <a:lnTo>
                  <a:pt x="1005078" y="0"/>
                </a:lnTo>
                <a:lnTo>
                  <a:pt x="1050798" y="7619"/>
                </a:lnTo>
                <a:lnTo>
                  <a:pt x="1089660" y="26669"/>
                </a:lnTo>
                <a:lnTo>
                  <a:pt x="1123950" y="60959"/>
                </a:lnTo>
                <a:lnTo>
                  <a:pt x="1143000" y="99059"/>
                </a:lnTo>
                <a:lnTo>
                  <a:pt x="1150620" y="145541"/>
                </a:lnTo>
                <a:lnTo>
                  <a:pt x="1150620" y="432815"/>
                </a:lnTo>
              </a:path>
            </a:pathLst>
          </a:custGeom>
          <a:ln w="22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59623" y="3124200"/>
            <a:ext cx="575310" cy="146050"/>
          </a:xfrm>
          <a:custGeom>
            <a:avLst/>
            <a:gdLst/>
            <a:ahLst/>
            <a:cxnLst/>
            <a:rect l="l" t="t" r="r" b="b"/>
            <a:pathLst>
              <a:path w="575309" h="146050">
                <a:moveTo>
                  <a:pt x="0" y="0"/>
                </a:moveTo>
                <a:lnTo>
                  <a:pt x="7620" y="46482"/>
                </a:lnTo>
                <a:lnTo>
                  <a:pt x="26670" y="84582"/>
                </a:lnTo>
                <a:lnTo>
                  <a:pt x="57912" y="118872"/>
                </a:lnTo>
                <a:lnTo>
                  <a:pt x="99822" y="137922"/>
                </a:lnTo>
                <a:lnTo>
                  <a:pt x="141732" y="145542"/>
                </a:lnTo>
                <a:lnTo>
                  <a:pt x="188214" y="137921"/>
                </a:lnTo>
                <a:lnTo>
                  <a:pt x="226314" y="118871"/>
                </a:lnTo>
                <a:lnTo>
                  <a:pt x="260604" y="84581"/>
                </a:lnTo>
                <a:lnTo>
                  <a:pt x="279654" y="46481"/>
                </a:lnTo>
                <a:lnTo>
                  <a:pt x="288036" y="0"/>
                </a:lnTo>
                <a:lnTo>
                  <a:pt x="295656" y="46481"/>
                </a:lnTo>
                <a:lnTo>
                  <a:pt x="314706" y="84581"/>
                </a:lnTo>
                <a:lnTo>
                  <a:pt x="345186" y="118871"/>
                </a:lnTo>
                <a:lnTo>
                  <a:pt x="387096" y="137921"/>
                </a:lnTo>
                <a:lnTo>
                  <a:pt x="429768" y="145542"/>
                </a:lnTo>
                <a:lnTo>
                  <a:pt x="475488" y="137921"/>
                </a:lnTo>
                <a:lnTo>
                  <a:pt x="514350" y="118871"/>
                </a:lnTo>
                <a:lnTo>
                  <a:pt x="548640" y="84581"/>
                </a:lnTo>
                <a:lnTo>
                  <a:pt x="567690" y="46481"/>
                </a:lnTo>
                <a:lnTo>
                  <a:pt x="575310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59623" y="3411473"/>
            <a:ext cx="575310" cy="146050"/>
          </a:xfrm>
          <a:custGeom>
            <a:avLst/>
            <a:gdLst/>
            <a:ahLst/>
            <a:cxnLst/>
            <a:rect l="l" t="t" r="r" b="b"/>
            <a:pathLst>
              <a:path w="575309" h="146050">
                <a:moveTo>
                  <a:pt x="0" y="145542"/>
                </a:moveTo>
                <a:lnTo>
                  <a:pt x="7620" y="99822"/>
                </a:lnTo>
                <a:lnTo>
                  <a:pt x="26670" y="61722"/>
                </a:lnTo>
                <a:lnTo>
                  <a:pt x="57911" y="31242"/>
                </a:lnTo>
                <a:lnTo>
                  <a:pt x="99822" y="7620"/>
                </a:lnTo>
                <a:lnTo>
                  <a:pt x="141732" y="0"/>
                </a:lnTo>
                <a:lnTo>
                  <a:pt x="188214" y="7620"/>
                </a:lnTo>
                <a:lnTo>
                  <a:pt x="226314" y="31242"/>
                </a:lnTo>
                <a:lnTo>
                  <a:pt x="260604" y="61722"/>
                </a:lnTo>
                <a:lnTo>
                  <a:pt x="279654" y="99822"/>
                </a:lnTo>
                <a:lnTo>
                  <a:pt x="288036" y="145542"/>
                </a:lnTo>
                <a:lnTo>
                  <a:pt x="295656" y="99822"/>
                </a:lnTo>
                <a:lnTo>
                  <a:pt x="314706" y="61722"/>
                </a:lnTo>
                <a:lnTo>
                  <a:pt x="345186" y="31242"/>
                </a:lnTo>
                <a:lnTo>
                  <a:pt x="387096" y="7620"/>
                </a:lnTo>
                <a:lnTo>
                  <a:pt x="429768" y="0"/>
                </a:lnTo>
                <a:lnTo>
                  <a:pt x="475488" y="7620"/>
                </a:lnTo>
                <a:lnTo>
                  <a:pt x="514350" y="31242"/>
                </a:lnTo>
                <a:lnTo>
                  <a:pt x="548640" y="61722"/>
                </a:lnTo>
                <a:lnTo>
                  <a:pt x="567690" y="99822"/>
                </a:lnTo>
                <a:lnTo>
                  <a:pt x="575310" y="145542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947659" y="2768346"/>
            <a:ext cx="0" cy="356235"/>
          </a:xfrm>
          <a:custGeom>
            <a:avLst/>
            <a:gdLst/>
            <a:ahLst/>
            <a:cxnLst/>
            <a:rect l="l" t="t" r="r" b="b"/>
            <a:pathLst>
              <a:path h="356235">
                <a:moveTo>
                  <a:pt x="0" y="0"/>
                </a:moveTo>
                <a:lnTo>
                  <a:pt x="0" y="355854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947659" y="3557016"/>
            <a:ext cx="0" cy="360680"/>
          </a:xfrm>
          <a:custGeom>
            <a:avLst/>
            <a:gdLst/>
            <a:ahLst/>
            <a:cxnLst/>
            <a:rect l="l" t="t" r="r" b="b"/>
            <a:pathLst>
              <a:path h="360679">
                <a:moveTo>
                  <a:pt x="0" y="360425"/>
                </a:moveTo>
                <a:lnTo>
                  <a:pt x="0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2911601" y="2649410"/>
            <a:ext cx="862965" cy="165100"/>
            <a:chOff x="2911601" y="2649410"/>
            <a:chExt cx="862965" cy="165100"/>
          </a:xfrm>
        </p:grpSpPr>
        <p:sp>
          <p:nvSpPr>
            <p:cNvPr id="10" name="object 10"/>
            <p:cNvSpPr/>
            <p:nvPr/>
          </p:nvSpPr>
          <p:spPr>
            <a:xfrm>
              <a:off x="3057143" y="2660904"/>
              <a:ext cx="575310" cy="142240"/>
            </a:xfrm>
            <a:custGeom>
              <a:avLst/>
              <a:gdLst/>
              <a:ahLst/>
              <a:cxnLst/>
              <a:rect l="l" t="t" r="r" b="b"/>
              <a:pathLst>
                <a:path w="575310" h="142239">
                  <a:moveTo>
                    <a:pt x="575310" y="141732"/>
                  </a:moveTo>
                  <a:lnTo>
                    <a:pt x="567689" y="99822"/>
                  </a:lnTo>
                  <a:lnTo>
                    <a:pt x="544830" y="57911"/>
                  </a:lnTo>
                  <a:lnTo>
                    <a:pt x="513588" y="27432"/>
                  </a:lnTo>
                  <a:lnTo>
                    <a:pt x="475488" y="8382"/>
                  </a:lnTo>
                  <a:lnTo>
                    <a:pt x="429767" y="0"/>
                  </a:lnTo>
                  <a:lnTo>
                    <a:pt x="387095" y="8382"/>
                  </a:lnTo>
                  <a:lnTo>
                    <a:pt x="345186" y="27432"/>
                  </a:lnTo>
                  <a:lnTo>
                    <a:pt x="314706" y="57911"/>
                  </a:lnTo>
                  <a:lnTo>
                    <a:pt x="294894" y="99822"/>
                  </a:lnTo>
                  <a:lnTo>
                    <a:pt x="287273" y="141732"/>
                  </a:lnTo>
                  <a:lnTo>
                    <a:pt x="279654" y="96011"/>
                  </a:lnTo>
                  <a:lnTo>
                    <a:pt x="260604" y="57911"/>
                  </a:lnTo>
                  <a:lnTo>
                    <a:pt x="226314" y="27432"/>
                  </a:lnTo>
                  <a:lnTo>
                    <a:pt x="187452" y="4572"/>
                  </a:lnTo>
                  <a:lnTo>
                    <a:pt x="141732" y="0"/>
                  </a:lnTo>
                  <a:lnTo>
                    <a:pt x="99822" y="4572"/>
                  </a:lnTo>
                  <a:lnTo>
                    <a:pt x="57150" y="27432"/>
                  </a:lnTo>
                  <a:lnTo>
                    <a:pt x="26670" y="57911"/>
                  </a:lnTo>
                  <a:lnTo>
                    <a:pt x="3810" y="96011"/>
                  </a:lnTo>
                  <a:lnTo>
                    <a:pt x="0" y="141732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11601" y="2768346"/>
              <a:ext cx="862965" cy="0"/>
            </a:xfrm>
            <a:custGeom>
              <a:avLst/>
              <a:gdLst/>
              <a:ahLst/>
              <a:cxnLst/>
              <a:rect l="l" t="t" r="r" b="b"/>
              <a:pathLst>
                <a:path w="862964">
                  <a:moveTo>
                    <a:pt x="0" y="0"/>
                  </a:moveTo>
                  <a:lnTo>
                    <a:pt x="862584" y="0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1331213" y="4376928"/>
            <a:ext cx="575310" cy="229870"/>
          </a:xfrm>
          <a:custGeom>
            <a:avLst/>
            <a:gdLst/>
            <a:ahLst/>
            <a:cxnLst/>
            <a:rect l="l" t="t" r="r" b="b"/>
            <a:pathLst>
              <a:path w="575310" h="229870">
                <a:moveTo>
                  <a:pt x="0" y="114300"/>
                </a:moveTo>
                <a:lnTo>
                  <a:pt x="45720" y="0"/>
                </a:lnTo>
                <a:lnTo>
                  <a:pt x="141732" y="229362"/>
                </a:lnTo>
                <a:lnTo>
                  <a:pt x="237744" y="0"/>
                </a:lnTo>
                <a:lnTo>
                  <a:pt x="333756" y="229361"/>
                </a:lnTo>
                <a:lnTo>
                  <a:pt x="429006" y="0"/>
                </a:lnTo>
                <a:lnTo>
                  <a:pt x="525018" y="229361"/>
                </a:lnTo>
                <a:lnTo>
                  <a:pt x="575310" y="114299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0594" y="2673096"/>
            <a:ext cx="0" cy="191770"/>
          </a:xfrm>
          <a:custGeom>
            <a:avLst/>
            <a:gdLst/>
            <a:ahLst/>
            <a:cxnLst/>
            <a:rect l="l" t="t" r="r" b="b"/>
            <a:pathLst>
              <a:path h="191769">
                <a:moveTo>
                  <a:pt x="0" y="0"/>
                </a:moveTo>
                <a:lnTo>
                  <a:pt x="0" y="191262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75843" y="2577084"/>
            <a:ext cx="0" cy="382905"/>
          </a:xfrm>
          <a:custGeom>
            <a:avLst/>
            <a:gdLst/>
            <a:ahLst/>
            <a:cxnLst/>
            <a:rect l="l" t="t" r="r" b="b"/>
            <a:pathLst>
              <a:path h="382905">
                <a:moveTo>
                  <a:pt x="0" y="0"/>
                </a:moveTo>
                <a:lnTo>
                  <a:pt x="0" y="382524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360362" y="2481072"/>
            <a:ext cx="395605" cy="574675"/>
            <a:chOff x="360362" y="2481072"/>
            <a:chExt cx="395605" cy="574675"/>
          </a:xfrm>
        </p:grpSpPr>
        <p:sp>
          <p:nvSpPr>
            <p:cNvPr id="16" name="object 16"/>
            <p:cNvSpPr/>
            <p:nvPr/>
          </p:nvSpPr>
          <p:spPr>
            <a:xfrm>
              <a:off x="371855" y="2481072"/>
              <a:ext cx="0" cy="574675"/>
            </a:xfrm>
            <a:custGeom>
              <a:avLst/>
              <a:gdLst/>
              <a:ahLst/>
              <a:cxnLst/>
              <a:rect l="l" t="t" r="r" b="b"/>
              <a:pathLst>
                <a:path h="574675">
                  <a:moveTo>
                    <a:pt x="0" y="0"/>
                  </a:moveTo>
                  <a:lnTo>
                    <a:pt x="0" y="574548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1855" y="2768346"/>
              <a:ext cx="384175" cy="0"/>
            </a:xfrm>
            <a:custGeom>
              <a:avLst/>
              <a:gdLst/>
              <a:ahLst/>
              <a:cxnLst/>
              <a:rect l="l" t="t" r="r" b="b"/>
              <a:pathLst>
                <a:path w="384175">
                  <a:moveTo>
                    <a:pt x="384048" y="0"/>
                  </a:moveTo>
                  <a:lnTo>
                    <a:pt x="0" y="0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80594" y="3821430"/>
            <a:ext cx="0" cy="191770"/>
          </a:xfrm>
          <a:custGeom>
            <a:avLst/>
            <a:gdLst/>
            <a:ahLst/>
            <a:cxnLst/>
            <a:rect l="l" t="t" r="r" b="b"/>
            <a:pathLst>
              <a:path h="191770">
                <a:moveTo>
                  <a:pt x="0" y="0"/>
                </a:moveTo>
                <a:lnTo>
                  <a:pt x="0" y="191262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75844" y="3725417"/>
            <a:ext cx="0" cy="383540"/>
          </a:xfrm>
          <a:custGeom>
            <a:avLst/>
            <a:gdLst/>
            <a:ahLst/>
            <a:cxnLst/>
            <a:rect l="l" t="t" r="r" b="b"/>
            <a:pathLst>
              <a:path h="383539">
                <a:moveTo>
                  <a:pt x="0" y="0"/>
                </a:moveTo>
                <a:lnTo>
                  <a:pt x="0" y="383285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360362" y="3630167"/>
            <a:ext cx="395605" cy="574675"/>
            <a:chOff x="360362" y="3630167"/>
            <a:chExt cx="395605" cy="574675"/>
          </a:xfrm>
        </p:grpSpPr>
        <p:sp>
          <p:nvSpPr>
            <p:cNvPr id="21" name="object 21"/>
            <p:cNvSpPr/>
            <p:nvPr/>
          </p:nvSpPr>
          <p:spPr>
            <a:xfrm>
              <a:off x="371856" y="3630167"/>
              <a:ext cx="0" cy="574675"/>
            </a:xfrm>
            <a:custGeom>
              <a:avLst/>
              <a:gdLst/>
              <a:ahLst/>
              <a:cxnLst/>
              <a:rect l="l" t="t" r="r" b="b"/>
              <a:pathLst>
                <a:path h="574675">
                  <a:moveTo>
                    <a:pt x="0" y="0"/>
                  </a:moveTo>
                  <a:lnTo>
                    <a:pt x="0" y="574548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71856" y="3917441"/>
              <a:ext cx="384175" cy="0"/>
            </a:xfrm>
            <a:custGeom>
              <a:avLst/>
              <a:gdLst/>
              <a:ahLst/>
              <a:cxnLst/>
              <a:rect l="l" t="t" r="r" b="b"/>
              <a:pathLst>
                <a:path w="384175">
                  <a:moveTo>
                    <a:pt x="384048" y="0"/>
                  </a:moveTo>
                  <a:lnTo>
                    <a:pt x="0" y="0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755904" y="2768346"/>
            <a:ext cx="287655" cy="0"/>
          </a:xfrm>
          <a:custGeom>
            <a:avLst/>
            <a:gdLst/>
            <a:ahLst/>
            <a:cxnLst/>
            <a:rect l="l" t="t" r="r" b="b"/>
            <a:pathLst>
              <a:path w="287655">
                <a:moveTo>
                  <a:pt x="0" y="0"/>
                </a:moveTo>
                <a:lnTo>
                  <a:pt x="287274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55904" y="3917442"/>
            <a:ext cx="287655" cy="1435735"/>
          </a:xfrm>
          <a:custGeom>
            <a:avLst/>
            <a:gdLst/>
            <a:ahLst/>
            <a:cxnLst/>
            <a:rect l="l" t="t" r="r" b="b"/>
            <a:pathLst>
              <a:path w="287655" h="1435735">
                <a:moveTo>
                  <a:pt x="0" y="0"/>
                </a:moveTo>
                <a:lnTo>
                  <a:pt x="287274" y="0"/>
                </a:lnTo>
                <a:lnTo>
                  <a:pt x="287274" y="1435608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1906524" y="3917442"/>
            <a:ext cx="299085" cy="1435735"/>
            <a:chOff x="1906524" y="3917442"/>
            <a:chExt cx="299085" cy="1435735"/>
          </a:xfrm>
        </p:grpSpPr>
        <p:sp>
          <p:nvSpPr>
            <p:cNvPr id="26" name="object 26"/>
            <p:cNvSpPr/>
            <p:nvPr/>
          </p:nvSpPr>
          <p:spPr>
            <a:xfrm>
              <a:off x="2193798" y="3917442"/>
              <a:ext cx="0" cy="1435735"/>
            </a:xfrm>
            <a:custGeom>
              <a:avLst/>
              <a:gdLst/>
              <a:ahLst/>
              <a:cxnLst/>
              <a:rect l="l" t="t" r="r" b="b"/>
              <a:pathLst>
                <a:path h="1435735">
                  <a:moveTo>
                    <a:pt x="0" y="0"/>
                  </a:moveTo>
                  <a:lnTo>
                    <a:pt x="0" y="1435608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906524" y="4491228"/>
              <a:ext cx="287655" cy="0"/>
            </a:xfrm>
            <a:custGeom>
              <a:avLst/>
              <a:gdLst/>
              <a:ahLst/>
              <a:cxnLst/>
              <a:rect l="l" t="t" r="r" b="b"/>
              <a:pathLst>
                <a:path w="287655">
                  <a:moveTo>
                    <a:pt x="0" y="0"/>
                  </a:moveTo>
                  <a:lnTo>
                    <a:pt x="287274" y="0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/>
          <p:nvPr/>
        </p:nvSpPr>
        <p:spPr>
          <a:xfrm>
            <a:off x="1043177" y="4491228"/>
            <a:ext cx="288290" cy="0"/>
          </a:xfrm>
          <a:custGeom>
            <a:avLst/>
            <a:gdLst/>
            <a:ahLst/>
            <a:cxnLst/>
            <a:rect l="l" t="t" r="r" b="b"/>
            <a:pathLst>
              <a:path w="288290">
                <a:moveTo>
                  <a:pt x="288036" y="0"/>
                </a:moveTo>
                <a:lnTo>
                  <a:pt x="0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193798" y="2768346"/>
            <a:ext cx="718185" cy="0"/>
          </a:xfrm>
          <a:custGeom>
            <a:avLst/>
            <a:gdLst/>
            <a:ahLst/>
            <a:cxnLst/>
            <a:rect l="l" t="t" r="r" b="b"/>
            <a:pathLst>
              <a:path w="718185">
                <a:moveTo>
                  <a:pt x="0" y="0"/>
                </a:moveTo>
                <a:lnTo>
                  <a:pt x="717804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3774186" y="2327846"/>
            <a:ext cx="4963160" cy="881380"/>
            <a:chOff x="3774186" y="2327846"/>
            <a:chExt cx="4963160" cy="881380"/>
          </a:xfrm>
        </p:grpSpPr>
        <p:sp>
          <p:nvSpPr>
            <p:cNvPr id="31" name="object 31"/>
            <p:cNvSpPr/>
            <p:nvPr/>
          </p:nvSpPr>
          <p:spPr>
            <a:xfrm>
              <a:off x="3774186" y="2768346"/>
              <a:ext cx="433705" cy="0"/>
            </a:xfrm>
            <a:custGeom>
              <a:avLst/>
              <a:gdLst/>
              <a:ahLst/>
              <a:cxnLst/>
              <a:rect l="l" t="t" r="r" b="b"/>
              <a:pathLst>
                <a:path w="433704">
                  <a:moveTo>
                    <a:pt x="0" y="0"/>
                  </a:moveTo>
                  <a:lnTo>
                    <a:pt x="433578" y="0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207764" y="2481072"/>
              <a:ext cx="142240" cy="574675"/>
            </a:xfrm>
            <a:custGeom>
              <a:avLst/>
              <a:gdLst/>
              <a:ahLst/>
              <a:cxnLst/>
              <a:rect l="l" t="t" r="r" b="b"/>
              <a:pathLst>
                <a:path w="142239" h="574675">
                  <a:moveTo>
                    <a:pt x="141732" y="0"/>
                  </a:moveTo>
                  <a:lnTo>
                    <a:pt x="0" y="0"/>
                  </a:lnTo>
                  <a:lnTo>
                    <a:pt x="0" y="574548"/>
                  </a:lnTo>
                  <a:lnTo>
                    <a:pt x="141732" y="574548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276344" y="2550413"/>
              <a:ext cx="73660" cy="433070"/>
            </a:xfrm>
            <a:custGeom>
              <a:avLst/>
              <a:gdLst/>
              <a:ahLst/>
              <a:cxnLst/>
              <a:rect l="l" t="t" r="r" b="b"/>
              <a:pathLst>
                <a:path w="73660" h="433069">
                  <a:moveTo>
                    <a:pt x="73151" y="0"/>
                  </a:moveTo>
                  <a:lnTo>
                    <a:pt x="0" y="0"/>
                  </a:lnTo>
                  <a:lnTo>
                    <a:pt x="0" y="432816"/>
                  </a:lnTo>
                  <a:lnTo>
                    <a:pt x="73151" y="432816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276344" y="2768345"/>
              <a:ext cx="1082040" cy="0"/>
            </a:xfrm>
            <a:custGeom>
              <a:avLst/>
              <a:gdLst/>
              <a:ahLst/>
              <a:cxnLst/>
              <a:rect l="l" t="t" r="r" b="b"/>
              <a:pathLst>
                <a:path w="1082039">
                  <a:moveTo>
                    <a:pt x="0" y="0"/>
                  </a:moveTo>
                  <a:lnTo>
                    <a:pt x="1082040" y="0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070348" y="2660903"/>
              <a:ext cx="575310" cy="142240"/>
            </a:xfrm>
            <a:custGeom>
              <a:avLst/>
              <a:gdLst/>
              <a:ahLst/>
              <a:cxnLst/>
              <a:rect l="l" t="t" r="r" b="b"/>
              <a:pathLst>
                <a:path w="575310" h="142239">
                  <a:moveTo>
                    <a:pt x="575310" y="141732"/>
                  </a:moveTo>
                  <a:lnTo>
                    <a:pt x="567689" y="99822"/>
                  </a:lnTo>
                  <a:lnTo>
                    <a:pt x="544830" y="57911"/>
                  </a:lnTo>
                  <a:lnTo>
                    <a:pt x="514350" y="27432"/>
                  </a:lnTo>
                  <a:lnTo>
                    <a:pt x="476250" y="8382"/>
                  </a:lnTo>
                  <a:lnTo>
                    <a:pt x="429767" y="0"/>
                  </a:lnTo>
                  <a:lnTo>
                    <a:pt x="387858" y="8382"/>
                  </a:lnTo>
                  <a:lnTo>
                    <a:pt x="345186" y="27432"/>
                  </a:lnTo>
                  <a:lnTo>
                    <a:pt x="314706" y="57911"/>
                  </a:lnTo>
                  <a:lnTo>
                    <a:pt x="295656" y="99822"/>
                  </a:lnTo>
                  <a:lnTo>
                    <a:pt x="288036" y="141732"/>
                  </a:lnTo>
                  <a:lnTo>
                    <a:pt x="280416" y="96011"/>
                  </a:lnTo>
                  <a:lnTo>
                    <a:pt x="261366" y="57911"/>
                  </a:lnTo>
                  <a:lnTo>
                    <a:pt x="226314" y="27432"/>
                  </a:lnTo>
                  <a:lnTo>
                    <a:pt x="188214" y="4572"/>
                  </a:lnTo>
                  <a:lnTo>
                    <a:pt x="142494" y="0"/>
                  </a:lnTo>
                  <a:lnTo>
                    <a:pt x="99822" y="4572"/>
                  </a:lnTo>
                  <a:lnTo>
                    <a:pt x="57911" y="27432"/>
                  </a:lnTo>
                  <a:lnTo>
                    <a:pt x="27432" y="57911"/>
                  </a:lnTo>
                  <a:lnTo>
                    <a:pt x="3810" y="96011"/>
                  </a:lnTo>
                  <a:lnTo>
                    <a:pt x="0" y="141732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924806" y="2768345"/>
              <a:ext cx="863600" cy="0"/>
            </a:xfrm>
            <a:custGeom>
              <a:avLst/>
              <a:gdLst/>
              <a:ahLst/>
              <a:cxnLst/>
              <a:rect l="l" t="t" r="r" b="b"/>
              <a:pathLst>
                <a:path w="863600">
                  <a:moveTo>
                    <a:pt x="0" y="0"/>
                  </a:moveTo>
                  <a:lnTo>
                    <a:pt x="863346" y="0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500116" y="2339339"/>
              <a:ext cx="1584325" cy="858519"/>
            </a:xfrm>
            <a:custGeom>
              <a:avLst/>
              <a:gdLst/>
              <a:ahLst/>
              <a:cxnLst/>
              <a:rect l="l" t="t" r="r" b="b"/>
              <a:pathLst>
                <a:path w="1584325" h="858519">
                  <a:moveTo>
                    <a:pt x="720851" y="429005"/>
                  </a:moveTo>
                  <a:lnTo>
                    <a:pt x="729233" y="505967"/>
                  </a:lnTo>
                  <a:lnTo>
                    <a:pt x="748283" y="582167"/>
                  </a:lnTo>
                  <a:lnTo>
                    <a:pt x="786383" y="655320"/>
                  </a:lnTo>
                  <a:lnTo>
                    <a:pt x="832103" y="716279"/>
                  </a:lnTo>
                  <a:lnTo>
                    <a:pt x="890016" y="769620"/>
                  </a:lnTo>
                  <a:lnTo>
                    <a:pt x="959357" y="812291"/>
                  </a:lnTo>
                  <a:lnTo>
                    <a:pt x="1031747" y="842771"/>
                  </a:lnTo>
                  <a:lnTo>
                    <a:pt x="1112519" y="858011"/>
                  </a:lnTo>
                  <a:lnTo>
                    <a:pt x="1193291" y="858011"/>
                  </a:lnTo>
                  <a:lnTo>
                    <a:pt x="1269491" y="842771"/>
                  </a:lnTo>
                  <a:lnTo>
                    <a:pt x="1342644" y="812291"/>
                  </a:lnTo>
                  <a:lnTo>
                    <a:pt x="1411985" y="769620"/>
                  </a:lnTo>
                  <a:lnTo>
                    <a:pt x="1469135" y="716279"/>
                  </a:lnTo>
                  <a:lnTo>
                    <a:pt x="1518666" y="655320"/>
                  </a:lnTo>
                  <a:lnTo>
                    <a:pt x="1553717" y="582167"/>
                  </a:lnTo>
                  <a:lnTo>
                    <a:pt x="1576577" y="505967"/>
                  </a:lnTo>
                  <a:lnTo>
                    <a:pt x="1584197" y="429005"/>
                  </a:lnTo>
                  <a:lnTo>
                    <a:pt x="1576577" y="348995"/>
                  </a:lnTo>
                  <a:lnTo>
                    <a:pt x="1553717" y="272033"/>
                  </a:lnTo>
                  <a:lnTo>
                    <a:pt x="1518666" y="199643"/>
                  </a:lnTo>
                  <a:lnTo>
                    <a:pt x="1469135" y="137921"/>
                  </a:lnTo>
                  <a:lnTo>
                    <a:pt x="1411985" y="84581"/>
                  </a:lnTo>
                  <a:lnTo>
                    <a:pt x="1342644" y="42671"/>
                  </a:lnTo>
                  <a:lnTo>
                    <a:pt x="1269491" y="11429"/>
                  </a:lnTo>
                  <a:lnTo>
                    <a:pt x="1193291" y="0"/>
                  </a:lnTo>
                  <a:lnTo>
                    <a:pt x="1112519" y="0"/>
                  </a:lnTo>
                  <a:lnTo>
                    <a:pt x="1031747" y="11429"/>
                  </a:lnTo>
                  <a:lnTo>
                    <a:pt x="959357" y="42671"/>
                  </a:lnTo>
                  <a:lnTo>
                    <a:pt x="890016" y="84581"/>
                  </a:lnTo>
                  <a:lnTo>
                    <a:pt x="832103" y="137921"/>
                  </a:lnTo>
                  <a:lnTo>
                    <a:pt x="786383" y="199643"/>
                  </a:lnTo>
                  <a:lnTo>
                    <a:pt x="748283" y="272033"/>
                  </a:lnTo>
                  <a:lnTo>
                    <a:pt x="729233" y="348995"/>
                  </a:lnTo>
                  <a:lnTo>
                    <a:pt x="720851" y="429005"/>
                  </a:lnTo>
                  <a:lnTo>
                    <a:pt x="0" y="429005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084314" y="2768345"/>
              <a:ext cx="717550" cy="0"/>
            </a:xfrm>
            <a:custGeom>
              <a:avLst/>
              <a:gdLst/>
              <a:ahLst/>
              <a:cxnLst/>
              <a:rect l="l" t="t" r="r" b="b"/>
              <a:pathLst>
                <a:path w="717550">
                  <a:moveTo>
                    <a:pt x="0" y="0"/>
                  </a:moveTo>
                  <a:lnTo>
                    <a:pt x="717042" y="0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305550" y="2573273"/>
              <a:ext cx="690880" cy="386715"/>
            </a:xfrm>
            <a:custGeom>
              <a:avLst/>
              <a:gdLst/>
              <a:ahLst/>
              <a:cxnLst/>
              <a:rect l="l" t="t" r="r" b="b"/>
              <a:pathLst>
                <a:path w="690879" h="386714">
                  <a:moveTo>
                    <a:pt x="0" y="195072"/>
                  </a:moveTo>
                  <a:lnTo>
                    <a:pt x="0" y="145542"/>
                  </a:lnTo>
                  <a:lnTo>
                    <a:pt x="15239" y="99822"/>
                  </a:lnTo>
                  <a:lnTo>
                    <a:pt x="42671" y="57150"/>
                  </a:lnTo>
                  <a:lnTo>
                    <a:pt x="80772" y="26670"/>
                  </a:lnTo>
                  <a:lnTo>
                    <a:pt x="126492" y="7620"/>
                  </a:lnTo>
                  <a:lnTo>
                    <a:pt x="172973" y="0"/>
                  </a:lnTo>
                  <a:lnTo>
                    <a:pt x="222504" y="7620"/>
                  </a:lnTo>
                  <a:lnTo>
                    <a:pt x="265176" y="26670"/>
                  </a:lnTo>
                  <a:lnTo>
                    <a:pt x="303276" y="57150"/>
                  </a:lnTo>
                  <a:lnTo>
                    <a:pt x="329946" y="99822"/>
                  </a:lnTo>
                  <a:lnTo>
                    <a:pt x="345186" y="145542"/>
                  </a:lnTo>
                  <a:lnTo>
                    <a:pt x="345186" y="240792"/>
                  </a:lnTo>
                  <a:lnTo>
                    <a:pt x="360426" y="287273"/>
                  </a:lnTo>
                  <a:lnTo>
                    <a:pt x="387857" y="329184"/>
                  </a:lnTo>
                  <a:lnTo>
                    <a:pt x="425958" y="359664"/>
                  </a:lnTo>
                  <a:lnTo>
                    <a:pt x="471678" y="378714"/>
                  </a:lnTo>
                  <a:lnTo>
                    <a:pt x="518159" y="386334"/>
                  </a:lnTo>
                  <a:lnTo>
                    <a:pt x="567690" y="378714"/>
                  </a:lnTo>
                  <a:lnTo>
                    <a:pt x="610362" y="359664"/>
                  </a:lnTo>
                  <a:lnTo>
                    <a:pt x="648462" y="329184"/>
                  </a:lnTo>
                  <a:lnTo>
                    <a:pt x="675132" y="287273"/>
                  </a:lnTo>
                  <a:lnTo>
                    <a:pt x="690372" y="240792"/>
                  </a:lnTo>
                  <a:lnTo>
                    <a:pt x="690372" y="195072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226046" y="2768345"/>
              <a:ext cx="1511300" cy="0"/>
            </a:xfrm>
            <a:custGeom>
              <a:avLst/>
              <a:gdLst/>
              <a:ahLst/>
              <a:cxnLst/>
              <a:rect l="l" t="t" r="r" b="b"/>
              <a:pathLst>
                <a:path w="1511300">
                  <a:moveTo>
                    <a:pt x="0" y="0"/>
                  </a:moveTo>
                  <a:lnTo>
                    <a:pt x="1511046" y="0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3344418" y="2768345"/>
            <a:ext cx="0" cy="574675"/>
          </a:xfrm>
          <a:custGeom>
            <a:avLst/>
            <a:gdLst/>
            <a:ahLst/>
            <a:cxnLst/>
            <a:rect l="l" t="t" r="r" b="b"/>
            <a:pathLst>
              <a:path h="574675">
                <a:moveTo>
                  <a:pt x="0" y="0"/>
                </a:moveTo>
                <a:lnTo>
                  <a:pt x="0" y="574548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358384" y="2768345"/>
            <a:ext cx="0" cy="574675"/>
          </a:xfrm>
          <a:custGeom>
            <a:avLst/>
            <a:gdLst/>
            <a:ahLst/>
            <a:cxnLst/>
            <a:rect l="l" t="t" r="r" b="b"/>
            <a:pathLst>
              <a:path h="574675">
                <a:moveTo>
                  <a:pt x="0" y="0"/>
                </a:moveTo>
                <a:lnTo>
                  <a:pt x="0" y="574548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3" name="object 4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28964" y="4426394"/>
            <a:ext cx="130429" cy="130428"/>
          </a:xfrm>
          <a:prstGeom prst="rect">
            <a:avLst/>
          </a:prstGeom>
        </p:spPr>
      </p:pic>
      <p:sp>
        <p:nvSpPr>
          <p:cNvPr id="44" name="object 44"/>
          <p:cNvSpPr/>
          <p:nvPr/>
        </p:nvSpPr>
        <p:spPr>
          <a:xfrm>
            <a:off x="755904" y="4204715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0" y="0"/>
                </a:moveTo>
                <a:lnTo>
                  <a:pt x="183642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54608" y="4204715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4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354074" y="4204715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0" y="0"/>
                </a:moveTo>
                <a:lnTo>
                  <a:pt x="183642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52778" y="4204715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952244" y="4204715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251710" y="4204715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0" y="0"/>
                </a:moveTo>
                <a:lnTo>
                  <a:pt x="183642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481834" y="3951732"/>
            <a:ext cx="0" cy="184150"/>
          </a:xfrm>
          <a:custGeom>
            <a:avLst/>
            <a:gdLst/>
            <a:ahLst/>
            <a:cxnLst/>
            <a:rect l="l" t="t" r="r" b="b"/>
            <a:pathLst>
              <a:path h="184150">
                <a:moveTo>
                  <a:pt x="0" y="183642"/>
                </a:moveTo>
                <a:lnTo>
                  <a:pt x="0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481834" y="3653028"/>
            <a:ext cx="0" cy="184150"/>
          </a:xfrm>
          <a:custGeom>
            <a:avLst/>
            <a:gdLst/>
            <a:ahLst/>
            <a:cxnLst/>
            <a:rect l="l" t="t" r="r" b="b"/>
            <a:pathLst>
              <a:path h="184150">
                <a:moveTo>
                  <a:pt x="0" y="183642"/>
                </a:moveTo>
                <a:lnTo>
                  <a:pt x="0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481834" y="3354323"/>
            <a:ext cx="0" cy="184150"/>
          </a:xfrm>
          <a:custGeom>
            <a:avLst/>
            <a:gdLst/>
            <a:ahLst/>
            <a:cxnLst/>
            <a:rect l="l" t="t" r="r" b="b"/>
            <a:pathLst>
              <a:path h="184150">
                <a:moveTo>
                  <a:pt x="0" y="183642"/>
                </a:moveTo>
                <a:lnTo>
                  <a:pt x="0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481834" y="3055619"/>
            <a:ext cx="0" cy="184150"/>
          </a:xfrm>
          <a:custGeom>
            <a:avLst/>
            <a:gdLst/>
            <a:ahLst/>
            <a:cxnLst/>
            <a:rect l="l" t="t" r="r" b="b"/>
            <a:pathLst>
              <a:path h="184150">
                <a:moveTo>
                  <a:pt x="0" y="183642"/>
                </a:moveTo>
                <a:lnTo>
                  <a:pt x="0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481834" y="2756916"/>
            <a:ext cx="0" cy="184150"/>
          </a:xfrm>
          <a:custGeom>
            <a:avLst/>
            <a:gdLst/>
            <a:ahLst/>
            <a:cxnLst/>
            <a:rect l="l" t="t" r="r" b="b"/>
            <a:pathLst>
              <a:path h="184150">
                <a:moveTo>
                  <a:pt x="0" y="183642"/>
                </a:moveTo>
                <a:lnTo>
                  <a:pt x="0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458974" y="2481071"/>
            <a:ext cx="22860" cy="161290"/>
          </a:xfrm>
          <a:custGeom>
            <a:avLst/>
            <a:gdLst/>
            <a:ahLst/>
            <a:cxnLst/>
            <a:rect l="l" t="t" r="r" b="b"/>
            <a:pathLst>
              <a:path w="22860" h="161289">
                <a:moveTo>
                  <a:pt x="22860" y="160782"/>
                </a:moveTo>
                <a:lnTo>
                  <a:pt x="22860" y="0"/>
                </a:lnTo>
                <a:lnTo>
                  <a:pt x="0" y="0"/>
                </a:lnTo>
              </a:path>
            </a:pathLst>
          </a:custGeom>
          <a:ln w="2298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59508" y="2481072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184404" y="0"/>
                </a:moveTo>
                <a:lnTo>
                  <a:pt x="0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860042" y="2481072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184404" y="0"/>
                </a:moveTo>
                <a:lnTo>
                  <a:pt x="0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561338" y="2481072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183642" y="0"/>
                </a:moveTo>
                <a:lnTo>
                  <a:pt x="0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261872" y="2481072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4">
                <a:moveTo>
                  <a:pt x="184403" y="0"/>
                </a:moveTo>
                <a:lnTo>
                  <a:pt x="0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62406" y="2481072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4">
                <a:moveTo>
                  <a:pt x="184403" y="0"/>
                </a:moveTo>
                <a:lnTo>
                  <a:pt x="0" y="0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55904" y="2481072"/>
            <a:ext cx="91440" cy="92710"/>
          </a:xfrm>
          <a:custGeom>
            <a:avLst/>
            <a:gdLst/>
            <a:ahLst/>
            <a:cxnLst/>
            <a:rect l="l" t="t" r="r" b="b"/>
            <a:pathLst>
              <a:path w="91440" h="92710">
                <a:moveTo>
                  <a:pt x="91440" y="0"/>
                </a:moveTo>
                <a:lnTo>
                  <a:pt x="0" y="0"/>
                </a:lnTo>
                <a:lnTo>
                  <a:pt x="0" y="92201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55904" y="2688335"/>
            <a:ext cx="0" cy="184150"/>
          </a:xfrm>
          <a:custGeom>
            <a:avLst/>
            <a:gdLst/>
            <a:ahLst/>
            <a:cxnLst/>
            <a:rect l="l" t="t" r="r" b="b"/>
            <a:pathLst>
              <a:path h="184150">
                <a:moveTo>
                  <a:pt x="0" y="0"/>
                </a:moveTo>
                <a:lnTo>
                  <a:pt x="0" y="183642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55904" y="2987040"/>
            <a:ext cx="0" cy="184150"/>
          </a:xfrm>
          <a:custGeom>
            <a:avLst/>
            <a:gdLst/>
            <a:ahLst/>
            <a:cxnLst/>
            <a:rect l="l" t="t" r="r" b="b"/>
            <a:pathLst>
              <a:path h="184150">
                <a:moveTo>
                  <a:pt x="0" y="0"/>
                </a:moveTo>
                <a:lnTo>
                  <a:pt x="0" y="183642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55904" y="3285744"/>
            <a:ext cx="0" cy="184150"/>
          </a:xfrm>
          <a:custGeom>
            <a:avLst/>
            <a:gdLst/>
            <a:ahLst/>
            <a:cxnLst/>
            <a:rect l="l" t="t" r="r" b="b"/>
            <a:pathLst>
              <a:path h="184150">
                <a:moveTo>
                  <a:pt x="0" y="0"/>
                </a:moveTo>
                <a:lnTo>
                  <a:pt x="0" y="183642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55904" y="3583685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55904" y="388239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29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55904" y="4181094"/>
            <a:ext cx="0" cy="24130"/>
          </a:xfrm>
          <a:custGeom>
            <a:avLst/>
            <a:gdLst/>
            <a:ahLst/>
            <a:cxnLst/>
            <a:rect l="l" t="t" r="r" b="b"/>
            <a:pathLst>
              <a:path h="24129">
                <a:moveTo>
                  <a:pt x="-11493" y="11811"/>
                </a:moveTo>
                <a:lnTo>
                  <a:pt x="11493" y="11811"/>
                </a:lnTo>
              </a:path>
            </a:pathLst>
          </a:custGeom>
          <a:ln w="2362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>
            <a:spLocks noGrp="1"/>
          </p:cNvSpPr>
          <p:nvPr>
            <p:ph type="title"/>
          </p:nvPr>
        </p:nvSpPr>
        <p:spPr>
          <a:xfrm>
            <a:off x="439929" y="1453641"/>
            <a:ext cx="2205355" cy="6400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0495" marR="5080" indent="-138430">
              <a:lnSpc>
                <a:spcPct val="100499"/>
              </a:lnSpc>
              <a:spcBef>
                <a:spcPts val="105"/>
              </a:spcBef>
            </a:pPr>
            <a:r>
              <a:rPr sz="2000" b="0" spc="5" dirty="0">
                <a:solidFill>
                  <a:srgbClr val="000080"/>
                </a:solidFill>
                <a:latin typeface="Comic Sans MS"/>
                <a:cs typeface="Comic Sans MS"/>
              </a:rPr>
              <a:t>Transformador</a:t>
            </a:r>
            <a:r>
              <a:rPr sz="2000" b="0" spc="-5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000" b="0" spc="-5" dirty="0">
                <a:solidFill>
                  <a:srgbClr val="000080"/>
                </a:solidFill>
                <a:latin typeface="Comic Sans MS"/>
                <a:cs typeface="Comic Sans MS"/>
              </a:rPr>
              <a:t>de </a:t>
            </a:r>
            <a:r>
              <a:rPr sz="2000" b="0" spc="-58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000" b="0" dirty="0">
                <a:solidFill>
                  <a:srgbClr val="000080"/>
                </a:solidFill>
                <a:latin typeface="Comic Sans MS"/>
                <a:cs typeface="Comic Sans MS"/>
              </a:rPr>
              <a:t>Puesta </a:t>
            </a:r>
            <a:r>
              <a:rPr sz="2000" b="0" spc="-5" dirty="0">
                <a:solidFill>
                  <a:srgbClr val="000080"/>
                </a:solidFill>
                <a:latin typeface="Comic Sans MS"/>
                <a:cs typeface="Comic Sans MS"/>
              </a:rPr>
              <a:t>a</a:t>
            </a:r>
            <a:r>
              <a:rPr sz="2000" b="0" dirty="0">
                <a:solidFill>
                  <a:srgbClr val="000080"/>
                </a:solidFill>
                <a:latin typeface="Comic Sans MS"/>
                <a:cs typeface="Comic Sans MS"/>
              </a:rPr>
              <a:t> tierra</a:t>
            </a:r>
            <a:endParaRPr sz="2000">
              <a:latin typeface="Comic Sans MS"/>
              <a:cs typeface="Comic Sans MS"/>
            </a:endParaRPr>
          </a:p>
        </p:txBody>
      </p:sp>
      <p:pic>
        <p:nvPicPr>
          <p:cNvPr id="69" name="object 6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8344" y="4426394"/>
            <a:ext cx="130429" cy="130428"/>
          </a:xfrm>
          <a:prstGeom prst="rect">
            <a:avLst/>
          </a:prstGeom>
        </p:spPr>
      </p:pic>
      <p:pic>
        <p:nvPicPr>
          <p:cNvPr id="70" name="object 7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78344" y="3851846"/>
            <a:ext cx="130429" cy="130428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882064" y="2703512"/>
            <a:ext cx="130429" cy="130428"/>
          </a:xfrm>
          <a:prstGeom prst="rect">
            <a:avLst/>
          </a:prstGeom>
        </p:spPr>
      </p:pic>
      <p:sp>
        <p:nvSpPr>
          <p:cNvPr id="72" name="object 72"/>
          <p:cNvSpPr txBox="1"/>
          <p:nvPr/>
        </p:nvSpPr>
        <p:spPr>
          <a:xfrm>
            <a:off x="3167115" y="2288801"/>
            <a:ext cx="359410" cy="3333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00" spc="25" dirty="0">
                <a:solidFill>
                  <a:srgbClr val="000080"/>
                </a:solidFill>
                <a:latin typeface="Comic Sans MS"/>
                <a:cs typeface="Comic Sans MS"/>
              </a:rPr>
              <a:t>TC</a:t>
            </a:r>
            <a:endParaRPr sz="2000">
              <a:latin typeface="Comic Sans MS"/>
              <a:cs typeface="Comic Sans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043342" y="2288801"/>
            <a:ext cx="628650" cy="3333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00" spc="25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2000" spc="-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20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2000">
              <a:latin typeface="Comic Sans MS"/>
              <a:cs typeface="Comic Sans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644003" y="2288801"/>
            <a:ext cx="609600" cy="3333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00" spc="25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2000" spc="10" dirty="0">
                <a:solidFill>
                  <a:srgbClr val="000080"/>
                </a:solidFill>
                <a:latin typeface="Comic Sans MS"/>
                <a:cs typeface="Comic Sans MS"/>
              </a:rPr>
              <a:t>P</a:t>
            </a:r>
            <a:r>
              <a:rPr sz="20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2000">
              <a:latin typeface="Comic Sans MS"/>
              <a:cs typeface="Comic Sans MS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1272984" y="5012118"/>
            <a:ext cx="687705" cy="681990"/>
            <a:chOff x="1272984" y="5012118"/>
            <a:chExt cx="687705" cy="681990"/>
          </a:xfrm>
        </p:grpSpPr>
        <p:sp>
          <p:nvSpPr>
            <p:cNvPr id="76" name="object 76"/>
            <p:cNvSpPr/>
            <p:nvPr/>
          </p:nvSpPr>
          <p:spPr>
            <a:xfrm>
              <a:off x="1292352" y="5031485"/>
              <a:ext cx="648970" cy="643255"/>
            </a:xfrm>
            <a:custGeom>
              <a:avLst/>
              <a:gdLst/>
              <a:ahLst/>
              <a:cxnLst/>
              <a:rect l="l" t="t" r="r" b="b"/>
              <a:pathLst>
                <a:path w="648969" h="643254">
                  <a:moveTo>
                    <a:pt x="648462" y="321564"/>
                  </a:moveTo>
                  <a:lnTo>
                    <a:pt x="640842" y="252984"/>
                  </a:lnTo>
                  <a:lnTo>
                    <a:pt x="621792" y="187452"/>
                  </a:lnTo>
                  <a:lnTo>
                    <a:pt x="586740" y="130302"/>
                  </a:lnTo>
                  <a:lnTo>
                    <a:pt x="541020" y="80010"/>
                  </a:lnTo>
                  <a:lnTo>
                    <a:pt x="487680" y="41910"/>
                  </a:lnTo>
                  <a:lnTo>
                    <a:pt x="425958" y="11430"/>
                  </a:lnTo>
                  <a:lnTo>
                    <a:pt x="356616" y="0"/>
                  </a:lnTo>
                  <a:lnTo>
                    <a:pt x="291846" y="0"/>
                  </a:lnTo>
                  <a:lnTo>
                    <a:pt x="226314" y="11430"/>
                  </a:lnTo>
                  <a:lnTo>
                    <a:pt x="161544" y="41910"/>
                  </a:lnTo>
                  <a:lnTo>
                    <a:pt x="107442" y="80010"/>
                  </a:lnTo>
                  <a:lnTo>
                    <a:pt x="61721" y="130302"/>
                  </a:lnTo>
                  <a:lnTo>
                    <a:pt x="31242" y="187452"/>
                  </a:lnTo>
                  <a:lnTo>
                    <a:pt x="7620" y="252984"/>
                  </a:lnTo>
                  <a:lnTo>
                    <a:pt x="0" y="321564"/>
                  </a:lnTo>
                  <a:lnTo>
                    <a:pt x="7620" y="386334"/>
                  </a:lnTo>
                  <a:lnTo>
                    <a:pt x="31242" y="451866"/>
                  </a:lnTo>
                  <a:lnTo>
                    <a:pt x="61722" y="509016"/>
                  </a:lnTo>
                  <a:lnTo>
                    <a:pt x="107442" y="559308"/>
                  </a:lnTo>
                  <a:lnTo>
                    <a:pt x="161544" y="601218"/>
                  </a:lnTo>
                  <a:lnTo>
                    <a:pt x="226314" y="627888"/>
                  </a:lnTo>
                  <a:lnTo>
                    <a:pt x="291846" y="643128"/>
                  </a:lnTo>
                  <a:lnTo>
                    <a:pt x="356616" y="643128"/>
                  </a:lnTo>
                  <a:lnTo>
                    <a:pt x="425958" y="627888"/>
                  </a:lnTo>
                  <a:lnTo>
                    <a:pt x="487680" y="601218"/>
                  </a:lnTo>
                  <a:lnTo>
                    <a:pt x="541020" y="559308"/>
                  </a:lnTo>
                  <a:lnTo>
                    <a:pt x="586740" y="509016"/>
                  </a:lnTo>
                  <a:lnTo>
                    <a:pt x="621792" y="451866"/>
                  </a:lnTo>
                  <a:lnTo>
                    <a:pt x="640842" y="386334"/>
                  </a:lnTo>
                  <a:lnTo>
                    <a:pt x="648462" y="321564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292352" y="5031485"/>
              <a:ext cx="648970" cy="643255"/>
            </a:xfrm>
            <a:custGeom>
              <a:avLst/>
              <a:gdLst/>
              <a:ahLst/>
              <a:cxnLst/>
              <a:rect l="l" t="t" r="r" b="b"/>
              <a:pathLst>
                <a:path w="648969" h="643254">
                  <a:moveTo>
                    <a:pt x="0" y="321564"/>
                  </a:moveTo>
                  <a:lnTo>
                    <a:pt x="7620" y="252984"/>
                  </a:lnTo>
                  <a:lnTo>
                    <a:pt x="31242" y="187452"/>
                  </a:lnTo>
                  <a:lnTo>
                    <a:pt x="61721" y="130302"/>
                  </a:lnTo>
                  <a:lnTo>
                    <a:pt x="107442" y="80010"/>
                  </a:lnTo>
                  <a:lnTo>
                    <a:pt x="161544" y="41910"/>
                  </a:lnTo>
                  <a:lnTo>
                    <a:pt x="226314" y="11430"/>
                  </a:lnTo>
                  <a:lnTo>
                    <a:pt x="291846" y="0"/>
                  </a:lnTo>
                  <a:lnTo>
                    <a:pt x="356616" y="0"/>
                  </a:lnTo>
                  <a:lnTo>
                    <a:pt x="425958" y="11430"/>
                  </a:lnTo>
                  <a:lnTo>
                    <a:pt x="487680" y="41910"/>
                  </a:lnTo>
                  <a:lnTo>
                    <a:pt x="541020" y="80010"/>
                  </a:lnTo>
                  <a:lnTo>
                    <a:pt x="586740" y="130302"/>
                  </a:lnTo>
                  <a:lnTo>
                    <a:pt x="621792" y="187452"/>
                  </a:lnTo>
                  <a:lnTo>
                    <a:pt x="640842" y="252984"/>
                  </a:lnTo>
                  <a:lnTo>
                    <a:pt x="648462" y="321564"/>
                  </a:lnTo>
                  <a:lnTo>
                    <a:pt x="640842" y="386334"/>
                  </a:lnTo>
                  <a:lnTo>
                    <a:pt x="621792" y="451866"/>
                  </a:lnTo>
                  <a:lnTo>
                    <a:pt x="586740" y="509016"/>
                  </a:lnTo>
                  <a:lnTo>
                    <a:pt x="541020" y="559308"/>
                  </a:lnTo>
                  <a:lnTo>
                    <a:pt x="487680" y="601218"/>
                  </a:lnTo>
                  <a:lnTo>
                    <a:pt x="425958" y="627888"/>
                  </a:lnTo>
                  <a:lnTo>
                    <a:pt x="356616" y="643128"/>
                  </a:lnTo>
                  <a:lnTo>
                    <a:pt x="291846" y="643128"/>
                  </a:lnTo>
                  <a:lnTo>
                    <a:pt x="226314" y="627888"/>
                  </a:lnTo>
                  <a:lnTo>
                    <a:pt x="161544" y="601218"/>
                  </a:lnTo>
                  <a:lnTo>
                    <a:pt x="107442" y="559308"/>
                  </a:lnTo>
                  <a:lnTo>
                    <a:pt x="61722" y="509016"/>
                  </a:lnTo>
                  <a:lnTo>
                    <a:pt x="31242" y="451866"/>
                  </a:lnTo>
                  <a:lnTo>
                    <a:pt x="7620" y="386334"/>
                  </a:lnTo>
                  <a:lnTo>
                    <a:pt x="0" y="321564"/>
                  </a:lnTo>
                  <a:close/>
                </a:path>
              </a:pathLst>
            </a:custGeom>
            <a:ln w="383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1486907" y="5091743"/>
            <a:ext cx="263525" cy="48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spc="15" dirty="0">
                <a:latin typeface="Comic Sans MS"/>
                <a:cs typeface="Comic Sans MS"/>
              </a:rPr>
              <a:t>59</a:t>
            </a:r>
            <a:endParaRPr sz="1500">
              <a:latin typeface="Comic Sans MS"/>
              <a:cs typeface="Comic Sans MS"/>
            </a:endParaRPr>
          </a:p>
          <a:p>
            <a:pPr marL="55244">
              <a:lnSpc>
                <a:spcPct val="100000"/>
              </a:lnSpc>
              <a:spcBef>
                <a:spcPts val="5"/>
              </a:spcBef>
            </a:pPr>
            <a:r>
              <a:rPr sz="1500" spc="-15" dirty="0">
                <a:latin typeface="Comic Sans MS"/>
                <a:cs typeface="Comic Sans MS"/>
              </a:rPr>
              <a:t>N</a:t>
            </a:r>
            <a:endParaRPr sz="1500">
              <a:latin typeface="Comic Sans MS"/>
              <a:cs typeface="Comic Sans MS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1031684" y="5016182"/>
            <a:ext cx="1162685" cy="842644"/>
            <a:chOff x="1031684" y="5016182"/>
            <a:chExt cx="1162685" cy="842644"/>
          </a:xfrm>
        </p:grpSpPr>
        <p:sp>
          <p:nvSpPr>
            <p:cNvPr id="80" name="object 80"/>
            <p:cNvSpPr/>
            <p:nvPr/>
          </p:nvSpPr>
          <p:spPr>
            <a:xfrm>
              <a:off x="1043178" y="5027675"/>
              <a:ext cx="249554" cy="325755"/>
            </a:xfrm>
            <a:custGeom>
              <a:avLst/>
              <a:gdLst/>
              <a:ahLst/>
              <a:cxnLst/>
              <a:rect l="l" t="t" r="r" b="b"/>
              <a:pathLst>
                <a:path w="249555" h="325754">
                  <a:moveTo>
                    <a:pt x="0" y="0"/>
                  </a:moveTo>
                  <a:lnTo>
                    <a:pt x="0" y="325374"/>
                  </a:lnTo>
                  <a:lnTo>
                    <a:pt x="249174" y="325374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940814" y="5353049"/>
              <a:ext cx="253365" cy="0"/>
            </a:xfrm>
            <a:custGeom>
              <a:avLst/>
              <a:gdLst/>
              <a:ahLst/>
              <a:cxnLst/>
              <a:rect l="l" t="t" r="r" b="b"/>
              <a:pathLst>
                <a:path w="253364">
                  <a:moveTo>
                    <a:pt x="0" y="0"/>
                  </a:moveTo>
                  <a:lnTo>
                    <a:pt x="252984" y="0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618488" y="5674613"/>
              <a:ext cx="0" cy="184150"/>
            </a:xfrm>
            <a:custGeom>
              <a:avLst/>
              <a:gdLst/>
              <a:ahLst/>
              <a:cxnLst/>
              <a:rect l="l" t="t" r="r" b="b"/>
              <a:pathLst>
                <a:path h="184150">
                  <a:moveTo>
                    <a:pt x="0" y="0"/>
                  </a:moveTo>
                  <a:lnTo>
                    <a:pt x="0" y="183642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3" name="object 83"/>
          <p:cNvGrpSpPr/>
          <p:nvPr/>
        </p:nvGrpSpPr>
        <p:grpSpPr>
          <a:xfrm>
            <a:off x="8223440" y="2879534"/>
            <a:ext cx="530225" cy="494030"/>
            <a:chOff x="8223440" y="2879534"/>
            <a:chExt cx="530225" cy="494030"/>
          </a:xfrm>
        </p:grpSpPr>
        <p:sp>
          <p:nvSpPr>
            <p:cNvPr id="84" name="object 84"/>
            <p:cNvSpPr/>
            <p:nvPr/>
          </p:nvSpPr>
          <p:spPr>
            <a:xfrm>
              <a:off x="8234934" y="2891027"/>
              <a:ext cx="345440" cy="172720"/>
            </a:xfrm>
            <a:custGeom>
              <a:avLst/>
              <a:gdLst/>
              <a:ahLst/>
              <a:cxnLst/>
              <a:rect l="l" t="t" r="r" b="b"/>
              <a:pathLst>
                <a:path w="345440" h="172719">
                  <a:moveTo>
                    <a:pt x="0" y="0"/>
                  </a:moveTo>
                  <a:lnTo>
                    <a:pt x="172974" y="172212"/>
                  </a:lnTo>
                  <a:lnTo>
                    <a:pt x="345186" y="0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8407908" y="3063239"/>
              <a:ext cx="0" cy="214629"/>
            </a:xfrm>
            <a:custGeom>
              <a:avLst/>
              <a:gdLst/>
              <a:ahLst/>
              <a:cxnLst/>
              <a:rect l="l" t="t" r="r" b="b"/>
              <a:pathLst>
                <a:path h="214629">
                  <a:moveTo>
                    <a:pt x="0" y="0"/>
                  </a:moveTo>
                  <a:lnTo>
                    <a:pt x="0" y="214122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8638032" y="3361943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>
                  <a:moveTo>
                    <a:pt x="0" y="0"/>
                  </a:moveTo>
                  <a:lnTo>
                    <a:pt x="57150" y="0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8606790" y="3335273"/>
              <a:ext cx="115570" cy="0"/>
            </a:xfrm>
            <a:custGeom>
              <a:avLst/>
              <a:gdLst/>
              <a:ahLst/>
              <a:cxnLst/>
              <a:rect l="l" t="t" r="r" b="b"/>
              <a:pathLst>
                <a:path w="115570">
                  <a:moveTo>
                    <a:pt x="0" y="0"/>
                  </a:moveTo>
                  <a:lnTo>
                    <a:pt x="115062" y="0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8580120" y="3304793"/>
              <a:ext cx="173355" cy="0"/>
            </a:xfrm>
            <a:custGeom>
              <a:avLst/>
              <a:gdLst/>
              <a:ahLst/>
              <a:cxnLst/>
              <a:rect l="l" t="t" r="r" b="b"/>
              <a:pathLst>
                <a:path w="173354">
                  <a:moveTo>
                    <a:pt x="0" y="0"/>
                  </a:moveTo>
                  <a:lnTo>
                    <a:pt x="172974" y="0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8664702" y="3189731"/>
              <a:ext cx="0" cy="115570"/>
            </a:xfrm>
            <a:custGeom>
              <a:avLst/>
              <a:gdLst/>
              <a:ahLst/>
              <a:cxnLst/>
              <a:rect l="l" t="t" r="r" b="b"/>
              <a:pathLst>
                <a:path h="115570">
                  <a:moveTo>
                    <a:pt x="0" y="0"/>
                  </a:moveTo>
                  <a:lnTo>
                    <a:pt x="0" y="115062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8407908" y="3063239"/>
              <a:ext cx="257175" cy="127000"/>
            </a:xfrm>
            <a:custGeom>
              <a:avLst/>
              <a:gdLst/>
              <a:ahLst/>
              <a:cxnLst/>
              <a:rect l="l" t="t" r="r" b="b"/>
              <a:pathLst>
                <a:path w="257175" h="127000">
                  <a:moveTo>
                    <a:pt x="0" y="0"/>
                  </a:moveTo>
                  <a:lnTo>
                    <a:pt x="256794" y="126492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1" name="object 91"/>
          <p:cNvGrpSpPr/>
          <p:nvPr/>
        </p:nvGrpSpPr>
        <p:grpSpPr>
          <a:xfrm>
            <a:off x="8223440" y="3545522"/>
            <a:ext cx="549275" cy="383540"/>
            <a:chOff x="8223440" y="3545522"/>
            <a:chExt cx="549275" cy="383540"/>
          </a:xfrm>
        </p:grpSpPr>
        <p:sp>
          <p:nvSpPr>
            <p:cNvPr id="92" name="object 92"/>
            <p:cNvSpPr/>
            <p:nvPr/>
          </p:nvSpPr>
          <p:spPr>
            <a:xfrm>
              <a:off x="8234934" y="3557015"/>
              <a:ext cx="537210" cy="360680"/>
            </a:xfrm>
            <a:custGeom>
              <a:avLst/>
              <a:gdLst/>
              <a:ahLst/>
              <a:cxnLst/>
              <a:rect l="l" t="t" r="r" b="b"/>
              <a:pathLst>
                <a:path w="537209" h="360679">
                  <a:moveTo>
                    <a:pt x="356616" y="360425"/>
                  </a:moveTo>
                  <a:lnTo>
                    <a:pt x="0" y="360425"/>
                  </a:lnTo>
                  <a:lnTo>
                    <a:pt x="180594" y="0"/>
                  </a:lnTo>
                  <a:lnTo>
                    <a:pt x="322326" y="214883"/>
                  </a:lnTo>
                </a:path>
                <a:path w="537209" h="360679">
                  <a:moveTo>
                    <a:pt x="356616" y="360425"/>
                  </a:moveTo>
                  <a:lnTo>
                    <a:pt x="537210" y="360425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8557260" y="3771899"/>
              <a:ext cx="215265" cy="0"/>
            </a:xfrm>
            <a:custGeom>
              <a:avLst/>
              <a:gdLst/>
              <a:ahLst/>
              <a:cxnLst/>
              <a:rect l="l" t="t" r="r" b="b"/>
              <a:pathLst>
                <a:path w="215265">
                  <a:moveTo>
                    <a:pt x="0" y="0"/>
                  </a:moveTo>
                  <a:lnTo>
                    <a:pt x="214884" y="0"/>
                  </a:lnTo>
                </a:path>
              </a:pathLst>
            </a:custGeom>
            <a:ln w="22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4" name="object 94"/>
          <p:cNvGrpSpPr/>
          <p:nvPr/>
        </p:nvGrpSpPr>
        <p:grpSpPr>
          <a:xfrm>
            <a:off x="7602156" y="5012118"/>
            <a:ext cx="686435" cy="681990"/>
            <a:chOff x="7602156" y="5012118"/>
            <a:chExt cx="686435" cy="681990"/>
          </a:xfrm>
        </p:grpSpPr>
        <p:sp>
          <p:nvSpPr>
            <p:cNvPr id="95" name="object 95"/>
            <p:cNvSpPr/>
            <p:nvPr/>
          </p:nvSpPr>
          <p:spPr>
            <a:xfrm>
              <a:off x="7621524" y="5031485"/>
              <a:ext cx="647700" cy="643255"/>
            </a:xfrm>
            <a:custGeom>
              <a:avLst/>
              <a:gdLst/>
              <a:ahLst/>
              <a:cxnLst/>
              <a:rect l="l" t="t" r="r" b="b"/>
              <a:pathLst>
                <a:path w="647700" h="643254">
                  <a:moveTo>
                    <a:pt x="647700" y="321564"/>
                  </a:moveTo>
                  <a:lnTo>
                    <a:pt x="640080" y="252984"/>
                  </a:lnTo>
                  <a:lnTo>
                    <a:pt x="621030" y="187452"/>
                  </a:lnTo>
                  <a:lnTo>
                    <a:pt x="586740" y="130302"/>
                  </a:lnTo>
                  <a:lnTo>
                    <a:pt x="540258" y="80010"/>
                  </a:lnTo>
                  <a:lnTo>
                    <a:pt x="486918" y="41910"/>
                  </a:lnTo>
                  <a:lnTo>
                    <a:pt x="425195" y="11430"/>
                  </a:lnTo>
                  <a:lnTo>
                    <a:pt x="356616" y="0"/>
                  </a:lnTo>
                  <a:lnTo>
                    <a:pt x="291084" y="0"/>
                  </a:lnTo>
                  <a:lnTo>
                    <a:pt x="226314" y="11430"/>
                  </a:lnTo>
                  <a:lnTo>
                    <a:pt x="160781" y="41910"/>
                  </a:lnTo>
                  <a:lnTo>
                    <a:pt x="107442" y="80010"/>
                  </a:lnTo>
                  <a:lnTo>
                    <a:pt x="60959" y="130302"/>
                  </a:lnTo>
                  <a:lnTo>
                    <a:pt x="30479" y="187452"/>
                  </a:lnTo>
                  <a:lnTo>
                    <a:pt x="7620" y="252984"/>
                  </a:lnTo>
                  <a:lnTo>
                    <a:pt x="0" y="321564"/>
                  </a:lnTo>
                  <a:lnTo>
                    <a:pt x="7620" y="386334"/>
                  </a:lnTo>
                  <a:lnTo>
                    <a:pt x="30479" y="451865"/>
                  </a:lnTo>
                  <a:lnTo>
                    <a:pt x="60960" y="509015"/>
                  </a:lnTo>
                  <a:lnTo>
                    <a:pt x="107442" y="559308"/>
                  </a:lnTo>
                  <a:lnTo>
                    <a:pt x="160782" y="601218"/>
                  </a:lnTo>
                  <a:lnTo>
                    <a:pt x="226314" y="627888"/>
                  </a:lnTo>
                  <a:lnTo>
                    <a:pt x="291084" y="643128"/>
                  </a:lnTo>
                  <a:lnTo>
                    <a:pt x="356616" y="643128"/>
                  </a:lnTo>
                  <a:lnTo>
                    <a:pt x="425195" y="627888"/>
                  </a:lnTo>
                  <a:lnTo>
                    <a:pt x="486918" y="601218"/>
                  </a:lnTo>
                  <a:lnTo>
                    <a:pt x="540258" y="559308"/>
                  </a:lnTo>
                  <a:lnTo>
                    <a:pt x="586740" y="509015"/>
                  </a:lnTo>
                  <a:lnTo>
                    <a:pt x="621030" y="451865"/>
                  </a:lnTo>
                  <a:lnTo>
                    <a:pt x="640080" y="386334"/>
                  </a:lnTo>
                  <a:lnTo>
                    <a:pt x="647700" y="321564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7621524" y="5031485"/>
              <a:ext cx="647700" cy="643255"/>
            </a:xfrm>
            <a:custGeom>
              <a:avLst/>
              <a:gdLst/>
              <a:ahLst/>
              <a:cxnLst/>
              <a:rect l="l" t="t" r="r" b="b"/>
              <a:pathLst>
                <a:path w="647700" h="643254">
                  <a:moveTo>
                    <a:pt x="0" y="321564"/>
                  </a:moveTo>
                  <a:lnTo>
                    <a:pt x="7620" y="252984"/>
                  </a:lnTo>
                  <a:lnTo>
                    <a:pt x="30479" y="187452"/>
                  </a:lnTo>
                  <a:lnTo>
                    <a:pt x="60959" y="130302"/>
                  </a:lnTo>
                  <a:lnTo>
                    <a:pt x="107442" y="80010"/>
                  </a:lnTo>
                  <a:lnTo>
                    <a:pt x="160781" y="41910"/>
                  </a:lnTo>
                  <a:lnTo>
                    <a:pt x="226314" y="11430"/>
                  </a:lnTo>
                  <a:lnTo>
                    <a:pt x="291084" y="0"/>
                  </a:lnTo>
                  <a:lnTo>
                    <a:pt x="356616" y="0"/>
                  </a:lnTo>
                  <a:lnTo>
                    <a:pt x="425195" y="11430"/>
                  </a:lnTo>
                  <a:lnTo>
                    <a:pt x="486918" y="41910"/>
                  </a:lnTo>
                  <a:lnTo>
                    <a:pt x="540258" y="80010"/>
                  </a:lnTo>
                  <a:lnTo>
                    <a:pt x="586740" y="130302"/>
                  </a:lnTo>
                  <a:lnTo>
                    <a:pt x="621030" y="187452"/>
                  </a:lnTo>
                  <a:lnTo>
                    <a:pt x="640080" y="252984"/>
                  </a:lnTo>
                  <a:lnTo>
                    <a:pt x="647700" y="321564"/>
                  </a:lnTo>
                  <a:lnTo>
                    <a:pt x="640080" y="386334"/>
                  </a:lnTo>
                  <a:lnTo>
                    <a:pt x="621030" y="451865"/>
                  </a:lnTo>
                  <a:lnTo>
                    <a:pt x="586740" y="509015"/>
                  </a:lnTo>
                  <a:lnTo>
                    <a:pt x="540258" y="559308"/>
                  </a:lnTo>
                  <a:lnTo>
                    <a:pt x="486918" y="601218"/>
                  </a:lnTo>
                  <a:lnTo>
                    <a:pt x="425195" y="627888"/>
                  </a:lnTo>
                  <a:lnTo>
                    <a:pt x="356616" y="643128"/>
                  </a:lnTo>
                  <a:lnTo>
                    <a:pt x="291084" y="643128"/>
                  </a:lnTo>
                  <a:lnTo>
                    <a:pt x="226314" y="627888"/>
                  </a:lnTo>
                  <a:lnTo>
                    <a:pt x="160782" y="601218"/>
                  </a:lnTo>
                  <a:lnTo>
                    <a:pt x="107442" y="559308"/>
                  </a:lnTo>
                  <a:lnTo>
                    <a:pt x="60960" y="509015"/>
                  </a:lnTo>
                  <a:lnTo>
                    <a:pt x="30479" y="451865"/>
                  </a:lnTo>
                  <a:lnTo>
                    <a:pt x="7620" y="386334"/>
                  </a:lnTo>
                  <a:lnTo>
                    <a:pt x="0" y="321564"/>
                  </a:lnTo>
                  <a:close/>
                </a:path>
              </a:pathLst>
            </a:custGeom>
            <a:ln w="383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7" name="object 97"/>
          <p:cNvSpPr txBox="1"/>
          <p:nvPr/>
        </p:nvSpPr>
        <p:spPr>
          <a:xfrm>
            <a:off x="7816079" y="5091743"/>
            <a:ext cx="263525" cy="48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spc="15" dirty="0">
                <a:latin typeface="Comic Sans MS"/>
                <a:cs typeface="Comic Sans MS"/>
              </a:rPr>
              <a:t>59</a:t>
            </a:r>
            <a:endParaRPr sz="1500">
              <a:latin typeface="Comic Sans MS"/>
              <a:cs typeface="Comic Sans MS"/>
            </a:endParaRPr>
          </a:p>
          <a:p>
            <a:pPr marL="62230">
              <a:lnSpc>
                <a:spcPct val="100000"/>
              </a:lnSpc>
              <a:spcBef>
                <a:spcPts val="5"/>
              </a:spcBef>
            </a:pPr>
            <a:r>
              <a:rPr sz="1500" spc="-15" dirty="0">
                <a:latin typeface="Comic Sans MS"/>
                <a:cs typeface="Comic Sans MS"/>
              </a:rPr>
              <a:t>D</a:t>
            </a:r>
            <a:endParaRPr sz="1500">
              <a:latin typeface="Comic Sans MS"/>
              <a:cs typeface="Comic Sans MS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7947659" y="3917441"/>
            <a:ext cx="0" cy="1110615"/>
          </a:xfrm>
          <a:custGeom>
            <a:avLst/>
            <a:gdLst/>
            <a:ahLst/>
            <a:cxnLst/>
            <a:rect l="l" t="t" r="r" b="b"/>
            <a:pathLst>
              <a:path h="1110614">
                <a:moveTo>
                  <a:pt x="0" y="0"/>
                </a:moveTo>
                <a:lnTo>
                  <a:pt x="0" y="1110234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664970" y="5927597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0" y="0"/>
                </a:moveTo>
                <a:lnTo>
                  <a:pt x="183642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963674" y="5927597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2263140" y="5927597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0" y="0"/>
                </a:moveTo>
                <a:lnTo>
                  <a:pt x="183642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561844" y="5927597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861310" y="5927597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160776" y="5927597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0" y="0"/>
                </a:moveTo>
                <a:lnTo>
                  <a:pt x="183642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459480" y="5927597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758946" y="5927597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058412" y="5927597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0" y="0"/>
                </a:moveTo>
                <a:lnTo>
                  <a:pt x="183642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357116" y="5927597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656582" y="5927597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0" y="0"/>
                </a:moveTo>
                <a:lnTo>
                  <a:pt x="183642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955286" y="5927597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254752" y="5927597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554218" y="5927597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0" y="0"/>
                </a:moveTo>
                <a:lnTo>
                  <a:pt x="183642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852922" y="5927597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152388" y="5927597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0" y="0"/>
                </a:moveTo>
                <a:lnTo>
                  <a:pt x="183642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451091" y="5927597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4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750558" y="5927597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4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050024" y="5927597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0" y="0"/>
                </a:moveTo>
                <a:lnTo>
                  <a:pt x="183642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348728" y="5927597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4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648194" y="5927597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4">
                <a:moveTo>
                  <a:pt x="0" y="0"/>
                </a:moveTo>
                <a:lnTo>
                  <a:pt x="184404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947660" y="5743955"/>
            <a:ext cx="0" cy="184150"/>
          </a:xfrm>
          <a:custGeom>
            <a:avLst/>
            <a:gdLst/>
            <a:ahLst/>
            <a:cxnLst/>
            <a:rect l="l" t="t" r="r" b="b"/>
            <a:pathLst>
              <a:path h="184150">
                <a:moveTo>
                  <a:pt x="0" y="183642"/>
                </a:moveTo>
                <a:lnTo>
                  <a:pt x="0" y="0"/>
                </a:lnTo>
              </a:path>
            </a:pathLst>
          </a:custGeom>
          <a:ln w="229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86970" y="2684781"/>
            <a:ext cx="6436360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Third</a:t>
            </a:r>
            <a:r>
              <a:rPr sz="4800" b="0" spc="-5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Harmonic</a:t>
            </a:r>
            <a:r>
              <a:rPr sz="4800" b="0" spc="-5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Voltage </a:t>
            </a:r>
            <a:r>
              <a:rPr sz="4800" b="0" spc="-132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Differential Protection </a:t>
            </a:r>
            <a:r>
              <a:rPr sz="4800" b="0" spc="5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(59D)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2188" y="970277"/>
            <a:ext cx="65462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59D </a:t>
            </a:r>
            <a:r>
              <a:rPr sz="3200" spc="-5" dirty="0"/>
              <a:t>– 3rd</a:t>
            </a:r>
            <a:r>
              <a:rPr sz="3200" spc="-10" dirty="0"/>
              <a:t> Harmonic</a:t>
            </a:r>
            <a:r>
              <a:rPr sz="3200" spc="-5" dirty="0"/>
              <a:t> Ratio</a:t>
            </a:r>
            <a:r>
              <a:rPr sz="3200" spc="-10" dirty="0"/>
              <a:t> Voltage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2503" y="1830578"/>
            <a:ext cx="3529965" cy="466534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355600" marR="219075" indent="-343535">
              <a:lnSpc>
                <a:spcPct val="90100"/>
              </a:lnSpc>
              <a:spcBef>
                <a:spcPts val="33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 MT"/>
                <a:cs typeface="Arial MT"/>
              </a:rPr>
              <a:t>Examines 3rd </a:t>
            </a:r>
            <a:r>
              <a:rPr sz="2000" spc="-10" dirty="0">
                <a:latin typeface="Arial MT"/>
                <a:cs typeface="Arial MT"/>
              </a:rPr>
              <a:t>harmonic at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line and </a:t>
            </a:r>
            <a:r>
              <a:rPr sz="2000" spc="-10" dirty="0">
                <a:latin typeface="Arial MT"/>
                <a:cs typeface="Arial MT"/>
              </a:rPr>
              <a:t>neutral </a:t>
            </a:r>
            <a:r>
              <a:rPr sz="2000" spc="-5" dirty="0">
                <a:latin typeface="Arial MT"/>
                <a:cs typeface="Arial MT"/>
              </a:rPr>
              <a:t>ends </a:t>
            </a:r>
            <a:r>
              <a:rPr sz="2000" spc="-10" dirty="0">
                <a:latin typeface="Arial MT"/>
                <a:cs typeface="Arial MT"/>
              </a:rPr>
              <a:t>of 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generator</a:t>
            </a:r>
            <a:endParaRPr sz="2000">
              <a:latin typeface="Arial MT"/>
              <a:cs typeface="Arial MT"/>
            </a:endParaRPr>
          </a:p>
          <a:p>
            <a:pPr marL="355600" marR="254635" indent="-343535">
              <a:lnSpc>
                <a:spcPct val="90100"/>
              </a:lnSpc>
              <a:spcBef>
                <a:spcPts val="47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 MT"/>
                <a:cs typeface="Arial MT"/>
              </a:rPr>
              <a:t>Provides 0-15% stator 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winding </a:t>
            </a:r>
            <a:r>
              <a:rPr sz="2000" spc="-5" dirty="0">
                <a:latin typeface="Arial MT"/>
                <a:cs typeface="Arial MT"/>
              </a:rPr>
              <a:t>coverage and 85•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100% </a:t>
            </a:r>
            <a:r>
              <a:rPr sz="2000" spc="-10" dirty="0">
                <a:latin typeface="Arial MT"/>
                <a:cs typeface="Arial MT"/>
              </a:rPr>
              <a:t>(typ.)</a:t>
            </a:r>
            <a:endParaRPr sz="2000">
              <a:latin typeface="Arial MT"/>
              <a:cs typeface="Arial MT"/>
            </a:endParaRPr>
          </a:p>
          <a:p>
            <a:pPr marL="355600" marR="64135" indent="-343535">
              <a:lnSpc>
                <a:spcPct val="9010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 MT"/>
                <a:cs typeface="Arial MT"/>
              </a:rPr>
              <a:t>Does not have a </a:t>
            </a:r>
            <a:r>
              <a:rPr sz="2000" spc="-10" dirty="0">
                <a:latin typeface="Arial MT"/>
                <a:cs typeface="Arial MT"/>
              </a:rPr>
              <a:t>security </a:t>
            </a:r>
            <a:r>
              <a:rPr sz="2000" spc="-5" dirty="0">
                <a:latin typeface="Arial MT"/>
                <a:cs typeface="Arial MT"/>
              </a:rPr>
              <a:t> issue with </a:t>
            </a:r>
            <a:r>
              <a:rPr sz="2000" spc="-10" dirty="0">
                <a:latin typeface="Arial MT"/>
                <a:cs typeface="Arial MT"/>
              </a:rPr>
              <a:t>loading, </a:t>
            </a:r>
            <a:r>
              <a:rPr sz="2000" spc="-5" dirty="0">
                <a:latin typeface="Arial MT"/>
                <a:cs typeface="Arial MT"/>
              </a:rPr>
              <a:t>as can a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27TN</a:t>
            </a:r>
            <a:endParaRPr sz="2000">
              <a:latin typeface="Arial MT"/>
              <a:cs typeface="Arial MT"/>
            </a:endParaRPr>
          </a:p>
          <a:p>
            <a:pPr marL="755015" marR="238125" indent="-285750">
              <a:lnSpc>
                <a:spcPts val="1950"/>
              </a:lnSpc>
              <a:spcBef>
                <a:spcPts val="455"/>
              </a:spcBef>
              <a:tabLst>
                <a:tab pos="755015" algn="l"/>
              </a:tabLst>
            </a:pPr>
            <a:r>
              <a:rPr sz="1800" dirty="0">
                <a:latin typeface="Arial MT"/>
                <a:cs typeface="Arial MT"/>
              </a:rPr>
              <a:t>–	May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less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reliable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than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27TN (note enough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difference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trip)</a:t>
            </a:r>
            <a:endParaRPr sz="1800">
              <a:latin typeface="Arial MT"/>
              <a:cs typeface="Arial MT"/>
            </a:endParaRPr>
          </a:p>
          <a:p>
            <a:pPr marL="355600" marR="175260" indent="-343535">
              <a:lnSpc>
                <a:spcPts val="2160"/>
              </a:lnSpc>
              <a:spcBef>
                <a:spcPts val="484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 MT"/>
                <a:cs typeface="Arial MT"/>
              </a:rPr>
              <a:t>“Blind spot”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at mid-winding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protected </a:t>
            </a:r>
            <a:r>
              <a:rPr sz="2000" spc="-5" dirty="0">
                <a:latin typeface="Arial MT"/>
                <a:cs typeface="Arial MT"/>
              </a:rPr>
              <a:t>by</a:t>
            </a:r>
            <a:r>
              <a:rPr sz="2000" spc="-10" dirty="0">
                <a:latin typeface="Arial MT"/>
                <a:cs typeface="Arial MT"/>
              </a:rPr>
              <a:t> 59N</a:t>
            </a:r>
            <a:endParaRPr sz="2000">
              <a:latin typeface="Arial MT"/>
              <a:cs typeface="Arial MT"/>
            </a:endParaRPr>
          </a:p>
          <a:p>
            <a:pPr marL="355600" marR="5080" indent="-343535">
              <a:lnSpc>
                <a:spcPts val="216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 MT"/>
                <a:cs typeface="Arial MT"/>
              </a:rPr>
              <a:t>Needs wye PTs; </a:t>
            </a:r>
            <a:r>
              <a:rPr sz="2000" spc="-10" dirty="0">
                <a:latin typeface="Arial MT"/>
                <a:cs typeface="Arial MT"/>
              </a:rPr>
              <a:t>cannot use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delta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PTs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81600" y="1905000"/>
            <a:ext cx="3809999" cy="4207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394" y="1524000"/>
            <a:ext cx="7988351" cy="43434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27203" y="5785360"/>
            <a:ext cx="8039734" cy="144970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93700" marR="55880" indent="-342900">
              <a:lnSpc>
                <a:spcPts val="2590"/>
              </a:lnSpc>
              <a:spcBef>
                <a:spcPts val="425"/>
              </a:spcBef>
              <a:buFont typeface="Arial MT"/>
              <a:buChar char="•"/>
              <a:tabLst>
                <a:tab pos="393065" algn="l"/>
                <a:tab pos="393700" algn="l"/>
              </a:tabLst>
            </a:pPr>
            <a:r>
              <a:rPr sz="2400" b="1" spc="-5" dirty="0">
                <a:latin typeface="Arial"/>
                <a:cs typeface="Arial"/>
              </a:rPr>
              <a:t>3</a:t>
            </a:r>
            <a:r>
              <a:rPr sz="2400" b="1" spc="-7" baseline="24305" dirty="0">
                <a:latin typeface="Arial"/>
                <a:cs typeface="Arial"/>
              </a:rPr>
              <a:t>rd</a:t>
            </a:r>
            <a:r>
              <a:rPr sz="2400" b="1" spc="315" baseline="2430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harmonic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values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tend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to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increase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with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power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and </a:t>
            </a:r>
            <a:r>
              <a:rPr sz="2400" b="1" spc="-65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VAr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loading</a:t>
            </a:r>
            <a:endParaRPr sz="2400">
              <a:latin typeface="Arial"/>
              <a:cs typeface="Arial"/>
            </a:endParaRPr>
          </a:p>
          <a:p>
            <a:pPr marL="393065" marR="544830" indent="-342900">
              <a:lnSpc>
                <a:spcPts val="2590"/>
              </a:lnSpc>
              <a:spcBef>
                <a:spcPts val="570"/>
              </a:spcBef>
              <a:buFont typeface="Arial MT"/>
              <a:buChar char="•"/>
              <a:tabLst>
                <a:tab pos="393065" algn="l"/>
                <a:tab pos="393700" algn="l"/>
              </a:tabLst>
            </a:pPr>
            <a:r>
              <a:rPr sz="2400" b="1" spc="-5" dirty="0">
                <a:latin typeface="Arial"/>
                <a:cs typeface="Arial"/>
              </a:rPr>
              <a:t>Fault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near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neutral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causes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3</a:t>
            </a:r>
            <a:r>
              <a:rPr sz="2400" b="1" spc="-7" baseline="24305" dirty="0">
                <a:latin typeface="Arial"/>
                <a:cs typeface="Arial"/>
              </a:rPr>
              <a:t>rd</a:t>
            </a:r>
            <a:r>
              <a:rPr sz="2400" b="1" spc="322" baseline="2430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harmonic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voltage</a:t>
            </a:r>
            <a:r>
              <a:rPr sz="2400" b="1" spc="-10" dirty="0">
                <a:latin typeface="Arial"/>
                <a:cs typeface="Arial"/>
              </a:rPr>
              <a:t> at </a:t>
            </a:r>
            <a:r>
              <a:rPr sz="2400" b="1" spc="-65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neutral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to go to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zero volts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57070" marR="5080" indent="19685">
              <a:lnSpc>
                <a:spcPct val="100000"/>
              </a:lnSpc>
              <a:spcBef>
                <a:spcPts val="100"/>
              </a:spcBef>
            </a:pPr>
            <a:r>
              <a:rPr dirty="0"/>
              <a:t>3rd Harmonic in Generators: </a:t>
            </a:r>
            <a:r>
              <a:rPr spc="-765" dirty="0"/>
              <a:t> </a:t>
            </a:r>
            <a:r>
              <a:rPr spc="-5" dirty="0"/>
              <a:t>Typical</a:t>
            </a:r>
            <a:r>
              <a:rPr spc="-25" dirty="0"/>
              <a:t> </a:t>
            </a:r>
            <a:r>
              <a:rPr spc="-5" dirty="0"/>
              <a:t>3rd</a:t>
            </a:r>
            <a:r>
              <a:rPr spc="-25" dirty="0"/>
              <a:t> </a:t>
            </a:r>
            <a:r>
              <a:rPr spc="-5" dirty="0"/>
              <a:t>Harmonic</a:t>
            </a:r>
            <a:r>
              <a:rPr spc="-25" dirty="0"/>
              <a:t> </a:t>
            </a:r>
            <a:r>
              <a:rPr spc="-5" dirty="0"/>
              <a:t>Values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2188" y="970277"/>
            <a:ext cx="65462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59D </a:t>
            </a:r>
            <a:r>
              <a:rPr sz="3200" spc="-5" dirty="0"/>
              <a:t>– 3rd</a:t>
            </a:r>
            <a:r>
              <a:rPr sz="3200" spc="-10" dirty="0"/>
              <a:t> Harmonic</a:t>
            </a:r>
            <a:r>
              <a:rPr sz="3200" spc="-5" dirty="0"/>
              <a:t> Ratio</a:t>
            </a:r>
            <a:r>
              <a:rPr sz="3200" spc="-10" dirty="0"/>
              <a:t> Voltage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" y="1635251"/>
            <a:ext cx="8686800" cy="52136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99332" y="6317741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0"/>
                </a:moveTo>
                <a:lnTo>
                  <a:pt x="0" y="163829"/>
                </a:lnTo>
              </a:path>
            </a:pathLst>
          </a:custGeom>
          <a:ln w="212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799332" y="6268211"/>
            <a:ext cx="3912235" cy="233679"/>
          </a:xfrm>
          <a:custGeom>
            <a:avLst/>
            <a:gdLst/>
            <a:ahLst/>
            <a:cxnLst/>
            <a:rect l="l" t="t" r="r" b="b"/>
            <a:pathLst>
              <a:path w="3912234" h="233679">
                <a:moveTo>
                  <a:pt x="3912108" y="29717"/>
                </a:moveTo>
                <a:lnTo>
                  <a:pt x="3912108" y="213359"/>
                </a:lnTo>
              </a:path>
              <a:path w="3912234" h="233679">
                <a:moveTo>
                  <a:pt x="0" y="0"/>
                </a:moveTo>
                <a:lnTo>
                  <a:pt x="3912108" y="0"/>
                </a:lnTo>
              </a:path>
              <a:path w="3912234" h="233679">
                <a:moveTo>
                  <a:pt x="2070353" y="49529"/>
                </a:moveTo>
                <a:lnTo>
                  <a:pt x="2070353" y="233171"/>
                </a:lnTo>
              </a:path>
            </a:pathLst>
          </a:custGeom>
          <a:ln w="212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358900" y="2024126"/>
            <a:ext cx="7300595" cy="2000885"/>
            <a:chOff x="1358900" y="2024126"/>
            <a:chExt cx="7300595" cy="2000885"/>
          </a:xfrm>
        </p:grpSpPr>
        <p:sp>
          <p:nvSpPr>
            <p:cNvPr id="5" name="object 5"/>
            <p:cNvSpPr/>
            <p:nvPr/>
          </p:nvSpPr>
          <p:spPr>
            <a:xfrm>
              <a:off x="1386840" y="2052066"/>
              <a:ext cx="7244715" cy="1477645"/>
            </a:xfrm>
            <a:custGeom>
              <a:avLst/>
              <a:gdLst/>
              <a:ahLst/>
              <a:cxnLst/>
              <a:rect l="l" t="t" r="r" b="b"/>
              <a:pathLst>
                <a:path w="7244715" h="1477645">
                  <a:moveTo>
                    <a:pt x="0" y="664464"/>
                  </a:moveTo>
                  <a:lnTo>
                    <a:pt x="0" y="845058"/>
                  </a:lnTo>
                </a:path>
                <a:path w="7244715" h="1477645">
                  <a:moveTo>
                    <a:pt x="90677" y="574547"/>
                  </a:moveTo>
                  <a:lnTo>
                    <a:pt x="90677" y="935735"/>
                  </a:lnTo>
                </a:path>
                <a:path w="7244715" h="1477645">
                  <a:moveTo>
                    <a:pt x="180593" y="483869"/>
                  </a:moveTo>
                  <a:lnTo>
                    <a:pt x="180593" y="1025652"/>
                  </a:lnTo>
                </a:path>
                <a:path w="7244715" h="1477645">
                  <a:moveTo>
                    <a:pt x="541019" y="755141"/>
                  </a:moveTo>
                  <a:lnTo>
                    <a:pt x="180593" y="755141"/>
                  </a:lnTo>
                </a:path>
                <a:path w="7244715" h="1477645">
                  <a:moveTo>
                    <a:pt x="553973" y="738378"/>
                  </a:moveTo>
                  <a:lnTo>
                    <a:pt x="563879" y="800862"/>
                  </a:lnTo>
                  <a:lnTo>
                    <a:pt x="590549" y="854964"/>
                  </a:lnTo>
                  <a:lnTo>
                    <a:pt x="632459" y="901446"/>
                  </a:lnTo>
                  <a:lnTo>
                    <a:pt x="685037" y="932687"/>
                  </a:lnTo>
                  <a:lnTo>
                    <a:pt x="745997" y="947165"/>
                  </a:lnTo>
                  <a:lnTo>
                    <a:pt x="777240" y="947165"/>
                  </a:lnTo>
                  <a:lnTo>
                    <a:pt x="835913" y="932687"/>
                  </a:lnTo>
                  <a:lnTo>
                    <a:pt x="890015" y="901446"/>
                  </a:lnTo>
                  <a:lnTo>
                    <a:pt x="932687" y="854964"/>
                  </a:lnTo>
                  <a:lnTo>
                    <a:pt x="958595" y="800862"/>
                  </a:lnTo>
                  <a:lnTo>
                    <a:pt x="968501" y="738378"/>
                  </a:lnTo>
                  <a:lnTo>
                    <a:pt x="970025" y="771144"/>
                  </a:lnTo>
                  <a:lnTo>
                    <a:pt x="988313" y="830580"/>
                  </a:lnTo>
                  <a:lnTo>
                    <a:pt x="1024127" y="880109"/>
                  </a:lnTo>
                  <a:lnTo>
                    <a:pt x="1072133" y="918971"/>
                  </a:lnTo>
                  <a:lnTo>
                    <a:pt x="1129283" y="941831"/>
                  </a:lnTo>
                  <a:lnTo>
                    <a:pt x="1160525" y="947165"/>
                  </a:lnTo>
                  <a:lnTo>
                    <a:pt x="1191767" y="947165"/>
                  </a:lnTo>
                  <a:lnTo>
                    <a:pt x="1251965" y="932687"/>
                  </a:lnTo>
                  <a:lnTo>
                    <a:pt x="1304543" y="901446"/>
                  </a:lnTo>
                  <a:lnTo>
                    <a:pt x="1347215" y="854964"/>
                  </a:lnTo>
                  <a:lnTo>
                    <a:pt x="1374647" y="800862"/>
                  </a:lnTo>
                  <a:lnTo>
                    <a:pt x="1383029" y="738378"/>
                  </a:lnTo>
                  <a:lnTo>
                    <a:pt x="1384553" y="771144"/>
                  </a:lnTo>
                  <a:lnTo>
                    <a:pt x="1404365" y="830580"/>
                  </a:lnTo>
                  <a:lnTo>
                    <a:pt x="1438655" y="880109"/>
                  </a:lnTo>
                  <a:lnTo>
                    <a:pt x="1486661" y="918971"/>
                  </a:lnTo>
                  <a:lnTo>
                    <a:pt x="1543811" y="941831"/>
                  </a:lnTo>
                  <a:lnTo>
                    <a:pt x="1575053" y="947165"/>
                  </a:lnTo>
                  <a:lnTo>
                    <a:pt x="1606295" y="947165"/>
                  </a:lnTo>
                  <a:lnTo>
                    <a:pt x="1664969" y="932687"/>
                  </a:lnTo>
                  <a:lnTo>
                    <a:pt x="1719071" y="901445"/>
                  </a:lnTo>
                  <a:lnTo>
                    <a:pt x="1761743" y="854964"/>
                  </a:lnTo>
                  <a:lnTo>
                    <a:pt x="1787651" y="800861"/>
                  </a:lnTo>
                  <a:lnTo>
                    <a:pt x="1796033" y="771144"/>
                  </a:lnTo>
                  <a:lnTo>
                    <a:pt x="1797557" y="738377"/>
                  </a:lnTo>
                </a:path>
                <a:path w="7244715" h="1477645">
                  <a:moveTo>
                    <a:pt x="1797557" y="738377"/>
                  </a:moveTo>
                  <a:lnTo>
                    <a:pt x="2026920" y="738377"/>
                  </a:lnTo>
                </a:path>
                <a:path w="7244715" h="1477645">
                  <a:moveTo>
                    <a:pt x="2398775" y="0"/>
                  </a:moveTo>
                  <a:lnTo>
                    <a:pt x="2639567" y="0"/>
                  </a:lnTo>
                </a:path>
                <a:path w="7244715" h="1477645">
                  <a:moveTo>
                    <a:pt x="2398775" y="1477517"/>
                  </a:moveTo>
                  <a:lnTo>
                    <a:pt x="2639567" y="1477517"/>
                  </a:lnTo>
                </a:path>
                <a:path w="7244715" h="1477645">
                  <a:moveTo>
                    <a:pt x="2398775" y="738377"/>
                  </a:moveTo>
                  <a:lnTo>
                    <a:pt x="2767583" y="738377"/>
                  </a:lnTo>
                  <a:lnTo>
                    <a:pt x="2769107" y="702564"/>
                  </a:lnTo>
                  <a:lnTo>
                    <a:pt x="2777489" y="668273"/>
                  </a:lnTo>
                  <a:lnTo>
                    <a:pt x="2805683" y="600456"/>
                  </a:lnTo>
                  <a:lnTo>
                    <a:pt x="2848355" y="543306"/>
                  </a:lnTo>
                  <a:lnTo>
                    <a:pt x="2905505" y="500633"/>
                  </a:lnTo>
                  <a:lnTo>
                    <a:pt x="2972561" y="472439"/>
                  </a:lnTo>
                  <a:lnTo>
                    <a:pt x="3042665" y="462533"/>
                  </a:lnTo>
                  <a:lnTo>
                    <a:pt x="3080765" y="464057"/>
                  </a:lnTo>
                  <a:lnTo>
                    <a:pt x="3149345" y="483869"/>
                  </a:lnTo>
                  <a:lnTo>
                    <a:pt x="3211829" y="520445"/>
                  </a:lnTo>
                  <a:lnTo>
                    <a:pt x="3264407" y="569214"/>
                  </a:lnTo>
                  <a:lnTo>
                    <a:pt x="3298697" y="633221"/>
                  </a:lnTo>
                  <a:lnTo>
                    <a:pt x="3318509" y="702564"/>
                  </a:lnTo>
                  <a:lnTo>
                    <a:pt x="3320033" y="738377"/>
                  </a:lnTo>
                  <a:lnTo>
                    <a:pt x="3323081" y="702564"/>
                  </a:lnTo>
                  <a:lnTo>
                    <a:pt x="3342893" y="633221"/>
                  </a:lnTo>
                  <a:lnTo>
                    <a:pt x="3377183" y="569214"/>
                  </a:lnTo>
                  <a:lnTo>
                    <a:pt x="3428237" y="520445"/>
                  </a:lnTo>
                  <a:lnTo>
                    <a:pt x="3489959" y="483869"/>
                  </a:lnTo>
                  <a:lnTo>
                    <a:pt x="3560825" y="464057"/>
                  </a:lnTo>
                  <a:lnTo>
                    <a:pt x="3596639" y="462533"/>
                  </a:lnTo>
                  <a:lnTo>
                    <a:pt x="3633215" y="464057"/>
                  </a:lnTo>
                  <a:lnTo>
                    <a:pt x="3701795" y="483869"/>
                  </a:lnTo>
                  <a:lnTo>
                    <a:pt x="3764279" y="520445"/>
                  </a:lnTo>
                  <a:lnTo>
                    <a:pt x="3816095" y="569214"/>
                  </a:lnTo>
                  <a:lnTo>
                    <a:pt x="3852671" y="633221"/>
                  </a:lnTo>
                  <a:lnTo>
                    <a:pt x="3870197" y="702564"/>
                  </a:lnTo>
                  <a:lnTo>
                    <a:pt x="3871721" y="738377"/>
                  </a:lnTo>
                  <a:lnTo>
                    <a:pt x="3875531" y="702564"/>
                  </a:lnTo>
                  <a:lnTo>
                    <a:pt x="3895343" y="633221"/>
                  </a:lnTo>
                  <a:lnTo>
                    <a:pt x="3931157" y="569214"/>
                  </a:lnTo>
                  <a:lnTo>
                    <a:pt x="3979925" y="520445"/>
                  </a:lnTo>
                  <a:lnTo>
                    <a:pt x="4043933" y="483869"/>
                  </a:lnTo>
                  <a:lnTo>
                    <a:pt x="4113275" y="464057"/>
                  </a:lnTo>
                  <a:lnTo>
                    <a:pt x="4149089" y="462533"/>
                  </a:lnTo>
                  <a:lnTo>
                    <a:pt x="4186427" y="464057"/>
                  </a:lnTo>
                  <a:lnTo>
                    <a:pt x="4255770" y="483869"/>
                  </a:lnTo>
                  <a:lnTo>
                    <a:pt x="4317491" y="520445"/>
                  </a:lnTo>
                  <a:lnTo>
                    <a:pt x="4368545" y="569214"/>
                  </a:lnTo>
                  <a:lnTo>
                    <a:pt x="4404359" y="633221"/>
                  </a:lnTo>
                  <a:lnTo>
                    <a:pt x="4422647" y="702564"/>
                  </a:lnTo>
                  <a:lnTo>
                    <a:pt x="4425695" y="738377"/>
                  </a:lnTo>
                  <a:lnTo>
                    <a:pt x="4427220" y="702564"/>
                  </a:lnTo>
                  <a:lnTo>
                    <a:pt x="4447031" y="633221"/>
                  </a:lnTo>
                  <a:lnTo>
                    <a:pt x="4482845" y="569214"/>
                  </a:lnTo>
                  <a:lnTo>
                    <a:pt x="4533900" y="520445"/>
                  </a:lnTo>
                  <a:lnTo>
                    <a:pt x="4596383" y="483869"/>
                  </a:lnTo>
                  <a:lnTo>
                    <a:pt x="4666487" y="464057"/>
                  </a:lnTo>
                  <a:lnTo>
                    <a:pt x="4700777" y="462533"/>
                  </a:lnTo>
                  <a:lnTo>
                    <a:pt x="4738877" y="464057"/>
                  </a:lnTo>
                  <a:lnTo>
                    <a:pt x="4807457" y="483869"/>
                  </a:lnTo>
                  <a:lnTo>
                    <a:pt x="4869941" y="520445"/>
                  </a:lnTo>
                  <a:lnTo>
                    <a:pt x="4922520" y="569214"/>
                  </a:lnTo>
                  <a:lnTo>
                    <a:pt x="4956809" y="633221"/>
                  </a:lnTo>
                  <a:lnTo>
                    <a:pt x="4976621" y="702564"/>
                  </a:lnTo>
                  <a:lnTo>
                    <a:pt x="4978145" y="738377"/>
                  </a:lnTo>
                  <a:lnTo>
                    <a:pt x="4981193" y="702564"/>
                  </a:lnTo>
                  <a:lnTo>
                    <a:pt x="5001005" y="633221"/>
                  </a:lnTo>
                  <a:lnTo>
                    <a:pt x="5035295" y="569214"/>
                  </a:lnTo>
                  <a:lnTo>
                    <a:pt x="5086350" y="520445"/>
                  </a:lnTo>
                  <a:lnTo>
                    <a:pt x="5148071" y="483869"/>
                  </a:lnTo>
                  <a:lnTo>
                    <a:pt x="5218937" y="464057"/>
                  </a:lnTo>
                  <a:lnTo>
                    <a:pt x="5254751" y="462533"/>
                  </a:lnTo>
                  <a:lnTo>
                    <a:pt x="5291327" y="464057"/>
                  </a:lnTo>
                  <a:lnTo>
                    <a:pt x="5359907" y="483869"/>
                  </a:lnTo>
                  <a:lnTo>
                    <a:pt x="5422391" y="520445"/>
                  </a:lnTo>
                  <a:lnTo>
                    <a:pt x="5474207" y="569214"/>
                  </a:lnTo>
                  <a:lnTo>
                    <a:pt x="5510783" y="633221"/>
                  </a:lnTo>
                  <a:lnTo>
                    <a:pt x="5528309" y="702564"/>
                  </a:lnTo>
                  <a:lnTo>
                    <a:pt x="5529833" y="738377"/>
                  </a:lnTo>
                  <a:lnTo>
                    <a:pt x="5533643" y="702564"/>
                  </a:lnTo>
                  <a:lnTo>
                    <a:pt x="5553455" y="633221"/>
                  </a:lnTo>
                  <a:lnTo>
                    <a:pt x="5589269" y="569214"/>
                  </a:lnTo>
                  <a:lnTo>
                    <a:pt x="5638037" y="520445"/>
                  </a:lnTo>
                  <a:lnTo>
                    <a:pt x="5702045" y="483869"/>
                  </a:lnTo>
                  <a:lnTo>
                    <a:pt x="5771387" y="464057"/>
                  </a:lnTo>
                  <a:lnTo>
                    <a:pt x="5807201" y="462533"/>
                  </a:lnTo>
                  <a:lnTo>
                    <a:pt x="5844540" y="464057"/>
                  </a:lnTo>
                  <a:lnTo>
                    <a:pt x="5913881" y="483869"/>
                  </a:lnTo>
                  <a:lnTo>
                    <a:pt x="5975603" y="520445"/>
                  </a:lnTo>
                  <a:lnTo>
                    <a:pt x="6026657" y="569214"/>
                  </a:lnTo>
                  <a:lnTo>
                    <a:pt x="6062471" y="633221"/>
                  </a:lnTo>
                  <a:lnTo>
                    <a:pt x="6080759" y="702564"/>
                  </a:lnTo>
                  <a:lnTo>
                    <a:pt x="6083807" y="738377"/>
                  </a:lnTo>
                  <a:lnTo>
                    <a:pt x="7244333" y="738377"/>
                  </a:lnTo>
                </a:path>
                <a:path w="7244715" h="1477645">
                  <a:moveTo>
                    <a:pt x="2398775" y="0"/>
                  </a:moveTo>
                  <a:lnTo>
                    <a:pt x="2398775" y="1477517"/>
                  </a:lnTo>
                </a:path>
                <a:path w="7244715" h="1477645">
                  <a:moveTo>
                    <a:pt x="2398775" y="738377"/>
                  </a:moveTo>
                  <a:lnTo>
                    <a:pt x="2030729" y="738377"/>
                  </a:lnTo>
                </a:path>
              </a:pathLst>
            </a:custGeom>
            <a:ln w="55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13325" y="3644645"/>
              <a:ext cx="3188207" cy="36957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13325" y="3644645"/>
              <a:ext cx="3188335" cy="369570"/>
            </a:xfrm>
            <a:custGeom>
              <a:avLst/>
              <a:gdLst/>
              <a:ahLst/>
              <a:cxnLst/>
              <a:rect l="l" t="t" r="r" b="b"/>
              <a:pathLst>
                <a:path w="3188334" h="369570">
                  <a:moveTo>
                    <a:pt x="0" y="0"/>
                  </a:moveTo>
                  <a:lnTo>
                    <a:pt x="0" y="369570"/>
                  </a:lnTo>
                  <a:lnTo>
                    <a:pt x="3188207" y="369570"/>
                  </a:lnTo>
                  <a:lnTo>
                    <a:pt x="3188207" y="0"/>
                  </a:lnTo>
                  <a:lnTo>
                    <a:pt x="0" y="0"/>
                  </a:lnTo>
                  <a:close/>
                </a:path>
                <a:path w="3188334" h="369570">
                  <a:moveTo>
                    <a:pt x="0" y="369570"/>
                  </a:moveTo>
                  <a:lnTo>
                    <a:pt x="0" y="369570"/>
                  </a:lnTo>
                </a:path>
              </a:pathLst>
            </a:custGeom>
            <a:ln w="212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76954" marR="5080" indent="-236982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Stator Ground Faults: High </a:t>
            </a:r>
            <a:r>
              <a:rPr dirty="0"/>
              <a:t>Z </a:t>
            </a:r>
            <a:r>
              <a:rPr spc="-5" dirty="0"/>
              <a:t>Element </a:t>
            </a:r>
            <a:r>
              <a:rPr spc="-765" dirty="0"/>
              <a:t> </a:t>
            </a:r>
            <a:r>
              <a:rPr dirty="0"/>
              <a:t>Coverage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1912962" y="3203029"/>
            <a:ext cx="1299845" cy="880110"/>
            <a:chOff x="1912962" y="3203029"/>
            <a:chExt cx="1299845" cy="880110"/>
          </a:xfrm>
        </p:grpSpPr>
        <p:sp>
          <p:nvSpPr>
            <p:cNvPr id="10" name="object 10"/>
            <p:cNvSpPr/>
            <p:nvPr/>
          </p:nvSpPr>
          <p:spPr>
            <a:xfrm>
              <a:off x="1940813" y="3230880"/>
              <a:ext cx="1243965" cy="576580"/>
            </a:xfrm>
            <a:custGeom>
              <a:avLst/>
              <a:gdLst/>
              <a:ahLst/>
              <a:cxnLst/>
              <a:rect l="l" t="t" r="r" b="b"/>
              <a:pathLst>
                <a:path w="1243964" h="576579">
                  <a:moveTo>
                    <a:pt x="0" y="206501"/>
                  </a:moveTo>
                  <a:lnTo>
                    <a:pt x="9906" y="146303"/>
                  </a:lnTo>
                  <a:lnTo>
                    <a:pt x="36576" y="89915"/>
                  </a:lnTo>
                  <a:lnTo>
                    <a:pt x="78486" y="44195"/>
                  </a:lnTo>
                  <a:lnTo>
                    <a:pt x="131064" y="12953"/>
                  </a:lnTo>
                  <a:lnTo>
                    <a:pt x="192024" y="0"/>
                  </a:lnTo>
                  <a:lnTo>
                    <a:pt x="223266" y="0"/>
                  </a:lnTo>
                  <a:lnTo>
                    <a:pt x="281940" y="12953"/>
                  </a:lnTo>
                  <a:lnTo>
                    <a:pt x="336042" y="44195"/>
                  </a:lnTo>
                  <a:lnTo>
                    <a:pt x="378714" y="89915"/>
                  </a:lnTo>
                  <a:lnTo>
                    <a:pt x="404622" y="146303"/>
                  </a:lnTo>
                  <a:lnTo>
                    <a:pt x="414528" y="206501"/>
                  </a:lnTo>
                  <a:lnTo>
                    <a:pt x="416052" y="175260"/>
                  </a:lnTo>
                  <a:lnTo>
                    <a:pt x="434340" y="116585"/>
                  </a:lnTo>
                  <a:lnTo>
                    <a:pt x="470154" y="65531"/>
                  </a:lnTo>
                  <a:lnTo>
                    <a:pt x="518160" y="25907"/>
                  </a:lnTo>
                  <a:lnTo>
                    <a:pt x="575310" y="4571"/>
                  </a:lnTo>
                  <a:lnTo>
                    <a:pt x="606552" y="0"/>
                  </a:lnTo>
                  <a:lnTo>
                    <a:pt x="637794" y="0"/>
                  </a:lnTo>
                  <a:lnTo>
                    <a:pt x="697992" y="12953"/>
                  </a:lnTo>
                  <a:lnTo>
                    <a:pt x="750570" y="45719"/>
                  </a:lnTo>
                  <a:lnTo>
                    <a:pt x="793242" y="89915"/>
                  </a:lnTo>
                  <a:lnTo>
                    <a:pt x="820674" y="146303"/>
                  </a:lnTo>
                  <a:lnTo>
                    <a:pt x="829056" y="206501"/>
                  </a:lnTo>
                  <a:lnTo>
                    <a:pt x="830580" y="175260"/>
                  </a:lnTo>
                  <a:lnTo>
                    <a:pt x="850392" y="116585"/>
                  </a:lnTo>
                  <a:lnTo>
                    <a:pt x="884682" y="65531"/>
                  </a:lnTo>
                  <a:lnTo>
                    <a:pt x="932688" y="25907"/>
                  </a:lnTo>
                  <a:lnTo>
                    <a:pt x="989838" y="4571"/>
                  </a:lnTo>
                  <a:lnTo>
                    <a:pt x="1021080" y="0"/>
                  </a:lnTo>
                  <a:lnTo>
                    <a:pt x="1052322" y="0"/>
                  </a:lnTo>
                  <a:lnTo>
                    <a:pt x="1110996" y="12953"/>
                  </a:lnTo>
                  <a:lnTo>
                    <a:pt x="1165098" y="44195"/>
                  </a:lnTo>
                  <a:lnTo>
                    <a:pt x="1207770" y="89915"/>
                  </a:lnTo>
                  <a:lnTo>
                    <a:pt x="1233678" y="146303"/>
                  </a:lnTo>
                  <a:lnTo>
                    <a:pt x="1242060" y="175260"/>
                  </a:lnTo>
                  <a:lnTo>
                    <a:pt x="1243584" y="206501"/>
                  </a:lnTo>
                </a:path>
                <a:path w="1243964" h="576579">
                  <a:moveTo>
                    <a:pt x="1243584" y="206501"/>
                  </a:moveTo>
                  <a:lnTo>
                    <a:pt x="1243584" y="482345"/>
                  </a:lnTo>
                </a:path>
                <a:path w="1243964" h="576579">
                  <a:moveTo>
                    <a:pt x="0" y="206501"/>
                  </a:moveTo>
                  <a:lnTo>
                    <a:pt x="0" y="482345"/>
                  </a:lnTo>
                  <a:lnTo>
                    <a:pt x="183642" y="482345"/>
                  </a:lnTo>
                  <a:lnTo>
                    <a:pt x="183642" y="390905"/>
                  </a:lnTo>
                  <a:lnTo>
                    <a:pt x="1012698" y="390905"/>
                  </a:lnTo>
                  <a:lnTo>
                    <a:pt x="1012698" y="576071"/>
                  </a:lnTo>
                  <a:lnTo>
                    <a:pt x="183642" y="576071"/>
                  </a:lnTo>
                </a:path>
              </a:pathLst>
            </a:custGeom>
            <a:ln w="55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124455" y="3713226"/>
              <a:ext cx="0" cy="93980"/>
            </a:xfrm>
            <a:custGeom>
              <a:avLst/>
              <a:gdLst/>
              <a:ahLst/>
              <a:cxnLst/>
              <a:rect l="l" t="t" r="r" b="b"/>
              <a:pathLst>
                <a:path h="93979">
                  <a:moveTo>
                    <a:pt x="0" y="0"/>
                  </a:moveTo>
                  <a:lnTo>
                    <a:pt x="0" y="93725"/>
                  </a:lnTo>
                </a:path>
              </a:pathLst>
            </a:custGeom>
            <a:ln w="55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940813" y="3703320"/>
              <a:ext cx="1243965" cy="379730"/>
            </a:xfrm>
            <a:custGeom>
              <a:avLst/>
              <a:gdLst/>
              <a:ahLst/>
              <a:cxnLst/>
              <a:rect l="l" t="t" r="r" b="b"/>
              <a:pathLst>
                <a:path w="1243964" h="379729">
                  <a:moveTo>
                    <a:pt x="1012698" y="9905"/>
                  </a:moveTo>
                  <a:lnTo>
                    <a:pt x="1243584" y="9905"/>
                  </a:lnTo>
                </a:path>
                <a:path w="1243964" h="379729">
                  <a:moveTo>
                    <a:pt x="1243584" y="0"/>
                  </a:moveTo>
                  <a:lnTo>
                    <a:pt x="1243584" y="379475"/>
                  </a:lnTo>
                </a:path>
                <a:path w="1243964" h="379729">
                  <a:moveTo>
                    <a:pt x="0" y="0"/>
                  </a:moveTo>
                  <a:lnTo>
                    <a:pt x="0" y="379475"/>
                  </a:lnTo>
                </a:path>
              </a:pathLst>
            </a:custGeom>
            <a:ln w="55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963144" y="3170221"/>
            <a:ext cx="858519" cy="3943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400" spc="-5" dirty="0">
                <a:latin typeface="Arial MT"/>
                <a:cs typeface="Arial MT"/>
              </a:rPr>
              <a:t>59N-1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326630" y="3395205"/>
            <a:ext cx="749935" cy="557530"/>
            <a:chOff x="7326630" y="3395205"/>
            <a:chExt cx="749935" cy="557530"/>
          </a:xfrm>
        </p:grpSpPr>
        <p:sp>
          <p:nvSpPr>
            <p:cNvPr id="15" name="object 15"/>
            <p:cNvSpPr/>
            <p:nvPr/>
          </p:nvSpPr>
          <p:spPr>
            <a:xfrm>
              <a:off x="7367778" y="3409949"/>
              <a:ext cx="550545" cy="426720"/>
            </a:xfrm>
            <a:custGeom>
              <a:avLst/>
              <a:gdLst/>
              <a:ahLst/>
              <a:cxnLst/>
              <a:rect l="l" t="t" r="r" b="b"/>
              <a:pathLst>
                <a:path w="550545" h="426720">
                  <a:moveTo>
                    <a:pt x="0" y="426720"/>
                  </a:moveTo>
                  <a:lnTo>
                    <a:pt x="550163" y="0"/>
                  </a:lnTo>
                </a:path>
              </a:pathLst>
            </a:custGeom>
            <a:ln w="294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26630" y="3797045"/>
              <a:ext cx="80009" cy="8077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01533" y="3704843"/>
              <a:ext cx="364236" cy="236981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701533" y="3704843"/>
              <a:ext cx="364490" cy="237490"/>
            </a:xfrm>
            <a:custGeom>
              <a:avLst/>
              <a:gdLst/>
              <a:ahLst/>
              <a:cxnLst/>
              <a:rect l="l" t="t" r="r" b="b"/>
              <a:pathLst>
                <a:path w="364490" h="237489">
                  <a:moveTo>
                    <a:pt x="0" y="48005"/>
                  </a:moveTo>
                  <a:lnTo>
                    <a:pt x="246126" y="48005"/>
                  </a:lnTo>
                  <a:lnTo>
                    <a:pt x="246126" y="0"/>
                  </a:lnTo>
                  <a:lnTo>
                    <a:pt x="364236" y="118871"/>
                  </a:lnTo>
                  <a:lnTo>
                    <a:pt x="246126" y="236981"/>
                  </a:lnTo>
                  <a:lnTo>
                    <a:pt x="246126" y="190500"/>
                  </a:lnTo>
                  <a:lnTo>
                    <a:pt x="0" y="190500"/>
                  </a:lnTo>
                </a:path>
              </a:pathLst>
            </a:custGeom>
            <a:ln w="212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4935492" y="4149108"/>
            <a:ext cx="3150870" cy="507365"/>
            <a:chOff x="4935492" y="4149108"/>
            <a:chExt cx="3150870" cy="507365"/>
          </a:xfrm>
        </p:grpSpPr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46141" y="4159757"/>
              <a:ext cx="2765298" cy="36957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946141" y="4159757"/>
              <a:ext cx="2765425" cy="369570"/>
            </a:xfrm>
            <a:custGeom>
              <a:avLst/>
              <a:gdLst/>
              <a:ahLst/>
              <a:cxnLst/>
              <a:rect l="l" t="t" r="r" b="b"/>
              <a:pathLst>
                <a:path w="2765425" h="369570">
                  <a:moveTo>
                    <a:pt x="0" y="0"/>
                  </a:moveTo>
                  <a:lnTo>
                    <a:pt x="0" y="369570"/>
                  </a:lnTo>
                  <a:lnTo>
                    <a:pt x="2765298" y="369569"/>
                  </a:lnTo>
                  <a:lnTo>
                    <a:pt x="2765298" y="0"/>
                  </a:lnTo>
                  <a:lnTo>
                    <a:pt x="0" y="0"/>
                  </a:lnTo>
                  <a:close/>
                </a:path>
                <a:path w="2765425" h="369570">
                  <a:moveTo>
                    <a:pt x="0" y="369570"/>
                  </a:moveTo>
                  <a:lnTo>
                    <a:pt x="0" y="369570"/>
                  </a:lnTo>
                </a:path>
              </a:pathLst>
            </a:custGeom>
            <a:ln w="212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395209" y="4309110"/>
              <a:ext cx="502920" cy="332740"/>
            </a:xfrm>
            <a:custGeom>
              <a:avLst/>
              <a:gdLst/>
              <a:ahLst/>
              <a:cxnLst/>
              <a:rect l="l" t="t" r="r" b="b"/>
              <a:pathLst>
                <a:path w="502920" h="332739">
                  <a:moveTo>
                    <a:pt x="0" y="0"/>
                  </a:moveTo>
                  <a:lnTo>
                    <a:pt x="502920" y="332231"/>
                  </a:lnTo>
                </a:path>
              </a:pathLst>
            </a:custGeom>
            <a:ln w="294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54823" y="4270247"/>
              <a:ext cx="80009" cy="8000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711440" y="4227575"/>
              <a:ext cx="364235" cy="23621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711440" y="4227575"/>
              <a:ext cx="364490" cy="236220"/>
            </a:xfrm>
            <a:custGeom>
              <a:avLst/>
              <a:gdLst/>
              <a:ahLst/>
              <a:cxnLst/>
              <a:rect l="l" t="t" r="r" b="b"/>
              <a:pathLst>
                <a:path w="364490" h="236220">
                  <a:moveTo>
                    <a:pt x="0" y="47244"/>
                  </a:moveTo>
                  <a:lnTo>
                    <a:pt x="246125" y="47244"/>
                  </a:lnTo>
                  <a:lnTo>
                    <a:pt x="246125" y="0"/>
                  </a:lnTo>
                  <a:lnTo>
                    <a:pt x="364235" y="118109"/>
                  </a:lnTo>
                  <a:lnTo>
                    <a:pt x="246125" y="236219"/>
                  </a:lnTo>
                  <a:lnTo>
                    <a:pt x="246125" y="190500"/>
                  </a:lnTo>
                  <a:lnTo>
                    <a:pt x="0" y="190500"/>
                  </a:lnTo>
                </a:path>
              </a:pathLst>
            </a:custGeom>
            <a:ln w="212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819654" y="4873283"/>
            <a:ext cx="773430" cy="3943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400" dirty="0">
                <a:latin typeface="Arial MT"/>
                <a:cs typeface="Arial MT"/>
              </a:rPr>
              <a:t>27TN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598926" y="4888248"/>
            <a:ext cx="4462145" cy="595630"/>
            <a:chOff x="3598926" y="4888248"/>
            <a:chExt cx="4462145" cy="595630"/>
          </a:xfrm>
        </p:grpSpPr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97395" y="4898897"/>
              <a:ext cx="1114044" cy="36957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597395" y="4898897"/>
              <a:ext cx="1114425" cy="369570"/>
            </a:xfrm>
            <a:custGeom>
              <a:avLst/>
              <a:gdLst/>
              <a:ahLst/>
              <a:cxnLst/>
              <a:rect l="l" t="t" r="r" b="b"/>
              <a:pathLst>
                <a:path w="1114425" h="369570">
                  <a:moveTo>
                    <a:pt x="0" y="0"/>
                  </a:moveTo>
                  <a:lnTo>
                    <a:pt x="0" y="369570"/>
                  </a:lnTo>
                  <a:lnTo>
                    <a:pt x="1114044" y="369570"/>
                  </a:lnTo>
                  <a:lnTo>
                    <a:pt x="1114044" y="0"/>
                  </a:lnTo>
                  <a:lnTo>
                    <a:pt x="0" y="0"/>
                  </a:lnTo>
                  <a:close/>
                </a:path>
                <a:path w="1114425" h="369570">
                  <a:moveTo>
                    <a:pt x="0" y="369570"/>
                  </a:moveTo>
                  <a:lnTo>
                    <a:pt x="0" y="369570"/>
                  </a:lnTo>
                </a:path>
              </a:pathLst>
            </a:custGeom>
            <a:ln w="212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366253" y="5097779"/>
              <a:ext cx="680085" cy="134620"/>
            </a:xfrm>
            <a:custGeom>
              <a:avLst/>
              <a:gdLst/>
              <a:ahLst/>
              <a:cxnLst/>
              <a:rect l="l" t="t" r="r" b="b"/>
              <a:pathLst>
                <a:path w="680084" h="134620">
                  <a:moveTo>
                    <a:pt x="0" y="0"/>
                  </a:moveTo>
                  <a:lnTo>
                    <a:pt x="679704" y="134112"/>
                  </a:lnTo>
                </a:path>
              </a:pathLst>
            </a:custGeom>
            <a:ln w="294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325105" y="5058155"/>
              <a:ext cx="80010" cy="8077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95521" y="4898897"/>
              <a:ext cx="1327404" cy="369570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795521" y="4898897"/>
              <a:ext cx="1327785" cy="369570"/>
            </a:xfrm>
            <a:custGeom>
              <a:avLst/>
              <a:gdLst/>
              <a:ahLst/>
              <a:cxnLst/>
              <a:rect l="l" t="t" r="r" b="b"/>
              <a:pathLst>
                <a:path w="1327785" h="369570">
                  <a:moveTo>
                    <a:pt x="0" y="0"/>
                  </a:moveTo>
                  <a:lnTo>
                    <a:pt x="0" y="369570"/>
                  </a:lnTo>
                  <a:lnTo>
                    <a:pt x="1327404" y="369570"/>
                  </a:lnTo>
                  <a:lnTo>
                    <a:pt x="1327404" y="0"/>
                  </a:lnTo>
                  <a:lnTo>
                    <a:pt x="0" y="0"/>
                  </a:lnTo>
                  <a:close/>
                </a:path>
                <a:path w="1327785" h="369570">
                  <a:moveTo>
                    <a:pt x="0" y="369570"/>
                  </a:moveTo>
                  <a:lnTo>
                    <a:pt x="0" y="369570"/>
                  </a:lnTo>
                </a:path>
              </a:pathLst>
            </a:custGeom>
            <a:ln w="212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749545" y="5146547"/>
              <a:ext cx="2913380" cy="322580"/>
            </a:xfrm>
            <a:custGeom>
              <a:avLst/>
              <a:gdLst/>
              <a:ahLst/>
              <a:cxnLst/>
              <a:rect l="l" t="t" r="r" b="b"/>
              <a:pathLst>
                <a:path w="2913379" h="322579">
                  <a:moveTo>
                    <a:pt x="0" y="0"/>
                  </a:moveTo>
                  <a:lnTo>
                    <a:pt x="2913126" y="322326"/>
                  </a:lnTo>
                </a:path>
              </a:pathLst>
            </a:custGeom>
            <a:ln w="294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09921" y="5107685"/>
              <a:ext cx="80010" cy="80009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3598926" y="5097779"/>
              <a:ext cx="589915" cy="0"/>
            </a:xfrm>
            <a:custGeom>
              <a:avLst/>
              <a:gdLst/>
              <a:ahLst/>
              <a:cxnLst/>
              <a:rect l="l" t="t" r="r" b="b"/>
              <a:pathLst>
                <a:path w="589914">
                  <a:moveTo>
                    <a:pt x="589788" y="0"/>
                  </a:moveTo>
                  <a:lnTo>
                    <a:pt x="0" y="0"/>
                  </a:lnTo>
                </a:path>
              </a:pathLst>
            </a:custGeom>
            <a:ln w="294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49851" y="5058155"/>
              <a:ext cx="80010" cy="80771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7662671" y="5231891"/>
              <a:ext cx="375285" cy="237490"/>
            </a:xfrm>
            <a:custGeom>
              <a:avLst/>
              <a:gdLst/>
              <a:ahLst/>
              <a:cxnLst/>
              <a:rect l="l" t="t" r="r" b="b"/>
              <a:pathLst>
                <a:path w="375284" h="237489">
                  <a:moveTo>
                    <a:pt x="374904" y="0"/>
                  </a:moveTo>
                  <a:lnTo>
                    <a:pt x="0" y="236982"/>
                  </a:lnTo>
                </a:path>
              </a:pathLst>
            </a:custGeom>
            <a:ln w="294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7936491" y="4279332"/>
            <a:ext cx="859155" cy="1132205"/>
          </a:xfrm>
          <a:prstGeom prst="rect">
            <a:avLst/>
          </a:prstGeom>
        </p:spPr>
        <p:txBody>
          <a:bodyPr vert="horz" wrap="square" lIns="0" tIns="1993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70"/>
              </a:spcBef>
            </a:pPr>
            <a:r>
              <a:rPr sz="2400" dirty="0">
                <a:latin typeface="Arial MT"/>
                <a:cs typeface="Arial MT"/>
              </a:rPr>
              <a:t>59N-2</a:t>
            </a:r>
            <a:endParaRPr sz="2400">
              <a:latin typeface="Arial MT"/>
              <a:cs typeface="Arial MT"/>
            </a:endParaRPr>
          </a:p>
          <a:p>
            <a:pPr marL="148590">
              <a:lnSpc>
                <a:spcPct val="100000"/>
              </a:lnSpc>
              <a:spcBef>
                <a:spcPts val="1475"/>
              </a:spcBef>
            </a:pPr>
            <a:r>
              <a:rPr sz="2400" spc="5" dirty="0">
                <a:latin typeface="Arial MT"/>
                <a:cs typeface="Arial MT"/>
              </a:rPr>
              <a:t>59D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594599" y="6573859"/>
            <a:ext cx="379730" cy="3213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900" spc="15" dirty="0">
                <a:latin typeface="Arial MT"/>
                <a:cs typeface="Arial MT"/>
              </a:rPr>
              <a:t>0%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385848" y="6573859"/>
            <a:ext cx="652780" cy="3213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900" spc="10" dirty="0">
                <a:latin typeface="Arial MT"/>
                <a:cs typeface="Arial MT"/>
              </a:rPr>
              <a:t>100</a:t>
            </a:r>
            <a:r>
              <a:rPr sz="1900" spc="30" dirty="0">
                <a:latin typeface="Arial MT"/>
                <a:cs typeface="Arial MT"/>
              </a:rPr>
              <a:t>%</a:t>
            </a:r>
            <a:endParaRPr sz="19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4075" y="926083"/>
            <a:ext cx="8503920" cy="88392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2900" y="828798"/>
            <a:ext cx="10509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64S-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40230" y="879094"/>
            <a:ext cx="698627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86230" algn="l"/>
                <a:tab pos="2292985" algn="l"/>
                <a:tab pos="4117975" algn="l"/>
                <a:tab pos="5238750" algn="l"/>
              </a:tabLst>
            </a:pPr>
            <a:r>
              <a:rPr sz="2800" b="1" spc="-5" dirty="0">
                <a:solidFill>
                  <a:srgbClr val="CC3300"/>
                </a:solidFill>
                <a:latin typeface="Comic Sans MS"/>
                <a:cs typeface="Comic Sans MS"/>
              </a:rPr>
              <a:t>FALL</a:t>
            </a:r>
            <a:r>
              <a:rPr sz="2800" b="1" dirty="0">
                <a:solidFill>
                  <a:srgbClr val="CC3300"/>
                </a:solidFill>
                <a:latin typeface="Comic Sans MS"/>
                <a:cs typeface="Comic Sans MS"/>
              </a:rPr>
              <a:t>A	A	</a:t>
            </a:r>
            <a:r>
              <a:rPr sz="2800" b="1" spc="-5" dirty="0">
                <a:solidFill>
                  <a:srgbClr val="CC3300"/>
                </a:solidFill>
                <a:latin typeface="Comic Sans MS"/>
                <a:cs typeface="Comic Sans MS"/>
              </a:rPr>
              <a:t>TIERR</a:t>
            </a:r>
            <a:r>
              <a:rPr sz="2800" b="1" dirty="0">
                <a:solidFill>
                  <a:srgbClr val="CC3300"/>
                </a:solidFill>
                <a:latin typeface="Comic Sans MS"/>
                <a:cs typeface="Comic Sans MS"/>
              </a:rPr>
              <a:t>A	</a:t>
            </a:r>
            <a:r>
              <a:rPr sz="2800" b="1" spc="-5" dirty="0">
                <a:solidFill>
                  <a:srgbClr val="CC3300"/>
                </a:solidFill>
                <a:latin typeface="Comic Sans MS"/>
                <a:cs typeface="Comic Sans MS"/>
              </a:rPr>
              <a:t>DE</a:t>
            </a:r>
            <a:r>
              <a:rPr sz="2800" b="1" dirty="0">
                <a:solidFill>
                  <a:srgbClr val="CC3300"/>
                </a:solidFill>
                <a:latin typeface="Comic Sans MS"/>
                <a:cs typeface="Comic Sans MS"/>
              </a:rPr>
              <a:t>L	E</a:t>
            </a:r>
            <a:r>
              <a:rPr sz="2800" b="1" spc="-5" dirty="0">
                <a:solidFill>
                  <a:srgbClr val="CC3300"/>
                </a:solidFill>
                <a:latin typeface="Comic Sans MS"/>
                <a:cs typeface="Comic Sans MS"/>
              </a:rPr>
              <a:t>STATOR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2792" y="1318573"/>
            <a:ext cx="8486140" cy="4107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CC3300"/>
                </a:solidFill>
                <a:latin typeface="Comic Sans MS"/>
                <a:cs typeface="Comic Sans MS"/>
              </a:rPr>
              <a:t>(INYECCION</a:t>
            </a:r>
            <a:r>
              <a:rPr sz="2800" b="1" spc="-5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2800" b="1" dirty="0">
                <a:solidFill>
                  <a:srgbClr val="CC3300"/>
                </a:solidFill>
                <a:latin typeface="Comic Sans MS"/>
                <a:cs typeface="Comic Sans MS"/>
              </a:rPr>
              <a:t>DE</a:t>
            </a:r>
            <a:r>
              <a:rPr sz="2800" b="1" spc="-1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2800" b="1" spc="-5" dirty="0">
                <a:solidFill>
                  <a:srgbClr val="CC3300"/>
                </a:solidFill>
                <a:latin typeface="Comic Sans MS"/>
                <a:cs typeface="Comic Sans MS"/>
              </a:rPr>
              <a:t>SEÑAL</a:t>
            </a:r>
            <a:r>
              <a:rPr sz="2800" b="1" spc="-3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2800" b="1" spc="-5" dirty="0">
                <a:solidFill>
                  <a:srgbClr val="CC3300"/>
                </a:solidFill>
                <a:latin typeface="Comic Sans MS"/>
                <a:cs typeface="Comic Sans MS"/>
              </a:rPr>
              <a:t>BAJA</a:t>
            </a:r>
            <a:r>
              <a:rPr sz="2800" b="1" spc="-2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2800" b="1" dirty="0">
                <a:solidFill>
                  <a:srgbClr val="CC3300"/>
                </a:solidFill>
                <a:latin typeface="Comic Sans MS"/>
                <a:cs typeface="Comic Sans MS"/>
              </a:rPr>
              <a:t>FREC.)</a:t>
            </a:r>
            <a:endParaRPr sz="28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955"/>
              </a:spcBef>
            </a:pPr>
            <a:r>
              <a:rPr sz="2600" spc="-5" dirty="0">
                <a:latin typeface="Comic Sans MS"/>
                <a:cs typeface="Comic Sans MS"/>
              </a:rPr>
              <a:t>Un metodo para proporcionar una proteccion </a:t>
            </a:r>
            <a:r>
              <a:rPr sz="2600" spc="-10" dirty="0">
                <a:latin typeface="Comic Sans MS"/>
                <a:cs typeface="Comic Sans MS"/>
              </a:rPr>
              <a:t>del </a:t>
            </a:r>
            <a:r>
              <a:rPr sz="2600" spc="-5" dirty="0">
                <a:latin typeface="Comic Sans MS"/>
                <a:cs typeface="Comic Sans MS"/>
              </a:rPr>
              <a:t>100%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devanado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estator,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logra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atravez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inyeccion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señal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baja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(20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Hz),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atravez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secundario del transformador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neutro.</a:t>
            </a:r>
            <a:endParaRPr sz="2600">
              <a:latin typeface="Comic Sans MS"/>
              <a:cs typeface="Comic Sans MS"/>
            </a:endParaRPr>
          </a:p>
          <a:p>
            <a:pPr marL="12700" marR="5715" algn="just">
              <a:lnSpc>
                <a:spcPct val="100000"/>
              </a:lnSpc>
              <a:spcBef>
                <a:spcPts val="1864"/>
              </a:spcBef>
            </a:pPr>
            <a:r>
              <a:rPr sz="2600" spc="-5" dirty="0">
                <a:latin typeface="Comic Sans MS"/>
                <a:cs typeface="Comic Sans MS"/>
              </a:rPr>
              <a:t>Este metodo proporciona proteccion para el generador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cuando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linea,</a:t>
            </a:r>
            <a:r>
              <a:rPr sz="2600" dirty="0">
                <a:latin typeface="Comic Sans MS"/>
                <a:cs typeface="Comic Sans MS"/>
              </a:rPr>
              <a:t> y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cuando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fuera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linea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(mientras que el generador de señal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el relevador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proteccion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energizados).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564880" cy="4859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voltaje</a:t>
            </a:r>
            <a:r>
              <a:rPr sz="2600" dirty="0">
                <a:latin typeface="Comic Sans MS"/>
                <a:cs typeface="Comic Sans MS"/>
              </a:rPr>
              <a:t> de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20Hz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inyecta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secundario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 </a:t>
            </a:r>
            <a:r>
              <a:rPr sz="2600" spc="-5" dirty="0">
                <a:latin typeface="Comic Sans MS"/>
                <a:cs typeface="Comic Sans MS"/>
              </a:rPr>
              <a:t> transformador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neutro,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traves de un filtro pasa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banda, el cual solo deja pasar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señal de 20 Hz,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rechaza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todas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demas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señales.</a:t>
            </a:r>
            <a:endParaRPr sz="2600">
              <a:latin typeface="Comic Sans MS"/>
              <a:cs typeface="Comic Sans MS"/>
            </a:endParaRPr>
          </a:p>
          <a:p>
            <a:pPr marL="12700" marR="8382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Ademas de la inyeccionde voltaje, se utiliza un CT para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medir la corriente producida por la baja frecuencia (20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Hz).</a:t>
            </a:r>
            <a:endParaRPr sz="2600">
              <a:latin typeface="Comic Sans MS"/>
              <a:cs typeface="Comic Sans MS"/>
            </a:endParaRPr>
          </a:p>
          <a:p>
            <a:pPr marL="12700" marR="8255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Cuando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normalmente,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sólo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pequeña cantidad de corriente de 20 Hz fluira por 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estator, como resultado de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capacitacia del estator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00" y="1149420"/>
            <a:ext cx="8482965" cy="818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La</a:t>
            </a:r>
            <a:r>
              <a:rPr sz="2600" b="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corriente</a:t>
            </a:r>
            <a:r>
              <a:rPr sz="2600" b="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sz="2600" b="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20</a:t>
            </a:r>
            <a:r>
              <a:rPr sz="2600" b="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Hz</a:t>
            </a:r>
            <a:r>
              <a:rPr sz="2600" b="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que</a:t>
            </a:r>
            <a:r>
              <a:rPr sz="2600" b="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fluye</a:t>
            </a:r>
            <a:r>
              <a:rPr sz="2600" b="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atravez</a:t>
            </a:r>
            <a:r>
              <a:rPr sz="2600" b="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del</a:t>
            </a:r>
            <a:r>
              <a:rPr sz="2600" b="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estator</a:t>
            </a:r>
            <a:r>
              <a:rPr sz="2600" b="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en </a:t>
            </a:r>
            <a:r>
              <a:rPr sz="2600" b="0" spc="-7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condiciones</a:t>
            </a:r>
            <a:r>
              <a:rPr sz="2600" b="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normales es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: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43577" y="3132582"/>
            <a:ext cx="1738630" cy="0"/>
          </a:xfrm>
          <a:custGeom>
            <a:avLst/>
            <a:gdLst/>
            <a:ahLst/>
            <a:cxnLst/>
            <a:rect l="l" t="t" r="r" b="b"/>
            <a:pathLst>
              <a:path w="1738629">
                <a:moveTo>
                  <a:pt x="0" y="0"/>
                </a:moveTo>
                <a:lnTo>
                  <a:pt x="173812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706123" y="3247972"/>
            <a:ext cx="77152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4950" b="1" spc="-67" baseline="15993" dirty="0">
                <a:latin typeface="Comic Sans MS"/>
                <a:cs typeface="Comic Sans MS"/>
              </a:rPr>
              <a:t>X</a:t>
            </a:r>
            <a:r>
              <a:rPr sz="2450" b="1" spc="-45" dirty="0">
                <a:latin typeface="Comic Sans MS"/>
                <a:cs typeface="Comic Sans MS"/>
              </a:rPr>
              <a:t>CS</a:t>
            </a:r>
            <a:endParaRPr sz="245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29128" y="3034686"/>
            <a:ext cx="474345" cy="4019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b="1" spc="20" dirty="0">
                <a:latin typeface="Comic Sans MS"/>
                <a:cs typeface="Comic Sans MS"/>
              </a:rPr>
              <a:t>NF</a:t>
            </a:r>
            <a:endParaRPr sz="245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85616" y="2523307"/>
            <a:ext cx="218694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465455" algn="l"/>
                <a:tab pos="1257935" algn="l"/>
              </a:tabLst>
            </a:pPr>
            <a:r>
              <a:rPr sz="4950" baseline="-37878" dirty="0">
                <a:latin typeface="Symbol"/>
                <a:cs typeface="Symbol"/>
              </a:rPr>
              <a:t></a:t>
            </a:r>
            <a:r>
              <a:rPr sz="4950" baseline="-37878" dirty="0">
                <a:latin typeface="Times New Roman"/>
                <a:cs typeface="Times New Roman"/>
              </a:rPr>
              <a:t>	</a:t>
            </a:r>
            <a:r>
              <a:rPr sz="3300" b="1" spc="-665" dirty="0">
                <a:latin typeface="Comic Sans MS"/>
                <a:cs typeface="Comic Sans MS"/>
              </a:rPr>
              <a:t>V</a:t>
            </a:r>
            <a:r>
              <a:rPr sz="3675" baseline="-21541" dirty="0">
                <a:latin typeface="Comic Sans MS"/>
                <a:cs typeface="Comic Sans MS"/>
              </a:rPr>
              <a:t>2</a:t>
            </a:r>
            <a:r>
              <a:rPr sz="3675" spc="15" baseline="-21541" dirty="0">
                <a:latin typeface="Comic Sans MS"/>
                <a:cs typeface="Comic Sans MS"/>
              </a:rPr>
              <a:t>0</a:t>
            </a:r>
            <a:r>
              <a:rPr sz="3675" baseline="-21541" dirty="0">
                <a:latin typeface="Comic Sans MS"/>
                <a:cs typeface="Comic Sans MS"/>
              </a:rPr>
              <a:t>	</a:t>
            </a:r>
            <a:r>
              <a:rPr sz="3300" b="1" dirty="0">
                <a:latin typeface="Comic Sans MS"/>
                <a:cs typeface="Comic Sans MS"/>
              </a:rPr>
              <a:t>*</a:t>
            </a:r>
            <a:r>
              <a:rPr sz="3300" b="1" spc="-434" dirty="0">
                <a:latin typeface="Comic Sans MS"/>
                <a:cs typeface="Comic Sans MS"/>
              </a:rPr>
              <a:t> </a:t>
            </a:r>
            <a:r>
              <a:rPr sz="3300" b="1" spc="65" dirty="0">
                <a:latin typeface="Comic Sans MS"/>
                <a:cs typeface="Comic Sans MS"/>
              </a:rPr>
              <a:t>N</a:t>
            </a:r>
            <a:r>
              <a:rPr sz="3675" spc="15" baseline="34013" dirty="0">
                <a:latin typeface="Comic Sans MS"/>
                <a:cs typeface="Comic Sans MS"/>
              </a:rPr>
              <a:t>2</a:t>
            </a:r>
            <a:endParaRPr sz="3675" baseline="34013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18336" y="2806574"/>
            <a:ext cx="25463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dirty="0">
                <a:latin typeface="Comic Sans MS"/>
                <a:cs typeface="Comic Sans MS"/>
              </a:rPr>
              <a:t>I</a:t>
            </a:r>
            <a:endParaRPr sz="33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00" y="1149420"/>
            <a:ext cx="8564245" cy="818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La</a:t>
            </a:r>
            <a:r>
              <a:rPr sz="2600" b="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corriente</a:t>
            </a:r>
            <a:r>
              <a:rPr sz="2600" b="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sz="2600" b="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20</a:t>
            </a:r>
            <a:r>
              <a:rPr sz="2600" b="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Hz</a:t>
            </a:r>
            <a:r>
              <a:rPr sz="2600" b="0" spc="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que</a:t>
            </a:r>
            <a:r>
              <a:rPr sz="2600" b="0" spc="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fluye</a:t>
            </a:r>
            <a:r>
              <a:rPr sz="2600" b="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a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traves</a:t>
            </a:r>
            <a:r>
              <a:rPr sz="2600" b="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del</a:t>
            </a:r>
            <a:r>
              <a:rPr sz="2600" b="0" spc="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estator</a:t>
            </a:r>
            <a:r>
              <a:rPr sz="2600" b="0" spc="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en </a:t>
            </a:r>
            <a:r>
              <a:rPr sz="2600" b="0" spc="-76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condiciones</a:t>
            </a:r>
            <a:r>
              <a:rPr sz="2600" b="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normales es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: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43577" y="3132582"/>
            <a:ext cx="1738630" cy="0"/>
          </a:xfrm>
          <a:custGeom>
            <a:avLst/>
            <a:gdLst/>
            <a:ahLst/>
            <a:cxnLst/>
            <a:rect l="l" t="t" r="r" b="b"/>
            <a:pathLst>
              <a:path w="1738629">
                <a:moveTo>
                  <a:pt x="0" y="0"/>
                </a:moveTo>
                <a:lnTo>
                  <a:pt x="173812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129128" y="3034686"/>
            <a:ext cx="474345" cy="4019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b="1" spc="20" dirty="0">
                <a:latin typeface="Comic Sans MS"/>
                <a:cs typeface="Comic Sans MS"/>
              </a:rPr>
              <a:t>NF</a:t>
            </a:r>
            <a:endParaRPr sz="245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06123" y="3247972"/>
            <a:ext cx="77152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4950" b="1" spc="-67" baseline="15993" dirty="0">
                <a:latin typeface="Comic Sans MS"/>
                <a:cs typeface="Comic Sans MS"/>
              </a:rPr>
              <a:t>X</a:t>
            </a:r>
            <a:r>
              <a:rPr sz="2450" b="1" spc="-45" dirty="0">
                <a:latin typeface="Comic Sans MS"/>
                <a:cs typeface="Comic Sans MS"/>
              </a:rPr>
              <a:t>CS</a:t>
            </a:r>
            <a:endParaRPr sz="245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18336" y="2806574"/>
            <a:ext cx="25463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dirty="0">
                <a:latin typeface="Comic Sans MS"/>
                <a:cs typeface="Comic Sans MS"/>
              </a:rPr>
              <a:t>I</a:t>
            </a:r>
            <a:endParaRPr sz="3300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85616" y="2523307"/>
            <a:ext cx="218694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465455" algn="l"/>
                <a:tab pos="1257935" algn="l"/>
              </a:tabLst>
            </a:pPr>
            <a:r>
              <a:rPr sz="4950" baseline="-37878" dirty="0">
                <a:latin typeface="Symbol"/>
                <a:cs typeface="Symbol"/>
              </a:rPr>
              <a:t></a:t>
            </a:r>
            <a:r>
              <a:rPr sz="4950" baseline="-37878" dirty="0">
                <a:latin typeface="Times New Roman"/>
                <a:cs typeface="Times New Roman"/>
              </a:rPr>
              <a:t>	</a:t>
            </a:r>
            <a:r>
              <a:rPr sz="3300" b="1" spc="-665" dirty="0">
                <a:latin typeface="Comic Sans MS"/>
                <a:cs typeface="Comic Sans MS"/>
              </a:rPr>
              <a:t>V</a:t>
            </a:r>
            <a:r>
              <a:rPr sz="3675" baseline="-21541" dirty="0">
                <a:latin typeface="Comic Sans MS"/>
                <a:cs typeface="Comic Sans MS"/>
              </a:rPr>
              <a:t>2</a:t>
            </a:r>
            <a:r>
              <a:rPr sz="3675" spc="15" baseline="-21541" dirty="0">
                <a:latin typeface="Comic Sans MS"/>
                <a:cs typeface="Comic Sans MS"/>
              </a:rPr>
              <a:t>0</a:t>
            </a:r>
            <a:r>
              <a:rPr sz="3675" baseline="-21541" dirty="0">
                <a:latin typeface="Comic Sans MS"/>
                <a:cs typeface="Comic Sans MS"/>
              </a:rPr>
              <a:t>	</a:t>
            </a:r>
            <a:r>
              <a:rPr sz="3300" b="1" dirty="0">
                <a:latin typeface="Comic Sans MS"/>
                <a:cs typeface="Comic Sans MS"/>
              </a:rPr>
              <a:t>*</a:t>
            </a:r>
            <a:r>
              <a:rPr sz="3300" b="1" spc="-434" dirty="0">
                <a:latin typeface="Comic Sans MS"/>
                <a:cs typeface="Comic Sans MS"/>
              </a:rPr>
              <a:t> </a:t>
            </a:r>
            <a:r>
              <a:rPr sz="3300" b="1" spc="65" dirty="0">
                <a:latin typeface="Comic Sans MS"/>
                <a:cs typeface="Comic Sans MS"/>
              </a:rPr>
              <a:t>N</a:t>
            </a:r>
            <a:r>
              <a:rPr sz="3675" spc="15" baseline="34013" dirty="0">
                <a:latin typeface="Comic Sans MS"/>
                <a:cs typeface="Comic Sans MS"/>
              </a:rPr>
              <a:t>2</a:t>
            </a:r>
            <a:endParaRPr sz="3675" baseline="34013">
              <a:latin typeface="Comic Sans MS"/>
              <a:cs typeface="Comic Sans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433066" y="2741320"/>
            <a:ext cx="1239520" cy="1658620"/>
            <a:chOff x="2433066" y="2741320"/>
            <a:chExt cx="1239520" cy="1658620"/>
          </a:xfrm>
        </p:grpSpPr>
        <p:sp>
          <p:nvSpPr>
            <p:cNvPr id="10" name="object 10"/>
            <p:cNvSpPr/>
            <p:nvPr/>
          </p:nvSpPr>
          <p:spPr>
            <a:xfrm>
              <a:off x="2498597" y="3388614"/>
              <a:ext cx="478155" cy="890905"/>
            </a:xfrm>
            <a:custGeom>
              <a:avLst/>
              <a:gdLst/>
              <a:ahLst/>
              <a:cxnLst/>
              <a:rect l="l" t="t" r="r" b="b"/>
              <a:pathLst>
                <a:path w="478155" h="890904">
                  <a:moveTo>
                    <a:pt x="477774" y="0"/>
                  </a:moveTo>
                  <a:lnTo>
                    <a:pt x="0" y="890778"/>
                  </a:lnTo>
                </a:path>
              </a:pathLst>
            </a:custGeom>
            <a:ln w="250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433066" y="4226813"/>
              <a:ext cx="143510" cy="173355"/>
            </a:xfrm>
            <a:custGeom>
              <a:avLst/>
              <a:gdLst/>
              <a:ahLst/>
              <a:cxnLst/>
              <a:rect l="l" t="t" r="r" b="b"/>
              <a:pathLst>
                <a:path w="143510" h="173354">
                  <a:moveTo>
                    <a:pt x="143256" y="73151"/>
                  </a:moveTo>
                  <a:lnTo>
                    <a:pt x="4572" y="0"/>
                  </a:lnTo>
                  <a:lnTo>
                    <a:pt x="0" y="172973"/>
                  </a:lnTo>
                  <a:lnTo>
                    <a:pt x="143256" y="7315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857500" y="2753867"/>
              <a:ext cx="802640" cy="753110"/>
            </a:xfrm>
            <a:custGeom>
              <a:avLst/>
              <a:gdLst/>
              <a:ahLst/>
              <a:cxnLst/>
              <a:rect l="l" t="t" r="r" b="b"/>
              <a:pathLst>
                <a:path w="802639" h="753110">
                  <a:moveTo>
                    <a:pt x="0" y="376427"/>
                  </a:moveTo>
                  <a:lnTo>
                    <a:pt x="5333" y="316229"/>
                  </a:lnTo>
                  <a:lnTo>
                    <a:pt x="20573" y="258317"/>
                  </a:lnTo>
                  <a:lnTo>
                    <a:pt x="43433" y="205739"/>
                  </a:lnTo>
                  <a:lnTo>
                    <a:pt x="76199" y="153161"/>
                  </a:lnTo>
                  <a:lnTo>
                    <a:pt x="115823" y="110489"/>
                  </a:lnTo>
                  <a:lnTo>
                    <a:pt x="163829" y="70103"/>
                  </a:lnTo>
                  <a:lnTo>
                    <a:pt x="219456" y="40385"/>
                  </a:lnTo>
                  <a:lnTo>
                    <a:pt x="277368" y="17526"/>
                  </a:lnTo>
                  <a:lnTo>
                    <a:pt x="337565" y="2285"/>
                  </a:lnTo>
                  <a:lnTo>
                    <a:pt x="400049" y="0"/>
                  </a:lnTo>
                  <a:lnTo>
                    <a:pt x="463295" y="2285"/>
                  </a:lnTo>
                  <a:lnTo>
                    <a:pt x="523494" y="17526"/>
                  </a:lnTo>
                  <a:lnTo>
                    <a:pt x="581406" y="40385"/>
                  </a:lnTo>
                  <a:lnTo>
                    <a:pt x="636270" y="70103"/>
                  </a:lnTo>
                  <a:lnTo>
                    <a:pt x="684276" y="110489"/>
                  </a:lnTo>
                  <a:lnTo>
                    <a:pt x="724662" y="153161"/>
                  </a:lnTo>
                  <a:lnTo>
                    <a:pt x="757428" y="205739"/>
                  </a:lnTo>
                  <a:lnTo>
                    <a:pt x="782574" y="258317"/>
                  </a:lnTo>
                  <a:lnTo>
                    <a:pt x="797814" y="316229"/>
                  </a:lnTo>
                  <a:lnTo>
                    <a:pt x="802386" y="376427"/>
                  </a:lnTo>
                  <a:lnTo>
                    <a:pt x="797814" y="434339"/>
                  </a:lnTo>
                  <a:lnTo>
                    <a:pt x="782574" y="492251"/>
                  </a:lnTo>
                  <a:lnTo>
                    <a:pt x="757428" y="547115"/>
                  </a:lnTo>
                  <a:lnTo>
                    <a:pt x="724662" y="597407"/>
                  </a:lnTo>
                  <a:lnTo>
                    <a:pt x="684276" y="642365"/>
                  </a:lnTo>
                  <a:lnTo>
                    <a:pt x="636270" y="680465"/>
                  </a:lnTo>
                  <a:lnTo>
                    <a:pt x="581406" y="710183"/>
                  </a:lnTo>
                  <a:lnTo>
                    <a:pt x="523494" y="733043"/>
                  </a:lnTo>
                  <a:lnTo>
                    <a:pt x="463295" y="747521"/>
                  </a:lnTo>
                  <a:lnTo>
                    <a:pt x="400050" y="752855"/>
                  </a:lnTo>
                  <a:lnTo>
                    <a:pt x="337566" y="747521"/>
                  </a:lnTo>
                  <a:lnTo>
                    <a:pt x="277368" y="733043"/>
                  </a:lnTo>
                  <a:lnTo>
                    <a:pt x="219456" y="710183"/>
                  </a:lnTo>
                  <a:lnTo>
                    <a:pt x="163829" y="680465"/>
                  </a:lnTo>
                  <a:lnTo>
                    <a:pt x="115824" y="642365"/>
                  </a:lnTo>
                  <a:lnTo>
                    <a:pt x="76200" y="597407"/>
                  </a:lnTo>
                  <a:lnTo>
                    <a:pt x="43434" y="547115"/>
                  </a:lnTo>
                  <a:lnTo>
                    <a:pt x="20574" y="492251"/>
                  </a:lnTo>
                  <a:lnTo>
                    <a:pt x="5334" y="434339"/>
                  </a:lnTo>
                  <a:lnTo>
                    <a:pt x="0" y="376427"/>
                  </a:lnTo>
                </a:path>
              </a:pathLst>
            </a:custGeom>
            <a:ln w="250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4037076" y="2387599"/>
            <a:ext cx="2887980" cy="2449830"/>
            <a:chOff x="4037076" y="2387599"/>
            <a:chExt cx="2887980" cy="2449830"/>
          </a:xfrm>
        </p:grpSpPr>
        <p:sp>
          <p:nvSpPr>
            <p:cNvPr id="14" name="object 14"/>
            <p:cNvSpPr/>
            <p:nvPr/>
          </p:nvSpPr>
          <p:spPr>
            <a:xfrm>
              <a:off x="4178045" y="2470403"/>
              <a:ext cx="754380" cy="753110"/>
            </a:xfrm>
            <a:custGeom>
              <a:avLst/>
              <a:gdLst/>
              <a:ahLst/>
              <a:cxnLst/>
              <a:rect l="l" t="t" r="r" b="b"/>
              <a:pathLst>
                <a:path w="754379" h="753110">
                  <a:moveTo>
                    <a:pt x="0" y="376427"/>
                  </a:moveTo>
                  <a:lnTo>
                    <a:pt x="5333" y="318515"/>
                  </a:lnTo>
                  <a:lnTo>
                    <a:pt x="17525" y="261365"/>
                  </a:lnTo>
                  <a:lnTo>
                    <a:pt x="40385" y="205739"/>
                  </a:lnTo>
                  <a:lnTo>
                    <a:pt x="70865" y="155448"/>
                  </a:lnTo>
                  <a:lnTo>
                    <a:pt x="110489" y="110489"/>
                  </a:lnTo>
                  <a:lnTo>
                    <a:pt x="156210" y="73151"/>
                  </a:lnTo>
                  <a:lnTo>
                    <a:pt x="206501" y="40385"/>
                  </a:lnTo>
                  <a:lnTo>
                    <a:pt x="259079" y="17526"/>
                  </a:lnTo>
                  <a:lnTo>
                    <a:pt x="316992" y="5333"/>
                  </a:lnTo>
                  <a:lnTo>
                    <a:pt x="377189" y="0"/>
                  </a:lnTo>
                  <a:lnTo>
                    <a:pt x="435101" y="5333"/>
                  </a:lnTo>
                  <a:lnTo>
                    <a:pt x="493014" y="17526"/>
                  </a:lnTo>
                  <a:lnTo>
                    <a:pt x="548640" y="40385"/>
                  </a:lnTo>
                  <a:lnTo>
                    <a:pt x="598932" y="73151"/>
                  </a:lnTo>
                  <a:lnTo>
                    <a:pt x="643890" y="110489"/>
                  </a:lnTo>
                  <a:lnTo>
                    <a:pt x="681990" y="155448"/>
                  </a:lnTo>
                  <a:lnTo>
                    <a:pt x="711707" y="205739"/>
                  </a:lnTo>
                  <a:lnTo>
                    <a:pt x="734568" y="261365"/>
                  </a:lnTo>
                  <a:lnTo>
                    <a:pt x="749807" y="318515"/>
                  </a:lnTo>
                  <a:lnTo>
                    <a:pt x="754380" y="376427"/>
                  </a:lnTo>
                  <a:lnTo>
                    <a:pt x="749807" y="436626"/>
                  </a:lnTo>
                  <a:lnTo>
                    <a:pt x="734568" y="492251"/>
                  </a:lnTo>
                  <a:lnTo>
                    <a:pt x="711707" y="547115"/>
                  </a:lnTo>
                  <a:lnTo>
                    <a:pt x="681990" y="597407"/>
                  </a:lnTo>
                  <a:lnTo>
                    <a:pt x="643890" y="642365"/>
                  </a:lnTo>
                  <a:lnTo>
                    <a:pt x="598932" y="679703"/>
                  </a:lnTo>
                  <a:lnTo>
                    <a:pt x="548640" y="712470"/>
                  </a:lnTo>
                  <a:lnTo>
                    <a:pt x="493014" y="735329"/>
                  </a:lnTo>
                  <a:lnTo>
                    <a:pt x="435101" y="747521"/>
                  </a:lnTo>
                  <a:lnTo>
                    <a:pt x="377190" y="752855"/>
                  </a:lnTo>
                  <a:lnTo>
                    <a:pt x="316992" y="747521"/>
                  </a:lnTo>
                  <a:lnTo>
                    <a:pt x="259079" y="735329"/>
                  </a:lnTo>
                  <a:lnTo>
                    <a:pt x="206501" y="712470"/>
                  </a:lnTo>
                  <a:lnTo>
                    <a:pt x="156210" y="679703"/>
                  </a:lnTo>
                  <a:lnTo>
                    <a:pt x="110490" y="642365"/>
                  </a:lnTo>
                  <a:lnTo>
                    <a:pt x="70866" y="597407"/>
                  </a:lnTo>
                  <a:lnTo>
                    <a:pt x="40385" y="547115"/>
                  </a:lnTo>
                  <a:lnTo>
                    <a:pt x="17526" y="492251"/>
                  </a:lnTo>
                  <a:lnTo>
                    <a:pt x="5334" y="436626"/>
                  </a:lnTo>
                  <a:lnTo>
                    <a:pt x="0" y="376427"/>
                  </a:lnTo>
                </a:path>
              </a:pathLst>
            </a:custGeom>
            <a:ln w="2509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309615" y="2400299"/>
              <a:ext cx="732790" cy="680085"/>
            </a:xfrm>
            <a:custGeom>
              <a:avLst/>
              <a:gdLst/>
              <a:ahLst/>
              <a:cxnLst/>
              <a:rect l="l" t="t" r="r" b="b"/>
              <a:pathLst>
                <a:path w="732789" h="680085">
                  <a:moveTo>
                    <a:pt x="0" y="341375"/>
                  </a:moveTo>
                  <a:lnTo>
                    <a:pt x="5333" y="285749"/>
                  </a:lnTo>
                  <a:lnTo>
                    <a:pt x="20573" y="230885"/>
                  </a:lnTo>
                  <a:lnTo>
                    <a:pt x="42671" y="178307"/>
                  </a:lnTo>
                  <a:lnTo>
                    <a:pt x="75437" y="130301"/>
                  </a:lnTo>
                  <a:lnTo>
                    <a:pt x="118109" y="89915"/>
                  </a:lnTo>
                  <a:lnTo>
                    <a:pt x="166115" y="54863"/>
                  </a:lnTo>
                  <a:lnTo>
                    <a:pt x="218694" y="27431"/>
                  </a:lnTo>
                  <a:lnTo>
                    <a:pt x="276606" y="9905"/>
                  </a:lnTo>
                  <a:lnTo>
                    <a:pt x="334518" y="0"/>
                  </a:lnTo>
                  <a:lnTo>
                    <a:pt x="395478" y="0"/>
                  </a:lnTo>
                  <a:lnTo>
                    <a:pt x="455676" y="9905"/>
                  </a:lnTo>
                  <a:lnTo>
                    <a:pt x="513588" y="27431"/>
                  </a:lnTo>
                  <a:lnTo>
                    <a:pt x="566166" y="54863"/>
                  </a:lnTo>
                  <a:lnTo>
                    <a:pt x="605668" y="82593"/>
                  </a:lnTo>
                  <a:lnTo>
                    <a:pt x="640765" y="115674"/>
                  </a:lnTo>
                  <a:lnTo>
                    <a:pt x="670950" y="153319"/>
                  </a:lnTo>
                  <a:lnTo>
                    <a:pt x="695714" y="194738"/>
                  </a:lnTo>
                  <a:lnTo>
                    <a:pt x="714549" y="239145"/>
                  </a:lnTo>
                  <a:lnTo>
                    <a:pt x="726948" y="285749"/>
                  </a:lnTo>
                  <a:lnTo>
                    <a:pt x="732282" y="341375"/>
                  </a:lnTo>
                  <a:lnTo>
                    <a:pt x="726948" y="396240"/>
                  </a:lnTo>
                  <a:lnTo>
                    <a:pt x="711707" y="451865"/>
                  </a:lnTo>
                  <a:lnTo>
                    <a:pt x="686562" y="504443"/>
                  </a:lnTo>
                  <a:lnTo>
                    <a:pt x="653796" y="549401"/>
                  </a:lnTo>
                  <a:lnTo>
                    <a:pt x="614172" y="592074"/>
                  </a:lnTo>
                  <a:lnTo>
                    <a:pt x="566166" y="627126"/>
                  </a:lnTo>
                  <a:lnTo>
                    <a:pt x="513588" y="652271"/>
                  </a:lnTo>
                  <a:lnTo>
                    <a:pt x="455676" y="672083"/>
                  </a:lnTo>
                  <a:lnTo>
                    <a:pt x="395478" y="679704"/>
                  </a:lnTo>
                  <a:lnTo>
                    <a:pt x="334518" y="679704"/>
                  </a:lnTo>
                  <a:lnTo>
                    <a:pt x="276606" y="672083"/>
                  </a:lnTo>
                  <a:lnTo>
                    <a:pt x="218694" y="652272"/>
                  </a:lnTo>
                  <a:lnTo>
                    <a:pt x="166116" y="627126"/>
                  </a:lnTo>
                  <a:lnTo>
                    <a:pt x="118110" y="592074"/>
                  </a:lnTo>
                  <a:lnTo>
                    <a:pt x="75438" y="549401"/>
                  </a:lnTo>
                  <a:lnTo>
                    <a:pt x="42672" y="504444"/>
                  </a:lnTo>
                  <a:lnTo>
                    <a:pt x="20574" y="451866"/>
                  </a:lnTo>
                  <a:lnTo>
                    <a:pt x="5334" y="396240"/>
                  </a:lnTo>
                  <a:lnTo>
                    <a:pt x="0" y="341375"/>
                  </a:lnTo>
                </a:path>
              </a:pathLst>
            </a:custGeom>
            <a:ln w="2509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38294" y="3105149"/>
              <a:ext cx="938530" cy="730250"/>
            </a:xfrm>
            <a:custGeom>
              <a:avLst/>
              <a:gdLst/>
              <a:ahLst/>
              <a:cxnLst/>
              <a:rect l="l" t="t" r="r" b="b"/>
              <a:pathLst>
                <a:path w="938529" h="730250">
                  <a:moveTo>
                    <a:pt x="0" y="366522"/>
                  </a:moveTo>
                  <a:lnTo>
                    <a:pt x="5333" y="313944"/>
                  </a:lnTo>
                  <a:lnTo>
                    <a:pt x="20573" y="263651"/>
                  </a:lnTo>
                  <a:lnTo>
                    <a:pt x="42671" y="213360"/>
                  </a:lnTo>
                  <a:lnTo>
                    <a:pt x="75437" y="168401"/>
                  </a:lnTo>
                  <a:lnTo>
                    <a:pt x="106947" y="134300"/>
                  </a:lnTo>
                  <a:lnTo>
                    <a:pt x="142376" y="103912"/>
                  </a:lnTo>
                  <a:lnTo>
                    <a:pt x="181101" y="77340"/>
                  </a:lnTo>
                  <a:lnTo>
                    <a:pt x="222499" y="54687"/>
                  </a:lnTo>
                  <a:lnTo>
                    <a:pt x="265945" y="36057"/>
                  </a:lnTo>
                  <a:lnTo>
                    <a:pt x="310815" y="21553"/>
                  </a:lnTo>
                  <a:lnTo>
                    <a:pt x="356487" y="11277"/>
                  </a:lnTo>
                  <a:lnTo>
                    <a:pt x="402335" y="5334"/>
                  </a:lnTo>
                  <a:lnTo>
                    <a:pt x="467868" y="0"/>
                  </a:lnTo>
                  <a:lnTo>
                    <a:pt x="535686" y="5334"/>
                  </a:lnTo>
                  <a:lnTo>
                    <a:pt x="601218" y="15240"/>
                  </a:lnTo>
                  <a:lnTo>
                    <a:pt x="663701" y="32766"/>
                  </a:lnTo>
                  <a:lnTo>
                    <a:pt x="721614" y="57912"/>
                  </a:lnTo>
                  <a:lnTo>
                    <a:pt x="774954" y="90678"/>
                  </a:lnTo>
                  <a:lnTo>
                    <a:pt x="822198" y="125729"/>
                  </a:lnTo>
                  <a:lnTo>
                    <a:pt x="862584" y="168401"/>
                  </a:lnTo>
                  <a:lnTo>
                    <a:pt x="895350" y="213360"/>
                  </a:lnTo>
                  <a:lnTo>
                    <a:pt x="918210" y="263651"/>
                  </a:lnTo>
                  <a:lnTo>
                    <a:pt x="933450" y="313944"/>
                  </a:lnTo>
                  <a:lnTo>
                    <a:pt x="938022" y="366522"/>
                  </a:lnTo>
                  <a:lnTo>
                    <a:pt x="933450" y="416814"/>
                  </a:lnTo>
                  <a:lnTo>
                    <a:pt x="918210" y="469392"/>
                  </a:lnTo>
                  <a:lnTo>
                    <a:pt x="895350" y="517398"/>
                  </a:lnTo>
                  <a:lnTo>
                    <a:pt x="862584" y="562356"/>
                  </a:lnTo>
                  <a:lnTo>
                    <a:pt x="822198" y="605028"/>
                  </a:lnTo>
                  <a:lnTo>
                    <a:pt x="774954" y="640079"/>
                  </a:lnTo>
                  <a:lnTo>
                    <a:pt x="738968" y="663181"/>
                  </a:lnTo>
                  <a:lnTo>
                    <a:pt x="700228" y="682858"/>
                  </a:lnTo>
                  <a:lnTo>
                    <a:pt x="659154" y="699103"/>
                  </a:lnTo>
                  <a:lnTo>
                    <a:pt x="616169" y="711909"/>
                  </a:lnTo>
                  <a:lnTo>
                    <a:pt x="571695" y="721270"/>
                  </a:lnTo>
                  <a:lnTo>
                    <a:pt x="526153" y="727178"/>
                  </a:lnTo>
                  <a:lnTo>
                    <a:pt x="479966" y="729627"/>
                  </a:lnTo>
                  <a:lnTo>
                    <a:pt x="433556" y="728610"/>
                  </a:lnTo>
                  <a:lnTo>
                    <a:pt x="387344" y="724120"/>
                  </a:lnTo>
                  <a:lnTo>
                    <a:pt x="341753" y="716151"/>
                  </a:lnTo>
                  <a:lnTo>
                    <a:pt x="297204" y="704694"/>
                  </a:lnTo>
                  <a:lnTo>
                    <a:pt x="254120" y="689745"/>
                  </a:lnTo>
                  <a:lnTo>
                    <a:pt x="212923" y="671295"/>
                  </a:lnTo>
                  <a:lnTo>
                    <a:pt x="174034" y="649338"/>
                  </a:lnTo>
                  <a:lnTo>
                    <a:pt x="137875" y="623867"/>
                  </a:lnTo>
                  <a:lnTo>
                    <a:pt x="104869" y="594875"/>
                  </a:lnTo>
                  <a:lnTo>
                    <a:pt x="75438" y="562356"/>
                  </a:lnTo>
                  <a:lnTo>
                    <a:pt x="42672" y="517398"/>
                  </a:lnTo>
                  <a:lnTo>
                    <a:pt x="20574" y="469392"/>
                  </a:lnTo>
                  <a:lnTo>
                    <a:pt x="5334" y="416814"/>
                  </a:lnTo>
                  <a:lnTo>
                    <a:pt x="0" y="366522"/>
                  </a:lnTo>
                </a:path>
              </a:pathLst>
            </a:custGeom>
            <a:ln w="25095">
              <a:solidFill>
                <a:srgbClr val="8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427726" y="3739895"/>
              <a:ext cx="280035" cy="449580"/>
            </a:xfrm>
            <a:custGeom>
              <a:avLst/>
              <a:gdLst/>
              <a:ahLst/>
              <a:cxnLst/>
              <a:rect l="l" t="t" r="r" b="b"/>
              <a:pathLst>
                <a:path w="280035" h="449579">
                  <a:moveTo>
                    <a:pt x="0" y="0"/>
                  </a:moveTo>
                  <a:lnTo>
                    <a:pt x="279654" y="449580"/>
                  </a:lnTo>
                </a:path>
              </a:pathLst>
            </a:custGeom>
            <a:ln w="25095">
              <a:solidFill>
                <a:srgbClr val="8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631941" y="4131563"/>
              <a:ext cx="148590" cy="173355"/>
            </a:xfrm>
            <a:custGeom>
              <a:avLst/>
              <a:gdLst/>
              <a:ahLst/>
              <a:cxnLst/>
              <a:rect l="l" t="t" r="r" b="b"/>
              <a:pathLst>
                <a:path w="148589" h="173354">
                  <a:moveTo>
                    <a:pt x="148590" y="172973"/>
                  </a:moveTo>
                  <a:lnTo>
                    <a:pt x="133350" y="0"/>
                  </a:lnTo>
                  <a:lnTo>
                    <a:pt x="0" y="83057"/>
                  </a:lnTo>
                  <a:lnTo>
                    <a:pt x="148590" y="172973"/>
                  </a:lnTo>
                  <a:close/>
                </a:path>
              </a:pathLst>
            </a:custGeom>
            <a:solidFill>
              <a:srgbClr val="8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110228" y="3130295"/>
              <a:ext cx="186055" cy="948690"/>
            </a:xfrm>
            <a:custGeom>
              <a:avLst/>
              <a:gdLst/>
              <a:ahLst/>
              <a:cxnLst/>
              <a:rect l="l" t="t" r="r" b="b"/>
              <a:pathLst>
                <a:path w="186054" h="948689">
                  <a:moveTo>
                    <a:pt x="185927" y="0"/>
                  </a:moveTo>
                  <a:lnTo>
                    <a:pt x="0" y="948690"/>
                  </a:lnTo>
                </a:path>
              </a:pathLst>
            </a:custGeom>
            <a:ln w="2509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037076" y="4043933"/>
              <a:ext cx="154305" cy="167640"/>
            </a:xfrm>
            <a:custGeom>
              <a:avLst/>
              <a:gdLst/>
              <a:ahLst/>
              <a:cxnLst/>
              <a:rect l="l" t="t" r="r" b="b"/>
              <a:pathLst>
                <a:path w="154304" h="167639">
                  <a:moveTo>
                    <a:pt x="153924" y="29718"/>
                  </a:moveTo>
                  <a:lnTo>
                    <a:pt x="0" y="0"/>
                  </a:lnTo>
                  <a:lnTo>
                    <a:pt x="45720" y="167640"/>
                  </a:lnTo>
                  <a:lnTo>
                    <a:pt x="153924" y="29718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073395" y="4352544"/>
              <a:ext cx="1838960" cy="471805"/>
            </a:xfrm>
            <a:custGeom>
              <a:avLst/>
              <a:gdLst/>
              <a:ahLst/>
              <a:cxnLst/>
              <a:rect l="l" t="t" r="r" b="b"/>
              <a:pathLst>
                <a:path w="1838959" h="471804">
                  <a:moveTo>
                    <a:pt x="0" y="0"/>
                  </a:moveTo>
                  <a:lnTo>
                    <a:pt x="0" y="471678"/>
                  </a:lnTo>
                  <a:lnTo>
                    <a:pt x="1838706" y="471678"/>
                  </a:lnTo>
                  <a:lnTo>
                    <a:pt x="1838706" y="0"/>
                  </a:lnTo>
                  <a:lnTo>
                    <a:pt x="0" y="0"/>
                  </a:lnTo>
                  <a:close/>
                </a:path>
              </a:pathLst>
            </a:custGeom>
            <a:ln w="25095">
              <a:solidFill>
                <a:srgbClr val="8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112520" y="4447794"/>
            <a:ext cx="2170430" cy="376555"/>
          </a:xfrm>
          <a:prstGeom prst="rect">
            <a:avLst/>
          </a:prstGeom>
          <a:ln w="25095">
            <a:solidFill>
              <a:srgbClr val="FF0000"/>
            </a:solidFill>
          </a:ln>
        </p:spPr>
        <p:txBody>
          <a:bodyPr vert="horz" wrap="square" lIns="0" tIns="47625" rIns="0" bIns="0" rtlCol="0">
            <a:spAutoFit/>
          </a:bodyPr>
          <a:lstStyle/>
          <a:p>
            <a:pPr marL="168275">
              <a:lnSpc>
                <a:spcPct val="100000"/>
              </a:lnSpc>
              <a:spcBef>
                <a:spcPts val="375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Corriente</a:t>
            </a:r>
            <a:r>
              <a:rPr sz="1600" spc="-1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sin</a:t>
            </a:r>
            <a:r>
              <a:rPr sz="1600" spc="-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Falla.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16629" y="4259579"/>
            <a:ext cx="1131570" cy="376555"/>
          </a:xfrm>
          <a:prstGeom prst="rect">
            <a:avLst/>
          </a:prstGeom>
          <a:ln w="25095">
            <a:solidFill>
              <a:srgbClr val="0000FF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146050">
              <a:lnSpc>
                <a:spcPct val="100000"/>
              </a:lnSpc>
              <a:spcBef>
                <a:spcPts val="37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V.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20</a:t>
            </a:r>
            <a:r>
              <a:rPr sz="1600" spc="-1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Hz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178908" y="4304549"/>
            <a:ext cx="1629410" cy="5264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200660">
              <a:lnSpc>
                <a:spcPct val="102800"/>
              </a:lnSpc>
              <a:spcBef>
                <a:spcPts val="85"/>
              </a:spcBef>
            </a:pP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Capacitancia 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Estator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a</a:t>
            </a:r>
            <a:r>
              <a:rPr sz="1600" spc="-2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Tierra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157721" y="3318509"/>
            <a:ext cx="1697355" cy="753110"/>
          </a:xfrm>
          <a:custGeom>
            <a:avLst/>
            <a:gdLst/>
            <a:ahLst/>
            <a:cxnLst/>
            <a:rect l="l" t="t" r="r" b="b"/>
            <a:pathLst>
              <a:path w="1697354" h="753110">
                <a:moveTo>
                  <a:pt x="0" y="0"/>
                </a:moveTo>
                <a:lnTo>
                  <a:pt x="0" y="752856"/>
                </a:lnTo>
                <a:lnTo>
                  <a:pt x="1696974" y="752856"/>
                </a:lnTo>
                <a:lnTo>
                  <a:pt x="1696974" y="0"/>
                </a:lnTo>
                <a:lnTo>
                  <a:pt x="0" y="0"/>
                </a:lnTo>
                <a:close/>
              </a:path>
            </a:pathLst>
          </a:custGeom>
          <a:ln w="25095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6252489" y="3285759"/>
            <a:ext cx="1504950" cy="77787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065" marR="5080" indent="1270" algn="ctr">
              <a:lnSpc>
                <a:spcPct val="103000"/>
              </a:lnSpc>
              <a:spcBef>
                <a:spcPts val="80"/>
              </a:spcBef>
            </a:pP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Relacion del 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4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ansf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o</a:t>
            </a:r>
            <a:r>
              <a:rPr sz="1600" spc="35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ma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dor  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Neutro.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6051448" y="2741320"/>
            <a:ext cx="893444" cy="507365"/>
            <a:chOff x="6051448" y="2741320"/>
            <a:chExt cx="893444" cy="507365"/>
          </a:xfrm>
        </p:grpSpPr>
        <p:sp>
          <p:nvSpPr>
            <p:cNvPr id="28" name="object 28"/>
            <p:cNvSpPr/>
            <p:nvPr/>
          </p:nvSpPr>
          <p:spPr>
            <a:xfrm>
              <a:off x="6063996" y="2753868"/>
              <a:ext cx="810260" cy="361315"/>
            </a:xfrm>
            <a:custGeom>
              <a:avLst/>
              <a:gdLst/>
              <a:ahLst/>
              <a:cxnLst/>
              <a:rect l="l" t="t" r="r" b="b"/>
              <a:pathLst>
                <a:path w="810259" h="361314">
                  <a:moveTo>
                    <a:pt x="0" y="0"/>
                  </a:moveTo>
                  <a:lnTo>
                    <a:pt x="90678" y="12953"/>
                  </a:lnTo>
                  <a:lnTo>
                    <a:pt x="179070" y="30479"/>
                  </a:lnTo>
                  <a:lnTo>
                    <a:pt x="266700" y="52577"/>
                  </a:lnTo>
                  <a:lnTo>
                    <a:pt x="349757" y="77723"/>
                  </a:lnTo>
                  <a:lnTo>
                    <a:pt x="430530" y="105155"/>
                  </a:lnTo>
                  <a:lnTo>
                    <a:pt x="505968" y="135635"/>
                  </a:lnTo>
                  <a:lnTo>
                    <a:pt x="573786" y="170687"/>
                  </a:lnTo>
                  <a:lnTo>
                    <a:pt x="636270" y="205739"/>
                  </a:lnTo>
                  <a:lnTo>
                    <a:pt x="691896" y="243839"/>
                  </a:lnTo>
                  <a:lnTo>
                    <a:pt x="739901" y="281177"/>
                  </a:lnTo>
                  <a:lnTo>
                    <a:pt x="780288" y="321564"/>
                  </a:lnTo>
                  <a:lnTo>
                    <a:pt x="810006" y="361188"/>
                  </a:lnTo>
                </a:path>
              </a:pathLst>
            </a:custGeom>
            <a:ln w="2509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793991" y="3075432"/>
              <a:ext cx="151130" cy="173355"/>
            </a:xfrm>
            <a:custGeom>
              <a:avLst/>
              <a:gdLst/>
              <a:ahLst/>
              <a:cxnLst/>
              <a:rect l="l" t="t" r="r" b="b"/>
              <a:pathLst>
                <a:path w="151129" h="173355">
                  <a:moveTo>
                    <a:pt x="150875" y="0"/>
                  </a:moveTo>
                  <a:lnTo>
                    <a:pt x="0" y="44957"/>
                  </a:lnTo>
                  <a:lnTo>
                    <a:pt x="118109" y="172974"/>
                  </a:lnTo>
                  <a:lnTo>
                    <a:pt x="150875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6140" cy="3036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Cuando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ocurre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(en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cualquier parte del devanado), la corriente de 20Hz se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incrementara, esto debido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que la capacitacia sera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cortocircuitada.</a:t>
            </a:r>
            <a:endParaRPr sz="2600">
              <a:latin typeface="Comic Sans MS"/>
              <a:cs typeface="Comic Sans MS"/>
            </a:endParaRPr>
          </a:p>
          <a:p>
            <a:pPr marL="12700" marR="952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Este</a:t>
            </a:r>
            <a:r>
              <a:rPr sz="2600" spc="2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cambio</a:t>
            </a:r>
            <a:r>
              <a:rPr sz="2600" spc="2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2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2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nivel</a:t>
            </a:r>
            <a:r>
              <a:rPr sz="2600" spc="2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2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</a:t>
            </a:r>
            <a:r>
              <a:rPr sz="2600" spc="2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spc="2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detectado</a:t>
            </a:r>
            <a:r>
              <a:rPr sz="2600" spc="2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</a:t>
            </a:r>
            <a:r>
              <a:rPr sz="2600" spc="-10" dirty="0">
                <a:latin typeface="Comic Sans MS"/>
                <a:cs typeface="Comic Sans MS"/>
              </a:rPr>
              <a:t>relevador, </a:t>
            </a:r>
            <a:r>
              <a:rPr sz="2600" spc="-5" dirty="0">
                <a:latin typeface="Comic Sans MS"/>
                <a:cs typeface="Comic Sans MS"/>
              </a:rPr>
              <a:t>el cual despues de un tiempo ajustado,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envia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señal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disparo.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4933" y="2546603"/>
            <a:ext cx="678180" cy="254635"/>
          </a:xfrm>
          <a:custGeom>
            <a:avLst/>
            <a:gdLst/>
            <a:ahLst/>
            <a:cxnLst/>
            <a:rect l="l" t="t" r="r" b="b"/>
            <a:pathLst>
              <a:path w="678180" h="254635">
                <a:moveTo>
                  <a:pt x="0" y="0"/>
                </a:moveTo>
                <a:lnTo>
                  <a:pt x="0" y="169164"/>
                </a:lnTo>
                <a:lnTo>
                  <a:pt x="11337" y="210836"/>
                </a:lnTo>
                <a:lnTo>
                  <a:pt x="36609" y="239093"/>
                </a:lnTo>
                <a:lnTo>
                  <a:pt x="70194" y="252826"/>
                </a:lnTo>
                <a:lnTo>
                  <a:pt x="106468" y="250932"/>
                </a:lnTo>
                <a:lnTo>
                  <a:pt x="139808" y="232303"/>
                </a:lnTo>
                <a:lnTo>
                  <a:pt x="164592" y="195834"/>
                </a:lnTo>
                <a:lnTo>
                  <a:pt x="169164" y="169164"/>
                </a:lnTo>
                <a:lnTo>
                  <a:pt x="173735" y="195834"/>
                </a:lnTo>
                <a:lnTo>
                  <a:pt x="185166" y="218694"/>
                </a:lnTo>
                <a:lnTo>
                  <a:pt x="203454" y="236220"/>
                </a:lnTo>
                <a:lnTo>
                  <a:pt x="227838" y="249936"/>
                </a:lnTo>
                <a:lnTo>
                  <a:pt x="252984" y="254507"/>
                </a:lnTo>
                <a:lnTo>
                  <a:pt x="280416" y="249936"/>
                </a:lnTo>
                <a:lnTo>
                  <a:pt x="302514" y="236220"/>
                </a:lnTo>
                <a:lnTo>
                  <a:pt x="323088" y="218694"/>
                </a:lnTo>
                <a:lnTo>
                  <a:pt x="334518" y="195833"/>
                </a:lnTo>
                <a:lnTo>
                  <a:pt x="339090" y="169164"/>
                </a:lnTo>
                <a:lnTo>
                  <a:pt x="343662" y="195833"/>
                </a:lnTo>
                <a:lnTo>
                  <a:pt x="368171" y="233302"/>
                </a:lnTo>
                <a:lnTo>
                  <a:pt x="403529" y="251793"/>
                </a:lnTo>
                <a:lnTo>
                  <a:pt x="442634" y="251550"/>
                </a:lnTo>
                <a:lnTo>
                  <a:pt x="478386" y="232816"/>
                </a:lnTo>
                <a:lnTo>
                  <a:pt x="503681" y="195833"/>
                </a:lnTo>
                <a:lnTo>
                  <a:pt x="508254" y="169164"/>
                </a:lnTo>
                <a:lnTo>
                  <a:pt x="512826" y="195833"/>
                </a:lnTo>
                <a:lnTo>
                  <a:pt x="524256" y="218693"/>
                </a:lnTo>
                <a:lnTo>
                  <a:pt x="542544" y="236220"/>
                </a:lnTo>
                <a:lnTo>
                  <a:pt x="566928" y="249936"/>
                </a:lnTo>
                <a:lnTo>
                  <a:pt x="592074" y="254507"/>
                </a:lnTo>
                <a:lnTo>
                  <a:pt x="618744" y="249936"/>
                </a:lnTo>
                <a:lnTo>
                  <a:pt x="641604" y="236220"/>
                </a:lnTo>
                <a:lnTo>
                  <a:pt x="662178" y="218693"/>
                </a:lnTo>
                <a:lnTo>
                  <a:pt x="673607" y="195833"/>
                </a:lnTo>
                <a:lnTo>
                  <a:pt x="678180" y="169164"/>
                </a:lnTo>
                <a:lnTo>
                  <a:pt x="67818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14933" y="2970276"/>
            <a:ext cx="678180" cy="253365"/>
          </a:xfrm>
          <a:custGeom>
            <a:avLst/>
            <a:gdLst/>
            <a:ahLst/>
            <a:cxnLst/>
            <a:rect l="l" t="t" r="r" b="b"/>
            <a:pathLst>
              <a:path w="678180" h="253364">
                <a:moveTo>
                  <a:pt x="0" y="252984"/>
                </a:moveTo>
                <a:lnTo>
                  <a:pt x="0" y="83819"/>
                </a:lnTo>
                <a:lnTo>
                  <a:pt x="16001" y="33528"/>
                </a:lnTo>
                <a:lnTo>
                  <a:pt x="58673" y="2285"/>
                </a:lnTo>
                <a:lnTo>
                  <a:pt x="83057" y="0"/>
                </a:lnTo>
                <a:lnTo>
                  <a:pt x="110489" y="2285"/>
                </a:lnTo>
                <a:lnTo>
                  <a:pt x="133349" y="16002"/>
                </a:lnTo>
                <a:lnTo>
                  <a:pt x="153161" y="33528"/>
                </a:lnTo>
                <a:lnTo>
                  <a:pt x="164592" y="56388"/>
                </a:lnTo>
                <a:lnTo>
                  <a:pt x="169164" y="83819"/>
                </a:lnTo>
                <a:lnTo>
                  <a:pt x="173735" y="56388"/>
                </a:lnTo>
                <a:lnTo>
                  <a:pt x="185165" y="33528"/>
                </a:lnTo>
                <a:lnTo>
                  <a:pt x="203454" y="16002"/>
                </a:lnTo>
                <a:lnTo>
                  <a:pt x="227838" y="2285"/>
                </a:lnTo>
                <a:lnTo>
                  <a:pt x="252984" y="0"/>
                </a:lnTo>
                <a:lnTo>
                  <a:pt x="280416" y="2285"/>
                </a:lnTo>
                <a:lnTo>
                  <a:pt x="302514" y="16002"/>
                </a:lnTo>
                <a:lnTo>
                  <a:pt x="323088" y="33528"/>
                </a:lnTo>
                <a:lnTo>
                  <a:pt x="334518" y="56388"/>
                </a:lnTo>
                <a:lnTo>
                  <a:pt x="339090" y="83819"/>
                </a:lnTo>
                <a:lnTo>
                  <a:pt x="343662" y="56388"/>
                </a:lnTo>
                <a:lnTo>
                  <a:pt x="354329" y="33528"/>
                </a:lnTo>
                <a:lnTo>
                  <a:pt x="372618" y="16002"/>
                </a:lnTo>
                <a:lnTo>
                  <a:pt x="397764" y="2285"/>
                </a:lnTo>
                <a:lnTo>
                  <a:pt x="422148" y="0"/>
                </a:lnTo>
                <a:lnTo>
                  <a:pt x="449580" y="2285"/>
                </a:lnTo>
                <a:lnTo>
                  <a:pt x="472440" y="16002"/>
                </a:lnTo>
                <a:lnTo>
                  <a:pt x="492251" y="33528"/>
                </a:lnTo>
                <a:lnTo>
                  <a:pt x="503681" y="56388"/>
                </a:lnTo>
                <a:lnTo>
                  <a:pt x="508254" y="83819"/>
                </a:lnTo>
                <a:lnTo>
                  <a:pt x="512826" y="56388"/>
                </a:lnTo>
                <a:lnTo>
                  <a:pt x="524256" y="33528"/>
                </a:lnTo>
                <a:lnTo>
                  <a:pt x="542544" y="16002"/>
                </a:lnTo>
                <a:lnTo>
                  <a:pt x="566928" y="2285"/>
                </a:lnTo>
                <a:lnTo>
                  <a:pt x="592074" y="0"/>
                </a:lnTo>
                <a:lnTo>
                  <a:pt x="618744" y="2285"/>
                </a:lnTo>
                <a:lnTo>
                  <a:pt x="641604" y="16002"/>
                </a:lnTo>
                <a:lnTo>
                  <a:pt x="662178" y="33528"/>
                </a:lnTo>
                <a:lnTo>
                  <a:pt x="673607" y="56388"/>
                </a:lnTo>
                <a:lnTo>
                  <a:pt x="678180" y="83819"/>
                </a:lnTo>
                <a:lnTo>
                  <a:pt x="678180" y="252984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48193" y="2208275"/>
            <a:ext cx="255270" cy="676910"/>
          </a:xfrm>
          <a:custGeom>
            <a:avLst/>
            <a:gdLst/>
            <a:ahLst/>
            <a:cxnLst/>
            <a:rect l="l" t="t" r="r" b="b"/>
            <a:pathLst>
              <a:path w="255270" h="676910">
                <a:moveTo>
                  <a:pt x="255270" y="0"/>
                </a:moveTo>
                <a:lnTo>
                  <a:pt x="85344" y="0"/>
                </a:lnTo>
                <a:lnTo>
                  <a:pt x="35814" y="15240"/>
                </a:lnTo>
                <a:lnTo>
                  <a:pt x="4571" y="58674"/>
                </a:lnTo>
                <a:lnTo>
                  <a:pt x="0" y="85344"/>
                </a:lnTo>
                <a:lnTo>
                  <a:pt x="4571" y="110490"/>
                </a:lnTo>
                <a:lnTo>
                  <a:pt x="15240" y="134874"/>
                </a:lnTo>
                <a:lnTo>
                  <a:pt x="35814" y="153162"/>
                </a:lnTo>
                <a:lnTo>
                  <a:pt x="58674" y="164592"/>
                </a:lnTo>
                <a:lnTo>
                  <a:pt x="85344" y="169164"/>
                </a:lnTo>
                <a:lnTo>
                  <a:pt x="58674" y="172974"/>
                </a:lnTo>
                <a:lnTo>
                  <a:pt x="35814" y="184404"/>
                </a:lnTo>
                <a:lnTo>
                  <a:pt x="15240" y="202692"/>
                </a:lnTo>
                <a:lnTo>
                  <a:pt x="4571" y="227838"/>
                </a:lnTo>
                <a:lnTo>
                  <a:pt x="0" y="254507"/>
                </a:lnTo>
                <a:lnTo>
                  <a:pt x="4571" y="279654"/>
                </a:lnTo>
                <a:lnTo>
                  <a:pt x="15240" y="304038"/>
                </a:lnTo>
                <a:lnTo>
                  <a:pt x="35814" y="322326"/>
                </a:lnTo>
                <a:lnTo>
                  <a:pt x="58674" y="333756"/>
                </a:lnTo>
                <a:lnTo>
                  <a:pt x="85344" y="338328"/>
                </a:lnTo>
                <a:lnTo>
                  <a:pt x="58674" y="342138"/>
                </a:lnTo>
                <a:lnTo>
                  <a:pt x="35814" y="353568"/>
                </a:lnTo>
                <a:lnTo>
                  <a:pt x="15240" y="371856"/>
                </a:lnTo>
                <a:lnTo>
                  <a:pt x="4571" y="397001"/>
                </a:lnTo>
                <a:lnTo>
                  <a:pt x="0" y="423672"/>
                </a:lnTo>
                <a:lnTo>
                  <a:pt x="4571" y="448818"/>
                </a:lnTo>
                <a:lnTo>
                  <a:pt x="15240" y="473201"/>
                </a:lnTo>
                <a:lnTo>
                  <a:pt x="35814" y="491490"/>
                </a:lnTo>
                <a:lnTo>
                  <a:pt x="58674" y="502920"/>
                </a:lnTo>
                <a:lnTo>
                  <a:pt x="85344" y="507492"/>
                </a:lnTo>
                <a:lnTo>
                  <a:pt x="58674" y="511301"/>
                </a:lnTo>
                <a:lnTo>
                  <a:pt x="35814" y="522731"/>
                </a:lnTo>
                <a:lnTo>
                  <a:pt x="15240" y="541020"/>
                </a:lnTo>
                <a:lnTo>
                  <a:pt x="4571" y="566166"/>
                </a:lnTo>
                <a:lnTo>
                  <a:pt x="0" y="592836"/>
                </a:lnTo>
                <a:lnTo>
                  <a:pt x="4571" y="617982"/>
                </a:lnTo>
                <a:lnTo>
                  <a:pt x="15240" y="642366"/>
                </a:lnTo>
                <a:lnTo>
                  <a:pt x="35814" y="660654"/>
                </a:lnTo>
                <a:lnTo>
                  <a:pt x="58674" y="672084"/>
                </a:lnTo>
                <a:lnTo>
                  <a:pt x="85344" y="676656"/>
                </a:lnTo>
                <a:lnTo>
                  <a:pt x="255270" y="676656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225283" y="2208275"/>
            <a:ext cx="253365" cy="676910"/>
          </a:xfrm>
          <a:custGeom>
            <a:avLst/>
            <a:gdLst/>
            <a:ahLst/>
            <a:cxnLst/>
            <a:rect l="l" t="t" r="r" b="b"/>
            <a:pathLst>
              <a:path w="253365" h="676910">
                <a:moveTo>
                  <a:pt x="0" y="0"/>
                </a:moveTo>
                <a:lnTo>
                  <a:pt x="169164" y="0"/>
                </a:lnTo>
                <a:lnTo>
                  <a:pt x="232743" y="28139"/>
                </a:lnTo>
                <a:lnTo>
                  <a:pt x="252371" y="89247"/>
                </a:lnTo>
                <a:lnTo>
                  <a:pt x="244976" y="121002"/>
                </a:lnTo>
                <a:lnTo>
                  <a:pt x="225719" y="147605"/>
                </a:lnTo>
                <a:lnTo>
                  <a:pt x="194310" y="164592"/>
                </a:lnTo>
                <a:lnTo>
                  <a:pt x="169164" y="169164"/>
                </a:lnTo>
                <a:lnTo>
                  <a:pt x="194310" y="172973"/>
                </a:lnTo>
                <a:lnTo>
                  <a:pt x="219456" y="184403"/>
                </a:lnTo>
                <a:lnTo>
                  <a:pt x="236982" y="202692"/>
                </a:lnTo>
                <a:lnTo>
                  <a:pt x="248411" y="227838"/>
                </a:lnTo>
                <a:lnTo>
                  <a:pt x="252984" y="254507"/>
                </a:lnTo>
                <a:lnTo>
                  <a:pt x="248411" y="279654"/>
                </a:lnTo>
                <a:lnTo>
                  <a:pt x="236982" y="304038"/>
                </a:lnTo>
                <a:lnTo>
                  <a:pt x="219456" y="322326"/>
                </a:lnTo>
                <a:lnTo>
                  <a:pt x="194310" y="333756"/>
                </a:lnTo>
                <a:lnTo>
                  <a:pt x="169164" y="338328"/>
                </a:lnTo>
                <a:lnTo>
                  <a:pt x="194310" y="342138"/>
                </a:lnTo>
                <a:lnTo>
                  <a:pt x="219456" y="353568"/>
                </a:lnTo>
                <a:lnTo>
                  <a:pt x="236982" y="371856"/>
                </a:lnTo>
                <a:lnTo>
                  <a:pt x="248412" y="397001"/>
                </a:lnTo>
                <a:lnTo>
                  <a:pt x="252984" y="423672"/>
                </a:lnTo>
                <a:lnTo>
                  <a:pt x="248412" y="448818"/>
                </a:lnTo>
                <a:lnTo>
                  <a:pt x="236982" y="473201"/>
                </a:lnTo>
                <a:lnTo>
                  <a:pt x="219456" y="491490"/>
                </a:lnTo>
                <a:lnTo>
                  <a:pt x="194310" y="502920"/>
                </a:lnTo>
                <a:lnTo>
                  <a:pt x="169164" y="507492"/>
                </a:lnTo>
                <a:lnTo>
                  <a:pt x="194310" y="511301"/>
                </a:lnTo>
                <a:lnTo>
                  <a:pt x="229031" y="531509"/>
                </a:lnTo>
                <a:lnTo>
                  <a:pt x="248268" y="563919"/>
                </a:lnTo>
                <a:lnTo>
                  <a:pt x="251960" y="601584"/>
                </a:lnTo>
                <a:lnTo>
                  <a:pt x="240046" y="637559"/>
                </a:lnTo>
                <a:lnTo>
                  <a:pt x="212468" y="664898"/>
                </a:lnTo>
                <a:lnTo>
                  <a:pt x="169164" y="676656"/>
                </a:lnTo>
                <a:lnTo>
                  <a:pt x="0" y="676656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13326" y="2758439"/>
            <a:ext cx="339090" cy="83185"/>
          </a:xfrm>
          <a:custGeom>
            <a:avLst/>
            <a:gdLst/>
            <a:ahLst/>
            <a:cxnLst/>
            <a:rect l="l" t="t" r="r" b="b"/>
            <a:pathLst>
              <a:path w="339089" h="83185">
                <a:moveTo>
                  <a:pt x="0" y="0"/>
                </a:moveTo>
                <a:lnTo>
                  <a:pt x="16001" y="49529"/>
                </a:lnTo>
                <a:lnTo>
                  <a:pt x="58674" y="78485"/>
                </a:lnTo>
                <a:lnTo>
                  <a:pt x="83820" y="83057"/>
                </a:lnTo>
                <a:lnTo>
                  <a:pt x="110489" y="78485"/>
                </a:lnTo>
                <a:lnTo>
                  <a:pt x="133350" y="67817"/>
                </a:lnTo>
                <a:lnTo>
                  <a:pt x="153924" y="49529"/>
                </a:lnTo>
                <a:lnTo>
                  <a:pt x="164592" y="24383"/>
                </a:lnTo>
                <a:lnTo>
                  <a:pt x="169164" y="0"/>
                </a:lnTo>
                <a:lnTo>
                  <a:pt x="173735" y="24383"/>
                </a:lnTo>
                <a:lnTo>
                  <a:pt x="185166" y="49529"/>
                </a:lnTo>
                <a:lnTo>
                  <a:pt x="203454" y="67817"/>
                </a:lnTo>
                <a:lnTo>
                  <a:pt x="227838" y="78485"/>
                </a:lnTo>
                <a:lnTo>
                  <a:pt x="252984" y="83057"/>
                </a:lnTo>
                <a:lnTo>
                  <a:pt x="280416" y="78485"/>
                </a:lnTo>
                <a:lnTo>
                  <a:pt x="302514" y="67817"/>
                </a:lnTo>
                <a:lnTo>
                  <a:pt x="323088" y="49529"/>
                </a:lnTo>
                <a:lnTo>
                  <a:pt x="334518" y="24383"/>
                </a:lnTo>
                <a:lnTo>
                  <a:pt x="33909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13326" y="2927604"/>
            <a:ext cx="339090" cy="83185"/>
          </a:xfrm>
          <a:custGeom>
            <a:avLst/>
            <a:gdLst/>
            <a:ahLst/>
            <a:cxnLst/>
            <a:rect l="l" t="t" r="r" b="b"/>
            <a:pathLst>
              <a:path w="339089" h="83185">
                <a:moveTo>
                  <a:pt x="0" y="83057"/>
                </a:moveTo>
                <a:lnTo>
                  <a:pt x="16001" y="33527"/>
                </a:lnTo>
                <a:lnTo>
                  <a:pt x="58674" y="4571"/>
                </a:lnTo>
                <a:lnTo>
                  <a:pt x="83820" y="0"/>
                </a:lnTo>
                <a:lnTo>
                  <a:pt x="110489" y="4571"/>
                </a:lnTo>
                <a:lnTo>
                  <a:pt x="133350" y="16001"/>
                </a:lnTo>
                <a:lnTo>
                  <a:pt x="153924" y="33527"/>
                </a:lnTo>
                <a:lnTo>
                  <a:pt x="164592" y="58673"/>
                </a:lnTo>
                <a:lnTo>
                  <a:pt x="169164" y="83057"/>
                </a:lnTo>
                <a:lnTo>
                  <a:pt x="173735" y="58673"/>
                </a:lnTo>
                <a:lnTo>
                  <a:pt x="185166" y="33527"/>
                </a:lnTo>
                <a:lnTo>
                  <a:pt x="203454" y="16001"/>
                </a:lnTo>
                <a:lnTo>
                  <a:pt x="227838" y="4571"/>
                </a:lnTo>
                <a:lnTo>
                  <a:pt x="252984" y="0"/>
                </a:lnTo>
                <a:lnTo>
                  <a:pt x="280416" y="4571"/>
                </a:lnTo>
                <a:lnTo>
                  <a:pt x="302514" y="16001"/>
                </a:lnTo>
                <a:lnTo>
                  <a:pt x="323088" y="33527"/>
                </a:lnTo>
                <a:lnTo>
                  <a:pt x="334518" y="58673"/>
                </a:lnTo>
                <a:lnTo>
                  <a:pt x="339090" y="83057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82490" y="2546603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82490" y="3010662"/>
            <a:ext cx="0" cy="212725"/>
          </a:xfrm>
          <a:custGeom>
            <a:avLst/>
            <a:gdLst/>
            <a:ahLst/>
            <a:cxnLst/>
            <a:rect l="l" t="t" r="r" b="b"/>
            <a:pathLst>
              <a:path h="212725">
                <a:moveTo>
                  <a:pt x="0" y="212598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715261" y="2476589"/>
            <a:ext cx="508634" cy="97155"/>
            <a:chOff x="1715261" y="2476589"/>
            <a:chExt cx="508634" cy="97155"/>
          </a:xfrm>
        </p:grpSpPr>
        <p:sp>
          <p:nvSpPr>
            <p:cNvPr id="11" name="object 11"/>
            <p:cNvSpPr/>
            <p:nvPr/>
          </p:nvSpPr>
          <p:spPr>
            <a:xfrm>
              <a:off x="1801367" y="2483358"/>
              <a:ext cx="339090" cy="83185"/>
            </a:xfrm>
            <a:custGeom>
              <a:avLst/>
              <a:gdLst/>
              <a:ahLst/>
              <a:cxnLst/>
              <a:rect l="l" t="t" r="r" b="b"/>
              <a:pathLst>
                <a:path w="339089" h="83185">
                  <a:moveTo>
                    <a:pt x="339089" y="83057"/>
                  </a:moveTo>
                  <a:lnTo>
                    <a:pt x="320801" y="35813"/>
                  </a:lnTo>
                  <a:lnTo>
                    <a:pt x="280415" y="4571"/>
                  </a:lnTo>
                  <a:lnTo>
                    <a:pt x="252983" y="0"/>
                  </a:lnTo>
                  <a:lnTo>
                    <a:pt x="227838" y="4571"/>
                  </a:lnTo>
                  <a:lnTo>
                    <a:pt x="203454" y="15239"/>
                  </a:lnTo>
                  <a:lnTo>
                    <a:pt x="185165" y="35813"/>
                  </a:lnTo>
                  <a:lnTo>
                    <a:pt x="173735" y="58673"/>
                  </a:lnTo>
                  <a:lnTo>
                    <a:pt x="169163" y="83057"/>
                  </a:lnTo>
                  <a:lnTo>
                    <a:pt x="164591" y="58673"/>
                  </a:lnTo>
                  <a:lnTo>
                    <a:pt x="153923" y="33527"/>
                  </a:lnTo>
                  <a:lnTo>
                    <a:pt x="133349" y="15239"/>
                  </a:lnTo>
                  <a:lnTo>
                    <a:pt x="110489" y="4571"/>
                  </a:lnTo>
                  <a:lnTo>
                    <a:pt x="83819" y="0"/>
                  </a:lnTo>
                  <a:lnTo>
                    <a:pt x="58673" y="4571"/>
                  </a:lnTo>
                  <a:lnTo>
                    <a:pt x="33527" y="15239"/>
                  </a:lnTo>
                  <a:lnTo>
                    <a:pt x="16001" y="33527"/>
                  </a:lnTo>
                  <a:lnTo>
                    <a:pt x="2285" y="58673"/>
                  </a:lnTo>
                  <a:lnTo>
                    <a:pt x="0" y="83057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15261" y="2546603"/>
              <a:ext cx="508634" cy="0"/>
            </a:xfrm>
            <a:custGeom>
              <a:avLst/>
              <a:gdLst/>
              <a:ahLst/>
              <a:cxnLst/>
              <a:rect l="l" t="t" r="r" b="b"/>
              <a:pathLst>
                <a:path w="508635">
                  <a:moveTo>
                    <a:pt x="0" y="0"/>
                  </a:moveTo>
                  <a:lnTo>
                    <a:pt x="50825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784098" y="3493770"/>
            <a:ext cx="339090" cy="135255"/>
          </a:xfrm>
          <a:custGeom>
            <a:avLst/>
            <a:gdLst/>
            <a:ahLst/>
            <a:cxnLst/>
            <a:rect l="l" t="t" r="r" b="b"/>
            <a:pathLst>
              <a:path w="339090" h="135254">
                <a:moveTo>
                  <a:pt x="0" y="67817"/>
                </a:moveTo>
                <a:lnTo>
                  <a:pt x="27431" y="0"/>
                </a:lnTo>
                <a:lnTo>
                  <a:pt x="83820" y="134873"/>
                </a:lnTo>
                <a:lnTo>
                  <a:pt x="140207" y="0"/>
                </a:lnTo>
                <a:lnTo>
                  <a:pt x="196596" y="134873"/>
                </a:lnTo>
                <a:lnTo>
                  <a:pt x="252984" y="0"/>
                </a:lnTo>
                <a:lnTo>
                  <a:pt x="310134" y="134873"/>
                </a:lnTo>
                <a:lnTo>
                  <a:pt x="339090" y="67817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99148" y="2377439"/>
            <a:ext cx="346075" cy="338455"/>
            <a:chOff x="99148" y="2377439"/>
            <a:chExt cx="346075" cy="338455"/>
          </a:xfrm>
        </p:grpSpPr>
        <p:sp>
          <p:nvSpPr>
            <p:cNvPr id="15" name="object 15"/>
            <p:cNvSpPr/>
            <p:nvPr/>
          </p:nvSpPr>
          <p:spPr>
            <a:xfrm>
              <a:off x="105917" y="2490215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30">
                  <a:moveTo>
                    <a:pt x="0" y="0"/>
                  </a:moveTo>
                  <a:lnTo>
                    <a:pt x="0" y="11277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63068" y="2433827"/>
              <a:ext cx="0" cy="226060"/>
            </a:xfrm>
            <a:custGeom>
              <a:avLst/>
              <a:gdLst/>
              <a:ahLst/>
              <a:cxnLst/>
              <a:rect l="l" t="t" r="r" b="b"/>
              <a:pathLst>
                <a:path h="226060">
                  <a:moveTo>
                    <a:pt x="0" y="0"/>
                  </a:moveTo>
                  <a:lnTo>
                    <a:pt x="0" y="225551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19455" y="2377439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5">
                  <a:moveTo>
                    <a:pt x="0" y="0"/>
                  </a:moveTo>
                  <a:lnTo>
                    <a:pt x="0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19456" y="2546603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59">
                  <a:moveTo>
                    <a:pt x="225551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99148" y="3054095"/>
            <a:ext cx="346075" cy="338455"/>
            <a:chOff x="99148" y="3054095"/>
            <a:chExt cx="346075" cy="338455"/>
          </a:xfrm>
        </p:grpSpPr>
        <p:sp>
          <p:nvSpPr>
            <p:cNvPr id="20" name="object 20"/>
            <p:cNvSpPr/>
            <p:nvPr/>
          </p:nvSpPr>
          <p:spPr>
            <a:xfrm>
              <a:off x="105917" y="3166871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0"/>
                  </a:moveTo>
                  <a:lnTo>
                    <a:pt x="0" y="11277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3068" y="3110483"/>
              <a:ext cx="0" cy="226060"/>
            </a:xfrm>
            <a:custGeom>
              <a:avLst/>
              <a:gdLst/>
              <a:ahLst/>
              <a:cxnLst/>
              <a:rect l="l" t="t" r="r" b="b"/>
              <a:pathLst>
                <a:path h="226060">
                  <a:moveTo>
                    <a:pt x="0" y="0"/>
                  </a:moveTo>
                  <a:lnTo>
                    <a:pt x="0" y="225551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19455" y="3054095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4">
                  <a:moveTo>
                    <a:pt x="0" y="0"/>
                  </a:moveTo>
                  <a:lnTo>
                    <a:pt x="0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19456" y="3223260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59">
                  <a:moveTo>
                    <a:pt x="225551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445008" y="2546604"/>
            <a:ext cx="170180" cy="0"/>
          </a:xfrm>
          <a:custGeom>
            <a:avLst/>
            <a:gdLst/>
            <a:ahLst/>
            <a:cxnLst/>
            <a:rect l="l" t="t" r="r" b="b"/>
            <a:pathLst>
              <a:path w="170179">
                <a:moveTo>
                  <a:pt x="0" y="0"/>
                </a:moveTo>
                <a:lnTo>
                  <a:pt x="169926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45008" y="3223260"/>
            <a:ext cx="170180" cy="550545"/>
          </a:xfrm>
          <a:custGeom>
            <a:avLst/>
            <a:gdLst/>
            <a:ahLst/>
            <a:cxnLst/>
            <a:rect l="l" t="t" r="r" b="b"/>
            <a:pathLst>
              <a:path w="170179" h="550545">
                <a:moveTo>
                  <a:pt x="0" y="0"/>
                </a:moveTo>
                <a:lnTo>
                  <a:pt x="169926" y="0"/>
                </a:lnTo>
                <a:lnTo>
                  <a:pt x="169926" y="550164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1123188" y="3223260"/>
            <a:ext cx="177165" cy="931544"/>
            <a:chOff x="1123188" y="3223260"/>
            <a:chExt cx="177165" cy="931544"/>
          </a:xfrm>
        </p:grpSpPr>
        <p:sp>
          <p:nvSpPr>
            <p:cNvPr id="27" name="object 27"/>
            <p:cNvSpPr/>
            <p:nvPr/>
          </p:nvSpPr>
          <p:spPr>
            <a:xfrm>
              <a:off x="1293113" y="3223260"/>
              <a:ext cx="0" cy="931544"/>
            </a:xfrm>
            <a:custGeom>
              <a:avLst/>
              <a:gdLst/>
              <a:ahLst/>
              <a:cxnLst/>
              <a:rect l="l" t="t" r="r" b="b"/>
              <a:pathLst>
                <a:path h="931545">
                  <a:moveTo>
                    <a:pt x="0" y="0"/>
                  </a:moveTo>
                  <a:lnTo>
                    <a:pt x="0" y="931164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23188" y="3561588"/>
              <a:ext cx="170180" cy="0"/>
            </a:xfrm>
            <a:custGeom>
              <a:avLst/>
              <a:gdLst/>
              <a:ahLst/>
              <a:cxnLst/>
              <a:rect l="l" t="t" r="r" b="b"/>
              <a:pathLst>
                <a:path w="170180">
                  <a:moveTo>
                    <a:pt x="0" y="0"/>
                  </a:moveTo>
                  <a:lnTo>
                    <a:pt x="169926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614933" y="3561588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5">
                <a:moveTo>
                  <a:pt x="169164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93113" y="2546604"/>
            <a:ext cx="422275" cy="0"/>
          </a:xfrm>
          <a:custGeom>
            <a:avLst/>
            <a:gdLst/>
            <a:ahLst/>
            <a:cxnLst/>
            <a:rect l="l" t="t" r="r" b="b"/>
            <a:pathLst>
              <a:path w="422275">
                <a:moveTo>
                  <a:pt x="0" y="0"/>
                </a:moveTo>
                <a:lnTo>
                  <a:pt x="422148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2223516" y="2286667"/>
            <a:ext cx="2924810" cy="518795"/>
            <a:chOff x="2223516" y="2286667"/>
            <a:chExt cx="2924810" cy="518795"/>
          </a:xfrm>
        </p:grpSpPr>
        <p:sp>
          <p:nvSpPr>
            <p:cNvPr id="32" name="object 32"/>
            <p:cNvSpPr/>
            <p:nvPr/>
          </p:nvSpPr>
          <p:spPr>
            <a:xfrm>
              <a:off x="2223516" y="2546603"/>
              <a:ext cx="256540" cy="0"/>
            </a:xfrm>
            <a:custGeom>
              <a:avLst/>
              <a:gdLst/>
              <a:ahLst/>
              <a:cxnLst/>
              <a:rect l="l" t="t" r="r" b="b"/>
              <a:pathLst>
                <a:path w="256539">
                  <a:moveTo>
                    <a:pt x="0" y="0"/>
                  </a:moveTo>
                  <a:lnTo>
                    <a:pt x="256032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479548" y="2377440"/>
              <a:ext cx="83185" cy="338455"/>
            </a:xfrm>
            <a:custGeom>
              <a:avLst/>
              <a:gdLst/>
              <a:ahLst/>
              <a:cxnLst/>
              <a:rect l="l" t="t" r="r" b="b"/>
              <a:pathLst>
                <a:path w="83185" h="338455">
                  <a:moveTo>
                    <a:pt x="83057" y="0"/>
                  </a:moveTo>
                  <a:lnTo>
                    <a:pt x="0" y="0"/>
                  </a:lnTo>
                  <a:lnTo>
                    <a:pt x="0" y="338328"/>
                  </a:lnTo>
                  <a:lnTo>
                    <a:pt x="83057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519934" y="2420112"/>
              <a:ext cx="43180" cy="252729"/>
            </a:xfrm>
            <a:custGeom>
              <a:avLst/>
              <a:gdLst/>
              <a:ahLst/>
              <a:cxnLst/>
              <a:rect l="l" t="t" r="r" b="b"/>
              <a:pathLst>
                <a:path w="43180" h="252730">
                  <a:moveTo>
                    <a:pt x="42672" y="0"/>
                  </a:moveTo>
                  <a:lnTo>
                    <a:pt x="0" y="0"/>
                  </a:lnTo>
                  <a:lnTo>
                    <a:pt x="0" y="252222"/>
                  </a:lnTo>
                  <a:lnTo>
                    <a:pt x="42672" y="252222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519934" y="2546603"/>
              <a:ext cx="637540" cy="0"/>
            </a:xfrm>
            <a:custGeom>
              <a:avLst/>
              <a:gdLst/>
              <a:ahLst/>
              <a:cxnLst/>
              <a:rect l="l" t="t" r="r" b="b"/>
              <a:pathLst>
                <a:path w="637539">
                  <a:moveTo>
                    <a:pt x="0" y="0"/>
                  </a:moveTo>
                  <a:lnTo>
                    <a:pt x="637032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87801" y="2483358"/>
              <a:ext cx="339090" cy="83185"/>
            </a:xfrm>
            <a:custGeom>
              <a:avLst/>
              <a:gdLst/>
              <a:ahLst/>
              <a:cxnLst/>
              <a:rect l="l" t="t" r="r" b="b"/>
              <a:pathLst>
                <a:path w="339089" h="83185">
                  <a:moveTo>
                    <a:pt x="339089" y="83057"/>
                  </a:moveTo>
                  <a:lnTo>
                    <a:pt x="320801" y="35813"/>
                  </a:lnTo>
                  <a:lnTo>
                    <a:pt x="280415" y="4571"/>
                  </a:lnTo>
                  <a:lnTo>
                    <a:pt x="252983" y="0"/>
                  </a:lnTo>
                  <a:lnTo>
                    <a:pt x="227838" y="4571"/>
                  </a:lnTo>
                  <a:lnTo>
                    <a:pt x="203454" y="15239"/>
                  </a:lnTo>
                  <a:lnTo>
                    <a:pt x="185165" y="35813"/>
                  </a:lnTo>
                  <a:lnTo>
                    <a:pt x="173735" y="58673"/>
                  </a:lnTo>
                  <a:lnTo>
                    <a:pt x="169163" y="83057"/>
                  </a:lnTo>
                  <a:lnTo>
                    <a:pt x="164591" y="58673"/>
                  </a:lnTo>
                  <a:lnTo>
                    <a:pt x="153923" y="33527"/>
                  </a:lnTo>
                  <a:lnTo>
                    <a:pt x="133349" y="15239"/>
                  </a:lnTo>
                  <a:lnTo>
                    <a:pt x="110489" y="4571"/>
                  </a:lnTo>
                  <a:lnTo>
                    <a:pt x="83819" y="0"/>
                  </a:lnTo>
                  <a:lnTo>
                    <a:pt x="58673" y="4571"/>
                  </a:lnTo>
                  <a:lnTo>
                    <a:pt x="33527" y="15239"/>
                  </a:lnTo>
                  <a:lnTo>
                    <a:pt x="16001" y="33527"/>
                  </a:lnTo>
                  <a:lnTo>
                    <a:pt x="2285" y="58673"/>
                  </a:lnTo>
                  <a:lnTo>
                    <a:pt x="0" y="83057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901695" y="2546603"/>
              <a:ext cx="509270" cy="0"/>
            </a:xfrm>
            <a:custGeom>
              <a:avLst/>
              <a:gdLst/>
              <a:ahLst/>
              <a:cxnLst/>
              <a:rect l="l" t="t" r="r" b="b"/>
              <a:pathLst>
                <a:path w="509270">
                  <a:moveTo>
                    <a:pt x="0" y="0"/>
                  </a:moveTo>
                  <a:lnTo>
                    <a:pt x="509016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240786" y="2293437"/>
              <a:ext cx="933450" cy="505459"/>
            </a:xfrm>
            <a:custGeom>
              <a:avLst/>
              <a:gdLst/>
              <a:ahLst/>
              <a:cxnLst/>
              <a:rect l="l" t="t" r="r" b="b"/>
              <a:pathLst>
                <a:path w="933450" h="505460">
                  <a:moveTo>
                    <a:pt x="425195" y="253166"/>
                  </a:moveTo>
                  <a:lnTo>
                    <a:pt x="429767" y="300410"/>
                  </a:lnTo>
                  <a:lnTo>
                    <a:pt x="440435" y="345368"/>
                  </a:lnTo>
                  <a:lnTo>
                    <a:pt x="463295" y="385754"/>
                  </a:lnTo>
                  <a:lnTo>
                    <a:pt x="490727" y="424616"/>
                  </a:lnTo>
                  <a:lnTo>
                    <a:pt x="525460" y="456606"/>
                  </a:lnTo>
                  <a:lnTo>
                    <a:pt x="565185" y="480719"/>
                  </a:lnTo>
                  <a:lnTo>
                    <a:pt x="608538" y="496895"/>
                  </a:lnTo>
                  <a:lnTo>
                    <a:pt x="654157" y="505073"/>
                  </a:lnTo>
                  <a:lnTo>
                    <a:pt x="700675" y="505192"/>
                  </a:lnTo>
                  <a:lnTo>
                    <a:pt x="746729" y="497189"/>
                  </a:lnTo>
                  <a:lnTo>
                    <a:pt x="790955" y="481004"/>
                  </a:lnTo>
                  <a:lnTo>
                    <a:pt x="832104" y="455859"/>
                  </a:lnTo>
                  <a:lnTo>
                    <a:pt x="865632" y="424616"/>
                  </a:lnTo>
                  <a:lnTo>
                    <a:pt x="894904" y="385876"/>
                  </a:lnTo>
                  <a:lnTo>
                    <a:pt x="916041" y="344028"/>
                  </a:lnTo>
                  <a:lnTo>
                    <a:pt x="928918" y="299977"/>
                  </a:lnTo>
                  <a:lnTo>
                    <a:pt x="933412" y="254626"/>
                  </a:lnTo>
                  <a:lnTo>
                    <a:pt x="929397" y="208880"/>
                  </a:lnTo>
                  <a:lnTo>
                    <a:pt x="916751" y="163643"/>
                  </a:lnTo>
                  <a:lnTo>
                    <a:pt x="895350" y="119816"/>
                  </a:lnTo>
                  <a:lnTo>
                    <a:pt x="865632" y="81716"/>
                  </a:lnTo>
                  <a:lnTo>
                    <a:pt x="832104" y="49712"/>
                  </a:lnTo>
                  <a:lnTo>
                    <a:pt x="790955" y="25328"/>
                  </a:lnTo>
                  <a:lnTo>
                    <a:pt x="745331" y="8412"/>
                  </a:lnTo>
                  <a:lnTo>
                    <a:pt x="700508" y="0"/>
                  </a:lnTo>
                  <a:lnTo>
                    <a:pt x="655943" y="45"/>
                  </a:lnTo>
                  <a:lnTo>
                    <a:pt x="611089" y="8503"/>
                  </a:lnTo>
                  <a:lnTo>
                    <a:pt x="565403" y="25328"/>
                  </a:lnTo>
                  <a:lnTo>
                    <a:pt x="524255" y="49712"/>
                  </a:lnTo>
                  <a:lnTo>
                    <a:pt x="490727" y="81716"/>
                  </a:lnTo>
                  <a:lnTo>
                    <a:pt x="463295" y="119816"/>
                  </a:lnTo>
                  <a:lnTo>
                    <a:pt x="440435" y="160202"/>
                  </a:lnTo>
                  <a:lnTo>
                    <a:pt x="429767" y="205160"/>
                  </a:lnTo>
                  <a:lnTo>
                    <a:pt x="425195" y="253166"/>
                  </a:lnTo>
                  <a:lnTo>
                    <a:pt x="0" y="25316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174235" y="2546603"/>
              <a:ext cx="422909" cy="0"/>
            </a:xfrm>
            <a:custGeom>
              <a:avLst/>
              <a:gdLst/>
              <a:ahLst/>
              <a:cxnLst/>
              <a:rect l="l" t="t" r="r" b="b"/>
              <a:pathLst>
                <a:path w="422910">
                  <a:moveTo>
                    <a:pt x="0" y="0"/>
                  </a:moveTo>
                  <a:lnTo>
                    <a:pt x="422909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715511" y="2431541"/>
              <a:ext cx="407034" cy="229235"/>
            </a:xfrm>
            <a:custGeom>
              <a:avLst/>
              <a:gdLst/>
              <a:ahLst/>
              <a:cxnLst/>
              <a:rect l="l" t="t" r="r" b="b"/>
              <a:pathLst>
                <a:path w="407035" h="229235">
                  <a:moveTo>
                    <a:pt x="0" y="115062"/>
                  </a:moveTo>
                  <a:lnTo>
                    <a:pt x="9143" y="58674"/>
                  </a:lnTo>
                  <a:lnTo>
                    <a:pt x="47243" y="15240"/>
                  </a:lnTo>
                  <a:lnTo>
                    <a:pt x="101346" y="0"/>
                  </a:lnTo>
                  <a:lnTo>
                    <a:pt x="131064" y="4572"/>
                  </a:lnTo>
                  <a:lnTo>
                    <a:pt x="156210" y="15240"/>
                  </a:lnTo>
                  <a:lnTo>
                    <a:pt x="178307" y="35813"/>
                  </a:lnTo>
                  <a:lnTo>
                    <a:pt x="194310" y="58674"/>
                  </a:lnTo>
                  <a:lnTo>
                    <a:pt x="203454" y="85344"/>
                  </a:lnTo>
                  <a:lnTo>
                    <a:pt x="203454" y="144018"/>
                  </a:lnTo>
                  <a:lnTo>
                    <a:pt x="212598" y="171450"/>
                  </a:lnTo>
                  <a:lnTo>
                    <a:pt x="228600" y="193547"/>
                  </a:lnTo>
                  <a:lnTo>
                    <a:pt x="250698" y="214122"/>
                  </a:lnTo>
                  <a:lnTo>
                    <a:pt x="278129" y="225551"/>
                  </a:lnTo>
                  <a:lnTo>
                    <a:pt x="320816" y="229041"/>
                  </a:lnTo>
                  <a:lnTo>
                    <a:pt x="359964" y="213317"/>
                  </a:lnTo>
                  <a:lnTo>
                    <a:pt x="390388" y="183327"/>
                  </a:lnTo>
                  <a:lnTo>
                    <a:pt x="406908" y="144018"/>
                  </a:lnTo>
                  <a:lnTo>
                    <a:pt x="406908" y="115062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258055" y="2546603"/>
              <a:ext cx="890269" cy="0"/>
            </a:xfrm>
            <a:custGeom>
              <a:avLst/>
              <a:gdLst/>
              <a:ahLst/>
              <a:cxnLst/>
              <a:rect l="l" t="t" r="r" b="b"/>
              <a:pathLst>
                <a:path w="890270">
                  <a:moveTo>
                    <a:pt x="0" y="0"/>
                  </a:moveTo>
                  <a:lnTo>
                    <a:pt x="890016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/>
          <p:nvPr/>
        </p:nvSpPr>
        <p:spPr>
          <a:xfrm>
            <a:off x="7733538" y="2546604"/>
            <a:ext cx="466090" cy="0"/>
          </a:xfrm>
          <a:custGeom>
            <a:avLst/>
            <a:gdLst/>
            <a:ahLst/>
            <a:cxnLst/>
            <a:rect l="l" t="t" r="r" b="b"/>
            <a:pathLst>
              <a:path w="466090">
                <a:moveTo>
                  <a:pt x="0" y="0"/>
                </a:moveTo>
                <a:lnTo>
                  <a:pt x="465581" y="0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8622030" y="2039112"/>
            <a:ext cx="474980" cy="1015365"/>
            <a:chOff x="8622030" y="2039112"/>
            <a:chExt cx="474980" cy="1015365"/>
          </a:xfrm>
        </p:grpSpPr>
        <p:sp>
          <p:nvSpPr>
            <p:cNvPr id="44" name="object 44"/>
            <p:cNvSpPr/>
            <p:nvPr/>
          </p:nvSpPr>
          <p:spPr>
            <a:xfrm>
              <a:off x="8622030" y="2546604"/>
              <a:ext cx="467995" cy="0"/>
            </a:xfrm>
            <a:custGeom>
              <a:avLst/>
              <a:gdLst/>
              <a:ahLst/>
              <a:cxnLst/>
              <a:rect l="l" t="t" r="r" b="b"/>
              <a:pathLst>
                <a:path w="467995">
                  <a:moveTo>
                    <a:pt x="0" y="0"/>
                  </a:moveTo>
                  <a:lnTo>
                    <a:pt x="467868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9089897" y="2039112"/>
              <a:ext cx="0" cy="1015365"/>
            </a:xfrm>
            <a:custGeom>
              <a:avLst/>
              <a:gdLst/>
              <a:ahLst/>
              <a:cxnLst/>
              <a:rect l="l" t="t" r="r" b="b"/>
              <a:pathLst>
                <a:path h="1015364">
                  <a:moveTo>
                    <a:pt x="0" y="0"/>
                  </a:moveTo>
                  <a:lnTo>
                    <a:pt x="0" y="1014984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/>
          <p:nvPr/>
        </p:nvSpPr>
        <p:spPr>
          <a:xfrm>
            <a:off x="1970531" y="2546604"/>
            <a:ext cx="0" cy="338455"/>
          </a:xfrm>
          <a:custGeom>
            <a:avLst/>
            <a:gdLst/>
            <a:ahLst/>
            <a:cxnLst/>
            <a:rect l="l" t="t" r="r" b="b"/>
            <a:pathLst>
              <a:path h="338455">
                <a:moveTo>
                  <a:pt x="0" y="0"/>
                </a:moveTo>
                <a:lnTo>
                  <a:pt x="0" y="338328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156965" y="2546604"/>
            <a:ext cx="0" cy="338455"/>
          </a:xfrm>
          <a:custGeom>
            <a:avLst/>
            <a:gdLst/>
            <a:ahLst/>
            <a:cxnLst/>
            <a:rect l="l" t="t" r="r" b="b"/>
            <a:pathLst>
              <a:path h="338455">
                <a:moveTo>
                  <a:pt x="0" y="0"/>
                </a:moveTo>
                <a:lnTo>
                  <a:pt x="0" y="338328"/>
                </a:lnTo>
              </a:path>
            </a:pathLst>
          </a:custGeom>
          <a:ln w="13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object 4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340" y="3525953"/>
            <a:ext cx="74137" cy="70501"/>
          </a:xfrm>
          <a:prstGeom prst="rect">
            <a:avLst/>
          </a:prstGeom>
        </p:spPr>
      </p:pic>
      <p:sp>
        <p:nvSpPr>
          <p:cNvPr id="49" name="object 49"/>
          <p:cNvSpPr/>
          <p:nvPr/>
        </p:nvSpPr>
        <p:spPr>
          <a:xfrm>
            <a:off x="445008" y="3392423"/>
            <a:ext cx="109220" cy="0"/>
          </a:xfrm>
          <a:custGeom>
            <a:avLst/>
            <a:gdLst/>
            <a:ahLst/>
            <a:cxnLst/>
            <a:rect l="l" t="t" r="r" b="b"/>
            <a:pathLst>
              <a:path w="109220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21792" y="3392423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97814" y="3392423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73836" y="3392423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0" y="0"/>
                </a:moveTo>
                <a:lnTo>
                  <a:pt x="108966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50620" y="3392423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54"/>
          <p:cNvGrpSpPr/>
          <p:nvPr/>
        </p:nvGrpSpPr>
        <p:grpSpPr>
          <a:xfrm>
            <a:off x="1326641" y="3243072"/>
            <a:ext cx="142875" cy="156210"/>
            <a:chOff x="1326641" y="3243072"/>
            <a:chExt cx="142875" cy="156210"/>
          </a:xfrm>
        </p:grpSpPr>
        <p:sp>
          <p:nvSpPr>
            <p:cNvPr id="55" name="object 55"/>
            <p:cNvSpPr/>
            <p:nvPr/>
          </p:nvSpPr>
          <p:spPr>
            <a:xfrm>
              <a:off x="1326641" y="3392424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4">
                  <a:moveTo>
                    <a:pt x="0" y="0"/>
                  </a:moveTo>
                  <a:lnTo>
                    <a:pt x="108204" y="0"/>
                  </a:lnTo>
                </a:path>
              </a:pathLst>
            </a:custGeom>
            <a:ln w="1353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462278" y="3243072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108203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/>
          <p:nvPr/>
        </p:nvSpPr>
        <p:spPr>
          <a:xfrm>
            <a:off x="1462278" y="3067049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462278" y="2891027"/>
            <a:ext cx="0" cy="109220"/>
          </a:xfrm>
          <a:custGeom>
            <a:avLst/>
            <a:gdLst/>
            <a:ahLst/>
            <a:cxnLst/>
            <a:rect l="l" t="t" r="r" b="b"/>
            <a:pathLst>
              <a:path h="109219">
                <a:moveTo>
                  <a:pt x="0" y="108965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462278" y="2715767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462278" y="2539745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448562" y="2377439"/>
            <a:ext cx="13970" cy="94615"/>
          </a:xfrm>
          <a:custGeom>
            <a:avLst/>
            <a:gdLst/>
            <a:ahLst/>
            <a:cxnLst/>
            <a:rect l="l" t="t" r="r" b="b"/>
            <a:pathLst>
              <a:path w="13969" h="94614">
                <a:moveTo>
                  <a:pt x="13715" y="94487"/>
                </a:moveTo>
                <a:lnTo>
                  <a:pt x="13715" y="0"/>
                </a:ln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272540" y="2377439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108203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095756" y="2377439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108965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9734" y="2377439"/>
            <a:ext cx="109220" cy="0"/>
          </a:xfrm>
          <a:custGeom>
            <a:avLst/>
            <a:gdLst/>
            <a:ahLst/>
            <a:cxnLst/>
            <a:rect l="l" t="t" r="r" b="b"/>
            <a:pathLst>
              <a:path w="109219">
                <a:moveTo>
                  <a:pt x="108965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43712" y="2377439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108203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66928" y="2377439"/>
            <a:ext cx="109220" cy="0"/>
          </a:xfrm>
          <a:custGeom>
            <a:avLst/>
            <a:gdLst/>
            <a:ahLst/>
            <a:cxnLst/>
            <a:rect l="l" t="t" r="r" b="b"/>
            <a:pathLst>
              <a:path w="109220">
                <a:moveTo>
                  <a:pt x="108965" y="0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45008" y="2377439"/>
            <a:ext cx="54610" cy="54610"/>
          </a:xfrm>
          <a:custGeom>
            <a:avLst/>
            <a:gdLst/>
            <a:ahLst/>
            <a:cxnLst/>
            <a:rect l="l" t="t" r="r" b="b"/>
            <a:pathLst>
              <a:path w="54609" h="54610">
                <a:moveTo>
                  <a:pt x="54101" y="0"/>
                </a:moveTo>
                <a:lnTo>
                  <a:pt x="0" y="0"/>
                </a:lnTo>
                <a:lnTo>
                  <a:pt x="0" y="54101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45008" y="2498597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45008" y="2674620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45008" y="2850641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45008" y="3026664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45008" y="3202685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4"/>
                </a:lnTo>
              </a:path>
            </a:pathLst>
          </a:custGeom>
          <a:ln w="1353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253998" y="1766365"/>
            <a:ext cx="1310005" cy="387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3980" marR="5080" indent="-81915">
              <a:lnSpc>
                <a:spcPct val="103000"/>
              </a:lnSpc>
              <a:spcBef>
                <a:spcPts val="95"/>
              </a:spcBef>
            </a:pP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Transformador</a:t>
            </a:r>
            <a:r>
              <a:rPr sz="1150" spc="-4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de </a:t>
            </a:r>
            <a:r>
              <a:rPr sz="1150" spc="-32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Aterrizamiento.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015957" y="1723610"/>
            <a:ext cx="1094105" cy="387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8425" marR="5080" indent="-86360">
              <a:lnSpc>
                <a:spcPct val="103000"/>
              </a:lnSpc>
              <a:spcBef>
                <a:spcPts val="95"/>
              </a:spcBef>
            </a:pPr>
            <a:r>
              <a:rPr sz="115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ra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n</a:t>
            </a:r>
            <a:r>
              <a:rPr sz="1150" spc="2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f</a:t>
            </a:r>
            <a:r>
              <a:rPr sz="1150" spc="5" dirty="0">
                <a:solidFill>
                  <a:srgbClr val="000080"/>
                </a:solidFill>
                <a:latin typeface="Comic Sans MS"/>
                <a:cs typeface="Comic Sans MS"/>
              </a:rPr>
              <a:t>o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150" spc="5" dirty="0">
                <a:solidFill>
                  <a:srgbClr val="000080"/>
                </a:solidFill>
                <a:latin typeface="Comic Sans MS"/>
                <a:cs typeface="Comic Sans MS"/>
              </a:rPr>
              <a:t>a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dor  de</a:t>
            </a:r>
            <a:r>
              <a:rPr sz="115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150" spc="2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150">
              <a:latin typeface="Comic Sans MS"/>
              <a:cs typeface="Comic Sans MS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269075" y="3525718"/>
            <a:ext cx="1708785" cy="2580640"/>
            <a:chOff x="269075" y="3525718"/>
            <a:chExt cx="1708785" cy="2580640"/>
          </a:xfrm>
        </p:grpSpPr>
        <p:pic>
          <p:nvPicPr>
            <p:cNvPr id="76" name="object 7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6161" y="3525718"/>
              <a:ext cx="74146" cy="70966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614934" y="3773424"/>
              <a:ext cx="60960" cy="381000"/>
            </a:xfrm>
            <a:custGeom>
              <a:avLst/>
              <a:gdLst/>
              <a:ahLst/>
              <a:cxnLst/>
              <a:rect l="l" t="t" r="r" b="b"/>
              <a:pathLst>
                <a:path w="60959" h="381000">
                  <a:moveTo>
                    <a:pt x="0" y="0"/>
                  </a:moveTo>
                  <a:lnTo>
                    <a:pt x="19812" y="2285"/>
                  </a:lnTo>
                  <a:lnTo>
                    <a:pt x="40385" y="13715"/>
                  </a:lnTo>
                  <a:lnTo>
                    <a:pt x="54101" y="31242"/>
                  </a:lnTo>
                  <a:lnTo>
                    <a:pt x="60960" y="51816"/>
                  </a:lnTo>
                  <a:lnTo>
                    <a:pt x="60960" y="74676"/>
                  </a:lnTo>
                  <a:lnTo>
                    <a:pt x="54101" y="94488"/>
                  </a:lnTo>
                  <a:lnTo>
                    <a:pt x="40385" y="110489"/>
                  </a:lnTo>
                  <a:lnTo>
                    <a:pt x="19812" y="121920"/>
                  </a:lnTo>
                  <a:lnTo>
                    <a:pt x="0" y="126492"/>
                  </a:lnTo>
                  <a:lnTo>
                    <a:pt x="19812" y="131064"/>
                  </a:lnTo>
                  <a:lnTo>
                    <a:pt x="40385" y="141732"/>
                  </a:lnTo>
                  <a:lnTo>
                    <a:pt x="54101" y="157734"/>
                  </a:lnTo>
                  <a:lnTo>
                    <a:pt x="60960" y="178307"/>
                  </a:lnTo>
                  <a:lnTo>
                    <a:pt x="60960" y="200406"/>
                  </a:lnTo>
                  <a:lnTo>
                    <a:pt x="54101" y="220979"/>
                  </a:lnTo>
                  <a:lnTo>
                    <a:pt x="40385" y="239268"/>
                  </a:lnTo>
                  <a:lnTo>
                    <a:pt x="19812" y="249936"/>
                  </a:lnTo>
                  <a:lnTo>
                    <a:pt x="0" y="252222"/>
                  </a:lnTo>
                  <a:lnTo>
                    <a:pt x="19812" y="256794"/>
                  </a:lnTo>
                  <a:lnTo>
                    <a:pt x="40385" y="268224"/>
                  </a:lnTo>
                  <a:lnTo>
                    <a:pt x="54101" y="284226"/>
                  </a:lnTo>
                  <a:lnTo>
                    <a:pt x="60960" y="304038"/>
                  </a:lnTo>
                  <a:lnTo>
                    <a:pt x="60960" y="326898"/>
                  </a:lnTo>
                  <a:lnTo>
                    <a:pt x="54101" y="347472"/>
                  </a:lnTo>
                  <a:lnTo>
                    <a:pt x="40385" y="364998"/>
                  </a:lnTo>
                  <a:lnTo>
                    <a:pt x="19812" y="376428"/>
                  </a:lnTo>
                  <a:lnTo>
                    <a:pt x="0" y="38100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21792" y="4492752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4">
                  <a:moveTo>
                    <a:pt x="0" y="0"/>
                  </a:moveTo>
                  <a:lnTo>
                    <a:pt x="108204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293113" y="4154424"/>
              <a:ext cx="0" cy="929640"/>
            </a:xfrm>
            <a:custGeom>
              <a:avLst/>
              <a:gdLst/>
              <a:ahLst/>
              <a:cxnLst/>
              <a:rect l="l" t="t" r="r" b="b"/>
              <a:pathLst>
                <a:path h="929639">
                  <a:moveTo>
                    <a:pt x="0" y="0"/>
                  </a:moveTo>
                  <a:lnTo>
                    <a:pt x="0" y="92964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229105" y="4363974"/>
              <a:ext cx="83820" cy="338455"/>
            </a:xfrm>
            <a:custGeom>
              <a:avLst/>
              <a:gdLst/>
              <a:ahLst/>
              <a:cxnLst/>
              <a:rect l="l" t="t" r="r" b="b"/>
              <a:pathLst>
                <a:path w="83819" h="338454">
                  <a:moveTo>
                    <a:pt x="83820" y="0"/>
                  </a:moveTo>
                  <a:lnTo>
                    <a:pt x="34290" y="16001"/>
                  </a:lnTo>
                  <a:lnTo>
                    <a:pt x="4571" y="58674"/>
                  </a:lnTo>
                  <a:lnTo>
                    <a:pt x="0" y="86106"/>
                  </a:lnTo>
                  <a:lnTo>
                    <a:pt x="4571" y="110489"/>
                  </a:lnTo>
                  <a:lnTo>
                    <a:pt x="16002" y="135635"/>
                  </a:lnTo>
                  <a:lnTo>
                    <a:pt x="34290" y="153924"/>
                  </a:lnTo>
                  <a:lnTo>
                    <a:pt x="59436" y="164592"/>
                  </a:lnTo>
                  <a:lnTo>
                    <a:pt x="83820" y="169164"/>
                  </a:lnTo>
                  <a:lnTo>
                    <a:pt x="57149" y="173735"/>
                  </a:lnTo>
                  <a:lnTo>
                    <a:pt x="34290" y="185166"/>
                  </a:lnTo>
                  <a:lnTo>
                    <a:pt x="16002" y="205740"/>
                  </a:lnTo>
                  <a:lnTo>
                    <a:pt x="2286" y="227838"/>
                  </a:lnTo>
                  <a:lnTo>
                    <a:pt x="0" y="255270"/>
                  </a:lnTo>
                  <a:lnTo>
                    <a:pt x="2286" y="279654"/>
                  </a:lnTo>
                  <a:lnTo>
                    <a:pt x="16002" y="304800"/>
                  </a:lnTo>
                  <a:lnTo>
                    <a:pt x="34290" y="323088"/>
                  </a:lnTo>
                  <a:lnTo>
                    <a:pt x="57149" y="333756"/>
                  </a:lnTo>
                  <a:lnTo>
                    <a:pt x="83820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293113" y="4280915"/>
              <a:ext cx="0" cy="508000"/>
            </a:xfrm>
            <a:custGeom>
              <a:avLst/>
              <a:gdLst/>
              <a:ahLst/>
              <a:cxnLst/>
              <a:rect l="l" t="t" r="r" b="b"/>
              <a:pathLst>
                <a:path h="508000">
                  <a:moveTo>
                    <a:pt x="0" y="507492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785035" y="4914900"/>
              <a:ext cx="337185" cy="338455"/>
            </a:xfrm>
            <a:custGeom>
              <a:avLst/>
              <a:gdLst/>
              <a:ahLst/>
              <a:cxnLst/>
              <a:rect l="l" t="t" r="r" b="b"/>
              <a:pathLst>
                <a:path w="337184" h="338454">
                  <a:moveTo>
                    <a:pt x="168988" y="338327"/>
                  </a:moveTo>
                  <a:lnTo>
                    <a:pt x="130126" y="333755"/>
                  </a:lnTo>
                  <a:lnTo>
                    <a:pt x="87592" y="318611"/>
                  </a:lnTo>
                  <a:lnTo>
                    <a:pt x="52942" y="294241"/>
                  </a:lnTo>
                  <a:lnTo>
                    <a:pt x="26545" y="262675"/>
                  </a:lnTo>
                  <a:lnTo>
                    <a:pt x="8773" y="225942"/>
                  </a:lnTo>
                  <a:lnTo>
                    <a:pt x="0" y="186073"/>
                  </a:lnTo>
                  <a:lnTo>
                    <a:pt x="594" y="145096"/>
                  </a:lnTo>
                  <a:lnTo>
                    <a:pt x="10930" y="105040"/>
                  </a:lnTo>
                  <a:lnTo>
                    <a:pt x="31377" y="67936"/>
                  </a:lnTo>
                  <a:lnTo>
                    <a:pt x="62308" y="35813"/>
                  </a:lnTo>
                  <a:lnTo>
                    <a:pt x="130126" y="4571"/>
                  </a:lnTo>
                  <a:lnTo>
                    <a:pt x="168988" y="0"/>
                  </a:lnTo>
                  <a:lnTo>
                    <a:pt x="204802" y="4571"/>
                  </a:lnTo>
                  <a:lnTo>
                    <a:pt x="272620" y="35813"/>
                  </a:lnTo>
                  <a:lnTo>
                    <a:pt x="304646" y="68957"/>
                  </a:lnTo>
                  <a:lnTo>
                    <a:pt x="325996" y="106949"/>
                  </a:lnTo>
                  <a:lnTo>
                    <a:pt x="336670" y="147851"/>
                  </a:lnTo>
                  <a:lnTo>
                    <a:pt x="336669" y="189723"/>
                  </a:lnTo>
                  <a:lnTo>
                    <a:pt x="325993" y="230623"/>
                  </a:lnTo>
                  <a:lnTo>
                    <a:pt x="304643" y="268613"/>
                  </a:lnTo>
                  <a:lnTo>
                    <a:pt x="272620" y="301751"/>
                  </a:lnTo>
                  <a:lnTo>
                    <a:pt x="204802" y="333755"/>
                  </a:lnTo>
                  <a:lnTo>
                    <a:pt x="168988" y="338327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0104" y="4964518"/>
              <a:ext cx="127076" cy="239090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614934" y="5084063"/>
              <a:ext cx="169545" cy="0"/>
            </a:xfrm>
            <a:custGeom>
              <a:avLst/>
              <a:gdLst/>
              <a:ahLst/>
              <a:cxnLst/>
              <a:rect l="l" t="t" r="r" b="b"/>
              <a:pathLst>
                <a:path w="169545">
                  <a:moveTo>
                    <a:pt x="169164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123188" y="5084063"/>
              <a:ext cx="170180" cy="0"/>
            </a:xfrm>
            <a:custGeom>
              <a:avLst/>
              <a:gdLst/>
              <a:ahLst/>
              <a:cxnLst/>
              <a:rect l="l" t="t" r="r" b="b"/>
              <a:pathLst>
                <a:path w="170180">
                  <a:moveTo>
                    <a:pt x="0" y="0"/>
                  </a:moveTo>
                  <a:lnTo>
                    <a:pt x="169926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293113" y="4533138"/>
              <a:ext cx="338455" cy="0"/>
            </a:xfrm>
            <a:custGeom>
              <a:avLst/>
              <a:gdLst/>
              <a:ahLst/>
              <a:cxnLst/>
              <a:rect l="l" t="t" r="r" b="b"/>
              <a:pathLst>
                <a:path w="338455">
                  <a:moveTo>
                    <a:pt x="0" y="0"/>
                  </a:moveTo>
                  <a:lnTo>
                    <a:pt x="338328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233678" y="5338572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19">
                  <a:moveTo>
                    <a:pt x="0" y="0"/>
                  </a:moveTo>
                  <a:lnTo>
                    <a:pt x="108966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1376172" y="5196840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108203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376172" y="5020818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108204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376172" y="4844796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108204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1213866" y="4831080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4">
                  <a:moveTo>
                    <a:pt x="108203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1037082" y="4831080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19">
                  <a:moveTo>
                    <a:pt x="108965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861060" y="4831080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4">
                  <a:moveTo>
                    <a:pt x="108203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685038" y="4831080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4">
                  <a:moveTo>
                    <a:pt x="108203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28828" y="4831080"/>
              <a:ext cx="88900" cy="20955"/>
            </a:xfrm>
            <a:custGeom>
              <a:avLst/>
              <a:gdLst/>
              <a:ahLst/>
              <a:cxnLst/>
              <a:rect l="l" t="t" r="r" b="b"/>
              <a:pathLst>
                <a:path w="88900" h="20954">
                  <a:moveTo>
                    <a:pt x="88392" y="0"/>
                  </a:moveTo>
                  <a:lnTo>
                    <a:pt x="0" y="0"/>
                  </a:lnTo>
                  <a:lnTo>
                    <a:pt x="0" y="20573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28828" y="4919472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0"/>
                  </a:moveTo>
                  <a:lnTo>
                    <a:pt x="0" y="108204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28828" y="5094732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0"/>
                  </a:moveTo>
                  <a:lnTo>
                    <a:pt x="0" y="108204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28828" y="5338572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4">
                  <a:moveTo>
                    <a:pt x="0" y="0"/>
                  </a:moveTo>
                  <a:lnTo>
                    <a:pt x="108204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28828" y="5270754"/>
              <a:ext cx="0" cy="67945"/>
            </a:xfrm>
            <a:custGeom>
              <a:avLst/>
              <a:gdLst/>
              <a:ahLst/>
              <a:cxnLst/>
              <a:rect l="l" t="t" r="r" b="b"/>
              <a:pathLst>
                <a:path h="67945">
                  <a:moveTo>
                    <a:pt x="0" y="0"/>
                  </a:moveTo>
                  <a:lnTo>
                    <a:pt x="0" y="67818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45008" y="5591555"/>
              <a:ext cx="1525905" cy="508000"/>
            </a:xfrm>
            <a:custGeom>
              <a:avLst/>
              <a:gdLst/>
              <a:ahLst/>
              <a:cxnLst/>
              <a:rect l="l" t="t" r="r" b="b"/>
              <a:pathLst>
                <a:path w="1525905" h="508000">
                  <a:moveTo>
                    <a:pt x="1525524" y="507492"/>
                  </a:moveTo>
                  <a:lnTo>
                    <a:pt x="1525524" y="0"/>
                  </a:lnTo>
                  <a:lnTo>
                    <a:pt x="0" y="0"/>
                  </a:lnTo>
                  <a:lnTo>
                    <a:pt x="0" y="507492"/>
                  </a:lnTo>
                  <a:lnTo>
                    <a:pt x="1525524" y="50749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45008" y="5591555"/>
              <a:ext cx="1525905" cy="508000"/>
            </a:xfrm>
            <a:custGeom>
              <a:avLst/>
              <a:gdLst/>
              <a:ahLst/>
              <a:cxnLst/>
              <a:rect l="l" t="t" r="r" b="b"/>
              <a:pathLst>
                <a:path w="1525905" h="508000">
                  <a:moveTo>
                    <a:pt x="0" y="0"/>
                  </a:moveTo>
                  <a:lnTo>
                    <a:pt x="0" y="507492"/>
                  </a:lnTo>
                  <a:lnTo>
                    <a:pt x="1525524" y="507492"/>
                  </a:lnTo>
                  <a:lnTo>
                    <a:pt x="1525524" y="0"/>
                  </a:lnTo>
                  <a:lnTo>
                    <a:pt x="0" y="0"/>
                  </a:lnTo>
                  <a:close/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1631441" y="4533138"/>
              <a:ext cx="0" cy="1058545"/>
            </a:xfrm>
            <a:custGeom>
              <a:avLst/>
              <a:gdLst/>
              <a:ahLst/>
              <a:cxnLst/>
              <a:rect l="l" t="t" r="r" b="b"/>
              <a:pathLst>
                <a:path h="1058545">
                  <a:moveTo>
                    <a:pt x="0" y="0"/>
                  </a:moveTo>
                  <a:lnTo>
                    <a:pt x="0" y="105841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697992" y="5422392"/>
              <a:ext cx="0" cy="169545"/>
            </a:xfrm>
            <a:custGeom>
              <a:avLst/>
              <a:gdLst/>
              <a:ahLst/>
              <a:cxnLst/>
              <a:rect l="l" t="t" r="r" b="b"/>
              <a:pathLst>
                <a:path h="169545">
                  <a:moveTo>
                    <a:pt x="0" y="0"/>
                  </a:moveTo>
                  <a:lnTo>
                    <a:pt x="0" y="169164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1057656" y="5338572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4">
                  <a:moveTo>
                    <a:pt x="0" y="0"/>
                  </a:moveTo>
                  <a:lnTo>
                    <a:pt x="108204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1207008" y="5084063"/>
              <a:ext cx="0" cy="508000"/>
            </a:xfrm>
            <a:custGeom>
              <a:avLst/>
              <a:gdLst/>
              <a:ahLst/>
              <a:cxnLst/>
              <a:rect l="l" t="t" r="r" b="b"/>
              <a:pathLst>
                <a:path h="508000">
                  <a:moveTo>
                    <a:pt x="0" y="0"/>
                  </a:moveTo>
                  <a:lnTo>
                    <a:pt x="0" y="507492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68235" y="5045290"/>
              <a:ext cx="76784" cy="76784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528828" y="4280916"/>
              <a:ext cx="169545" cy="0"/>
            </a:xfrm>
            <a:custGeom>
              <a:avLst/>
              <a:gdLst/>
              <a:ahLst/>
              <a:cxnLst/>
              <a:rect l="l" t="t" r="r" b="b"/>
              <a:pathLst>
                <a:path w="169545">
                  <a:moveTo>
                    <a:pt x="169164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28828" y="4322592"/>
              <a:ext cx="169545" cy="41910"/>
            </a:xfrm>
            <a:custGeom>
              <a:avLst/>
              <a:gdLst/>
              <a:ahLst/>
              <a:cxnLst/>
              <a:rect l="l" t="t" r="r" b="b"/>
              <a:pathLst>
                <a:path w="169545" h="41910">
                  <a:moveTo>
                    <a:pt x="0" y="41381"/>
                  </a:moveTo>
                  <a:lnTo>
                    <a:pt x="20574" y="21569"/>
                  </a:lnTo>
                  <a:lnTo>
                    <a:pt x="51007" y="5583"/>
                  </a:lnTo>
                  <a:lnTo>
                    <a:pt x="85115" y="0"/>
                  </a:lnTo>
                  <a:lnTo>
                    <a:pt x="119147" y="5201"/>
                  </a:lnTo>
                  <a:lnTo>
                    <a:pt x="149351" y="21569"/>
                  </a:lnTo>
                  <a:lnTo>
                    <a:pt x="169164" y="41381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14934" y="4323587"/>
              <a:ext cx="0" cy="169545"/>
            </a:xfrm>
            <a:custGeom>
              <a:avLst/>
              <a:gdLst/>
              <a:ahLst/>
              <a:cxnLst/>
              <a:rect l="l" t="t" r="r" b="b"/>
              <a:pathLst>
                <a:path h="169545">
                  <a:moveTo>
                    <a:pt x="0" y="169164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614934" y="4154424"/>
              <a:ext cx="0" cy="127000"/>
            </a:xfrm>
            <a:custGeom>
              <a:avLst/>
              <a:gdLst/>
              <a:ahLst/>
              <a:cxnLst/>
              <a:rect l="l" t="t" r="r" b="b"/>
              <a:pathLst>
                <a:path h="127000">
                  <a:moveTo>
                    <a:pt x="0" y="126492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14934" y="4492752"/>
              <a:ext cx="0" cy="591820"/>
            </a:xfrm>
            <a:custGeom>
              <a:avLst/>
              <a:gdLst/>
              <a:ahLst/>
              <a:cxnLst/>
              <a:rect l="l" t="t" r="r" b="b"/>
              <a:pathLst>
                <a:path h="591820">
                  <a:moveTo>
                    <a:pt x="0" y="0"/>
                  </a:moveTo>
                  <a:lnTo>
                    <a:pt x="0" y="591311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45008" y="4492752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20">
                  <a:moveTo>
                    <a:pt x="0" y="0"/>
                  </a:moveTo>
                  <a:lnTo>
                    <a:pt x="108966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587502" y="3687318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20">
                  <a:moveTo>
                    <a:pt x="108965" y="0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45008" y="3687318"/>
              <a:ext cx="74930" cy="34290"/>
            </a:xfrm>
            <a:custGeom>
              <a:avLst/>
              <a:gdLst/>
              <a:ahLst/>
              <a:cxnLst/>
              <a:rect l="l" t="t" r="r" b="b"/>
              <a:pathLst>
                <a:path w="74929" h="34289">
                  <a:moveTo>
                    <a:pt x="74676" y="0"/>
                  </a:moveTo>
                  <a:lnTo>
                    <a:pt x="0" y="0"/>
                  </a:lnTo>
                  <a:lnTo>
                    <a:pt x="0" y="3429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45008" y="3789426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0"/>
                  </a:moveTo>
                  <a:lnTo>
                    <a:pt x="0" y="108204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45008" y="3964686"/>
              <a:ext cx="0" cy="109220"/>
            </a:xfrm>
            <a:custGeom>
              <a:avLst/>
              <a:gdLst/>
              <a:ahLst/>
              <a:cxnLst/>
              <a:rect l="l" t="t" r="r" b="b"/>
              <a:pathLst>
                <a:path h="109220">
                  <a:moveTo>
                    <a:pt x="0" y="0"/>
                  </a:moveTo>
                  <a:lnTo>
                    <a:pt x="0" y="108965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45008" y="4140708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0"/>
                  </a:moveTo>
                  <a:lnTo>
                    <a:pt x="0" y="108204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45008" y="4316730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0"/>
                  </a:moveTo>
                  <a:lnTo>
                    <a:pt x="0" y="108203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704850" y="5338572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19">
                  <a:moveTo>
                    <a:pt x="0" y="0"/>
                  </a:moveTo>
                  <a:lnTo>
                    <a:pt x="108966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275844" y="3561588"/>
              <a:ext cx="422275" cy="1861185"/>
            </a:xfrm>
            <a:custGeom>
              <a:avLst/>
              <a:gdLst/>
              <a:ahLst/>
              <a:cxnLst/>
              <a:rect l="l" t="t" r="r" b="b"/>
              <a:pathLst>
                <a:path w="422275" h="1861185">
                  <a:moveTo>
                    <a:pt x="422148" y="1860803"/>
                  </a:moveTo>
                  <a:lnTo>
                    <a:pt x="0" y="1860803"/>
                  </a:lnTo>
                  <a:lnTo>
                    <a:pt x="0" y="0"/>
                  </a:lnTo>
                  <a:lnTo>
                    <a:pt x="33909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933450" y="4069080"/>
              <a:ext cx="868044" cy="0"/>
            </a:xfrm>
            <a:custGeom>
              <a:avLst/>
              <a:gdLst/>
              <a:ahLst/>
              <a:cxnLst/>
              <a:rect l="l" t="t" r="r" b="b"/>
              <a:pathLst>
                <a:path w="868044">
                  <a:moveTo>
                    <a:pt x="0" y="0"/>
                  </a:moveTo>
                  <a:lnTo>
                    <a:pt x="867918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784098" y="4018788"/>
              <a:ext cx="0" cy="109220"/>
            </a:xfrm>
            <a:custGeom>
              <a:avLst/>
              <a:gdLst/>
              <a:ahLst/>
              <a:cxnLst/>
              <a:rect l="l" t="t" r="r" b="b"/>
              <a:pathLst>
                <a:path h="109220">
                  <a:moveTo>
                    <a:pt x="0" y="108966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825246" y="4008120"/>
              <a:ext cx="121920" cy="121920"/>
            </a:xfrm>
            <a:custGeom>
              <a:avLst/>
              <a:gdLst/>
              <a:ahLst/>
              <a:cxnLst/>
              <a:rect l="l" t="t" r="r" b="b"/>
              <a:pathLst>
                <a:path w="121919" h="121920">
                  <a:moveTo>
                    <a:pt x="121920" y="121920"/>
                  </a:moveTo>
                  <a:lnTo>
                    <a:pt x="121920" y="0"/>
                  </a:lnTo>
                  <a:lnTo>
                    <a:pt x="0" y="60960"/>
                  </a:lnTo>
                  <a:lnTo>
                    <a:pt x="121920" y="12192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1525524" y="5084063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>
                  <a:moveTo>
                    <a:pt x="0" y="0"/>
                  </a:moveTo>
                  <a:lnTo>
                    <a:pt x="275844" y="0"/>
                  </a:lnTo>
                </a:path>
              </a:pathLst>
            </a:custGeom>
            <a:ln w="1353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1419605" y="5023104"/>
              <a:ext cx="121920" cy="121920"/>
            </a:xfrm>
            <a:custGeom>
              <a:avLst/>
              <a:gdLst/>
              <a:ahLst/>
              <a:cxnLst/>
              <a:rect l="l" t="t" r="r" b="b"/>
              <a:pathLst>
                <a:path w="121919" h="121920">
                  <a:moveTo>
                    <a:pt x="121920" y="121920"/>
                  </a:moveTo>
                  <a:lnTo>
                    <a:pt x="121920" y="0"/>
                  </a:lnTo>
                  <a:lnTo>
                    <a:pt x="0" y="60960"/>
                  </a:lnTo>
                  <a:lnTo>
                    <a:pt x="121920" y="12192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6" name="object 1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6161" y="3187390"/>
            <a:ext cx="74146" cy="70966"/>
          </a:xfrm>
          <a:prstGeom prst="rect">
            <a:avLst/>
          </a:prstGeom>
        </p:spPr>
      </p:pic>
      <p:pic>
        <p:nvPicPr>
          <p:cNvPr id="127" name="object 12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44478" y="2510948"/>
            <a:ext cx="74113" cy="70549"/>
          </a:xfrm>
          <a:prstGeom prst="rect">
            <a:avLst/>
          </a:prstGeom>
        </p:spPr>
      </p:pic>
      <p:pic>
        <p:nvPicPr>
          <p:cNvPr id="128" name="object 1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51125" y="2510733"/>
            <a:ext cx="74142" cy="70966"/>
          </a:xfrm>
          <a:prstGeom prst="rect">
            <a:avLst/>
          </a:prstGeom>
        </p:spPr>
      </p:pic>
      <p:grpSp>
        <p:nvGrpSpPr>
          <p:cNvPr id="129" name="object 129"/>
          <p:cNvGrpSpPr/>
          <p:nvPr/>
        </p:nvGrpSpPr>
        <p:grpSpPr>
          <a:xfrm>
            <a:off x="7218515" y="2963506"/>
            <a:ext cx="854710" cy="478790"/>
            <a:chOff x="7218515" y="2963506"/>
            <a:chExt cx="854710" cy="478790"/>
          </a:xfrm>
        </p:grpSpPr>
        <p:sp>
          <p:nvSpPr>
            <p:cNvPr id="130" name="object 130"/>
            <p:cNvSpPr/>
            <p:nvPr/>
          </p:nvSpPr>
          <p:spPr>
            <a:xfrm>
              <a:off x="7225284" y="2970275"/>
              <a:ext cx="339090" cy="338455"/>
            </a:xfrm>
            <a:custGeom>
              <a:avLst/>
              <a:gdLst/>
              <a:ahLst/>
              <a:cxnLst/>
              <a:rect l="l" t="t" r="r" b="b"/>
              <a:pathLst>
                <a:path w="339090" h="338454">
                  <a:moveTo>
                    <a:pt x="339090" y="338327"/>
                  </a:moveTo>
                  <a:lnTo>
                    <a:pt x="169164" y="0"/>
                  </a:lnTo>
                  <a:lnTo>
                    <a:pt x="0" y="338327"/>
                  </a:lnTo>
                  <a:lnTo>
                    <a:pt x="339090" y="338327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7564374" y="2970276"/>
              <a:ext cx="339090" cy="169545"/>
            </a:xfrm>
            <a:custGeom>
              <a:avLst/>
              <a:gdLst/>
              <a:ahLst/>
              <a:cxnLst/>
              <a:rect l="l" t="t" r="r" b="b"/>
              <a:pathLst>
                <a:path w="339090" h="169544">
                  <a:moveTo>
                    <a:pt x="0" y="0"/>
                  </a:moveTo>
                  <a:lnTo>
                    <a:pt x="169164" y="169164"/>
                  </a:lnTo>
                  <a:lnTo>
                    <a:pt x="33909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7733538" y="3139440"/>
              <a:ext cx="0" cy="209550"/>
            </a:xfrm>
            <a:custGeom>
              <a:avLst/>
              <a:gdLst/>
              <a:ahLst/>
              <a:cxnLst/>
              <a:rect l="l" t="t" r="r" b="b"/>
              <a:pathLst>
                <a:path h="209550">
                  <a:moveTo>
                    <a:pt x="0" y="0"/>
                  </a:moveTo>
                  <a:lnTo>
                    <a:pt x="0" y="20955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7959852" y="3435095"/>
              <a:ext cx="56515" cy="0"/>
            </a:xfrm>
            <a:custGeom>
              <a:avLst/>
              <a:gdLst/>
              <a:ahLst/>
              <a:cxnLst/>
              <a:rect l="l" t="t" r="r" b="b"/>
              <a:pathLst>
                <a:path w="56515">
                  <a:moveTo>
                    <a:pt x="0" y="0"/>
                  </a:moveTo>
                  <a:lnTo>
                    <a:pt x="56388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7930134" y="340537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5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7903464" y="3378707"/>
              <a:ext cx="169545" cy="0"/>
            </a:xfrm>
            <a:custGeom>
              <a:avLst/>
              <a:gdLst/>
              <a:ahLst/>
              <a:cxnLst/>
              <a:rect l="l" t="t" r="r" b="b"/>
              <a:pathLst>
                <a:path w="169545">
                  <a:moveTo>
                    <a:pt x="0" y="0"/>
                  </a:moveTo>
                  <a:lnTo>
                    <a:pt x="16916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7986522" y="3265932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0"/>
                  </a:moveTo>
                  <a:lnTo>
                    <a:pt x="0" y="11277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7733538" y="3139440"/>
              <a:ext cx="253365" cy="127000"/>
            </a:xfrm>
            <a:custGeom>
              <a:avLst/>
              <a:gdLst/>
              <a:ahLst/>
              <a:cxnLst/>
              <a:rect l="l" t="t" r="r" b="b"/>
              <a:pathLst>
                <a:path w="253365" h="127000">
                  <a:moveTo>
                    <a:pt x="0" y="0"/>
                  </a:moveTo>
                  <a:lnTo>
                    <a:pt x="252984" y="126492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8" name="object 138"/>
          <p:cNvSpPr txBox="1"/>
          <p:nvPr/>
        </p:nvSpPr>
        <p:spPr>
          <a:xfrm>
            <a:off x="1861064" y="2258620"/>
            <a:ext cx="220979" cy="207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50" spc="25" dirty="0">
                <a:solidFill>
                  <a:srgbClr val="000080"/>
                </a:solidFill>
                <a:latin typeface="Comic Sans MS"/>
                <a:cs typeface="Comic Sans MS"/>
              </a:rPr>
              <a:t>TC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2965987" y="2258620"/>
            <a:ext cx="379095" cy="207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´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4498519" y="2258620"/>
            <a:ext cx="367665" cy="207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50" spc="25" dirty="0">
                <a:solidFill>
                  <a:srgbClr val="000080"/>
                </a:solidFill>
                <a:latin typeface="Comic Sans MS"/>
                <a:cs typeface="Comic Sans MS"/>
              </a:rPr>
              <a:t>TP</a:t>
            </a: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´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5148071" y="2377440"/>
            <a:ext cx="422909" cy="338455"/>
          </a:xfrm>
          <a:prstGeom prst="rect">
            <a:avLst/>
          </a:prstGeom>
          <a:ln w="13538">
            <a:solidFill>
              <a:srgbClr val="000000"/>
            </a:solidFill>
          </a:ln>
        </p:spPr>
        <p:txBody>
          <a:bodyPr vert="horz" wrap="square" lIns="0" tIns="67945" rIns="0" bIns="0" rtlCol="0">
            <a:spAutoFit/>
          </a:bodyPr>
          <a:lstStyle/>
          <a:p>
            <a:pPr marL="36195">
              <a:lnSpc>
                <a:spcPct val="100000"/>
              </a:lnSpc>
              <a:spcBef>
                <a:spcPts val="535"/>
              </a:spcBef>
            </a:pP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150">
              <a:latin typeface="Comic Sans MS"/>
              <a:cs typeface="Comic Sans MS"/>
            </a:endParaRPr>
          </a:p>
        </p:txBody>
      </p:sp>
      <p:grpSp>
        <p:nvGrpSpPr>
          <p:cNvPr id="142" name="object 142"/>
          <p:cNvGrpSpPr/>
          <p:nvPr/>
        </p:nvGrpSpPr>
        <p:grpSpPr>
          <a:xfrm>
            <a:off x="5570982" y="2476589"/>
            <a:ext cx="1823720" cy="408940"/>
            <a:chOff x="5570982" y="2476589"/>
            <a:chExt cx="1823720" cy="408940"/>
          </a:xfrm>
        </p:grpSpPr>
        <p:sp>
          <p:nvSpPr>
            <p:cNvPr id="143" name="object 143"/>
            <p:cNvSpPr/>
            <p:nvPr/>
          </p:nvSpPr>
          <p:spPr>
            <a:xfrm>
              <a:off x="6886193" y="2546604"/>
              <a:ext cx="508634" cy="0"/>
            </a:xfrm>
            <a:custGeom>
              <a:avLst/>
              <a:gdLst/>
              <a:ahLst/>
              <a:cxnLst/>
              <a:rect l="l" t="t" r="r" b="b"/>
              <a:pathLst>
                <a:path w="508634">
                  <a:moveTo>
                    <a:pt x="0" y="0"/>
                  </a:moveTo>
                  <a:lnTo>
                    <a:pt x="50825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570982" y="2546604"/>
              <a:ext cx="1654810" cy="0"/>
            </a:xfrm>
            <a:custGeom>
              <a:avLst/>
              <a:gdLst/>
              <a:ahLst/>
              <a:cxnLst/>
              <a:rect l="l" t="t" r="r" b="b"/>
              <a:pathLst>
                <a:path w="1654809">
                  <a:moveTo>
                    <a:pt x="0" y="0"/>
                  </a:moveTo>
                  <a:lnTo>
                    <a:pt x="1654301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868923" y="2758440"/>
              <a:ext cx="339090" cy="83185"/>
            </a:xfrm>
            <a:custGeom>
              <a:avLst/>
              <a:gdLst/>
              <a:ahLst/>
              <a:cxnLst/>
              <a:rect l="l" t="t" r="r" b="b"/>
              <a:pathLst>
                <a:path w="339089" h="83185">
                  <a:moveTo>
                    <a:pt x="0" y="0"/>
                  </a:moveTo>
                  <a:lnTo>
                    <a:pt x="16001" y="49529"/>
                  </a:lnTo>
                  <a:lnTo>
                    <a:pt x="59435" y="78485"/>
                  </a:lnTo>
                  <a:lnTo>
                    <a:pt x="83820" y="83057"/>
                  </a:lnTo>
                  <a:lnTo>
                    <a:pt x="111251" y="78485"/>
                  </a:lnTo>
                  <a:lnTo>
                    <a:pt x="133350" y="67817"/>
                  </a:lnTo>
                  <a:lnTo>
                    <a:pt x="153924" y="49529"/>
                  </a:lnTo>
                  <a:lnTo>
                    <a:pt x="165354" y="24383"/>
                  </a:lnTo>
                  <a:lnTo>
                    <a:pt x="169926" y="0"/>
                  </a:lnTo>
                  <a:lnTo>
                    <a:pt x="174498" y="24383"/>
                  </a:lnTo>
                  <a:lnTo>
                    <a:pt x="185928" y="49529"/>
                  </a:lnTo>
                  <a:lnTo>
                    <a:pt x="203454" y="67817"/>
                  </a:lnTo>
                  <a:lnTo>
                    <a:pt x="228600" y="78485"/>
                  </a:lnTo>
                  <a:lnTo>
                    <a:pt x="253746" y="83057"/>
                  </a:lnTo>
                  <a:lnTo>
                    <a:pt x="280416" y="78485"/>
                  </a:lnTo>
                  <a:lnTo>
                    <a:pt x="303276" y="67817"/>
                  </a:lnTo>
                  <a:lnTo>
                    <a:pt x="323850" y="49529"/>
                  </a:lnTo>
                  <a:lnTo>
                    <a:pt x="334518" y="24383"/>
                  </a:lnTo>
                  <a:lnTo>
                    <a:pt x="33909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6038849" y="2546604"/>
              <a:ext cx="0" cy="212090"/>
            </a:xfrm>
            <a:custGeom>
              <a:avLst/>
              <a:gdLst/>
              <a:ahLst/>
              <a:cxnLst/>
              <a:rect l="l" t="t" r="r" b="b"/>
              <a:pathLst>
                <a:path h="212089">
                  <a:moveTo>
                    <a:pt x="0" y="0"/>
                  </a:moveTo>
                  <a:lnTo>
                    <a:pt x="0" y="211836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6006845" y="2517502"/>
              <a:ext cx="60960" cy="57785"/>
            </a:xfrm>
            <a:custGeom>
              <a:avLst/>
              <a:gdLst/>
              <a:ahLst/>
              <a:cxnLst/>
              <a:rect l="l" t="t" r="r" b="b"/>
              <a:pathLst>
                <a:path w="60960" h="57785">
                  <a:moveTo>
                    <a:pt x="60604" y="40362"/>
                  </a:moveTo>
                  <a:lnTo>
                    <a:pt x="60580" y="17059"/>
                  </a:lnTo>
                  <a:lnTo>
                    <a:pt x="45705" y="0"/>
                  </a:lnTo>
                  <a:lnTo>
                    <a:pt x="16001" y="1669"/>
                  </a:lnTo>
                  <a:lnTo>
                    <a:pt x="2285" y="13099"/>
                  </a:lnTo>
                  <a:lnTo>
                    <a:pt x="0" y="29101"/>
                  </a:lnTo>
                  <a:lnTo>
                    <a:pt x="2285" y="44341"/>
                  </a:lnTo>
                  <a:lnTo>
                    <a:pt x="16001" y="55771"/>
                  </a:lnTo>
                  <a:lnTo>
                    <a:pt x="45752" y="57428"/>
                  </a:lnTo>
                  <a:lnTo>
                    <a:pt x="60604" y="403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6006845" y="2517502"/>
              <a:ext cx="60960" cy="57785"/>
            </a:xfrm>
            <a:custGeom>
              <a:avLst/>
              <a:gdLst/>
              <a:ahLst/>
              <a:cxnLst/>
              <a:rect l="l" t="t" r="r" b="b"/>
              <a:pathLst>
                <a:path w="60960" h="57785">
                  <a:moveTo>
                    <a:pt x="0" y="29101"/>
                  </a:moveTo>
                  <a:lnTo>
                    <a:pt x="2285" y="13099"/>
                  </a:lnTo>
                  <a:lnTo>
                    <a:pt x="16001" y="1669"/>
                  </a:lnTo>
                  <a:lnTo>
                    <a:pt x="45705" y="0"/>
                  </a:lnTo>
                  <a:lnTo>
                    <a:pt x="60580" y="17059"/>
                  </a:lnTo>
                  <a:lnTo>
                    <a:pt x="60604" y="40362"/>
                  </a:lnTo>
                  <a:lnTo>
                    <a:pt x="45752" y="57428"/>
                  </a:lnTo>
                  <a:lnTo>
                    <a:pt x="16001" y="55771"/>
                  </a:lnTo>
                  <a:lnTo>
                    <a:pt x="2285" y="44341"/>
                  </a:lnTo>
                  <a:lnTo>
                    <a:pt x="0" y="29101"/>
                  </a:lnTo>
                  <a:close/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6547103" y="2483358"/>
              <a:ext cx="339090" cy="83185"/>
            </a:xfrm>
            <a:custGeom>
              <a:avLst/>
              <a:gdLst/>
              <a:ahLst/>
              <a:cxnLst/>
              <a:rect l="l" t="t" r="r" b="b"/>
              <a:pathLst>
                <a:path w="339090" h="83185">
                  <a:moveTo>
                    <a:pt x="339090" y="83057"/>
                  </a:moveTo>
                  <a:lnTo>
                    <a:pt x="320802" y="35813"/>
                  </a:lnTo>
                  <a:lnTo>
                    <a:pt x="280416" y="4571"/>
                  </a:lnTo>
                  <a:lnTo>
                    <a:pt x="252984" y="0"/>
                  </a:lnTo>
                  <a:lnTo>
                    <a:pt x="228600" y="4571"/>
                  </a:lnTo>
                  <a:lnTo>
                    <a:pt x="203454" y="15239"/>
                  </a:lnTo>
                  <a:lnTo>
                    <a:pt x="185166" y="35813"/>
                  </a:lnTo>
                  <a:lnTo>
                    <a:pt x="174497" y="58673"/>
                  </a:lnTo>
                  <a:lnTo>
                    <a:pt x="169925" y="83057"/>
                  </a:lnTo>
                  <a:lnTo>
                    <a:pt x="165354" y="58673"/>
                  </a:lnTo>
                  <a:lnTo>
                    <a:pt x="153924" y="33527"/>
                  </a:lnTo>
                  <a:lnTo>
                    <a:pt x="133350" y="15239"/>
                  </a:lnTo>
                  <a:lnTo>
                    <a:pt x="111252" y="4571"/>
                  </a:lnTo>
                  <a:lnTo>
                    <a:pt x="83819" y="0"/>
                  </a:lnTo>
                  <a:lnTo>
                    <a:pt x="58674" y="4571"/>
                  </a:lnTo>
                  <a:lnTo>
                    <a:pt x="34290" y="15239"/>
                  </a:lnTo>
                  <a:lnTo>
                    <a:pt x="16002" y="33527"/>
                  </a:lnTo>
                  <a:lnTo>
                    <a:pt x="2286" y="58673"/>
                  </a:lnTo>
                  <a:lnTo>
                    <a:pt x="0" y="83057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6461759" y="2546604"/>
              <a:ext cx="508634" cy="0"/>
            </a:xfrm>
            <a:custGeom>
              <a:avLst/>
              <a:gdLst/>
              <a:ahLst/>
              <a:cxnLst/>
              <a:rect l="l" t="t" r="r" b="b"/>
              <a:pathLst>
                <a:path w="508634">
                  <a:moveTo>
                    <a:pt x="0" y="0"/>
                  </a:moveTo>
                  <a:lnTo>
                    <a:pt x="508254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6717030" y="2546604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5">
                  <a:moveTo>
                    <a:pt x="0" y="0"/>
                  </a:moveTo>
                  <a:lnTo>
                    <a:pt x="0" y="338328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2" name="object 152"/>
          <p:cNvGrpSpPr/>
          <p:nvPr/>
        </p:nvGrpSpPr>
        <p:grpSpPr>
          <a:xfrm>
            <a:off x="5862154" y="2920835"/>
            <a:ext cx="353060" cy="302895"/>
            <a:chOff x="5862154" y="2920835"/>
            <a:chExt cx="353060" cy="302895"/>
          </a:xfrm>
        </p:grpSpPr>
        <p:sp>
          <p:nvSpPr>
            <p:cNvPr id="153" name="object 153"/>
            <p:cNvSpPr/>
            <p:nvPr/>
          </p:nvSpPr>
          <p:spPr>
            <a:xfrm>
              <a:off x="5868924" y="2927604"/>
              <a:ext cx="339090" cy="83185"/>
            </a:xfrm>
            <a:custGeom>
              <a:avLst/>
              <a:gdLst/>
              <a:ahLst/>
              <a:cxnLst/>
              <a:rect l="l" t="t" r="r" b="b"/>
              <a:pathLst>
                <a:path w="339089" h="83185">
                  <a:moveTo>
                    <a:pt x="0" y="83057"/>
                  </a:moveTo>
                  <a:lnTo>
                    <a:pt x="16001" y="33527"/>
                  </a:lnTo>
                  <a:lnTo>
                    <a:pt x="59435" y="4571"/>
                  </a:lnTo>
                  <a:lnTo>
                    <a:pt x="83820" y="0"/>
                  </a:lnTo>
                  <a:lnTo>
                    <a:pt x="111251" y="4571"/>
                  </a:lnTo>
                  <a:lnTo>
                    <a:pt x="133350" y="16001"/>
                  </a:lnTo>
                  <a:lnTo>
                    <a:pt x="153924" y="33527"/>
                  </a:lnTo>
                  <a:lnTo>
                    <a:pt x="165354" y="58673"/>
                  </a:lnTo>
                  <a:lnTo>
                    <a:pt x="169926" y="83057"/>
                  </a:lnTo>
                  <a:lnTo>
                    <a:pt x="174498" y="58673"/>
                  </a:lnTo>
                  <a:lnTo>
                    <a:pt x="185928" y="33527"/>
                  </a:lnTo>
                  <a:lnTo>
                    <a:pt x="203454" y="16001"/>
                  </a:lnTo>
                  <a:lnTo>
                    <a:pt x="228600" y="4571"/>
                  </a:lnTo>
                  <a:lnTo>
                    <a:pt x="253746" y="0"/>
                  </a:lnTo>
                  <a:lnTo>
                    <a:pt x="280416" y="4571"/>
                  </a:lnTo>
                  <a:lnTo>
                    <a:pt x="303276" y="16001"/>
                  </a:lnTo>
                  <a:lnTo>
                    <a:pt x="323850" y="33527"/>
                  </a:lnTo>
                  <a:lnTo>
                    <a:pt x="334518" y="58673"/>
                  </a:lnTo>
                  <a:lnTo>
                    <a:pt x="339090" y="83057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6038850" y="3010662"/>
              <a:ext cx="0" cy="212725"/>
            </a:xfrm>
            <a:custGeom>
              <a:avLst/>
              <a:gdLst/>
              <a:ahLst/>
              <a:cxnLst/>
              <a:rect l="l" t="t" r="r" b="b"/>
              <a:pathLst>
                <a:path h="212725">
                  <a:moveTo>
                    <a:pt x="0" y="212598"/>
                  </a:moveTo>
                  <a:lnTo>
                    <a:pt x="0" y="0"/>
                  </a:lnTo>
                </a:path>
              </a:pathLst>
            </a:custGeom>
            <a:ln w="13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5" name="object 155"/>
          <p:cNvSpPr txBox="1"/>
          <p:nvPr/>
        </p:nvSpPr>
        <p:spPr>
          <a:xfrm>
            <a:off x="5853935" y="2258620"/>
            <a:ext cx="370205" cy="207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5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150" spc="20" dirty="0">
                <a:solidFill>
                  <a:srgbClr val="000080"/>
                </a:solidFill>
                <a:latin typeface="Comic Sans MS"/>
                <a:cs typeface="Comic Sans MS"/>
              </a:rPr>
              <a:t>P</a:t>
            </a:r>
            <a:r>
              <a:rPr sz="115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8199120" y="2377440"/>
            <a:ext cx="422909" cy="338455"/>
          </a:xfrm>
          <a:prstGeom prst="rect">
            <a:avLst/>
          </a:prstGeom>
          <a:ln w="13538">
            <a:solidFill>
              <a:srgbClr val="000000"/>
            </a:solidFill>
          </a:ln>
        </p:spPr>
        <p:txBody>
          <a:bodyPr vert="horz" wrap="square" lIns="0" tIns="67945" rIns="0" bIns="0" rtlCol="0">
            <a:spAutoFit/>
          </a:bodyPr>
          <a:lstStyle/>
          <a:p>
            <a:pPr marL="34290">
              <a:lnSpc>
                <a:spcPct val="100000"/>
              </a:lnSpc>
              <a:spcBef>
                <a:spcPts val="535"/>
              </a:spcBef>
            </a:pP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6525252" y="2258620"/>
            <a:ext cx="381635" cy="207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150" spc="3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158" name="object 158"/>
          <p:cNvSpPr/>
          <p:nvPr/>
        </p:nvSpPr>
        <p:spPr>
          <a:xfrm>
            <a:off x="784098" y="4370832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4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784098" y="4194809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784098" y="3843528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108203"/>
                </a:moveTo>
                <a:lnTo>
                  <a:pt x="0" y="0"/>
                </a:lnTo>
              </a:path>
            </a:pathLst>
          </a:custGeom>
          <a:ln w="1353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764286" y="3687317"/>
            <a:ext cx="20320" cy="88900"/>
          </a:xfrm>
          <a:custGeom>
            <a:avLst/>
            <a:gdLst/>
            <a:ahLst/>
            <a:cxnLst/>
            <a:rect l="l" t="t" r="r" b="b"/>
            <a:pathLst>
              <a:path w="20320" h="88900">
                <a:moveTo>
                  <a:pt x="19812" y="88392"/>
                </a:moveTo>
                <a:lnTo>
                  <a:pt x="19812" y="0"/>
                </a:lnTo>
                <a:lnTo>
                  <a:pt x="0" y="0"/>
                </a:lnTo>
              </a:path>
            </a:pathLst>
          </a:custGeom>
          <a:ln w="1353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881634" y="5338571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>
                <a:moveTo>
                  <a:pt x="0" y="0"/>
                </a:moveTo>
                <a:lnTo>
                  <a:pt x="108204" y="0"/>
                </a:lnTo>
              </a:path>
            </a:pathLst>
          </a:custGeom>
          <a:ln w="1353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 txBox="1"/>
          <p:nvPr/>
        </p:nvSpPr>
        <p:spPr>
          <a:xfrm>
            <a:off x="740157" y="3880090"/>
            <a:ext cx="2451100" cy="21450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51865" marR="513080" indent="180975">
              <a:lnSpc>
                <a:spcPct val="103000"/>
              </a:lnSpc>
              <a:spcBef>
                <a:spcPts val="95"/>
              </a:spcBef>
            </a:pP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Filtro de </a:t>
            </a:r>
            <a:r>
              <a:rPr sz="1150" spc="2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150" spc="30" dirty="0">
                <a:solidFill>
                  <a:srgbClr val="000080"/>
                </a:solidFill>
                <a:latin typeface="Comic Sans MS"/>
                <a:cs typeface="Comic Sans MS"/>
              </a:rPr>
              <a:t>A</a:t>
            </a:r>
            <a:r>
              <a:rPr sz="1150" spc="5" dirty="0">
                <a:solidFill>
                  <a:srgbClr val="000080"/>
                </a:solidFill>
                <a:latin typeface="Comic Sans MS"/>
                <a:cs typeface="Comic Sans MS"/>
              </a:rPr>
              <a:t>co</a:t>
            </a:r>
            <a:r>
              <a:rPr sz="1150" spc="25" dirty="0">
                <a:solidFill>
                  <a:srgbClr val="000080"/>
                </a:solidFill>
                <a:latin typeface="Comic Sans MS"/>
                <a:cs typeface="Comic Sans MS"/>
              </a:rPr>
              <a:t>p</a:t>
            </a:r>
            <a:r>
              <a:rPr sz="1150" spc="5" dirty="0">
                <a:solidFill>
                  <a:srgbClr val="000080"/>
                </a:solidFill>
                <a:latin typeface="Comic Sans MS"/>
                <a:cs typeface="Comic Sans MS"/>
              </a:rPr>
              <a:t>la</a:t>
            </a:r>
            <a:r>
              <a:rPr sz="1150" spc="3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i</a:t>
            </a:r>
            <a:r>
              <a:rPr sz="1150" spc="25" dirty="0">
                <a:solidFill>
                  <a:srgbClr val="000080"/>
                </a:solidFill>
                <a:latin typeface="Comic Sans MS"/>
                <a:cs typeface="Comic Sans MS"/>
              </a:rPr>
              <a:t>e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n</a:t>
            </a:r>
            <a:r>
              <a:rPr sz="115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o.</a:t>
            </a:r>
            <a:endParaRPr sz="115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>
              <a:latin typeface="Comic Sans MS"/>
              <a:cs typeface="Comic Sans MS"/>
            </a:endParaRPr>
          </a:p>
          <a:p>
            <a:pPr marL="242570">
              <a:lnSpc>
                <a:spcPct val="100000"/>
              </a:lnSpc>
            </a:pPr>
            <a:r>
              <a:rPr sz="1150" spc="35" dirty="0">
                <a:solidFill>
                  <a:srgbClr val="000080"/>
                </a:solidFill>
                <a:latin typeface="Comic Sans MS"/>
                <a:cs typeface="Comic Sans MS"/>
              </a:rPr>
              <a:t>TC</a:t>
            </a:r>
            <a:endParaRPr sz="115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50">
              <a:latin typeface="Comic Sans MS"/>
              <a:cs typeface="Comic Sans MS"/>
            </a:endParaRPr>
          </a:p>
          <a:p>
            <a:pPr marL="1123950" marR="5080">
              <a:lnSpc>
                <a:spcPct val="103000"/>
              </a:lnSpc>
            </a:pP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Generador de 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Baja </a:t>
            </a:r>
            <a:r>
              <a:rPr sz="1150" spc="-33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Frecuencia</a:t>
            </a:r>
            <a:r>
              <a:rPr sz="115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20</a:t>
            </a:r>
            <a:r>
              <a:rPr sz="115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Hz..</a:t>
            </a:r>
            <a:endParaRPr sz="115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250">
              <a:latin typeface="Comic Sans MS"/>
              <a:cs typeface="Comic Sans MS"/>
            </a:endParaRPr>
          </a:p>
          <a:p>
            <a:pPr marL="78105" marR="1522095" indent="-66040">
              <a:lnSpc>
                <a:spcPct val="103000"/>
              </a:lnSpc>
              <a:spcBef>
                <a:spcPts val="5"/>
              </a:spcBef>
            </a:pP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Relevador</a:t>
            </a:r>
            <a:r>
              <a:rPr sz="1150" spc="-6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150" spc="10" dirty="0">
                <a:solidFill>
                  <a:srgbClr val="000080"/>
                </a:solidFill>
                <a:latin typeface="Comic Sans MS"/>
                <a:cs typeface="Comic Sans MS"/>
              </a:rPr>
              <a:t>de </a:t>
            </a:r>
            <a:r>
              <a:rPr sz="1150" spc="-32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150" spc="15" dirty="0">
                <a:solidFill>
                  <a:srgbClr val="000080"/>
                </a:solidFill>
                <a:latin typeface="Comic Sans MS"/>
                <a:cs typeface="Comic Sans MS"/>
              </a:rPr>
              <a:t>Proteccion.</a:t>
            </a:r>
            <a:endParaRPr sz="115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38783" y="3677411"/>
            <a:ext cx="487045" cy="1290320"/>
          </a:xfrm>
          <a:custGeom>
            <a:avLst/>
            <a:gdLst/>
            <a:ahLst/>
            <a:cxnLst/>
            <a:rect l="l" t="t" r="r" b="b"/>
            <a:pathLst>
              <a:path w="487044" h="1290320">
                <a:moveTo>
                  <a:pt x="0" y="1290065"/>
                </a:moveTo>
                <a:lnTo>
                  <a:pt x="323088" y="1290065"/>
                </a:lnTo>
                <a:lnTo>
                  <a:pt x="374904" y="1281683"/>
                </a:lnTo>
                <a:lnTo>
                  <a:pt x="418338" y="1259586"/>
                </a:lnTo>
                <a:lnTo>
                  <a:pt x="456438" y="1225295"/>
                </a:lnTo>
                <a:lnTo>
                  <a:pt x="478536" y="1178051"/>
                </a:lnTo>
                <a:lnTo>
                  <a:pt x="486918" y="1130808"/>
                </a:lnTo>
                <a:lnTo>
                  <a:pt x="478536" y="1078991"/>
                </a:lnTo>
                <a:lnTo>
                  <a:pt x="456438" y="1036319"/>
                </a:lnTo>
                <a:lnTo>
                  <a:pt x="418338" y="997458"/>
                </a:lnTo>
                <a:lnTo>
                  <a:pt x="374904" y="976121"/>
                </a:lnTo>
                <a:lnTo>
                  <a:pt x="323088" y="967739"/>
                </a:lnTo>
                <a:lnTo>
                  <a:pt x="374904" y="959358"/>
                </a:lnTo>
                <a:lnTo>
                  <a:pt x="418338" y="937259"/>
                </a:lnTo>
                <a:lnTo>
                  <a:pt x="456438" y="902969"/>
                </a:lnTo>
                <a:lnTo>
                  <a:pt x="478536" y="855725"/>
                </a:lnTo>
                <a:lnTo>
                  <a:pt x="486918" y="808481"/>
                </a:lnTo>
                <a:lnTo>
                  <a:pt x="478536" y="756665"/>
                </a:lnTo>
                <a:lnTo>
                  <a:pt x="456438" y="713993"/>
                </a:lnTo>
                <a:lnTo>
                  <a:pt x="418338" y="675131"/>
                </a:lnTo>
                <a:lnTo>
                  <a:pt x="374903" y="653795"/>
                </a:lnTo>
                <a:lnTo>
                  <a:pt x="323088" y="645414"/>
                </a:lnTo>
                <a:lnTo>
                  <a:pt x="374903" y="636269"/>
                </a:lnTo>
                <a:lnTo>
                  <a:pt x="418338" y="614933"/>
                </a:lnTo>
                <a:lnTo>
                  <a:pt x="456438" y="580643"/>
                </a:lnTo>
                <a:lnTo>
                  <a:pt x="478536" y="533399"/>
                </a:lnTo>
                <a:lnTo>
                  <a:pt x="486917" y="486155"/>
                </a:lnTo>
                <a:lnTo>
                  <a:pt x="478536" y="434339"/>
                </a:lnTo>
                <a:lnTo>
                  <a:pt x="456437" y="391667"/>
                </a:lnTo>
                <a:lnTo>
                  <a:pt x="418337" y="352805"/>
                </a:lnTo>
                <a:lnTo>
                  <a:pt x="374903" y="331469"/>
                </a:lnTo>
                <a:lnTo>
                  <a:pt x="323088" y="323087"/>
                </a:lnTo>
                <a:lnTo>
                  <a:pt x="374903" y="313943"/>
                </a:lnTo>
                <a:lnTo>
                  <a:pt x="418337" y="292607"/>
                </a:lnTo>
                <a:lnTo>
                  <a:pt x="456437" y="258317"/>
                </a:lnTo>
                <a:lnTo>
                  <a:pt x="478536" y="211073"/>
                </a:lnTo>
                <a:lnTo>
                  <a:pt x="486917" y="163829"/>
                </a:lnTo>
                <a:lnTo>
                  <a:pt x="478536" y="112014"/>
                </a:lnTo>
                <a:lnTo>
                  <a:pt x="456437" y="69341"/>
                </a:lnTo>
                <a:lnTo>
                  <a:pt x="418337" y="30479"/>
                </a:lnTo>
                <a:lnTo>
                  <a:pt x="374903" y="9143"/>
                </a:lnTo>
                <a:lnTo>
                  <a:pt x="323087" y="0"/>
                </a:lnTo>
                <a:lnTo>
                  <a:pt x="0" y="0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48789" y="3677411"/>
            <a:ext cx="482600" cy="1290320"/>
          </a:xfrm>
          <a:custGeom>
            <a:avLst/>
            <a:gdLst/>
            <a:ahLst/>
            <a:cxnLst/>
            <a:rect l="l" t="t" r="r" b="b"/>
            <a:pathLst>
              <a:path w="482600" h="1290320">
                <a:moveTo>
                  <a:pt x="482346" y="1290065"/>
                </a:moveTo>
                <a:lnTo>
                  <a:pt x="159258" y="1290065"/>
                </a:lnTo>
                <a:lnTo>
                  <a:pt x="112014" y="1281683"/>
                </a:lnTo>
                <a:lnTo>
                  <a:pt x="64770" y="1259586"/>
                </a:lnTo>
                <a:lnTo>
                  <a:pt x="29718" y="1225295"/>
                </a:lnTo>
                <a:lnTo>
                  <a:pt x="8381" y="1178051"/>
                </a:lnTo>
                <a:lnTo>
                  <a:pt x="0" y="1130808"/>
                </a:lnTo>
                <a:lnTo>
                  <a:pt x="8381" y="1078991"/>
                </a:lnTo>
                <a:lnTo>
                  <a:pt x="29718" y="1036319"/>
                </a:lnTo>
                <a:lnTo>
                  <a:pt x="64770" y="997458"/>
                </a:lnTo>
                <a:lnTo>
                  <a:pt x="112014" y="976121"/>
                </a:lnTo>
                <a:lnTo>
                  <a:pt x="159258" y="967739"/>
                </a:lnTo>
                <a:lnTo>
                  <a:pt x="112014" y="959358"/>
                </a:lnTo>
                <a:lnTo>
                  <a:pt x="64770" y="937259"/>
                </a:lnTo>
                <a:lnTo>
                  <a:pt x="29718" y="902969"/>
                </a:lnTo>
                <a:lnTo>
                  <a:pt x="8381" y="855725"/>
                </a:lnTo>
                <a:lnTo>
                  <a:pt x="0" y="808481"/>
                </a:lnTo>
                <a:lnTo>
                  <a:pt x="8381" y="756665"/>
                </a:lnTo>
                <a:lnTo>
                  <a:pt x="29718" y="713993"/>
                </a:lnTo>
                <a:lnTo>
                  <a:pt x="64770" y="675131"/>
                </a:lnTo>
                <a:lnTo>
                  <a:pt x="112014" y="653795"/>
                </a:lnTo>
                <a:lnTo>
                  <a:pt x="159258" y="645414"/>
                </a:lnTo>
                <a:lnTo>
                  <a:pt x="112014" y="636269"/>
                </a:lnTo>
                <a:lnTo>
                  <a:pt x="64770" y="614933"/>
                </a:lnTo>
                <a:lnTo>
                  <a:pt x="29718" y="580643"/>
                </a:lnTo>
                <a:lnTo>
                  <a:pt x="8381" y="533399"/>
                </a:lnTo>
                <a:lnTo>
                  <a:pt x="0" y="486155"/>
                </a:lnTo>
                <a:lnTo>
                  <a:pt x="8381" y="434339"/>
                </a:lnTo>
                <a:lnTo>
                  <a:pt x="29718" y="391667"/>
                </a:lnTo>
                <a:lnTo>
                  <a:pt x="64770" y="352805"/>
                </a:lnTo>
                <a:lnTo>
                  <a:pt x="112014" y="331469"/>
                </a:lnTo>
                <a:lnTo>
                  <a:pt x="159258" y="323087"/>
                </a:lnTo>
                <a:lnTo>
                  <a:pt x="112014" y="313943"/>
                </a:lnTo>
                <a:lnTo>
                  <a:pt x="64770" y="292607"/>
                </a:lnTo>
                <a:lnTo>
                  <a:pt x="29718" y="258317"/>
                </a:lnTo>
                <a:lnTo>
                  <a:pt x="8381" y="211073"/>
                </a:lnTo>
                <a:lnTo>
                  <a:pt x="0" y="163829"/>
                </a:lnTo>
                <a:lnTo>
                  <a:pt x="8381" y="112014"/>
                </a:lnTo>
                <a:lnTo>
                  <a:pt x="29718" y="69341"/>
                </a:lnTo>
                <a:lnTo>
                  <a:pt x="64770" y="30479"/>
                </a:lnTo>
                <a:lnTo>
                  <a:pt x="112014" y="9143"/>
                </a:lnTo>
                <a:lnTo>
                  <a:pt x="159258" y="0"/>
                </a:lnTo>
                <a:lnTo>
                  <a:pt x="482346" y="0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05478" y="1906523"/>
            <a:ext cx="189865" cy="967105"/>
            <a:chOff x="805478" y="1906523"/>
            <a:chExt cx="189865" cy="967105"/>
          </a:xfrm>
        </p:grpSpPr>
        <p:sp>
          <p:nvSpPr>
            <p:cNvPr id="5" name="object 5"/>
            <p:cNvSpPr/>
            <p:nvPr/>
          </p:nvSpPr>
          <p:spPr>
            <a:xfrm>
              <a:off x="818388" y="2065781"/>
              <a:ext cx="163830" cy="645160"/>
            </a:xfrm>
            <a:custGeom>
              <a:avLst/>
              <a:gdLst/>
              <a:ahLst/>
              <a:cxnLst/>
              <a:rect l="l" t="t" r="r" b="b"/>
              <a:pathLst>
                <a:path w="163830" h="645160">
                  <a:moveTo>
                    <a:pt x="163829" y="0"/>
                  </a:moveTo>
                  <a:lnTo>
                    <a:pt x="112013" y="8382"/>
                  </a:lnTo>
                  <a:lnTo>
                    <a:pt x="68579" y="34290"/>
                  </a:lnTo>
                  <a:lnTo>
                    <a:pt x="34289" y="68579"/>
                  </a:lnTo>
                  <a:lnTo>
                    <a:pt x="8381" y="111251"/>
                  </a:lnTo>
                  <a:lnTo>
                    <a:pt x="4572" y="163068"/>
                  </a:lnTo>
                  <a:lnTo>
                    <a:pt x="8381" y="210311"/>
                  </a:lnTo>
                  <a:lnTo>
                    <a:pt x="34289" y="257556"/>
                  </a:lnTo>
                  <a:lnTo>
                    <a:pt x="68579" y="291846"/>
                  </a:lnTo>
                  <a:lnTo>
                    <a:pt x="112013" y="313944"/>
                  </a:lnTo>
                  <a:lnTo>
                    <a:pt x="163829" y="322326"/>
                  </a:lnTo>
                  <a:lnTo>
                    <a:pt x="112013" y="330707"/>
                  </a:lnTo>
                  <a:lnTo>
                    <a:pt x="68579" y="352044"/>
                  </a:lnTo>
                  <a:lnTo>
                    <a:pt x="30479" y="390906"/>
                  </a:lnTo>
                  <a:lnTo>
                    <a:pt x="8381" y="434340"/>
                  </a:lnTo>
                  <a:lnTo>
                    <a:pt x="0" y="485394"/>
                  </a:lnTo>
                  <a:lnTo>
                    <a:pt x="8381" y="532638"/>
                  </a:lnTo>
                  <a:lnTo>
                    <a:pt x="30479" y="579882"/>
                  </a:lnTo>
                  <a:lnTo>
                    <a:pt x="68579" y="614172"/>
                  </a:lnTo>
                  <a:lnTo>
                    <a:pt x="112013" y="640080"/>
                  </a:lnTo>
                  <a:lnTo>
                    <a:pt x="163829" y="644651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38783" y="1906523"/>
              <a:ext cx="0" cy="967105"/>
            </a:xfrm>
            <a:custGeom>
              <a:avLst/>
              <a:gdLst/>
              <a:ahLst/>
              <a:cxnLst/>
              <a:rect l="l" t="t" r="r" b="b"/>
              <a:pathLst>
                <a:path h="967105">
                  <a:moveTo>
                    <a:pt x="0" y="966977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2747771" y="4000499"/>
            <a:ext cx="258445" cy="645160"/>
          </a:xfrm>
          <a:custGeom>
            <a:avLst/>
            <a:gdLst/>
            <a:ahLst/>
            <a:cxnLst/>
            <a:rect l="l" t="t" r="r" b="b"/>
            <a:pathLst>
              <a:path w="258444" h="645160">
                <a:moveTo>
                  <a:pt x="129539" y="644651"/>
                </a:moveTo>
                <a:lnTo>
                  <a:pt x="0" y="592835"/>
                </a:lnTo>
                <a:lnTo>
                  <a:pt x="258317" y="485394"/>
                </a:lnTo>
                <a:lnTo>
                  <a:pt x="0" y="377951"/>
                </a:lnTo>
                <a:lnTo>
                  <a:pt x="258317" y="270509"/>
                </a:lnTo>
                <a:lnTo>
                  <a:pt x="0" y="163067"/>
                </a:lnTo>
                <a:lnTo>
                  <a:pt x="258317" y="55625"/>
                </a:lnTo>
                <a:lnTo>
                  <a:pt x="129539" y="0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1341" y="5934455"/>
            <a:ext cx="215900" cy="0"/>
          </a:xfrm>
          <a:custGeom>
            <a:avLst/>
            <a:gdLst/>
            <a:ahLst/>
            <a:cxnLst/>
            <a:rect l="l" t="t" r="r" b="b"/>
            <a:pathLst>
              <a:path w="215900">
                <a:moveTo>
                  <a:pt x="0" y="0"/>
                </a:moveTo>
                <a:lnTo>
                  <a:pt x="215646" y="0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3899" y="5827013"/>
            <a:ext cx="430530" cy="0"/>
          </a:xfrm>
          <a:custGeom>
            <a:avLst/>
            <a:gdLst/>
            <a:ahLst/>
            <a:cxnLst/>
            <a:rect l="l" t="t" r="r" b="b"/>
            <a:pathLst>
              <a:path w="430530">
                <a:moveTo>
                  <a:pt x="0" y="0"/>
                </a:moveTo>
                <a:lnTo>
                  <a:pt x="430530" y="0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615695" y="5289803"/>
            <a:ext cx="646430" cy="443230"/>
            <a:chOff x="615695" y="5289803"/>
            <a:chExt cx="646430" cy="443230"/>
          </a:xfrm>
        </p:grpSpPr>
        <p:sp>
          <p:nvSpPr>
            <p:cNvPr id="11" name="object 11"/>
            <p:cNvSpPr/>
            <p:nvPr/>
          </p:nvSpPr>
          <p:spPr>
            <a:xfrm>
              <a:off x="615695" y="5719571"/>
              <a:ext cx="646430" cy="0"/>
            </a:xfrm>
            <a:custGeom>
              <a:avLst/>
              <a:gdLst/>
              <a:ahLst/>
              <a:cxnLst/>
              <a:rect l="l" t="t" r="r" b="b"/>
              <a:pathLst>
                <a:path w="646430">
                  <a:moveTo>
                    <a:pt x="0" y="0"/>
                  </a:moveTo>
                  <a:lnTo>
                    <a:pt x="646176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38783" y="5289803"/>
              <a:ext cx="0" cy="429895"/>
            </a:xfrm>
            <a:custGeom>
              <a:avLst/>
              <a:gdLst/>
              <a:ahLst/>
              <a:cxnLst/>
              <a:rect l="l" t="t" r="r" b="b"/>
              <a:pathLst>
                <a:path h="429895">
                  <a:moveTo>
                    <a:pt x="0" y="0"/>
                  </a:moveTo>
                  <a:lnTo>
                    <a:pt x="0" y="429767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2123693" y="5934455"/>
            <a:ext cx="215265" cy="0"/>
          </a:xfrm>
          <a:custGeom>
            <a:avLst/>
            <a:gdLst/>
            <a:ahLst/>
            <a:cxnLst/>
            <a:rect l="l" t="t" r="r" b="b"/>
            <a:pathLst>
              <a:path w="215264">
                <a:moveTo>
                  <a:pt x="0" y="0"/>
                </a:moveTo>
                <a:lnTo>
                  <a:pt x="214884" y="0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015489" y="5827013"/>
            <a:ext cx="431800" cy="0"/>
          </a:xfrm>
          <a:custGeom>
            <a:avLst/>
            <a:gdLst/>
            <a:ahLst/>
            <a:cxnLst/>
            <a:rect l="l" t="t" r="r" b="b"/>
            <a:pathLst>
              <a:path w="431800">
                <a:moveTo>
                  <a:pt x="0" y="0"/>
                </a:moveTo>
                <a:lnTo>
                  <a:pt x="431292" y="0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1908047" y="5289803"/>
            <a:ext cx="646430" cy="443230"/>
            <a:chOff x="1908047" y="5289803"/>
            <a:chExt cx="646430" cy="443230"/>
          </a:xfrm>
        </p:grpSpPr>
        <p:sp>
          <p:nvSpPr>
            <p:cNvPr id="16" name="object 16"/>
            <p:cNvSpPr/>
            <p:nvPr/>
          </p:nvSpPr>
          <p:spPr>
            <a:xfrm>
              <a:off x="1908047" y="5719571"/>
              <a:ext cx="646430" cy="0"/>
            </a:xfrm>
            <a:custGeom>
              <a:avLst/>
              <a:gdLst/>
              <a:ahLst/>
              <a:cxnLst/>
              <a:rect l="l" t="t" r="r" b="b"/>
              <a:pathLst>
                <a:path w="646430">
                  <a:moveTo>
                    <a:pt x="0" y="0"/>
                  </a:moveTo>
                  <a:lnTo>
                    <a:pt x="646176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231135" y="5289803"/>
              <a:ext cx="0" cy="429895"/>
            </a:xfrm>
            <a:custGeom>
              <a:avLst/>
              <a:gdLst/>
              <a:ahLst/>
              <a:cxnLst/>
              <a:rect l="l" t="t" r="r" b="b"/>
              <a:pathLst>
                <a:path h="429895">
                  <a:moveTo>
                    <a:pt x="0" y="0"/>
                  </a:moveTo>
                  <a:lnTo>
                    <a:pt x="0" y="429767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938783" y="4967477"/>
            <a:ext cx="0" cy="322580"/>
          </a:xfrm>
          <a:custGeom>
            <a:avLst/>
            <a:gdLst/>
            <a:ahLst/>
            <a:cxnLst/>
            <a:rect l="l" t="t" r="r" b="b"/>
            <a:pathLst>
              <a:path h="322579">
                <a:moveTo>
                  <a:pt x="0" y="322325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31135" y="4967477"/>
            <a:ext cx="1050925" cy="322580"/>
          </a:xfrm>
          <a:custGeom>
            <a:avLst/>
            <a:gdLst/>
            <a:ahLst/>
            <a:cxnLst/>
            <a:rect l="l" t="t" r="r" b="b"/>
            <a:pathLst>
              <a:path w="1050925" h="322579">
                <a:moveTo>
                  <a:pt x="0" y="322325"/>
                </a:moveTo>
                <a:lnTo>
                  <a:pt x="0" y="0"/>
                </a:lnTo>
                <a:lnTo>
                  <a:pt x="1050798" y="0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2231135" y="3664502"/>
            <a:ext cx="1778635" cy="336550"/>
            <a:chOff x="2231135" y="3664502"/>
            <a:chExt cx="1778635" cy="336550"/>
          </a:xfrm>
        </p:grpSpPr>
        <p:sp>
          <p:nvSpPr>
            <p:cNvPr id="21" name="object 21"/>
            <p:cNvSpPr/>
            <p:nvPr/>
          </p:nvSpPr>
          <p:spPr>
            <a:xfrm>
              <a:off x="2231135" y="3677411"/>
              <a:ext cx="1778635" cy="0"/>
            </a:xfrm>
            <a:custGeom>
              <a:avLst/>
              <a:gdLst/>
              <a:ahLst/>
              <a:cxnLst/>
              <a:rect l="l" t="t" r="r" b="b"/>
              <a:pathLst>
                <a:path w="1778635">
                  <a:moveTo>
                    <a:pt x="0" y="0"/>
                  </a:moveTo>
                  <a:lnTo>
                    <a:pt x="1778507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877311" y="3677411"/>
              <a:ext cx="0" cy="323215"/>
            </a:xfrm>
            <a:custGeom>
              <a:avLst/>
              <a:gdLst/>
              <a:ahLst/>
              <a:cxnLst/>
              <a:rect l="l" t="t" r="r" b="b"/>
              <a:pathLst>
                <a:path h="323214">
                  <a:moveTo>
                    <a:pt x="0" y="323088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2877311" y="4645151"/>
            <a:ext cx="0" cy="322580"/>
          </a:xfrm>
          <a:custGeom>
            <a:avLst/>
            <a:gdLst/>
            <a:ahLst/>
            <a:cxnLst/>
            <a:rect l="l" t="t" r="r" b="b"/>
            <a:pathLst>
              <a:path h="322579">
                <a:moveTo>
                  <a:pt x="0" y="0"/>
                </a:moveTo>
                <a:lnTo>
                  <a:pt x="0" y="322326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38783" y="2873501"/>
            <a:ext cx="0" cy="803910"/>
          </a:xfrm>
          <a:custGeom>
            <a:avLst/>
            <a:gdLst/>
            <a:ahLst/>
            <a:cxnLst/>
            <a:rect l="l" t="t" r="r" b="b"/>
            <a:pathLst>
              <a:path h="803910">
                <a:moveTo>
                  <a:pt x="0" y="803910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602786" y="1248962"/>
            <a:ext cx="672465" cy="657860"/>
            <a:chOff x="602786" y="1248962"/>
            <a:chExt cx="672465" cy="657860"/>
          </a:xfrm>
        </p:grpSpPr>
        <p:sp>
          <p:nvSpPr>
            <p:cNvPr id="26" name="object 26"/>
            <p:cNvSpPr/>
            <p:nvPr/>
          </p:nvSpPr>
          <p:spPr>
            <a:xfrm>
              <a:off x="938783" y="1420367"/>
              <a:ext cx="0" cy="486409"/>
            </a:xfrm>
            <a:custGeom>
              <a:avLst/>
              <a:gdLst/>
              <a:ahLst/>
              <a:cxnLst/>
              <a:rect l="l" t="t" r="r" b="b"/>
              <a:pathLst>
                <a:path h="486410">
                  <a:moveTo>
                    <a:pt x="0" y="486155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15695" y="1261871"/>
              <a:ext cx="646430" cy="158750"/>
            </a:xfrm>
            <a:custGeom>
              <a:avLst/>
              <a:gdLst/>
              <a:ahLst/>
              <a:cxnLst/>
              <a:rect l="l" t="t" r="r" b="b"/>
              <a:pathLst>
                <a:path w="646430" h="158750">
                  <a:moveTo>
                    <a:pt x="0" y="0"/>
                  </a:moveTo>
                  <a:lnTo>
                    <a:pt x="0" y="158496"/>
                  </a:lnTo>
                  <a:lnTo>
                    <a:pt x="646176" y="158495"/>
                  </a:lnTo>
                  <a:lnTo>
                    <a:pt x="646176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7991" y="1261871"/>
              <a:ext cx="486409" cy="81915"/>
            </a:xfrm>
            <a:custGeom>
              <a:avLst/>
              <a:gdLst/>
              <a:ahLst/>
              <a:cxnLst/>
              <a:rect l="l" t="t" r="r" b="b"/>
              <a:pathLst>
                <a:path w="486409" h="81915">
                  <a:moveTo>
                    <a:pt x="0" y="0"/>
                  </a:moveTo>
                  <a:lnTo>
                    <a:pt x="0" y="81534"/>
                  </a:lnTo>
                  <a:lnTo>
                    <a:pt x="486156" y="81533"/>
                  </a:lnTo>
                  <a:lnTo>
                    <a:pt x="486156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938783" y="2388107"/>
            <a:ext cx="646430" cy="0"/>
          </a:xfrm>
          <a:custGeom>
            <a:avLst/>
            <a:gdLst/>
            <a:ahLst/>
            <a:cxnLst/>
            <a:rect l="l" t="t" r="r" b="b"/>
            <a:pathLst>
              <a:path w="646430">
                <a:moveTo>
                  <a:pt x="0" y="0"/>
                </a:moveTo>
                <a:lnTo>
                  <a:pt x="646176" y="0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object 3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04204" y="3604304"/>
            <a:ext cx="146215" cy="146215"/>
          </a:xfrm>
          <a:prstGeom prst="rect">
            <a:avLst/>
          </a:prstGeom>
        </p:spPr>
      </p:pic>
      <p:sp>
        <p:nvSpPr>
          <p:cNvPr id="31" name="object 31"/>
          <p:cNvSpPr/>
          <p:nvPr/>
        </p:nvSpPr>
        <p:spPr>
          <a:xfrm>
            <a:off x="2554223" y="5083302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206501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554223" y="4748022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206501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554223" y="4412742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206501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554223" y="4077461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206501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554223" y="3742182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206501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554223" y="3406902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206501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269997" y="3355086"/>
            <a:ext cx="207010" cy="0"/>
          </a:xfrm>
          <a:custGeom>
            <a:avLst/>
            <a:gdLst/>
            <a:ahLst/>
            <a:cxnLst/>
            <a:rect l="l" t="t" r="r" b="b"/>
            <a:pathLst>
              <a:path w="207010">
                <a:moveTo>
                  <a:pt x="206501" y="0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933955" y="3355086"/>
            <a:ext cx="207010" cy="0"/>
          </a:xfrm>
          <a:custGeom>
            <a:avLst/>
            <a:gdLst/>
            <a:ahLst/>
            <a:cxnLst/>
            <a:rect l="l" t="t" r="r" b="b"/>
            <a:pathLst>
              <a:path w="207010">
                <a:moveTo>
                  <a:pt x="206501" y="0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597913" y="3355086"/>
            <a:ext cx="207010" cy="0"/>
          </a:xfrm>
          <a:custGeom>
            <a:avLst/>
            <a:gdLst/>
            <a:ahLst/>
            <a:cxnLst/>
            <a:rect l="l" t="t" r="r" b="b"/>
            <a:pathLst>
              <a:path w="207010">
                <a:moveTo>
                  <a:pt x="206501" y="0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261871" y="3355086"/>
            <a:ext cx="207010" cy="0"/>
          </a:xfrm>
          <a:custGeom>
            <a:avLst/>
            <a:gdLst/>
            <a:ahLst/>
            <a:cxnLst/>
            <a:rect l="l" t="t" r="r" b="b"/>
            <a:pathLst>
              <a:path w="207009">
                <a:moveTo>
                  <a:pt x="206501" y="0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25829" y="3355086"/>
            <a:ext cx="207645" cy="0"/>
          </a:xfrm>
          <a:custGeom>
            <a:avLst/>
            <a:gdLst/>
            <a:ahLst/>
            <a:cxnLst/>
            <a:rect l="l" t="t" r="r" b="b"/>
            <a:pathLst>
              <a:path w="207644">
                <a:moveTo>
                  <a:pt x="207264" y="0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15695" y="3355086"/>
            <a:ext cx="181610" cy="26034"/>
          </a:xfrm>
          <a:custGeom>
            <a:avLst/>
            <a:gdLst/>
            <a:ahLst/>
            <a:cxnLst/>
            <a:rect l="l" t="t" r="r" b="b"/>
            <a:pathLst>
              <a:path w="181609" h="26035">
                <a:moveTo>
                  <a:pt x="181356" y="0"/>
                </a:moveTo>
                <a:lnTo>
                  <a:pt x="0" y="0"/>
                </a:lnTo>
                <a:lnTo>
                  <a:pt x="0" y="25907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15695" y="3509771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0"/>
                </a:moveTo>
                <a:lnTo>
                  <a:pt x="0" y="206501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15695" y="3845051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0"/>
                </a:moveTo>
                <a:lnTo>
                  <a:pt x="0" y="206501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15695" y="4180332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0"/>
                </a:moveTo>
                <a:lnTo>
                  <a:pt x="0" y="206501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15695" y="4516373"/>
            <a:ext cx="0" cy="205740"/>
          </a:xfrm>
          <a:custGeom>
            <a:avLst/>
            <a:gdLst/>
            <a:ahLst/>
            <a:cxnLst/>
            <a:rect l="l" t="t" r="r" b="b"/>
            <a:pathLst>
              <a:path h="205739">
                <a:moveTo>
                  <a:pt x="0" y="0"/>
                </a:moveTo>
                <a:lnTo>
                  <a:pt x="0" y="205739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15695" y="4851653"/>
            <a:ext cx="0" cy="205740"/>
          </a:xfrm>
          <a:custGeom>
            <a:avLst/>
            <a:gdLst/>
            <a:ahLst/>
            <a:cxnLst/>
            <a:rect l="l" t="t" r="r" b="b"/>
            <a:pathLst>
              <a:path h="205739">
                <a:moveTo>
                  <a:pt x="0" y="0"/>
                </a:moveTo>
                <a:lnTo>
                  <a:pt x="0" y="205739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15695" y="5186933"/>
            <a:ext cx="104139" cy="102870"/>
          </a:xfrm>
          <a:custGeom>
            <a:avLst/>
            <a:gdLst/>
            <a:ahLst/>
            <a:cxnLst/>
            <a:rect l="l" t="t" r="r" b="b"/>
            <a:pathLst>
              <a:path w="104140" h="102870">
                <a:moveTo>
                  <a:pt x="0" y="0"/>
                </a:moveTo>
                <a:lnTo>
                  <a:pt x="0" y="102870"/>
                </a:lnTo>
                <a:lnTo>
                  <a:pt x="103632" y="10287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48867" y="5289803"/>
            <a:ext cx="207010" cy="0"/>
          </a:xfrm>
          <a:custGeom>
            <a:avLst/>
            <a:gdLst/>
            <a:ahLst/>
            <a:cxnLst/>
            <a:rect l="l" t="t" r="r" b="b"/>
            <a:pathLst>
              <a:path w="207009">
                <a:moveTo>
                  <a:pt x="0" y="0"/>
                </a:moveTo>
                <a:lnTo>
                  <a:pt x="206501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184147" y="5289803"/>
            <a:ext cx="207645" cy="0"/>
          </a:xfrm>
          <a:custGeom>
            <a:avLst/>
            <a:gdLst/>
            <a:ahLst/>
            <a:cxnLst/>
            <a:rect l="l" t="t" r="r" b="b"/>
            <a:pathLst>
              <a:path w="207644">
                <a:moveTo>
                  <a:pt x="0" y="0"/>
                </a:moveTo>
                <a:lnTo>
                  <a:pt x="207264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520189" y="5289803"/>
            <a:ext cx="207645" cy="0"/>
          </a:xfrm>
          <a:custGeom>
            <a:avLst/>
            <a:gdLst/>
            <a:ahLst/>
            <a:cxnLst/>
            <a:rect l="l" t="t" r="r" b="b"/>
            <a:pathLst>
              <a:path w="207644">
                <a:moveTo>
                  <a:pt x="0" y="0"/>
                </a:moveTo>
                <a:lnTo>
                  <a:pt x="207264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56231" y="5289803"/>
            <a:ext cx="207645" cy="0"/>
          </a:xfrm>
          <a:custGeom>
            <a:avLst/>
            <a:gdLst/>
            <a:ahLst/>
            <a:cxnLst/>
            <a:rect l="l" t="t" r="r" b="b"/>
            <a:pathLst>
              <a:path w="207644">
                <a:moveTo>
                  <a:pt x="0" y="0"/>
                </a:moveTo>
                <a:lnTo>
                  <a:pt x="207264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192273" y="5289803"/>
            <a:ext cx="207010" cy="0"/>
          </a:xfrm>
          <a:custGeom>
            <a:avLst/>
            <a:gdLst/>
            <a:ahLst/>
            <a:cxnLst/>
            <a:rect l="l" t="t" r="r" b="b"/>
            <a:pathLst>
              <a:path w="207010">
                <a:moveTo>
                  <a:pt x="0" y="0"/>
                </a:moveTo>
                <a:lnTo>
                  <a:pt x="206501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528315" y="5289803"/>
            <a:ext cx="26034" cy="0"/>
          </a:xfrm>
          <a:custGeom>
            <a:avLst/>
            <a:gdLst/>
            <a:ahLst/>
            <a:cxnLst/>
            <a:rect l="l" t="t" r="r" b="b"/>
            <a:pathLst>
              <a:path w="26035">
                <a:moveTo>
                  <a:pt x="0" y="0"/>
                </a:moveTo>
                <a:lnTo>
                  <a:pt x="25907" y="0"/>
                </a:lnTo>
              </a:path>
            </a:pathLst>
          </a:custGeom>
          <a:ln w="258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1395478" y="1197356"/>
            <a:ext cx="2473325" cy="3714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250" spc="5" dirty="0">
                <a:solidFill>
                  <a:srgbClr val="000080"/>
                </a:solidFill>
                <a:latin typeface="Comic Sans MS"/>
                <a:cs typeface="Comic Sans MS"/>
              </a:rPr>
              <a:t>Transformador</a:t>
            </a:r>
            <a:r>
              <a:rPr sz="2250" spc="-6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250" spc="-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endParaRPr sz="2250">
              <a:latin typeface="Comic Sans MS"/>
              <a:cs typeface="Comic Sans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550878" y="1540980"/>
            <a:ext cx="2168525" cy="3714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250" spc="5" dirty="0">
                <a:solidFill>
                  <a:srgbClr val="000080"/>
                </a:solidFill>
                <a:latin typeface="Comic Sans MS"/>
                <a:cs typeface="Comic Sans MS"/>
              </a:rPr>
              <a:t>Aterrizamiento.</a:t>
            </a:r>
            <a:endParaRPr sz="2250">
              <a:latin typeface="Comic Sans MS"/>
              <a:cs typeface="Comic Sans MS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2804204" y="3019742"/>
            <a:ext cx="3963035" cy="2283460"/>
            <a:chOff x="2804204" y="3019742"/>
            <a:chExt cx="3963035" cy="2283460"/>
          </a:xfrm>
        </p:grpSpPr>
        <p:pic>
          <p:nvPicPr>
            <p:cNvPr id="58" name="object 5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04204" y="4894370"/>
              <a:ext cx="146215" cy="146215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3281933" y="4851653"/>
              <a:ext cx="727710" cy="116205"/>
            </a:xfrm>
            <a:custGeom>
              <a:avLst/>
              <a:gdLst/>
              <a:ahLst/>
              <a:cxnLst/>
              <a:rect l="l" t="t" r="r" b="b"/>
              <a:pathLst>
                <a:path w="727710" h="116204">
                  <a:moveTo>
                    <a:pt x="0" y="115824"/>
                  </a:moveTo>
                  <a:lnTo>
                    <a:pt x="8381" y="76962"/>
                  </a:lnTo>
                  <a:lnTo>
                    <a:pt x="30479" y="38100"/>
                  </a:lnTo>
                  <a:lnTo>
                    <a:pt x="60198" y="12953"/>
                  </a:lnTo>
                  <a:lnTo>
                    <a:pt x="99059" y="0"/>
                  </a:lnTo>
                  <a:lnTo>
                    <a:pt x="142494" y="0"/>
                  </a:lnTo>
                  <a:lnTo>
                    <a:pt x="181356" y="12953"/>
                  </a:lnTo>
                  <a:lnTo>
                    <a:pt x="215646" y="38100"/>
                  </a:lnTo>
                  <a:lnTo>
                    <a:pt x="236982" y="76962"/>
                  </a:lnTo>
                  <a:lnTo>
                    <a:pt x="241554" y="115824"/>
                  </a:lnTo>
                  <a:lnTo>
                    <a:pt x="249936" y="76962"/>
                  </a:lnTo>
                  <a:lnTo>
                    <a:pt x="271272" y="38100"/>
                  </a:lnTo>
                  <a:lnTo>
                    <a:pt x="301751" y="12953"/>
                  </a:lnTo>
                  <a:lnTo>
                    <a:pt x="340614" y="0"/>
                  </a:lnTo>
                  <a:lnTo>
                    <a:pt x="383285" y="0"/>
                  </a:lnTo>
                  <a:lnTo>
                    <a:pt x="422148" y="12953"/>
                  </a:lnTo>
                  <a:lnTo>
                    <a:pt x="456438" y="38100"/>
                  </a:lnTo>
                  <a:lnTo>
                    <a:pt x="478536" y="76962"/>
                  </a:lnTo>
                  <a:lnTo>
                    <a:pt x="486918" y="115824"/>
                  </a:lnTo>
                  <a:lnTo>
                    <a:pt x="491490" y="76962"/>
                  </a:lnTo>
                  <a:lnTo>
                    <a:pt x="512826" y="38100"/>
                  </a:lnTo>
                  <a:lnTo>
                    <a:pt x="547116" y="12953"/>
                  </a:lnTo>
                  <a:lnTo>
                    <a:pt x="585978" y="0"/>
                  </a:lnTo>
                  <a:lnTo>
                    <a:pt x="628650" y="0"/>
                  </a:lnTo>
                  <a:lnTo>
                    <a:pt x="667512" y="12953"/>
                  </a:lnTo>
                  <a:lnTo>
                    <a:pt x="697992" y="38100"/>
                  </a:lnTo>
                  <a:lnTo>
                    <a:pt x="719328" y="76962"/>
                  </a:lnTo>
                  <a:lnTo>
                    <a:pt x="727710" y="115824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655819" y="4748022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206501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009643" y="3677411"/>
              <a:ext cx="1774825" cy="0"/>
            </a:xfrm>
            <a:custGeom>
              <a:avLst/>
              <a:gdLst/>
              <a:ahLst/>
              <a:cxnLst/>
              <a:rect l="l" t="t" r="r" b="b"/>
              <a:pathLst>
                <a:path w="1774825">
                  <a:moveTo>
                    <a:pt x="0" y="0"/>
                  </a:moveTo>
                  <a:lnTo>
                    <a:pt x="1774697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415027" y="3639311"/>
              <a:ext cx="641985" cy="158750"/>
            </a:xfrm>
            <a:custGeom>
              <a:avLst/>
              <a:gdLst/>
              <a:ahLst/>
              <a:cxnLst/>
              <a:rect l="l" t="t" r="r" b="b"/>
              <a:pathLst>
                <a:path w="641985" h="158750">
                  <a:moveTo>
                    <a:pt x="0" y="0"/>
                  </a:moveTo>
                  <a:lnTo>
                    <a:pt x="3810" y="47244"/>
                  </a:lnTo>
                  <a:lnTo>
                    <a:pt x="29718" y="94488"/>
                  </a:lnTo>
                  <a:lnTo>
                    <a:pt x="64770" y="128778"/>
                  </a:lnTo>
                  <a:lnTo>
                    <a:pt x="107442" y="150114"/>
                  </a:lnTo>
                  <a:lnTo>
                    <a:pt x="159257" y="158496"/>
                  </a:lnTo>
                  <a:lnTo>
                    <a:pt x="211074" y="150114"/>
                  </a:lnTo>
                  <a:lnTo>
                    <a:pt x="253746" y="128777"/>
                  </a:lnTo>
                  <a:lnTo>
                    <a:pt x="288036" y="94487"/>
                  </a:lnTo>
                  <a:lnTo>
                    <a:pt x="313944" y="47243"/>
                  </a:lnTo>
                  <a:lnTo>
                    <a:pt x="318516" y="0"/>
                  </a:lnTo>
                  <a:lnTo>
                    <a:pt x="326898" y="51053"/>
                  </a:lnTo>
                  <a:lnTo>
                    <a:pt x="352806" y="94487"/>
                  </a:lnTo>
                  <a:lnTo>
                    <a:pt x="387096" y="128777"/>
                  </a:lnTo>
                  <a:lnTo>
                    <a:pt x="430530" y="154685"/>
                  </a:lnTo>
                  <a:lnTo>
                    <a:pt x="482345" y="158495"/>
                  </a:lnTo>
                  <a:lnTo>
                    <a:pt x="534162" y="154685"/>
                  </a:lnTo>
                  <a:lnTo>
                    <a:pt x="576834" y="128777"/>
                  </a:lnTo>
                  <a:lnTo>
                    <a:pt x="611124" y="94487"/>
                  </a:lnTo>
                  <a:lnTo>
                    <a:pt x="637032" y="51053"/>
                  </a:lnTo>
                  <a:lnTo>
                    <a:pt x="641604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251197" y="3677411"/>
              <a:ext cx="969644" cy="0"/>
            </a:xfrm>
            <a:custGeom>
              <a:avLst/>
              <a:gdLst/>
              <a:ahLst/>
              <a:cxnLst/>
              <a:rect l="l" t="t" r="r" b="b"/>
              <a:pathLst>
                <a:path w="969645">
                  <a:moveTo>
                    <a:pt x="969264" y="0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461254" y="4000499"/>
              <a:ext cx="646430" cy="645160"/>
            </a:xfrm>
            <a:custGeom>
              <a:avLst/>
              <a:gdLst/>
              <a:ahLst/>
              <a:cxnLst/>
              <a:rect l="l" t="t" r="r" b="b"/>
              <a:pathLst>
                <a:path w="646429" h="645160">
                  <a:moveTo>
                    <a:pt x="646176" y="322325"/>
                  </a:moveTo>
                  <a:lnTo>
                    <a:pt x="637794" y="395477"/>
                  </a:lnTo>
                  <a:lnTo>
                    <a:pt x="616458" y="464057"/>
                  </a:lnTo>
                  <a:lnTo>
                    <a:pt x="577596" y="524255"/>
                  </a:lnTo>
                  <a:lnTo>
                    <a:pt x="525780" y="576071"/>
                  </a:lnTo>
                  <a:lnTo>
                    <a:pt x="465581" y="614171"/>
                  </a:lnTo>
                  <a:lnTo>
                    <a:pt x="396239" y="636269"/>
                  </a:lnTo>
                  <a:lnTo>
                    <a:pt x="323087" y="644651"/>
                  </a:lnTo>
                  <a:lnTo>
                    <a:pt x="254507" y="636269"/>
                  </a:lnTo>
                  <a:lnTo>
                    <a:pt x="185165" y="614171"/>
                  </a:lnTo>
                  <a:lnTo>
                    <a:pt x="121157" y="576071"/>
                  </a:lnTo>
                  <a:lnTo>
                    <a:pt x="73151" y="524255"/>
                  </a:lnTo>
                  <a:lnTo>
                    <a:pt x="34289" y="464057"/>
                  </a:lnTo>
                  <a:lnTo>
                    <a:pt x="9143" y="395477"/>
                  </a:lnTo>
                  <a:lnTo>
                    <a:pt x="0" y="322325"/>
                  </a:lnTo>
                  <a:lnTo>
                    <a:pt x="9143" y="252983"/>
                  </a:lnTo>
                  <a:lnTo>
                    <a:pt x="34289" y="184403"/>
                  </a:lnTo>
                  <a:lnTo>
                    <a:pt x="73151" y="124205"/>
                  </a:lnTo>
                  <a:lnTo>
                    <a:pt x="121157" y="72389"/>
                  </a:lnTo>
                  <a:lnTo>
                    <a:pt x="185165" y="34289"/>
                  </a:lnTo>
                  <a:lnTo>
                    <a:pt x="254507" y="8381"/>
                  </a:lnTo>
                  <a:lnTo>
                    <a:pt x="323087" y="0"/>
                  </a:lnTo>
                  <a:lnTo>
                    <a:pt x="396239" y="8381"/>
                  </a:lnTo>
                  <a:lnTo>
                    <a:pt x="465581" y="34289"/>
                  </a:lnTo>
                  <a:lnTo>
                    <a:pt x="525779" y="72389"/>
                  </a:lnTo>
                  <a:lnTo>
                    <a:pt x="577596" y="124205"/>
                  </a:lnTo>
                  <a:lnTo>
                    <a:pt x="616457" y="184403"/>
                  </a:lnTo>
                  <a:lnTo>
                    <a:pt x="637793" y="252983"/>
                  </a:lnTo>
                  <a:lnTo>
                    <a:pt x="646176" y="322325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56548" y="4202474"/>
              <a:ext cx="456349" cy="240703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5784341" y="4645151"/>
              <a:ext cx="0" cy="322580"/>
            </a:xfrm>
            <a:custGeom>
              <a:avLst/>
              <a:gdLst/>
              <a:ahLst/>
              <a:cxnLst/>
              <a:rect l="l" t="t" r="r" b="b"/>
              <a:pathLst>
                <a:path h="322579">
                  <a:moveTo>
                    <a:pt x="0" y="0"/>
                  </a:moveTo>
                  <a:lnTo>
                    <a:pt x="0" y="32232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784341" y="3677411"/>
              <a:ext cx="0" cy="323215"/>
            </a:xfrm>
            <a:custGeom>
              <a:avLst/>
              <a:gdLst/>
              <a:ahLst/>
              <a:cxnLst/>
              <a:rect l="l" t="t" r="r" b="b"/>
              <a:pathLst>
                <a:path h="323214">
                  <a:moveTo>
                    <a:pt x="0" y="323088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738115" y="3032759"/>
              <a:ext cx="0" cy="645160"/>
            </a:xfrm>
            <a:custGeom>
              <a:avLst/>
              <a:gdLst/>
              <a:ahLst/>
              <a:cxnLst/>
              <a:rect l="l" t="t" r="r" b="b"/>
              <a:pathLst>
                <a:path h="645160">
                  <a:moveTo>
                    <a:pt x="0" y="644651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999988" y="3518915"/>
              <a:ext cx="207010" cy="0"/>
            </a:xfrm>
            <a:custGeom>
              <a:avLst/>
              <a:gdLst/>
              <a:ahLst/>
              <a:cxnLst/>
              <a:rect l="l" t="t" r="r" b="b"/>
              <a:pathLst>
                <a:path w="207010">
                  <a:moveTo>
                    <a:pt x="206501" y="0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663945" y="3518915"/>
              <a:ext cx="207010" cy="0"/>
            </a:xfrm>
            <a:custGeom>
              <a:avLst/>
              <a:gdLst/>
              <a:ahLst/>
              <a:cxnLst/>
              <a:rect l="l" t="t" r="r" b="b"/>
              <a:pathLst>
                <a:path w="207010">
                  <a:moveTo>
                    <a:pt x="206501" y="0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327904" y="3518915"/>
              <a:ext cx="207010" cy="0"/>
            </a:xfrm>
            <a:custGeom>
              <a:avLst/>
              <a:gdLst/>
              <a:ahLst/>
              <a:cxnLst/>
              <a:rect l="l" t="t" r="r" b="b"/>
              <a:pathLst>
                <a:path w="207010">
                  <a:moveTo>
                    <a:pt x="206501" y="0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301995" y="3621785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0"/>
                  </a:moveTo>
                  <a:lnTo>
                    <a:pt x="0" y="206501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301995" y="3957065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0"/>
                  </a:moveTo>
                  <a:lnTo>
                    <a:pt x="0" y="206501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301995" y="4292345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0"/>
                  </a:moveTo>
                  <a:lnTo>
                    <a:pt x="0" y="206501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301995" y="4627625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0"/>
                  </a:moveTo>
                  <a:lnTo>
                    <a:pt x="0" y="206501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301995" y="4962905"/>
              <a:ext cx="39370" cy="167640"/>
            </a:xfrm>
            <a:custGeom>
              <a:avLst/>
              <a:gdLst/>
              <a:ahLst/>
              <a:cxnLst/>
              <a:rect l="l" t="t" r="r" b="b"/>
              <a:pathLst>
                <a:path w="39370" h="167639">
                  <a:moveTo>
                    <a:pt x="0" y="0"/>
                  </a:moveTo>
                  <a:lnTo>
                    <a:pt x="0" y="167639"/>
                  </a:lnTo>
                  <a:lnTo>
                    <a:pt x="38862" y="167639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470397" y="5130545"/>
              <a:ext cx="207010" cy="0"/>
            </a:xfrm>
            <a:custGeom>
              <a:avLst/>
              <a:gdLst/>
              <a:ahLst/>
              <a:cxnLst/>
              <a:rect l="l" t="t" r="r" b="b"/>
              <a:pathLst>
                <a:path w="207010">
                  <a:moveTo>
                    <a:pt x="0" y="0"/>
                  </a:moveTo>
                  <a:lnTo>
                    <a:pt x="206501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805677" y="5130545"/>
              <a:ext cx="207645" cy="0"/>
            </a:xfrm>
            <a:custGeom>
              <a:avLst/>
              <a:gdLst/>
              <a:ahLst/>
              <a:cxnLst/>
              <a:rect l="l" t="t" r="r" b="b"/>
              <a:pathLst>
                <a:path w="207645">
                  <a:moveTo>
                    <a:pt x="0" y="0"/>
                  </a:moveTo>
                  <a:lnTo>
                    <a:pt x="207264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6271259" y="4924805"/>
              <a:ext cx="0" cy="205740"/>
            </a:xfrm>
            <a:custGeom>
              <a:avLst/>
              <a:gdLst/>
              <a:ahLst/>
              <a:cxnLst/>
              <a:rect l="l" t="t" r="r" b="b"/>
              <a:pathLst>
                <a:path h="205739">
                  <a:moveTo>
                    <a:pt x="0" y="205740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6141720" y="5130545"/>
              <a:ext cx="129539" cy="0"/>
            </a:xfrm>
            <a:custGeom>
              <a:avLst/>
              <a:gdLst/>
              <a:ahLst/>
              <a:cxnLst/>
              <a:rect l="l" t="t" r="r" b="b"/>
              <a:pathLst>
                <a:path w="129539">
                  <a:moveTo>
                    <a:pt x="0" y="0"/>
                  </a:moveTo>
                  <a:lnTo>
                    <a:pt x="129539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738115" y="3032760"/>
              <a:ext cx="2015489" cy="0"/>
            </a:xfrm>
            <a:custGeom>
              <a:avLst/>
              <a:gdLst/>
              <a:ahLst/>
              <a:cxnLst/>
              <a:rect l="l" t="t" r="r" b="b"/>
              <a:pathLst>
                <a:path w="2015490">
                  <a:moveTo>
                    <a:pt x="0" y="0"/>
                  </a:moveTo>
                  <a:lnTo>
                    <a:pt x="2015489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6430517" y="4808219"/>
              <a:ext cx="323215" cy="0"/>
            </a:xfrm>
            <a:custGeom>
              <a:avLst/>
              <a:gdLst/>
              <a:ahLst/>
              <a:cxnLst/>
              <a:rect l="l" t="t" r="r" b="b"/>
              <a:pathLst>
                <a:path w="323215">
                  <a:moveTo>
                    <a:pt x="0" y="0"/>
                  </a:moveTo>
                  <a:lnTo>
                    <a:pt x="323088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6271259" y="3582924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206501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784341" y="3841241"/>
              <a:ext cx="969644" cy="0"/>
            </a:xfrm>
            <a:custGeom>
              <a:avLst/>
              <a:gdLst/>
              <a:ahLst/>
              <a:cxnLst/>
              <a:rect l="l" t="t" r="r" b="b"/>
              <a:pathLst>
                <a:path w="969645">
                  <a:moveTo>
                    <a:pt x="0" y="0"/>
                  </a:moveTo>
                  <a:lnTo>
                    <a:pt x="969264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11234" y="3768134"/>
              <a:ext cx="146215" cy="146215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4655819" y="5083301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206501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122675" y="4816601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0"/>
                  </a:moveTo>
                  <a:lnTo>
                    <a:pt x="0" y="206501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122675" y="5152643"/>
              <a:ext cx="68580" cy="137160"/>
            </a:xfrm>
            <a:custGeom>
              <a:avLst/>
              <a:gdLst/>
              <a:ahLst/>
              <a:cxnLst/>
              <a:rect l="l" t="t" r="r" b="b"/>
              <a:pathLst>
                <a:path w="68580" h="137160">
                  <a:moveTo>
                    <a:pt x="0" y="0"/>
                  </a:moveTo>
                  <a:lnTo>
                    <a:pt x="0" y="137160"/>
                  </a:lnTo>
                  <a:lnTo>
                    <a:pt x="68579" y="13716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320795" y="5289803"/>
              <a:ext cx="207010" cy="0"/>
            </a:xfrm>
            <a:custGeom>
              <a:avLst/>
              <a:gdLst/>
              <a:ahLst/>
              <a:cxnLst/>
              <a:rect l="l" t="t" r="r" b="b"/>
              <a:pathLst>
                <a:path w="207010">
                  <a:moveTo>
                    <a:pt x="0" y="0"/>
                  </a:moveTo>
                  <a:lnTo>
                    <a:pt x="206501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656837" y="5289803"/>
              <a:ext cx="207010" cy="0"/>
            </a:xfrm>
            <a:custGeom>
              <a:avLst/>
              <a:gdLst/>
              <a:ahLst/>
              <a:cxnLst/>
              <a:rect l="l" t="t" r="r" b="b"/>
              <a:pathLst>
                <a:path w="207010">
                  <a:moveTo>
                    <a:pt x="0" y="0"/>
                  </a:moveTo>
                  <a:lnTo>
                    <a:pt x="206501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992879" y="5289803"/>
              <a:ext cx="207010" cy="0"/>
            </a:xfrm>
            <a:custGeom>
              <a:avLst/>
              <a:gdLst/>
              <a:ahLst/>
              <a:cxnLst/>
              <a:rect l="l" t="t" r="r" b="b"/>
              <a:pathLst>
                <a:path w="207010">
                  <a:moveTo>
                    <a:pt x="0" y="0"/>
                  </a:moveTo>
                  <a:lnTo>
                    <a:pt x="206501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328921" y="5289803"/>
              <a:ext cx="207010" cy="0"/>
            </a:xfrm>
            <a:custGeom>
              <a:avLst/>
              <a:gdLst/>
              <a:ahLst/>
              <a:cxnLst/>
              <a:rect l="l" t="t" r="r" b="b"/>
              <a:pathLst>
                <a:path w="207010">
                  <a:moveTo>
                    <a:pt x="0" y="0"/>
                  </a:moveTo>
                  <a:lnTo>
                    <a:pt x="206501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6271259" y="4588763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206501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4" name="object 9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58028" y="4894370"/>
            <a:ext cx="146215" cy="146215"/>
          </a:xfrm>
          <a:prstGeom prst="rect">
            <a:avLst/>
          </a:prstGeom>
        </p:spPr>
      </p:pic>
      <p:sp>
        <p:nvSpPr>
          <p:cNvPr id="95" name="object 95"/>
          <p:cNvSpPr txBox="1"/>
          <p:nvPr/>
        </p:nvSpPr>
        <p:spPr>
          <a:xfrm>
            <a:off x="258571" y="2173464"/>
            <a:ext cx="400050" cy="3714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250" spc="25" dirty="0">
                <a:solidFill>
                  <a:srgbClr val="000080"/>
                </a:solidFill>
                <a:latin typeface="Comic Sans MS"/>
                <a:cs typeface="Comic Sans MS"/>
              </a:rPr>
              <a:t>TC</a:t>
            </a:r>
            <a:endParaRPr sz="2250">
              <a:latin typeface="Comic Sans MS"/>
              <a:cs typeface="Comic Sans MS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4423409" y="4645151"/>
            <a:ext cx="207010" cy="0"/>
          </a:xfrm>
          <a:custGeom>
            <a:avLst/>
            <a:gdLst/>
            <a:ahLst/>
            <a:cxnLst/>
            <a:rect l="l" t="t" r="r" b="b"/>
            <a:pathLst>
              <a:path w="207010">
                <a:moveTo>
                  <a:pt x="206501" y="0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087367" y="4645151"/>
            <a:ext cx="207010" cy="0"/>
          </a:xfrm>
          <a:custGeom>
            <a:avLst/>
            <a:gdLst/>
            <a:ahLst/>
            <a:cxnLst/>
            <a:rect l="l" t="t" r="r" b="b"/>
            <a:pathLst>
              <a:path w="207010">
                <a:moveTo>
                  <a:pt x="206501" y="0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751326" y="4645151"/>
            <a:ext cx="207645" cy="0"/>
          </a:xfrm>
          <a:custGeom>
            <a:avLst/>
            <a:gdLst/>
            <a:ahLst/>
            <a:cxnLst/>
            <a:rect l="l" t="t" r="r" b="b"/>
            <a:pathLst>
              <a:path w="207645">
                <a:moveTo>
                  <a:pt x="207264" y="0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415283" y="4645151"/>
            <a:ext cx="207645" cy="0"/>
          </a:xfrm>
          <a:custGeom>
            <a:avLst/>
            <a:gdLst/>
            <a:ahLst/>
            <a:cxnLst/>
            <a:rect l="l" t="t" r="r" b="b"/>
            <a:pathLst>
              <a:path w="207645">
                <a:moveTo>
                  <a:pt x="207264" y="0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122676" y="4645151"/>
            <a:ext cx="163830" cy="43180"/>
          </a:xfrm>
          <a:custGeom>
            <a:avLst/>
            <a:gdLst/>
            <a:ahLst/>
            <a:cxnLst/>
            <a:rect l="l" t="t" r="r" b="b"/>
            <a:pathLst>
              <a:path w="163829" h="43179">
                <a:moveTo>
                  <a:pt x="163829" y="0"/>
                </a:moveTo>
                <a:lnTo>
                  <a:pt x="0" y="0"/>
                </a:lnTo>
                <a:lnTo>
                  <a:pt x="0" y="42672"/>
                </a:lnTo>
              </a:path>
            </a:pathLst>
          </a:custGeom>
          <a:ln w="2581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271259" y="4253484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206501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271259" y="3918204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206501"/>
                </a:moveTo>
                <a:lnTo>
                  <a:pt x="0" y="0"/>
                </a:lnTo>
              </a:path>
            </a:pathLst>
          </a:custGeom>
          <a:ln w="2581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 txBox="1"/>
          <p:nvPr/>
        </p:nvSpPr>
        <p:spPr>
          <a:xfrm>
            <a:off x="6753605" y="2388107"/>
            <a:ext cx="1938655" cy="2901950"/>
          </a:xfrm>
          <a:prstGeom prst="rect">
            <a:avLst/>
          </a:prstGeom>
          <a:solidFill>
            <a:srgbClr val="FFFF00"/>
          </a:solidFill>
          <a:ln w="25819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 marL="227965" marR="93980" indent="-125095">
              <a:lnSpc>
                <a:spcPct val="100499"/>
              </a:lnSpc>
              <a:spcBef>
                <a:spcPts val="1975"/>
              </a:spcBef>
            </a:pPr>
            <a:r>
              <a:rPr sz="2250" spc="5" dirty="0">
                <a:solidFill>
                  <a:srgbClr val="000080"/>
                </a:solidFill>
                <a:latin typeface="Comic Sans MS"/>
                <a:cs typeface="Comic Sans MS"/>
              </a:rPr>
              <a:t>Relevador</a:t>
            </a:r>
            <a:r>
              <a:rPr sz="2250" spc="-6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250" spc="-5" dirty="0">
                <a:solidFill>
                  <a:srgbClr val="000080"/>
                </a:solidFill>
                <a:latin typeface="Comic Sans MS"/>
                <a:cs typeface="Comic Sans MS"/>
              </a:rPr>
              <a:t>de </a:t>
            </a:r>
            <a:r>
              <a:rPr sz="2250" spc="-66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250" spc="5" dirty="0">
                <a:solidFill>
                  <a:srgbClr val="000080"/>
                </a:solidFill>
                <a:latin typeface="Comic Sans MS"/>
                <a:cs typeface="Comic Sans MS"/>
              </a:rPr>
              <a:t>Proteccion.</a:t>
            </a:r>
            <a:endParaRPr sz="2250">
              <a:latin typeface="Comic Sans MS"/>
              <a:cs typeface="Comic Sans MS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2903359" y="2040188"/>
            <a:ext cx="1889125" cy="7150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 indent="344170">
              <a:lnSpc>
                <a:spcPct val="100000"/>
              </a:lnSpc>
              <a:spcBef>
                <a:spcPts val="114"/>
              </a:spcBef>
            </a:pPr>
            <a:r>
              <a:rPr sz="2250" spc="5" dirty="0">
                <a:solidFill>
                  <a:srgbClr val="000080"/>
                </a:solidFill>
                <a:latin typeface="Comic Sans MS"/>
                <a:cs typeface="Comic Sans MS"/>
              </a:rPr>
              <a:t>Filtro </a:t>
            </a:r>
            <a:r>
              <a:rPr sz="2250" spc="-5" dirty="0">
                <a:solidFill>
                  <a:srgbClr val="000080"/>
                </a:solidFill>
                <a:latin typeface="Comic Sans MS"/>
                <a:cs typeface="Comic Sans MS"/>
              </a:rPr>
              <a:t>de </a:t>
            </a:r>
            <a:r>
              <a:rPr sz="225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250" spc="15" dirty="0">
                <a:solidFill>
                  <a:srgbClr val="000080"/>
                </a:solidFill>
                <a:latin typeface="Comic Sans MS"/>
                <a:cs typeface="Comic Sans MS"/>
              </a:rPr>
              <a:t>A</a:t>
            </a:r>
            <a:r>
              <a:rPr sz="2250" spc="-10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2250" dirty="0">
                <a:solidFill>
                  <a:srgbClr val="000080"/>
                </a:solidFill>
                <a:latin typeface="Comic Sans MS"/>
                <a:cs typeface="Comic Sans MS"/>
              </a:rPr>
              <a:t>o</a:t>
            </a:r>
            <a:r>
              <a:rPr sz="2250" spc="10" dirty="0">
                <a:solidFill>
                  <a:srgbClr val="000080"/>
                </a:solidFill>
                <a:latin typeface="Comic Sans MS"/>
                <a:cs typeface="Comic Sans MS"/>
              </a:rPr>
              <a:t>p</a:t>
            </a:r>
            <a:r>
              <a:rPr sz="2250" spc="-10" dirty="0">
                <a:solidFill>
                  <a:srgbClr val="000080"/>
                </a:solidFill>
                <a:latin typeface="Comic Sans MS"/>
                <a:cs typeface="Comic Sans MS"/>
              </a:rPr>
              <a:t>l</a:t>
            </a:r>
            <a:r>
              <a:rPr sz="2250" spc="-5" dirty="0">
                <a:solidFill>
                  <a:srgbClr val="000080"/>
                </a:solidFill>
                <a:latin typeface="Comic Sans MS"/>
                <a:cs typeface="Comic Sans MS"/>
              </a:rPr>
              <a:t>a</a:t>
            </a:r>
            <a:r>
              <a:rPr sz="2250" spc="15" dirty="0">
                <a:solidFill>
                  <a:srgbClr val="000080"/>
                </a:solidFill>
                <a:latin typeface="Comic Sans MS"/>
                <a:cs typeface="Comic Sans MS"/>
              </a:rPr>
              <a:t>mie</a:t>
            </a:r>
            <a:r>
              <a:rPr sz="2250" dirty="0">
                <a:solidFill>
                  <a:srgbClr val="000080"/>
                </a:solidFill>
                <a:latin typeface="Comic Sans MS"/>
                <a:cs typeface="Comic Sans MS"/>
              </a:rPr>
              <a:t>n</a:t>
            </a:r>
            <a:r>
              <a:rPr sz="2250" spc="15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2250" dirty="0">
                <a:solidFill>
                  <a:srgbClr val="000080"/>
                </a:solidFill>
                <a:latin typeface="Comic Sans MS"/>
                <a:cs typeface="Comic Sans MS"/>
              </a:rPr>
              <a:t>o</a:t>
            </a:r>
            <a:r>
              <a:rPr sz="2250" spc="-5" dirty="0">
                <a:solidFill>
                  <a:srgbClr val="000080"/>
                </a:solidFill>
                <a:latin typeface="Comic Sans MS"/>
                <a:cs typeface="Comic Sans MS"/>
              </a:rPr>
              <a:t>.</a:t>
            </a:r>
            <a:endParaRPr sz="2250">
              <a:latin typeface="Comic Sans MS"/>
              <a:cs typeface="Comic Sans MS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4522664" y="1240024"/>
            <a:ext cx="2526665" cy="7156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105"/>
              </a:spcBef>
            </a:pPr>
            <a:r>
              <a:rPr sz="2250" spc="5" dirty="0">
                <a:solidFill>
                  <a:srgbClr val="000080"/>
                </a:solidFill>
                <a:latin typeface="Comic Sans MS"/>
                <a:cs typeface="Comic Sans MS"/>
              </a:rPr>
              <a:t>Generador </a:t>
            </a:r>
            <a:r>
              <a:rPr sz="2250" spc="-5" dirty="0">
                <a:solidFill>
                  <a:srgbClr val="000080"/>
                </a:solidFill>
                <a:latin typeface="Comic Sans MS"/>
                <a:cs typeface="Comic Sans MS"/>
              </a:rPr>
              <a:t>de </a:t>
            </a:r>
            <a:r>
              <a:rPr sz="2250" dirty="0">
                <a:solidFill>
                  <a:srgbClr val="000080"/>
                </a:solidFill>
                <a:latin typeface="Comic Sans MS"/>
                <a:cs typeface="Comic Sans MS"/>
              </a:rPr>
              <a:t>Baja </a:t>
            </a:r>
            <a:r>
              <a:rPr sz="2250" spc="-66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250" spc="5" dirty="0">
                <a:solidFill>
                  <a:srgbClr val="000080"/>
                </a:solidFill>
                <a:latin typeface="Comic Sans MS"/>
                <a:cs typeface="Comic Sans MS"/>
              </a:rPr>
              <a:t>Frecuencia</a:t>
            </a:r>
            <a:r>
              <a:rPr sz="2250" spc="-1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250" dirty="0">
                <a:solidFill>
                  <a:srgbClr val="000080"/>
                </a:solidFill>
                <a:latin typeface="Comic Sans MS"/>
                <a:cs typeface="Comic Sans MS"/>
              </a:rPr>
              <a:t>20</a:t>
            </a:r>
            <a:r>
              <a:rPr sz="2250" spc="-1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2250" spc="10" dirty="0">
                <a:solidFill>
                  <a:srgbClr val="000080"/>
                </a:solidFill>
                <a:latin typeface="Comic Sans MS"/>
                <a:cs typeface="Comic Sans MS"/>
              </a:rPr>
              <a:t>Hz..</a:t>
            </a:r>
            <a:endParaRPr sz="2250">
              <a:latin typeface="Comic Sans MS"/>
              <a:cs typeface="Comic Sans MS"/>
            </a:endParaRPr>
          </a:p>
        </p:txBody>
      </p:sp>
      <p:grpSp>
        <p:nvGrpSpPr>
          <p:cNvPr id="106" name="object 106"/>
          <p:cNvGrpSpPr/>
          <p:nvPr/>
        </p:nvGrpSpPr>
        <p:grpSpPr>
          <a:xfrm>
            <a:off x="2864401" y="2065782"/>
            <a:ext cx="3579495" cy="3559810"/>
            <a:chOff x="2864401" y="2065782"/>
            <a:chExt cx="3579495" cy="3559810"/>
          </a:xfrm>
        </p:grpSpPr>
        <p:sp>
          <p:nvSpPr>
            <p:cNvPr id="107" name="object 107"/>
            <p:cNvSpPr/>
            <p:nvPr/>
          </p:nvSpPr>
          <p:spPr>
            <a:xfrm>
              <a:off x="4251197" y="4808220"/>
              <a:ext cx="0" cy="322580"/>
            </a:xfrm>
            <a:custGeom>
              <a:avLst/>
              <a:gdLst/>
              <a:ahLst/>
              <a:cxnLst/>
              <a:rect l="l" t="t" r="r" b="b"/>
              <a:pathLst>
                <a:path h="322579">
                  <a:moveTo>
                    <a:pt x="0" y="0"/>
                  </a:moveTo>
                  <a:lnTo>
                    <a:pt x="0" y="32232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332731" y="4808219"/>
              <a:ext cx="82550" cy="322580"/>
            </a:xfrm>
            <a:custGeom>
              <a:avLst/>
              <a:gdLst/>
              <a:ahLst/>
              <a:cxnLst/>
              <a:rect l="l" t="t" r="r" b="b"/>
              <a:pathLst>
                <a:path w="82550" h="322579">
                  <a:moveTo>
                    <a:pt x="82296" y="322325"/>
                  </a:moveTo>
                  <a:lnTo>
                    <a:pt x="43434" y="284225"/>
                  </a:lnTo>
                  <a:lnTo>
                    <a:pt x="12953" y="236219"/>
                  </a:lnTo>
                  <a:lnTo>
                    <a:pt x="0" y="188975"/>
                  </a:lnTo>
                  <a:lnTo>
                    <a:pt x="0" y="133349"/>
                  </a:lnTo>
                  <a:lnTo>
                    <a:pt x="12953" y="81533"/>
                  </a:lnTo>
                  <a:lnTo>
                    <a:pt x="43434" y="38861"/>
                  </a:lnTo>
                  <a:lnTo>
                    <a:pt x="82296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332731" y="4967477"/>
              <a:ext cx="323215" cy="0"/>
            </a:xfrm>
            <a:custGeom>
              <a:avLst/>
              <a:gdLst/>
              <a:ahLst/>
              <a:cxnLst/>
              <a:rect l="l" t="t" r="r" b="b"/>
              <a:pathLst>
                <a:path w="323214">
                  <a:moveTo>
                    <a:pt x="323088" y="0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009643" y="4967477"/>
              <a:ext cx="241935" cy="0"/>
            </a:xfrm>
            <a:custGeom>
              <a:avLst/>
              <a:gdLst/>
              <a:ahLst/>
              <a:cxnLst/>
              <a:rect l="l" t="t" r="r" b="b"/>
              <a:pathLst>
                <a:path w="241935">
                  <a:moveTo>
                    <a:pt x="241553" y="0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655819" y="4967477"/>
              <a:ext cx="1129030" cy="0"/>
            </a:xfrm>
            <a:custGeom>
              <a:avLst/>
              <a:gdLst/>
              <a:ahLst/>
              <a:cxnLst/>
              <a:rect l="l" t="t" r="r" b="b"/>
              <a:pathLst>
                <a:path w="1129029">
                  <a:moveTo>
                    <a:pt x="0" y="0"/>
                  </a:moveTo>
                  <a:lnTo>
                    <a:pt x="1128522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2877311" y="4808220"/>
              <a:ext cx="3553460" cy="803910"/>
            </a:xfrm>
            <a:custGeom>
              <a:avLst/>
              <a:gdLst/>
              <a:ahLst/>
              <a:cxnLst/>
              <a:rect l="l" t="t" r="r" b="b"/>
              <a:pathLst>
                <a:path w="3553460" h="803910">
                  <a:moveTo>
                    <a:pt x="3553205" y="0"/>
                  </a:moveTo>
                  <a:lnTo>
                    <a:pt x="3553205" y="803909"/>
                  </a:lnTo>
                  <a:lnTo>
                    <a:pt x="0" y="803909"/>
                  </a:lnTo>
                  <a:lnTo>
                    <a:pt x="0" y="159257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846575" y="2873502"/>
              <a:ext cx="0" cy="1487805"/>
            </a:xfrm>
            <a:custGeom>
              <a:avLst/>
              <a:gdLst/>
              <a:ahLst/>
              <a:cxnLst/>
              <a:rect l="l" t="t" r="r" b="b"/>
              <a:pathLst>
                <a:path h="1487804">
                  <a:moveTo>
                    <a:pt x="0" y="1487424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729989" y="4335779"/>
              <a:ext cx="232410" cy="231775"/>
            </a:xfrm>
            <a:custGeom>
              <a:avLst/>
              <a:gdLst/>
              <a:ahLst/>
              <a:cxnLst/>
              <a:rect l="l" t="t" r="r" b="b"/>
              <a:pathLst>
                <a:path w="232410" h="231775">
                  <a:moveTo>
                    <a:pt x="232410" y="0"/>
                  </a:moveTo>
                  <a:lnTo>
                    <a:pt x="0" y="0"/>
                  </a:lnTo>
                  <a:lnTo>
                    <a:pt x="116586" y="231648"/>
                  </a:lnTo>
                  <a:lnTo>
                    <a:pt x="232410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784341" y="2065782"/>
              <a:ext cx="0" cy="1169035"/>
            </a:xfrm>
            <a:custGeom>
              <a:avLst/>
              <a:gdLst/>
              <a:ahLst/>
              <a:cxnLst/>
              <a:rect l="l" t="t" r="r" b="b"/>
              <a:pathLst>
                <a:path h="1169035">
                  <a:moveTo>
                    <a:pt x="0" y="1168908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5668517" y="3204971"/>
              <a:ext cx="232410" cy="231775"/>
            </a:xfrm>
            <a:custGeom>
              <a:avLst/>
              <a:gdLst/>
              <a:ahLst/>
              <a:cxnLst/>
              <a:rect l="l" t="t" r="r" b="b"/>
              <a:pathLst>
                <a:path w="232410" h="231775">
                  <a:moveTo>
                    <a:pt x="232410" y="0"/>
                  </a:moveTo>
                  <a:lnTo>
                    <a:pt x="0" y="0"/>
                  </a:lnTo>
                  <a:lnTo>
                    <a:pt x="115824" y="231648"/>
                  </a:lnTo>
                  <a:lnTo>
                    <a:pt x="232410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7" name="object 117"/>
          <p:cNvGrpSpPr/>
          <p:nvPr/>
        </p:nvGrpSpPr>
        <p:grpSpPr>
          <a:xfrm>
            <a:off x="2114550" y="2065781"/>
            <a:ext cx="233679" cy="1212850"/>
            <a:chOff x="2114550" y="2065781"/>
            <a:chExt cx="233679" cy="1212850"/>
          </a:xfrm>
        </p:grpSpPr>
        <p:sp>
          <p:nvSpPr>
            <p:cNvPr id="118" name="object 118"/>
            <p:cNvSpPr/>
            <p:nvPr/>
          </p:nvSpPr>
          <p:spPr>
            <a:xfrm>
              <a:off x="2231135" y="2065781"/>
              <a:ext cx="0" cy="1005840"/>
            </a:xfrm>
            <a:custGeom>
              <a:avLst/>
              <a:gdLst/>
              <a:ahLst/>
              <a:cxnLst/>
              <a:rect l="l" t="t" r="r" b="b"/>
              <a:pathLst>
                <a:path h="1005839">
                  <a:moveTo>
                    <a:pt x="0" y="1005840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2114550" y="3045713"/>
              <a:ext cx="233679" cy="232410"/>
            </a:xfrm>
            <a:custGeom>
              <a:avLst/>
              <a:gdLst/>
              <a:ahLst/>
              <a:cxnLst/>
              <a:rect l="l" t="t" r="r" b="b"/>
              <a:pathLst>
                <a:path w="233680" h="232410">
                  <a:moveTo>
                    <a:pt x="233171" y="0"/>
                  </a:moveTo>
                  <a:lnTo>
                    <a:pt x="0" y="0"/>
                  </a:lnTo>
                  <a:lnTo>
                    <a:pt x="116586" y="232410"/>
                  </a:lnTo>
                  <a:lnTo>
                    <a:pt x="233171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0" name="object 120"/>
          <p:cNvSpPr txBox="1"/>
          <p:nvPr/>
        </p:nvSpPr>
        <p:spPr>
          <a:xfrm>
            <a:off x="4535690" y="3828547"/>
            <a:ext cx="400050" cy="3714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250" spc="25" dirty="0">
                <a:solidFill>
                  <a:srgbClr val="000080"/>
                </a:solidFill>
                <a:latin typeface="Comic Sans MS"/>
                <a:cs typeface="Comic Sans MS"/>
              </a:rPr>
              <a:t>TC</a:t>
            </a:r>
            <a:endParaRPr sz="225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27578" y="970277"/>
            <a:ext cx="55733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64S</a:t>
            </a:r>
            <a:r>
              <a:rPr sz="3200" spc="-10" dirty="0"/>
              <a:t> </a:t>
            </a:r>
            <a:r>
              <a:rPr sz="3200" spc="-5" dirty="0"/>
              <a:t>– </a:t>
            </a:r>
            <a:r>
              <a:rPr sz="3200" spc="-10" dirty="0"/>
              <a:t>Subharmonic</a:t>
            </a:r>
            <a:r>
              <a:rPr sz="3200" spc="-5" dirty="0"/>
              <a:t> </a:t>
            </a:r>
            <a:r>
              <a:rPr sz="3200" spc="-10" dirty="0"/>
              <a:t>Injection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2499" y="1767632"/>
            <a:ext cx="6682740" cy="287909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Injects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subharmonic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frequency</a:t>
            </a:r>
            <a:endParaRPr sz="2800">
              <a:latin typeface="Arial MT"/>
              <a:cs typeface="Arial MT"/>
            </a:endParaRPr>
          </a:p>
          <a:p>
            <a:pPr marL="755650" marR="5080" indent="-285750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latin typeface="Arial MT"/>
                <a:cs typeface="Arial MT"/>
              </a:rPr>
              <a:t>–</a:t>
            </a:r>
            <a:r>
              <a:rPr sz="2400" spc="229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Does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not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rely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on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third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harmonic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signature</a:t>
            </a:r>
            <a:r>
              <a:rPr sz="2400" spc="-5" dirty="0">
                <a:latin typeface="Arial MT"/>
                <a:cs typeface="Arial MT"/>
              </a:rPr>
              <a:t> of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generator</a:t>
            </a:r>
            <a:endParaRPr sz="2400">
              <a:latin typeface="Arial MT"/>
              <a:cs typeface="Arial MT"/>
            </a:endParaRPr>
          </a:p>
          <a:p>
            <a:pPr marL="354965" indent="-342900">
              <a:lnSpc>
                <a:spcPct val="100000"/>
              </a:lnSpc>
              <a:spcBef>
                <a:spcPts val="66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Provides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full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coverage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protection</a:t>
            </a:r>
            <a:endParaRPr sz="2800">
              <a:latin typeface="Arial MT"/>
              <a:cs typeface="Arial MT"/>
            </a:endParaRPr>
          </a:p>
          <a:p>
            <a:pPr marL="354965" indent="-342900">
              <a:lnSpc>
                <a:spcPct val="100000"/>
              </a:lnSpc>
              <a:spcBef>
                <a:spcPts val="68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Provides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offline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protection</a:t>
            </a:r>
            <a:endParaRPr sz="2800">
              <a:latin typeface="Arial MT"/>
              <a:cs typeface="Arial MT"/>
            </a:endParaRPr>
          </a:p>
          <a:p>
            <a:pPr marL="354965" indent="-342900">
              <a:lnSpc>
                <a:spcPct val="100000"/>
              </a:lnSpc>
              <a:spcBef>
                <a:spcPts val="68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Frequency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independent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79714" y="5154167"/>
            <a:ext cx="0" cy="85090"/>
          </a:xfrm>
          <a:custGeom>
            <a:avLst/>
            <a:gdLst/>
            <a:ahLst/>
            <a:cxnLst/>
            <a:rect l="l" t="t" r="r" b="b"/>
            <a:pathLst>
              <a:path h="85089">
                <a:moveTo>
                  <a:pt x="0" y="84582"/>
                </a:moveTo>
                <a:lnTo>
                  <a:pt x="0" y="0"/>
                </a:lnTo>
              </a:path>
            </a:pathLst>
          </a:custGeom>
          <a:ln w="422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379714" y="4985003"/>
            <a:ext cx="0" cy="85090"/>
          </a:xfrm>
          <a:custGeom>
            <a:avLst/>
            <a:gdLst/>
            <a:ahLst/>
            <a:cxnLst/>
            <a:rect l="l" t="t" r="r" b="b"/>
            <a:pathLst>
              <a:path h="85089">
                <a:moveTo>
                  <a:pt x="0" y="84581"/>
                </a:moveTo>
                <a:lnTo>
                  <a:pt x="0" y="0"/>
                </a:lnTo>
              </a:path>
            </a:pathLst>
          </a:custGeom>
          <a:ln w="422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379714" y="4815840"/>
            <a:ext cx="0" cy="85090"/>
          </a:xfrm>
          <a:custGeom>
            <a:avLst/>
            <a:gdLst/>
            <a:ahLst/>
            <a:cxnLst/>
            <a:rect l="l" t="t" r="r" b="b"/>
            <a:pathLst>
              <a:path h="85089">
                <a:moveTo>
                  <a:pt x="0" y="84581"/>
                </a:moveTo>
                <a:lnTo>
                  <a:pt x="0" y="0"/>
                </a:lnTo>
              </a:path>
            </a:pathLst>
          </a:custGeom>
          <a:ln w="422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79714" y="4646676"/>
            <a:ext cx="0" cy="85090"/>
          </a:xfrm>
          <a:custGeom>
            <a:avLst/>
            <a:gdLst/>
            <a:ahLst/>
            <a:cxnLst/>
            <a:rect l="l" t="t" r="r" b="b"/>
            <a:pathLst>
              <a:path h="85089">
                <a:moveTo>
                  <a:pt x="0" y="84581"/>
                </a:moveTo>
                <a:lnTo>
                  <a:pt x="0" y="0"/>
                </a:lnTo>
              </a:path>
            </a:pathLst>
          </a:custGeom>
          <a:ln w="422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79714" y="4476750"/>
            <a:ext cx="0" cy="85090"/>
          </a:xfrm>
          <a:custGeom>
            <a:avLst/>
            <a:gdLst/>
            <a:ahLst/>
            <a:cxnLst/>
            <a:rect l="l" t="t" r="r" b="b"/>
            <a:pathLst>
              <a:path h="85089">
                <a:moveTo>
                  <a:pt x="0" y="84582"/>
                </a:moveTo>
                <a:lnTo>
                  <a:pt x="0" y="0"/>
                </a:lnTo>
              </a:path>
            </a:pathLst>
          </a:custGeom>
          <a:ln w="422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379714" y="4307585"/>
            <a:ext cx="0" cy="85090"/>
          </a:xfrm>
          <a:custGeom>
            <a:avLst/>
            <a:gdLst/>
            <a:ahLst/>
            <a:cxnLst/>
            <a:rect l="l" t="t" r="r" b="b"/>
            <a:pathLst>
              <a:path h="85089">
                <a:moveTo>
                  <a:pt x="0" y="84582"/>
                </a:moveTo>
                <a:lnTo>
                  <a:pt x="0" y="0"/>
                </a:lnTo>
              </a:path>
            </a:pathLst>
          </a:custGeom>
          <a:ln w="422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79714" y="4138421"/>
            <a:ext cx="0" cy="85090"/>
          </a:xfrm>
          <a:custGeom>
            <a:avLst/>
            <a:gdLst/>
            <a:ahLst/>
            <a:cxnLst/>
            <a:rect l="l" t="t" r="r" b="b"/>
            <a:pathLst>
              <a:path h="85089">
                <a:moveTo>
                  <a:pt x="0" y="84582"/>
                </a:moveTo>
                <a:lnTo>
                  <a:pt x="0" y="0"/>
                </a:lnTo>
              </a:path>
            </a:pathLst>
          </a:custGeom>
          <a:ln w="422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379714" y="3968495"/>
            <a:ext cx="0" cy="85725"/>
          </a:xfrm>
          <a:custGeom>
            <a:avLst/>
            <a:gdLst/>
            <a:ahLst/>
            <a:cxnLst/>
            <a:rect l="l" t="t" r="r" b="b"/>
            <a:pathLst>
              <a:path h="85725">
                <a:moveTo>
                  <a:pt x="0" y="85344"/>
                </a:moveTo>
                <a:lnTo>
                  <a:pt x="0" y="0"/>
                </a:lnTo>
              </a:path>
            </a:pathLst>
          </a:custGeom>
          <a:ln w="422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379714" y="3799332"/>
            <a:ext cx="0" cy="85090"/>
          </a:xfrm>
          <a:custGeom>
            <a:avLst/>
            <a:gdLst/>
            <a:ahLst/>
            <a:cxnLst/>
            <a:rect l="l" t="t" r="r" b="b"/>
            <a:pathLst>
              <a:path h="85089">
                <a:moveTo>
                  <a:pt x="0" y="84582"/>
                </a:moveTo>
                <a:lnTo>
                  <a:pt x="0" y="0"/>
                </a:lnTo>
              </a:path>
            </a:pathLst>
          </a:custGeom>
          <a:ln w="422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732978" y="673036"/>
            <a:ext cx="3241675" cy="3415665"/>
            <a:chOff x="1732978" y="673036"/>
            <a:chExt cx="3241675" cy="3415665"/>
          </a:xfrm>
        </p:grpSpPr>
        <p:sp>
          <p:nvSpPr>
            <p:cNvPr id="12" name="object 12"/>
            <p:cNvSpPr/>
            <p:nvPr/>
          </p:nvSpPr>
          <p:spPr>
            <a:xfrm>
              <a:off x="1740217" y="3905250"/>
              <a:ext cx="14604" cy="28575"/>
            </a:xfrm>
            <a:custGeom>
              <a:avLst/>
              <a:gdLst/>
              <a:ahLst/>
              <a:cxnLst/>
              <a:rect l="l" t="t" r="r" b="b"/>
              <a:pathLst>
                <a:path w="14605" h="28575">
                  <a:moveTo>
                    <a:pt x="0" y="28194"/>
                  </a:moveTo>
                  <a:lnTo>
                    <a:pt x="14097" y="28194"/>
                  </a:lnTo>
                  <a:lnTo>
                    <a:pt x="14097" y="0"/>
                  </a:lnTo>
                  <a:lnTo>
                    <a:pt x="0" y="0"/>
                  </a:lnTo>
                  <a:lnTo>
                    <a:pt x="0" y="281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740217" y="3806570"/>
              <a:ext cx="14604" cy="56515"/>
            </a:xfrm>
            <a:custGeom>
              <a:avLst/>
              <a:gdLst/>
              <a:ahLst/>
              <a:cxnLst/>
              <a:rect l="l" t="t" r="r" b="b"/>
              <a:pathLst>
                <a:path w="14605" h="56514">
                  <a:moveTo>
                    <a:pt x="0" y="56387"/>
                  </a:moveTo>
                  <a:lnTo>
                    <a:pt x="14097" y="56387"/>
                  </a:lnTo>
                </a:path>
                <a:path w="14605" h="56514">
                  <a:moveTo>
                    <a:pt x="0" y="0"/>
                  </a:moveTo>
                  <a:lnTo>
                    <a:pt x="14097" y="0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740217" y="3693794"/>
              <a:ext cx="14604" cy="56515"/>
            </a:xfrm>
            <a:custGeom>
              <a:avLst/>
              <a:gdLst/>
              <a:ahLst/>
              <a:cxnLst/>
              <a:rect l="l" t="t" r="r" b="b"/>
              <a:pathLst>
                <a:path w="14605" h="56514">
                  <a:moveTo>
                    <a:pt x="0" y="56387"/>
                  </a:moveTo>
                  <a:lnTo>
                    <a:pt x="14097" y="56387"/>
                  </a:lnTo>
                </a:path>
                <a:path w="14605" h="56514">
                  <a:moveTo>
                    <a:pt x="0" y="0"/>
                  </a:moveTo>
                  <a:lnTo>
                    <a:pt x="14097" y="0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747266" y="3623310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47266" y="3566921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747266" y="3509771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28955"/>
                  </a:moveTo>
                  <a:lnTo>
                    <a:pt x="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747266" y="3453383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747266" y="3396995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0" y="28194"/>
                  </a:moveTo>
                  <a:lnTo>
                    <a:pt x="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747266" y="3340608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747266" y="3284220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747266" y="3227831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0" y="28194"/>
                  </a:moveTo>
                  <a:lnTo>
                    <a:pt x="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747266" y="3171444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47266" y="3115056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747266" y="3058668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747266" y="3002280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747266" y="2945891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747266" y="2888741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28956"/>
                  </a:moveTo>
                  <a:lnTo>
                    <a:pt x="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747266" y="2832353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747266" y="2775966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747266" y="2719578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747266" y="2663190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747266" y="2606801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0" y="28194"/>
                  </a:moveTo>
                  <a:lnTo>
                    <a:pt x="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747266" y="2550413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47266" y="2494025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0" y="28194"/>
                  </a:moveTo>
                  <a:lnTo>
                    <a:pt x="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747266" y="2437638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747266" y="2381250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747266" y="2324862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740217" y="2225420"/>
              <a:ext cx="14604" cy="57150"/>
            </a:xfrm>
            <a:custGeom>
              <a:avLst/>
              <a:gdLst/>
              <a:ahLst/>
              <a:cxnLst/>
              <a:rect l="l" t="t" r="r" b="b"/>
              <a:pathLst>
                <a:path w="14605" h="57150">
                  <a:moveTo>
                    <a:pt x="0" y="57150"/>
                  </a:moveTo>
                  <a:lnTo>
                    <a:pt x="14097" y="57150"/>
                  </a:lnTo>
                </a:path>
                <a:path w="14605" h="57150">
                  <a:moveTo>
                    <a:pt x="0" y="0"/>
                  </a:moveTo>
                  <a:lnTo>
                    <a:pt x="14097" y="0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747266" y="2154935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0" y="28194"/>
                  </a:moveTo>
                  <a:lnTo>
                    <a:pt x="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747266" y="2098547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747266" y="2042159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740217" y="1943481"/>
              <a:ext cx="14604" cy="56515"/>
            </a:xfrm>
            <a:custGeom>
              <a:avLst/>
              <a:gdLst/>
              <a:ahLst/>
              <a:cxnLst/>
              <a:rect l="l" t="t" r="r" b="b"/>
              <a:pathLst>
                <a:path w="14605" h="56514">
                  <a:moveTo>
                    <a:pt x="0" y="56388"/>
                  </a:moveTo>
                  <a:lnTo>
                    <a:pt x="14097" y="56388"/>
                  </a:lnTo>
                </a:path>
                <a:path w="14605" h="56514">
                  <a:moveTo>
                    <a:pt x="0" y="0"/>
                  </a:moveTo>
                  <a:lnTo>
                    <a:pt x="14097" y="0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747266" y="1872995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747266" y="1816607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747266" y="1760220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747266" y="1703831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747266" y="1647443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740217" y="1491615"/>
              <a:ext cx="14604" cy="113030"/>
            </a:xfrm>
            <a:custGeom>
              <a:avLst/>
              <a:gdLst/>
              <a:ahLst/>
              <a:cxnLst/>
              <a:rect l="l" t="t" r="r" b="b"/>
              <a:pathLst>
                <a:path w="14605" h="113030">
                  <a:moveTo>
                    <a:pt x="0" y="112775"/>
                  </a:moveTo>
                  <a:lnTo>
                    <a:pt x="14097" y="112775"/>
                  </a:lnTo>
                </a:path>
                <a:path w="14605" h="113030">
                  <a:moveTo>
                    <a:pt x="0" y="56387"/>
                  </a:moveTo>
                  <a:lnTo>
                    <a:pt x="14097" y="56387"/>
                  </a:lnTo>
                </a:path>
                <a:path w="14605" h="113030">
                  <a:moveTo>
                    <a:pt x="0" y="0"/>
                  </a:moveTo>
                  <a:lnTo>
                    <a:pt x="14097" y="0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747266" y="1421130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747266" y="1364742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747266" y="1308354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0" y="28194"/>
                  </a:moveTo>
                  <a:lnTo>
                    <a:pt x="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740217" y="1209675"/>
              <a:ext cx="14604" cy="56515"/>
            </a:xfrm>
            <a:custGeom>
              <a:avLst/>
              <a:gdLst/>
              <a:ahLst/>
              <a:cxnLst/>
              <a:rect l="l" t="t" r="r" b="b"/>
              <a:pathLst>
                <a:path w="14605" h="56515">
                  <a:moveTo>
                    <a:pt x="0" y="56387"/>
                  </a:moveTo>
                  <a:lnTo>
                    <a:pt x="14097" y="56387"/>
                  </a:lnTo>
                </a:path>
                <a:path w="14605" h="56515">
                  <a:moveTo>
                    <a:pt x="0" y="0"/>
                  </a:moveTo>
                  <a:lnTo>
                    <a:pt x="14097" y="0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747266" y="1139190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747266" y="1082801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0" y="28194"/>
                  </a:moveTo>
                  <a:lnTo>
                    <a:pt x="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747266" y="1026414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747266" y="912875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h="85725">
                  <a:moveTo>
                    <a:pt x="0" y="85344"/>
                  </a:moveTo>
                  <a:lnTo>
                    <a:pt x="0" y="56388"/>
                  </a:lnTo>
                </a:path>
                <a:path h="85725">
                  <a:moveTo>
                    <a:pt x="0" y="28194"/>
                  </a:moveTo>
                  <a:lnTo>
                    <a:pt x="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740217" y="701420"/>
              <a:ext cx="14604" cy="169545"/>
            </a:xfrm>
            <a:custGeom>
              <a:avLst/>
              <a:gdLst/>
              <a:ahLst/>
              <a:cxnLst/>
              <a:rect l="l" t="t" r="r" b="b"/>
              <a:pathLst>
                <a:path w="14605" h="169544">
                  <a:moveTo>
                    <a:pt x="0" y="169163"/>
                  </a:moveTo>
                  <a:lnTo>
                    <a:pt x="14097" y="169163"/>
                  </a:lnTo>
                </a:path>
                <a:path w="14605" h="169544">
                  <a:moveTo>
                    <a:pt x="0" y="112775"/>
                  </a:moveTo>
                  <a:lnTo>
                    <a:pt x="14097" y="112775"/>
                  </a:lnTo>
                </a:path>
                <a:path w="14605" h="169544">
                  <a:moveTo>
                    <a:pt x="0" y="56387"/>
                  </a:moveTo>
                  <a:lnTo>
                    <a:pt x="14097" y="56387"/>
                  </a:lnTo>
                </a:path>
                <a:path w="14605" h="169544">
                  <a:moveTo>
                    <a:pt x="0" y="0"/>
                  </a:moveTo>
                  <a:lnTo>
                    <a:pt x="14097" y="0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773174" y="685037"/>
              <a:ext cx="85090" cy="0"/>
            </a:xfrm>
            <a:custGeom>
              <a:avLst/>
              <a:gdLst/>
              <a:ahLst/>
              <a:cxnLst/>
              <a:rect l="l" t="t" r="r" b="b"/>
              <a:pathLst>
                <a:path w="85089">
                  <a:moveTo>
                    <a:pt x="0" y="0"/>
                  </a:moveTo>
                  <a:lnTo>
                    <a:pt x="28193" y="0"/>
                  </a:lnTo>
                </a:path>
                <a:path w="85089">
                  <a:moveTo>
                    <a:pt x="56387" y="0"/>
                  </a:moveTo>
                  <a:lnTo>
                    <a:pt x="84581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885950" y="685037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1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941575" y="685037"/>
              <a:ext cx="422909" cy="0"/>
            </a:xfrm>
            <a:custGeom>
              <a:avLst/>
              <a:gdLst/>
              <a:ahLst/>
              <a:cxnLst/>
              <a:rect l="l" t="t" r="r" b="b"/>
              <a:pathLst>
                <a:path w="422910">
                  <a:moveTo>
                    <a:pt x="0" y="0"/>
                  </a:moveTo>
                  <a:lnTo>
                    <a:pt x="28194" y="0"/>
                  </a:lnTo>
                </a:path>
                <a:path w="422910">
                  <a:moveTo>
                    <a:pt x="56387" y="0"/>
                  </a:moveTo>
                  <a:lnTo>
                    <a:pt x="84581" y="0"/>
                  </a:lnTo>
                </a:path>
                <a:path w="422910">
                  <a:moveTo>
                    <a:pt x="112775" y="0"/>
                  </a:moveTo>
                  <a:lnTo>
                    <a:pt x="140970" y="0"/>
                  </a:lnTo>
                </a:path>
                <a:path w="422910">
                  <a:moveTo>
                    <a:pt x="169164" y="0"/>
                  </a:moveTo>
                  <a:lnTo>
                    <a:pt x="197358" y="0"/>
                  </a:lnTo>
                </a:path>
                <a:path w="422910">
                  <a:moveTo>
                    <a:pt x="225552" y="0"/>
                  </a:moveTo>
                  <a:lnTo>
                    <a:pt x="253746" y="0"/>
                  </a:lnTo>
                </a:path>
                <a:path w="422910">
                  <a:moveTo>
                    <a:pt x="281940" y="0"/>
                  </a:moveTo>
                  <a:lnTo>
                    <a:pt x="310134" y="0"/>
                  </a:lnTo>
                </a:path>
                <a:path w="422910">
                  <a:moveTo>
                    <a:pt x="338328" y="0"/>
                  </a:moveTo>
                  <a:lnTo>
                    <a:pt x="366522" y="0"/>
                  </a:lnTo>
                </a:path>
                <a:path w="422910">
                  <a:moveTo>
                    <a:pt x="394716" y="0"/>
                  </a:moveTo>
                  <a:lnTo>
                    <a:pt x="42291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392680" y="68503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449068" y="685037"/>
              <a:ext cx="85090" cy="0"/>
            </a:xfrm>
            <a:custGeom>
              <a:avLst/>
              <a:gdLst/>
              <a:ahLst/>
              <a:cxnLst/>
              <a:rect l="l" t="t" r="r" b="b"/>
              <a:pathLst>
                <a:path w="85089">
                  <a:moveTo>
                    <a:pt x="0" y="0"/>
                  </a:moveTo>
                  <a:lnTo>
                    <a:pt x="28193" y="0"/>
                  </a:lnTo>
                </a:path>
                <a:path w="85089">
                  <a:moveTo>
                    <a:pt x="56387" y="0"/>
                  </a:moveTo>
                  <a:lnTo>
                    <a:pt x="84581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561844" y="685037"/>
              <a:ext cx="83820" cy="0"/>
            </a:xfrm>
            <a:custGeom>
              <a:avLst/>
              <a:gdLst/>
              <a:ahLst/>
              <a:cxnLst/>
              <a:rect l="l" t="t" r="r" b="b"/>
              <a:pathLst>
                <a:path w="83819">
                  <a:moveTo>
                    <a:pt x="0" y="0"/>
                  </a:moveTo>
                  <a:lnTo>
                    <a:pt x="27431" y="0"/>
                  </a:lnTo>
                </a:path>
                <a:path w="83819">
                  <a:moveTo>
                    <a:pt x="55626" y="0"/>
                  </a:moveTo>
                  <a:lnTo>
                    <a:pt x="83819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673857" y="685037"/>
              <a:ext cx="197485" cy="0"/>
            </a:xfrm>
            <a:custGeom>
              <a:avLst/>
              <a:gdLst/>
              <a:ahLst/>
              <a:cxnLst/>
              <a:rect l="l" t="t" r="r" b="b"/>
              <a:pathLst>
                <a:path w="197485">
                  <a:moveTo>
                    <a:pt x="0" y="0"/>
                  </a:moveTo>
                  <a:lnTo>
                    <a:pt x="28193" y="0"/>
                  </a:lnTo>
                </a:path>
                <a:path w="197485">
                  <a:moveTo>
                    <a:pt x="56388" y="0"/>
                  </a:moveTo>
                  <a:lnTo>
                    <a:pt x="84582" y="0"/>
                  </a:lnTo>
                </a:path>
                <a:path w="197485">
                  <a:moveTo>
                    <a:pt x="112776" y="0"/>
                  </a:moveTo>
                  <a:lnTo>
                    <a:pt x="140970" y="0"/>
                  </a:lnTo>
                </a:path>
                <a:path w="197485">
                  <a:moveTo>
                    <a:pt x="169164" y="0"/>
                  </a:moveTo>
                  <a:lnTo>
                    <a:pt x="197358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899410" y="68503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955797" y="685037"/>
              <a:ext cx="254000" cy="0"/>
            </a:xfrm>
            <a:custGeom>
              <a:avLst/>
              <a:gdLst/>
              <a:ahLst/>
              <a:cxnLst/>
              <a:rect l="l" t="t" r="r" b="b"/>
              <a:pathLst>
                <a:path w="254000">
                  <a:moveTo>
                    <a:pt x="0" y="0"/>
                  </a:moveTo>
                  <a:lnTo>
                    <a:pt x="28193" y="0"/>
                  </a:lnTo>
                </a:path>
                <a:path w="254000">
                  <a:moveTo>
                    <a:pt x="56387" y="0"/>
                  </a:moveTo>
                  <a:lnTo>
                    <a:pt x="84582" y="0"/>
                  </a:lnTo>
                </a:path>
                <a:path w="254000">
                  <a:moveTo>
                    <a:pt x="112776" y="0"/>
                  </a:moveTo>
                  <a:lnTo>
                    <a:pt x="140970" y="0"/>
                  </a:lnTo>
                </a:path>
                <a:path w="254000">
                  <a:moveTo>
                    <a:pt x="169164" y="0"/>
                  </a:moveTo>
                  <a:lnTo>
                    <a:pt x="197358" y="0"/>
                  </a:lnTo>
                </a:path>
                <a:path w="254000">
                  <a:moveTo>
                    <a:pt x="225552" y="0"/>
                  </a:moveTo>
                  <a:lnTo>
                    <a:pt x="253746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237737" y="685037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293364" y="685037"/>
              <a:ext cx="85090" cy="0"/>
            </a:xfrm>
            <a:custGeom>
              <a:avLst/>
              <a:gdLst/>
              <a:ahLst/>
              <a:cxnLst/>
              <a:rect l="l" t="t" r="r" b="b"/>
              <a:pathLst>
                <a:path w="85089">
                  <a:moveTo>
                    <a:pt x="0" y="0"/>
                  </a:moveTo>
                  <a:lnTo>
                    <a:pt x="28193" y="0"/>
                  </a:lnTo>
                </a:path>
                <a:path w="85089">
                  <a:moveTo>
                    <a:pt x="56387" y="0"/>
                  </a:moveTo>
                  <a:lnTo>
                    <a:pt x="84581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406140" y="68503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462527" y="685037"/>
              <a:ext cx="704215" cy="0"/>
            </a:xfrm>
            <a:custGeom>
              <a:avLst/>
              <a:gdLst/>
              <a:ahLst/>
              <a:cxnLst/>
              <a:rect l="l" t="t" r="r" b="b"/>
              <a:pathLst>
                <a:path w="704214">
                  <a:moveTo>
                    <a:pt x="0" y="0"/>
                  </a:moveTo>
                  <a:lnTo>
                    <a:pt x="28194" y="0"/>
                  </a:lnTo>
                </a:path>
                <a:path w="704214">
                  <a:moveTo>
                    <a:pt x="56388" y="0"/>
                  </a:moveTo>
                  <a:lnTo>
                    <a:pt x="84582" y="0"/>
                  </a:lnTo>
                </a:path>
                <a:path w="704214">
                  <a:moveTo>
                    <a:pt x="112776" y="0"/>
                  </a:moveTo>
                  <a:lnTo>
                    <a:pt x="140970" y="0"/>
                  </a:lnTo>
                </a:path>
                <a:path w="704214">
                  <a:moveTo>
                    <a:pt x="169164" y="0"/>
                  </a:moveTo>
                  <a:lnTo>
                    <a:pt x="197358" y="0"/>
                  </a:lnTo>
                </a:path>
                <a:path w="704214">
                  <a:moveTo>
                    <a:pt x="225552" y="0"/>
                  </a:moveTo>
                  <a:lnTo>
                    <a:pt x="253746" y="0"/>
                  </a:lnTo>
                </a:path>
                <a:path w="704214">
                  <a:moveTo>
                    <a:pt x="281940" y="0"/>
                  </a:moveTo>
                  <a:lnTo>
                    <a:pt x="310134" y="0"/>
                  </a:lnTo>
                </a:path>
                <a:path w="704214">
                  <a:moveTo>
                    <a:pt x="338328" y="0"/>
                  </a:moveTo>
                  <a:lnTo>
                    <a:pt x="366522" y="0"/>
                  </a:lnTo>
                </a:path>
                <a:path w="704214">
                  <a:moveTo>
                    <a:pt x="394716" y="0"/>
                  </a:moveTo>
                  <a:lnTo>
                    <a:pt x="422910" y="0"/>
                  </a:lnTo>
                </a:path>
                <a:path w="704214">
                  <a:moveTo>
                    <a:pt x="451104" y="0"/>
                  </a:moveTo>
                  <a:lnTo>
                    <a:pt x="479298" y="0"/>
                  </a:lnTo>
                </a:path>
                <a:path w="704214">
                  <a:moveTo>
                    <a:pt x="506730" y="0"/>
                  </a:moveTo>
                  <a:lnTo>
                    <a:pt x="534924" y="0"/>
                  </a:lnTo>
                </a:path>
                <a:path w="704214">
                  <a:moveTo>
                    <a:pt x="563118" y="0"/>
                  </a:moveTo>
                  <a:lnTo>
                    <a:pt x="591312" y="0"/>
                  </a:lnTo>
                </a:path>
                <a:path w="704214">
                  <a:moveTo>
                    <a:pt x="619506" y="0"/>
                  </a:moveTo>
                  <a:lnTo>
                    <a:pt x="647700" y="0"/>
                  </a:lnTo>
                </a:path>
                <a:path w="704214">
                  <a:moveTo>
                    <a:pt x="675894" y="0"/>
                  </a:moveTo>
                  <a:lnTo>
                    <a:pt x="704088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194810" y="68503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251197" y="685037"/>
              <a:ext cx="422275" cy="0"/>
            </a:xfrm>
            <a:custGeom>
              <a:avLst/>
              <a:gdLst/>
              <a:ahLst/>
              <a:cxnLst/>
              <a:rect l="l" t="t" r="r" b="b"/>
              <a:pathLst>
                <a:path w="422275">
                  <a:moveTo>
                    <a:pt x="0" y="0"/>
                  </a:moveTo>
                  <a:lnTo>
                    <a:pt x="28194" y="0"/>
                  </a:lnTo>
                </a:path>
                <a:path w="422275">
                  <a:moveTo>
                    <a:pt x="56387" y="0"/>
                  </a:moveTo>
                  <a:lnTo>
                    <a:pt x="84582" y="0"/>
                  </a:lnTo>
                </a:path>
                <a:path w="422275">
                  <a:moveTo>
                    <a:pt x="112776" y="0"/>
                  </a:moveTo>
                  <a:lnTo>
                    <a:pt x="140970" y="0"/>
                  </a:lnTo>
                </a:path>
                <a:path w="422275">
                  <a:moveTo>
                    <a:pt x="169164" y="0"/>
                  </a:moveTo>
                  <a:lnTo>
                    <a:pt x="197358" y="0"/>
                  </a:lnTo>
                </a:path>
                <a:path w="422275">
                  <a:moveTo>
                    <a:pt x="225552" y="0"/>
                  </a:moveTo>
                  <a:lnTo>
                    <a:pt x="253746" y="0"/>
                  </a:lnTo>
                </a:path>
                <a:path w="422275">
                  <a:moveTo>
                    <a:pt x="281940" y="0"/>
                  </a:moveTo>
                  <a:lnTo>
                    <a:pt x="310134" y="0"/>
                  </a:lnTo>
                </a:path>
                <a:path w="422275">
                  <a:moveTo>
                    <a:pt x="338328" y="0"/>
                  </a:moveTo>
                  <a:lnTo>
                    <a:pt x="366522" y="0"/>
                  </a:lnTo>
                </a:path>
                <a:path w="422275">
                  <a:moveTo>
                    <a:pt x="393953" y="0"/>
                  </a:moveTo>
                  <a:lnTo>
                    <a:pt x="422147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701540" y="68503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757927" y="685037"/>
              <a:ext cx="197485" cy="0"/>
            </a:xfrm>
            <a:custGeom>
              <a:avLst/>
              <a:gdLst/>
              <a:ahLst/>
              <a:cxnLst/>
              <a:rect l="l" t="t" r="r" b="b"/>
              <a:pathLst>
                <a:path w="197485">
                  <a:moveTo>
                    <a:pt x="0" y="0"/>
                  </a:moveTo>
                  <a:lnTo>
                    <a:pt x="28194" y="0"/>
                  </a:lnTo>
                </a:path>
                <a:path w="197485">
                  <a:moveTo>
                    <a:pt x="56388" y="0"/>
                  </a:moveTo>
                  <a:lnTo>
                    <a:pt x="84582" y="0"/>
                  </a:lnTo>
                </a:path>
                <a:path w="197485">
                  <a:moveTo>
                    <a:pt x="112776" y="0"/>
                  </a:moveTo>
                  <a:lnTo>
                    <a:pt x="140970" y="0"/>
                  </a:lnTo>
                </a:path>
                <a:path w="197485">
                  <a:moveTo>
                    <a:pt x="169164" y="0"/>
                  </a:moveTo>
                  <a:lnTo>
                    <a:pt x="197358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952809" y="722756"/>
              <a:ext cx="14604" cy="56515"/>
            </a:xfrm>
            <a:custGeom>
              <a:avLst/>
              <a:gdLst/>
              <a:ahLst/>
              <a:cxnLst/>
              <a:rect l="l" t="t" r="r" b="b"/>
              <a:pathLst>
                <a:path w="14604" h="56515">
                  <a:moveTo>
                    <a:pt x="0" y="0"/>
                  </a:moveTo>
                  <a:lnTo>
                    <a:pt x="14097" y="0"/>
                  </a:lnTo>
                </a:path>
                <a:path w="14604" h="56515">
                  <a:moveTo>
                    <a:pt x="0" y="56388"/>
                  </a:moveTo>
                  <a:lnTo>
                    <a:pt x="14097" y="56388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959857" y="821436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80">
                  <a:moveTo>
                    <a:pt x="-7048" y="2285"/>
                  </a:moveTo>
                  <a:lnTo>
                    <a:pt x="7048" y="228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740217" y="3933444"/>
              <a:ext cx="14604" cy="28575"/>
            </a:xfrm>
            <a:custGeom>
              <a:avLst/>
              <a:gdLst/>
              <a:ahLst/>
              <a:cxnLst/>
              <a:rect l="l" t="t" r="r" b="b"/>
              <a:pathLst>
                <a:path w="14605" h="28575">
                  <a:moveTo>
                    <a:pt x="0" y="28194"/>
                  </a:moveTo>
                  <a:lnTo>
                    <a:pt x="14097" y="28194"/>
                  </a:lnTo>
                  <a:lnTo>
                    <a:pt x="14097" y="0"/>
                  </a:lnTo>
                  <a:lnTo>
                    <a:pt x="0" y="0"/>
                  </a:lnTo>
                  <a:lnTo>
                    <a:pt x="0" y="281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749551" y="3989832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751838" y="4046220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1" name="object 81"/>
          <p:cNvSpPr txBox="1"/>
          <p:nvPr/>
        </p:nvSpPr>
        <p:spPr>
          <a:xfrm>
            <a:off x="4266688" y="888874"/>
            <a:ext cx="1447800" cy="21462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i="1" spc="-15" dirty="0">
                <a:latin typeface="Arial"/>
                <a:cs typeface="Arial"/>
              </a:rPr>
              <a:t>Natural</a:t>
            </a:r>
            <a:r>
              <a:rPr sz="1250" i="1" spc="-45" dirty="0">
                <a:latin typeface="Arial"/>
                <a:cs typeface="Arial"/>
              </a:rPr>
              <a:t> </a:t>
            </a:r>
            <a:r>
              <a:rPr sz="1250" i="1" spc="-10" dirty="0">
                <a:latin typeface="Arial"/>
                <a:cs typeface="Arial"/>
              </a:rPr>
              <a:t>Capacitance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82" name="object 82"/>
          <p:cNvGrpSpPr/>
          <p:nvPr/>
        </p:nvGrpSpPr>
        <p:grpSpPr>
          <a:xfrm>
            <a:off x="1903920" y="1531302"/>
            <a:ext cx="6358890" cy="4540885"/>
            <a:chOff x="1903920" y="1531302"/>
            <a:chExt cx="6358890" cy="4540885"/>
          </a:xfrm>
        </p:grpSpPr>
        <p:sp>
          <p:nvSpPr>
            <p:cNvPr id="83" name="object 83"/>
            <p:cNvSpPr/>
            <p:nvPr/>
          </p:nvSpPr>
          <p:spPr>
            <a:xfrm>
              <a:off x="2190749" y="4076700"/>
              <a:ext cx="1023619" cy="1023619"/>
            </a:xfrm>
            <a:custGeom>
              <a:avLst/>
              <a:gdLst/>
              <a:ahLst/>
              <a:cxnLst/>
              <a:rect l="l" t="t" r="r" b="b"/>
              <a:pathLst>
                <a:path w="1023619" h="1023620">
                  <a:moveTo>
                    <a:pt x="1023366" y="0"/>
                  </a:moveTo>
                  <a:lnTo>
                    <a:pt x="767333" y="0"/>
                  </a:lnTo>
                  <a:lnTo>
                    <a:pt x="734568" y="3047"/>
                  </a:lnTo>
                  <a:lnTo>
                    <a:pt x="675894" y="38100"/>
                  </a:lnTo>
                  <a:lnTo>
                    <a:pt x="643127" y="94487"/>
                  </a:lnTo>
                  <a:lnTo>
                    <a:pt x="638556" y="127253"/>
                  </a:lnTo>
                  <a:lnTo>
                    <a:pt x="643127" y="160020"/>
                  </a:lnTo>
                  <a:lnTo>
                    <a:pt x="675894" y="219455"/>
                  </a:lnTo>
                  <a:lnTo>
                    <a:pt x="734568" y="252221"/>
                  </a:lnTo>
                  <a:lnTo>
                    <a:pt x="767333" y="254507"/>
                  </a:lnTo>
                  <a:lnTo>
                    <a:pt x="734568" y="259079"/>
                  </a:lnTo>
                  <a:lnTo>
                    <a:pt x="675894" y="291845"/>
                  </a:lnTo>
                  <a:lnTo>
                    <a:pt x="643127" y="350520"/>
                  </a:lnTo>
                  <a:lnTo>
                    <a:pt x="638556" y="384047"/>
                  </a:lnTo>
                  <a:lnTo>
                    <a:pt x="643127" y="416814"/>
                  </a:lnTo>
                  <a:lnTo>
                    <a:pt x="675894" y="473201"/>
                  </a:lnTo>
                  <a:lnTo>
                    <a:pt x="734568" y="508253"/>
                  </a:lnTo>
                  <a:lnTo>
                    <a:pt x="767333" y="510540"/>
                  </a:lnTo>
                  <a:lnTo>
                    <a:pt x="734568" y="515874"/>
                  </a:lnTo>
                  <a:lnTo>
                    <a:pt x="675894" y="548640"/>
                  </a:lnTo>
                  <a:lnTo>
                    <a:pt x="643127" y="607313"/>
                  </a:lnTo>
                  <a:lnTo>
                    <a:pt x="638556" y="640079"/>
                  </a:lnTo>
                  <a:lnTo>
                    <a:pt x="643127" y="672845"/>
                  </a:lnTo>
                  <a:lnTo>
                    <a:pt x="675894" y="729233"/>
                  </a:lnTo>
                  <a:lnTo>
                    <a:pt x="734568" y="762762"/>
                  </a:lnTo>
                  <a:lnTo>
                    <a:pt x="767333" y="767333"/>
                  </a:lnTo>
                  <a:lnTo>
                    <a:pt x="734568" y="771905"/>
                  </a:lnTo>
                  <a:lnTo>
                    <a:pt x="675894" y="804671"/>
                  </a:lnTo>
                  <a:lnTo>
                    <a:pt x="643127" y="863345"/>
                  </a:lnTo>
                  <a:lnTo>
                    <a:pt x="638556" y="896874"/>
                  </a:lnTo>
                  <a:lnTo>
                    <a:pt x="643127" y="929640"/>
                  </a:lnTo>
                  <a:lnTo>
                    <a:pt x="675894" y="986027"/>
                  </a:lnTo>
                  <a:lnTo>
                    <a:pt x="734568" y="1018794"/>
                  </a:lnTo>
                  <a:lnTo>
                    <a:pt x="767333" y="1023365"/>
                  </a:lnTo>
                  <a:lnTo>
                    <a:pt x="1023366" y="1023365"/>
                  </a:lnTo>
                </a:path>
                <a:path w="1023619" h="1023620">
                  <a:moveTo>
                    <a:pt x="0" y="0"/>
                  </a:moveTo>
                  <a:lnTo>
                    <a:pt x="256031" y="0"/>
                  </a:lnTo>
                  <a:lnTo>
                    <a:pt x="288797" y="3047"/>
                  </a:lnTo>
                  <a:lnTo>
                    <a:pt x="345185" y="38100"/>
                  </a:lnTo>
                  <a:lnTo>
                    <a:pt x="377951" y="94487"/>
                  </a:lnTo>
                  <a:lnTo>
                    <a:pt x="382524" y="127253"/>
                  </a:lnTo>
                  <a:lnTo>
                    <a:pt x="377951" y="160020"/>
                  </a:lnTo>
                  <a:lnTo>
                    <a:pt x="345185" y="219455"/>
                  </a:lnTo>
                  <a:lnTo>
                    <a:pt x="288797" y="252221"/>
                  </a:lnTo>
                  <a:lnTo>
                    <a:pt x="256031" y="254507"/>
                  </a:lnTo>
                  <a:lnTo>
                    <a:pt x="288797" y="259079"/>
                  </a:lnTo>
                  <a:lnTo>
                    <a:pt x="345185" y="291845"/>
                  </a:lnTo>
                  <a:lnTo>
                    <a:pt x="377951" y="350520"/>
                  </a:lnTo>
                  <a:lnTo>
                    <a:pt x="382524" y="384047"/>
                  </a:lnTo>
                  <a:lnTo>
                    <a:pt x="377951" y="416814"/>
                  </a:lnTo>
                  <a:lnTo>
                    <a:pt x="345185" y="473201"/>
                  </a:lnTo>
                  <a:lnTo>
                    <a:pt x="288797" y="508253"/>
                  </a:lnTo>
                  <a:lnTo>
                    <a:pt x="256031" y="510540"/>
                  </a:lnTo>
                  <a:lnTo>
                    <a:pt x="288797" y="515874"/>
                  </a:lnTo>
                  <a:lnTo>
                    <a:pt x="345185" y="548640"/>
                  </a:lnTo>
                  <a:lnTo>
                    <a:pt x="377951" y="607313"/>
                  </a:lnTo>
                  <a:lnTo>
                    <a:pt x="382524" y="640079"/>
                  </a:lnTo>
                  <a:lnTo>
                    <a:pt x="377951" y="672845"/>
                  </a:lnTo>
                  <a:lnTo>
                    <a:pt x="345185" y="729233"/>
                  </a:lnTo>
                  <a:lnTo>
                    <a:pt x="288797" y="762762"/>
                  </a:lnTo>
                  <a:lnTo>
                    <a:pt x="256031" y="767333"/>
                  </a:lnTo>
                  <a:lnTo>
                    <a:pt x="288797" y="771905"/>
                  </a:lnTo>
                  <a:lnTo>
                    <a:pt x="345185" y="804671"/>
                  </a:lnTo>
                  <a:lnTo>
                    <a:pt x="377951" y="863345"/>
                  </a:lnTo>
                  <a:lnTo>
                    <a:pt x="382524" y="896874"/>
                  </a:lnTo>
                  <a:lnTo>
                    <a:pt x="377951" y="929640"/>
                  </a:lnTo>
                  <a:lnTo>
                    <a:pt x="345185" y="986027"/>
                  </a:lnTo>
                  <a:lnTo>
                    <a:pt x="288797" y="1018794"/>
                  </a:lnTo>
                  <a:lnTo>
                    <a:pt x="256031" y="1023365"/>
                  </a:lnTo>
                  <a:lnTo>
                    <a:pt x="0" y="1023365"/>
                  </a:lnTo>
                </a:path>
              </a:pathLst>
            </a:custGeom>
            <a:ln w="610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638742" y="4076699"/>
              <a:ext cx="124460" cy="1023619"/>
            </a:xfrm>
            <a:custGeom>
              <a:avLst/>
              <a:gdLst/>
              <a:ahLst/>
              <a:cxnLst/>
              <a:rect l="l" t="t" r="r" b="b"/>
              <a:pathLst>
                <a:path w="124460" h="1023620">
                  <a:moveTo>
                    <a:pt x="61061" y="0"/>
                  </a:moveTo>
                  <a:lnTo>
                    <a:pt x="0" y="0"/>
                  </a:lnTo>
                  <a:lnTo>
                    <a:pt x="0" y="1023366"/>
                  </a:lnTo>
                  <a:lnTo>
                    <a:pt x="61061" y="1023366"/>
                  </a:lnTo>
                  <a:lnTo>
                    <a:pt x="61061" y="0"/>
                  </a:lnTo>
                  <a:close/>
                </a:path>
                <a:path w="124460" h="1023620">
                  <a:moveTo>
                    <a:pt x="124307" y="0"/>
                  </a:moveTo>
                  <a:lnTo>
                    <a:pt x="63246" y="0"/>
                  </a:lnTo>
                  <a:lnTo>
                    <a:pt x="63246" y="1023366"/>
                  </a:lnTo>
                  <a:lnTo>
                    <a:pt x="124307" y="1023366"/>
                  </a:lnTo>
                  <a:lnTo>
                    <a:pt x="1243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934717" y="5100066"/>
              <a:ext cx="512445" cy="941069"/>
            </a:xfrm>
            <a:custGeom>
              <a:avLst/>
              <a:gdLst/>
              <a:ahLst/>
              <a:cxnLst/>
              <a:rect l="l" t="t" r="r" b="b"/>
              <a:pathLst>
                <a:path w="512444" h="941070">
                  <a:moveTo>
                    <a:pt x="171450" y="941069"/>
                  </a:moveTo>
                  <a:lnTo>
                    <a:pt x="340613" y="941069"/>
                  </a:lnTo>
                </a:path>
                <a:path w="512444" h="941070">
                  <a:moveTo>
                    <a:pt x="84581" y="854202"/>
                  </a:moveTo>
                  <a:lnTo>
                    <a:pt x="425195" y="854202"/>
                  </a:lnTo>
                </a:path>
                <a:path w="512444" h="941070">
                  <a:moveTo>
                    <a:pt x="0" y="769619"/>
                  </a:moveTo>
                  <a:lnTo>
                    <a:pt x="512063" y="769619"/>
                  </a:lnTo>
                </a:path>
                <a:path w="512444" h="941070">
                  <a:moveTo>
                    <a:pt x="256031" y="428244"/>
                  </a:moveTo>
                  <a:lnTo>
                    <a:pt x="256031" y="769619"/>
                  </a:lnTo>
                </a:path>
                <a:path w="512444" h="941070">
                  <a:moveTo>
                    <a:pt x="256031" y="0"/>
                  </a:moveTo>
                  <a:lnTo>
                    <a:pt x="256031" y="438150"/>
                  </a:lnTo>
                </a:path>
              </a:pathLst>
            </a:custGeom>
            <a:ln w="610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958083" y="4587240"/>
              <a:ext cx="680720" cy="344170"/>
            </a:xfrm>
            <a:custGeom>
              <a:avLst/>
              <a:gdLst/>
              <a:ahLst/>
              <a:cxnLst/>
              <a:rect l="l" t="t" r="r" b="b"/>
              <a:pathLst>
                <a:path w="680720" h="344170">
                  <a:moveTo>
                    <a:pt x="467106" y="343661"/>
                  </a:moveTo>
                  <a:lnTo>
                    <a:pt x="575310" y="343661"/>
                  </a:lnTo>
                </a:path>
                <a:path w="680720" h="344170">
                  <a:moveTo>
                    <a:pt x="415289" y="289559"/>
                  </a:moveTo>
                  <a:lnTo>
                    <a:pt x="626363" y="289559"/>
                  </a:lnTo>
                </a:path>
                <a:path w="680720" h="344170">
                  <a:moveTo>
                    <a:pt x="361187" y="235457"/>
                  </a:moveTo>
                  <a:lnTo>
                    <a:pt x="680465" y="235457"/>
                  </a:lnTo>
                </a:path>
                <a:path w="680720" h="344170">
                  <a:moveTo>
                    <a:pt x="521207" y="21335"/>
                  </a:moveTo>
                  <a:lnTo>
                    <a:pt x="521207" y="235457"/>
                  </a:lnTo>
                </a:path>
                <a:path w="680720" h="344170">
                  <a:moveTo>
                    <a:pt x="0" y="0"/>
                  </a:moveTo>
                  <a:lnTo>
                    <a:pt x="521207" y="0"/>
                  </a:lnTo>
                  <a:lnTo>
                    <a:pt x="521207" y="21335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190749" y="1562099"/>
              <a:ext cx="6041390" cy="2498725"/>
            </a:xfrm>
            <a:custGeom>
              <a:avLst/>
              <a:gdLst/>
              <a:ahLst/>
              <a:cxnLst/>
              <a:rect l="l" t="t" r="r" b="b"/>
              <a:pathLst>
                <a:path w="6041390" h="2498725">
                  <a:moveTo>
                    <a:pt x="643127" y="988313"/>
                  </a:moveTo>
                  <a:lnTo>
                    <a:pt x="647700" y="893825"/>
                  </a:lnTo>
                  <a:lnTo>
                    <a:pt x="661416" y="800100"/>
                  </a:lnTo>
                  <a:lnTo>
                    <a:pt x="682751" y="708660"/>
                  </a:lnTo>
                  <a:lnTo>
                    <a:pt x="715518" y="621030"/>
                  </a:lnTo>
                  <a:lnTo>
                    <a:pt x="753618" y="534162"/>
                  </a:lnTo>
                  <a:lnTo>
                    <a:pt x="800100" y="454151"/>
                  </a:lnTo>
                  <a:lnTo>
                    <a:pt x="854201" y="376427"/>
                  </a:lnTo>
                  <a:lnTo>
                    <a:pt x="915162" y="306323"/>
                  </a:lnTo>
                  <a:lnTo>
                    <a:pt x="982980" y="240030"/>
                  </a:lnTo>
                  <a:lnTo>
                    <a:pt x="1058418" y="183641"/>
                  </a:lnTo>
                  <a:lnTo>
                    <a:pt x="1136141" y="131825"/>
                  </a:lnTo>
                  <a:lnTo>
                    <a:pt x="1219962" y="89915"/>
                  </a:lnTo>
                  <a:lnTo>
                    <a:pt x="1306829" y="54101"/>
                  </a:lnTo>
                  <a:lnTo>
                    <a:pt x="1395983" y="28193"/>
                  </a:lnTo>
                  <a:lnTo>
                    <a:pt x="1488185" y="9905"/>
                  </a:lnTo>
                  <a:lnTo>
                    <a:pt x="1581912" y="0"/>
                  </a:lnTo>
                  <a:lnTo>
                    <a:pt x="1675638" y="0"/>
                  </a:lnTo>
                  <a:lnTo>
                    <a:pt x="1769364" y="9905"/>
                  </a:lnTo>
                  <a:lnTo>
                    <a:pt x="1860803" y="28193"/>
                  </a:lnTo>
                  <a:lnTo>
                    <a:pt x="1952244" y="54101"/>
                  </a:lnTo>
                  <a:lnTo>
                    <a:pt x="2039112" y="89915"/>
                  </a:lnTo>
                  <a:lnTo>
                    <a:pt x="2121407" y="131825"/>
                  </a:lnTo>
                  <a:lnTo>
                    <a:pt x="2201417" y="183641"/>
                  </a:lnTo>
                  <a:lnTo>
                    <a:pt x="2273807" y="240030"/>
                  </a:lnTo>
                  <a:lnTo>
                    <a:pt x="2342388" y="306323"/>
                  </a:lnTo>
                  <a:lnTo>
                    <a:pt x="2403347" y="376427"/>
                  </a:lnTo>
                  <a:lnTo>
                    <a:pt x="2457450" y="454151"/>
                  </a:lnTo>
                  <a:lnTo>
                    <a:pt x="2503932" y="534161"/>
                  </a:lnTo>
                  <a:lnTo>
                    <a:pt x="2544317" y="621030"/>
                  </a:lnTo>
                  <a:lnTo>
                    <a:pt x="2574797" y="708659"/>
                  </a:lnTo>
                  <a:lnTo>
                    <a:pt x="2595371" y="800099"/>
                  </a:lnTo>
                  <a:lnTo>
                    <a:pt x="2609850" y="893825"/>
                  </a:lnTo>
                  <a:lnTo>
                    <a:pt x="2614421" y="988313"/>
                  </a:lnTo>
                  <a:lnTo>
                    <a:pt x="2609850" y="1082039"/>
                  </a:lnTo>
                  <a:lnTo>
                    <a:pt x="2595371" y="1174241"/>
                  </a:lnTo>
                  <a:lnTo>
                    <a:pt x="2574797" y="1265681"/>
                  </a:lnTo>
                  <a:lnTo>
                    <a:pt x="2544317" y="1355597"/>
                  </a:lnTo>
                  <a:lnTo>
                    <a:pt x="2503932" y="1440180"/>
                  </a:lnTo>
                  <a:lnTo>
                    <a:pt x="2457450" y="1522475"/>
                  </a:lnTo>
                  <a:lnTo>
                    <a:pt x="2403347" y="1597913"/>
                  </a:lnTo>
                  <a:lnTo>
                    <a:pt x="2342388" y="1668017"/>
                  </a:lnTo>
                  <a:lnTo>
                    <a:pt x="2273807" y="1734312"/>
                  </a:lnTo>
                  <a:lnTo>
                    <a:pt x="2201417" y="1792985"/>
                  </a:lnTo>
                  <a:lnTo>
                    <a:pt x="2121407" y="1842515"/>
                  </a:lnTo>
                  <a:lnTo>
                    <a:pt x="2039112" y="1886712"/>
                  </a:lnTo>
                  <a:lnTo>
                    <a:pt x="1952244" y="1919477"/>
                  </a:lnTo>
                  <a:lnTo>
                    <a:pt x="1860803" y="1947671"/>
                  </a:lnTo>
                  <a:lnTo>
                    <a:pt x="1769364" y="1964435"/>
                  </a:lnTo>
                  <a:lnTo>
                    <a:pt x="1675638" y="1973579"/>
                  </a:lnTo>
                  <a:lnTo>
                    <a:pt x="1581912" y="1973579"/>
                  </a:lnTo>
                  <a:lnTo>
                    <a:pt x="1488185" y="1964435"/>
                  </a:lnTo>
                  <a:lnTo>
                    <a:pt x="1395983" y="1947671"/>
                  </a:lnTo>
                  <a:lnTo>
                    <a:pt x="1306829" y="1919477"/>
                  </a:lnTo>
                  <a:lnTo>
                    <a:pt x="1219962" y="1886712"/>
                  </a:lnTo>
                  <a:lnTo>
                    <a:pt x="1136141" y="1842515"/>
                  </a:lnTo>
                  <a:lnTo>
                    <a:pt x="1058418" y="1792985"/>
                  </a:lnTo>
                  <a:lnTo>
                    <a:pt x="982980" y="1734312"/>
                  </a:lnTo>
                  <a:lnTo>
                    <a:pt x="915162" y="1668017"/>
                  </a:lnTo>
                  <a:lnTo>
                    <a:pt x="854201" y="1597913"/>
                  </a:lnTo>
                  <a:lnTo>
                    <a:pt x="800100" y="1522475"/>
                  </a:lnTo>
                  <a:lnTo>
                    <a:pt x="753618" y="1440180"/>
                  </a:lnTo>
                  <a:lnTo>
                    <a:pt x="715518" y="1355597"/>
                  </a:lnTo>
                  <a:lnTo>
                    <a:pt x="682751" y="1265681"/>
                  </a:lnTo>
                  <a:lnTo>
                    <a:pt x="661416" y="1174241"/>
                  </a:lnTo>
                  <a:lnTo>
                    <a:pt x="647700" y="1082039"/>
                  </a:lnTo>
                  <a:lnTo>
                    <a:pt x="643127" y="988313"/>
                  </a:lnTo>
                  <a:close/>
                </a:path>
                <a:path w="6041390" h="2498725">
                  <a:moveTo>
                    <a:pt x="1117091" y="447293"/>
                  </a:moveTo>
                  <a:lnTo>
                    <a:pt x="21335" y="447294"/>
                  </a:lnTo>
                  <a:lnTo>
                    <a:pt x="21335" y="2498597"/>
                  </a:lnTo>
                </a:path>
                <a:path w="6041390" h="2498725">
                  <a:moveTo>
                    <a:pt x="0" y="981456"/>
                  </a:moveTo>
                  <a:lnTo>
                    <a:pt x="1112520" y="981455"/>
                  </a:lnTo>
                </a:path>
                <a:path w="6041390" h="2498725">
                  <a:moveTo>
                    <a:pt x="0" y="1514856"/>
                  </a:moveTo>
                  <a:lnTo>
                    <a:pt x="1117091" y="1514855"/>
                  </a:lnTo>
                </a:path>
                <a:path w="6041390" h="2498725">
                  <a:moveTo>
                    <a:pt x="1373124" y="447293"/>
                  </a:moveTo>
                  <a:lnTo>
                    <a:pt x="1356360" y="384047"/>
                  </a:lnTo>
                  <a:lnTo>
                    <a:pt x="1309115" y="336803"/>
                  </a:lnTo>
                  <a:lnTo>
                    <a:pt x="1245870" y="320039"/>
                  </a:lnTo>
                  <a:lnTo>
                    <a:pt x="1213103" y="324611"/>
                  </a:lnTo>
                  <a:lnTo>
                    <a:pt x="1182624" y="336803"/>
                  </a:lnTo>
                  <a:lnTo>
                    <a:pt x="1154429" y="358139"/>
                  </a:lnTo>
                  <a:lnTo>
                    <a:pt x="1136141" y="384047"/>
                  </a:lnTo>
                  <a:lnTo>
                    <a:pt x="1121664" y="414527"/>
                  </a:lnTo>
                  <a:lnTo>
                    <a:pt x="1117091" y="447293"/>
                  </a:lnTo>
                </a:path>
                <a:path w="6041390" h="2498725">
                  <a:moveTo>
                    <a:pt x="1628394" y="447293"/>
                  </a:moveTo>
                  <a:lnTo>
                    <a:pt x="1612391" y="384047"/>
                  </a:lnTo>
                  <a:lnTo>
                    <a:pt x="1565147" y="336803"/>
                  </a:lnTo>
                  <a:lnTo>
                    <a:pt x="1501901" y="320039"/>
                  </a:lnTo>
                  <a:lnTo>
                    <a:pt x="1469135" y="324611"/>
                  </a:lnTo>
                  <a:lnTo>
                    <a:pt x="1438655" y="336803"/>
                  </a:lnTo>
                  <a:lnTo>
                    <a:pt x="1410462" y="358139"/>
                  </a:lnTo>
                  <a:lnTo>
                    <a:pt x="1391412" y="384047"/>
                  </a:lnTo>
                  <a:lnTo>
                    <a:pt x="1377695" y="414527"/>
                  </a:lnTo>
                  <a:lnTo>
                    <a:pt x="1373124" y="447293"/>
                  </a:lnTo>
                </a:path>
                <a:path w="6041390" h="2498725">
                  <a:moveTo>
                    <a:pt x="1884426" y="447293"/>
                  </a:moveTo>
                  <a:lnTo>
                    <a:pt x="1867662" y="384047"/>
                  </a:lnTo>
                  <a:lnTo>
                    <a:pt x="1821179" y="336803"/>
                  </a:lnTo>
                  <a:lnTo>
                    <a:pt x="1757933" y="320039"/>
                  </a:lnTo>
                  <a:lnTo>
                    <a:pt x="1725167" y="324611"/>
                  </a:lnTo>
                  <a:lnTo>
                    <a:pt x="1692401" y="336803"/>
                  </a:lnTo>
                  <a:lnTo>
                    <a:pt x="1666494" y="358139"/>
                  </a:lnTo>
                  <a:lnTo>
                    <a:pt x="1647444" y="384047"/>
                  </a:lnTo>
                  <a:lnTo>
                    <a:pt x="1633727" y="414527"/>
                  </a:lnTo>
                  <a:lnTo>
                    <a:pt x="1628394" y="447293"/>
                  </a:lnTo>
                </a:path>
                <a:path w="6041390" h="2498725">
                  <a:moveTo>
                    <a:pt x="2140457" y="447293"/>
                  </a:moveTo>
                  <a:lnTo>
                    <a:pt x="2123694" y="384047"/>
                  </a:lnTo>
                  <a:lnTo>
                    <a:pt x="2077212" y="336803"/>
                  </a:lnTo>
                  <a:lnTo>
                    <a:pt x="2013203" y="320039"/>
                  </a:lnTo>
                  <a:lnTo>
                    <a:pt x="1980438" y="324611"/>
                  </a:lnTo>
                  <a:lnTo>
                    <a:pt x="1947671" y="336803"/>
                  </a:lnTo>
                  <a:lnTo>
                    <a:pt x="1921764" y="358139"/>
                  </a:lnTo>
                  <a:lnTo>
                    <a:pt x="1901190" y="384047"/>
                  </a:lnTo>
                  <a:lnTo>
                    <a:pt x="1888997" y="414527"/>
                  </a:lnTo>
                  <a:lnTo>
                    <a:pt x="1884426" y="447293"/>
                  </a:lnTo>
                </a:path>
                <a:path w="6041390" h="2498725">
                  <a:moveTo>
                    <a:pt x="1373124" y="981455"/>
                  </a:moveTo>
                  <a:lnTo>
                    <a:pt x="1356360" y="917447"/>
                  </a:lnTo>
                  <a:lnTo>
                    <a:pt x="1309115" y="870965"/>
                  </a:lnTo>
                  <a:lnTo>
                    <a:pt x="1245870" y="854201"/>
                  </a:lnTo>
                  <a:lnTo>
                    <a:pt x="1213103" y="858773"/>
                  </a:lnTo>
                  <a:lnTo>
                    <a:pt x="1182624" y="870965"/>
                  </a:lnTo>
                  <a:lnTo>
                    <a:pt x="1154429" y="891539"/>
                  </a:lnTo>
                  <a:lnTo>
                    <a:pt x="1136141" y="917447"/>
                  </a:lnTo>
                  <a:lnTo>
                    <a:pt x="1121664" y="947927"/>
                  </a:lnTo>
                  <a:lnTo>
                    <a:pt x="1117091" y="981455"/>
                  </a:lnTo>
                </a:path>
                <a:path w="6041390" h="2498725">
                  <a:moveTo>
                    <a:pt x="1628394" y="981455"/>
                  </a:moveTo>
                  <a:lnTo>
                    <a:pt x="1612391" y="917447"/>
                  </a:lnTo>
                  <a:lnTo>
                    <a:pt x="1565147" y="870965"/>
                  </a:lnTo>
                  <a:lnTo>
                    <a:pt x="1501901" y="854201"/>
                  </a:lnTo>
                  <a:lnTo>
                    <a:pt x="1469135" y="858773"/>
                  </a:lnTo>
                  <a:lnTo>
                    <a:pt x="1438655" y="870965"/>
                  </a:lnTo>
                  <a:lnTo>
                    <a:pt x="1410462" y="891539"/>
                  </a:lnTo>
                  <a:lnTo>
                    <a:pt x="1391412" y="917447"/>
                  </a:lnTo>
                  <a:lnTo>
                    <a:pt x="1377695" y="947927"/>
                  </a:lnTo>
                  <a:lnTo>
                    <a:pt x="1373124" y="981455"/>
                  </a:lnTo>
                </a:path>
                <a:path w="6041390" h="2498725">
                  <a:moveTo>
                    <a:pt x="1884426" y="981455"/>
                  </a:moveTo>
                  <a:lnTo>
                    <a:pt x="1867662" y="917447"/>
                  </a:lnTo>
                  <a:lnTo>
                    <a:pt x="1821179" y="870965"/>
                  </a:lnTo>
                  <a:lnTo>
                    <a:pt x="1757933" y="854201"/>
                  </a:lnTo>
                  <a:lnTo>
                    <a:pt x="1725167" y="858773"/>
                  </a:lnTo>
                  <a:lnTo>
                    <a:pt x="1692401" y="870965"/>
                  </a:lnTo>
                  <a:lnTo>
                    <a:pt x="1666494" y="891539"/>
                  </a:lnTo>
                  <a:lnTo>
                    <a:pt x="1647444" y="917447"/>
                  </a:lnTo>
                  <a:lnTo>
                    <a:pt x="1633727" y="947927"/>
                  </a:lnTo>
                  <a:lnTo>
                    <a:pt x="1628394" y="981455"/>
                  </a:lnTo>
                </a:path>
                <a:path w="6041390" h="2498725">
                  <a:moveTo>
                    <a:pt x="2140457" y="981455"/>
                  </a:moveTo>
                  <a:lnTo>
                    <a:pt x="2123694" y="917447"/>
                  </a:lnTo>
                  <a:lnTo>
                    <a:pt x="2077212" y="870965"/>
                  </a:lnTo>
                  <a:lnTo>
                    <a:pt x="2013203" y="854201"/>
                  </a:lnTo>
                  <a:lnTo>
                    <a:pt x="1980438" y="858773"/>
                  </a:lnTo>
                  <a:lnTo>
                    <a:pt x="1947671" y="870965"/>
                  </a:lnTo>
                  <a:lnTo>
                    <a:pt x="1921764" y="891539"/>
                  </a:lnTo>
                  <a:lnTo>
                    <a:pt x="1901190" y="917447"/>
                  </a:lnTo>
                  <a:lnTo>
                    <a:pt x="1888997" y="947927"/>
                  </a:lnTo>
                  <a:lnTo>
                    <a:pt x="1884426" y="981455"/>
                  </a:lnTo>
                </a:path>
                <a:path w="6041390" h="2498725">
                  <a:moveTo>
                    <a:pt x="1373124" y="1514855"/>
                  </a:moveTo>
                  <a:lnTo>
                    <a:pt x="1356360" y="1451609"/>
                  </a:lnTo>
                  <a:lnTo>
                    <a:pt x="1309115" y="1404365"/>
                  </a:lnTo>
                  <a:lnTo>
                    <a:pt x="1245870" y="1388363"/>
                  </a:lnTo>
                  <a:lnTo>
                    <a:pt x="1213103" y="1392935"/>
                  </a:lnTo>
                  <a:lnTo>
                    <a:pt x="1182624" y="1404365"/>
                  </a:lnTo>
                  <a:lnTo>
                    <a:pt x="1154429" y="1425701"/>
                  </a:lnTo>
                  <a:lnTo>
                    <a:pt x="1136141" y="1451609"/>
                  </a:lnTo>
                  <a:lnTo>
                    <a:pt x="1121664" y="1482089"/>
                  </a:lnTo>
                  <a:lnTo>
                    <a:pt x="1117091" y="1514855"/>
                  </a:lnTo>
                </a:path>
                <a:path w="6041390" h="2498725">
                  <a:moveTo>
                    <a:pt x="1628394" y="1514855"/>
                  </a:moveTo>
                  <a:lnTo>
                    <a:pt x="1612391" y="1451609"/>
                  </a:lnTo>
                  <a:lnTo>
                    <a:pt x="1565147" y="1404365"/>
                  </a:lnTo>
                  <a:lnTo>
                    <a:pt x="1501901" y="1388363"/>
                  </a:lnTo>
                  <a:lnTo>
                    <a:pt x="1469135" y="1392935"/>
                  </a:lnTo>
                  <a:lnTo>
                    <a:pt x="1438655" y="1404365"/>
                  </a:lnTo>
                  <a:lnTo>
                    <a:pt x="1410462" y="1425701"/>
                  </a:lnTo>
                  <a:lnTo>
                    <a:pt x="1391412" y="1451609"/>
                  </a:lnTo>
                  <a:lnTo>
                    <a:pt x="1377695" y="1482089"/>
                  </a:lnTo>
                  <a:lnTo>
                    <a:pt x="1373124" y="1514855"/>
                  </a:lnTo>
                </a:path>
                <a:path w="6041390" h="2498725">
                  <a:moveTo>
                    <a:pt x="1884426" y="1514855"/>
                  </a:moveTo>
                  <a:lnTo>
                    <a:pt x="1867662" y="1451609"/>
                  </a:lnTo>
                  <a:lnTo>
                    <a:pt x="1821179" y="1404365"/>
                  </a:lnTo>
                  <a:lnTo>
                    <a:pt x="1757933" y="1388363"/>
                  </a:lnTo>
                  <a:lnTo>
                    <a:pt x="1725167" y="1392935"/>
                  </a:lnTo>
                  <a:lnTo>
                    <a:pt x="1692401" y="1404365"/>
                  </a:lnTo>
                  <a:lnTo>
                    <a:pt x="1666494" y="1425701"/>
                  </a:lnTo>
                  <a:lnTo>
                    <a:pt x="1647444" y="1451609"/>
                  </a:lnTo>
                  <a:lnTo>
                    <a:pt x="1633727" y="1482089"/>
                  </a:lnTo>
                  <a:lnTo>
                    <a:pt x="1628394" y="1514855"/>
                  </a:lnTo>
                </a:path>
                <a:path w="6041390" h="2498725">
                  <a:moveTo>
                    <a:pt x="2140457" y="1514855"/>
                  </a:moveTo>
                  <a:lnTo>
                    <a:pt x="2123694" y="1451609"/>
                  </a:lnTo>
                  <a:lnTo>
                    <a:pt x="2077212" y="1404365"/>
                  </a:lnTo>
                  <a:lnTo>
                    <a:pt x="2013203" y="1388363"/>
                  </a:lnTo>
                  <a:lnTo>
                    <a:pt x="1980438" y="1392935"/>
                  </a:lnTo>
                  <a:lnTo>
                    <a:pt x="1947671" y="1404365"/>
                  </a:lnTo>
                  <a:lnTo>
                    <a:pt x="1921764" y="1425701"/>
                  </a:lnTo>
                  <a:lnTo>
                    <a:pt x="1901190" y="1451609"/>
                  </a:lnTo>
                  <a:lnTo>
                    <a:pt x="1888997" y="1482089"/>
                  </a:lnTo>
                  <a:lnTo>
                    <a:pt x="1884426" y="1514855"/>
                  </a:lnTo>
                </a:path>
                <a:path w="6041390" h="2498725">
                  <a:moveTo>
                    <a:pt x="2140457" y="1514855"/>
                  </a:moveTo>
                  <a:lnTo>
                    <a:pt x="5111495" y="1514855"/>
                  </a:lnTo>
                </a:path>
                <a:path w="6041390" h="2498725">
                  <a:moveTo>
                    <a:pt x="2140457" y="981455"/>
                  </a:moveTo>
                  <a:lnTo>
                    <a:pt x="5111495" y="981455"/>
                  </a:lnTo>
                </a:path>
                <a:path w="6041390" h="2498725">
                  <a:moveTo>
                    <a:pt x="2140457" y="447293"/>
                  </a:moveTo>
                  <a:lnTo>
                    <a:pt x="5127497" y="447293"/>
                  </a:lnTo>
                </a:path>
                <a:path w="6041390" h="2498725">
                  <a:moveTo>
                    <a:pt x="5285231" y="896873"/>
                  </a:moveTo>
                  <a:lnTo>
                    <a:pt x="5268467" y="875537"/>
                  </a:lnTo>
                  <a:lnTo>
                    <a:pt x="5244845" y="858773"/>
                  </a:lnTo>
                  <a:lnTo>
                    <a:pt x="5219700" y="849630"/>
                  </a:lnTo>
                  <a:lnTo>
                    <a:pt x="5191505" y="849630"/>
                  </a:lnTo>
                  <a:lnTo>
                    <a:pt x="5139690" y="870965"/>
                  </a:lnTo>
                  <a:lnTo>
                    <a:pt x="5109209" y="915161"/>
                  </a:lnTo>
                  <a:lnTo>
                    <a:pt x="5102352" y="941070"/>
                  </a:lnTo>
                  <a:lnTo>
                    <a:pt x="5106924" y="969263"/>
                  </a:lnTo>
                  <a:lnTo>
                    <a:pt x="5116067" y="995171"/>
                  </a:lnTo>
                </a:path>
                <a:path w="6041390" h="2498725">
                  <a:moveTo>
                    <a:pt x="5454395" y="800099"/>
                  </a:moveTo>
                  <a:lnTo>
                    <a:pt x="5437631" y="778763"/>
                  </a:lnTo>
                  <a:lnTo>
                    <a:pt x="5414009" y="762761"/>
                  </a:lnTo>
                  <a:lnTo>
                    <a:pt x="5388102" y="752855"/>
                  </a:lnTo>
                  <a:lnTo>
                    <a:pt x="5359907" y="750570"/>
                  </a:lnTo>
                  <a:lnTo>
                    <a:pt x="5331714" y="757427"/>
                  </a:lnTo>
                  <a:lnTo>
                    <a:pt x="5308853" y="771905"/>
                  </a:lnTo>
                  <a:lnTo>
                    <a:pt x="5289803" y="793241"/>
                  </a:lnTo>
                  <a:lnTo>
                    <a:pt x="5278374" y="816863"/>
                  </a:lnTo>
                  <a:lnTo>
                    <a:pt x="5270753" y="845057"/>
                  </a:lnTo>
                  <a:lnTo>
                    <a:pt x="5275326" y="870965"/>
                  </a:lnTo>
                  <a:lnTo>
                    <a:pt x="5285231" y="896873"/>
                  </a:lnTo>
                </a:path>
                <a:path w="6041390" h="2498725">
                  <a:moveTo>
                    <a:pt x="5622797" y="701039"/>
                  </a:moveTo>
                  <a:lnTo>
                    <a:pt x="5606795" y="680465"/>
                  </a:lnTo>
                  <a:lnTo>
                    <a:pt x="5583174" y="663701"/>
                  </a:lnTo>
                  <a:lnTo>
                    <a:pt x="5557265" y="654557"/>
                  </a:lnTo>
                  <a:lnTo>
                    <a:pt x="5529071" y="654557"/>
                  </a:lnTo>
                  <a:lnTo>
                    <a:pt x="5477255" y="672845"/>
                  </a:lnTo>
                  <a:lnTo>
                    <a:pt x="5446776" y="720089"/>
                  </a:lnTo>
                  <a:lnTo>
                    <a:pt x="5439917" y="745997"/>
                  </a:lnTo>
                  <a:lnTo>
                    <a:pt x="5444490" y="774191"/>
                  </a:lnTo>
                  <a:lnTo>
                    <a:pt x="5454395" y="800099"/>
                  </a:lnTo>
                </a:path>
                <a:path w="6041390" h="2498725">
                  <a:moveTo>
                    <a:pt x="5791961" y="605027"/>
                  </a:moveTo>
                  <a:lnTo>
                    <a:pt x="5775959" y="581405"/>
                  </a:lnTo>
                  <a:lnTo>
                    <a:pt x="5752338" y="566927"/>
                  </a:lnTo>
                  <a:lnTo>
                    <a:pt x="5726430" y="557783"/>
                  </a:lnTo>
                  <a:lnTo>
                    <a:pt x="5698235" y="555497"/>
                  </a:lnTo>
                  <a:lnTo>
                    <a:pt x="5670041" y="562355"/>
                  </a:lnTo>
                  <a:lnTo>
                    <a:pt x="5646420" y="576833"/>
                  </a:lnTo>
                  <a:lnTo>
                    <a:pt x="5627370" y="595121"/>
                  </a:lnTo>
                  <a:lnTo>
                    <a:pt x="5615940" y="621030"/>
                  </a:lnTo>
                  <a:lnTo>
                    <a:pt x="5609081" y="649223"/>
                  </a:lnTo>
                  <a:lnTo>
                    <a:pt x="5613653" y="675131"/>
                  </a:lnTo>
                  <a:lnTo>
                    <a:pt x="5622797" y="701039"/>
                  </a:lnTo>
                </a:path>
                <a:path w="6041390" h="2498725">
                  <a:moveTo>
                    <a:pt x="5961126" y="505967"/>
                  </a:moveTo>
                  <a:lnTo>
                    <a:pt x="5944361" y="484631"/>
                  </a:lnTo>
                  <a:lnTo>
                    <a:pt x="5920740" y="468630"/>
                  </a:lnTo>
                  <a:lnTo>
                    <a:pt x="5895593" y="458723"/>
                  </a:lnTo>
                  <a:lnTo>
                    <a:pt x="5867400" y="458723"/>
                  </a:lnTo>
                  <a:lnTo>
                    <a:pt x="5815583" y="477773"/>
                  </a:lnTo>
                  <a:lnTo>
                    <a:pt x="5785103" y="522731"/>
                  </a:lnTo>
                  <a:lnTo>
                    <a:pt x="5778245" y="550925"/>
                  </a:lnTo>
                  <a:lnTo>
                    <a:pt x="5782817" y="579120"/>
                  </a:lnTo>
                  <a:lnTo>
                    <a:pt x="5791961" y="605027"/>
                  </a:lnTo>
                </a:path>
                <a:path w="6041390" h="2498725">
                  <a:moveTo>
                    <a:pt x="5287517" y="1068323"/>
                  </a:moveTo>
                  <a:lnTo>
                    <a:pt x="5268467" y="1089659"/>
                  </a:lnTo>
                  <a:lnTo>
                    <a:pt x="5244845" y="1105661"/>
                  </a:lnTo>
                  <a:lnTo>
                    <a:pt x="5219700" y="1115567"/>
                  </a:lnTo>
                  <a:lnTo>
                    <a:pt x="5191505" y="1117853"/>
                  </a:lnTo>
                  <a:lnTo>
                    <a:pt x="5163311" y="1110233"/>
                  </a:lnTo>
                  <a:lnTo>
                    <a:pt x="5139690" y="1096517"/>
                  </a:lnTo>
                  <a:lnTo>
                    <a:pt x="5118353" y="1075181"/>
                  </a:lnTo>
                  <a:lnTo>
                    <a:pt x="5106924" y="1049273"/>
                  </a:lnTo>
                  <a:lnTo>
                    <a:pt x="5102352" y="1023365"/>
                  </a:lnTo>
                  <a:lnTo>
                    <a:pt x="5104638" y="995171"/>
                  </a:lnTo>
                  <a:lnTo>
                    <a:pt x="5113781" y="966977"/>
                  </a:lnTo>
                </a:path>
                <a:path w="6041390" h="2498725">
                  <a:moveTo>
                    <a:pt x="5458967" y="1167383"/>
                  </a:moveTo>
                  <a:lnTo>
                    <a:pt x="5442203" y="1190243"/>
                  </a:lnTo>
                  <a:lnTo>
                    <a:pt x="5418581" y="1207007"/>
                  </a:lnTo>
                  <a:lnTo>
                    <a:pt x="5390388" y="1213865"/>
                  </a:lnTo>
                  <a:lnTo>
                    <a:pt x="5362193" y="1216151"/>
                  </a:lnTo>
                  <a:lnTo>
                    <a:pt x="5337047" y="1209293"/>
                  </a:lnTo>
                  <a:lnTo>
                    <a:pt x="5311140" y="1195577"/>
                  </a:lnTo>
                  <a:lnTo>
                    <a:pt x="5292090" y="1174241"/>
                  </a:lnTo>
                  <a:lnTo>
                    <a:pt x="5278374" y="1150620"/>
                  </a:lnTo>
                  <a:lnTo>
                    <a:pt x="5273040" y="1122425"/>
                  </a:lnTo>
                  <a:lnTo>
                    <a:pt x="5275326" y="1094231"/>
                  </a:lnTo>
                  <a:lnTo>
                    <a:pt x="5287517" y="1068323"/>
                  </a:lnTo>
                </a:path>
                <a:path w="6041390" h="2498725">
                  <a:moveTo>
                    <a:pt x="5630417" y="1265681"/>
                  </a:moveTo>
                  <a:lnTo>
                    <a:pt x="5613653" y="1289303"/>
                  </a:lnTo>
                  <a:lnTo>
                    <a:pt x="5590031" y="1306067"/>
                  </a:lnTo>
                  <a:lnTo>
                    <a:pt x="5564124" y="1315211"/>
                  </a:lnTo>
                  <a:lnTo>
                    <a:pt x="5535930" y="1315211"/>
                  </a:lnTo>
                  <a:lnTo>
                    <a:pt x="5482590" y="1296161"/>
                  </a:lnTo>
                  <a:lnTo>
                    <a:pt x="5451347" y="1249680"/>
                  </a:lnTo>
                  <a:lnTo>
                    <a:pt x="5444490" y="1221485"/>
                  </a:lnTo>
                  <a:lnTo>
                    <a:pt x="5446776" y="1193291"/>
                  </a:lnTo>
                  <a:lnTo>
                    <a:pt x="5458967" y="1167383"/>
                  </a:lnTo>
                </a:path>
                <a:path w="6041390" h="2498725">
                  <a:moveTo>
                    <a:pt x="5803391" y="1367027"/>
                  </a:moveTo>
                  <a:lnTo>
                    <a:pt x="5785103" y="1388363"/>
                  </a:lnTo>
                  <a:lnTo>
                    <a:pt x="5761481" y="1404365"/>
                  </a:lnTo>
                  <a:lnTo>
                    <a:pt x="5735574" y="1414271"/>
                  </a:lnTo>
                  <a:lnTo>
                    <a:pt x="5707380" y="1416557"/>
                  </a:lnTo>
                  <a:lnTo>
                    <a:pt x="5679185" y="1409699"/>
                  </a:lnTo>
                  <a:lnTo>
                    <a:pt x="5655564" y="1395221"/>
                  </a:lnTo>
                  <a:lnTo>
                    <a:pt x="5637276" y="1373885"/>
                  </a:lnTo>
                  <a:lnTo>
                    <a:pt x="5622797" y="1347977"/>
                  </a:lnTo>
                  <a:lnTo>
                    <a:pt x="5618226" y="1322070"/>
                  </a:lnTo>
                  <a:lnTo>
                    <a:pt x="5620511" y="1293875"/>
                  </a:lnTo>
                  <a:lnTo>
                    <a:pt x="5630417" y="1265681"/>
                  </a:lnTo>
                </a:path>
                <a:path w="6041390" h="2498725">
                  <a:moveTo>
                    <a:pt x="5974841" y="1466087"/>
                  </a:moveTo>
                  <a:lnTo>
                    <a:pt x="5958840" y="1489709"/>
                  </a:lnTo>
                  <a:lnTo>
                    <a:pt x="5935217" y="1505711"/>
                  </a:lnTo>
                  <a:lnTo>
                    <a:pt x="5907024" y="1514855"/>
                  </a:lnTo>
                  <a:lnTo>
                    <a:pt x="5878830" y="1514855"/>
                  </a:lnTo>
                  <a:lnTo>
                    <a:pt x="5827014" y="1494281"/>
                  </a:lnTo>
                  <a:lnTo>
                    <a:pt x="5794247" y="1449323"/>
                  </a:lnTo>
                  <a:lnTo>
                    <a:pt x="5789676" y="1421130"/>
                  </a:lnTo>
                  <a:lnTo>
                    <a:pt x="5791961" y="1392935"/>
                  </a:lnTo>
                  <a:lnTo>
                    <a:pt x="5803391" y="1367027"/>
                  </a:lnTo>
                </a:path>
                <a:path w="6041390" h="2498725">
                  <a:moveTo>
                    <a:pt x="5942076" y="1287017"/>
                  </a:moveTo>
                  <a:lnTo>
                    <a:pt x="5996178" y="1303781"/>
                  </a:lnTo>
                  <a:lnTo>
                    <a:pt x="6033515" y="1345691"/>
                  </a:lnTo>
                  <a:lnTo>
                    <a:pt x="6041135" y="1373885"/>
                  </a:lnTo>
                  <a:lnTo>
                    <a:pt x="6041135" y="1402080"/>
                  </a:lnTo>
                  <a:lnTo>
                    <a:pt x="6033515" y="1427987"/>
                  </a:lnTo>
                  <a:lnTo>
                    <a:pt x="6017514" y="1453895"/>
                  </a:lnTo>
                  <a:lnTo>
                    <a:pt x="5996178" y="1470659"/>
                  </a:lnTo>
                  <a:lnTo>
                    <a:pt x="5970270" y="1482089"/>
                  </a:lnTo>
                  <a:lnTo>
                    <a:pt x="5942076" y="1486661"/>
                  </a:lnTo>
                </a:path>
                <a:path w="6041390" h="2498725">
                  <a:moveTo>
                    <a:pt x="5942076" y="1089659"/>
                  </a:moveTo>
                  <a:lnTo>
                    <a:pt x="5996178" y="1103375"/>
                  </a:lnTo>
                  <a:lnTo>
                    <a:pt x="6033515" y="1148333"/>
                  </a:lnTo>
                  <a:lnTo>
                    <a:pt x="6041135" y="1174241"/>
                  </a:lnTo>
                  <a:lnTo>
                    <a:pt x="6041135" y="1202435"/>
                  </a:lnTo>
                  <a:lnTo>
                    <a:pt x="6033515" y="1230630"/>
                  </a:lnTo>
                  <a:lnTo>
                    <a:pt x="6017514" y="1254251"/>
                  </a:lnTo>
                  <a:lnTo>
                    <a:pt x="5996178" y="1272539"/>
                  </a:lnTo>
                  <a:lnTo>
                    <a:pt x="5970270" y="1284731"/>
                  </a:lnTo>
                  <a:lnTo>
                    <a:pt x="5942076" y="1287017"/>
                  </a:lnTo>
                </a:path>
                <a:path w="6041390" h="2498725">
                  <a:moveTo>
                    <a:pt x="5942076" y="889253"/>
                  </a:moveTo>
                  <a:lnTo>
                    <a:pt x="5996178" y="906017"/>
                  </a:lnTo>
                  <a:lnTo>
                    <a:pt x="6033515" y="947927"/>
                  </a:lnTo>
                  <a:lnTo>
                    <a:pt x="6041135" y="973835"/>
                  </a:lnTo>
                  <a:lnTo>
                    <a:pt x="6041135" y="1002030"/>
                  </a:lnTo>
                  <a:lnTo>
                    <a:pt x="6033515" y="1030985"/>
                  </a:lnTo>
                  <a:lnTo>
                    <a:pt x="6017514" y="1053845"/>
                  </a:lnTo>
                  <a:lnTo>
                    <a:pt x="5996178" y="1072895"/>
                  </a:lnTo>
                  <a:lnTo>
                    <a:pt x="5970270" y="1085087"/>
                  </a:lnTo>
                  <a:lnTo>
                    <a:pt x="5942076" y="1089659"/>
                  </a:lnTo>
                </a:path>
                <a:path w="6041390" h="2498725">
                  <a:moveTo>
                    <a:pt x="5942076" y="689609"/>
                  </a:moveTo>
                  <a:lnTo>
                    <a:pt x="5996178" y="706373"/>
                  </a:lnTo>
                  <a:lnTo>
                    <a:pt x="6033515" y="748283"/>
                  </a:lnTo>
                  <a:lnTo>
                    <a:pt x="6041135" y="776477"/>
                  </a:lnTo>
                  <a:lnTo>
                    <a:pt x="6041135" y="804671"/>
                  </a:lnTo>
                  <a:lnTo>
                    <a:pt x="6033515" y="830580"/>
                  </a:lnTo>
                  <a:lnTo>
                    <a:pt x="6017514" y="854201"/>
                  </a:lnTo>
                  <a:lnTo>
                    <a:pt x="5996178" y="873251"/>
                  </a:lnTo>
                  <a:lnTo>
                    <a:pt x="5970270" y="884681"/>
                  </a:lnTo>
                  <a:lnTo>
                    <a:pt x="5942076" y="889253"/>
                  </a:lnTo>
                </a:path>
                <a:path w="6041390" h="2498725">
                  <a:moveTo>
                    <a:pt x="5942076" y="492251"/>
                  </a:moveTo>
                  <a:lnTo>
                    <a:pt x="5996178" y="505967"/>
                  </a:lnTo>
                  <a:lnTo>
                    <a:pt x="6033515" y="548639"/>
                  </a:lnTo>
                  <a:lnTo>
                    <a:pt x="6041135" y="576833"/>
                  </a:lnTo>
                  <a:lnTo>
                    <a:pt x="6041135" y="605027"/>
                  </a:lnTo>
                  <a:lnTo>
                    <a:pt x="6033515" y="633221"/>
                  </a:lnTo>
                  <a:lnTo>
                    <a:pt x="6017514" y="656843"/>
                  </a:lnTo>
                  <a:lnTo>
                    <a:pt x="5996178" y="675131"/>
                  </a:lnTo>
                  <a:lnTo>
                    <a:pt x="5970270" y="687323"/>
                  </a:lnTo>
                  <a:lnTo>
                    <a:pt x="5942076" y="689609"/>
                  </a:lnTo>
                </a:path>
                <a:path w="6041390" h="2498725">
                  <a:moveTo>
                    <a:pt x="5132831" y="447293"/>
                  </a:moveTo>
                  <a:lnTo>
                    <a:pt x="5132831" y="376427"/>
                  </a:lnTo>
                  <a:lnTo>
                    <a:pt x="5942076" y="376427"/>
                  </a:lnTo>
                  <a:lnTo>
                    <a:pt x="5942076" y="492251"/>
                  </a:lnTo>
                </a:path>
                <a:path w="6041390" h="2498725">
                  <a:moveTo>
                    <a:pt x="5111495" y="1514855"/>
                  </a:moveTo>
                  <a:lnTo>
                    <a:pt x="5111495" y="1585721"/>
                  </a:lnTo>
                  <a:lnTo>
                    <a:pt x="5954267" y="1585721"/>
                  </a:lnTo>
                  <a:lnTo>
                    <a:pt x="5954267" y="1494281"/>
                  </a:lnTo>
                </a:path>
              </a:pathLst>
            </a:custGeom>
            <a:ln w="610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214115" y="3957065"/>
              <a:ext cx="2278380" cy="1143000"/>
            </a:xfrm>
            <a:custGeom>
              <a:avLst/>
              <a:gdLst/>
              <a:ahLst/>
              <a:cxnLst/>
              <a:rect l="l" t="t" r="r" b="b"/>
              <a:pathLst>
                <a:path w="2278379" h="1143000">
                  <a:moveTo>
                    <a:pt x="0" y="119634"/>
                  </a:moveTo>
                  <a:lnTo>
                    <a:pt x="1830324" y="119634"/>
                  </a:lnTo>
                </a:path>
                <a:path w="2278379" h="1143000">
                  <a:moveTo>
                    <a:pt x="0" y="1143000"/>
                  </a:moveTo>
                  <a:lnTo>
                    <a:pt x="1808987" y="1143000"/>
                  </a:lnTo>
                </a:path>
                <a:path w="2278379" h="1143000">
                  <a:moveTo>
                    <a:pt x="752855" y="115061"/>
                  </a:moveTo>
                  <a:lnTo>
                    <a:pt x="752855" y="439674"/>
                  </a:lnTo>
                </a:path>
                <a:path w="2278379" h="1143000">
                  <a:moveTo>
                    <a:pt x="752855" y="802385"/>
                  </a:moveTo>
                  <a:lnTo>
                    <a:pt x="680465" y="771905"/>
                  </a:lnTo>
                  <a:lnTo>
                    <a:pt x="826007" y="710184"/>
                  </a:lnTo>
                  <a:lnTo>
                    <a:pt x="680465" y="651510"/>
                  </a:lnTo>
                  <a:lnTo>
                    <a:pt x="826007" y="590550"/>
                  </a:lnTo>
                  <a:lnTo>
                    <a:pt x="680465" y="529590"/>
                  </a:lnTo>
                  <a:lnTo>
                    <a:pt x="826007" y="470154"/>
                  </a:lnTo>
                  <a:lnTo>
                    <a:pt x="752855" y="439674"/>
                  </a:lnTo>
                </a:path>
                <a:path w="2278379" h="1143000">
                  <a:moveTo>
                    <a:pt x="752855" y="813816"/>
                  </a:moveTo>
                  <a:lnTo>
                    <a:pt x="752855" y="1138428"/>
                  </a:lnTo>
                </a:path>
                <a:path w="2278379" h="1143000">
                  <a:moveTo>
                    <a:pt x="1830324" y="56387"/>
                  </a:moveTo>
                  <a:lnTo>
                    <a:pt x="1834895" y="35052"/>
                  </a:lnTo>
                  <a:lnTo>
                    <a:pt x="1847087" y="19050"/>
                  </a:lnTo>
                  <a:lnTo>
                    <a:pt x="1865375" y="4572"/>
                  </a:lnTo>
                  <a:lnTo>
                    <a:pt x="1886711" y="0"/>
                  </a:lnTo>
                  <a:lnTo>
                    <a:pt x="1908047" y="4572"/>
                  </a:lnTo>
                  <a:lnTo>
                    <a:pt x="1926335" y="19050"/>
                  </a:lnTo>
                  <a:lnTo>
                    <a:pt x="1938527" y="35052"/>
                  </a:lnTo>
                  <a:lnTo>
                    <a:pt x="1943099" y="56387"/>
                  </a:lnTo>
                  <a:lnTo>
                    <a:pt x="1945385" y="35052"/>
                  </a:lnTo>
                  <a:lnTo>
                    <a:pt x="1956815" y="19050"/>
                  </a:lnTo>
                  <a:lnTo>
                    <a:pt x="1975865" y="4572"/>
                  </a:lnTo>
                  <a:lnTo>
                    <a:pt x="1999487" y="0"/>
                  </a:lnTo>
                  <a:lnTo>
                    <a:pt x="2020824" y="4572"/>
                  </a:lnTo>
                  <a:lnTo>
                    <a:pt x="2039111" y="19050"/>
                  </a:lnTo>
                  <a:lnTo>
                    <a:pt x="2051304" y="35052"/>
                  </a:lnTo>
                  <a:lnTo>
                    <a:pt x="2053589" y="56387"/>
                  </a:lnTo>
                  <a:lnTo>
                    <a:pt x="2058161" y="35052"/>
                  </a:lnTo>
                  <a:lnTo>
                    <a:pt x="2069591" y="19050"/>
                  </a:lnTo>
                  <a:lnTo>
                    <a:pt x="2088641" y="4572"/>
                  </a:lnTo>
                  <a:lnTo>
                    <a:pt x="2109978" y="0"/>
                  </a:lnTo>
                  <a:lnTo>
                    <a:pt x="2132837" y="4572"/>
                  </a:lnTo>
                  <a:lnTo>
                    <a:pt x="2149601" y="19050"/>
                  </a:lnTo>
                  <a:lnTo>
                    <a:pt x="2163317" y="35052"/>
                  </a:lnTo>
                  <a:lnTo>
                    <a:pt x="2165604" y="56387"/>
                  </a:lnTo>
                  <a:lnTo>
                    <a:pt x="2170937" y="35052"/>
                  </a:lnTo>
                  <a:lnTo>
                    <a:pt x="2182367" y="19050"/>
                  </a:lnTo>
                  <a:lnTo>
                    <a:pt x="2201417" y="4572"/>
                  </a:lnTo>
                  <a:lnTo>
                    <a:pt x="2221991" y="0"/>
                  </a:lnTo>
                  <a:lnTo>
                    <a:pt x="2243328" y="4572"/>
                  </a:lnTo>
                  <a:lnTo>
                    <a:pt x="2262378" y="19050"/>
                  </a:lnTo>
                  <a:lnTo>
                    <a:pt x="2273807" y="35052"/>
                  </a:lnTo>
                  <a:lnTo>
                    <a:pt x="2278379" y="56387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044439" y="4013453"/>
              <a:ext cx="0" cy="63500"/>
            </a:xfrm>
            <a:custGeom>
              <a:avLst/>
              <a:gdLst/>
              <a:ahLst/>
              <a:cxnLst/>
              <a:rect l="l" t="t" r="r" b="b"/>
              <a:pathLst>
                <a:path h="63500">
                  <a:moveTo>
                    <a:pt x="0" y="0"/>
                  </a:moveTo>
                  <a:lnTo>
                    <a:pt x="0" y="63246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71356" y="3992314"/>
              <a:ext cx="286315" cy="174104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5023103" y="4982718"/>
              <a:ext cx="448945" cy="56515"/>
            </a:xfrm>
            <a:custGeom>
              <a:avLst/>
              <a:gdLst/>
              <a:ahLst/>
              <a:cxnLst/>
              <a:rect l="l" t="t" r="r" b="b"/>
              <a:pathLst>
                <a:path w="448945" h="56514">
                  <a:moveTo>
                    <a:pt x="0" y="56387"/>
                  </a:moveTo>
                  <a:lnTo>
                    <a:pt x="4572" y="35052"/>
                  </a:lnTo>
                  <a:lnTo>
                    <a:pt x="16764" y="16764"/>
                  </a:lnTo>
                  <a:lnTo>
                    <a:pt x="35814" y="4572"/>
                  </a:lnTo>
                  <a:lnTo>
                    <a:pt x="56387" y="0"/>
                  </a:lnTo>
                  <a:lnTo>
                    <a:pt x="77723" y="4572"/>
                  </a:lnTo>
                  <a:lnTo>
                    <a:pt x="96773" y="16764"/>
                  </a:lnTo>
                  <a:lnTo>
                    <a:pt x="108203" y="35052"/>
                  </a:lnTo>
                  <a:lnTo>
                    <a:pt x="112775" y="56387"/>
                  </a:lnTo>
                  <a:lnTo>
                    <a:pt x="115062" y="35052"/>
                  </a:lnTo>
                  <a:lnTo>
                    <a:pt x="127253" y="16764"/>
                  </a:lnTo>
                  <a:lnTo>
                    <a:pt x="145541" y="4572"/>
                  </a:lnTo>
                  <a:lnTo>
                    <a:pt x="169164" y="0"/>
                  </a:lnTo>
                  <a:lnTo>
                    <a:pt x="190500" y="4572"/>
                  </a:lnTo>
                  <a:lnTo>
                    <a:pt x="208787" y="16764"/>
                  </a:lnTo>
                  <a:lnTo>
                    <a:pt x="220979" y="35052"/>
                  </a:lnTo>
                  <a:lnTo>
                    <a:pt x="223266" y="56387"/>
                  </a:lnTo>
                  <a:lnTo>
                    <a:pt x="227837" y="35052"/>
                  </a:lnTo>
                  <a:lnTo>
                    <a:pt x="239267" y="16764"/>
                  </a:lnTo>
                  <a:lnTo>
                    <a:pt x="258317" y="4572"/>
                  </a:lnTo>
                  <a:lnTo>
                    <a:pt x="279653" y="0"/>
                  </a:lnTo>
                  <a:lnTo>
                    <a:pt x="303275" y="4572"/>
                  </a:lnTo>
                  <a:lnTo>
                    <a:pt x="319278" y="16764"/>
                  </a:lnTo>
                  <a:lnTo>
                    <a:pt x="331470" y="35052"/>
                  </a:lnTo>
                  <a:lnTo>
                    <a:pt x="336041" y="56387"/>
                  </a:lnTo>
                  <a:lnTo>
                    <a:pt x="340614" y="35052"/>
                  </a:lnTo>
                  <a:lnTo>
                    <a:pt x="352043" y="16764"/>
                  </a:lnTo>
                  <a:lnTo>
                    <a:pt x="371093" y="4572"/>
                  </a:lnTo>
                  <a:lnTo>
                    <a:pt x="392429" y="0"/>
                  </a:lnTo>
                  <a:lnTo>
                    <a:pt x="413003" y="4572"/>
                  </a:lnTo>
                  <a:lnTo>
                    <a:pt x="432053" y="16764"/>
                  </a:lnTo>
                  <a:lnTo>
                    <a:pt x="443484" y="35052"/>
                  </a:lnTo>
                  <a:lnTo>
                    <a:pt x="448817" y="56387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023103" y="5039105"/>
              <a:ext cx="0" cy="63500"/>
            </a:xfrm>
            <a:custGeom>
              <a:avLst/>
              <a:gdLst/>
              <a:ahLst/>
              <a:cxnLst/>
              <a:rect l="l" t="t" r="r" b="b"/>
              <a:pathLst>
                <a:path h="63500">
                  <a:moveTo>
                    <a:pt x="0" y="0"/>
                  </a:moveTo>
                  <a:lnTo>
                    <a:pt x="0" y="63245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50782" y="5015680"/>
              <a:ext cx="286315" cy="176390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4875275" y="4082033"/>
              <a:ext cx="1788795" cy="1275080"/>
            </a:xfrm>
            <a:custGeom>
              <a:avLst/>
              <a:gdLst/>
              <a:ahLst/>
              <a:cxnLst/>
              <a:rect l="l" t="t" r="r" b="b"/>
              <a:pathLst>
                <a:path w="1788795" h="1275079">
                  <a:moveTo>
                    <a:pt x="886968" y="0"/>
                  </a:moveTo>
                  <a:lnTo>
                    <a:pt x="1783841" y="0"/>
                  </a:lnTo>
                </a:path>
                <a:path w="1788795" h="1275079">
                  <a:moveTo>
                    <a:pt x="861821" y="1023366"/>
                  </a:moveTo>
                  <a:lnTo>
                    <a:pt x="1788414" y="1023366"/>
                  </a:lnTo>
                </a:path>
                <a:path w="1788795" h="1275079">
                  <a:moveTo>
                    <a:pt x="0" y="1274826"/>
                  </a:moveTo>
                  <a:lnTo>
                    <a:pt x="84581" y="1274826"/>
                  </a:lnTo>
                </a:path>
                <a:path w="1788795" h="1275079">
                  <a:moveTo>
                    <a:pt x="169164" y="1274826"/>
                  </a:moveTo>
                  <a:lnTo>
                    <a:pt x="253745" y="1274826"/>
                  </a:lnTo>
                </a:path>
                <a:path w="1788795" h="1275079">
                  <a:moveTo>
                    <a:pt x="338327" y="1274826"/>
                  </a:moveTo>
                  <a:lnTo>
                    <a:pt x="422909" y="1274826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382767" y="5356860"/>
              <a:ext cx="83820" cy="0"/>
            </a:xfrm>
            <a:custGeom>
              <a:avLst/>
              <a:gdLst/>
              <a:ahLst/>
              <a:cxnLst/>
              <a:rect l="l" t="t" r="r" b="b"/>
              <a:pathLst>
                <a:path w="83820">
                  <a:moveTo>
                    <a:pt x="0" y="0"/>
                  </a:moveTo>
                  <a:lnTo>
                    <a:pt x="83820" y="0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875275" y="3775710"/>
              <a:ext cx="894715" cy="1581150"/>
            </a:xfrm>
            <a:custGeom>
              <a:avLst/>
              <a:gdLst/>
              <a:ahLst/>
              <a:cxnLst/>
              <a:rect l="l" t="t" r="r" b="b"/>
              <a:pathLst>
                <a:path w="894714" h="1581150">
                  <a:moveTo>
                    <a:pt x="675894" y="1581150"/>
                  </a:moveTo>
                  <a:lnTo>
                    <a:pt x="760475" y="1581150"/>
                  </a:lnTo>
                </a:path>
                <a:path w="894714" h="1581150">
                  <a:moveTo>
                    <a:pt x="845057" y="1581150"/>
                  </a:moveTo>
                  <a:lnTo>
                    <a:pt x="894587" y="1581150"/>
                  </a:lnTo>
                  <a:lnTo>
                    <a:pt x="894587" y="1546097"/>
                  </a:lnTo>
                </a:path>
                <a:path w="894714" h="1581150">
                  <a:moveTo>
                    <a:pt x="894587" y="1460753"/>
                  </a:moveTo>
                  <a:lnTo>
                    <a:pt x="894587" y="1376171"/>
                  </a:lnTo>
                </a:path>
                <a:path w="894714" h="1581150">
                  <a:moveTo>
                    <a:pt x="894587" y="1291589"/>
                  </a:moveTo>
                  <a:lnTo>
                    <a:pt x="894587" y="1207007"/>
                  </a:lnTo>
                </a:path>
                <a:path w="894714" h="1581150">
                  <a:moveTo>
                    <a:pt x="894587" y="1122425"/>
                  </a:moveTo>
                  <a:lnTo>
                    <a:pt x="894587" y="1037843"/>
                  </a:lnTo>
                </a:path>
                <a:path w="894714" h="1581150">
                  <a:moveTo>
                    <a:pt x="894587" y="953261"/>
                  </a:moveTo>
                  <a:lnTo>
                    <a:pt x="894587" y="867917"/>
                  </a:lnTo>
                </a:path>
                <a:path w="894714" h="1581150">
                  <a:moveTo>
                    <a:pt x="894587" y="783335"/>
                  </a:moveTo>
                  <a:lnTo>
                    <a:pt x="894587" y="698753"/>
                  </a:lnTo>
                </a:path>
                <a:path w="894714" h="1581150">
                  <a:moveTo>
                    <a:pt x="894587" y="614171"/>
                  </a:moveTo>
                  <a:lnTo>
                    <a:pt x="894587" y="529589"/>
                  </a:lnTo>
                </a:path>
                <a:path w="894714" h="1581150">
                  <a:moveTo>
                    <a:pt x="894587" y="445007"/>
                  </a:moveTo>
                  <a:lnTo>
                    <a:pt x="894587" y="360425"/>
                  </a:lnTo>
                </a:path>
                <a:path w="894714" h="1581150">
                  <a:moveTo>
                    <a:pt x="894587" y="275843"/>
                  </a:moveTo>
                  <a:lnTo>
                    <a:pt x="894587" y="190500"/>
                  </a:lnTo>
                </a:path>
                <a:path w="894714" h="1581150">
                  <a:moveTo>
                    <a:pt x="894587" y="105917"/>
                  </a:moveTo>
                  <a:lnTo>
                    <a:pt x="894587" y="21335"/>
                  </a:lnTo>
                </a:path>
                <a:path w="894714" h="1581150">
                  <a:moveTo>
                    <a:pt x="831341" y="0"/>
                  </a:moveTo>
                  <a:lnTo>
                    <a:pt x="746759" y="0"/>
                  </a:lnTo>
                </a:path>
                <a:path w="894714" h="1581150">
                  <a:moveTo>
                    <a:pt x="662177" y="0"/>
                  </a:moveTo>
                  <a:lnTo>
                    <a:pt x="577595" y="0"/>
                  </a:lnTo>
                </a:path>
                <a:path w="894714" h="1581150">
                  <a:moveTo>
                    <a:pt x="493014" y="0"/>
                  </a:moveTo>
                  <a:lnTo>
                    <a:pt x="408431" y="0"/>
                  </a:lnTo>
                </a:path>
                <a:path w="894714" h="1581150">
                  <a:moveTo>
                    <a:pt x="323850" y="0"/>
                  </a:moveTo>
                  <a:lnTo>
                    <a:pt x="239268" y="0"/>
                  </a:lnTo>
                </a:path>
                <a:path w="894714" h="1581150">
                  <a:moveTo>
                    <a:pt x="155448" y="0"/>
                  </a:moveTo>
                  <a:lnTo>
                    <a:pt x="70865" y="0"/>
                  </a:lnTo>
                </a:path>
                <a:path w="894714" h="1581150">
                  <a:moveTo>
                    <a:pt x="0" y="14477"/>
                  </a:moveTo>
                  <a:lnTo>
                    <a:pt x="0" y="99059"/>
                  </a:lnTo>
                </a:path>
                <a:path w="894714" h="1581150">
                  <a:moveTo>
                    <a:pt x="0" y="183641"/>
                  </a:moveTo>
                  <a:lnTo>
                    <a:pt x="0" y="268223"/>
                  </a:lnTo>
                </a:path>
                <a:path w="894714" h="1581150">
                  <a:moveTo>
                    <a:pt x="0" y="352805"/>
                  </a:moveTo>
                  <a:lnTo>
                    <a:pt x="0" y="438150"/>
                  </a:lnTo>
                </a:path>
                <a:path w="894714" h="1581150">
                  <a:moveTo>
                    <a:pt x="0" y="522731"/>
                  </a:moveTo>
                  <a:lnTo>
                    <a:pt x="0" y="607313"/>
                  </a:lnTo>
                </a:path>
                <a:path w="894714" h="1581150">
                  <a:moveTo>
                    <a:pt x="0" y="691895"/>
                  </a:moveTo>
                  <a:lnTo>
                    <a:pt x="0" y="776477"/>
                  </a:lnTo>
                </a:path>
                <a:path w="894714" h="1581150">
                  <a:moveTo>
                    <a:pt x="0" y="861059"/>
                  </a:moveTo>
                  <a:lnTo>
                    <a:pt x="0" y="945641"/>
                  </a:lnTo>
                </a:path>
                <a:path w="894714" h="1581150">
                  <a:moveTo>
                    <a:pt x="0" y="1030223"/>
                  </a:moveTo>
                  <a:lnTo>
                    <a:pt x="0" y="1115567"/>
                  </a:lnTo>
                </a:path>
                <a:path w="894714" h="1581150">
                  <a:moveTo>
                    <a:pt x="0" y="1200150"/>
                  </a:moveTo>
                  <a:lnTo>
                    <a:pt x="0" y="1284731"/>
                  </a:lnTo>
                </a:path>
                <a:path w="894714" h="1581150">
                  <a:moveTo>
                    <a:pt x="0" y="1369313"/>
                  </a:moveTo>
                  <a:lnTo>
                    <a:pt x="0" y="1453895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875275" y="5314187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-21139" y="21336"/>
                  </a:moveTo>
                  <a:lnTo>
                    <a:pt x="21139" y="21336"/>
                  </a:lnTo>
                </a:path>
              </a:pathLst>
            </a:custGeom>
            <a:ln w="426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459985" y="4076700"/>
              <a:ext cx="0" cy="1019175"/>
            </a:xfrm>
            <a:custGeom>
              <a:avLst/>
              <a:gdLst/>
              <a:ahLst/>
              <a:cxnLst/>
              <a:rect l="l" t="t" r="r" b="b"/>
              <a:pathLst>
                <a:path h="1019175">
                  <a:moveTo>
                    <a:pt x="0" y="0"/>
                  </a:moveTo>
                  <a:lnTo>
                    <a:pt x="0" y="404621"/>
                  </a:lnTo>
                </a:path>
                <a:path h="1019175">
                  <a:moveTo>
                    <a:pt x="0" y="607313"/>
                  </a:moveTo>
                  <a:lnTo>
                    <a:pt x="0" y="1018794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9" name="object 9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35976" y="4453325"/>
              <a:ext cx="251066" cy="249541"/>
            </a:xfrm>
            <a:prstGeom prst="rect">
              <a:avLst/>
            </a:prstGeom>
          </p:spPr>
        </p:pic>
      </p:grpSp>
      <p:sp>
        <p:nvSpPr>
          <p:cNvPr id="100" name="object 100"/>
          <p:cNvSpPr txBox="1"/>
          <p:nvPr/>
        </p:nvSpPr>
        <p:spPr>
          <a:xfrm>
            <a:off x="4409941" y="4455131"/>
            <a:ext cx="11747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dirty="0">
                <a:latin typeface="Arial MT"/>
                <a:cs typeface="Arial MT"/>
              </a:rPr>
              <a:t>*</a:t>
            </a:r>
            <a:endParaRPr sz="1850">
              <a:latin typeface="Arial MT"/>
              <a:cs typeface="Arial MT"/>
            </a:endParaRPr>
          </a:p>
        </p:txBody>
      </p:sp>
      <p:grpSp>
        <p:nvGrpSpPr>
          <p:cNvPr id="101" name="object 101"/>
          <p:cNvGrpSpPr/>
          <p:nvPr/>
        </p:nvGrpSpPr>
        <p:grpSpPr>
          <a:xfrm>
            <a:off x="5884227" y="3571557"/>
            <a:ext cx="2517140" cy="1809114"/>
            <a:chOff x="5884227" y="3571557"/>
            <a:chExt cx="2517140" cy="1809114"/>
          </a:xfrm>
        </p:grpSpPr>
        <p:sp>
          <p:nvSpPr>
            <p:cNvPr id="102" name="object 102"/>
            <p:cNvSpPr/>
            <p:nvPr/>
          </p:nvSpPr>
          <p:spPr>
            <a:xfrm>
              <a:off x="6194298" y="3775710"/>
              <a:ext cx="897255" cy="1581150"/>
            </a:xfrm>
            <a:custGeom>
              <a:avLst/>
              <a:gdLst/>
              <a:ahLst/>
              <a:cxnLst/>
              <a:rect l="l" t="t" r="r" b="b"/>
              <a:pathLst>
                <a:path w="897254" h="1581150">
                  <a:moveTo>
                    <a:pt x="0" y="1581150"/>
                  </a:moveTo>
                  <a:lnTo>
                    <a:pt x="84582" y="1581150"/>
                  </a:lnTo>
                </a:path>
                <a:path w="897254" h="1581150">
                  <a:moveTo>
                    <a:pt x="169164" y="1581150"/>
                  </a:moveTo>
                  <a:lnTo>
                    <a:pt x="253746" y="1581150"/>
                  </a:lnTo>
                </a:path>
                <a:path w="897254" h="1581150">
                  <a:moveTo>
                    <a:pt x="338328" y="1581150"/>
                  </a:moveTo>
                  <a:lnTo>
                    <a:pt x="422909" y="1581150"/>
                  </a:lnTo>
                </a:path>
                <a:path w="897254" h="1581150">
                  <a:moveTo>
                    <a:pt x="506730" y="1581150"/>
                  </a:moveTo>
                  <a:lnTo>
                    <a:pt x="591312" y="1581150"/>
                  </a:lnTo>
                </a:path>
                <a:path w="897254" h="1581150">
                  <a:moveTo>
                    <a:pt x="675893" y="1581150"/>
                  </a:moveTo>
                  <a:lnTo>
                    <a:pt x="760476" y="1581150"/>
                  </a:lnTo>
                </a:path>
                <a:path w="897254" h="1581150">
                  <a:moveTo>
                    <a:pt x="845057" y="1581150"/>
                  </a:moveTo>
                  <a:lnTo>
                    <a:pt x="896874" y="1581150"/>
                  </a:lnTo>
                  <a:lnTo>
                    <a:pt x="896874" y="1548383"/>
                  </a:lnTo>
                </a:path>
                <a:path w="897254" h="1581150">
                  <a:moveTo>
                    <a:pt x="896874" y="1463039"/>
                  </a:moveTo>
                  <a:lnTo>
                    <a:pt x="896874" y="1378457"/>
                  </a:lnTo>
                </a:path>
                <a:path w="897254" h="1581150">
                  <a:moveTo>
                    <a:pt x="896874" y="1293875"/>
                  </a:moveTo>
                  <a:lnTo>
                    <a:pt x="896874" y="1209293"/>
                  </a:lnTo>
                </a:path>
                <a:path w="897254" h="1581150">
                  <a:moveTo>
                    <a:pt x="896874" y="1124711"/>
                  </a:moveTo>
                  <a:lnTo>
                    <a:pt x="896874" y="1040129"/>
                  </a:lnTo>
                </a:path>
                <a:path w="897254" h="1581150">
                  <a:moveTo>
                    <a:pt x="896874" y="955547"/>
                  </a:moveTo>
                  <a:lnTo>
                    <a:pt x="896874" y="870965"/>
                  </a:lnTo>
                </a:path>
                <a:path w="897254" h="1581150">
                  <a:moveTo>
                    <a:pt x="896874" y="785621"/>
                  </a:moveTo>
                  <a:lnTo>
                    <a:pt x="896874" y="701039"/>
                  </a:lnTo>
                </a:path>
                <a:path w="897254" h="1581150">
                  <a:moveTo>
                    <a:pt x="896874" y="616457"/>
                  </a:moveTo>
                  <a:lnTo>
                    <a:pt x="896874" y="531875"/>
                  </a:lnTo>
                </a:path>
                <a:path w="897254" h="1581150">
                  <a:moveTo>
                    <a:pt x="896874" y="447293"/>
                  </a:moveTo>
                  <a:lnTo>
                    <a:pt x="896874" y="362711"/>
                  </a:lnTo>
                </a:path>
                <a:path w="897254" h="1581150">
                  <a:moveTo>
                    <a:pt x="896874" y="278129"/>
                  </a:moveTo>
                  <a:lnTo>
                    <a:pt x="896874" y="192785"/>
                  </a:lnTo>
                </a:path>
                <a:path w="897254" h="1581150">
                  <a:moveTo>
                    <a:pt x="896874" y="108203"/>
                  </a:moveTo>
                  <a:lnTo>
                    <a:pt x="896874" y="23621"/>
                  </a:lnTo>
                </a:path>
                <a:path w="897254" h="1581150">
                  <a:moveTo>
                    <a:pt x="835914" y="0"/>
                  </a:moveTo>
                  <a:lnTo>
                    <a:pt x="751332" y="0"/>
                  </a:lnTo>
                </a:path>
                <a:path w="897254" h="1581150">
                  <a:moveTo>
                    <a:pt x="666750" y="0"/>
                  </a:moveTo>
                  <a:lnTo>
                    <a:pt x="582168" y="0"/>
                  </a:lnTo>
                </a:path>
                <a:path w="897254" h="1581150">
                  <a:moveTo>
                    <a:pt x="497585" y="0"/>
                  </a:moveTo>
                  <a:lnTo>
                    <a:pt x="413004" y="0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6438900" y="3775710"/>
              <a:ext cx="83820" cy="0"/>
            </a:xfrm>
            <a:custGeom>
              <a:avLst/>
              <a:gdLst/>
              <a:ahLst/>
              <a:cxnLst/>
              <a:rect l="l" t="t" r="r" b="b"/>
              <a:pathLst>
                <a:path w="83820">
                  <a:moveTo>
                    <a:pt x="0" y="0"/>
                  </a:moveTo>
                  <a:lnTo>
                    <a:pt x="83820" y="0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194298" y="3775710"/>
              <a:ext cx="160020" cy="1449705"/>
            </a:xfrm>
            <a:custGeom>
              <a:avLst/>
              <a:gdLst/>
              <a:ahLst/>
              <a:cxnLst/>
              <a:rect l="l" t="t" r="r" b="b"/>
              <a:pathLst>
                <a:path w="160020" h="1449704">
                  <a:moveTo>
                    <a:pt x="160020" y="0"/>
                  </a:moveTo>
                  <a:lnTo>
                    <a:pt x="75437" y="0"/>
                  </a:lnTo>
                </a:path>
                <a:path w="160020" h="1449704">
                  <a:moveTo>
                    <a:pt x="0" y="9905"/>
                  </a:moveTo>
                  <a:lnTo>
                    <a:pt x="0" y="94487"/>
                  </a:lnTo>
                </a:path>
                <a:path w="160020" h="1449704">
                  <a:moveTo>
                    <a:pt x="0" y="179069"/>
                  </a:moveTo>
                  <a:lnTo>
                    <a:pt x="0" y="263651"/>
                  </a:lnTo>
                </a:path>
                <a:path w="160020" h="1449704">
                  <a:moveTo>
                    <a:pt x="0" y="348233"/>
                  </a:moveTo>
                  <a:lnTo>
                    <a:pt x="0" y="432815"/>
                  </a:lnTo>
                </a:path>
                <a:path w="160020" h="1449704">
                  <a:moveTo>
                    <a:pt x="0" y="517397"/>
                  </a:moveTo>
                  <a:lnTo>
                    <a:pt x="0" y="602741"/>
                  </a:lnTo>
                </a:path>
                <a:path w="160020" h="1449704">
                  <a:moveTo>
                    <a:pt x="0" y="687323"/>
                  </a:moveTo>
                  <a:lnTo>
                    <a:pt x="0" y="771905"/>
                  </a:lnTo>
                </a:path>
                <a:path w="160020" h="1449704">
                  <a:moveTo>
                    <a:pt x="0" y="856487"/>
                  </a:moveTo>
                  <a:lnTo>
                    <a:pt x="0" y="941069"/>
                  </a:lnTo>
                </a:path>
                <a:path w="160020" h="1449704">
                  <a:moveTo>
                    <a:pt x="0" y="1025651"/>
                  </a:moveTo>
                  <a:lnTo>
                    <a:pt x="0" y="1110233"/>
                  </a:lnTo>
                </a:path>
                <a:path w="160020" h="1449704">
                  <a:moveTo>
                    <a:pt x="0" y="1195577"/>
                  </a:moveTo>
                  <a:lnTo>
                    <a:pt x="0" y="1280159"/>
                  </a:lnTo>
                </a:path>
                <a:path w="160020" h="1449704">
                  <a:moveTo>
                    <a:pt x="0" y="1364741"/>
                  </a:moveTo>
                  <a:lnTo>
                    <a:pt x="0" y="1449323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6194298" y="5309615"/>
              <a:ext cx="0" cy="47625"/>
            </a:xfrm>
            <a:custGeom>
              <a:avLst/>
              <a:gdLst/>
              <a:ahLst/>
              <a:cxnLst/>
              <a:rect l="l" t="t" r="r" b="b"/>
              <a:pathLst>
                <a:path h="47625">
                  <a:moveTo>
                    <a:pt x="-21139" y="23622"/>
                  </a:moveTo>
                  <a:lnTo>
                    <a:pt x="21139" y="23622"/>
                  </a:lnTo>
                </a:path>
              </a:pathLst>
            </a:custGeom>
            <a:ln w="472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6665976" y="4082033"/>
              <a:ext cx="0" cy="1018540"/>
            </a:xfrm>
            <a:custGeom>
              <a:avLst/>
              <a:gdLst/>
              <a:ahLst/>
              <a:cxnLst/>
              <a:rect l="l" t="t" r="r" b="b"/>
              <a:pathLst>
                <a:path h="1018539">
                  <a:moveTo>
                    <a:pt x="0" y="0"/>
                  </a:moveTo>
                  <a:lnTo>
                    <a:pt x="0" y="361950"/>
                  </a:lnTo>
                </a:path>
                <a:path h="1018539">
                  <a:moveTo>
                    <a:pt x="0" y="634746"/>
                  </a:moveTo>
                  <a:lnTo>
                    <a:pt x="0" y="1018032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513576" y="4430267"/>
              <a:ext cx="288925" cy="284480"/>
            </a:xfrm>
            <a:custGeom>
              <a:avLst/>
              <a:gdLst/>
              <a:ahLst/>
              <a:cxnLst/>
              <a:rect l="l" t="t" r="r" b="b"/>
              <a:pathLst>
                <a:path w="288925" h="284479">
                  <a:moveTo>
                    <a:pt x="288798" y="143256"/>
                  </a:moveTo>
                  <a:lnTo>
                    <a:pt x="272033" y="74676"/>
                  </a:lnTo>
                  <a:lnTo>
                    <a:pt x="227838" y="22859"/>
                  </a:lnTo>
                  <a:lnTo>
                    <a:pt x="162305" y="0"/>
                  </a:lnTo>
                  <a:lnTo>
                    <a:pt x="126491" y="0"/>
                  </a:lnTo>
                  <a:lnTo>
                    <a:pt x="63245" y="22859"/>
                  </a:lnTo>
                  <a:lnTo>
                    <a:pt x="16764" y="74676"/>
                  </a:lnTo>
                  <a:lnTo>
                    <a:pt x="0" y="143256"/>
                  </a:lnTo>
                  <a:lnTo>
                    <a:pt x="4571" y="176022"/>
                  </a:lnTo>
                  <a:lnTo>
                    <a:pt x="37338" y="236982"/>
                  </a:lnTo>
                  <a:lnTo>
                    <a:pt x="93726" y="277367"/>
                  </a:lnTo>
                  <a:lnTo>
                    <a:pt x="126491" y="284226"/>
                  </a:lnTo>
                  <a:lnTo>
                    <a:pt x="162305" y="284226"/>
                  </a:lnTo>
                  <a:lnTo>
                    <a:pt x="227838" y="260603"/>
                  </a:lnTo>
                  <a:lnTo>
                    <a:pt x="272033" y="208787"/>
                  </a:lnTo>
                  <a:lnTo>
                    <a:pt x="288798" y="1432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41966" y="4502854"/>
              <a:ext cx="234302" cy="139052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6513576" y="4430267"/>
              <a:ext cx="288925" cy="284480"/>
            </a:xfrm>
            <a:custGeom>
              <a:avLst/>
              <a:gdLst/>
              <a:ahLst/>
              <a:cxnLst/>
              <a:rect l="l" t="t" r="r" b="b"/>
              <a:pathLst>
                <a:path w="288925" h="284479">
                  <a:moveTo>
                    <a:pt x="0" y="143256"/>
                  </a:moveTo>
                  <a:lnTo>
                    <a:pt x="16764" y="74676"/>
                  </a:lnTo>
                  <a:lnTo>
                    <a:pt x="63245" y="22859"/>
                  </a:lnTo>
                  <a:lnTo>
                    <a:pt x="126491" y="0"/>
                  </a:lnTo>
                  <a:lnTo>
                    <a:pt x="162305" y="0"/>
                  </a:lnTo>
                  <a:lnTo>
                    <a:pt x="227838" y="22859"/>
                  </a:lnTo>
                  <a:lnTo>
                    <a:pt x="272033" y="74676"/>
                  </a:lnTo>
                  <a:lnTo>
                    <a:pt x="288798" y="143256"/>
                  </a:lnTo>
                  <a:lnTo>
                    <a:pt x="284226" y="176022"/>
                  </a:lnTo>
                  <a:lnTo>
                    <a:pt x="253745" y="236982"/>
                  </a:lnTo>
                  <a:lnTo>
                    <a:pt x="195071" y="277367"/>
                  </a:lnTo>
                  <a:lnTo>
                    <a:pt x="162305" y="284226"/>
                  </a:lnTo>
                  <a:lnTo>
                    <a:pt x="126491" y="284226"/>
                  </a:lnTo>
                  <a:lnTo>
                    <a:pt x="63245" y="260603"/>
                  </a:lnTo>
                  <a:lnTo>
                    <a:pt x="16764" y="208787"/>
                  </a:lnTo>
                  <a:lnTo>
                    <a:pt x="0" y="143256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84361" y="3983170"/>
              <a:ext cx="195440" cy="157339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7482840" y="5356860"/>
              <a:ext cx="254000" cy="0"/>
            </a:xfrm>
            <a:custGeom>
              <a:avLst/>
              <a:gdLst/>
              <a:ahLst/>
              <a:cxnLst/>
              <a:rect l="l" t="t" r="r" b="b"/>
              <a:pathLst>
                <a:path w="254000">
                  <a:moveTo>
                    <a:pt x="0" y="0"/>
                  </a:moveTo>
                  <a:lnTo>
                    <a:pt x="84581" y="0"/>
                  </a:lnTo>
                </a:path>
                <a:path w="254000">
                  <a:moveTo>
                    <a:pt x="169163" y="0"/>
                  </a:moveTo>
                  <a:lnTo>
                    <a:pt x="253745" y="0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7821167" y="5356860"/>
              <a:ext cx="83820" cy="0"/>
            </a:xfrm>
            <a:custGeom>
              <a:avLst/>
              <a:gdLst/>
              <a:ahLst/>
              <a:cxnLst/>
              <a:rect l="l" t="t" r="r" b="b"/>
              <a:pathLst>
                <a:path w="83820">
                  <a:moveTo>
                    <a:pt x="0" y="0"/>
                  </a:moveTo>
                  <a:lnTo>
                    <a:pt x="83820" y="0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7989570" y="5324093"/>
              <a:ext cx="390525" cy="33020"/>
            </a:xfrm>
            <a:custGeom>
              <a:avLst/>
              <a:gdLst/>
              <a:ahLst/>
              <a:cxnLst/>
              <a:rect l="l" t="t" r="r" b="b"/>
              <a:pathLst>
                <a:path w="390525" h="33020">
                  <a:moveTo>
                    <a:pt x="0" y="32766"/>
                  </a:moveTo>
                  <a:lnTo>
                    <a:pt x="84581" y="32766"/>
                  </a:lnTo>
                </a:path>
                <a:path w="390525" h="33020">
                  <a:moveTo>
                    <a:pt x="169163" y="32766"/>
                  </a:moveTo>
                  <a:lnTo>
                    <a:pt x="253744" y="32766"/>
                  </a:lnTo>
                </a:path>
                <a:path w="390525" h="33020">
                  <a:moveTo>
                    <a:pt x="338327" y="32766"/>
                  </a:moveTo>
                  <a:lnTo>
                    <a:pt x="390143" y="32766"/>
                  </a:lnTo>
                  <a:lnTo>
                    <a:pt x="390143" y="0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8234172" y="3775710"/>
              <a:ext cx="83820" cy="0"/>
            </a:xfrm>
            <a:custGeom>
              <a:avLst/>
              <a:gdLst/>
              <a:ahLst/>
              <a:cxnLst/>
              <a:rect l="l" t="t" r="r" b="b"/>
              <a:pathLst>
                <a:path w="83820">
                  <a:moveTo>
                    <a:pt x="0" y="0"/>
                  </a:moveTo>
                  <a:lnTo>
                    <a:pt x="83819" y="0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7726680" y="3775710"/>
              <a:ext cx="422909" cy="0"/>
            </a:xfrm>
            <a:custGeom>
              <a:avLst/>
              <a:gdLst/>
              <a:ahLst/>
              <a:cxnLst/>
              <a:rect l="l" t="t" r="r" b="b"/>
              <a:pathLst>
                <a:path w="422909">
                  <a:moveTo>
                    <a:pt x="422909" y="0"/>
                  </a:moveTo>
                  <a:lnTo>
                    <a:pt x="338327" y="0"/>
                  </a:lnTo>
                </a:path>
                <a:path w="422909">
                  <a:moveTo>
                    <a:pt x="253745" y="0"/>
                  </a:moveTo>
                  <a:lnTo>
                    <a:pt x="169163" y="0"/>
                  </a:lnTo>
                </a:path>
                <a:path w="422909">
                  <a:moveTo>
                    <a:pt x="84581" y="0"/>
                  </a:moveTo>
                  <a:lnTo>
                    <a:pt x="0" y="0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7558278" y="3775710"/>
              <a:ext cx="83820" cy="0"/>
            </a:xfrm>
            <a:custGeom>
              <a:avLst/>
              <a:gdLst/>
              <a:ahLst/>
              <a:cxnLst/>
              <a:rect l="l" t="t" r="r" b="b"/>
              <a:pathLst>
                <a:path w="83820">
                  <a:moveTo>
                    <a:pt x="0" y="0"/>
                  </a:moveTo>
                  <a:lnTo>
                    <a:pt x="83819" y="0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7482840" y="3785615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84581"/>
                  </a:lnTo>
                </a:path>
                <a:path h="1439545">
                  <a:moveTo>
                    <a:pt x="0" y="169163"/>
                  </a:moveTo>
                  <a:lnTo>
                    <a:pt x="0" y="253746"/>
                  </a:lnTo>
                </a:path>
                <a:path h="1439545">
                  <a:moveTo>
                    <a:pt x="0" y="338328"/>
                  </a:moveTo>
                  <a:lnTo>
                    <a:pt x="0" y="422910"/>
                  </a:lnTo>
                </a:path>
                <a:path h="1439545">
                  <a:moveTo>
                    <a:pt x="0" y="507491"/>
                  </a:moveTo>
                  <a:lnTo>
                    <a:pt x="0" y="592835"/>
                  </a:lnTo>
                </a:path>
                <a:path h="1439545">
                  <a:moveTo>
                    <a:pt x="0" y="677417"/>
                  </a:moveTo>
                  <a:lnTo>
                    <a:pt x="0" y="762000"/>
                  </a:lnTo>
                </a:path>
                <a:path h="1439545">
                  <a:moveTo>
                    <a:pt x="0" y="846581"/>
                  </a:moveTo>
                  <a:lnTo>
                    <a:pt x="0" y="931163"/>
                  </a:lnTo>
                </a:path>
                <a:path h="1439545">
                  <a:moveTo>
                    <a:pt x="0" y="1015746"/>
                  </a:moveTo>
                  <a:lnTo>
                    <a:pt x="0" y="1100328"/>
                  </a:lnTo>
                </a:path>
                <a:path h="1439545">
                  <a:moveTo>
                    <a:pt x="0" y="1185672"/>
                  </a:moveTo>
                  <a:lnTo>
                    <a:pt x="0" y="1270254"/>
                  </a:lnTo>
                </a:path>
                <a:path h="1439545">
                  <a:moveTo>
                    <a:pt x="0" y="1354835"/>
                  </a:moveTo>
                  <a:lnTo>
                    <a:pt x="0" y="1439417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7482840" y="5309615"/>
              <a:ext cx="0" cy="47625"/>
            </a:xfrm>
            <a:custGeom>
              <a:avLst/>
              <a:gdLst/>
              <a:ahLst/>
              <a:cxnLst/>
              <a:rect l="l" t="t" r="r" b="b"/>
              <a:pathLst>
                <a:path h="47625">
                  <a:moveTo>
                    <a:pt x="-21139" y="23622"/>
                  </a:moveTo>
                  <a:lnTo>
                    <a:pt x="21139" y="23622"/>
                  </a:lnTo>
                </a:path>
              </a:pathLst>
            </a:custGeom>
            <a:ln w="472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9" name="object 1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06887" y="4446466"/>
              <a:ext cx="248780" cy="246494"/>
            </a:xfrm>
            <a:prstGeom prst="rect">
              <a:avLst/>
            </a:prstGeom>
          </p:spPr>
        </p:pic>
        <p:sp>
          <p:nvSpPr>
            <p:cNvPr id="120" name="object 120"/>
            <p:cNvSpPr/>
            <p:nvPr/>
          </p:nvSpPr>
          <p:spPr>
            <a:xfrm>
              <a:off x="5905500" y="3592829"/>
              <a:ext cx="2249170" cy="440055"/>
            </a:xfrm>
            <a:custGeom>
              <a:avLst/>
              <a:gdLst/>
              <a:ahLst/>
              <a:cxnLst/>
              <a:rect l="l" t="t" r="r" b="b"/>
              <a:pathLst>
                <a:path w="2249170" h="440054">
                  <a:moveTo>
                    <a:pt x="0" y="411480"/>
                  </a:moveTo>
                  <a:lnTo>
                    <a:pt x="0" y="0"/>
                  </a:lnTo>
                  <a:lnTo>
                    <a:pt x="2248661" y="0"/>
                  </a:lnTo>
                  <a:lnTo>
                    <a:pt x="2248661" y="439674"/>
                  </a:lnTo>
                </a:path>
                <a:path w="2249170" h="440054">
                  <a:moveTo>
                    <a:pt x="153162" y="411480"/>
                  </a:moveTo>
                  <a:lnTo>
                    <a:pt x="153162" y="98297"/>
                  </a:lnTo>
                  <a:lnTo>
                    <a:pt x="1781555" y="98297"/>
                  </a:lnTo>
                  <a:lnTo>
                    <a:pt x="1781555" y="439674"/>
                  </a:lnTo>
                  <a:lnTo>
                    <a:pt x="2241803" y="439674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1" name="object 1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06887" y="3910018"/>
              <a:ext cx="248780" cy="247256"/>
            </a:xfrm>
            <a:prstGeom prst="rect">
              <a:avLst/>
            </a:prstGeom>
          </p:spPr>
        </p:pic>
        <p:sp>
          <p:nvSpPr>
            <p:cNvPr id="122" name="object 122"/>
            <p:cNvSpPr/>
            <p:nvPr/>
          </p:nvSpPr>
          <p:spPr>
            <a:xfrm>
              <a:off x="6670548" y="4288535"/>
              <a:ext cx="1260475" cy="562610"/>
            </a:xfrm>
            <a:custGeom>
              <a:avLst/>
              <a:gdLst/>
              <a:ahLst/>
              <a:cxnLst/>
              <a:rect l="l" t="t" r="r" b="b"/>
              <a:pathLst>
                <a:path w="1260475" h="562610">
                  <a:moveTo>
                    <a:pt x="5333" y="0"/>
                  </a:moveTo>
                  <a:lnTo>
                    <a:pt x="1260347" y="0"/>
                  </a:lnTo>
                  <a:lnTo>
                    <a:pt x="1260347" y="176784"/>
                  </a:lnTo>
                </a:path>
                <a:path w="1260475" h="562610">
                  <a:moveTo>
                    <a:pt x="0" y="562356"/>
                  </a:moveTo>
                  <a:lnTo>
                    <a:pt x="1260347" y="562356"/>
                  </a:lnTo>
                  <a:lnTo>
                    <a:pt x="1260347" y="386334"/>
                  </a:lnTo>
                </a:path>
              </a:pathLst>
            </a:custGeom>
            <a:ln w="42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3" name="object 123"/>
          <p:cNvSpPr txBox="1"/>
          <p:nvPr/>
        </p:nvSpPr>
        <p:spPr>
          <a:xfrm>
            <a:off x="7899908" y="3918584"/>
            <a:ext cx="84455" cy="21462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-5" dirty="0">
                <a:latin typeface="Tahoma"/>
                <a:cs typeface="Tahoma"/>
              </a:rPr>
              <a:t>I</a:t>
            </a:r>
            <a:endParaRPr sz="1250">
              <a:latin typeface="Tahoma"/>
              <a:cs typeface="Tahoma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7871710" y="4466469"/>
            <a:ext cx="120014" cy="21462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-10" dirty="0">
                <a:latin typeface="Tahoma"/>
                <a:cs typeface="Tahoma"/>
              </a:rPr>
              <a:t>V</a:t>
            </a:r>
            <a:endParaRPr sz="1250">
              <a:latin typeface="Tahoma"/>
              <a:cs typeface="Tahoma"/>
            </a:endParaRPr>
          </a:p>
        </p:txBody>
      </p:sp>
      <p:grpSp>
        <p:nvGrpSpPr>
          <p:cNvPr id="125" name="object 125"/>
          <p:cNvGrpSpPr/>
          <p:nvPr/>
        </p:nvGrpSpPr>
        <p:grpSpPr>
          <a:xfrm>
            <a:off x="1747075" y="1124521"/>
            <a:ext cx="6069330" cy="4928870"/>
            <a:chOff x="1747075" y="1124521"/>
            <a:chExt cx="6069330" cy="4928870"/>
          </a:xfrm>
        </p:grpSpPr>
        <p:sp>
          <p:nvSpPr>
            <p:cNvPr id="126" name="object 126"/>
            <p:cNvSpPr/>
            <p:nvPr/>
          </p:nvSpPr>
          <p:spPr>
            <a:xfrm>
              <a:off x="7297673" y="1517904"/>
              <a:ext cx="140970" cy="0"/>
            </a:xfrm>
            <a:custGeom>
              <a:avLst/>
              <a:gdLst/>
              <a:ahLst/>
              <a:cxnLst/>
              <a:rect l="l" t="t" r="r" b="b"/>
              <a:pathLst>
                <a:path w="140970">
                  <a:moveTo>
                    <a:pt x="112776" y="0"/>
                  </a:moveTo>
                  <a:lnTo>
                    <a:pt x="140969" y="0"/>
                  </a:lnTo>
                </a:path>
                <a:path w="140970">
                  <a:moveTo>
                    <a:pt x="56388" y="0"/>
                  </a:moveTo>
                  <a:lnTo>
                    <a:pt x="84581" y="0"/>
                  </a:lnTo>
                </a:path>
                <a:path w="140970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7241285" y="1517904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28194" y="0"/>
                  </a:moveTo>
                  <a:lnTo>
                    <a:pt x="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7184897" y="1517904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7175753" y="1585722"/>
              <a:ext cx="262890" cy="64135"/>
            </a:xfrm>
            <a:custGeom>
              <a:avLst/>
              <a:gdLst/>
              <a:ahLst/>
              <a:cxnLst/>
              <a:rect l="l" t="t" r="r" b="b"/>
              <a:pathLst>
                <a:path w="262890" h="64135">
                  <a:moveTo>
                    <a:pt x="0" y="64008"/>
                  </a:moveTo>
                  <a:lnTo>
                    <a:pt x="18288" y="44958"/>
                  </a:lnTo>
                </a:path>
                <a:path w="262890" h="64135">
                  <a:moveTo>
                    <a:pt x="41910" y="28194"/>
                  </a:moveTo>
                  <a:lnTo>
                    <a:pt x="58674" y="16764"/>
                  </a:lnTo>
                  <a:lnTo>
                    <a:pt x="65532" y="14478"/>
                  </a:lnTo>
                </a:path>
                <a:path w="262890" h="64135">
                  <a:moveTo>
                    <a:pt x="91440" y="2286"/>
                  </a:moveTo>
                  <a:lnTo>
                    <a:pt x="93726" y="2286"/>
                  </a:lnTo>
                  <a:lnTo>
                    <a:pt x="119634" y="0"/>
                  </a:lnTo>
                </a:path>
                <a:path w="262890" h="64135">
                  <a:moveTo>
                    <a:pt x="147828" y="0"/>
                  </a:moveTo>
                  <a:lnTo>
                    <a:pt x="168402" y="2286"/>
                  </a:lnTo>
                  <a:lnTo>
                    <a:pt x="176022" y="4572"/>
                  </a:lnTo>
                </a:path>
                <a:path w="262890" h="64135">
                  <a:moveTo>
                    <a:pt x="201168" y="16764"/>
                  </a:moveTo>
                  <a:lnTo>
                    <a:pt x="204217" y="16764"/>
                  </a:lnTo>
                  <a:lnTo>
                    <a:pt x="224790" y="30479"/>
                  </a:lnTo>
                </a:path>
                <a:path w="262890" h="64135">
                  <a:moveTo>
                    <a:pt x="246126" y="47244"/>
                  </a:moveTo>
                  <a:lnTo>
                    <a:pt x="262890" y="64008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7306817" y="1821180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7306817" y="1764791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0" y="28194"/>
                  </a:moveTo>
                  <a:lnTo>
                    <a:pt x="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7306817" y="1708404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081777" y="1319784"/>
              <a:ext cx="2225040" cy="360680"/>
            </a:xfrm>
            <a:custGeom>
              <a:avLst/>
              <a:gdLst/>
              <a:ahLst/>
              <a:cxnLst/>
              <a:rect l="l" t="t" r="r" b="b"/>
              <a:pathLst>
                <a:path w="2225040" h="360680">
                  <a:moveTo>
                    <a:pt x="2225039" y="360426"/>
                  </a:moveTo>
                  <a:lnTo>
                    <a:pt x="2225039" y="332232"/>
                  </a:lnTo>
                </a:path>
                <a:path w="2225040" h="360680">
                  <a:moveTo>
                    <a:pt x="2225039" y="304038"/>
                  </a:moveTo>
                  <a:lnTo>
                    <a:pt x="2225039" y="275844"/>
                  </a:lnTo>
                </a:path>
                <a:path w="2225040" h="360680">
                  <a:moveTo>
                    <a:pt x="2225039" y="198120"/>
                  </a:moveTo>
                  <a:lnTo>
                    <a:pt x="2225039" y="169926"/>
                  </a:lnTo>
                </a:path>
                <a:path w="2225040" h="360680">
                  <a:moveTo>
                    <a:pt x="2225039" y="141732"/>
                  </a:moveTo>
                  <a:lnTo>
                    <a:pt x="2225039" y="113538"/>
                  </a:lnTo>
                </a:path>
                <a:path w="2225040" h="360680">
                  <a:moveTo>
                    <a:pt x="2225039" y="85344"/>
                  </a:moveTo>
                  <a:lnTo>
                    <a:pt x="2225039" y="57150"/>
                  </a:lnTo>
                </a:path>
                <a:path w="2225040" h="360680">
                  <a:moveTo>
                    <a:pt x="2225039" y="28194"/>
                  </a:moveTo>
                  <a:lnTo>
                    <a:pt x="2225039" y="0"/>
                  </a:lnTo>
                </a:path>
                <a:path w="2225040" h="360680">
                  <a:moveTo>
                    <a:pt x="28194" y="195834"/>
                  </a:moveTo>
                  <a:lnTo>
                    <a:pt x="0" y="195834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025390" y="1515618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969001" y="1508569"/>
              <a:ext cx="28575" cy="14604"/>
            </a:xfrm>
            <a:custGeom>
              <a:avLst/>
              <a:gdLst/>
              <a:ahLst/>
              <a:cxnLst/>
              <a:rect l="l" t="t" r="r" b="b"/>
              <a:pathLst>
                <a:path w="28575" h="14605">
                  <a:moveTo>
                    <a:pt x="0" y="14097"/>
                  </a:moveTo>
                  <a:lnTo>
                    <a:pt x="28194" y="14097"/>
                  </a:lnTo>
                  <a:lnTo>
                    <a:pt x="28194" y="0"/>
                  </a:lnTo>
                  <a:lnTo>
                    <a:pt x="0" y="0"/>
                  </a:lnTo>
                  <a:lnTo>
                    <a:pt x="0" y="140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913376" y="1515618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28194" y="0"/>
                  </a:moveTo>
                  <a:lnTo>
                    <a:pt x="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856988" y="1515618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4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851653" y="1581150"/>
              <a:ext cx="258445" cy="63500"/>
            </a:xfrm>
            <a:custGeom>
              <a:avLst/>
              <a:gdLst/>
              <a:ahLst/>
              <a:cxnLst/>
              <a:rect l="l" t="t" r="r" b="b"/>
              <a:pathLst>
                <a:path w="258445" h="63500">
                  <a:moveTo>
                    <a:pt x="0" y="63245"/>
                  </a:moveTo>
                  <a:lnTo>
                    <a:pt x="19050" y="42671"/>
                  </a:lnTo>
                </a:path>
                <a:path w="258445" h="63500">
                  <a:moveTo>
                    <a:pt x="42672" y="25908"/>
                  </a:moveTo>
                  <a:lnTo>
                    <a:pt x="58673" y="14477"/>
                  </a:lnTo>
                  <a:lnTo>
                    <a:pt x="66293" y="12192"/>
                  </a:lnTo>
                </a:path>
                <a:path w="258445" h="63500">
                  <a:moveTo>
                    <a:pt x="92202" y="2286"/>
                  </a:moveTo>
                  <a:lnTo>
                    <a:pt x="94487" y="2286"/>
                  </a:lnTo>
                  <a:lnTo>
                    <a:pt x="120396" y="0"/>
                  </a:lnTo>
                </a:path>
                <a:path w="258445" h="63500">
                  <a:moveTo>
                    <a:pt x="148590" y="0"/>
                  </a:moveTo>
                  <a:lnTo>
                    <a:pt x="166878" y="2286"/>
                  </a:lnTo>
                  <a:lnTo>
                    <a:pt x="176022" y="4571"/>
                  </a:lnTo>
                </a:path>
                <a:path w="258445" h="63500">
                  <a:moveTo>
                    <a:pt x="201929" y="14477"/>
                  </a:moveTo>
                  <a:lnTo>
                    <a:pt x="225552" y="30480"/>
                  </a:lnTo>
                </a:path>
                <a:path w="258445" h="63500">
                  <a:moveTo>
                    <a:pt x="246887" y="49530"/>
                  </a:moveTo>
                  <a:lnTo>
                    <a:pt x="258317" y="63245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974145" y="1766697"/>
              <a:ext cx="14604" cy="57150"/>
            </a:xfrm>
            <a:custGeom>
              <a:avLst/>
              <a:gdLst/>
              <a:ahLst/>
              <a:cxnLst/>
              <a:rect l="l" t="t" r="r" b="b"/>
              <a:pathLst>
                <a:path w="14604" h="57150">
                  <a:moveTo>
                    <a:pt x="0" y="57150"/>
                  </a:moveTo>
                  <a:lnTo>
                    <a:pt x="14097" y="57150"/>
                  </a:lnTo>
                </a:path>
                <a:path w="14604" h="57150">
                  <a:moveTo>
                    <a:pt x="0" y="0"/>
                  </a:moveTo>
                  <a:lnTo>
                    <a:pt x="14097" y="0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981194" y="1696212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4974145" y="1597533"/>
              <a:ext cx="14604" cy="56515"/>
            </a:xfrm>
            <a:custGeom>
              <a:avLst/>
              <a:gdLst/>
              <a:ahLst/>
              <a:cxnLst/>
              <a:rect l="l" t="t" r="r" b="b"/>
              <a:pathLst>
                <a:path w="14604" h="56514">
                  <a:moveTo>
                    <a:pt x="0" y="56387"/>
                  </a:moveTo>
                  <a:lnTo>
                    <a:pt x="14097" y="56387"/>
                  </a:lnTo>
                </a:path>
                <a:path w="14604" h="56514">
                  <a:moveTo>
                    <a:pt x="0" y="0"/>
                  </a:moveTo>
                  <a:lnTo>
                    <a:pt x="14097" y="0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974145" y="1487424"/>
              <a:ext cx="14604" cy="28575"/>
            </a:xfrm>
            <a:custGeom>
              <a:avLst/>
              <a:gdLst/>
              <a:ahLst/>
              <a:cxnLst/>
              <a:rect l="l" t="t" r="r" b="b"/>
              <a:pathLst>
                <a:path w="14604" h="28575">
                  <a:moveTo>
                    <a:pt x="0" y="28194"/>
                  </a:moveTo>
                  <a:lnTo>
                    <a:pt x="14097" y="28194"/>
                  </a:lnTo>
                  <a:lnTo>
                    <a:pt x="14097" y="0"/>
                  </a:lnTo>
                  <a:lnTo>
                    <a:pt x="0" y="0"/>
                  </a:lnTo>
                  <a:lnTo>
                    <a:pt x="0" y="281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4974145" y="1387983"/>
              <a:ext cx="14604" cy="57150"/>
            </a:xfrm>
            <a:custGeom>
              <a:avLst/>
              <a:gdLst/>
              <a:ahLst/>
              <a:cxnLst/>
              <a:rect l="l" t="t" r="r" b="b"/>
              <a:pathLst>
                <a:path w="14604" h="57150">
                  <a:moveTo>
                    <a:pt x="0" y="57150"/>
                  </a:moveTo>
                  <a:lnTo>
                    <a:pt x="14097" y="57150"/>
                  </a:lnTo>
                </a:path>
                <a:path w="14604" h="57150">
                  <a:moveTo>
                    <a:pt x="0" y="0"/>
                  </a:moveTo>
                  <a:lnTo>
                    <a:pt x="14097" y="0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981194" y="1319784"/>
              <a:ext cx="0" cy="26034"/>
            </a:xfrm>
            <a:custGeom>
              <a:avLst/>
              <a:gdLst/>
              <a:ahLst/>
              <a:cxnLst/>
              <a:rect l="l" t="t" r="r" b="b"/>
              <a:pathLst>
                <a:path h="26034">
                  <a:moveTo>
                    <a:pt x="-7048" y="12954"/>
                  </a:moveTo>
                  <a:lnTo>
                    <a:pt x="7048" y="12954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2788920" y="1515618"/>
              <a:ext cx="85090" cy="0"/>
            </a:xfrm>
            <a:custGeom>
              <a:avLst/>
              <a:gdLst/>
              <a:ahLst/>
              <a:cxnLst/>
              <a:rect l="l" t="t" r="r" b="b"/>
              <a:pathLst>
                <a:path w="85089">
                  <a:moveTo>
                    <a:pt x="56387" y="0"/>
                  </a:moveTo>
                  <a:lnTo>
                    <a:pt x="84581" y="0"/>
                  </a:lnTo>
                </a:path>
                <a:path w="85089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2732531" y="1508569"/>
              <a:ext cx="28575" cy="14604"/>
            </a:xfrm>
            <a:custGeom>
              <a:avLst/>
              <a:gdLst/>
              <a:ahLst/>
              <a:cxnLst/>
              <a:rect l="l" t="t" r="r" b="b"/>
              <a:pathLst>
                <a:path w="28575" h="14605">
                  <a:moveTo>
                    <a:pt x="0" y="14097"/>
                  </a:moveTo>
                  <a:lnTo>
                    <a:pt x="28194" y="14097"/>
                  </a:lnTo>
                  <a:lnTo>
                    <a:pt x="28194" y="0"/>
                  </a:lnTo>
                  <a:lnTo>
                    <a:pt x="0" y="0"/>
                  </a:lnTo>
                  <a:lnTo>
                    <a:pt x="0" y="140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2620518" y="1515618"/>
              <a:ext cx="83820" cy="0"/>
            </a:xfrm>
            <a:custGeom>
              <a:avLst/>
              <a:gdLst/>
              <a:ahLst/>
              <a:cxnLst/>
              <a:rect l="l" t="t" r="r" b="b"/>
              <a:pathLst>
                <a:path w="83819">
                  <a:moveTo>
                    <a:pt x="55625" y="0"/>
                  </a:moveTo>
                  <a:lnTo>
                    <a:pt x="83819" y="0"/>
                  </a:lnTo>
                </a:path>
                <a:path w="83819">
                  <a:moveTo>
                    <a:pt x="0" y="0"/>
                  </a:moveTo>
                  <a:lnTo>
                    <a:pt x="27431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2615184" y="1581150"/>
              <a:ext cx="258445" cy="63500"/>
            </a:xfrm>
            <a:custGeom>
              <a:avLst/>
              <a:gdLst/>
              <a:ahLst/>
              <a:cxnLst/>
              <a:rect l="l" t="t" r="r" b="b"/>
              <a:pathLst>
                <a:path w="258444" h="63500">
                  <a:moveTo>
                    <a:pt x="0" y="63245"/>
                  </a:moveTo>
                  <a:lnTo>
                    <a:pt x="19050" y="42671"/>
                  </a:lnTo>
                </a:path>
                <a:path w="258444" h="63500">
                  <a:moveTo>
                    <a:pt x="42672" y="25908"/>
                  </a:moveTo>
                  <a:lnTo>
                    <a:pt x="58673" y="14477"/>
                  </a:lnTo>
                  <a:lnTo>
                    <a:pt x="66293" y="12192"/>
                  </a:lnTo>
                </a:path>
                <a:path w="258444" h="63500">
                  <a:moveTo>
                    <a:pt x="91440" y="2286"/>
                  </a:moveTo>
                  <a:lnTo>
                    <a:pt x="94488" y="2286"/>
                  </a:lnTo>
                  <a:lnTo>
                    <a:pt x="119634" y="0"/>
                  </a:lnTo>
                </a:path>
                <a:path w="258444" h="63500">
                  <a:moveTo>
                    <a:pt x="147828" y="0"/>
                  </a:moveTo>
                  <a:lnTo>
                    <a:pt x="166878" y="2286"/>
                  </a:lnTo>
                  <a:lnTo>
                    <a:pt x="176022" y="4571"/>
                  </a:lnTo>
                </a:path>
                <a:path w="258444" h="63500">
                  <a:moveTo>
                    <a:pt x="201929" y="14477"/>
                  </a:moveTo>
                  <a:lnTo>
                    <a:pt x="225551" y="30480"/>
                  </a:lnTo>
                </a:path>
                <a:path w="258444" h="63500">
                  <a:moveTo>
                    <a:pt x="246888" y="49530"/>
                  </a:moveTo>
                  <a:lnTo>
                    <a:pt x="258317" y="63245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2737675" y="1766697"/>
              <a:ext cx="14604" cy="57150"/>
            </a:xfrm>
            <a:custGeom>
              <a:avLst/>
              <a:gdLst/>
              <a:ahLst/>
              <a:cxnLst/>
              <a:rect l="l" t="t" r="r" b="b"/>
              <a:pathLst>
                <a:path w="14605" h="57150">
                  <a:moveTo>
                    <a:pt x="0" y="57150"/>
                  </a:moveTo>
                  <a:lnTo>
                    <a:pt x="14097" y="57150"/>
                  </a:lnTo>
                </a:path>
                <a:path w="14605" h="57150">
                  <a:moveTo>
                    <a:pt x="0" y="0"/>
                  </a:moveTo>
                  <a:lnTo>
                    <a:pt x="14097" y="0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2744724" y="1696212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2744724" y="1639824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7"/>
                  </a:moveTo>
                  <a:lnTo>
                    <a:pt x="7048" y="14097"/>
                  </a:lnTo>
                </a:path>
              </a:pathLst>
            </a:custGeom>
            <a:ln w="28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2744724" y="1583436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2737675" y="1487424"/>
              <a:ext cx="14604" cy="28575"/>
            </a:xfrm>
            <a:custGeom>
              <a:avLst/>
              <a:gdLst/>
              <a:ahLst/>
              <a:cxnLst/>
              <a:rect l="l" t="t" r="r" b="b"/>
              <a:pathLst>
                <a:path w="14605" h="28575">
                  <a:moveTo>
                    <a:pt x="0" y="28194"/>
                  </a:moveTo>
                  <a:lnTo>
                    <a:pt x="14097" y="28194"/>
                  </a:lnTo>
                  <a:lnTo>
                    <a:pt x="14097" y="0"/>
                  </a:lnTo>
                  <a:lnTo>
                    <a:pt x="0" y="0"/>
                  </a:lnTo>
                  <a:lnTo>
                    <a:pt x="0" y="281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2737675" y="1387983"/>
              <a:ext cx="14604" cy="57150"/>
            </a:xfrm>
            <a:custGeom>
              <a:avLst/>
              <a:gdLst/>
              <a:ahLst/>
              <a:cxnLst/>
              <a:rect l="l" t="t" r="r" b="b"/>
              <a:pathLst>
                <a:path w="14605" h="57150">
                  <a:moveTo>
                    <a:pt x="0" y="57150"/>
                  </a:moveTo>
                  <a:lnTo>
                    <a:pt x="14097" y="57150"/>
                  </a:lnTo>
                </a:path>
                <a:path w="14605" h="57150">
                  <a:moveTo>
                    <a:pt x="0" y="0"/>
                  </a:moveTo>
                  <a:lnTo>
                    <a:pt x="14097" y="0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2744724" y="1319784"/>
              <a:ext cx="0" cy="26034"/>
            </a:xfrm>
            <a:custGeom>
              <a:avLst/>
              <a:gdLst/>
              <a:ahLst/>
              <a:cxnLst/>
              <a:rect l="l" t="t" r="r" b="b"/>
              <a:pathLst>
                <a:path h="26034">
                  <a:moveTo>
                    <a:pt x="-7048" y="12954"/>
                  </a:moveTo>
                  <a:lnTo>
                    <a:pt x="7048" y="12954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2141220" y="1427988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7048" y="14096"/>
                  </a:moveTo>
                  <a:lnTo>
                    <a:pt x="7048" y="14096"/>
                  </a:lnTo>
                </a:path>
              </a:pathLst>
            </a:custGeom>
            <a:ln w="28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7" name="object 1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34171" y="1256347"/>
              <a:ext cx="129158" cy="150494"/>
            </a:xfrm>
            <a:prstGeom prst="rect">
              <a:avLst/>
            </a:prstGeom>
          </p:spPr>
        </p:pic>
        <p:sp>
          <p:nvSpPr>
            <p:cNvPr id="158" name="object 158"/>
            <p:cNvSpPr/>
            <p:nvPr/>
          </p:nvSpPr>
          <p:spPr>
            <a:xfrm>
              <a:off x="2284475" y="1261110"/>
              <a:ext cx="367030" cy="0"/>
            </a:xfrm>
            <a:custGeom>
              <a:avLst/>
              <a:gdLst/>
              <a:ahLst/>
              <a:cxnLst/>
              <a:rect l="l" t="t" r="r" b="b"/>
              <a:pathLst>
                <a:path w="367030">
                  <a:moveTo>
                    <a:pt x="0" y="0"/>
                  </a:moveTo>
                  <a:lnTo>
                    <a:pt x="28194" y="0"/>
                  </a:lnTo>
                </a:path>
                <a:path w="367030">
                  <a:moveTo>
                    <a:pt x="56387" y="0"/>
                  </a:moveTo>
                  <a:lnTo>
                    <a:pt x="84581" y="0"/>
                  </a:lnTo>
                </a:path>
                <a:path w="367030">
                  <a:moveTo>
                    <a:pt x="112775" y="0"/>
                  </a:moveTo>
                  <a:lnTo>
                    <a:pt x="140970" y="0"/>
                  </a:lnTo>
                </a:path>
                <a:path w="367030">
                  <a:moveTo>
                    <a:pt x="169164" y="0"/>
                  </a:moveTo>
                  <a:lnTo>
                    <a:pt x="197358" y="0"/>
                  </a:lnTo>
                </a:path>
                <a:path w="367030">
                  <a:moveTo>
                    <a:pt x="225552" y="0"/>
                  </a:moveTo>
                  <a:lnTo>
                    <a:pt x="253746" y="0"/>
                  </a:lnTo>
                </a:path>
                <a:path w="367030">
                  <a:moveTo>
                    <a:pt x="281940" y="0"/>
                  </a:moveTo>
                  <a:lnTo>
                    <a:pt x="310134" y="0"/>
                  </a:lnTo>
                </a:path>
                <a:path w="367030">
                  <a:moveTo>
                    <a:pt x="338328" y="0"/>
                  </a:moveTo>
                  <a:lnTo>
                    <a:pt x="366522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2679191" y="1261110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2734818" y="1261110"/>
              <a:ext cx="197485" cy="0"/>
            </a:xfrm>
            <a:custGeom>
              <a:avLst/>
              <a:gdLst/>
              <a:ahLst/>
              <a:cxnLst/>
              <a:rect l="l" t="t" r="r" b="b"/>
              <a:pathLst>
                <a:path w="197485">
                  <a:moveTo>
                    <a:pt x="0" y="0"/>
                  </a:moveTo>
                  <a:lnTo>
                    <a:pt x="28193" y="0"/>
                  </a:lnTo>
                </a:path>
                <a:path w="197485">
                  <a:moveTo>
                    <a:pt x="56387" y="0"/>
                  </a:moveTo>
                  <a:lnTo>
                    <a:pt x="84581" y="0"/>
                  </a:lnTo>
                </a:path>
                <a:path w="197485">
                  <a:moveTo>
                    <a:pt x="112775" y="0"/>
                  </a:moveTo>
                  <a:lnTo>
                    <a:pt x="140969" y="0"/>
                  </a:lnTo>
                </a:path>
                <a:path w="197485">
                  <a:moveTo>
                    <a:pt x="169163" y="0"/>
                  </a:moveTo>
                  <a:lnTo>
                    <a:pt x="197357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2960370" y="1261110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3016757" y="1261110"/>
              <a:ext cx="197485" cy="0"/>
            </a:xfrm>
            <a:custGeom>
              <a:avLst/>
              <a:gdLst/>
              <a:ahLst/>
              <a:cxnLst/>
              <a:rect l="l" t="t" r="r" b="b"/>
              <a:pathLst>
                <a:path w="197485">
                  <a:moveTo>
                    <a:pt x="0" y="0"/>
                  </a:moveTo>
                  <a:lnTo>
                    <a:pt x="28193" y="0"/>
                  </a:lnTo>
                </a:path>
                <a:path w="197485">
                  <a:moveTo>
                    <a:pt x="56388" y="0"/>
                  </a:moveTo>
                  <a:lnTo>
                    <a:pt x="84582" y="0"/>
                  </a:lnTo>
                </a:path>
                <a:path w="197485">
                  <a:moveTo>
                    <a:pt x="112776" y="0"/>
                  </a:moveTo>
                  <a:lnTo>
                    <a:pt x="140970" y="0"/>
                  </a:lnTo>
                </a:path>
                <a:path w="197485">
                  <a:moveTo>
                    <a:pt x="169164" y="0"/>
                  </a:moveTo>
                  <a:lnTo>
                    <a:pt x="197358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3242310" y="1261110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298697" y="1261110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4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355085" y="1261110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3410711" y="1261110"/>
              <a:ext cx="310515" cy="0"/>
            </a:xfrm>
            <a:custGeom>
              <a:avLst/>
              <a:gdLst/>
              <a:ahLst/>
              <a:cxnLst/>
              <a:rect l="l" t="t" r="r" b="b"/>
              <a:pathLst>
                <a:path w="310514">
                  <a:moveTo>
                    <a:pt x="0" y="0"/>
                  </a:moveTo>
                  <a:lnTo>
                    <a:pt x="28193" y="0"/>
                  </a:lnTo>
                </a:path>
                <a:path w="310514">
                  <a:moveTo>
                    <a:pt x="56387" y="0"/>
                  </a:moveTo>
                  <a:lnTo>
                    <a:pt x="84582" y="0"/>
                  </a:lnTo>
                </a:path>
                <a:path w="310514">
                  <a:moveTo>
                    <a:pt x="112775" y="0"/>
                  </a:moveTo>
                  <a:lnTo>
                    <a:pt x="140970" y="0"/>
                  </a:lnTo>
                </a:path>
                <a:path w="310514">
                  <a:moveTo>
                    <a:pt x="169163" y="0"/>
                  </a:moveTo>
                  <a:lnTo>
                    <a:pt x="197358" y="0"/>
                  </a:lnTo>
                </a:path>
                <a:path w="310514">
                  <a:moveTo>
                    <a:pt x="225552" y="0"/>
                  </a:moveTo>
                  <a:lnTo>
                    <a:pt x="253746" y="0"/>
                  </a:lnTo>
                </a:path>
                <a:path w="310514">
                  <a:moveTo>
                    <a:pt x="281939" y="0"/>
                  </a:moveTo>
                  <a:lnTo>
                    <a:pt x="310133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749040" y="1261110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3805427" y="1261110"/>
              <a:ext cx="197485" cy="0"/>
            </a:xfrm>
            <a:custGeom>
              <a:avLst/>
              <a:gdLst/>
              <a:ahLst/>
              <a:cxnLst/>
              <a:rect l="l" t="t" r="r" b="b"/>
              <a:pathLst>
                <a:path w="197485">
                  <a:moveTo>
                    <a:pt x="0" y="0"/>
                  </a:moveTo>
                  <a:lnTo>
                    <a:pt x="28194" y="0"/>
                  </a:lnTo>
                </a:path>
                <a:path w="197485">
                  <a:moveTo>
                    <a:pt x="56388" y="0"/>
                  </a:moveTo>
                  <a:lnTo>
                    <a:pt x="84582" y="0"/>
                  </a:lnTo>
                </a:path>
                <a:path w="197485">
                  <a:moveTo>
                    <a:pt x="112776" y="0"/>
                  </a:moveTo>
                  <a:lnTo>
                    <a:pt x="140970" y="0"/>
                  </a:lnTo>
                </a:path>
                <a:path w="197485">
                  <a:moveTo>
                    <a:pt x="169164" y="0"/>
                  </a:moveTo>
                  <a:lnTo>
                    <a:pt x="197358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4030979" y="1261110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4086605" y="1261110"/>
              <a:ext cx="422909" cy="0"/>
            </a:xfrm>
            <a:custGeom>
              <a:avLst/>
              <a:gdLst/>
              <a:ahLst/>
              <a:cxnLst/>
              <a:rect l="l" t="t" r="r" b="b"/>
              <a:pathLst>
                <a:path w="422910">
                  <a:moveTo>
                    <a:pt x="0" y="0"/>
                  </a:moveTo>
                  <a:lnTo>
                    <a:pt x="28194" y="0"/>
                  </a:lnTo>
                </a:path>
                <a:path w="422910">
                  <a:moveTo>
                    <a:pt x="56388" y="0"/>
                  </a:moveTo>
                  <a:lnTo>
                    <a:pt x="84582" y="0"/>
                  </a:lnTo>
                </a:path>
                <a:path w="422910">
                  <a:moveTo>
                    <a:pt x="112776" y="0"/>
                  </a:moveTo>
                  <a:lnTo>
                    <a:pt x="140970" y="0"/>
                  </a:lnTo>
                </a:path>
                <a:path w="422910">
                  <a:moveTo>
                    <a:pt x="169164" y="0"/>
                  </a:moveTo>
                  <a:lnTo>
                    <a:pt x="197358" y="0"/>
                  </a:lnTo>
                </a:path>
                <a:path w="422910">
                  <a:moveTo>
                    <a:pt x="225551" y="0"/>
                  </a:moveTo>
                  <a:lnTo>
                    <a:pt x="253745" y="0"/>
                  </a:lnTo>
                </a:path>
                <a:path w="422910">
                  <a:moveTo>
                    <a:pt x="281939" y="0"/>
                  </a:moveTo>
                  <a:lnTo>
                    <a:pt x="310134" y="0"/>
                  </a:lnTo>
                </a:path>
                <a:path w="422910">
                  <a:moveTo>
                    <a:pt x="338327" y="0"/>
                  </a:moveTo>
                  <a:lnTo>
                    <a:pt x="366521" y="0"/>
                  </a:lnTo>
                </a:path>
                <a:path w="422910">
                  <a:moveTo>
                    <a:pt x="394715" y="0"/>
                  </a:moveTo>
                  <a:lnTo>
                    <a:pt x="422909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4537710" y="1261110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4594097" y="1261110"/>
              <a:ext cx="253365" cy="0"/>
            </a:xfrm>
            <a:custGeom>
              <a:avLst/>
              <a:gdLst/>
              <a:ahLst/>
              <a:cxnLst/>
              <a:rect l="l" t="t" r="r" b="b"/>
              <a:pathLst>
                <a:path w="253364">
                  <a:moveTo>
                    <a:pt x="0" y="0"/>
                  </a:moveTo>
                  <a:lnTo>
                    <a:pt x="28194" y="0"/>
                  </a:lnTo>
                </a:path>
                <a:path w="253364">
                  <a:moveTo>
                    <a:pt x="56387" y="0"/>
                  </a:moveTo>
                  <a:lnTo>
                    <a:pt x="84582" y="0"/>
                  </a:lnTo>
                </a:path>
                <a:path w="253364">
                  <a:moveTo>
                    <a:pt x="112776" y="0"/>
                  </a:moveTo>
                  <a:lnTo>
                    <a:pt x="140970" y="0"/>
                  </a:lnTo>
                </a:path>
                <a:path w="253364">
                  <a:moveTo>
                    <a:pt x="168402" y="0"/>
                  </a:moveTo>
                  <a:lnTo>
                    <a:pt x="196596" y="0"/>
                  </a:lnTo>
                </a:path>
                <a:path w="253364">
                  <a:moveTo>
                    <a:pt x="224790" y="0"/>
                  </a:moveTo>
                  <a:lnTo>
                    <a:pt x="252984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3" name="object 17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68227" y="1124521"/>
              <a:ext cx="232791" cy="141350"/>
            </a:xfrm>
            <a:prstGeom prst="rect">
              <a:avLst/>
            </a:prstGeom>
          </p:spPr>
        </p:pic>
        <p:sp>
          <p:nvSpPr>
            <p:cNvPr id="174" name="object 174"/>
            <p:cNvSpPr/>
            <p:nvPr/>
          </p:nvSpPr>
          <p:spPr>
            <a:xfrm>
              <a:off x="5122163" y="1261110"/>
              <a:ext cx="85090" cy="0"/>
            </a:xfrm>
            <a:custGeom>
              <a:avLst/>
              <a:gdLst/>
              <a:ahLst/>
              <a:cxnLst/>
              <a:rect l="l" t="t" r="r" b="b"/>
              <a:pathLst>
                <a:path w="85089">
                  <a:moveTo>
                    <a:pt x="0" y="0"/>
                  </a:moveTo>
                  <a:lnTo>
                    <a:pt x="28194" y="0"/>
                  </a:lnTo>
                </a:path>
                <a:path w="85089">
                  <a:moveTo>
                    <a:pt x="56387" y="0"/>
                  </a:moveTo>
                  <a:lnTo>
                    <a:pt x="84582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5234940" y="1261110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1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5290565" y="1261110"/>
              <a:ext cx="422909" cy="0"/>
            </a:xfrm>
            <a:custGeom>
              <a:avLst/>
              <a:gdLst/>
              <a:ahLst/>
              <a:cxnLst/>
              <a:rect l="l" t="t" r="r" b="b"/>
              <a:pathLst>
                <a:path w="422910">
                  <a:moveTo>
                    <a:pt x="0" y="0"/>
                  </a:moveTo>
                  <a:lnTo>
                    <a:pt x="28194" y="0"/>
                  </a:lnTo>
                </a:path>
                <a:path w="422910">
                  <a:moveTo>
                    <a:pt x="56387" y="0"/>
                  </a:moveTo>
                  <a:lnTo>
                    <a:pt x="84581" y="0"/>
                  </a:lnTo>
                </a:path>
                <a:path w="422910">
                  <a:moveTo>
                    <a:pt x="112775" y="0"/>
                  </a:moveTo>
                  <a:lnTo>
                    <a:pt x="140969" y="0"/>
                  </a:lnTo>
                </a:path>
                <a:path w="422910">
                  <a:moveTo>
                    <a:pt x="169163" y="0"/>
                  </a:moveTo>
                  <a:lnTo>
                    <a:pt x="197358" y="0"/>
                  </a:lnTo>
                </a:path>
                <a:path w="422910">
                  <a:moveTo>
                    <a:pt x="225552" y="0"/>
                  </a:moveTo>
                  <a:lnTo>
                    <a:pt x="253746" y="0"/>
                  </a:lnTo>
                </a:path>
                <a:path w="422910">
                  <a:moveTo>
                    <a:pt x="281940" y="0"/>
                  </a:moveTo>
                  <a:lnTo>
                    <a:pt x="310134" y="0"/>
                  </a:lnTo>
                </a:path>
                <a:path w="422910">
                  <a:moveTo>
                    <a:pt x="338328" y="0"/>
                  </a:moveTo>
                  <a:lnTo>
                    <a:pt x="366522" y="0"/>
                  </a:lnTo>
                </a:path>
                <a:path w="422910">
                  <a:moveTo>
                    <a:pt x="394716" y="0"/>
                  </a:moveTo>
                  <a:lnTo>
                    <a:pt x="42291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5741670" y="1261110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5798057" y="1261110"/>
              <a:ext cx="85090" cy="0"/>
            </a:xfrm>
            <a:custGeom>
              <a:avLst/>
              <a:gdLst/>
              <a:ahLst/>
              <a:cxnLst/>
              <a:rect l="l" t="t" r="r" b="b"/>
              <a:pathLst>
                <a:path w="85089">
                  <a:moveTo>
                    <a:pt x="0" y="0"/>
                  </a:moveTo>
                  <a:lnTo>
                    <a:pt x="28193" y="0"/>
                  </a:lnTo>
                </a:path>
                <a:path w="85089">
                  <a:moveTo>
                    <a:pt x="56387" y="0"/>
                  </a:moveTo>
                  <a:lnTo>
                    <a:pt x="84582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5910833" y="1261110"/>
              <a:ext cx="83820" cy="0"/>
            </a:xfrm>
            <a:custGeom>
              <a:avLst/>
              <a:gdLst/>
              <a:ahLst/>
              <a:cxnLst/>
              <a:rect l="l" t="t" r="r" b="b"/>
              <a:pathLst>
                <a:path w="83820">
                  <a:moveTo>
                    <a:pt x="0" y="0"/>
                  </a:moveTo>
                  <a:lnTo>
                    <a:pt x="27432" y="0"/>
                  </a:lnTo>
                </a:path>
                <a:path w="83820">
                  <a:moveTo>
                    <a:pt x="55626" y="0"/>
                  </a:moveTo>
                  <a:lnTo>
                    <a:pt x="83820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6022847" y="1261110"/>
              <a:ext cx="479425" cy="0"/>
            </a:xfrm>
            <a:custGeom>
              <a:avLst/>
              <a:gdLst/>
              <a:ahLst/>
              <a:cxnLst/>
              <a:rect l="l" t="t" r="r" b="b"/>
              <a:pathLst>
                <a:path w="479425">
                  <a:moveTo>
                    <a:pt x="0" y="0"/>
                  </a:moveTo>
                  <a:lnTo>
                    <a:pt x="28194" y="0"/>
                  </a:lnTo>
                </a:path>
                <a:path w="479425">
                  <a:moveTo>
                    <a:pt x="56387" y="0"/>
                  </a:moveTo>
                  <a:lnTo>
                    <a:pt x="84582" y="0"/>
                  </a:lnTo>
                </a:path>
                <a:path w="479425">
                  <a:moveTo>
                    <a:pt x="112776" y="0"/>
                  </a:moveTo>
                  <a:lnTo>
                    <a:pt x="140970" y="0"/>
                  </a:lnTo>
                </a:path>
                <a:path w="479425">
                  <a:moveTo>
                    <a:pt x="169164" y="0"/>
                  </a:moveTo>
                  <a:lnTo>
                    <a:pt x="197358" y="0"/>
                  </a:lnTo>
                </a:path>
                <a:path w="479425">
                  <a:moveTo>
                    <a:pt x="225552" y="0"/>
                  </a:moveTo>
                  <a:lnTo>
                    <a:pt x="253746" y="0"/>
                  </a:lnTo>
                </a:path>
                <a:path w="479425">
                  <a:moveTo>
                    <a:pt x="281940" y="0"/>
                  </a:moveTo>
                  <a:lnTo>
                    <a:pt x="310134" y="0"/>
                  </a:lnTo>
                </a:path>
                <a:path w="479425">
                  <a:moveTo>
                    <a:pt x="338327" y="0"/>
                  </a:moveTo>
                  <a:lnTo>
                    <a:pt x="366522" y="0"/>
                  </a:lnTo>
                </a:path>
                <a:path w="479425">
                  <a:moveTo>
                    <a:pt x="394715" y="0"/>
                  </a:moveTo>
                  <a:lnTo>
                    <a:pt x="422909" y="0"/>
                  </a:lnTo>
                </a:path>
                <a:path w="479425">
                  <a:moveTo>
                    <a:pt x="451103" y="0"/>
                  </a:moveTo>
                  <a:lnTo>
                    <a:pt x="479297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6530340" y="1261110"/>
              <a:ext cx="83820" cy="0"/>
            </a:xfrm>
            <a:custGeom>
              <a:avLst/>
              <a:gdLst/>
              <a:ahLst/>
              <a:cxnLst/>
              <a:rect l="l" t="t" r="r" b="b"/>
              <a:pathLst>
                <a:path w="83820">
                  <a:moveTo>
                    <a:pt x="0" y="0"/>
                  </a:moveTo>
                  <a:lnTo>
                    <a:pt x="28193" y="0"/>
                  </a:lnTo>
                </a:path>
                <a:path w="83820">
                  <a:moveTo>
                    <a:pt x="56388" y="0"/>
                  </a:moveTo>
                  <a:lnTo>
                    <a:pt x="83819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6642353" y="1261110"/>
              <a:ext cx="85090" cy="0"/>
            </a:xfrm>
            <a:custGeom>
              <a:avLst/>
              <a:gdLst/>
              <a:ahLst/>
              <a:cxnLst/>
              <a:rect l="l" t="t" r="r" b="b"/>
              <a:pathLst>
                <a:path w="85090">
                  <a:moveTo>
                    <a:pt x="0" y="0"/>
                  </a:moveTo>
                  <a:lnTo>
                    <a:pt x="28194" y="0"/>
                  </a:lnTo>
                </a:path>
                <a:path w="85090">
                  <a:moveTo>
                    <a:pt x="56388" y="0"/>
                  </a:moveTo>
                  <a:lnTo>
                    <a:pt x="84582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6755130" y="1261110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6811517" y="1261110"/>
              <a:ext cx="197485" cy="0"/>
            </a:xfrm>
            <a:custGeom>
              <a:avLst/>
              <a:gdLst/>
              <a:ahLst/>
              <a:cxnLst/>
              <a:rect l="l" t="t" r="r" b="b"/>
              <a:pathLst>
                <a:path w="197484">
                  <a:moveTo>
                    <a:pt x="0" y="0"/>
                  </a:moveTo>
                  <a:lnTo>
                    <a:pt x="28194" y="0"/>
                  </a:lnTo>
                </a:path>
                <a:path w="197484">
                  <a:moveTo>
                    <a:pt x="56388" y="0"/>
                  </a:moveTo>
                  <a:lnTo>
                    <a:pt x="84582" y="0"/>
                  </a:lnTo>
                </a:path>
                <a:path w="197484">
                  <a:moveTo>
                    <a:pt x="112775" y="0"/>
                  </a:moveTo>
                  <a:lnTo>
                    <a:pt x="140970" y="0"/>
                  </a:lnTo>
                </a:path>
                <a:path w="197484">
                  <a:moveTo>
                    <a:pt x="169164" y="0"/>
                  </a:moveTo>
                  <a:lnTo>
                    <a:pt x="197358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7037070" y="1261110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3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7093457" y="1261110"/>
              <a:ext cx="140970" cy="0"/>
            </a:xfrm>
            <a:custGeom>
              <a:avLst/>
              <a:gdLst/>
              <a:ahLst/>
              <a:cxnLst/>
              <a:rect l="l" t="t" r="r" b="b"/>
              <a:pathLst>
                <a:path w="140970">
                  <a:moveTo>
                    <a:pt x="0" y="0"/>
                  </a:moveTo>
                  <a:lnTo>
                    <a:pt x="28194" y="0"/>
                  </a:lnTo>
                </a:path>
                <a:path w="140970">
                  <a:moveTo>
                    <a:pt x="56387" y="0"/>
                  </a:moveTo>
                  <a:lnTo>
                    <a:pt x="84582" y="0"/>
                  </a:lnTo>
                </a:path>
                <a:path w="140970">
                  <a:moveTo>
                    <a:pt x="112775" y="0"/>
                  </a:moveTo>
                  <a:lnTo>
                    <a:pt x="140970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7262621" y="1261110"/>
              <a:ext cx="83820" cy="0"/>
            </a:xfrm>
            <a:custGeom>
              <a:avLst/>
              <a:gdLst/>
              <a:ahLst/>
              <a:cxnLst/>
              <a:rect l="l" t="t" r="r" b="b"/>
              <a:pathLst>
                <a:path w="83820">
                  <a:moveTo>
                    <a:pt x="0" y="0"/>
                  </a:moveTo>
                  <a:lnTo>
                    <a:pt x="27431" y="0"/>
                  </a:lnTo>
                </a:path>
                <a:path w="83820">
                  <a:moveTo>
                    <a:pt x="55625" y="0"/>
                  </a:moveTo>
                  <a:lnTo>
                    <a:pt x="83819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7374635" y="1261110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194" y="0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7431023" y="1261110"/>
              <a:ext cx="197485" cy="0"/>
            </a:xfrm>
            <a:custGeom>
              <a:avLst/>
              <a:gdLst/>
              <a:ahLst/>
              <a:cxnLst/>
              <a:rect l="l" t="t" r="r" b="b"/>
              <a:pathLst>
                <a:path w="197484">
                  <a:moveTo>
                    <a:pt x="0" y="0"/>
                  </a:moveTo>
                  <a:lnTo>
                    <a:pt x="28193" y="0"/>
                  </a:lnTo>
                </a:path>
                <a:path w="197484">
                  <a:moveTo>
                    <a:pt x="56388" y="0"/>
                  </a:moveTo>
                  <a:lnTo>
                    <a:pt x="84581" y="0"/>
                  </a:lnTo>
                </a:path>
                <a:path w="197484">
                  <a:moveTo>
                    <a:pt x="112776" y="0"/>
                  </a:moveTo>
                  <a:lnTo>
                    <a:pt x="140969" y="0"/>
                  </a:lnTo>
                </a:path>
                <a:path w="197484">
                  <a:moveTo>
                    <a:pt x="169164" y="0"/>
                  </a:moveTo>
                  <a:lnTo>
                    <a:pt x="197357" y="0"/>
                  </a:lnTo>
                </a:path>
              </a:pathLst>
            </a:custGeom>
            <a:ln w="14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7656576" y="1261110"/>
              <a:ext cx="152400" cy="158115"/>
            </a:xfrm>
            <a:custGeom>
              <a:avLst/>
              <a:gdLst/>
              <a:ahLst/>
              <a:cxnLst/>
              <a:rect l="l" t="t" r="r" b="b"/>
              <a:pathLst>
                <a:path w="152400" h="158115">
                  <a:moveTo>
                    <a:pt x="0" y="0"/>
                  </a:moveTo>
                  <a:lnTo>
                    <a:pt x="28194" y="0"/>
                  </a:lnTo>
                </a:path>
                <a:path w="152400" h="158115">
                  <a:moveTo>
                    <a:pt x="56388" y="4571"/>
                  </a:moveTo>
                  <a:lnTo>
                    <a:pt x="82295" y="16764"/>
                  </a:lnTo>
                </a:path>
                <a:path w="152400" h="158115">
                  <a:moveTo>
                    <a:pt x="105917" y="30480"/>
                  </a:moveTo>
                  <a:lnTo>
                    <a:pt x="115062" y="38100"/>
                  </a:lnTo>
                  <a:lnTo>
                    <a:pt x="124205" y="51815"/>
                  </a:lnTo>
                </a:path>
                <a:path w="152400" h="158115">
                  <a:moveTo>
                    <a:pt x="138683" y="75438"/>
                  </a:moveTo>
                  <a:lnTo>
                    <a:pt x="147827" y="96774"/>
                  </a:lnTo>
                  <a:lnTo>
                    <a:pt x="147827" y="101346"/>
                  </a:lnTo>
                </a:path>
                <a:path w="152400" h="158115">
                  <a:moveTo>
                    <a:pt x="152400" y="129540"/>
                  </a:moveTo>
                  <a:lnTo>
                    <a:pt x="152400" y="157734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7808976" y="1447038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7048" y="4572"/>
                  </a:moveTo>
                  <a:lnTo>
                    <a:pt x="7048" y="457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1755267" y="4095559"/>
              <a:ext cx="9525" cy="156210"/>
            </a:xfrm>
            <a:custGeom>
              <a:avLst/>
              <a:gdLst/>
              <a:ahLst/>
              <a:cxnLst/>
              <a:rect l="l" t="t" r="r" b="b"/>
              <a:pathLst>
                <a:path w="9525" h="156210">
                  <a:moveTo>
                    <a:pt x="0" y="0"/>
                  </a:moveTo>
                  <a:lnTo>
                    <a:pt x="0" y="42290"/>
                  </a:lnTo>
                </a:path>
                <a:path w="9525" h="156210">
                  <a:moveTo>
                    <a:pt x="4571" y="57150"/>
                  </a:moveTo>
                  <a:lnTo>
                    <a:pt x="4571" y="99440"/>
                  </a:lnTo>
                </a:path>
                <a:path w="9525" h="156210">
                  <a:moveTo>
                    <a:pt x="9143" y="113537"/>
                  </a:moveTo>
                  <a:lnTo>
                    <a:pt x="9143" y="155829"/>
                  </a:lnTo>
                </a:path>
              </a:pathLst>
            </a:custGeom>
            <a:ln w="163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1768601" y="4272533"/>
              <a:ext cx="11430" cy="85090"/>
            </a:xfrm>
            <a:custGeom>
              <a:avLst/>
              <a:gdLst/>
              <a:ahLst/>
              <a:cxnLst/>
              <a:rect l="l" t="t" r="r" b="b"/>
              <a:pathLst>
                <a:path w="11430" h="85089">
                  <a:moveTo>
                    <a:pt x="0" y="0"/>
                  </a:moveTo>
                  <a:lnTo>
                    <a:pt x="0" y="2286"/>
                  </a:lnTo>
                  <a:lnTo>
                    <a:pt x="4572" y="28193"/>
                  </a:lnTo>
                </a:path>
                <a:path w="11430" h="85089">
                  <a:moveTo>
                    <a:pt x="6858" y="56388"/>
                  </a:moveTo>
                  <a:lnTo>
                    <a:pt x="11430" y="84582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1784604" y="4385310"/>
              <a:ext cx="2540" cy="28575"/>
            </a:xfrm>
            <a:custGeom>
              <a:avLst/>
              <a:gdLst/>
              <a:ahLst/>
              <a:cxnLst/>
              <a:rect l="l" t="t" r="r" b="b"/>
              <a:pathLst>
                <a:path w="2539" h="28575">
                  <a:moveTo>
                    <a:pt x="1142" y="-7048"/>
                  </a:moveTo>
                  <a:lnTo>
                    <a:pt x="1142" y="35242"/>
                  </a:lnTo>
                </a:path>
              </a:pathLst>
            </a:custGeom>
            <a:ln w="163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1791462" y="4441697"/>
              <a:ext cx="399415" cy="1129665"/>
            </a:xfrm>
            <a:custGeom>
              <a:avLst/>
              <a:gdLst/>
              <a:ahLst/>
              <a:cxnLst/>
              <a:rect l="l" t="t" r="r" b="b"/>
              <a:pathLst>
                <a:path w="399414" h="1129664">
                  <a:moveTo>
                    <a:pt x="0" y="0"/>
                  </a:moveTo>
                  <a:lnTo>
                    <a:pt x="0" y="2285"/>
                  </a:lnTo>
                  <a:lnTo>
                    <a:pt x="4571" y="28194"/>
                  </a:lnTo>
                </a:path>
                <a:path w="399414" h="1129664">
                  <a:moveTo>
                    <a:pt x="9906" y="56387"/>
                  </a:moveTo>
                  <a:lnTo>
                    <a:pt x="16763" y="84582"/>
                  </a:lnTo>
                </a:path>
                <a:path w="399414" h="1129664">
                  <a:moveTo>
                    <a:pt x="21335" y="112776"/>
                  </a:moveTo>
                  <a:lnTo>
                    <a:pt x="25908" y="140970"/>
                  </a:lnTo>
                </a:path>
                <a:path w="399414" h="1129664">
                  <a:moveTo>
                    <a:pt x="32765" y="169164"/>
                  </a:moveTo>
                  <a:lnTo>
                    <a:pt x="32765" y="171450"/>
                  </a:lnTo>
                  <a:lnTo>
                    <a:pt x="40385" y="197358"/>
                  </a:lnTo>
                </a:path>
                <a:path w="399414" h="1129664">
                  <a:moveTo>
                    <a:pt x="44958" y="225552"/>
                  </a:moveTo>
                  <a:lnTo>
                    <a:pt x="51815" y="253746"/>
                  </a:lnTo>
                </a:path>
                <a:path w="399414" h="1129664">
                  <a:moveTo>
                    <a:pt x="58673" y="281940"/>
                  </a:moveTo>
                  <a:lnTo>
                    <a:pt x="66293" y="310134"/>
                  </a:lnTo>
                </a:path>
                <a:path w="399414" h="1129664">
                  <a:moveTo>
                    <a:pt x="73151" y="338328"/>
                  </a:moveTo>
                  <a:lnTo>
                    <a:pt x="80010" y="364235"/>
                  </a:lnTo>
                </a:path>
                <a:path w="399414" h="1129664">
                  <a:moveTo>
                    <a:pt x="89154" y="390144"/>
                  </a:moveTo>
                  <a:lnTo>
                    <a:pt x="96773" y="418338"/>
                  </a:lnTo>
                </a:path>
                <a:path w="399414" h="1129664">
                  <a:moveTo>
                    <a:pt x="105918" y="444246"/>
                  </a:moveTo>
                  <a:lnTo>
                    <a:pt x="112775" y="472440"/>
                  </a:lnTo>
                </a:path>
                <a:path w="399414" h="1129664">
                  <a:moveTo>
                    <a:pt x="121919" y="498347"/>
                  </a:moveTo>
                  <a:lnTo>
                    <a:pt x="121919" y="503682"/>
                  </a:lnTo>
                  <a:lnTo>
                    <a:pt x="129539" y="524256"/>
                  </a:lnTo>
                </a:path>
                <a:path w="399414" h="1129664">
                  <a:moveTo>
                    <a:pt x="138683" y="550164"/>
                  </a:moveTo>
                  <a:lnTo>
                    <a:pt x="147827" y="576072"/>
                  </a:lnTo>
                </a:path>
                <a:path w="399414" h="1129664">
                  <a:moveTo>
                    <a:pt x="157733" y="601979"/>
                  </a:moveTo>
                  <a:lnTo>
                    <a:pt x="166877" y="627888"/>
                  </a:lnTo>
                </a:path>
                <a:path w="399414" h="1129664">
                  <a:moveTo>
                    <a:pt x="176021" y="653796"/>
                  </a:moveTo>
                  <a:lnTo>
                    <a:pt x="178308" y="663702"/>
                  </a:lnTo>
                  <a:lnTo>
                    <a:pt x="185927" y="679703"/>
                  </a:lnTo>
                </a:path>
                <a:path w="399414" h="1129664">
                  <a:moveTo>
                    <a:pt x="195071" y="705612"/>
                  </a:moveTo>
                  <a:lnTo>
                    <a:pt x="206501" y="731520"/>
                  </a:lnTo>
                </a:path>
                <a:path w="399414" h="1129664">
                  <a:moveTo>
                    <a:pt x="218694" y="757428"/>
                  </a:moveTo>
                  <a:lnTo>
                    <a:pt x="227837" y="783335"/>
                  </a:lnTo>
                </a:path>
                <a:path w="399414" h="1129664">
                  <a:moveTo>
                    <a:pt x="239268" y="809244"/>
                  </a:moveTo>
                  <a:lnTo>
                    <a:pt x="244601" y="822959"/>
                  </a:lnTo>
                  <a:lnTo>
                    <a:pt x="249173" y="835152"/>
                  </a:lnTo>
                </a:path>
                <a:path w="399414" h="1129664">
                  <a:moveTo>
                    <a:pt x="260604" y="861059"/>
                  </a:moveTo>
                  <a:lnTo>
                    <a:pt x="275081" y="886968"/>
                  </a:lnTo>
                </a:path>
                <a:path w="399414" h="1129664">
                  <a:moveTo>
                    <a:pt x="286512" y="912876"/>
                  </a:moveTo>
                  <a:lnTo>
                    <a:pt x="297941" y="938784"/>
                  </a:lnTo>
                </a:path>
                <a:path w="399414" h="1129664">
                  <a:moveTo>
                    <a:pt x="310133" y="964692"/>
                  </a:moveTo>
                  <a:lnTo>
                    <a:pt x="316991" y="978408"/>
                  </a:lnTo>
                  <a:lnTo>
                    <a:pt x="323850" y="990600"/>
                  </a:lnTo>
                </a:path>
                <a:path w="399414" h="1129664">
                  <a:moveTo>
                    <a:pt x="338327" y="1016508"/>
                  </a:moveTo>
                  <a:lnTo>
                    <a:pt x="352044" y="1042415"/>
                  </a:lnTo>
                </a:path>
                <a:path w="399414" h="1129664">
                  <a:moveTo>
                    <a:pt x="366521" y="1067562"/>
                  </a:moveTo>
                  <a:lnTo>
                    <a:pt x="380238" y="1093470"/>
                  </a:lnTo>
                </a:path>
                <a:path w="399414" h="1129664">
                  <a:moveTo>
                    <a:pt x="394715" y="1119378"/>
                  </a:moveTo>
                  <a:lnTo>
                    <a:pt x="399288" y="1129284"/>
                  </a:lnTo>
                </a:path>
              </a:pathLst>
            </a:custGeom>
            <a:ln w="14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2929890" y="4813553"/>
              <a:ext cx="1720850" cy="1237615"/>
            </a:xfrm>
            <a:custGeom>
              <a:avLst/>
              <a:gdLst/>
              <a:ahLst/>
              <a:cxnLst/>
              <a:rect l="l" t="t" r="r" b="b"/>
              <a:pathLst>
                <a:path w="1720850" h="1237614">
                  <a:moveTo>
                    <a:pt x="1314450" y="0"/>
                  </a:moveTo>
                  <a:lnTo>
                    <a:pt x="0" y="1237488"/>
                  </a:lnTo>
                  <a:lnTo>
                    <a:pt x="1720595" y="1237488"/>
                  </a:lnTo>
                </a:path>
              </a:pathLst>
            </a:custGeom>
            <a:ln w="4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4209288" y="4738115"/>
              <a:ext cx="115570" cy="110489"/>
            </a:xfrm>
            <a:custGeom>
              <a:avLst/>
              <a:gdLst/>
              <a:ahLst/>
              <a:cxnLst/>
              <a:rect l="l" t="t" r="r" b="b"/>
              <a:pathLst>
                <a:path w="115570" h="110489">
                  <a:moveTo>
                    <a:pt x="115062" y="0"/>
                  </a:moveTo>
                  <a:lnTo>
                    <a:pt x="0" y="51816"/>
                  </a:lnTo>
                  <a:lnTo>
                    <a:pt x="53339" y="110490"/>
                  </a:lnTo>
                  <a:lnTo>
                    <a:pt x="1150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8" name="object 198"/>
          <p:cNvSpPr txBox="1">
            <a:spLocks noGrp="1"/>
          </p:cNvSpPr>
          <p:nvPr>
            <p:ph type="title"/>
          </p:nvPr>
        </p:nvSpPr>
        <p:spPr>
          <a:xfrm>
            <a:off x="7775724" y="1217931"/>
            <a:ext cx="102108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5" dirty="0">
                <a:solidFill>
                  <a:srgbClr val="EE3338"/>
                </a:solidFill>
                <a:latin typeface="Arial MT"/>
                <a:cs typeface="Arial MT"/>
              </a:rPr>
              <a:t>64S</a:t>
            </a:r>
            <a:endParaRPr sz="4400">
              <a:latin typeface="Arial MT"/>
              <a:cs typeface="Arial MT"/>
            </a:endParaRPr>
          </a:p>
        </p:txBody>
      </p:sp>
      <p:sp>
        <p:nvSpPr>
          <p:cNvPr id="199" name="object 199"/>
          <p:cNvSpPr txBox="1"/>
          <p:nvPr/>
        </p:nvSpPr>
        <p:spPr>
          <a:xfrm>
            <a:off x="4975350" y="5388711"/>
            <a:ext cx="725170" cy="4489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64465" marR="5080" indent="-152400">
              <a:lnSpc>
                <a:spcPct val="103000"/>
              </a:lnSpc>
              <a:spcBef>
                <a:spcPts val="90"/>
              </a:spcBef>
            </a:pPr>
            <a:r>
              <a:rPr sz="1350" spc="15" dirty="0">
                <a:latin typeface="Arial MT"/>
                <a:cs typeface="Arial MT"/>
              </a:rPr>
              <a:t>C</a:t>
            </a:r>
            <a:r>
              <a:rPr sz="1350" spc="25" dirty="0">
                <a:latin typeface="Arial MT"/>
                <a:cs typeface="Arial MT"/>
              </a:rPr>
              <a:t>o</a:t>
            </a:r>
            <a:r>
              <a:rPr sz="1350" spc="15" dirty="0">
                <a:latin typeface="Arial MT"/>
                <a:cs typeface="Arial MT"/>
              </a:rPr>
              <a:t>upling  Filter</a:t>
            </a:r>
            <a:endParaRPr sz="1350">
              <a:latin typeface="Arial MT"/>
              <a:cs typeface="Arial MT"/>
            </a:endParaRPr>
          </a:p>
        </p:txBody>
      </p:sp>
      <p:sp>
        <p:nvSpPr>
          <p:cNvPr id="200" name="object 200"/>
          <p:cNvSpPr txBox="1"/>
          <p:nvPr/>
        </p:nvSpPr>
        <p:spPr>
          <a:xfrm>
            <a:off x="6313416" y="5388711"/>
            <a:ext cx="626110" cy="4489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1590" marR="5080" indent="-9525">
              <a:lnSpc>
                <a:spcPct val="103000"/>
              </a:lnSpc>
              <a:spcBef>
                <a:spcPts val="90"/>
              </a:spcBef>
            </a:pPr>
            <a:r>
              <a:rPr sz="1350" spc="15" dirty="0">
                <a:latin typeface="Arial MT"/>
                <a:cs typeface="Arial MT"/>
              </a:rPr>
              <a:t>Volta</a:t>
            </a:r>
            <a:r>
              <a:rPr sz="1350" spc="25" dirty="0">
                <a:latin typeface="Arial MT"/>
                <a:cs typeface="Arial MT"/>
              </a:rPr>
              <a:t>g</a:t>
            </a:r>
            <a:r>
              <a:rPr sz="1350" spc="10" dirty="0">
                <a:latin typeface="Arial MT"/>
                <a:cs typeface="Arial MT"/>
              </a:rPr>
              <a:t>e  </a:t>
            </a:r>
            <a:r>
              <a:rPr sz="1350" spc="20" dirty="0">
                <a:latin typeface="Arial MT"/>
                <a:cs typeface="Arial MT"/>
              </a:rPr>
              <a:t>Injec</a:t>
            </a:r>
            <a:r>
              <a:rPr sz="1350" spc="5" dirty="0">
                <a:latin typeface="Arial MT"/>
                <a:cs typeface="Arial MT"/>
              </a:rPr>
              <a:t>t</a:t>
            </a:r>
            <a:r>
              <a:rPr sz="1350" spc="20" dirty="0">
                <a:latin typeface="Arial MT"/>
                <a:cs typeface="Arial MT"/>
              </a:rPr>
              <a:t>or</a:t>
            </a:r>
            <a:endParaRPr sz="1350">
              <a:latin typeface="Arial MT"/>
              <a:cs typeface="Arial MT"/>
            </a:endParaRPr>
          </a:p>
        </p:txBody>
      </p:sp>
      <p:sp>
        <p:nvSpPr>
          <p:cNvPr id="201" name="object 201"/>
          <p:cNvSpPr txBox="1"/>
          <p:nvPr/>
        </p:nvSpPr>
        <p:spPr>
          <a:xfrm>
            <a:off x="7376401" y="5410041"/>
            <a:ext cx="1194435" cy="44894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40"/>
              </a:spcBef>
            </a:pPr>
            <a:r>
              <a:rPr sz="1350" spc="15" dirty="0">
                <a:latin typeface="Arial MT"/>
                <a:cs typeface="Arial MT"/>
              </a:rPr>
              <a:t>M-3425A</a:t>
            </a:r>
            <a:endParaRPr sz="135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45"/>
              </a:spcBef>
            </a:pPr>
            <a:r>
              <a:rPr sz="1350" spc="15" dirty="0">
                <a:latin typeface="Arial MT"/>
                <a:cs typeface="Arial MT"/>
              </a:rPr>
              <a:t>Measurements</a:t>
            </a:r>
            <a:endParaRPr sz="1350">
              <a:latin typeface="Arial MT"/>
              <a:cs typeface="Arial MT"/>
            </a:endParaRPr>
          </a:p>
        </p:txBody>
      </p:sp>
      <p:sp>
        <p:nvSpPr>
          <p:cNvPr id="202" name="object 202"/>
          <p:cNvSpPr txBox="1"/>
          <p:nvPr/>
        </p:nvSpPr>
        <p:spPr>
          <a:xfrm>
            <a:off x="4714746" y="5927223"/>
            <a:ext cx="2146300" cy="21462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-10" dirty="0">
                <a:latin typeface="Arial MT"/>
                <a:cs typeface="Arial MT"/>
              </a:rPr>
              <a:t>other</a:t>
            </a:r>
            <a:r>
              <a:rPr sz="1250" spc="-25" dirty="0">
                <a:latin typeface="Arial MT"/>
                <a:cs typeface="Arial MT"/>
              </a:rPr>
              <a:t> </a:t>
            </a:r>
            <a:r>
              <a:rPr sz="1250" spc="-15" dirty="0">
                <a:latin typeface="Arial MT"/>
                <a:cs typeface="Arial MT"/>
              </a:rPr>
              <a:t>ground</a:t>
            </a:r>
            <a:r>
              <a:rPr sz="1250" spc="-20" dirty="0">
                <a:latin typeface="Arial MT"/>
                <a:cs typeface="Arial MT"/>
              </a:rPr>
              <a:t> </a:t>
            </a:r>
            <a:r>
              <a:rPr sz="1250" spc="-10" dirty="0">
                <a:latin typeface="Arial MT"/>
                <a:cs typeface="Arial MT"/>
              </a:rPr>
              <a:t>voltage</a:t>
            </a:r>
            <a:r>
              <a:rPr sz="1250" spc="-25" dirty="0">
                <a:latin typeface="Arial MT"/>
                <a:cs typeface="Arial MT"/>
              </a:rPr>
              <a:t> </a:t>
            </a:r>
            <a:r>
              <a:rPr sz="1250" spc="-10" dirty="0">
                <a:latin typeface="Arial MT"/>
                <a:cs typeface="Arial MT"/>
              </a:rPr>
              <a:t>elements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203" name="object 203"/>
          <p:cNvSpPr txBox="1"/>
          <p:nvPr/>
        </p:nvSpPr>
        <p:spPr>
          <a:xfrm>
            <a:off x="2267184" y="6096612"/>
            <a:ext cx="5530215" cy="87312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350" b="1" u="heavy" spc="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Notes:</a:t>
            </a:r>
            <a:endParaRPr sz="1350">
              <a:latin typeface="Arial"/>
              <a:cs typeface="Arial"/>
            </a:endParaRPr>
          </a:p>
          <a:p>
            <a:pPr marL="364490" indent="-352425">
              <a:lnSpc>
                <a:spcPct val="100000"/>
              </a:lnSpc>
              <a:spcBef>
                <a:spcPts val="45"/>
              </a:spcBef>
              <a:buFont typeface="Wingdings"/>
              <a:buChar char=""/>
              <a:tabLst>
                <a:tab pos="364490" algn="l"/>
                <a:tab pos="365125" algn="l"/>
              </a:tabLst>
            </a:pPr>
            <a:r>
              <a:rPr sz="1350" spc="20" dirty="0">
                <a:latin typeface="Arial MT"/>
                <a:cs typeface="Arial MT"/>
              </a:rPr>
              <a:t>Subharmonic</a:t>
            </a:r>
            <a:r>
              <a:rPr sz="1350" spc="10" dirty="0">
                <a:latin typeface="Arial MT"/>
                <a:cs typeface="Arial MT"/>
              </a:rPr>
              <a:t> </a:t>
            </a:r>
            <a:r>
              <a:rPr sz="1350" spc="15" dirty="0">
                <a:latin typeface="Arial MT"/>
                <a:cs typeface="Arial MT"/>
              </a:rPr>
              <a:t>injection</a:t>
            </a:r>
            <a:r>
              <a:rPr sz="1350" spc="10" dirty="0">
                <a:latin typeface="Arial MT"/>
                <a:cs typeface="Arial MT"/>
              </a:rPr>
              <a:t> typically</a:t>
            </a:r>
            <a:r>
              <a:rPr sz="1350" spc="-5" dirty="0">
                <a:latin typeface="Arial MT"/>
                <a:cs typeface="Arial MT"/>
              </a:rPr>
              <a:t> </a:t>
            </a:r>
            <a:r>
              <a:rPr sz="1350" spc="15" dirty="0">
                <a:latin typeface="Arial MT"/>
                <a:cs typeface="Arial MT"/>
              </a:rPr>
              <a:t>at</a:t>
            </a:r>
            <a:r>
              <a:rPr sz="1350" spc="10" dirty="0">
                <a:latin typeface="Arial MT"/>
                <a:cs typeface="Arial MT"/>
              </a:rPr>
              <a:t> </a:t>
            </a:r>
            <a:r>
              <a:rPr sz="1350" spc="20" dirty="0">
                <a:latin typeface="Arial MT"/>
                <a:cs typeface="Arial MT"/>
              </a:rPr>
              <a:t>15-20</a:t>
            </a:r>
            <a:r>
              <a:rPr sz="1350" spc="10" dirty="0">
                <a:latin typeface="Arial MT"/>
                <a:cs typeface="Arial MT"/>
              </a:rPr>
              <a:t> </a:t>
            </a:r>
            <a:r>
              <a:rPr sz="1350" spc="15" dirty="0">
                <a:latin typeface="Arial MT"/>
                <a:cs typeface="Arial MT"/>
              </a:rPr>
              <a:t>Hz</a:t>
            </a:r>
            <a:endParaRPr sz="1350">
              <a:latin typeface="Arial MT"/>
              <a:cs typeface="Arial MT"/>
            </a:endParaRPr>
          </a:p>
          <a:p>
            <a:pPr marL="364490" indent="-352425">
              <a:lnSpc>
                <a:spcPct val="100000"/>
              </a:lnSpc>
              <a:spcBef>
                <a:spcPts val="50"/>
              </a:spcBef>
              <a:buFont typeface="Wingdings"/>
              <a:buChar char=""/>
              <a:tabLst>
                <a:tab pos="364490" algn="l"/>
                <a:tab pos="365125" algn="l"/>
              </a:tabLst>
            </a:pPr>
            <a:r>
              <a:rPr sz="1350" spc="15" dirty="0">
                <a:latin typeface="Arial MT"/>
                <a:cs typeface="Arial MT"/>
              </a:rPr>
              <a:t>Coupling</a:t>
            </a:r>
            <a:r>
              <a:rPr sz="1350" spc="25" dirty="0">
                <a:latin typeface="Arial MT"/>
                <a:cs typeface="Arial MT"/>
              </a:rPr>
              <a:t> </a:t>
            </a:r>
            <a:r>
              <a:rPr sz="1350" spc="10" dirty="0">
                <a:latin typeface="Arial MT"/>
                <a:cs typeface="Arial MT"/>
              </a:rPr>
              <a:t>filter</a:t>
            </a:r>
            <a:r>
              <a:rPr sz="1350" spc="20" dirty="0">
                <a:latin typeface="Arial MT"/>
                <a:cs typeface="Arial MT"/>
              </a:rPr>
              <a:t> </a:t>
            </a:r>
            <a:r>
              <a:rPr sz="1350" spc="15" dirty="0">
                <a:latin typeface="Arial MT"/>
                <a:cs typeface="Arial MT"/>
              </a:rPr>
              <a:t>low</a:t>
            </a:r>
            <a:r>
              <a:rPr sz="1350" spc="-5" dirty="0">
                <a:latin typeface="Arial MT"/>
                <a:cs typeface="Arial MT"/>
              </a:rPr>
              <a:t> </a:t>
            </a:r>
            <a:r>
              <a:rPr sz="1350" spc="20" dirty="0">
                <a:latin typeface="Arial MT"/>
                <a:cs typeface="Arial MT"/>
              </a:rPr>
              <a:t>pass</a:t>
            </a:r>
            <a:r>
              <a:rPr sz="1350" spc="25" dirty="0">
                <a:latin typeface="Arial MT"/>
                <a:cs typeface="Arial MT"/>
              </a:rPr>
              <a:t> </a:t>
            </a:r>
            <a:r>
              <a:rPr sz="1350" spc="15" dirty="0">
                <a:latin typeface="Arial MT"/>
                <a:cs typeface="Arial MT"/>
              </a:rPr>
              <a:t>or</a:t>
            </a:r>
            <a:r>
              <a:rPr sz="1350" spc="25" dirty="0">
                <a:latin typeface="Arial MT"/>
                <a:cs typeface="Arial MT"/>
              </a:rPr>
              <a:t> </a:t>
            </a:r>
            <a:r>
              <a:rPr sz="1350" spc="15" dirty="0">
                <a:latin typeface="Arial MT"/>
                <a:cs typeface="Arial MT"/>
              </a:rPr>
              <a:t>notch</a:t>
            </a:r>
            <a:r>
              <a:rPr sz="1350" spc="25" dirty="0">
                <a:latin typeface="Arial MT"/>
                <a:cs typeface="Arial MT"/>
              </a:rPr>
              <a:t> </a:t>
            </a:r>
            <a:r>
              <a:rPr sz="1350" spc="15" dirty="0">
                <a:latin typeface="Arial MT"/>
                <a:cs typeface="Arial MT"/>
              </a:rPr>
              <a:t>tuned</a:t>
            </a:r>
            <a:r>
              <a:rPr sz="1350" spc="25" dirty="0">
                <a:latin typeface="Arial MT"/>
                <a:cs typeface="Arial MT"/>
              </a:rPr>
              <a:t> </a:t>
            </a:r>
            <a:r>
              <a:rPr sz="1350" spc="15" dirty="0">
                <a:latin typeface="Arial MT"/>
                <a:cs typeface="Arial MT"/>
              </a:rPr>
              <a:t>for</a:t>
            </a:r>
            <a:r>
              <a:rPr sz="1350" spc="30" dirty="0">
                <a:latin typeface="Arial MT"/>
                <a:cs typeface="Arial MT"/>
              </a:rPr>
              <a:t> </a:t>
            </a:r>
            <a:r>
              <a:rPr sz="1350" spc="15" dirty="0">
                <a:latin typeface="Arial MT"/>
                <a:cs typeface="Arial MT"/>
              </a:rPr>
              <a:t>subharmonic</a:t>
            </a:r>
            <a:r>
              <a:rPr sz="1350" spc="25" dirty="0">
                <a:latin typeface="Arial MT"/>
                <a:cs typeface="Arial MT"/>
              </a:rPr>
              <a:t> </a:t>
            </a:r>
            <a:r>
              <a:rPr sz="1350" spc="15" dirty="0">
                <a:latin typeface="Arial MT"/>
                <a:cs typeface="Arial MT"/>
              </a:rPr>
              <a:t>frequency</a:t>
            </a:r>
            <a:endParaRPr sz="1350">
              <a:latin typeface="Arial MT"/>
              <a:cs typeface="Arial MT"/>
            </a:endParaRPr>
          </a:p>
          <a:p>
            <a:pPr marL="364490" indent="-352425">
              <a:lnSpc>
                <a:spcPct val="100000"/>
              </a:lnSpc>
              <a:spcBef>
                <a:spcPts val="45"/>
              </a:spcBef>
              <a:buFont typeface="Wingdings"/>
              <a:buChar char=""/>
              <a:tabLst>
                <a:tab pos="364490" algn="l"/>
                <a:tab pos="365125" algn="l"/>
              </a:tabLst>
            </a:pPr>
            <a:r>
              <a:rPr sz="1350" spc="15" dirty="0">
                <a:latin typeface="Arial MT"/>
                <a:cs typeface="Arial MT"/>
              </a:rPr>
              <a:t>Measurement</a:t>
            </a:r>
            <a:r>
              <a:rPr sz="1350" spc="20" dirty="0">
                <a:latin typeface="Arial MT"/>
                <a:cs typeface="Arial MT"/>
              </a:rPr>
              <a:t> </a:t>
            </a:r>
            <a:r>
              <a:rPr sz="1350" spc="15" dirty="0">
                <a:latin typeface="Arial MT"/>
                <a:cs typeface="Arial MT"/>
              </a:rPr>
              <a:t>inputs</a:t>
            </a:r>
            <a:r>
              <a:rPr sz="1350" spc="20" dirty="0">
                <a:latin typeface="Arial MT"/>
                <a:cs typeface="Arial MT"/>
              </a:rPr>
              <a:t> </a:t>
            </a:r>
            <a:r>
              <a:rPr sz="1350" spc="15" dirty="0">
                <a:latin typeface="Arial MT"/>
                <a:cs typeface="Arial MT"/>
              </a:rPr>
              <a:t>tuned</a:t>
            </a:r>
            <a:r>
              <a:rPr sz="1350" spc="25" dirty="0">
                <a:latin typeface="Arial MT"/>
                <a:cs typeface="Arial MT"/>
              </a:rPr>
              <a:t> </a:t>
            </a:r>
            <a:r>
              <a:rPr sz="1350" spc="15" dirty="0">
                <a:latin typeface="Arial MT"/>
                <a:cs typeface="Arial MT"/>
              </a:rPr>
              <a:t>to</a:t>
            </a:r>
            <a:r>
              <a:rPr sz="1350" spc="20" dirty="0">
                <a:latin typeface="Arial MT"/>
                <a:cs typeface="Arial MT"/>
              </a:rPr>
              <a:t> respond</a:t>
            </a:r>
            <a:r>
              <a:rPr sz="1350" spc="25" dirty="0">
                <a:latin typeface="Arial MT"/>
                <a:cs typeface="Arial MT"/>
              </a:rPr>
              <a:t> </a:t>
            </a:r>
            <a:r>
              <a:rPr sz="1350" spc="15" dirty="0">
                <a:latin typeface="Arial MT"/>
                <a:cs typeface="Arial MT"/>
              </a:rPr>
              <a:t>to</a:t>
            </a:r>
            <a:r>
              <a:rPr sz="1350" spc="20" dirty="0">
                <a:latin typeface="Arial MT"/>
                <a:cs typeface="Arial MT"/>
              </a:rPr>
              <a:t> subharmonic</a:t>
            </a:r>
            <a:r>
              <a:rPr sz="1350" spc="25" dirty="0">
                <a:latin typeface="Arial MT"/>
                <a:cs typeface="Arial MT"/>
              </a:rPr>
              <a:t> </a:t>
            </a:r>
            <a:r>
              <a:rPr sz="1350" spc="15" dirty="0">
                <a:latin typeface="Arial MT"/>
                <a:cs typeface="Arial MT"/>
              </a:rPr>
              <a:t>frequency</a:t>
            </a:r>
            <a:endParaRPr sz="135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27578" y="970277"/>
            <a:ext cx="55733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64S – </a:t>
            </a:r>
            <a:r>
              <a:rPr sz="3200" spc="-10" dirty="0"/>
              <a:t>Subharmonic</a:t>
            </a:r>
            <a:r>
              <a:rPr sz="3200" spc="-5" dirty="0"/>
              <a:t> </a:t>
            </a:r>
            <a:r>
              <a:rPr sz="3200" spc="-10" dirty="0"/>
              <a:t>Injection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1790700"/>
            <a:ext cx="8534400" cy="426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67100" y="6482333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0"/>
                </a:moveTo>
                <a:lnTo>
                  <a:pt x="0" y="163830"/>
                </a:lnTo>
              </a:path>
            </a:pathLst>
          </a:custGeom>
          <a:ln w="212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467100" y="6433565"/>
            <a:ext cx="3918585" cy="232410"/>
          </a:xfrm>
          <a:custGeom>
            <a:avLst/>
            <a:gdLst/>
            <a:ahLst/>
            <a:cxnLst/>
            <a:rect l="l" t="t" r="r" b="b"/>
            <a:pathLst>
              <a:path w="3918584" h="232409">
                <a:moveTo>
                  <a:pt x="3918203" y="28955"/>
                </a:moveTo>
                <a:lnTo>
                  <a:pt x="3918203" y="212598"/>
                </a:lnTo>
              </a:path>
              <a:path w="3918584" h="232409">
                <a:moveTo>
                  <a:pt x="0" y="0"/>
                </a:moveTo>
                <a:lnTo>
                  <a:pt x="3918203" y="0"/>
                </a:lnTo>
              </a:path>
              <a:path w="3918584" h="232409">
                <a:moveTo>
                  <a:pt x="2074163" y="48767"/>
                </a:moveTo>
                <a:lnTo>
                  <a:pt x="2074163" y="232410"/>
                </a:lnTo>
              </a:path>
            </a:pathLst>
          </a:custGeom>
          <a:ln w="212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024382" y="2200910"/>
            <a:ext cx="7309484" cy="1995805"/>
            <a:chOff x="1024382" y="2200910"/>
            <a:chExt cx="7309484" cy="1995805"/>
          </a:xfrm>
        </p:grpSpPr>
        <p:sp>
          <p:nvSpPr>
            <p:cNvPr id="5" name="object 5"/>
            <p:cNvSpPr/>
            <p:nvPr/>
          </p:nvSpPr>
          <p:spPr>
            <a:xfrm>
              <a:off x="1052322" y="2228850"/>
              <a:ext cx="7253605" cy="1473835"/>
            </a:xfrm>
            <a:custGeom>
              <a:avLst/>
              <a:gdLst/>
              <a:ahLst/>
              <a:cxnLst/>
              <a:rect l="l" t="t" r="r" b="b"/>
              <a:pathLst>
                <a:path w="7253605" h="1473835">
                  <a:moveTo>
                    <a:pt x="0" y="663701"/>
                  </a:moveTo>
                  <a:lnTo>
                    <a:pt x="0" y="843533"/>
                  </a:lnTo>
                </a:path>
                <a:path w="7253605" h="1473835">
                  <a:moveTo>
                    <a:pt x="89915" y="573024"/>
                  </a:moveTo>
                  <a:lnTo>
                    <a:pt x="89915" y="933450"/>
                  </a:lnTo>
                </a:path>
                <a:path w="7253605" h="1473835">
                  <a:moveTo>
                    <a:pt x="179831" y="483107"/>
                  </a:moveTo>
                  <a:lnTo>
                    <a:pt x="179831" y="1023365"/>
                  </a:lnTo>
                </a:path>
                <a:path w="7253605" h="1473835">
                  <a:moveTo>
                    <a:pt x="541020" y="753618"/>
                  </a:moveTo>
                  <a:lnTo>
                    <a:pt x="179831" y="753618"/>
                  </a:lnTo>
                </a:path>
                <a:path w="7253605" h="1473835">
                  <a:moveTo>
                    <a:pt x="553974" y="736853"/>
                  </a:moveTo>
                  <a:lnTo>
                    <a:pt x="563879" y="799337"/>
                  </a:lnTo>
                  <a:lnTo>
                    <a:pt x="590550" y="853439"/>
                  </a:lnTo>
                  <a:lnTo>
                    <a:pt x="633222" y="899160"/>
                  </a:lnTo>
                  <a:lnTo>
                    <a:pt x="685800" y="930401"/>
                  </a:lnTo>
                  <a:lnTo>
                    <a:pt x="745998" y="944880"/>
                  </a:lnTo>
                  <a:lnTo>
                    <a:pt x="777240" y="944880"/>
                  </a:lnTo>
                  <a:lnTo>
                    <a:pt x="836675" y="930401"/>
                  </a:lnTo>
                  <a:lnTo>
                    <a:pt x="890778" y="899160"/>
                  </a:lnTo>
                  <a:lnTo>
                    <a:pt x="933450" y="853439"/>
                  </a:lnTo>
                  <a:lnTo>
                    <a:pt x="959358" y="799337"/>
                  </a:lnTo>
                  <a:lnTo>
                    <a:pt x="969263" y="736853"/>
                  </a:lnTo>
                  <a:lnTo>
                    <a:pt x="970788" y="769620"/>
                  </a:lnTo>
                  <a:lnTo>
                    <a:pt x="989075" y="829056"/>
                  </a:lnTo>
                  <a:lnTo>
                    <a:pt x="1024890" y="877824"/>
                  </a:lnTo>
                  <a:lnTo>
                    <a:pt x="1072896" y="917447"/>
                  </a:lnTo>
                  <a:lnTo>
                    <a:pt x="1130046" y="940307"/>
                  </a:lnTo>
                  <a:lnTo>
                    <a:pt x="1161288" y="944880"/>
                  </a:lnTo>
                  <a:lnTo>
                    <a:pt x="1192529" y="944880"/>
                  </a:lnTo>
                  <a:lnTo>
                    <a:pt x="1253490" y="930401"/>
                  </a:lnTo>
                  <a:lnTo>
                    <a:pt x="1306068" y="899160"/>
                  </a:lnTo>
                  <a:lnTo>
                    <a:pt x="1348740" y="853439"/>
                  </a:lnTo>
                  <a:lnTo>
                    <a:pt x="1376172" y="799337"/>
                  </a:lnTo>
                  <a:lnTo>
                    <a:pt x="1384553" y="736853"/>
                  </a:lnTo>
                  <a:lnTo>
                    <a:pt x="1386078" y="769620"/>
                  </a:lnTo>
                  <a:lnTo>
                    <a:pt x="1405890" y="829056"/>
                  </a:lnTo>
                  <a:lnTo>
                    <a:pt x="1440179" y="877824"/>
                  </a:lnTo>
                  <a:lnTo>
                    <a:pt x="1488185" y="917447"/>
                  </a:lnTo>
                  <a:lnTo>
                    <a:pt x="1545335" y="940307"/>
                  </a:lnTo>
                  <a:lnTo>
                    <a:pt x="1576578" y="944880"/>
                  </a:lnTo>
                  <a:lnTo>
                    <a:pt x="1607819" y="944880"/>
                  </a:lnTo>
                  <a:lnTo>
                    <a:pt x="1666494" y="930401"/>
                  </a:lnTo>
                  <a:lnTo>
                    <a:pt x="1720596" y="899160"/>
                  </a:lnTo>
                  <a:lnTo>
                    <a:pt x="1763268" y="853439"/>
                  </a:lnTo>
                  <a:lnTo>
                    <a:pt x="1789938" y="799337"/>
                  </a:lnTo>
                  <a:lnTo>
                    <a:pt x="1797558" y="769620"/>
                  </a:lnTo>
                  <a:lnTo>
                    <a:pt x="1799844" y="736853"/>
                  </a:lnTo>
                </a:path>
                <a:path w="7253605" h="1473835">
                  <a:moveTo>
                    <a:pt x="1799844" y="736853"/>
                  </a:moveTo>
                  <a:lnTo>
                    <a:pt x="2029206" y="736853"/>
                  </a:lnTo>
                </a:path>
                <a:path w="7253605" h="1473835">
                  <a:moveTo>
                    <a:pt x="2401823" y="0"/>
                  </a:moveTo>
                  <a:lnTo>
                    <a:pt x="2642616" y="0"/>
                  </a:lnTo>
                </a:path>
                <a:path w="7253605" h="1473835">
                  <a:moveTo>
                    <a:pt x="2401823" y="1473708"/>
                  </a:moveTo>
                  <a:lnTo>
                    <a:pt x="2642616" y="1473708"/>
                  </a:lnTo>
                </a:path>
                <a:path w="7253605" h="1473835">
                  <a:moveTo>
                    <a:pt x="2401823" y="736853"/>
                  </a:moveTo>
                  <a:lnTo>
                    <a:pt x="2770631" y="736853"/>
                  </a:lnTo>
                  <a:lnTo>
                    <a:pt x="2772155" y="701039"/>
                  </a:lnTo>
                  <a:lnTo>
                    <a:pt x="2780538" y="666749"/>
                  </a:lnTo>
                  <a:lnTo>
                    <a:pt x="2808731" y="599693"/>
                  </a:lnTo>
                  <a:lnTo>
                    <a:pt x="2851404" y="542543"/>
                  </a:lnTo>
                  <a:lnTo>
                    <a:pt x="2908554" y="499871"/>
                  </a:lnTo>
                  <a:lnTo>
                    <a:pt x="2975610" y="471677"/>
                  </a:lnTo>
                  <a:lnTo>
                    <a:pt x="3046475" y="461771"/>
                  </a:lnTo>
                  <a:lnTo>
                    <a:pt x="3084575" y="463295"/>
                  </a:lnTo>
                  <a:lnTo>
                    <a:pt x="3153155" y="483107"/>
                  </a:lnTo>
                  <a:lnTo>
                    <a:pt x="3215640" y="518921"/>
                  </a:lnTo>
                  <a:lnTo>
                    <a:pt x="3268218" y="568451"/>
                  </a:lnTo>
                  <a:lnTo>
                    <a:pt x="3302507" y="632459"/>
                  </a:lnTo>
                  <a:lnTo>
                    <a:pt x="3322319" y="701039"/>
                  </a:lnTo>
                  <a:lnTo>
                    <a:pt x="3323843" y="736853"/>
                  </a:lnTo>
                  <a:lnTo>
                    <a:pt x="3326892" y="701039"/>
                  </a:lnTo>
                  <a:lnTo>
                    <a:pt x="3346704" y="632459"/>
                  </a:lnTo>
                  <a:lnTo>
                    <a:pt x="3380993" y="568451"/>
                  </a:lnTo>
                  <a:lnTo>
                    <a:pt x="3432048" y="518921"/>
                  </a:lnTo>
                  <a:lnTo>
                    <a:pt x="3494531" y="483107"/>
                  </a:lnTo>
                  <a:lnTo>
                    <a:pt x="3564635" y="463295"/>
                  </a:lnTo>
                  <a:lnTo>
                    <a:pt x="3601211" y="461771"/>
                  </a:lnTo>
                  <a:lnTo>
                    <a:pt x="3637025" y="463295"/>
                  </a:lnTo>
                  <a:lnTo>
                    <a:pt x="3706368" y="483107"/>
                  </a:lnTo>
                  <a:lnTo>
                    <a:pt x="3768090" y="518921"/>
                  </a:lnTo>
                  <a:lnTo>
                    <a:pt x="3820668" y="568451"/>
                  </a:lnTo>
                  <a:lnTo>
                    <a:pt x="3857243" y="632459"/>
                  </a:lnTo>
                  <a:lnTo>
                    <a:pt x="3874769" y="701039"/>
                  </a:lnTo>
                  <a:lnTo>
                    <a:pt x="3877055" y="736853"/>
                  </a:lnTo>
                  <a:lnTo>
                    <a:pt x="3880104" y="701039"/>
                  </a:lnTo>
                  <a:lnTo>
                    <a:pt x="3899916" y="632459"/>
                  </a:lnTo>
                  <a:lnTo>
                    <a:pt x="3935729" y="568451"/>
                  </a:lnTo>
                  <a:lnTo>
                    <a:pt x="3985260" y="518921"/>
                  </a:lnTo>
                  <a:lnTo>
                    <a:pt x="4049268" y="483107"/>
                  </a:lnTo>
                  <a:lnTo>
                    <a:pt x="4117848" y="463295"/>
                  </a:lnTo>
                  <a:lnTo>
                    <a:pt x="4153661" y="461771"/>
                  </a:lnTo>
                  <a:lnTo>
                    <a:pt x="4191761" y="463295"/>
                  </a:lnTo>
                  <a:lnTo>
                    <a:pt x="4260341" y="483107"/>
                  </a:lnTo>
                  <a:lnTo>
                    <a:pt x="4322825" y="518921"/>
                  </a:lnTo>
                  <a:lnTo>
                    <a:pt x="4373879" y="568451"/>
                  </a:lnTo>
                  <a:lnTo>
                    <a:pt x="4409693" y="632459"/>
                  </a:lnTo>
                  <a:lnTo>
                    <a:pt x="4427981" y="701039"/>
                  </a:lnTo>
                  <a:lnTo>
                    <a:pt x="4431029" y="736853"/>
                  </a:lnTo>
                  <a:lnTo>
                    <a:pt x="4432554" y="701039"/>
                  </a:lnTo>
                  <a:lnTo>
                    <a:pt x="4452366" y="632459"/>
                  </a:lnTo>
                  <a:lnTo>
                    <a:pt x="4488941" y="568451"/>
                  </a:lnTo>
                  <a:lnTo>
                    <a:pt x="4539233" y="518921"/>
                  </a:lnTo>
                  <a:lnTo>
                    <a:pt x="4601718" y="483107"/>
                  </a:lnTo>
                  <a:lnTo>
                    <a:pt x="4672583" y="463295"/>
                  </a:lnTo>
                  <a:lnTo>
                    <a:pt x="4706873" y="461771"/>
                  </a:lnTo>
                  <a:lnTo>
                    <a:pt x="4744973" y="463295"/>
                  </a:lnTo>
                  <a:lnTo>
                    <a:pt x="4813554" y="483107"/>
                  </a:lnTo>
                  <a:lnTo>
                    <a:pt x="4876038" y="518921"/>
                  </a:lnTo>
                  <a:lnTo>
                    <a:pt x="4928616" y="568451"/>
                  </a:lnTo>
                  <a:lnTo>
                    <a:pt x="4962905" y="632459"/>
                  </a:lnTo>
                  <a:lnTo>
                    <a:pt x="4982718" y="701039"/>
                  </a:lnTo>
                  <a:lnTo>
                    <a:pt x="4984241" y="736853"/>
                  </a:lnTo>
                  <a:lnTo>
                    <a:pt x="4987290" y="701039"/>
                  </a:lnTo>
                  <a:lnTo>
                    <a:pt x="5007102" y="632459"/>
                  </a:lnTo>
                  <a:lnTo>
                    <a:pt x="5041391" y="568451"/>
                  </a:lnTo>
                  <a:lnTo>
                    <a:pt x="5092445" y="518921"/>
                  </a:lnTo>
                  <a:lnTo>
                    <a:pt x="5154929" y="483107"/>
                  </a:lnTo>
                  <a:lnTo>
                    <a:pt x="5225033" y="463295"/>
                  </a:lnTo>
                  <a:lnTo>
                    <a:pt x="5261610" y="461771"/>
                  </a:lnTo>
                  <a:lnTo>
                    <a:pt x="5297423" y="463295"/>
                  </a:lnTo>
                  <a:lnTo>
                    <a:pt x="5366766" y="483107"/>
                  </a:lnTo>
                  <a:lnTo>
                    <a:pt x="5428488" y="518921"/>
                  </a:lnTo>
                  <a:lnTo>
                    <a:pt x="5481066" y="568451"/>
                  </a:lnTo>
                  <a:lnTo>
                    <a:pt x="5517642" y="632459"/>
                  </a:lnTo>
                  <a:lnTo>
                    <a:pt x="5535168" y="701039"/>
                  </a:lnTo>
                  <a:lnTo>
                    <a:pt x="5537454" y="736853"/>
                  </a:lnTo>
                  <a:lnTo>
                    <a:pt x="5540502" y="701039"/>
                  </a:lnTo>
                  <a:lnTo>
                    <a:pt x="5560313" y="632459"/>
                  </a:lnTo>
                  <a:lnTo>
                    <a:pt x="5596128" y="568451"/>
                  </a:lnTo>
                  <a:lnTo>
                    <a:pt x="5645658" y="518921"/>
                  </a:lnTo>
                  <a:lnTo>
                    <a:pt x="5709666" y="483107"/>
                  </a:lnTo>
                  <a:lnTo>
                    <a:pt x="5778245" y="463295"/>
                  </a:lnTo>
                  <a:lnTo>
                    <a:pt x="5814059" y="461771"/>
                  </a:lnTo>
                  <a:lnTo>
                    <a:pt x="5852159" y="463295"/>
                  </a:lnTo>
                  <a:lnTo>
                    <a:pt x="5920739" y="483107"/>
                  </a:lnTo>
                  <a:lnTo>
                    <a:pt x="5983223" y="518921"/>
                  </a:lnTo>
                  <a:lnTo>
                    <a:pt x="6034278" y="568451"/>
                  </a:lnTo>
                  <a:lnTo>
                    <a:pt x="6070092" y="632459"/>
                  </a:lnTo>
                  <a:lnTo>
                    <a:pt x="6088380" y="701039"/>
                  </a:lnTo>
                  <a:lnTo>
                    <a:pt x="6091428" y="736853"/>
                  </a:lnTo>
                  <a:lnTo>
                    <a:pt x="7253478" y="736853"/>
                  </a:lnTo>
                </a:path>
                <a:path w="7253605" h="1473835">
                  <a:moveTo>
                    <a:pt x="2401823" y="0"/>
                  </a:moveTo>
                  <a:lnTo>
                    <a:pt x="2401823" y="1473708"/>
                  </a:lnTo>
                </a:path>
                <a:path w="7253605" h="1473835">
                  <a:moveTo>
                    <a:pt x="2401823" y="736853"/>
                  </a:moveTo>
                  <a:lnTo>
                    <a:pt x="2032253" y="736853"/>
                  </a:lnTo>
                </a:path>
              </a:pathLst>
            </a:custGeom>
            <a:ln w="556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82617" y="3816857"/>
              <a:ext cx="3192779" cy="3688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182617" y="3816857"/>
              <a:ext cx="3192780" cy="368935"/>
            </a:xfrm>
            <a:custGeom>
              <a:avLst/>
              <a:gdLst/>
              <a:ahLst/>
              <a:cxnLst/>
              <a:rect l="l" t="t" r="r" b="b"/>
              <a:pathLst>
                <a:path w="3192779" h="368935">
                  <a:moveTo>
                    <a:pt x="0" y="0"/>
                  </a:moveTo>
                  <a:lnTo>
                    <a:pt x="0" y="368808"/>
                  </a:lnTo>
                  <a:lnTo>
                    <a:pt x="3192779" y="368808"/>
                  </a:lnTo>
                  <a:lnTo>
                    <a:pt x="3192779" y="0"/>
                  </a:lnTo>
                  <a:lnTo>
                    <a:pt x="0" y="0"/>
                  </a:lnTo>
                  <a:close/>
                </a:path>
                <a:path w="3192779" h="368935">
                  <a:moveTo>
                    <a:pt x="0" y="368808"/>
                  </a:moveTo>
                  <a:lnTo>
                    <a:pt x="0" y="368808"/>
                  </a:lnTo>
                </a:path>
              </a:pathLst>
            </a:custGeom>
            <a:ln w="212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76954" marR="5080" indent="-236982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Stator Ground Faults: High </a:t>
            </a:r>
            <a:r>
              <a:rPr dirty="0"/>
              <a:t>Z </a:t>
            </a:r>
            <a:r>
              <a:rPr spc="-5" dirty="0"/>
              <a:t>Element </a:t>
            </a:r>
            <a:r>
              <a:rPr spc="-765" dirty="0"/>
              <a:t> </a:t>
            </a:r>
            <a:r>
              <a:rPr dirty="0"/>
              <a:t>Coverage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1578463" y="3376783"/>
            <a:ext cx="1301750" cy="877569"/>
            <a:chOff x="1578463" y="3376783"/>
            <a:chExt cx="1301750" cy="877569"/>
          </a:xfrm>
        </p:grpSpPr>
        <p:sp>
          <p:nvSpPr>
            <p:cNvPr id="10" name="object 10"/>
            <p:cNvSpPr/>
            <p:nvPr/>
          </p:nvSpPr>
          <p:spPr>
            <a:xfrm>
              <a:off x="1606295" y="3404615"/>
              <a:ext cx="1245870" cy="574675"/>
            </a:xfrm>
            <a:custGeom>
              <a:avLst/>
              <a:gdLst/>
              <a:ahLst/>
              <a:cxnLst/>
              <a:rect l="l" t="t" r="r" b="b"/>
              <a:pathLst>
                <a:path w="1245870" h="574675">
                  <a:moveTo>
                    <a:pt x="0" y="206502"/>
                  </a:moveTo>
                  <a:lnTo>
                    <a:pt x="9905" y="145542"/>
                  </a:lnTo>
                  <a:lnTo>
                    <a:pt x="36576" y="89916"/>
                  </a:lnTo>
                  <a:lnTo>
                    <a:pt x="79248" y="44196"/>
                  </a:lnTo>
                  <a:lnTo>
                    <a:pt x="131826" y="12954"/>
                  </a:lnTo>
                  <a:lnTo>
                    <a:pt x="192024" y="0"/>
                  </a:lnTo>
                  <a:lnTo>
                    <a:pt x="223266" y="0"/>
                  </a:lnTo>
                  <a:lnTo>
                    <a:pt x="282701" y="12954"/>
                  </a:lnTo>
                  <a:lnTo>
                    <a:pt x="336804" y="44196"/>
                  </a:lnTo>
                  <a:lnTo>
                    <a:pt x="379476" y="89916"/>
                  </a:lnTo>
                  <a:lnTo>
                    <a:pt x="405384" y="145542"/>
                  </a:lnTo>
                  <a:lnTo>
                    <a:pt x="415289" y="206502"/>
                  </a:lnTo>
                  <a:lnTo>
                    <a:pt x="416814" y="175260"/>
                  </a:lnTo>
                  <a:lnTo>
                    <a:pt x="435101" y="116585"/>
                  </a:lnTo>
                  <a:lnTo>
                    <a:pt x="470916" y="65531"/>
                  </a:lnTo>
                  <a:lnTo>
                    <a:pt x="518922" y="25908"/>
                  </a:lnTo>
                  <a:lnTo>
                    <a:pt x="576072" y="4572"/>
                  </a:lnTo>
                  <a:lnTo>
                    <a:pt x="607314" y="0"/>
                  </a:lnTo>
                  <a:lnTo>
                    <a:pt x="638555" y="0"/>
                  </a:lnTo>
                  <a:lnTo>
                    <a:pt x="699516" y="12954"/>
                  </a:lnTo>
                  <a:lnTo>
                    <a:pt x="752094" y="45719"/>
                  </a:lnTo>
                  <a:lnTo>
                    <a:pt x="794766" y="89916"/>
                  </a:lnTo>
                  <a:lnTo>
                    <a:pt x="822198" y="145542"/>
                  </a:lnTo>
                  <a:lnTo>
                    <a:pt x="830579" y="206502"/>
                  </a:lnTo>
                  <a:lnTo>
                    <a:pt x="832104" y="175260"/>
                  </a:lnTo>
                  <a:lnTo>
                    <a:pt x="851916" y="116585"/>
                  </a:lnTo>
                  <a:lnTo>
                    <a:pt x="886205" y="65531"/>
                  </a:lnTo>
                  <a:lnTo>
                    <a:pt x="934211" y="25908"/>
                  </a:lnTo>
                  <a:lnTo>
                    <a:pt x="991361" y="4572"/>
                  </a:lnTo>
                  <a:lnTo>
                    <a:pt x="1022604" y="0"/>
                  </a:lnTo>
                  <a:lnTo>
                    <a:pt x="1053845" y="0"/>
                  </a:lnTo>
                  <a:lnTo>
                    <a:pt x="1112520" y="12954"/>
                  </a:lnTo>
                  <a:lnTo>
                    <a:pt x="1166622" y="44196"/>
                  </a:lnTo>
                  <a:lnTo>
                    <a:pt x="1209294" y="89916"/>
                  </a:lnTo>
                  <a:lnTo>
                    <a:pt x="1235964" y="145542"/>
                  </a:lnTo>
                  <a:lnTo>
                    <a:pt x="1243584" y="175260"/>
                  </a:lnTo>
                  <a:lnTo>
                    <a:pt x="1245870" y="206502"/>
                  </a:lnTo>
                </a:path>
                <a:path w="1245870" h="574675">
                  <a:moveTo>
                    <a:pt x="1245870" y="206502"/>
                  </a:moveTo>
                  <a:lnTo>
                    <a:pt x="1245870" y="481584"/>
                  </a:lnTo>
                </a:path>
                <a:path w="1245870" h="574675">
                  <a:moveTo>
                    <a:pt x="0" y="206502"/>
                  </a:moveTo>
                  <a:lnTo>
                    <a:pt x="0" y="481584"/>
                  </a:lnTo>
                  <a:lnTo>
                    <a:pt x="184404" y="481584"/>
                  </a:lnTo>
                  <a:lnTo>
                    <a:pt x="184404" y="389381"/>
                  </a:lnTo>
                  <a:lnTo>
                    <a:pt x="1014222" y="389381"/>
                  </a:lnTo>
                  <a:lnTo>
                    <a:pt x="1014222" y="574548"/>
                  </a:lnTo>
                  <a:lnTo>
                    <a:pt x="184404" y="574548"/>
                  </a:lnTo>
                </a:path>
              </a:pathLst>
            </a:custGeom>
            <a:ln w="556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790699" y="3886200"/>
              <a:ext cx="0" cy="93345"/>
            </a:xfrm>
            <a:custGeom>
              <a:avLst/>
              <a:gdLst/>
              <a:ahLst/>
              <a:cxnLst/>
              <a:rect l="l" t="t" r="r" b="b"/>
              <a:pathLst>
                <a:path h="93345">
                  <a:moveTo>
                    <a:pt x="0" y="0"/>
                  </a:moveTo>
                  <a:lnTo>
                    <a:pt x="0" y="92964"/>
                  </a:lnTo>
                </a:path>
              </a:pathLst>
            </a:custGeom>
            <a:ln w="556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06295" y="3876293"/>
              <a:ext cx="1245870" cy="378460"/>
            </a:xfrm>
            <a:custGeom>
              <a:avLst/>
              <a:gdLst/>
              <a:ahLst/>
              <a:cxnLst/>
              <a:rect l="l" t="t" r="r" b="b"/>
              <a:pathLst>
                <a:path w="1245870" h="378460">
                  <a:moveTo>
                    <a:pt x="1014222" y="9905"/>
                  </a:moveTo>
                  <a:lnTo>
                    <a:pt x="1245870" y="9905"/>
                  </a:lnTo>
                </a:path>
                <a:path w="1245870" h="378460">
                  <a:moveTo>
                    <a:pt x="1245870" y="0"/>
                  </a:moveTo>
                  <a:lnTo>
                    <a:pt x="1245870" y="377951"/>
                  </a:lnTo>
                </a:path>
                <a:path w="1245870" h="378460">
                  <a:moveTo>
                    <a:pt x="0" y="0"/>
                  </a:moveTo>
                  <a:lnTo>
                    <a:pt x="0" y="377951"/>
                  </a:lnTo>
                </a:path>
              </a:pathLst>
            </a:custGeom>
            <a:ln w="556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636259" y="3344112"/>
            <a:ext cx="861060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spc="5" dirty="0">
                <a:latin typeface="Arial MT"/>
                <a:cs typeface="Arial MT"/>
              </a:rPr>
              <a:t>59N-1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999731" y="3568191"/>
            <a:ext cx="750570" cy="556260"/>
            <a:chOff x="6999731" y="3568191"/>
            <a:chExt cx="750570" cy="556260"/>
          </a:xfrm>
        </p:grpSpPr>
        <p:sp>
          <p:nvSpPr>
            <p:cNvPr id="15" name="object 15"/>
            <p:cNvSpPr/>
            <p:nvPr/>
          </p:nvSpPr>
          <p:spPr>
            <a:xfrm>
              <a:off x="7040880" y="3582923"/>
              <a:ext cx="551180" cy="426084"/>
            </a:xfrm>
            <a:custGeom>
              <a:avLst/>
              <a:gdLst/>
              <a:ahLst/>
              <a:cxnLst/>
              <a:rect l="l" t="t" r="r" b="b"/>
              <a:pathLst>
                <a:path w="551179" h="426085">
                  <a:moveTo>
                    <a:pt x="0" y="425958"/>
                  </a:moveTo>
                  <a:lnTo>
                    <a:pt x="550925" y="0"/>
                  </a:lnTo>
                </a:path>
              </a:pathLst>
            </a:custGeom>
            <a:ln w="29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99731" y="3969257"/>
              <a:ext cx="80009" cy="8001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75397" y="3877817"/>
              <a:ext cx="364235" cy="23545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375397" y="3877817"/>
              <a:ext cx="364490" cy="235585"/>
            </a:xfrm>
            <a:custGeom>
              <a:avLst/>
              <a:gdLst/>
              <a:ahLst/>
              <a:cxnLst/>
              <a:rect l="l" t="t" r="r" b="b"/>
              <a:pathLst>
                <a:path w="364490" h="235585">
                  <a:moveTo>
                    <a:pt x="0" y="47244"/>
                  </a:moveTo>
                  <a:lnTo>
                    <a:pt x="246126" y="47244"/>
                  </a:lnTo>
                  <a:lnTo>
                    <a:pt x="246126" y="0"/>
                  </a:lnTo>
                  <a:lnTo>
                    <a:pt x="364235" y="118109"/>
                  </a:lnTo>
                  <a:lnTo>
                    <a:pt x="246126" y="235458"/>
                  </a:lnTo>
                  <a:lnTo>
                    <a:pt x="246126" y="189737"/>
                  </a:lnTo>
                  <a:lnTo>
                    <a:pt x="0" y="189737"/>
                  </a:lnTo>
                </a:path>
              </a:pathLst>
            </a:custGeom>
            <a:ln w="212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4604791" y="4320565"/>
            <a:ext cx="3155950" cy="504825"/>
            <a:chOff x="4604791" y="4320565"/>
            <a:chExt cx="3155950" cy="504825"/>
          </a:xfrm>
        </p:grpSpPr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15433" y="4331207"/>
              <a:ext cx="2769869" cy="368046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615433" y="4331207"/>
              <a:ext cx="2769870" cy="368300"/>
            </a:xfrm>
            <a:custGeom>
              <a:avLst/>
              <a:gdLst/>
              <a:ahLst/>
              <a:cxnLst/>
              <a:rect l="l" t="t" r="r" b="b"/>
              <a:pathLst>
                <a:path w="2769870" h="368300">
                  <a:moveTo>
                    <a:pt x="0" y="0"/>
                  </a:moveTo>
                  <a:lnTo>
                    <a:pt x="0" y="368046"/>
                  </a:lnTo>
                  <a:lnTo>
                    <a:pt x="2769869" y="368046"/>
                  </a:lnTo>
                  <a:lnTo>
                    <a:pt x="2769869" y="0"/>
                  </a:lnTo>
                  <a:lnTo>
                    <a:pt x="0" y="0"/>
                  </a:lnTo>
                  <a:close/>
                </a:path>
                <a:path w="2769870" h="368300">
                  <a:moveTo>
                    <a:pt x="0" y="368046"/>
                  </a:moveTo>
                  <a:lnTo>
                    <a:pt x="0" y="368046"/>
                  </a:lnTo>
                </a:path>
              </a:pathLst>
            </a:custGeom>
            <a:ln w="212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068311" y="4479798"/>
              <a:ext cx="504190" cy="330835"/>
            </a:xfrm>
            <a:custGeom>
              <a:avLst/>
              <a:gdLst/>
              <a:ahLst/>
              <a:cxnLst/>
              <a:rect l="l" t="t" r="r" b="b"/>
              <a:pathLst>
                <a:path w="504190" h="330835">
                  <a:moveTo>
                    <a:pt x="0" y="0"/>
                  </a:moveTo>
                  <a:lnTo>
                    <a:pt x="503681" y="330708"/>
                  </a:lnTo>
                </a:path>
              </a:pathLst>
            </a:custGeom>
            <a:ln w="29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27163" y="4440936"/>
              <a:ext cx="80771" cy="8000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85303" y="4398264"/>
              <a:ext cx="364236" cy="23545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385303" y="4398264"/>
              <a:ext cx="364490" cy="235585"/>
            </a:xfrm>
            <a:custGeom>
              <a:avLst/>
              <a:gdLst/>
              <a:ahLst/>
              <a:cxnLst/>
              <a:rect l="l" t="t" r="r" b="b"/>
              <a:pathLst>
                <a:path w="364490" h="235585">
                  <a:moveTo>
                    <a:pt x="0" y="47243"/>
                  </a:moveTo>
                  <a:lnTo>
                    <a:pt x="246126" y="47243"/>
                  </a:lnTo>
                  <a:lnTo>
                    <a:pt x="246126" y="0"/>
                  </a:lnTo>
                  <a:lnTo>
                    <a:pt x="364236" y="118109"/>
                  </a:lnTo>
                  <a:lnTo>
                    <a:pt x="246126" y="235457"/>
                  </a:lnTo>
                  <a:lnTo>
                    <a:pt x="246126" y="189737"/>
                  </a:lnTo>
                  <a:lnTo>
                    <a:pt x="0" y="189737"/>
                  </a:lnTo>
                </a:path>
              </a:pathLst>
            </a:custGeom>
            <a:ln w="212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486657" y="5041836"/>
            <a:ext cx="774700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spc="5" dirty="0">
                <a:latin typeface="Arial MT"/>
                <a:cs typeface="Arial MT"/>
              </a:rPr>
              <a:t>27TH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266694" y="5057419"/>
            <a:ext cx="4467860" cy="593090"/>
            <a:chOff x="3266694" y="5057419"/>
            <a:chExt cx="4467860" cy="593090"/>
          </a:xfrm>
        </p:grpSpPr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64051" y="5068062"/>
              <a:ext cx="1328928" cy="368045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464051" y="5068062"/>
              <a:ext cx="1329055" cy="368300"/>
            </a:xfrm>
            <a:custGeom>
              <a:avLst/>
              <a:gdLst/>
              <a:ahLst/>
              <a:cxnLst/>
              <a:rect l="l" t="t" r="r" b="b"/>
              <a:pathLst>
                <a:path w="1329054" h="368300">
                  <a:moveTo>
                    <a:pt x="0" y="0"/>
                  </a:moveTo>
                  <a:lnTo>
                    <a:pt x="0" y="368045"/>
                  </a:lnTo>
                  <a:lnTo>
                    <a:pt x="1328928" y="368045"/>
                  </a:lnTo>
                  <a:lnTo>
                    <a:pt x="1328928" y="0"/>
                  </a:lnTo>
                  <a:lnTo>
                    <a:pt x="0" y="0"/>
                  </a:lnTo>
                  <a:close/>
                </a:path>
                <a:path w="1329054" h="368300">
                  <a:moveTo>
                    <a:pt x="0" y="368045"/>
                  </a:moveTo>
                  <a:lnTo>
                    <a:pt x="0" y="368045"/>
                  </a:lnTo>
                </a:path>
              </a:pathLst>
            </a:custGeom>
            <a:ln w="212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69735" y="5068062"/>
              <a:ext cx="1115567" cy="36804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269735" y="5068062"/>
              <a:ext cx="1115695" cy="368300"/>
            </a:xfrm>
            <a:custGeom>
              <a:avLst/>
              <a:gdLst/>
              <a:ahLst/>
              <a:cxnLst/>
              <a:rect l="l" t="t" r="r" b="b"/>
              <a:pathLst>
                <a:path w="1115695" h="368300">
                  <a:moveTo>
                    <a:pt x="0" y="0"/>
                  </a:moveTo>
                  <a:lnTo>
                    <a:pt x="0" y="368045"/>
                  </a:lnTo>
                  <a:lnTo>
                    <a:pt x="1115567" y="368045"/>
                  </a:lnTo>
                  <a:lnTo>
                    <a:pt x="1115567" y="0"/>
                  </a:lnTo>
                  <a:lnTo>
                    <a:pt x="0" y="0"/>
                  </a:lnTo>
                  <a:close/>
                </a:path>
                <a:path w="1115695" h="368300">
                  <a:moveTo>
                    <a:pt x="0" y="368045"/>
                  </a:moveTo>
                  <a:lnTo>
                    <a:pt x="0" y="368045"/>
                  </a:lnTo>
                </a:path>
              </a:pathLst>
            </a:custGeom>
            <a:ln w="212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039355" y="5266182"/>
              <a:ext cx="680720" cy="134620"/>
            </a:xfrm>
            <a:custGeom>
              <a:avLst/>
              <a:gdLst/>
              <a:ahLst/>
              <a:cxnLst/>
              <a:rect l="l" t="t" r="r" b="b"/>
              <a:pathLst>
                <a:path w="680720" h="134620">
                  <a:moveTo>
                    <a:pt x="0" y="0"/>
                  </a:moveTo>
                  <a:lnTo>
                    <a:pt x="680466" y="134112"/>
                  </a:lnTo>
                </a:path>
              </a:pathLst>
            </a:custGeom>
            <a:ln w="29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998207" y="5226557"/>
              <a:ext cx="80009" cy="80010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4418838" y="5314950"/>
              <a:ext cx="2917190" cy="321310"/>
            </a:xfrm>
            <a:custGeom>
              <a:avLst/>
              <a:gdLst/>
              <a:ahLst/>
              <a:cxnLst/>
              <a:rect l="l" t="t" r="r" b="b"/>
              <a:pathLst>
                <a:path w="2917190" h="321310">
                  <a:moveTo>
                    <a:pt x="0" y="0"/>
                  </a:moveTo>
                  <a:lnTo>
                    <a:pt x="2916936" y="320801"/>
                  </a:lnTo>
                </a:path>
              </a:pathLst>
            </a:custGeom>
            <a:ln w="29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379214" y="5276088"/>
              <a:ext cx="80771" cy="80009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3266694" y="5266182"/>
              <a:ext cx="591820" cy="0"/>
            </a:xfrm>
            <a:custGeom>
              <a:avLst/>
              <a:gdLst/>
              <a:ahLst/>
              <a:cxnLst/>
              <a:rect l="l" t="t" r="r" b="b"/>
              <a:pathLst>
                <a:path w="591820">
                  <a:moveTo>
                    <a:pt x="591311" y="0"/>
                  </a:moveTo>
                  <a:lnTo>
                    <a:pt x="0" y="0"/>
                  </a:lnTo>
                </a:path>
              </a:pathLst>
            </a:custGeom>
            <a:ln w="29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818381" y="5226557"/>
              <a:ext cx="80009" cy="80010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7335773" y="5400294"/>
              <a:ext cx="375920" cy="235585"/>
            </a:xfrm>
            <a:custGeom>
              <a:avLst/>
              <a:gdLst/>
              <a:ahLst/>
              <a:cxnLst/>
              <a:rect l="l" t="t" r="r" b="b"/>
              <a:pathLst>
                <a:path w="375920" h="235585">
                  <a:moveTo>
                    <a:pt x="375666" y="0"/>
                  </a:moveTo>
                  <a:lnTo>
                    <a:pt x="0" y="235457"/>
                  </a:lnTo>
                </a:path>
              </a:pathLst>
            </a:custGeom>
            <a:ln w="29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7610361" y="4449834"/>
            <a:ext cx="859155" cy="1129030"/>
          </a:xfrm>
          <a:prstGeom prst="rect">
            <a:avLst/>
          </a:prstGeom>
        </p:spPr>
        <p:txBody>
          <a:bodyPr vert="horz" wrap="square" lIns="0" tIns="1981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sz="2400" dirty="0">
                <a:latin typeface="Arial MT"/>
                <a:cs typeface="Arial MT"/>
              </a:rPr>
              <a:t>59N-2</a:t>
            </a:r>
            <a:endParaRPr sz="2400">
              <a:latin typeface="Arial MT"/>
              <a:cs typeface="Arial MT"/>
            </a:endParaRPr>
          </a:p>
          <a:p>
            <a:pPr marL="148590">
              <a:lnSpc>
                <a:spcPct val="100000"/>
              </a:lnSpc>
              <a:spcBef>
                <a:spcPts val="1465"/>
              </a:spcBef>
            </a:pPr>
            <a:r>
              <a:rPr sz="2400" spc="5" dirty="0">
                <a:latin typeface="Arial MT"/>
                <a:cs typeface="Arial MT"/>
              </a:rPr>
              <a:t>59D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755132" y="6206186"/>
            <a:ext cx="570230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spc="5" dirty="0">
                <a:latin typeface="Arial MT"/>
                <a:cs typeface="Arial MT"/>
              </a:rPr>
              <a:t>64S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3453409" y="5795797"/>
            <a:ext cx="4316730" cy="603250"/>
            <a:chOff x="3453409" y="5795797"/>
            <a:chExt cx="4316730" cy="603250"/>
          </a:xfrm>
        </p:grpSpPr>
        <p:pic>
          <p:nvPicPr>
            <p:cNvPr id="42" name="object 4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64051" y="5806440"/>
              <a:ext cx="3931158" cy="368045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3464051" y="5806440"/>
              <a:ext cx="3931285" cy="368300"/>
            </a:xfrm>
            <a:custGeom>
              <a:avLst/>
              <a:gdLst/>
              <a:ahLst/>
              <a:cxnLst/>
              <a:rect l="l" t="t" r="r" b="b"/>
              <a:pathLst>
                <a:path w="3931284" h="368300">
                  <a:moveTo>
                    <a:pt x="0" y="0"/>
                  </a:moveTo>
                  <a:lnTo>
                    <a:pt x="0" y="368045"/>
                  </a:lnTo>
                  <a:lnTo>
                    <a:pt x="3931158" y="368045"/>
                  </a:lnTo>
                  <a:lnTo>
                    <a:pt x="3931158" y="0"/>
                  </a:lnTo>
                  <a:lnTo>
                    <a:pt x="0" y="0"/>
                  </a:lnTo>
                  <a:close/>
                </a:path>
                <a:path w="3931284" h="368300">
                  <a:moveTo>
                    <a:pt x="0" y="368045"/>
                  </a:moveTo>
                  <a:lnTo>
                    <a:pt x="0" y="368045"/>
                  </a:lnTo>
                </a:path>
              </a:pathLst>
            </a:custGeom>
            <a:ln w="212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099553" y="5990844"/>
              <a:ext cx="590550" cy="393700"/>
            </a:xfrm>
            <a:custGeom>
              <a:avLst/>
              <a:gdLst/>
              <a:ahLst/>
              <a:cxnLst/>
              <a:rect l="l" t="t" r="r" b="b"/>
              <a:pathLst>
                <a:path w="590550" h="393700">
                  <a:moveTo>
                    <a:pt x="0" y="0"/>
                  </a:moveTo>
                  <a:lnTo>
                    <a:pt x="590550" y="393191"/>
                  </a:lnTo>
                </a:path>
              </a:pathLst>
            </a:custGeom>
            <a:ln w="29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058405" y="5950457"/>
              <a:ext cx="80772" cy="8001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395209" y="5873495"/>
              <a:ext cx="364235" cy="235458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7395209" y="5873495"/>
              <a:ext cx="364490" cy="235585"/>
            </a:xfrm>
            <a:custGeom>
              <a:avLst/>
              <a:gdLst/>
              <a:ahLst/>
              <a:cxnLst/>
              <a:rect l="l" t="t" r="r" b="b"/>
              <a:pathLst>
                <a:path w="364490" h="235585">
                  <a:moveTo>
                    <a:pt x="0" y="45720"/>
                  </a:moveTo>
                  <a:lnTo>
                    <a:pt x="246125" y="45720"/>
                  </a:lnTo>
                  <a:lnTo>
                    <a:pt x="246125" y="0"/>
                  </a:lnTo>
                  <a:lnTo>
                    <a:pt x="364235" y="117348"/>
                  </a:lnTo>
                  <a:lnTo>
                    <a:pt x="246125" y="235458"/>
                  </a:lnTo>
                  <a:lnTo>
                    <a:pt x="246125" y="188214"/>
                  </a:lnTo>
                  <a:lnTo>
                    <a:pt x="0" y="188214"/>
                  </a:lnTo>
                </a:path>
              </a:pathLst>
            </a:custGeom>
            <a:ln w="212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3262368" y="6738430"/>
            <a:ext cx="379730" cy="3206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00" spc="15" dirty="0">
                <a:latin typeface="Arial MT"/>
                <a:cs typeface="Arial MT"/>
              </a:rPr>
              <a:t>0%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059230" y="6738430"/>
            <a:ext cx="652780" cy="3206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00" spc="10" dirty="0">
                <a:latin typeface="Arial MT"/>
                <a:cs typeface="Arial MT"/>
              </a:rPr>
              <a:t>100</a:t>
            </a:r>
            <a:r>
              <a:rPr sz="1900" spc="25" dirty="0">
                <a:latin typeface="Arial MT"/>
                <a:cs typeface="Arial MT"/>
              </a:rPr>
              <a:t>%</a:t>
            </a:r>
            <a:endParaRPr sz="19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7472" y="1237488"/>
            <a:ext cx="7882128" cy="3962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0201" y="1146298"/>
            <a:ext cx="79197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64F-</a:t>
            </a:r>
            <a:r>
              <a:rPr sz="3200" spc="-1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FALLA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A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TIERRA</a:t>
            </a:r>
            <a:r>
              <a:rPr sz="3200" spc="1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EN EL</a:t>
            </a:r>
            <a:r>
              <a:rPr sz="320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CAMPO.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200" y="1902278"/>
            <a:ext cx="8485505" cy="3670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312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1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circuito</a:t>
            </a:r>
            <a:r>
              <a:rPr sz="2600" spc="1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114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campo</a:t>
            </a:r>
            <a:r>
              <a:rPr sz="2600" spc="1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114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spc="1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spc="114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spc="1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spc="1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</a:t>
            </a:r>
            <a:r>
              <a:rPr sz="2600" spc="1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2600" spc="-5" dirty="0">
                <a:latin typeface="Comic Sans MS"/>
                <a:cs typeface="Comic Sans MS"/>
              </a:rPr>
              <a:t>C.D.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puesto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tierra.</a:t>
            </a:r>
            <a:endParaRPr sz="2600">
              <a:latin typeface="Comic Sans MS"/>
              <a:cs typeface="Comic Sans MS"/>
            </a:endParaRPr>
          </a:p>
          <a:p>
            <a:pPr marL="12700" marR="635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Una sola falla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tierra generalmente no afectará 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ni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producirá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efectos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daño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inmediato.</a:t>
            </a:r>
            <a:endParaRPr sz="2600">
              <a:latin typeface="Comic Sans MS"/>
              <a:cs typeface="Comic Sans MS"/>
            </a:endParaRPr>
          </a:p>
          <a:p>
            <a:pPr marL="12700" marR="762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Sin embargo,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probabilidad de </a:t>
            </a:r>
            <a:r>
              <a:rPr sz="2600" dirty="0">
                <a:latin typeface="Comic Sans MS"/>
                <a:cs typeface="Comic Sans MS"/>
              </a:rPr>
              <a:t>que </a:t>
            </a:r>
            <a:r>
              <a:rPr sz="2600" spc="-5" dirty="0">
                <a:latin typeface="Comic Sans MS"/>
                <a:cs typeface="Comic Sans MS"/>
              </a:rPr>
              <a:t>una segunda falla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 ocurra es mayor después de que la primera falla 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 ha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ocurrido.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89584" y="2144553"/>
            <a:ext cx="2282190" cy="2453640"/>
            <a:chOff x="3289584" y="2144553"/>
            <a:chExt cx="2282190" cy="2453640"/>
          </a:xfrm>
        </p:grpSpPr>
        <p:sp>
          <p:nvSpPr>
            <p:cNvPr id="3" name="object 3"/>
            <p:cNvSpPr/>
            <p:nvPr/>
          </p:nvSpPr>
          <p:spPr>
            <a:xfrm>
              <a:off x="3739938" y="2168651"/>
              <a:ext cx="1807845" cy="2405380"/>
            </a:xfrm>
            <a:custGeom>
              <a:avLst/>
              <a:gdLst/>
              <a:ahLst/>
              <a:cxnLst/>
              <a:rect l="l" t="t" r="r" b="b"/>
              <a:pathLst>
                <a:path w="1807845" h="2405379">
                  <a:moveTo>
                    <a:pt x="1510292" y="0"/>
                  </a:moveTo>
                  <a:lnTo>
                    <a:pt x="1598680" y="7624"/>
                  </a:lnTo>
                  <a:lnTo>
                    <a:pt x="1679452" y="48004"/>
                  </a:lnTo>
                  <a:lnTo>
                    <a:pt x="1751845" y="120392"/>
                  </a:lnTo>
                  <a:lnTo>
                    <a:pt x="1791474" y="200405"/>
                  </a:lnTo>
                  <a:lnTo>
                    <a:pt x="1807468" y="296415"/>
                  </a:lnTo>
                  <a:lnTo>
                    <a:pt x="1791474" y="392437"/>
                  </a:lnTo>
                  <a:lnTo>
                    <a:pt x="1751845" y="480822"/>
                  </a:lnTo>
                  <a:lnTo>
                    <a:pt x="1679452" y="544837"/>
                  </a:lnTo>
                  <a:lnTo>
                    <a:pt x="1598680" y="585218"/>
                  </a:lnTo>
                  <a:lnTo>
                    <a:pt x="1510292" y="601228"/>
                  </a:lnTo>
                  <a:lnTo>
                    <a:pt x="1598680" y="609601"/>
                  </a:lnTo>
                  <a:lnTo>
                    <a:pt x="1679452" y="649233"/>
                  </a:lnTo>
                  <a:lnTo>
                    <a:pt x="1751845" y="721621"/>
                  </a:lnTo>
                  <a:lnTo>
                    <a:pt x="1791474" y="801633"/>
                  </a:lnTo>
                  <a:lnTo>
                    <a:pt x="1807468" y="897643"/>
                  </a:lnTo>
                  <a:lnTo>
                    <a:pt x="1791474" y="994427"/>
                  </a:lnTo>
                  <a:lnTo>
                    <a:pt x="1751845" y="1082051"/>
                  </a:lnTo>
                  <a:lnTo>
                    <a:pt x="1679452" y="1146827"/>
                  </a:lnTo>
                  <a:lnTo>
                    <a:pt x="1598680" y="1186446"/>
                  </a:lnTo>
                  <a:lnTo>
                    <a:pt x="1510292" y="1202444"/>
                  </a:lnTo>
                  <a:lnTo>
                    <a:pt x="1598680" y="1210829"/>
                  </a:lnTo>
                  <a:lnTo>
                    <a:pt x="1679452" y="1250461"/>
                  </a:lnTo>
                  <a:lnTo>
                    <a:pt x="1751845" y="1322849"/>
                  </a:lnTo>
                  <a:lnTo>
                    <a:pt x="1791474" y="1402862"/>
                  </a:lnTo>
                  <a:lnTo>
                    <a:pt x="1807468" y="1498871"/>
                  </a:lnTo>
                  <a:lnTo>
                    <a:pt x="1791474" y="1595642"/>
                  </a:lnTo>
                  <a:lnTo>
                    <a:pt x="1751845" y="1683279"/>
                  </a:lnTo>
                  <a:lnTo>
                    <a:pt x="1679452" y="1748042"/>
                  </a:lnTo>
                  <a:lnTo>
                    <a:pt x="1598680" y="1787675"/>
                  </a:lnTo>
                  <a:lnTo>
                    <a:pt x="1510292" y="1803672"/>
                  </a:lnTo>
                  <a:lnTo>
                    <a:pt x="1598680" y="1812058"/>
                  </a:lnTo>
                  <a:lnTo>
                    <a:pt x="1679452" y="1851677"/>
                  </a:lnTo>
                  <a:lnTo>
                    <a:pt x="1751845" y="1924077"/>
                  </a:lnTo>
                  <a:lnTo>
                    <a:pt x="1791474" y="2004077"/>
                  </a:lnTo>
                  <a:lnTo>
                    <a:pt x="1807468" y="2100861"/>
                  </a:lnTo>
                  <a:lnTo>
                    <a:pt x="1791474" y="2196871"/>
                  </a:lnTo>
                  <a:lnTo>
                    <a:pt x="1751845" y="2285269"/>
                  </a:lnTo>
                  <a:lnTo>
                    <a:pt x="1679452" y="2349271"/>
                  </a:lnTo>
                  <a:lnTo>
                    <a:pt x="1598680" y="2388890"/>
                  </a:lnTo>
                  <a:lnTo>
                    <a:pt x="1510292" y="2404901"/>
                  </a:lnTo>
                </a:path>
                <a:path w="1807845" h="2405379">
                  <a:moveTo>
                    <a:pt x="1510292" y="0"/>
                  </a:moveTo>
                  <a:lnTo>
                    <a:pt x="0" y="0"/>
                  </a:lnTo>
                </a:path>
              </a:pathLst>
            </a:custGeom>
            <a:ln w="481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89584" y="4573545"/>
              <a:ext cx="1960880" cy="0"/>
            </a:xfrm>
            <a:custGeom>
              <a:avLst/>
              <a:gdLst/>
              <a:ahLst/>
              <a:cxnLst/>
              <a:rect l="l" t="t" r="r" b="b"/>
              <a:pathLst>
                <a:path w="1960879">
                  <a:moveTo>
                    <a:pt x="1960646" y="0"/>
                  </a:moveTo>
                  <a:lnTo>
                    <a:pt x="450354" y="0"/>
                  </a:lnTo>
                  <a:lnTo>
                    <a:pt x="0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89590" y="2168651"/>
              <a:ext cx="450850" cy="0"/>
            </a:xfrm>
            <a:custGeom>
              <a:avLst/>
              <a:gdLst/>
              <a:ahLst/>
              <a:cxnLst/>
              <a:rect l="l" t="t" r="r" b="b"/>
              <a:pathLst>
                <a:path w="450850">
                  <a:moveTo>
                    <a:pt x="450341" y="0"/>
                  </a:moveTo>
                  <a:lnTo>
                    <a:pt x="0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686846" y="1863850"/>
            <a:ext cx="603250" cy="152400"/>
          </a:xfrm>
          <a:custGeom>
            <a:avLst/>
            <a:gdLst/>
            <a:ahLst/>
            <a:cxnLst/>
            <a:rect l="l" t="t" r="r" b="b"/>
            <a:pathLst>
              <a:path w="603250" h="152400">
                <a:moveTo>
                  <a:pt x="0" y="152400"/>
                </a:moveTo>
                <a:lnTo>
                  <a:pt x="16006" y="104395"/>
                </a:lnTo>
                <a:lnTo>
                  <a:pt x="56386" y="64002"/>
                </a:lnTo>
                <a:lnTo>
                  <a:pt x="121164" y="32007"/>
                </a:lnTo>
                <a:lnTo>
                  <a:pt x="209551" y="8385"/>
                </a:lnTo>
                <a:lnTo>
                  <a:pt x="297939" y="0"/>
                </a:lnTo>
                <a:lnTo>
                  <a:pt x="377960" y="8385"/>
                </a:lnTo>
                <a:lnTo>
                  <a:pt x="457969" y="32007"/>
                </a:lnTo>
                <a:lnTo>
                  <a:pt x="522734" y="64002"/>
                </a:lnTo>
                <a:lnTo>
                  <a:pt x="570742" y="104395"/>
                </a:lnTo>
                <a:lnTo>
                  <a:pt x="602743" y="152400"/>
                </a:lnTo>
              </a:path>
            </a:pathLst>
          </a:custGeom>
          <a:ln w="4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686846" y="4269505"/>
            <a:ext cx="603250" cy="151765"/>
          </a:xfrm>
          <a:custGeom>
            <a:avLst/>
            <a:gdLst/>
            <a:ahLst/>
            <a:cxnLst/>
            <a:rect l="l" t="t" r="r" b="b"/>
            <a:pathLst>
              <a:path w="603250" h="151764">
                <a:moveTo>
                  <a:pt x="0" y="151639"/>
                </a:moveTo>
                <a:lnTo>
                  <a:pt x="16006" y="103634"/>
                </a:lnTo>
                <a:lnTo>
                  <a:pt x="56386" y="64002"/>
                </a:lnTo>
                <a:lnTo>
                  <a:pt x="121164" y="32007"/>
                </a:lnTo>
                <a:lnTo>
                  <a:pt x="209551" y="7624"/>
                </a:lnTo>
                <a:lnTo>
                  <a:pt x="297939" y="0"/>
                </a:lnTo>
                <a:lnTo>
                  <a:pt x="377960" y="7624"/>
                </a:lnTo>
                <a:lnTo>
                  <a:pt x="457969" y="32007"/>
                </a:lnTo>
                <a:lnTo>
                  <a:pt x="522734" y="64002"/>
                </a:lnTo>
                <a:lnTo>
                  <a:pt x="570742" y="103634"/>
                </a:lnTo>
                <a:lnTo>
                  <a:pt x="602743" y="151639"/>
                </a:lnTo>
              </a:path>
            </a:pathLst>
          </a:custGeom>
          <a:ln w="4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984789" y="3739899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984789" y="3114295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984789" y="2489453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84789" y="2016249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2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586757" y="539192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586757" y="4766316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86757" y="4140712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586757" y="351587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586757" y="2890254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586757" y="226465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586757" y="1639807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032766" y="1567419"/>
            <a:ext cx="386080" cy="0"/>
          </a:xfrm>
          <a:custGeom>
            <a:avLst/>
            <a:gdLst/>
            <a:ahLst/>
            <a:cxnLst/>
            <a:rect l="l" t="t" r="r" b="b"/>
            <a:pathLst>
              <a:path w="386079">
                <a:moveTo>
                  <a:pt x="385576" y="0"/>
                </a:moveTo>
                <a:lnTo>
                  <a:pt x="0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405639" y="1567419"/>
            <a:ext cx="386080" cy="0"/>
          </a:xfrm>
          <a:custGeom>
            <a:avLst/>
            <a:gdLst/>
            <a:ahLst/>
            <a:cxnLst/>
            <a:rect l="l" t="t" r="r" b="b"/>
            <a:pathLst>
              <a:path w="386080">
                <a:moveTo>
                  <a:pt x="385576" y="0"/>
                </a:moveTo>
                <a:lnTo>
                  <a:pt x="0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82020" y="1783828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82020" y="2409444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382020" y="3034286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382020" y="365989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382020" y="4285507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382020" y="491035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382020" y="5535954"/>
            <a:ext cx="144145" cy="241300"/>
          </a:xfrm>
          <a:custGeom>
            <a:avLst/>
            <a:gdLst/>
            <a:ahLst/>
            <a:cxnLst/>
            <a:rect l="l" t="t" r="r" b="b"/>
            <a:pathLst>
              <a:path w="144144" h="241300">
                <a:moveTo>
                  <a:pt x="0" y="0"/>
                </a:moveTo>
                <a:lnTo>
                  <a:pt x="0" y="241058"/>
                </a:lnTo>
                <a:lnTo>
                  <a:pt x="143865" y="241058"/>
                </a:lnTo>
              </a:path>
            </a:pathLst>
          </a:custGeom>
          <a:ln w="48171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767593" y="5776747"/>
            <a:ext cx="386080" cy="0"/>
          </a:xfrm>
          <a:custGeom>
            <a:avLst/>
            <a:gdLst/>
            <a:ahLst/>
            <a:cxnLst/>
            <a:rect l="l" t="t" r="r" b="b"/>
            <a:pathLst>
              <a:path w="386080">
                <a:moveTo>
                  <a:pt x="0" y="0"/>
                </a:moveTo>
                <a:lnTo>
                  <a:pt x="385152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393958" y="5776747"/>
            <a:ext cx="193040" cy="0"/>
          </a:xfrm>
          <a:custGeom>
            <a:avLst/>
            <a:gdLst/>
            <a:ahLst/>
            <a:cxnLst/>
            <a:rect l="l" t="t" r="r" b="b"/>
            <a:pathLst>
              <a:path w="193039">
                <a:moveTo>
                  <a:pt x="0" y="0"/>
                </a:moveTo>
                <a:lnTo>
                  <a:pt x="192569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690108" y="4993646"/>
            <a:ext cx="600075" cy="670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200" spc="30" dirty="0">
                <a:solidFill>
                  <a:srgbClr val="000080"/>
                </a:solidFill>
                <a:latin typeface="Comic Sans MS"/>
                <a:cs typeface="Comic Sans MS"/>
              </a:rPr>
              <a:t>41</a:t>
            </a:r>
            <a:endParaRPr sz="4200">
              <a:latin typeface="Comic Sans MS"/>
              <a:cs typeface="Comic Sans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920577" y="1502964"/>
            <a:ext cx="1254125" cy="3928745"/>
            <a:chOff x="4920577" y="1502964"/>
            <a:chExt cx="1254125" cy="3928745"/>
          </a:xfrm>
        </p:grpSpPr>
        <p:sp>
          <p:nvSpPr>
            <p:cNvPr id="32" name="object 32"/>
            <p:cNvSpPr/>
            <p:nvPr/>
          </p:nvSpPr>
          <p:spPr>
            <a:xfrm>
              <a:off x="5322598" y="4085080"/>
              <a:ext cx="828040" cy="1138555"/>
            </a:xfrm>
            <a:custGeom>
              <a:avLst/>
              <a:gdLst/>
              <a:ahLst/>
              <a:cxnLst/>
              <a:rect l="l" t="t" r="r" b="b"/>
              <a:pathLst>
                <a:path w="828039" h="1138554">
                  <a:moveTo>
                    <a:pt x="827538" y="0"/>
                  </a:moveTo>
                  <a:lnTo>
                    <a:pt x="811531" y="184407"/>
                  </a:lnTo>
                  <a:lnTo>
                    <a:pt x="771152" y="368815"/>
                  </a:lnTo>
                  <a:lnTo>
                    <a:pt x="698758" y="544837"/>
                  </a:lnTo>
                  <a:lnTo>
                    <a:pt x="594364" y="704861"/>
                  </a:lnTo>
                  <a:lnTo>
                    <a:pt x="473963" y="849637"/>
                  </a:lnTo>
                  <a:lnTo>
                    <a:pt x="329189" y="970030"/>
                  </a:lnTo>
                  <a:lnTo>
                    <a:pt x="169171" y="1066052"/>
                  </a:lnTo>
                  <a:lnTo>
                    <a:pt x="0" y="1138440"/>
                  </a:lnTo>
                </a:path>
              </a:pathLst>
            </a:custGeom>
            <a:ln w="4816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944603" y="5007091"/>
              <a:ext cx="466725" cy="424815"/>
            </a:xfrm>
            <a:custGeom>
              <a:avLst/>
              <a:gdLst/>
              <a:ahLst/>
              <a:cxnLst/>
              <a:rect l="l" t="t" r="r" b="b"/>
              <a:pathLst>
                <a:path w="466725" h="424814">
                  <a:moveTo>
                    <a:pt x="466342" y="424433"/>
                  </a:moveTo>
                  <a:lnTo>
                    <a:pt x="393953" y="0"/>
                  </a:lnTo>
                  <a:lnTo>
                    <a:pt x="0" y="280415"/>
                  </a:lnTo>
                  <a:lnTo>
                    <a:pt x="466342" y="424433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944650" y="1527037"/>
              <a:ext cx="1205865" cy="2558415"/>
            </a:xfrm>
            <a:custGeom>
              <a:avLst/>
              <a:gdLst/>
              <a:ahLst/>
              <a:cxnLst/>
              <a:rect l="l" t="t" r="r" b="b"/>
              <a:pathLst>
                <a:path w="1205864" h="2558415">
                  <a:moveTo>
                    <a:pt x="1205484" y="1202441"/>
                  </a:moveTo>
                  <a:lnTo>
                    <a:pt x="1189478" y="1018033"/>
                  </a:lnTo>
                  <a:lnTo>
                    <a:pt x="1149098" y="833626"/>
                  </a:lnTo>
                  <a:lnTo>
                    <a:pt x="1076705" y="657604"/>
                  </a:lnTo>
                  <a:lnTo>
                    <a:pt x="972311" y="497580"/>
                  </a:lnTo>
                  <a:lnTo>
                    <a:pt x="851910" y="352804"/>
                  </a:lnTo>
                  <a:lnTo>
                    <a:pt x="707136" y="232412"/>
                  </a:lnTo>
                  <a:lnTo>
                    <a:pt x="547119" y="128778"/>
                  </a:lnTo>
                  <a:lnTo>
                    <a:pt x="370331" y="56377"/>
                  </a:lnTo>
                  <a:lnTo>
                    <a:pt x="185165" y="15997"/>
                  </a:lnTo>
                  <a:lnTo>
                    <a:pt x="0" y="0"/>
                  </a:lnTo>
                </a:path>
                <a:path w="1205864" h="2558415">
                  <a:moveTo>
                    <a:pt x="1205484" y="1202441"/>
                  </a:moveTo>
                  <a:lnTo>
                    <a:pt x="1205484" y="2558056"/>
                  </a:lnTo>
                </a:path>
              </a:pathLst>
            </a:custGeom>
            <a:ln w="4814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252470" y="2160518"/>
            <a:ext cx="2458720" cy="2453640"/>
            <a:chOff x="252470" y="2160518"/>
            <a:chExt cx="2458720" cy="2453640"/>
          </a:xfrm>
        </p:grpSpPr>
        <p:sp>
          <p:nvSpPr>
            <p:cNvPr id="36" name="object 36"/>
            <p:cNvSpPr/>
            <p:nvPr/>
          </p:nvSpPr>
          <p:spPr>
            <a:xfrm>
              <a:off x="726179" y="4589523"/>
              <a:ext cx="1960880" cy="0"/>
            </a:xfrm>
            <a:custGeom>
              <a:avLst/>
              <a:gdLst/>
              <a:ahLst/>
              <a:cxnLst/>
              <a:rect l="l" t="t" r="r" b="b"/>
              <a:pathLst>
                <a:path w="1960880">
                  <a:moveTo>
                    <a:pt x="0" y="0"/>
                  </a:moveTo>
                  <a:lnTo>
                    <a:pt x="1958479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26179" y="2184648"/>
              <a:ext cx="1960880" cy="0"/>
            </a:xfrm>
            <a:custGeom>
              <a:avLst/>
              <a:gdLst/>
              <a:ahLst/>
              <a:cxnLst/>
              <a:rect l="l" t="t" r="r" b="b"/>
              <a:pathLst>
                <a:path w="1960880">
                  <a:moveTo>
                    <a:pt x="0" y="0"/>
                  </a:moveTo>
                  <a:lnTo>
                    <a:pt x="1958479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76600" y="2938259"/>
              <a:ext cx="900430" cy="897890"/>
            </a:xfrm>
            <a:custGeom>
              <a:avLst/>
              <a:gdLst/>
              <a:ahLst/>
              <a:cxnLst/>
              <a:rect l="l" t="t" r="r" b="b"/>
              <a:pathLst>
                <a:path w="900430" h="897889">
                  <a:moveTo>
                    <a:pt x="0" y="448827"/>
                  </a:moveTo>
                  <a:lnTo>
                    <a:pt x="16006" y="336807"/>
                  </a:lnTo>
                  <a:lnTo>
                    <a:pt x="56386" y="224800"/>
                  </a:lnTo>
                  <a:lnTo>
                    <a:pt x="128779" y="128016"/>
                  </a:lnTo>
                  <a:lnTo>
                    <a:pt x="224795" y="56390"/>
                  </a:lnTo>
                  <a:lnTo>
                    <a:pt x="329189" y="16010"/>
                  </a:lnTo>
                  <a:lnTo>
                    <a:pt x="449577" y="0"/>
                  </a:lnTo>
                  <a:lnTo>
                    <a:pt x="570741" y="16010"/>
                  </a:lnTo>
                  <a:lnTo>
                    <a:pt x="675135" y="56390"/>
                  </a:lnTo>
                  <a:lnTo>
                    <a:pt x="771151" y="128016"/>
                  </a:lnTo>
                  <a:lnTo>
                    <a:pt x="843544" y="224800"/>
                  </a:lnTo>
                  <a:lnTo>
                    <a:pt x="883923" y="336807"/>
                  </a:lnTo>
                  <a:lnTo>
                    <a:pt x="899930" y="448827"/>
                  </a:lnTo>
                  <a:lnTo>
                    <a:pt x="883923" y="569219"/>
                  </a:lnTo>
                  <a:lnTo>
                    <a:pt x="843544" y="673614"/>
                  </a:lnTo>
                  <a:lnTo>
                    <a:pt x="771151" y="769637"/>
                  </a:lnTo>
                  <a:lnTo>
                    <a:pt x="675135" y="842024"/>
                  </a:lnTo>
                  <a:lnTo>
                    <a:pt x="570741" y="881643"/>
                  </a:lnTo>
                  <a:lnTo>
                    <a:pt x="449577" y="897654"/>
                  </a:lnTo>
                  <a:lnTo>
                    <a:pt x="329189" y="881643"/>
                  </a:lnTo>
                  <a:lnTo>
                    <a:pt x="224795" y="842024"/>
                  </a:lnTo>
                  <a:lnTo>
                    <a:pt x="128779" y="769637"/>
                  </a:lnTo>
                  <a:lnTo>
                    <a:pt x="56386" y="673614"/>
                  </a:lnTo>
                  <a:lnTo>
                    <a:pt x="16006" y="569219"/>
                  </a:lnTo>
                  <a:lnTo>
                    <a:pt x="0" y="448827"/>
                  </a:lnTo>
                </a:path>
              </a:pathLst>
            </a:custGeom>
            <a:ln w="48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585460" y="2813587"/>
            <a:ext cx="281305" cy="670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200" spc="-10" dirty="0">
                <a:solidFill>
                  <a:srgbClr val="000080"/>
                </a:solidFill>
                <a:latin typeface="Comic Sans MS"/>
                <a:cs typeface="Comic Sans MS"/>
              </a:rPr>
              <a:t>+</a:t>
            </a:r>
            <a:endParaRPr sz="4200">
              <a:latin typeface="Comic Sans MS"/>
              <a:cs typeface="Comic Sans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01418" y="3262124"/>
            <a:ext cx="247015" cy="670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200" spc="-5" dirty="0">
                <a:solidFill>
                  <a:srgbClr val="000080"/>
                </a:solidFill>
                <a:latin typeface="Comic Sans MS"/>
                <a:cs typeface="Comic Sans MS"/>
              </a:rPr>
              <a:t>-</a:t>
            </a:r>
            <a:endParaRPr sz="4200">
              <a:latin typeface="Comic Sans MS"/>
              <a:cs typeface="Comic Sans MS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702076" y="2160587"/>
            <a:ext cx="554990" cy="2453005"/>
            <a:chOff x="702076" y="2160587"/>
            <a:chExt cx="554990" cy="2453005"/>
          </a:xfrm>
        </p:grpSpPr>
        <p:sp>
          <p:nvSpPr>
            <p:cNvPr id="42" name="object 42"/>
            <p:cNvSpPr/>
            <p:nvPr/>
          </p:nvSpPr>
          <p:spPr>
            <a:xfrm>
              <a:off x="726176" y="2184625"/>
              <a:ext cx="0" cy="753745"/>
            </a:xfrm>
            <a:custGeom>
              <a:avLst/>
              <a:gdLst/>
              <a:ahLst/>
              <a:cxnLst/>
              <a:rect l="l" t="t" r="r" b="b"/>
              <a:pathLst>
                <a:path h="753744">
                  <a:moveTo>
                    <a:pt x="0" y="753626"/>
                  </a:moveTo>
                  <a:lnTo>
                    <a:pt x="0" y="0"/>
                  </a:lnTo>
                </a:path>
              </a:pathLst>
            </a:custGeom>
            <a:ln w="481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26176" y="3835887"/>
              <a:ext cx="0" cy="753745"/>
            </a:xfrm>
            <a:custGeom>
              <a:avLst/>
              <a:gdLst/>
              <a:ahLst/>
              <a:cxnLst/>
              <a:rect l="l" t="t" r="r" b="b"/>
              <a:pathLst>
                <a:path h="753745">
                  <a:moveTo>
                    <a:pt x="0" y="0"/>
                  </a:moveTo>
                  <a:lnTo>
                    <a:pt x="0" y="754443"/>
                  </a:lnTo>
                </a:path>
              </a:pathLst>
            </a:custGeom>
            <a:ln w="481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26176" y="2184634"/>
              <a:ext cx="530860" cy="0"/>
            </a:xfrm>
            <a:custGeom>
              <a:avLst/>
              <a:gdLst/>
              <a:ahLst/>
              <a:cxnLst/>
              <a:rect l="l" t="t" r="r" b="b"/>
              <a:pathLst>
                <a:path w="530860">
                  <a:moveTo>
                    <a:pt x="0" y="0"/>
                  </a:moveTo>
                  <a:lnTo>
                    <a:pt x="529767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26176" y="4589505"/>
              <a:ext cx="530860" cy="0"/>
            </a:xfrm>
            <a:custGeom>
              <a:avLst/>
              <a:gdLst/>
              <a:ahLst/>
              <a:cxnLst/>
              <a:rect l="l" t="t" r="r" b="b"/>
              <a:pathLst>
                <a:path w="530860">
                  <a:moveTo>
                    <a:pt x="0" y="0"/>
                  </a:moveTo>
                  <a:lnTo>
                    <a:pt x="529767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89584" y="2144553"/>
            <a:ext cx="2282190" cy="2453640"/>
            <a:chOff x="3289584" y="2144553"/>
            <a:chExt cx="2282190" cy="2453640"/>
          </a:xfrm>
        </p:grpSpPr>
        <p:sp>
          <p:nvSpPr>
            <p:cNvPr id="3" name="object 3"/>
            <p:cNvSpPr/>
            <p:nvPr/>
          </p:nvSpPr>
          <p:spPr>
            <a:xfrm>
              <a:off x="3739938" y="2168651"/>
              <a:ext cx="1807845" cy="2405380"/>
            </a:xfrm>
            <a:custGeom>
              <a:avLst/>
              <a:gdLst/>
              <a:ahLst/>
              <a:cxnLst/>
              <a:rect l="l" t="t" r="r" b="b"/>
              <a:pathLst>
                <a:path w="1807845" h="2405379">
                  <a:moveTo>
                    <a:pt x="1510292" y="0"/>
                  </a:moveTo>
                  <a:lnTo>
                    <a:pt x="1598680" y="7624"/>
                  </a:lnTo>
                  <a:lnTo>
                    <a:pt x="1679452" y="48004"/>
                  </a:lnTo>
                  <a:lnTo>
                    <a:pt x="1751845" y="120392"/>
                  </a:lnTo>
                  <a:lnTo>
                    <a:pt x="1791474" y="200405"/>
                  </a:lnTo>
                  <a:lnTo>
                    <a:pt x="1807468" y="296415"/>
                  </a:lnTo>
                  <a:lnTo>
                    <a:pt x="1791474" y="392437"/>
                  </a:lnTo>
                  <a:lnTo>
                    <a:pt x="1751845" y="480822"/>
                  </a:lnTo>
                  <a:lnTo>
                    <a:pt x="1679452" y="544837"/>
                  </a:lnTo>
                  <a:lnTo>
                    <a:pt x="1598680" y="585218"/>
                  </a:lnTo>
                  <a:lnTo>
                    <a:pt x="1510292" y="601228"/>
                  </a:lnTo>
                  <a:lnTo>
                    <a:pt x="1598680" y="609601"/>
                  </a:lnTo>
                  <a:lnTo>
                    <a:pt x="1679452" y="649233"/>
                  </a:lnTo>
                  <a:lnTo>
                    <a:pt x="1751845" y="721621"/>
                  </a:lnTo>
                  <a:lnTo>
                    <a:pt x="1791474" y="801633"/>
                  </a:lnTo>
                  <a:lnTo>
                    <a:pt x="1807468" y="897643"/>
                  </a:lnTo>
                  <a:lnTo>
                    <a:pt x="1791474" y="994427"/>
                  </a:lnTo>
                  <a:lnTo>
                    <a:pt x="1751845" y="1082051"/>
                  </a:lnTo>
                  <a:lnTo>
                    <a:pt x="1679452" y="1146827"/>
                  </a:lnTo>
                  <a:lnTo>
                    <a:pt x="1598680" y="1186446"/>
                  </a:lnTo>
                  <a:lnTo>
                    <a:pt x="1510292" y="1202444"/>
                  </a:lnTo>
                  <a:lnTo>
                    <a:pt x="1598680" y="1210829"/>
                  </a:lnTo>
                  <a:lnTo>
                    <a:pt x="1679452" y="1250461"/>
                  </a:lnTo>
                  <a:lnTo>
                    <a:pt x="1751845" y="1322849"/>
                  </a:lnTo>
                  <a:lnTo>
                    <a:pt x="1791474" y="1402862"/>
                  </a:lnTo>
                  <a:lnTo>
                    <a:pt x="1807468" y="1498871"/>
                  </a:lnTo>
                  <a:lnTo>
                    <a:pt x="1791474" y="1595642"/>
                  </a:lnTo>
                  <a:lnTo>
                    <a:pt x="1751845" y="1683279"/>
                  </a:lnTo>
                  <a:lnTo>
                    <a:pt x="1679452" y="1748042"/>
                  </a:lnTo>
                  <a:lnTo>
                    <a:pt x="1598680" y="1787675"/>
                  </a:lnTo>
                  <a:lnTo>
                    <a:pt x="1510292" y="1803672"/>
                  </a:lnTo>
                  <a:lnTo>
                    <a:pt x="1598680" y="1812058"/>
                  </a:lnTo>
                  <a:lnTo>
                    <a:pt x="1679452" y="1851677"/>
                  </a:lnTo>
                  <a:lnTo>
                    <a:pt x="1751845" y="1924077"/>
                  </a:lnTo>
                  <a:lnTo>
                    <a:pt x="1791474" y="2004077"/>
                  </a:lnTo>
                  <a:lnTo>
                    <a:pt x="1807468" y="2100861"/>
                  </a:lnTo>
                  <a:lnTo>
                    <a:pt x="1791474" y="2196871"/>
                  </a:lnTo>
                  <a:lnTo>
                    <a:pt x="1751845" y="2285269"/>
                  </a:lnTo>
                  <a:lnTo>
                    <a:pt x="1679452" y="2349271"/>
                  </a:lnTo>
                  <a:lnTo>
                    <a:pt x="1598680" y="2388890"/>
                  </a:lnTo>
                  <a:lnTo>
                    <a:pt x="1510292" y="2404901"/>
                  </a:lnTo>
                </a:path>
                <a:path w="1807845" h="2405379">
                  <a:moveTo>
                    <a:pt x="1510292" y="0"/>
                  </a:moveTo>
                  <a:lnTo>
                    <a:pt x="0" y="0"/>
                  </a:lnTo>
                </a:path>
              </a:pathLst>
            </a:custGeom>
            <a:ln w="481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89584" y="4573545"/>
              <a:ext cx="1960880" cy="0"/>
            </a:xfrm>
            <a:custGeom>
              <a:avLst/>
              <a:gdLst/>
              <a:ahLst/>
              <a:cxnLst/>
              <a:rect l="l" t="t" r="r" b="b"/>
              <a:pathLst>
                <a:path w="1960879">
                  <a:moveTo>
                    <a:pt x="1960646" y="0"/>
                  </a:moveTo>
                  <a:lnTo>
                    <a:pt x="450354" y="0"/>
                  </a:lnTo>
                  <a:lnTo>
                    <a:pt x="0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89590" y="2168651"/>
              <a:ext cx="450850" cy="0"/>
            </a:xfrm>
            <a:custGeom>
              <a:avLst/>
              <a:gdLst/>
              <a:ahLst/>
              <a:cxnLst/>
              <a:rect l="l" t="t" r="r" b="b"/>
              <a:pathLst>
                <a:path w="450850">
                  <a:moveTo>
                    <a:pt x="450341" y="0"/>
                  </a:moveTo>
                  <a:lnTo>
                    <a:pt x="0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686846" y="1863850"/>
            <a:ext cx="603250" cy="152400"/>
          </a:xfrm>
          <a:custGeom>
            <a:avLst/>
            <a:gdLst/>
            <a:ahLst/>
            <a:cxnLst/>
            <a:rect l="l" t="t" r="r" b="b"/>
            <a:pathLst>
              <a:path w="603250" h="152400">
                <a:moveTo>
                  <a:pt x="0" y="152400"/>
                </a:moveTo>
                <a:lnTo>
                  <a:pt x="16006" y="104395"/>
                </a:lnTo>
                <a:lnTo>
                  <a:pt x="56386" y="64002"/>
                </a:lnTo>
                <a:lnTo>
                  <a:pt x="121164" y="32007"/>
                </a:lnTo>
                <a:lnTo>
                  <a:pt x="209551" y="8385"/>
                </a:lnTo>
                <a:lnTo>
                  <a:pt x="297939" y="0"/>
                </a:lnTo>
                <a:lnTo>
                  <a:pt x="377960" y="8385"/>
                </a:lnTo>
                <a:lnTo>
                  <a:pt x="457969" y="32007"/>
                </a:lnTo>
                <a:lnTo>
                  <a:pt x="522734" y="64002"/>
                </a:lnTo>
                <a:lnTo>
                  <a:pt x="570742" y="104395"/>
                </a:lnTo>
                <a:lnTo>
                  <a:pt x="602743" y="152400"/>
                </a:lnTo>
              </a:path>
            </a:pathLst>
          </a:custGeom>
          <a:ln w="4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686846" y="4269505"/>
            <a:ext cx="603250" cy="151765"/>
          </a:xfrm>
          <a:custGeom>
            <a:avLst/>
            <a:gdLst/>
            <a:ahLst/>
            <a:cxnLst/>
            <a:rect l="l" t="t" r="r" b="b"/>
            <a:pathLst>
              <a:path w="603250" h="151764">
                <a:moveTo>
                  <a:pt x="0" y="151639"/>
                </a:moveTo>
                <a:lnTo>
                  <a:pt x="16006" y="103634"/>
                </a:lnTo>
                <a:lnTo>
                  <a:pt x="56386" y="64002"/>
                </a:lnTo>
                <a:lnTo>
                  <a:pt x="121164" y="32007"/>
                </a:lnTo>
                <a:lnTo>
                  <a:pt x="209551" y="7624"/>
                </a:lnTo>
                <a:lnTo>
                  <a:pt x="297939" y="0"/>
                </a:lnTo>
                <a:lnTo>
                  <a:pt x="377960" y="7624"/>
                </a:lnTo>
                <a:lnTo>
                  <a:pt x="457969" y="32007"/>
                </a:lnTo>
                <a:lnTo>
                  <a:pt x="522734" y="64002"/>
                </a:lnTo>
                <a:lnTo>
                  <a:pt x="570742" y="103634"/>
                </a:lnTo>
                <a:lnTo>
                  <a:pt x="602743" y="151639"/>
                </a:lnTo>
              </a:path>
            </a:pathLst>
          </a:custGeom>
          <a:ln w="4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984789" y="3739899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984789" y="3114295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984789" y="2489453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84789" y="2016249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2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586757" y="539192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586757" y="4766316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86757" y="4140712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586757" y="351587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586757" y="2890254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586757" y="226465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586757" y="1639807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032766" y="1567419"/>
            <a:ext cx="386080" cy="0"/>
          </a:xfrm>
          <a:custGeom>
            <a:avLst/>
            <a:gdLst/>
            <a:ahLst/>
            <a:cxnLst/>
            <a:rect l="l" t="t" r="r" b="b"/>
            <a:pathLst>
              <a:path w="386079">
                <a:moveTo>
                  <a:pt x="385576" y="0"/>
                </a:moveTo>
                <a:lnTo>
                  <a:pt x="0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405639" y="1567419"/>
            <a:ext cx="386080" cy="0"/>
          </a:xfrm>
          <a:custGeom>
            <a:avLst/>
            <a:gdLst/>
            <a:ahLst/>
            <a:cxnLst/>
            <a:rect l="l" t="t" r="r" b="b"/>
            <a:pathLst>
              <a:path w="386080">
                <a:moveTo>
                  <a:pt x="385576" y="0"/>
                </a:moveTo>
                <a:lnTo>
                  <a:pt x="0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82020" y="1783828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82020" y="2409444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382020" y="3034286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382020" y="365989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382020" y="4285507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382020" y="491035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382020" y="5535954"/>
            <a:ext cx="144145" cy="241300"/>
          </a:xfrm>
          <a:custGeom>
            <a:avLst/>
            <a:gdLst/>
            <a:ahLst/>
            <a:cxnLst/>
            <a:rect l="l" t="t" r="r" b="b"/>
            <a:pathLst>
              <a:path w="144144" h="241300">
                <a:moveTo>
                  <a:pt x="0" y="0"/>
                </a:moveTo>
                <a:lnTo>
                  <a:pt x="0" y="241058"/>
                </a:lnTo>
                <a:lnTo>
                  <a:pt x="143865" y="241058"/>
                </a:lnTo>
              </a:path>
            </a:pathLst>
          </a:custGeom>
          <a:ln w="48171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767593" y="5776747"/>
            <a:ext cx="386080" cy="0"/>
          </a:xfrm>
          <a:custGeom>
            <a:avLst/>
            <a:gdLst/>
            <a:ahLst/>
            <a:cxnLst/>
            <a:rect l="l" t="t" r="r" b="b"/>
            <a:pathLst>
              <a:path w="386080">
                <a:moveTo>
                  <a:pt x="0" y="0"/>
                </a:moveTo>
                <a:lnTo>
                  <a:pt x="385152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393958" y="5776747"/>
            <a:ext cx="193040" cy="0"/>
          </a:xfrm>
          <a:custGeom>
            <a:avLst/>
            <a:gdLst/>
            <a:ahLst/>
            <a:cxnLst/>
            <a:rect l="l" t="t" r="r" b="b"/>
            <a:pathLst>
              <a:path w="193039">
                <a:moveTo>
                  <a:pt x="0" y="0"/>
                </a:moveTo>
                <a:lnTo>
                  <a:pt x="192569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690108" y="4993646"/>
            <a:ext cx="600075" cy="670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200" spc="30" dirty="0">
                <a:solidFill>
                  <a:srgbClr val="000080"/>
                </a:solidFill>
                <a:latin typeface="Comic Sans MS"/>
                <a:cs typeface="Comic Sans MS"/>
              </a:rPr>
              <a:t>41</a:t>
            </a:r>
            <a:endParaRPr sz="4200">
              <a:latin typeface="Comic Sans MS"/>
              <a:cs typeface="Comic Sans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920577" y="1502964"/>
            <a:ext cx="4090670" cy="3928745"/>
            <a:chOff x="4920577" y="1502964"/>
            <a:chExt cx="4090670" cy="3928745"/>
          </a:xfrm>
        </p:grpSpPr>
        <p:sp>
          <p:nvSpPr>
            <p:cNvPr id="32" name="object 32"/>
            <p:cNvSpPr/>
            <p:nvPr/>
          </p:nvSpPr>
          <p:spPr>
            <a:xfrm>
              <a:off x="5322598" y="4085080"/>
              <a:ext cx="828040" cy="1138555"/>
            </a:xfrm>
            <a:custGeom>
              <a:avLst/>
              <a:gdLst/>
              <a:ahLst/>
              <a:cxnLst/>
              <a:rect l="l" t="t" r="r" b="b"/>
              <a:pathLst>
                <a:path w="828039" h="1138554">
                  <a:moveTo>
                    <a:pt x="827538" y="0"/>
                  </a:moveTo>
                  <a:lnTo>
                    <a:pt x="811531" y="184407"/>
                  </a:lnTo>
                  <a:lnTo>
                    <a:pt x="771152" y="368815"/>
                  </a:lnTo>
                  <a:lnTo>
                    <a:pt x="698758" y="544837"/>
                  </a:lnTo>
                  <a:lnTo>
                    <a:pt x="594364" y="704861"/>
                  </a:lnTo>
                  <a:lnTo>
                    <a:pt x="473963" y="849637"/>
                  </a:lnTo>
                  <a:lnTo>
                    <a:pt x="329189" y="970030"/>
                  </a:lnTo>
                  <a:lnTo>
                    <a:pt x="169171" y="1066052"/>
                  </a:lnTo>
                  <a:lnTo>
                    <a:pt x="0" y="1138440"/>
                  </a:lnTo>
                </a:path>
              </a:pathLst>
            </a:custGeom>
            <a:ln w="4816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944603" y="5007091"/>
              <a:ext cx="466725" cy="424815"/>
            </a:xfrm>
            <a:custGeom>
              <a:avLst/>
              <a:gdLst/>
              <a:ahLst/>
              <a:cxnLst/>
              <a:rect l="l" t="t" r="r" b="b"/>
              <a:pathLst>
                <a:path w="466725" h="424814">
                  <a:moveTo>
                    <a:pt x="466342" y="424433"/>
                  </a:moveTo>
                  <a:lnTo>
                    <a:pt x="393953" y="0"/>
                  </a:lnTo>
                  <a:lnTo>
                    <a:pt x="0" y="280415"/>
                  </a:lnTo>
                  <a:lnTo>
                    <a:pt x="466342" y="424433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944650" y="1527037"/>
              <a:ext cx="1205865" cy="2558415"/>
            </a:xfrm>
            <a:custGeom>
              <a:avLst/>
              <a:gdLst/>
              <a:ahLst/>
              <a:cxnLst/>
              <a:rect l="l" t="t" r="r" b="b"/>
              <a:pathLst>
                <a:path w="1205864" h="2558415">
                  <a:moveTo>
                    <a:pt x="1205484" y="1202441"/>
                  </a:moveTo>
                  <a:lnTo>
                    <a:pt x="1189478" y="1018033"/>
                  </a:lnTo>
                  <a:lnTo>
                    <a:pt x="1149098" y="833626"/>
                  </a:lnTo>
                  <a:lnTo>
                    <a:pt x="1076705" y="657604"/>
                  </a:lnTo>
                  <a:lnTo>
                    <a:pt x="972311" y="497580"/>
                  </a:lnTo>
                  <a:lnTo>
                    <a:pt x="851910" y="352804"/>
                  </a:lnTo>
                  <a:lnTo>
                    <a:pt x="707136" y="232412"/>
                  </a:lnTo>
                  <a:lnTo>
                    <a:pt x="547119" y="128778"/>
                  </a:lnTo>
                  <a:lnTo>
                    <a:pt x="370331" y="56377"/>
                  </a:lnTo>
                  <a:lnTo>
                    <a:pt x="185165" y="15997"/>
                  </a:lnTo>
                  <a:lnTo>
                    <a:pt x="0" y="0"/>
                  </a:lnTo>
                </a:path>
                <a:path w="1205864" h="2558415">
                  <a:moveTo>
                    <a:pt x="1205484" y="1202441"/>
                  </a:moveTo>
                  <a:lnTo>
                    <a:pt x="1205484" y="2558056"/>
                  </a:lnTo>
                </a:path>
              </a:pathLst>
            </a:custGeom>
            <a:ln w="4814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547385" y="2489433"/>
              <a:ext cx="2081530" cy="1210945"/>
            </a:xfrm>
            <a:custGeom>
              <a:avLst/>
              <a:gdLst/>
              <a:ahLst/>
              <a:cxnLst/>
              <a:rect l="l" t="t" r="r" b="b"/>
              <a:pathLst>
                <a:path w="2081529" h="1210945">
                  <a:moveTo>
                    <a:pt x="0" y="0"/>
                  </a:moveTo>
                  <a:lnTo>
                    <a:pt x="1051928" y="746048"/>
                  </a:lnTo>
                  <a:lnTo>
                    <a:pt x="1051928" y="296735"/>
                  </a:lnTo>
                  <a:lnTo>
                    <a:pt x="2078748" y="1212139"/>
                  </a:lnTo>
                </a:path>
              </a:pathLst>
            </a:custGeom>
            <a:ln w="802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419564" y="3475461"/>
              <a:ext cx="539115" cy="513080"/>
            </a:xfrm>
            <a:custGeom>
              <a:avLst/>
              <a:gdLst/>
              <a:ahLst/>
              <a:cxnLst/>
              <a:rect l="l" t="t" r="r" b="b"/>
              <a:pathLst>
                <a:path w="539115" h="513079">
                  <a:moveTo>
                    <a:pt x="538731" y="512823"/>
                  </a:moveTo>
                  <a:lnTo>
                    <a:pt x="329944" y="0"/>
                  </a:lnTo>
                  <a:lnTo>
                    <a:pt x="0" y="368806"/>
                  </a:lnTo>
                  <a:lnTo>
                    <a:pt x="538731" y="51282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805185" y="5094715"/>
              <a:ext cx="1205865" cy="0"/>
            </a:xfrm>
            <a:custGeom>
              <a:avLst/>
              <a:gdLst/>
              <a:ahLst/>
              <a:cxnLst/>
              <a:rect l="l" t="t" r="r" b="b"/>
              <a:pathLst>
                <a:path w="1205865">
                  <a:moveTo>
                    <a:pt x="0" y="0"/>
                  </a:moveTo>
                  <a:lnTo>
                    <a:pt x="1204163" y="0"/>
                  </a:lnTo>
                </a:path>
              </a:pathLst>
            </a:custGeom>
            <a:ln w="801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407924" y="4293092"/>
              <a:ext cx="0" cy="802005"/>
            </a:xfrm>
            <a:custGeom>
              <a:avLst/>
              <a:gdLst/>
              <a:ahLst/>
              <a:cxnLst/>
              <a:rect l="l" t="t" r="r" b="b"/>
              <a:pathLst>
                <a:path h="802004">
                  <a:moveTo>
                    <a:pt x="0" y="0"/>
                  </a:moveTo>
                  <a:lnTo>
                    <a:pt x="0" y="802500"/>
                  </a:lnTo>
                </a:path>
              </a:pathLst>
            </a:custGeom>
            <a:ln w="803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252470" y="2160518"/>
            <a:ext cx="2458720" cy="2453640"/>
            <a:chOff x="252470" y="2160518"/>
            <a:chExt cx="2458720" cy="2453640"/>
          </a:xfrm>
        </p:grpSpPr>
        <p:sp>
          <p:nvSpPr>
            <p:cNvPr id="40" name="object 40"/>
            <p:cNvSpPr/>
            <p:nvPr/>
          </p:nvSpPr>
          <p:spPr>
            <a:xfrm>
              <a:off x="726179" y="4589523"/>
              <a:ext cx="1960880" cy="0"/>
            </a:xfrm>
            <a:custGeom>
              <a:avLst/>
              <a:gdLst/>
              <a:ahLst/>
              <a:cxnLst/>
              <a:rect l="l" t="t" r="r" b="b"/>
              <a:pathLst>
                <a:path w="1960880">
                  <a:moveTo>
                    <a:pt x="0" y="0"/>
                  </a:moveTo>
                  <a:lnTo>
                    <a:pt x="1958479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26179" y="2184648"/>
              <a:ext cx="1960880" cy="0"/>
            </a:xfrm>
            <a:custGeom>
              <a:avLst/>
              <a:gdLst/>
              <a:ahLst/>
              <a:cxnLst/>
              <a:rect l="l" t="t" r="r" b="b"/>
              <a:pathLst>
                <a:path w="1960880">
                  <a:moveTo>
                    <a:pt x="0" y="0"/>
                  </a:moveTo>
                  <a:lnTo>
                    <a:pt x="1958479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76600" y="2938259"/>
              <a:ext cx="900430" cy="897890"/>
            </a:xfrm>
            <a:custGeom>
              <a:avLst/>
              <a:gdLst/>
              <a:ahLst/>
              <a:cxnLst/>
              <a:rect l="l" t="t" r="r" b="b"/>
              <a:pathLst>
                <a:path w="900430" h="897889">
                  <a:moveTo>
                    <a:pt x="0" y="448827"/>
                  </a:moveTo>
                  <a:lnTo>
                    <a:pt x="16006" y="336807"/>
                  </a:lnTo>
                  <a:lnTo>
                    <a:pt x="56386" y="224800"/>
                  </a:lnTo>
                  <a:lnTo>
                    <a:pt x="128779" y="128016"/>
                  </a:lnTo>
                  <a:lnTo>
                    <a:pt x="224795" y="56390"/>
                  </a:lnTo>
                  <a:lnTo>
                    <a:pt x="329189" y="16010"/>
                  </a:lnTo>
                  <a:lnTo>
                    <a:pt x="449577" y="0"/>
                  </a:lnTo>
                  <a:lnTo>
                    <a:pt x="570741" y="16010"/>
                  </a:lnTo>
                  <a:lnTo>
                    <a:pt x="675135" y="56390"/>
                  </a:lnTo>
                  <a:lnTo>
                    <a:pt x="771151" y="128016"/>
                  </a:lnTo>
                  <a:lnTo>
                    <a:pt x="843544" y="224800"/>
                  </a:lnTo>
                  <a:lnTo>
                    <a:pt x="883923" y="336807"/>
                  </a:lnTo>
                  <a:lnTo>
                    <a:pt x="899930" y="448827"/>
                  </a:lnTo>
                  <a:lnTo>
                    <a:pt x="883923" y="569219"/>
                  </a:lnTo>
                  <a:lnTo>
                    <a:pt x="843544" y="673614"/>
                  </a:lnTo>
                  <a:lnTo>
                    <a:pt x="771151" y="769637"/>
                  </a:lnTo>
                  <a:lnTo>
                    <a:pt x="675135" y="842024"/>
                  </a:lnTo>
                  <a:lnTo>
                    <a:pt x="570741" y="881643"/>
                  </a:lnTo>
                  <a:lnTo>
                    <a:pt x="449577" y="897654"/>
                  </a:lnTo>
                  <a:lnTo>
                    <a:pt x="329189" y="881643"/>
                  </a:lnTo>
                  <a:lnTo>
                    <a:pt x="224795" y="842024"/>
                  </a:lnTo>
                  <a:lnTo>
                    <a:pt x="128779" y="769637"/>
                  </a:lnTo>
                  <a:lnTo>
                    <a:pt x="56386" y="673614"/>
                  </a:lnTo>
                  <a:lnTo>
                    <a:pt x="16006" y="569219"/>
                  </a:lnTo>
                  <a:lnTo>
                    <a:pt x="0" y="448827"/>
                  </a:lnTo>
                </a:path>
              </a:pathLst>
            </a:custGeom>
            <a:ln w="48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585460" y="2813587"/>
            <a:ext cx="281305" cy="670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200" spc="-10" dirty="0">
                <a:solidFill>
                  <a:srgbClr val="000080"/>
                </a:solidFill>
                <a:latin typeface="Comic Sans MS"/>
                <a:cs typeface="Comic Sans MS"/>
              </a:rPr>
              <a:t>+</a:t>
            </a:r>
            <a:endParaRPr sz="4200">
              <a:latin typeface="Comic Sans MS"/>
              <a:cs typeface="Comic Sans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01418" y="3262124"/>
            <a:ext cx="247015" cy="670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200" spc="-5" dirty="0">
                <a:solidFill>
                  <a:srgbClr val="000080"/>
                </a:solidFill>
                <a:latin typeface="Comic Sans MS"/>
                <a:cs typeface="Comic Sans MS"/>
              </a:rPr>
              <a:t>-</a:t>
            </a:r>
            <a:endParaRPr sz="4200">
              <a:latin typeface="Comic Sans MS"/>
              <a:cs typeface="Comic Sans MS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702076" y="2160587"/>
            <a:ext cx="554990" cy="2453005"/>
            <a:chOff x="702076" y="2160587"/>
            <a:chExt cx="554990" cy="2453005"/>
          </a:xfrm>
        </p:grpSpPr>
        <p:sp>
          <p:nvSpPr>
            <p:cNvPr id="46" name="object 46"/>
            <p:cNvSpPr/>
            <p:nvPr/>
          </p:nvSpPr>
          <p:spPr>
            <a:xfrm>
              <a:off x="726176" y="2184625"/>
              <a:ext cx="0" cy="753745"/>
            </a:xfrm>
            <a:custGeom>
              <a:avLst/>
              <a:gdLst/>
              <a:ahLst/>
              <a:cxnLst/>
              <a:rect l="l" t="t" r="r" b="b"/>
              <a:pathLst>
                <a:path h="753744">
                  <a:moveTo>
                    <a:pt x="0" y="753626"/>
                  </a:moveTo>
                  <a:lnTo>
                    <a:pt x="0" y="0"/>
                  </a:lnTo>
                </a:path>
              </a:pathLst>
            </a:custGeom>
            <a:ln w="481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26176" y="3835887"/>
              <a:ext cx="0" cy="753745"/>
            </a:xfrm>
            <a:custGeom>
              <a:avLst/>
              <a:gdLst/>
              <a:ahLst/>
              <a:cxnLst/>
              <a:rect l="l" t="t" r="r" b="b"/>
              <a:pathLst>
                <a:path h="753745">
                  <a:moveTo>
                    <a:pt x="0" y="0"/>
                  </a:moveTo>
                  <a:lnTo>
                    <a:pt x="0" y="754443"/>
                  </a:lnTo>
                </a:path>
              </a:pathLst>
            </a:custGeom>
            <a:ln w="481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26176" y="2184634"/>
              <a:ext cx="530860" cy="0"/>
            </a:xfrm>
            <a:custGeom>
              <a:avLst/>
              <a:gdLst/>
              <a:ahLst/>
              <a:cxnLst/>
              <a:rect l="l" t="t" r="r" b="b"/>
              <a:pathLst>
                <a:path w="530860">
                  <a:moveTo>
                    <a:pt x="0" y="0"/>
                  </a:moveTo>
                  <a:lnTo>
                    <a:pt x="529767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26176" y="4589505"/>
              <a:ext cx="530860" cy="0"/>
            </a:xfrm>
            <a:custGeom>
              <a:avLst/>
              <a:gdLst/>
              <a:ahLst/>
              <a:cxnLst/>
              <a:rect l="l" t="t" r="r" b="b"/>
              <a:pathLst>
                <a:path w="530860">
                  <a:moveTo>
                    <a:pt x="0" y="0"/>
                  </a:moveTo>
                  <a:lnTo>
                    <a:pt x="529767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/>
          <p:nvPr/>
        </p:nvSpPr>
        <p:spPr>
          <a:xfrm>
            <a:off x="8207532" y="5495527"/>
            <a:ext cx="401955" cy="0"/>
          </a:xfrm>
          <a:custGeom>
            <a:avLst/>
            <a:gdLst/>
            <a:ahLst/>
            <a:cxnLst/>
            <a:rect l="l" t="t" r="r" b="b"/>
            <a:pathLst>
              <a:path w="401954">
                <a:moveTo>
                  <a:pt x="0" y="0"/>
                </a:moveTo>
                <a:lnTo>
                  <a:pt x="401129" y="0"/>
                </a:lnTo>
              </a:path>
            </a:pathLst>
          </a:custGeom>
          <a:ln w="8016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006352" y="5295121"/>
            <a:ext cx="803910" cy="0"/>
          </a:xfrm>
          <a:custGeom>
            <a:avLst/>
            <a:gdLst/>
            <a:ahLst/>
            <a:cxnLst/>
            <a:rect l="l" t="t" r="r" b="b"/>
            <a:pathLst>
              <a:path w="803909">
                <a:moveTo>
                  <a:pt x="0" y="0"/>
                </a:moveTo>
                <a:lnTo>
                  <a:pt x="803033" y="0"/>
                </a:lnTo>
              </a:path>
            </a:pathLst>
          </a:custGeom>
          <a:ln w="8016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89584" y="2144553"/>
            <a:ext cx="2282190" cy="2453640"/>
            <a:chOff x="3289584" y="2144553"/>
            <a:chExt cx="2282190" cy="2453640"/>
          </a:xfrm>
        </p:grpSpPr>
        <p:sp>
          <p:nvSpPr>
            <p:cNvPr id="3" name="object 3"/>
            <p:cNvSpPr/>
            <p:nvPr/>
          </p:nvSpPr>
          <p:spPr>
            <a:xfrm>
              <a:off x="3739938" y="2168651"/>
              <a:ext cx="1807845" cy="2405380"/>
            </a:xfrm>
            <a:custGeom>
              <a:avLst/>
              <a:gdLst/>
              <a:ahLst/>
              <a:cxnLst/>
              <a:rect l="l" t="t" r="r" b="b"/>
              <a:pathLst>
                <a:path w="1807845" h="2405379">
                  <a:moveTo>
                    <a:pt x="1510292" y="0"/>
                  </a:moveTo>
                  <a:lnTo>
                    <a:pt x="1598680" y="7624"/>
                  </a:lnTo>
                  <a:lnTo>
                    <a:pt x="1679452" y="48004"/>
                  </a:lnTo>
                  <a:lnTo>
                    <a:pt x="1751845" y="120392"/>
                  </a:lnTo>
                  <a:lnTo>
                    <a:pt x="1791474" y="200405"/>
                  </a:lnTo>
                  <a:lnTo>
                    <a:pt x="1807468" y="296415"/>
                  </a:lnTo>
                  <a:lnTo>
                    <a:pt x="1791474" y="392437"/>
                  </a:lnTo>
                  <a:lnTo>
                    <a:pt x="1751845" y="480822"/>
                  </a:lnTo>
                  <a:lnTo>
                    <a:pt x="1679452" y="544837"/>
                  </a:lnTo>
                  <a:lnTo>
                    <a:pt x="1598680" y="585218"/>
                  </a:lnTo>
                  <a:lnTo>
                    <a:pt x="1510292" y="601228"/>
                  </a:lnTo>
                  <a:lnTo>
                    <a:pt x="1598680" y="609601"/>
                  </a:lnTo>
                  <a:lnTo>
                    <a:pt x="1679452" y="649233"/>
                  </a:lnTo>
                  <a:lnTo>
                    <a:pt x="1751845" y="721621"/>
                  </a:lnTo>
                  <a:lnTo>
                    <a:pt x="1791474" y="801633"/>
                  </a:lnTo>
                  <a:lnTo>
                    <a:pt x="1807468" y="897643"/>
                  </a:lnTo>
                  <a:lnTo>
                    <a:pt x="1791474" y="994427"/>
                  </a:lnTo>
                  <a:lnTo>
                    <a:pt x="1751845" y="1082051"/>
                  </a:lnTo>
                  <a:lnTo>
                    <a:pt x="1679452" y="1146827"/>
                  </a:lnTo>
                  <a:lnTo>
                    <a:pt x="1598680" y="1186446"/>
                  </a:lnTo>
                  <a:lnTo>
                    <a:pt x="1510292" y="1202444"/>
                  </a:lnTo>
                  <a:lnTo>
                    <a:pt x="1598680" y="1210829"/>
                  </a:lnTo>
                  <a:lnTo>
                    <a:pt x="1679452" y="1250461"/>
                  </a:lnTo>
                  <a:lnTo>
                    <a:pt x="1751845" y="1322849"/>
                  </a:lnTo>
                  <a:lnTo>
                    <a:pt x="1791474" y="1402862"/>
                  </a:lnTo>
                  <a:lnTo>
                    <a:pt x="1807468" y="1498871"/>
                  </a:lnTo>
                  <a:lnTo>
                    <a:pt x="1791474" y="1595642"/>
                  </a:lnTo>
                  <a:lnTo>
                    <a:pt x="1751845" y="1683279"/>
                  </a:lnTo>
                  <a:lnTo>
                    <a:pt x="1679452" y="1748042"/>
                  </a:lnTo>
                  <a:lnTo>
                    <a:pt x="1598680" y="1787675"/>
                  </a:lnTo>
                  <a:lnTo>
                    <a:pt x="1510292" y="1803672"/>
                  </a:lnTo>
                  <a:lnTo>
                    <a:pt x="1598680" y="1812058"/>
                  </a:lnTo>
                  <a:lnTo>
                    <a:pt x="1679452" y="1851677"/>
                  </a:lnTo>
                  <a:lnTo>
                    <a:pt x="1751845" y="1924077"/>
                  </a:lnTo>
                  <a:lnTo>
                    <a:pt x="1791474" y="2004077"/>
                  </a:lnTo>
                  <a:lnTo>
                    <a:pt x="1807468" y="2100861"/>
                  </a:lnTo>
                  <a:lnTo>
                    <a:pt x="1791474" y="2196871"/>
                  </a:lnTo>
                  <a:lnTo>
                    <a:pt x="1751845" y="2285269"/>
                  </a:lnTo>
                  <a:lnTo>
                    <a:pt x="1679452" y="2349271"/>
                  </a:lnTo>
                  <a:lnTo>
                    <a:pt x="1598680" y="2388890"/>
                  </a:lnTo>
                  <a:lnTo>
                    <a:pt x="1510292" y="2404901"/>
                  </a:lnTo>
                </a:path>
                <a:path w="1807845" h="2405379">
                  <a:moveTo>
                    <a:pt x="1510292" y="0"/>
                  </a:moveTo>
                  <a:lnTo>
                    <a:pt x="0" y="0"/>
                  </a:lnTo>
                </a:path>
              </a:pathLst>
            </a:custGeom>
            <a:ln w="481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89584" y="4573545"/>
              <a:ext cx="1960880" cy="0"/>
            </a:xfrm>
            <a:custGeom>
              <a:avLst/>
              <a:gdLst/>
              <a:ahLst/>
              <a:cxnLst/>
              <a:rect l="l" t="t" r="r" b="b"/>
              <a:pathLst>
                <a:path w="1960879">
                  <a:moveTo>
                    <a:pt x="1960646" y="0"/>
                  </a:moveTo>
                  <a:lnTo>
                    <a:pt x="450354" y="0"/>
                  </a:lnTo>
                  <a:lnTo>
                    <a:pt x="0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89590" y="2168651"/>
              <a:ext cx="450850" cy="0"/>
            </a:xfrm>
            <a:custGeom>
              <a:avLst/>
              <a:gdLst/>
              <a:ahLst/>
              <a:cxnLst/>
              <a:rect l="l" t="t" r="r" b="b"/>
              <a:pathLst>
                <a:path w="450850">
                  <a:moveTo>
                    <a:pt x="450341" y="0"/>
                  </a:moveTo>
                  <a:lnTo>
                    <a:pt x="0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686846" y="1863850"/>
            <a:ext cx="603250" cy="152400"/>
          </a:xfrm>
          <a:custGeom>
            <a:avLst/>
            <a:gdLst/>
            <a:ahLst/>
            <a:cxnLst/>
            <a:rect l="l" t="t" r="r" b="b"/>
            <a:pathLst>
              <a:path w="603250" h="152400">
                <a:moveTo>
                  <a:pt x="0" y="152400"/>
                </a:moveTo>
                <a:lnTo>
                  <a:pt x="16006" y="104395"/>
                </a:lnTo>
                <a:lnTo>
                  <a:pt x="56386" y="64002"/>
                </a:lnTo>
                <a:lnTo>
                  <a:pt x="121164" y="32007"/>
                </a:lnTo>
                <a:lnTo>
                  <a:pt x="209551" y="8385"/>
                </a:lnTo>
                <a:lnTo>
                  <a:pt x="297939" y="0"/>
                </a:lnTo>
                <a:lnTo>
                  <a:pt x="377960" y="8385"/>
                </a:lnTo>
                <a:lnTo>
                  <a:pt x="457969" y="32007"/>
                </a:lnTo>
                <a:lnTo>
                  <a:pt x="522734" y="64002"/>
                </a:lnTo>
                <a:lnTo>
                  <a:pt x="570742" y="104395"/>
                </a:lnTo>
                <a:lnTo>
                  <a:pt x="602743" y="152400"/>
                </a:lnTo>
              </a:path>
            </a:pathLst>
          </a:custGeom>
          <a:ln w="4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686846" y="4269505"/>
            <a:ext cx="603250" cy="151765"/>
          </a:xfrm>
          <a:custGeom>
            <a:avLst/>
            <a:gdLst/>
            <a:ahLst/>
            <a:cxnLst/>
            <a:rect l="l" t="t" r="r" b="b"/>
            <a:pathLst>
              <a:path w="603250" h="151764">
                <a:moveTo>
                  <a:pt x="0" y="151639"/>
                </a:moveTo>
                <a:lnTo>
                  <a:pt x="16006" y="103634"/>
                </a:lnTo>
                <a:lnTo>
                  <a:pt x="56386" y="64002"/>
                </a:lnTo>
                <a:lnTo>
                  <a:pt x="121164" y="32007"/>
                </a:lnTo>
                <a:lnTo>
                  <a:pt x="209551" y="7624"/>
                </a:lnTo>
                <a:lnTo>
                  <a:pt x="297939" y="0"/>
                </a:lnTo>
                <a:lnTo>
                  <a:pt x="377960" y="7624"/>
                </a:lnTo>
                <a:lnTo>
                  <a:pt x="457969" y="32007"/>
                </a:lnTo>
                <a:lnTo>
                  <a:pt x="522734" y="64002"/>
                </a:lnTo>
                <a:lnTo>
                  <a:pt x="570742" y="103634"/>
                </a:lnTo>
                <a:lnTo>
                  <a:pt x="602743" y="151639"/>
                </a:lnTo>
              </a:path>
            </a:pathLst>
          </a:custGeom>
          <a:ln w="4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984789" y="3739899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984789" y="3114295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984789" y="2489453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84789" y="2016249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2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586757" y="539192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586757" y="4766316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86757" y="4140712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586757" y="351587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586757" y="2890254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586757" y="226465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586757" y="1639807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032766" y="1567419"/>
            <a:ext cx="386080" cy="0"/>
          </a:xfrm>
          <a:custGeom>
            <a:avLst/>
            <a:gdLst/>
            <a:ahLst/>
            <a:cxnLst/>
            <a:rect l="l" t="t" r="r" b="b"/>
            <a:pathLst>
              <a:path w="386079">
                <a:moveTo>
                  <a:pt x="385576" y="0"/>
                </a:moveTo>
                <a:lnTo>
                  <a:pt x="0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405639" y="1567419"/>
            <a:ext cx="386080" cy="0"/>
          </a:xfrm>
          <a:custGeom>
            <a:avLst/>
            <a:gdLst/>
            <a:ahLst/>
            <a:cxnLst/>
            <a:rect l="l" t="t" r="r" b="b"/>
            <a:pathLst>
              <a:path w="386080">
                <a:moveTo>
                  <a:pt x="385576" y="0"/>
                </a:moveTo>
                <a:lnTo>
                  <a:pt x="0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82020" y="1783828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82020" y="2409444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382020" y="3034286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382020" y="365989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382020" y="4285507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382020" y="491035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382020" y="5535954"/>
            <a:ext cx="144145" cy="241300"/>
          </a:xfrm>
          <a:custGeom>
            <a:avLst/>
            <a:gdLst/>
            <a:ahLst/>
            <a:cxnLst/>
            <a:rect l="l" t="t" r="r" b="b"/>
            <a:pathLst>
              <a:path w="144144" h="241300">
                <a:moveTo>
                  <a:pt x="0" y="0"/>
                </a:moveTo>
                <a:lnTo>
                  <a:pt x="0" y="241058"/>
                </a:lnTo>
                <a:lnTo>
                  <a:pt x="143865" y="241058"/>
                </a:lnTo>
              </a:path>
            </a:pathLst>
          </a:custGeom>
          <a:ln w="48171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767593" y="5776747"/>
            <a:ext cx="386080" cy="0"/>
          </a:xfrm>
          <a:custGeom>
            <a:avLst/>
            <a:gdLst/>
            <a:ahLst/>
            <a:cxnLst/>
            <a:rect l="l" t="t" r="r" b="b"/>
            <a:pathLst>
              <a:path w="386080">
                <a:moveTo>
                  <a:pt x="0" y="0"/>
                </a:moveTo>
                <a:lnTo>
                  <a:pt x="385152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393958" y="5776747"/>
            <a:ext cx="193040" cy="0"/>
          </a:xfrm>
          <a:custGeom>
            <a:avLst/>
            <a:gdLst/>
            <a:ahLst/>
            <a:cxnLst/>
            <a:rect l="l" t="t" r="r" b="b"/>
            <a:pathLst>
              <a:path w="193039">
                <a:moveTo>
                  <a:pt x="0" y="0"/>
                </a:moveTo>
                <a:lnTo>
                  <a:pt x="192569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690108" y="4993646"/>
            <a:ext cx="600075" cy="670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200" spc="30" dirty="0">
                <a:solidFill>
                  <a:srgbClr val="000080"/>
                </a:solidFill>
                <a:latin typeface="Comic Sans MS"/>
                <a:cs typeface="Comic Sans MS"/>
              </a:rPr>
              <a:t>41</a:t>
            </a:r>
            <a:endParaRPr sz="4200">
              <a:latin typeface="Comic Sans MS"/>
              <a:cs typeface="Comic Sans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398249" y="1799381"/>
            <a:ext cx="4612640" cy="3512185"/>
            <a:chOff x="4398249" y="1799381"/>
            <a:chExt cx="4612640" cy="3512185"/>
          </a:xfrm>
        </p:grpSpPr>
        <p:sp>
          <p:nvSpPr>
            <p:cNvPr id="32" name="object 32"/>
            <p:cNvSpPr/>
            <p:nvPr/>
          </p:nvSpPr>
          <p:spPr>
            <a:xfrm>
              <a:off x="4760248" y="3924298"/>
              <a:ext cx="1012825" cy="1179195"/>
            </a:xfrm>
            <a:custGeom>
              <a:avLst/>
              <a:gdLst/>
              <a:ahLst/>
              <a:cxnLst/>
              <a:rect l="l" t="t" r="r" b="b"/>
              <a:pathLst>
                <a:path w="1012825" h="1179195">
                  <a:moveTo>
                    <a:pt x="995935" y="0"/>
                  </a:moveTo>
                  <a:lnTo>
                    <a:pt x="1012704" y="208790"/>
                  </a:lnTo>
                  <a:lnTo>
                    <a:pt x="1004313" y="393198"/>
                  </a:lnTo>
                  <a:lnTo>
                    <a:pt x="972312" y="569220"/>
                  </a:lnTo>
                  <a:lnTo>
                    <a:pt x="924304" y="721620"/>
                  </a:lnTo>
                  <a:lnTo>
                    <a:pt x="843532" y="858023"/>
                  </a:lnTo>
                  <a:lnTo>
                    <a:pt x="747517" y="970030"/>
                  </a:lnTo>
                  <a:lnTo>
                    <a:pt x="626365" y="1066813"/>
                  </a:lnTo>
                  <a:lnTo>
                    <a:pt x="498348" y="1130816"/>
                  </a:lnTo>
                  <a:lnTo>
                    <a:pt x="345183" y="1162823"/>
                  </a:lnTo>
                  <a:lnTo>
                    <a:pt x="176774" y="1178820"/>
                  </a:lnTo>
                  <a:lnTo>
                    <a:pt x="0" y="1162823"/>
                  </a:lnTo>
                </a:path>
              </a:pathLst>
            </a:custGeom>
            <a:ln w="4815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398249" y="4894315"/>
              <a:ext cx="474980" cy="417195"/>
            </a:xfrm>
            <a:custGeom>
              <a:avLst/>
              <a:gdLst/>
              <a:ahLst/>
              <a:cxnLst/>
              <a:rect l="l" t="t" r="r" b="b"/>
              <a:pathLst>
                <a:path w="474979" h="417195">
                  <a:moveTo>
                    <a:pt x="474724" y="0"/>
                  </a:moveTo>
                  <a:lnTo>
                    <a:pt x="0" y="88391"/>
                  </a:lnTo>
                  <a:lnTo>
                    <a:pt x="353567" y="416813"/>
                  </a:lnTo>
                  <a:lnTo>
                    <a:pt x="474724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547391" y="2489427"/>
              <a:ext cx="2081530" cy="1210945"/>
            </a:xfrm>
            <a:custGeom>
              <a:avLst/>
              <a:gdLst/>
              <a:ahLst/>
              <a:cxnLst/>
              <a:rect l="l" t="t" r="r" b="b"/>
              <a:pathLst>
                <a:path w="2081529" h="1210945">
                  <a:moveTo>
                    <a:pt x="0" y="0"/>
                  </a:moveTo>
                  <a:lnTo>
                    <a:pt x="1051928" y="746048"/>
                  </a:lnTo>
                  <a:lnTo>
                    <a:pt x="1051928" y="296735"/>
                  </a:lnTo>
                  <a:lnTo>
                    <a:pt x="2078748" y="1212139"/>
                  </a:lnTo>
                </a:path>
              </a:pathLst>
            </a:custGeom>
            <a:ln w="802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419570" y="3475455"/>
              <a:ext cx="539115" cy="513080"/>
            </a:xfrm>
            <a:custGeom>
              <a:avLst/>
              <a:gdLst/>
              <a:ahLst/>
              <a:cxnLst/>
              <a:rect l="l" t="t" r="r" b="b"/>
              <a:pathLst>
                <a:path w="539115" h="513079">
                  <a:moveTo>
                    <a:pt x="538731" y="512823"/>
                  </a:moveTo>
                  <a:lnTo>
                    <a:pt x="329944" y="0"/>
                  </a:lnTo>
                  <a:lnTo>
                    <a:pt x="0" y="368806"/>
                  </a:lnTo>
                  <a:lnTo>
                    <a:pt x="538731" y="51282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474978" y="3234669"/>
              <a:ext cx="2082164" cy="1219835"/>
            </a:xfrm>
            <a:custGeom>
              <a:avLst/>
              <a:gdLst/>
              <a:ahLst/>
              <a:cxnLst/>
              <a:rect l="l" t="t" r="r" b="b"/>
              <a:pathLst>
                <a:path w="2082165" h="1219835">
                  <a:moveTo>
                    <a:pt x="0" y="0"/>
                  </a:moveTo>
                  <a:lnTo>
                    <a:pt x="1051928" y="754443"/>
                  </a:lnTo>
                  <a:lnTo>
                    <a:pt x="1051928" y="305130"/>
                  </a:lnTo>
                  <a:lnTo>
                    <a:pt x="2079510" y="1220533"/>
                  </a:lnTo>
                </a:path>
              </a:pathLst>
            </a:custGeom>
            <a:ln w="802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805191" y="5094708"/>
              <a:ext cx="1205865" cy="0"/>
            </a:xfrm>
            <a:custGeom>
              <a:avLst/>
              <a:gdLst/>
              <a:ahLst/>
              <a:cxnLst/>
              <a:rect l="l" t="t" r="r" b="b"/>
              <a:pathLst>
                <a:path w="1205865">
                  <a:moveTo>
                    <a:pt x="0" y="0"/>
                  </a:moveTo>
                  <a:lnTo>
                    <a:pt x="1204163" y="0"/>
                  </a:lnTo>
                </a:path>
              </a:pathLst>
            </a:custGeom>
            <a:ln w="801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407930" y="4293086"/>
              <a:ext cx="0" cy="802005"/>
            </a:xfrm>
            <a:custGeom>
              <a:avLst/>
              <a:gdLst/>
              <a:ahLst/>
              <a:cxnLst/>
              <a:rect l="l" t="t" r="r" b="b"/>
              <a:pathLst>
                <a:path h="802004">
                  <a:moveTo>
                    <a:pt x="0" y="0"/>
                  </a:moveTo>
                  <a:lnTo>
                    <a:pt x="0" y="802500"/>
                  </a:lnTo>
                </a:path>
              </a:pathLst>
            </a:custGeom>
            <a:ln w="803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347180" y="4220683"/>
              <a:ext cx="539115" cy="521334"/>
            </a:xfrm>
            <a:custGeom>
              <a:avLst/>
              <a:gdLst/>
              <a:ahLst/>
              <a:cxnLst/>
              <a:rect l="l" t="t" r="r" b="b"/>
              <a:pathLst>
                <a:path w="539115" h="521335">
                  <a:moveTo>
                    <a:pt x="538730" y="521205"/>
                  </a:moveTo>
                  <a:lnTo>
                    <a:pt x="329943" y="0"/>
                  </a:lnTo>
                  <a:lnTo>
                    <a:pt x="0" y="377187"/>
                  </a:lnTo>
                  <a:lnTo>
                    <a:pt x="538730" y="52120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551466" y="1823433"/>
              <a:ext cx="2546985" cy="858519"/>
            </a:xfrm>
            <a:custGeom>
              <a:avLst/>
              <a:gdLst/>
              <a:ahLst/>
              <a:cxnLst/>
              <a:rect l="l" t="t" r="r" b="b"/>
              <a:pathLst>
                <a:path w="2546984" h="858519">
                  <a:moveTo>
                    <a:pt x="2546605" y="858019"/>
                  </a:moveTo>
                  <a:lnTo>
                    <a:pt x="2442211" y="762010"/>
                  </a:lnTo>
                  <a:lnTo>
                    <a:pt x="2314195" y="665987"/>
                  </a:lnTo>
                  <a:lnTo>
                    <a:pt x="2153415" y="569978"/>
                  </a:lnTo>
                  <a:lnTo>
                    <a:pt x="1976629" y="481593"/>
                  </a:lnTo>
                  <a:lnTo>
                    <a:pt x="1775457" y="393196"/>
                  </a:lnTo>
                  <a:lnTo>
                    <a:pt x="1558291" y="313184"/>
                  </a:lnTo>
                  <a:lnTo>
                    <a:pt x="1325881" y="240796"/>
                  </a:lnTo>
                  <a:lnTo>
                    <a:pt x="1076701" y="176782"/>
                  </a:lnTo>
                  <a:lnTo>
                    <a:pt x="819143" y="120404"/>
                  </a:lnTo>
                  <a:lnTo>
                    <a:pt x="546354" y="72387"/>
                  </a:lnTo>
                  <a:lnTo>
                    <a:pt x="272789" y="32768"/>
                  </a:lnTo>
                  <a:lnTo>
                    <a:pt x="0" y="0"/>
                  </a:lnTo>
                </a:path>
              </a:pathLst>
            </a:custGeom>
            <a:ln w="4810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881602" y="2537434"/>
              <a:ext cx="393700" cy="489584"/>
            </a:xfrm>
            <a:custGeom>
              <a:avLst/>
              <a:gdLst/>
              <a:ahLst/>
              <a:cxnLst/>
              <a:rect l="l" t="t" r="r" b="b"/>
              <a:pathLst>
                <a:path w="393700" h="489585">
                  <a:moveTo>
                    <a:pt x="393189" y="0"/>
                  </a:moveTo>
                  <a:lnTo>
                    <a:pt x="0" y="184402"/>
                  </a:lnTo>
                  <a:lnTo>
                    <a:pt x="377187" y="489200"/>
                  </a:lnTo>
                  <a:lnTo>
                    <a:pt x="39318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358925" y="4301452"/>
              <a:ext cx="748030" cy="528955"/>
            </a:xfrm>
            <a:custGeom>
              <a:avLst/>
              <a:gdLst/>
              <a:ahLst/>
              <a:cxnLst/>
              <a:rect l="l" t="t" r="r" b="b"/>
              <a:pathLst>
                <a:path w="748029" h="528954">
                  <a:moveTo>
                    <a:pt x="0" y="0"/>
                  </a:moveTo>
                  <a:lnTo>
                    <a:pt x="746709" y="529399"/>
                  </a:lnTo>
                </a:path>
              </a:pathLst>
            </a:custGeom>
            <a:ln w="4812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054076" y="4076664"/>
              <a:ext cx="481965" cy="425450"/>
            </a:xfrm>
            <a:custGeom>
              <a:avLst/>
              <a:gdLst/>
              <a:ahLst/>
              <a:cxnLst/>
              <a:rect l="l" t="t" r="r" b="b"/>
              <a:pathLst>
                <a:path w="481965" h="425450">
                  <a:moveTo>
                    <a:pt x="481579" y="80009"/>
                  </a:moveTo>
                  <a:lnTo>
                    <a:pt x="0" y="0"/>
                  </a:lnTo>
                  <a:lnTo>
                    <a:pt x="224788" y="425192"/>
                  </a:lnTo>
                  <a:lnTo>
                    <a:pt x="481579" y="80009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252477" y="2160512"/>
            <a:ext cx="2458720" cy="2453640"/>
            <a:chOff x="252477" y="2160512"/>
            <a:chExt cx="2458720" cy="2453640"/>
          </a:xfrm>
        </p:grpSpPr>
        <p:sp>
          <p:nvSpPr>
            <p:cNvPr id="45" name="object 45"/>
            <p:cNvSpPr/>
            <p:nvPr/>
          </p:nvSpPr>
          <p:spPr>
            <a:xfrm>
              <a:off x="726185" y="4589516"/>
              <a:ext cx="1960880" cy="0"/>
            </a:xfrm>
            <a:custGeom>
              <a:avLst/>
              <a:gdLst/>
              <a:ahLst/>
              <a:cxnLst/>
              <a:rect l="l" t="t" r="r" b="b"/>
              <a:pathLst>
                <a:path w="1960880">
                  <a:moveTo>
                    <a:pt x="0" y="0"/>
                  </a:moveTo>
                  <a:lnTo>
                    <a:pt x="1958479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26185" y="2184642"/>
              <a:ext cx="1960880" cy="0"/>
            </a:xfrm>
            <a:custGeom>
              <a:avLst/>
              <a:gdLst/>
              <a:ahLst/>
              <a:cxnLst/>
              <a:rect l="l" t="t" r="r" b="b"/>
              <a:pathLst>
                <a:path w="1960880">
                  <a:moveTo>
                    <a:pt x="0" y="0"/>
                  </a:moveTo>
                  <a:lnTo>
                    <a:pt x="1958479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76607" y="2938252"/>
              <a:ext cx="900430" cy="897890"/>
            </a:xfrm>
            <a:custGeom>
              <a:avLst/>
              <a:gdLst/>
              <a:ahLst/>
              <a:cxnLst/>
              <a:rect l="l" t="t" r="r" b="b"/>
              <a:pathLst>
                <a:path w="900430" h="897889">
                  <a:moveTo>
                    <a:pt x="0" y="448827"/>
                  </a:moveTo>
                  <a:lnTo>
                    <a:pt x="16006" y="336807"/>
                  </a:lnTo>
                  <a:lnTo>
                    <a:pt x="56386" y="224800"/>
                  </a:lnTo>
                  <a:lnTo>
                    <a:pt x="128779" y="128016"/>
                  </a:lnTo>
                  <a:lnTo>
                    <a:pt x="224795" y="56390"/>
                  </a:lnTo>
                  <a:lnTo>
                    <a:pt x="329189" y="16010"/>
                  </a:lnTo>
                  <a:lnTo>
                    <a:pt x="449577" y="0"/>
                  </a:lnTo>
                  <a:lnTo>
                    <a:pt x="570741" y="16010"/>
                  </a:lnTo>
                  <a:lnTo>
                    <a:pt x="675135" y="56390"/>
                  </a:lnTo>
                  <a:lnTo>
                    <a:pt x="771151" y="128016"/>
                  </a:lnTo>
                  <a:lnTo>
                    <a:pt x="843544" y="224800"/>
                  </a:lnTo>
                  <a:lnTo>
                    <a:pt x="883923" y="336807"/>
                  </a:lnTo>
                  <a:lnTo>
                    <a:pt x="899930" y="448827"/>
                  </a:lnTo>
                  <a:lnTo>
                    <a:pt x="883923" y="569219"/>
                  </a:lnTo>
                  <a:lnTo>
                    <a:pt x="843544" y="673614"/>
                  </a:lnTo>
                  <a:lnTo>
                    <a:pt x="771151" y="769637"/>
                  </a:lnTo>
                  <a:lnTo>
                    <a:pt x="675135" y="842024"/>
                  </a:lnTo>
                  <a:lnTo>
                    <a:pt x="570741" y="881643"/>
                  </a:lnTo>
                  <a:lnTo>
                    <a:pt x="449577" y="897654"/>
                  </a:lnTo>
                  <a:lnTo>
                    <a:pt x="329189" y="881643"/>
                  </a:lnTo>
                  <a:lnTo>
                    <a:pt x="224795" y="842024"/>
                  </a:lnTo>
                  <a:lnTo>
                    <a:pt x="128779" y="769637"/>
                  </a:lnTo>
                  <a:lnTo>
                    <a:pt x="56386" y="673614"/>
                  </a:lnTo>
                  <a:lnTo>
                    <a:pt x="16006" y="569219"/>
                  </a:lnTo>
                  <a:lnTo>
                    <a:pt x="0" y="448827"/>
                  </a:lnTo>
                </a:path>
              </a:pathLst>
            </a:custGeom>
            <a:ln w="48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585466" y="2813581"/>
            <a:ext cx="281305" cy="670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200" spc="-10" dirty="0">
                <a:solidFill>
                  <a:srgbClr val="000080"/>
                </a:solidFill>
                <a:latin typeface="Comic Sans MS"/>
                <a:cs typeface="Comic Sans MS"/>
              </a:rPr>
              <a:t>+</a:t>
            </a:r>
            <a:endParaRPr sz="4200">
              <a:latin typeface="Comic Sans MS"/>
              <a:cs typeface="Comic Sans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01424" y="3262118"/>
            <a:ext cx="247015" cy="670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200" spc="-5" dirty="0">
                <a:solidFill>
                  <a:srgbClr val="000080"/>
                </a:solidFill>
                <a:latin typeface="Comic Sans MS"/>
                <a:cs typeface="Comic Sans MS"/>
              </a:rPr>
              <a:t>-</a:t>
            </a:r>
            <a:endParaRPr sz="4200">
              <a:latin typeface="Comic Sans MS"/>
              <a:cs typeface="Comic Sans MS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702083" y="2160580"/>
            <a:ext cx="554990" cy="2453005"/>
            <a:chOff x="702083" y="2160580"/>
            <a:chExt cx="554990" cy="2453005"/>
          </a:xfrm>
        </p:grpSpPr>
        <p:sp>
          <p:nvSpPr>
            <p:cNvPr id="51" name="object 51"/>
            <p:cNvSpPr/>
            <p:nvPr/>
          </p:nvSpPr>
          <p:spPr>
            <a:xfrm>
              <a:off x="726182" y="2184619"/>
              <a:ext cx="0" cy="753745"/>
            </a:xfrm>
            <a:custGeom>
              <a:avLst/>
              <a:gdLst/>
              <a:ahLst/>
              <a:cxnLst/>
              <a:rect l="l" t="t" r="r" b="b"/>
              <a:pathLst>
                <a:path h="753744">
                  <a:moveTo>
                    <a:pt x="0" y="753626"/>
                  </a:moveTo>
                  <a:lnTo>
                    <a:pt x="0" y="0"/>
                  </a:lnTo>
                </a:path>
              </a:pathLst>
            </a:custGeom>
            <a:ln w="481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26182" y="3835881"/>
              <a:ext cx="0" cy="753745"/>
            </a:xfrm>
            <a:custGeom>
              <a:avLst/>
              <a:gdLst/>
              <a:ahLst/>
              <a:cxnLst/>
              <a:rect l="l" t="t" r="r" b="b"/>
              <a:pathLst>
                <a:path h="753745">
                  <a:moveTo>
                    <a:pt x="0" y="0"/>
                  </a:moveTo>
                  <a:lnTo>
                    <a:pt x="0" y="754443"/>
                  </a:lnTo>
                </a:path>
              </a:pathLst>
            </a:custGeom>
            <a:ln w="481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26182" y="2184627"/>
              <a:ext cx="530860" cy="0"/>
            </a:xfrm>
            <a:custGeom>
              <a:avLst/>
              <a:gdLst/>
              <a:ahLst/>
              <a:cxnLst/>
              <a:rect l="l" t="t" r="r" b="b"/>
              <a:pathLst>
                <a:path w="530860">
                  <a:moveTo>
                    <a:pt x="0" y="0"/>
                  </a:moveTo>
                  <a:lnTo>
                    <a:pt x="529767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26182" y="4589499"/>
              <a:ext cx="530860" cy="0"/>
            </a:xfrm>
            <a:custGeom>
              <a:avLst/>
              <a:gdLst/>
              <a:ahLst/>
              <a:cxnLst/>
              <a:rect l="l" t="t" r="r" b="b"/>
              <a:pathLst>
                <a:path w="530860">
                  <a:moveTo>
                    <a:pt x="0" y="0"/>
                  </a:moveTo>
                  <a:lnTo>
                    <a:pt x="529767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/>
          <p:nvPr/>
        </p:nvSpPr>
        <p:spPr>
          <a:xfrm>
            <a:off x="8207538" y="5495520"/>
            <a:ext cx="401955" cy="0"/>
          </a:xfrm>
          <a:custGeom>
            <a:avLst/>
            <a:gdLst/>
            <a:ahLst/>
            <a:cxnLst/>
            <a:rect l="l" t="t" r="r" b="b"/>
            <a:pathLst>
              <a:path w="401954">
                <a:moveTo>
                  <a:pt x="0" y="0"/>
                </a:moveTo>
                <a:lnTo>
                  <a:pt x="401129" y="0"/>
                </a:lnTo>
              </a:path>
            </a:pathLst>
          </a:custGeom>
          <a:ln w="8016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006358" y="5295115"/>
            <a:ext cx="803910" cy="0"/>
          </a:xfrm>
          <a:custGeom>
            <a:avLst/>
            <a:gdLst/>
            <a:ahLst/>
            <a:cxnLst/>
            <a:rect l="l" t="t" r="r" b="b"/>
            <a:pathLst>
              <a:path w="803909">
                <a:moveTo>
                  <a:pt x="0" y="0"/>
                </a:moveTo>
                <a:lnTo>
                  <a:pt x="803033" y="0"/>
                </a:lnTo>
              </a:path>
            </a:pathLst>
          </a:custGeom>
          <a:ln w="8016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89584" y="2144553"/>
            <a:ext cx="2282190" cy="2453640"/>
            <a:chOff x="3289584" y="2144553"/>
            <a:chExt cx="2282190" cy="2453640"/>
          </a:xfrm>
        </p:grpSpPr>
        <p:sp>
          <p:nvSpPr>
            <p:cNvPr id="3" name="object 3"/>
            <p:cNvSpPr/>
            <p:nvPr/>
          </p:nvSpPr>
          <p:spPr>
            <a:xfrm>
              <a:off x="3739938" y="2168651"/>
              <a:ext cx="1807845" cy="2405380"/>
            </a:xfrm>
            <a:custGeom>
              <a:avLst/>
              <a:gdLst/>
              <a:ahLst/>
              <a:cxnLst/>
              <a:rect l="l" t="t" r="r" b="b"/>
              <a:pathLst>
                <a:path w="1807845" h="2405379">
                  <a:moveTo>
                    <a:pt x="1510292" y="0"/>
                  </a:moveTo>
                  <a:lnTo>
                    <a:pt x="1598680" y="7624"/>
                  </a:lnTo>
                  <a:lnTo>
                    <a:pt x="1679452" y="48004"/>
                  </a:lnTo>
                  <a:lnTo>
                    <a:pt x="1751845" y="120392"/>
                  </a:lnTo>
                  <a:lnTo>
                    <a:pt x="1791474" y="200405"/>
                  </a:lnTo>
                  <a:lnTo>
                    <a:pt x="1807468" y="296415"/>
                  </a:lnTo>
                  <a:lnTo>
                    <a:pt x="1791474" y="392437"/>
                  </a:lnTo>
                  <a:lnTo>
                    <a:pt x="1751845" y="480822"/>
                  </a:lnTo>
                  <a:lnTo>
                    <a:pt x="1679452" y="544837"/>
                  </a:lnTo>
                  <a:lnTo>
                    <a:pt x="1598680" y="585218"/>
                  </a:lnTo>
                  <a:lnTo>
                    <a:pt x="1510292" y="601228"/>
                  </a:lnTo>
                  <a:lnTo>
                    <a:pt x="1598680" y="609601"/>
                  </a:lnTo>
                  <a:lnTo>
                    <a:pt x="1679452" y="649233"/>
                  </a:lnTo>
                  <a:lnTo>
                    <a:pt x="1751845" y="721621"/>
                  </a:lnTo>
                  <a:lnTo>
                    <a:pt x="1791474" y="801633"/>
                  </a:lnTo>
                  <a:lnTo>
                    <a:pt x="1807468" y="897643"/>
                  </a:lnTo>
                  <a:lnTo>
                    <a:pt x="1791474" y="994427"/>
                  </a:lnTo>
                  <a:lnTo>
                    <a:pt x="1751845" y="1082051"/>
                  </a:lnTo>
                  <a:lnTo>
                    <a:pt x="1679452" y="1146827"/>
                  </a:lnTo>
                  <a:lnTo>
                    <a:pt x="1598680" y="1186446"/>
                  </a:lnTo>
                  <a:lnTo>
                    <a:pt x="1510292" y="1202444"/>
                  </a:lnTo>
                  <a:lnTo>
                    <a:pt x="1598680" y="1210829"/>
                  </a:lnTo>
                  <a:lnTo>
                    <a:pt x="1679452" y="1250461"/>
                  </a:lnTo>
                  <a:lnTo>
                    <a:pt x="1751845" y="1322849"/>
                  </a:lnTo>
                  <a:lnTo>
                    <a:pt x="1791474" y="1402862"/>
                  </a:lnTo>
                  <a:lnTo>
                    <a:pt x="1807468" y="1498871"/>
                  </a:lnTo>
                  <a:lnTo>
                    <a:pt x="1791474" y="1595642"/>
                  </a:lnTo>
                  <a:lnTo>
                    <a:pt x="1751845" y="1683279"/>
                  </a:lnTo>
                  <a:lnTo>
                    <a:pt x="1679452" y="1748042"/>
                  </a:lnTo>
                  <a:lnTo>
                    <a:pt x="1598680" y="1787675"/>
                  </a:lnTo>
                  <a:lnTo>
                    <a:pt x="1510292" y="1803672"/>
                  </a:lnTo>
                  <a:lnTo>
                    <a:pt x="1598680" y="1812058"/>
                  </a:lnTo>
                  <a:lnTo>
                    <a:pt x="1679452" y="1851677"/>
                  </a:lnTo>
                  <a:lnTo>
                    <a:pt x="1751845" y="1924077"/>
                  </a:lnTo>
                  <a:lnTo>
                    <a:pt x="1791474" y="2004077"/>
                  </a:lnTo>
                  <a:lnTo>
                    <a:pt x="1807468" y="2100861"/>
                  </a:lnTo>
                  <a:lnTo>
                    <a:pt x="1791474" y="2196871"/>
                  </a:lnTo>
                  <a:lnTo>
                    <a:pt x="1751845" y="2285269"/>
                  </a:lnTo>
                  <a:lnTo>
                    <a:pt x="1679452" y="2349271"/>
                  </a:lnTo>
                  <a:lnTo>
                    <a:pt x="1598680" y="2388890"/>
                  </a:lnTo>
                  <a:lnTo>
                    <a:pt x="1510292" y="2404901"/>
                  </a:lnTo>
                </a:path>
                <a:path w="1807845" h="2405379">
                  <a:moveTo>
                    <a:pt x="1510292" y="0"/>
                  </a:moveTo>
                  <a:lnTo>
                    <a:pt x="0" y="0"/>
                  </a:lnTo>
                </a:path>
              </a:pathLst>
            </a:custGeom>
            <a:ln w="481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89584" y="4573545"/>
              <a:ext cx="1960880" cy="0"/>
            </a:xfrm>
            <a:custGeom>
              <a:avLst/>
              <a:gdLst/>
              <a:ahLst/>
              <a:cxnLst/>
              <a:rect l="l" t="t" r="r" b="b"/>
              <a:pathLst>
                <a:path w="1960879">
                  <a:moveTo>
                    <a:pt x="1960646" y="0"/>
                  </a:moveTo>
                  <a:lnTo>
                    <a:pt x="450354" y="0"/>
                  </a:lnTo>
                  <a:lnTo>
                    <a:pt x="0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89590" y="2168651"/>
              <a:ext cx="450850" cy="0"/>
            </a:xfrm>
            <a:custGeom>
              <a:avLst/>
              <a:gdLst/>
              <a:ahLst/>
              <a:cxnLst/>
              <a:rect l="l" t="t" r="r" b="b"/>
              <a:pathLst>
                <a:path w="450850">
                  <a:moveTo>
                    <a:pt x="450341" y="0"/>
                  </a:moveTo>
                  <a:lnTo>
                    <a:pt x="0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686846" y="1863850"/>
            <a:ext cx="603250" cy="152400"/>
          </a:xfrm>
          <a:custGeom>
            <a:avLst/>
            <a:gdLst/>
            <a:ahLst/>
            <a:cxnLst/>
            <a:rect l="l" t="t" r="r" b="b"/>
            <a:pathLst>
              <a:path w="603250" h="152400">
                <a:moveTo>
                  <a:pt x="0" y="152400"/>
                </a:moveTo>
                <a:lnTo>
                  <a:pt x="16006" y="104395"/>
                </a:lnTo>
                <a:lnTo>
                  <a:pt x="56386" y="64002"/>
                </a:lnTo>
                <a:lnTo>
                  <a:pt x="121164" y="32007"/>
                </a:lnTo>
                <a:lnTo>
                  <a:pt x="209551" y="8385"/>
                </a:lnTo>
                <a:lnTo>
                  <a:pt x="297939" y="0"/>
                </a:lnTo>
                <a:lnTo>
                  <a:pt x="377960" y="8385"/>
                </a:lnTo>
                <a:lnTo>
                  <a:pt x="457969" y="32007"/>
                </a:lnTo>
                <a:lnTo>
                  <a:pt x="522734" y="64002"/>
                </a:lnTo>
                <a:lnTo>
                  <a:pt x="570742" y="104395"/>
                </a:lnTo>
                <a:lnTo>
                  <a:pt x="602743" y="152400"/>
                </a:lnTo>
              </a:path>
            </a:pathLst>
          </a:custGeom>
          <a:ln w="4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686846" y="4269505"/>
            <a:ext cx="603250" cy="151765"/>
          </a:xfrm>
          <a:custGeom>
            <a:avLst/>
            <a:gdLst/>
            <a:ahLst/>
            <a:cxnLst/>
            <a:rect l="l" t="t" r="r" b="b"/>
            <a:pathLst>
              <a:path w="603250" h="151764">
                <a:moveTo>
                  <a:pt x="0" y="151639"/>
                </a:moveTo>
                <a:lnTo>
                  <a:pt x="16006" y="103634"/>
                </a:lnTo>
                <a:lnTo>
                  <a:pt x="56386" y="64002"/>
                </a:lnTo>
                <a:lnTo>
                  <a:pt x="121164" y="32007"/>
                </a:lnTo>
                <a:lnTo>
                  <a:pt x="209551" y="7624"/>
                </a:lnTo>
                <a:lnTo>
                  <a:pt x="297939" y="0"/>
                </a:lnTo>
                <a:lnTo>
                  <a:pt x="377960" y="7624"/>
                </a:lnTo>
                <a:lnTo>
                  <a:pt x="457969" y="32007"/>
                </a:lnTo>
                <a:lnTo>
                  <a:pt x="522734" y="64002"/>
                </a:lnTo>
                <a:lnTo>
                  <a:pt x="570742" y="103634"/>
                </a:lnTo>
                <a:lnTo>
                  <a:pt x="602743" y="151639"/>
                </a:lnTo>
              </a:path>
            </a:pathLst>
          </a:custGeom>
          <a:ln w="4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984789" y="3739899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984789" y="3114295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984789" y="2489453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84789" y="2016249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232412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586757" y="539192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586757" y="4766316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86757" y="4140712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586757" y="351587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586757" y="2890254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586757" y="226465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586757" y="1639807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384813"/>
                </a:moveTo>
                <a:lnTo>
                  <a:pt x="0" y="0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032766" y="1567419"/>
            <a:ext cx="386080" cy="0"/>
          </a:xfrm>
          <a:custGeom>
            <a:avLst/>
            <a:gdLst/>
            <a:ahLst/>
            <a:cxnLst/>
            <a:rect l="l" t="t" r="r" b="b"/>
            <a:pathLst>
              <a:path w="386079">
                <a:moveTo>
                  <a:pt x="385576" y="0"/>
                </a:moveTo>
                <a:lnTo>
                  <a:pt x="0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405639" y="1567419"/>
            <a:ext cx="386080" cy="0"/>
          </a:xfrm>
          <a:custGeom>
            <a:avLst/>
            <a:gdLst/>
            <a:ahLst/>
            <a:cxnLst/>
            <a:rect l="l" t="t" r="r" b="b"/>
            <a:pathLst>
              <a:path w="386080">
                <a:moveTo>
                  <a:pt x="385576" y="0"/>
                </a:moveTo>
                <a:lnTo>
                  <a:pt x="0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82020" y="1783828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82020" y="2409444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382020" y="3034286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382020" y="365989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382020" y="4285507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382020" y="4910350"/>
            <a:ext cx="0" cy="384810"/>
          </a:xfrm>
          <a:custGeom>
            <a:avLst/>
            <a:gdLst/>
            <a:ahLst/>
            <a:cxnLst/>
            <a:rect l="l" t="t" r="r" b="b"/>
            <a:pathLst>
              <a:path h="384810">
                <a:moveTo>
                  <a:pt x="0" y="0"/>
                </a:moveTo>
                <a:lnTo>
                  <a:pt x="0" y="385229"/>
                </a:lnTo>
              </a:path>
            </a:pathLst>
          </a:custGeom>
          <a:ln w="48198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382020" y="5535954"/>
            <a:ext cx="144145" cy="241300"/>
          </a:xfrm>
          <a:custGeom>
            <a:avLst/>
            <a:gdLst/>
            <a:ahLst/>
            <a:cxnLst/>
            <a:rect l="l" t="t" r="r" b="b"/>
            <a:pathLst>
              <a:path w="144144" h="241300">
                <a:moveTo>
                  <a:pt x="0" y="0"/>
                </a:moveTo>
                <a:lnTo>
                  <a:pt x="0" y="241058"/>
                </a:lnTo>
                <a:lnTo>
                  <a:pt x="143865" y="241058"/>
                </a:lnTo>
              </a:path>
            </a:pathLst>
          </a:custGeom>
          <a:ln w="48171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767593" y="5776747"/>
            <a:ext cx="386080" cy="0"/>
          </a:xfrm>
          <a:custGeom>
            <a:avLst/>
            <a:gdLst/>
            <a:ahLst/>
            <a:cxnLst/>
            <a:rect l="l" t="t" r="r" b="b"/>
            <a:pathLst>
              <a:path w="386080">
                <a:moveTo>
                  <a:pt x="0" y="0"/>
                </a:moveTo>
                <a:lnTo>
                  <a:pt x="385152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393958" y="5776747"/>
            <a:ext cx="193040" cy="0"/>
          </a:xfrm>
          <a:custGeom>
            <a:avLst/>
            <a:gdLst/>
            <a:ahLst/>
            <a:cxnLst/>
            <a:rect l="l" t="t" r="r" b="b"/>
            <a:pathLst>
              <a:path w="193039">
                <a:moveTo>
                  <a:pt x="0" y="0"/>
                </a:moveTo>
                <a:lnTo>
                  <a:pt x="192569" y="0"/>
                </a:lnTo>
              </a:path>
            </a:pathLst>
          </a:custGeom>
          <a:ln w="480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690108" y="4993646"/>
            <a:ext cx="600075" cy="670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200" spc="30" dirty="0">
                <a:solidFill>
                  <a:srgbClr val="000080"/>
                </a:solidFill>
                <a:latin typeface="Comic Sans MS"/>
                <a:cs typeface="Comic Sans MS"/>
              </a:rPr>
              <a:t>41</a:t>
            </a:r>
            <a:endParaRPr sz="4200">
              <a:latin typeface="Comic Sans MS"/>
              <a:cs typeface="Comic Sans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398249" y="1799381"/>
            <a:ext cx="4612640" cy="3512185"/>
            <a:chOff x="4398249" y="1799381"/>
            <a:chExt cx="4612640" cy="3512185"/>
          </a:xfrm>
        </p:grpSpPr>
        <p:sp>
          <p:nvSpPr>
            <p:cNvPr id="32" name="object 32"/>
            <p:cNvSpPr/>
            <p:nvPr/>
          </p:nvSpPr>
          <p:spPr>
            <a:xfrm>
              <a:off x="4760248" y="3924298"/>
              <a:ext cx="1012825" cy="1179195"/>
            </a:xfrm>
            <a:custGeom>
              <a:avLst/>
              <a:gdLst/>
              <a:ahLst/>
              <a:cxnLst/>
              <a:rect l="l" t="t" r="r" b="b"/>
              <a:pathLst>
                <a:path w="1012825" h="1179195">
                  <a:moveTo>
                    <a:pt x="995935" y="0"/>
                  </a:moveTo>
                  <a:lnTo>
                    <a:pt x="1012704" y="208790"/>
                  </a:lnTo>
                  <a:lnTo>
                    <a:pt x="1004313" y="393198"/>
                  </a:lnTo>
                  <a:lnTo>
                    <a:pt x="972312" y="569220"/>
                  </a:lnTo>
                  <a:lnTo>
                    <a:pt x="924304" y="721620"/>
                  </a:lnTo>
                  <a:lnTo>
                    <a:pt x="843532" y="858023"/>
                  </a:lnTo>
                  <a:lnTo>
                    <a:pt x="747517" y="970030"/>
                  </a:lnTo>
                  <a:lnTo>
                    <a:pt x="626365" y="1066813"/>
                  </a:lnTo>
                  <a:lnTo>
                    <a:pt x="498348" y="1130816"/>
                  </a:lnTo>
                  <a:lnTo>
                    <a:pt x="345183" y="1162823"/>
                  </a:lnTo>
                  <a:lnTo>
                    <a:pt x="176774" y="1178820"/>
                  </a:lnTo>
                  <a:lnTo>
                    <a:pt x="0" y="1162823"/>
                  </a:lnTo>
                </a:path>
              </a:pathLst>
            </a:custGeom>
            <a:ln w="4815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398249" y="4894315"/>
              <a:ext cx="474980" cy="417195"/>
            </a:xfrm>
            <a:custGeom>
              <a:avLst/>
              <a:gdLst/>
              <a:ahLst/>
              <a:cxnLst/>
              <a:rect l="l" t="t" r="r" b="b"/>
              <a:pathLst>
                <a:path w="474979" h="417195">
                  <a:moveTo>
                    <a:pt x="474724" y="0"/>
                  </a:moveTo>
                  <a:lnTo>
                    <a:pt x="0" y="88391"/>
                  </a:lnTo>
                  <a:lnTo>
                    <a:pt x="353567" y="416813"/>
                  </a:lnTo>
                  <a:lnTo>
                    <a:pt x="474724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547391" y="2489427"/>
              <a:ext cx="2081530" cy="1210945"/>
            </a:xfrm>
            <a:custGeom>
              <a:avLst/>
              <a:gdLst/>
              <a:ahLst/>
              <a:cxnLst/>
              <a:rect l="l" t="t" r="r" b="b"/>
              <a:pathLst>
                <a:path w="2081529" h="1210945">
                  <a:moveTo>
                    <a:pt x="0" y="0"/>
                  </a:moveTo>
                  <a:lnTo>
                    <a:pt x="1051928" y="746048"/>
                  </a:lnTo>
                  <a:lnTo>
                    <a:pt x="1051928" y="296735"/>
                  </a:lnTo>
                  <a:lnTo>
                    <a:pt x="2078748" y="1212139"/>
                  </a:lnTo>
                </a:path>
              </a:pathLst>
            </a:custGeom>
            <a:ln w="802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419570" y="3475455"/>
              <a:ext cx="539115" cy="513080"/>
            </a:xfrm>
            <a:custGeom>
              <a:avLst/>
              <a:gdLst/>
              <a:ahLst/>
              <a:cxnLst/>
              <a:rect l="l" t="t" r="r" b="b"/>
              <a:pathLst>
                <a:path w="539115" h="513079">
                  <a:moveTo>
                    <a:pt x="538731" y="512823"/>
                  </a:moveTo>
                  <a:lnTo>
                    <a:pt x="329944" y="0"/>
                  </a:lnTo>
                  <a:lnTo>
                    <a:pt x="0" y="368806"/>
                  </a:lnTo>
                  <a:lnTo>
                    <a:pt x="538731" y="51282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474978" y="3234669"/>
              <a:ext cx="2082164" cy="1219835"/>
            </a:xfrm>
            <a:custGeom>
              <a:avLst/>
              <a:gdLst/>
              <a:ahLst/>
              <a:cxnLst/>
              <a:rect l="l" t="t" r="r" b="b"/>
              <a:pathLst>
                <a:path w="2082165" h="1219835">
                  <a:moveTo>
                    <a:pt x="0" y="0"/>
                  </a:moveTo>
                  <a:lnTo>
                    <a:pt x="1051928" y="754443"/>
                  </a:lnTo>
                  <a:lnTo>
                    <a:pt x="1051928" y="305130"/>
                  </a:lnTo>
                  <a:lnTo>
                    <a:pt x="2079510" y="1220533"/>
                  </a:lnTo>
                </a:path>
              </a:pathLst>
            </a:custGeom>
            <a:ln w="802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805191" y="5094708"/>
              <a:ext cx="1205865" cy="0"/>
            </a:xfrm>
            <a:custGeom>
              <a:avLst/>
              <a:gdLst/>
              <a:ahLst/>
              <a:cxnLst/>
              <a:rect l="l" t="t" r="r" b="b"/>
              <a:pathLst>
                <a:path w="1205865">
                  <a:moveTo>
                    <a:pt x="0" y="0"/>
                  </a:moveTo>
                  <a:lnTo>
                    <a:pt x="1204163" y="0"/>
                  </a:lnTo>
                </a:path>
              </a:pathLst>
            </a:custGeom>
            <a:ln w="801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407930" y="4293086"/>
              <a:ext cx="0" cy="802005"/>
            </a:xfrm>
            <a:custGeom>
              <a:avLst/>
              <a:gdLst/>
              <a:ahLst/>
              <a:cxnLst/>
              <a:rect l="l" t="t" r="r" b="b"/>
              <a:pathLst>
                <a:path h="802004">
                  <a:moveTo>
                    <a:pt x="0" y="0"/>
                  </a:moveTo>
                  <a:lnTo>
                    <a:pt x="0" y="802500"/>
                  </a:lnTo>
                </a:path>
              </a:pathLst>
            </a:custGeom>
            <a:ln w="803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347180" y="4220683"/>
              <a:ext cx="539115" cy="521334"/>
            </a:xfrm>
            <a:custGeom>
              <a:avLst/>
              <a:gdLst/>
              <a:ahLst/>
              <a:cxnLst/>
              <a:rect l="l" t="t" r="r" b="b"/>
              <a:pathLst>
                <a:path w="539115" h="521335">
                  <a:moveTo>
                    <a:pt x="538730" y="521205"/>
                  </a:moveTo>
                  <a:lnTo>
                    <a:pt x="329943" y="0"/>
                  </a:lnTo>
                  <a:lnTo>
                    <a:pt x="0" y="377187"/>
                  </a:lnTo>
                  <a:lnTo>
                    <a:pt x="538730" y="52120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551466" y="1823433"/>
              <a:ext cx="2546985" cy="858519"/>
            </a:xfrm>
            <a:custGeom>
              <a:avLst/>
              <a:gdLst/>
              <a:ahLst/>
              <a:cxnLst/>
              <a:rect l="l" t="t" r="r" b="b"/>
              <a:pathLst>
                <a:path w="2546984" h="858519">
                  <a:moveTo>
                    <a:pt x="2546605" y="858019"/>
                  </a:moveTo>
                  <a:lnTo>
                    <a:pt x="2442211" y="762010"/>
                  </a:lnTo>
                  <a:lnTo>
                    <a:pt x="2314195" y="665987"/>
                  </a:lnTo>
                  <a:lnTo>
                    <a:pt x="2153415" y="569978"/>
                  </a:lnTo>
                  <a:lnTo>
                    <a:pt x="1976629" y="481593"/>
                  </a:lnTo>
                  <a:lnTo>
                    <a:pt x="1775457" y="393196"/>
                  </a:lnTo>
                  <a:lnTo>
                    <a:pt x="1558291" y="313184"/>
                  </a:lnTo>
                  <a:lnTo>
                    <a:pt x="1325881" y="240796"/>
                  </a:lnTo>
                  <a:lnTo>
                    <a:pt x="1076701" y="176782"/>
                  </a:lnTo>
                  <a:lnTo>
                    <a:pt x="819143" y="120404"/>
                  </a:lnTo>
                  <a:lnTo>
                    <a:pt x="546354" y="72387"/>
                  </a:lnTo>
                  <a:lnTo>
                    <a:pt x="272789" y="32768"/>
                  </a:lnTo>
                  <a:lnTo>
                    <a:pt x="0" y="0"/>
                  </a:lnTo>
                </a:path>
              </a:pathLst>
            </a:custGeom>
            <a:ln w="4810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881602" y="2537434"/>
              <a:ext cx="393700" cy="489584"/>
            </a:xfrm>
            <a:custGeom>
              <a:avLst/>
              <a:gdLst/>
              <a:ahLst/>
              <a:cxnLst/>
              <a:rect l="l" t="t" r="r" b="b"/>
              <a:pathLst>
                <a:path w="393700" h="489585">
                  <a:moveTo>
                    <a:pt x="393189" y="0"/>
                  </a:moveTo>
                  <a:lnTo>
                    <a:pt x="0" y="184402"/>
                  </a:lnTo>
                  <a:lnTo>
                    <a:pt x="377187" y="489200"/>
                  </a:lnTo>
                  <a:lnTo>
                    <a:pt x="39318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358925" y="4301452"/>
              <a:ext cx="748030" cy="528955"/>
            </a:xfrm>
            <a:custGeom>
              <a:avLst/>
              <a:gdLst/>
              <a:ahLst/>
              <a:cxnLst/>
              <a:rect l="l" t="t" r="r" b="b"/>
              <a:pathLst>
                <a:path w="748029" h="528954">
                  <a:moveTo>
                    <a:pt x="0" y="0"/>
                  </a:moveTo>
                  <a:lnTo>
                    <a:pt x="746709" y="529399"/>
                  </a:lnTo>
                </a:path>
              </a:pathLst>
            </a:custGeom>
            <a:ln w="4812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054076" y="4076664"/>
              <a:ext cx="481965" cy="425450"/>
            </a:xfrm>
            <a:custGeom>
              <a:avLst/>
              <a:gdLst/>
              <a:ahLst/>
              <a:cxnLst/>
              <a:rect l="l" t="t" r="r" b="b"/>
              <a:pathLst>
                <a:path w="481965" h="425450">
                  <a:moveTo>
                    <a:pt x="481579" y="80009"/>
                  </a:moveTo>
                  <a:lnTo>
                    <a:pt x="0" y="0"/>
                  </a:lnTo>
                  <a:lnTo>
                    <a:pt x="224788" y="425192"/>
                  </a:lnTo>
                  <a:lnTo>
                    <a:pt x="481579" y="80009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77153" y="2468096"/>
              <a:ext cx="239395" cy="529590"/>
            </a:xfrm>
            <a:custGeom>
              <a:avLst/>
              <a:gdLst/>
              <a:ahLst/>
              <a:cxnLst/>
              <a:rect l="l" t="t" r="r" b="b"/>
              <a:pathLst>
                <a:path w="239395" h="529589">
                  <a:moveTo>
                    <a:pt x="0" y="529585"/>
                  </a:moveTo>
                  <a:lnTo>
                    <a:pt x="15239" y="387854"/>
                  </a:lnTo>
                  <a:lnTo>
                    <a:pt x="60197" y="253743"/>
                  </a:lnTo>
                  <a:lnTo>
                    <a:pt x="127252" y="126490"/>
                  </a:lnTo>
                  <a:lnTo>
                    <a:pt x="217168" y="14477"/>
                  </a:lnTo>
                  <a:lnTo>
                    <a:pt x="239265" y="0"/>
                  </a:lnTo>
                </a:path>
              </a:pathLst>
            </a:custGeom>
            <a:ln w="74764">
              <a:solidFill>
                <a:srgbClr val="8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237981" y="2228830"/>
              <a:ext cx="584200" cy="52705"/>
            </a:xfrm>
            <a:custGeom>
              <a:avLst/>
              <a:gdLst/>
              <a:ahLst/>
              <a:cxnLst/>
              <a:rect l="l" t="t" r="r" b="b"/>
              <a:pathLst>
                <a:path w="584200" h="52705">
                  <a:moveTo>
                    <a:pt x="0" y="52577"/>
                  </a:moveTo>
                  <a:lnTo>
                    <a:pt x="52577" y="30479"/>
                  </a:lnTo>
                  <a:lnTo>
                    <a:pt x="201928" y="0"/>
                  </a:lnTo>
                  <a:lnTo>
                    <a:pt x="358898" y="0"/>
                  </a:lnTo>
                  <a:lnTo>
                    <a:pt x="508249" y="30479"/>
                  </a:lnTo>
                  <a:lnTo>
                    <a:pt x="583687" y="52577"/>
                  </a:lnTo>
                </a:path>
              </a:pathLst>
            </a:custGeom>
            <a:ln w="74764">
              <a:solidFill>
                <a:srgbClr val="8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135609" y="2475716"/>
              <a:ext cx="224154" cy="537210"/>
            </a:xfrm>
            <a:custGeom>
              <a:avLst/>
              <a:gdLst/>
              <a:ahLst/>
              <a:cxnLst/>
              <a:rect l="l" t="t" r="r" b="b"/>
              <a:pathLst>
                <a:path w="224154" h="537210">
                  <a:moveTo>
                    <a:pt x="0" y="0"/>
                  </a:moveTo>
                  <a:lnTo>
                    <a:pt x="96773" y="118871"/>
                  </a:lnTo>
                  <a:lnTo>
                    <a:pt x="164590" y="246123"/>
                  </a:lnTo>
                  <a:lnTo>
                    <a:pt x="208786" y="380234"/>
                  </a:lnTo>
                  <a:lnTo>
                    <a:pt x="224026" y="521965"/>
                  </a:lnTo>
                  <a:lnTo>
                    <a:pt x="224026" y="537205"/>
                  </a:lnTo>
                </a:path>
              </a:pathLst>
            </a:custGeom>
            <a:ln w="74764">
              <a:solidFill>
                <a:srgbClr val="8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791188" y="3363438"/>
              <a:ext cx="456565" cy="358140"/>
            </a:xfrm>
            <a:custGeom>
              <a:avLst/>
              <a:gdLst/>
              <a:ahLst/>
              <a:cxnLst/>
              <a:rect l="l" t="t" r="r" b="b"/>
              <a:pathLst>
                <a:path w="456564" h="358139">
                  <a:moveTo>
                    <a:pt x="456434" y="0"/>
                  </a:moveTo>
                  <a:lnTo>
                    <a:pt x="441194" y="37337"/>
                  </a:lnTo>
                  <a:lnTo>
                    <a:pt x="351279" y="156208"/>
                  </a:lnTo>
                  <a:lnTo>
                    <a:pt x="231646" y="246123"/>
                  </a:lnTo>
                  <a:lnTo>
                    <a:pt x="105155" y="320799"/>
                  </a:lnTo>
                  <a:lnTo>
                    <a:pt x="0" y="358137"/>
                  </a:lnTo>
                </a:path>
              </a:pathLst>
            </a:custGeom>
            <a:ln w="74764">
              <a:solidFill>
                <a:srgbClr val="8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894322" y="3512789"/>
              <a:ext cx="531495" cy="254000"/>
            </a:xfrm>
            <a:custGeom>
              <a:avLst/>
              <a:gdLst/>
              <a:ahLst/>
              <a:cxnLst/>
              <a:rect l="l" t="t" r="r" b="b"/>
              <a:pathLst>
                <a:path w="531495" h="254000">
                  <a:moveTo>
                    <a:pt x="531109" y="253743"/>
                  </a:moveTo>
                  <a:lnTo>
                    <a:pt x="396236" y="223264"/>
                  </a:lnTo>
                  <a:lnTo>
                    <a:pt x="246886" y="171448"/>
                  </a:lnTo>
                  <a:lnTo>
                    <a:pt x="119632" y="96773"/>
                  </a:lnTo>
                  <a:lnTo>
                    <a:pt x="0" y="6857"/>
                  </a:lnTo>
                  <a:lnTo>
                    <a:pt x="0" y="0"/>
                  </a:lnTo>
                </a:path>
              </a:pathLst>
            </a:custGeom>
            <a:ln w="74764">
              <a:solidFill>
                <a:srgbClr val="8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677153" y="2997681"/>
              <a:ext cx="30480" cy="194310"/>
            </a:xfrm>
            <a:custGeom>
              <a:avLst/>
              <a:gdLst/>
              <a:ahLst/>
              <a:cxnLst/>
              <a:rect l="l" t="t" r="r" b="b"/>
              <a:pathLst>
                <a:path w="30479" h="194310">
                  <a:moveTo>
                    <a:pt x="30479" y="194308"/>
                  </a:moveTo>
                  <a:lnTo>
                    <a:pt x="15239" y="141730"/>
                  </a:lnTo>
                  <a:lnTo>
                    <a:pt x="0" y="0"/>
                  </a:lnTo>
                </a:path>
              </a:pathLst>
            </a:custGeom>
            <a:ln w="74764">
              <a:solidFill>
                <a:srgbClr val="8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252477" y="2160512"/>
            <a:ext cx="2458720" cy="2453640"/>
            <a:chOff x="252477" y="2160512"/>
            <a:chExt cx="2458720" cy="2453640"/>
          </a:xfrm>
        </p:grpSpPr>
        <p:sp>
          <p:nvSpPr>
            <p:cNvPr id="51" name="object 51"/>
            <p:cNvSpPr/>
            <p:nvPr/>
          </p:nvSpPr>
          <p:spPr>
            <a:xfrm>
              <a:off x="726185" y="4589516"/>
              <a:ext cx="1960880" cy="0"/>
            </a:xfrm>
            <a:custGeom>
              <a:avLst/>
              <a:gdLst/>
              <a:ahLst/>
              <a:cxnLst/>
              <a:rect l="l" t="t" r="r" b="b"/>
              <a:pathLst>
                <a:path w="1960880">
                  <a:moveTo>
                    <a:pt x="0" y="0"/>
                  </a:moveTo>
                  <a:lnTo>
                    <a:pt x="1958479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26185" y="2184642"/>
              <a:ext cx="1960880" cy="0"/>
            </a:xfrm>
            <a:custGeom>
              <a:avLst/>
              <a:gdLst/>
              <a:ahLst/>
              <a:cxnLst/>
              <a:rect l="l" t="t" r="r" b="b"/>
              <a:pathLst>
                <a:path w="1960880">
                  <a:moveTo>
                    <a:pt x="0" y="0"/>
                  </a:moveTo>
                  <a:lnTo>
                    <a:pt x="1958479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76607" y="2938252"/>
              <a:ext cx="900430" cy="897890"/>
            </a:xfrm>
            <a:custGeom>
              <a:avLst/>
              <a:gdLst/>
              <a:ahLst/>
              <a:cxnLst/>
              <a:rect l="l" t="t" r="r" b="b"/>
              <a:pathLst>
                <a:path w="900430" h="897889">
                  <a:moveTo>
                    <a:pt x="0" y="448827"/>
                  </a:moveTo>
                  <a:lnTo>
                    <a:pt x="16006" y="336807"/>
                  </a:lnTo>
                  <a:lnTo>
                    <a:pt x="56386" y="224800"/>
                  </a:lnTo>
                  <a:lnTo>
                    <a:pt x="128779" y="128016"/>
                  </a:lnTo>
                  <a:lnTo>
                    <a:pt x="224795" y="56390"/>
                  </a:lnTo>
                  <a:lnTo>
                    <a:pt x="329189" y="16010"/>
                  </a:lnTo>
                  <a:lnTo>
                    <a:pt x="449577" y="0"/>
                  </a:lnTo>
                  <a:lnTo>
                    <a:pt x="570741" y="16010"/>
                  </a:lnTo>
                  <a:lnTo>
                    <a:pt x="675135" y="56390"/>
                  </a:lnTo>
                  <a:lnTo>
                    <a:pt x="771151" y="128016"/>
                  </a:lnTo>
                  <a:lnTo>
                    <a:pt x="843544" y="224800"/>
                  </a:lnTo>
                  <a:lnTo>
                    <a:pt x="883923" y="336807"/>
                  </a:lnTo>
                  <a:lnTo>
                    <a:pt x="899930" y="448827"/>
                  </a:lnTo>
                  <a:lnTo>
                    <a:pt x="883923" y="569219"/>
                  </a:lnTo>
                  <a:lnTo>
                    <a:pt x="843544" y="673614"/>
                  </a:lnTo>
                  <a:lnTo>
                    <a:pt x="771151" y="769637"/>
                  </a:lnTo>
                  <a:lnTo>
                    <a:pt x="675135" y="842024"/>
                  </a:lnTo>
                  <a:lnTo>
                    <a:pt x="570741" y="881643"/>
                  </a:lnTo>
                  <a:lnTo>
                    <a:pt x="449577" y="897654"/>
                  </a:lnTo>
                  <a:lnTo>
                    <a:pt x="329189" y="881643"/>
                  </a:lnTo>
                  <a:lnTo>
                    <a:pt x="224795" y="842024"/>
                  </a:lnTo>
                  <a:lnTo>
                    <a:pt x="128779" y="769637"/>
                  </a:lnTo>
                  <a:lnTo>
                    <a:pt x="56386" y="673614"/>
                  </a:lnTo>
                  <a:lnTo>
                    <a:pt x="16006" y="569219"/>
                  </a:lnTo>
                  <a:lnTo>
                    <a:pt x="0" y="448827"/>
                  </a:lnTo>
                </a:path>
              </a:pathLst>
            </a:custGeom>
            <a:ln w="48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585466" y="2813581"/>
            <a:ext cx="281305" cy="670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200" spc="-10" dirty="0">
                <a:solidFill>
                  <a:srgbClr val="000080"/>
                </a:solidFill>
                <a:latin typeface="Comic Sans MS"/>
                <a:cs typeface="Comic Sans MS"/>
              </a:rPr>
              <a:t>+</a:t>
            </a:r>
            <a:endParaRPr sz="420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01424" y="3262118"/>
            <a:ext cx="247015" cy="670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200" spc="-5" dirty="0">
                <a:solidFill>
                  <a:srgbClr val="000080"/>
                </a:solidFill>
                <a:latin typeface="Comic Sans MS"/>
                <a:cs typeface="Comic Sans MS"/>
              </a:rPr>
              <a:t>-</a:t>
            </a:r>
            <a:endParaRPr sz="4200">
              <a:latin typeface="Comic Sans MS"/>
              <a:cs typeface="Comic Sans MS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702083" y="2160580"/>
            <a:ext cx="554990" cy="2453005"/>
            <a:chOff x="702083" y="2160580"/>
            <a:chExt cx="554990" cy="2453005"/>
          </a:xfrm>
        </p:grpSpPr>
        <p:sp>
          <p:nvSpPr>
            <p:cNvPr id="57" name="object 57"/>
            <p:cNvSpPr/>
            <p:nvPr/>
          </p:nvSpPr>
          <p:spPr>
            <a:xfrm>
              <a:off x="726182" y="2184619"/>
              <a:ext cx="0" cy="753745"/>
            </a:xfrm>
            <a:custGeom>
              <a:avLst/>
              <a:gdLst/>
              <a:ahLst/>
              <a:cxnLst/>
              <a:rect l="l" t="t" r="r" b="b"/>
              <a:pathLst>
                <a:path h="753744">
                  <a:moveTo>
                    <a:pt x="0" y="753626"/>
                  </a:moveTo>
                  <a:lnTo>
                    <a:pt x="0" y="0"/>
                  </a:lnTo>
                </a:path>
              </a:pathLst>
            </a:custGeom>
            <a:ln w="481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26182" y="3835881"/>
              <a:ext cx="0" cy="753745"/>
            </a:xfrm>
            <a:custGeom>
              <a:avLst/>
              <a:gdLst/>
              <a:ahLst/>
              <a:cxnLst/>
              <a:rect l="l" t="t" r="r" b="b"/>
              <a:pathLst>
                <a:path h="753745">
                  <a:moveTo>
                    <a:pt x="0" y="0"/>
                  </a:moveTo>
                  <a:lnTo>
                    <a:pt x="0" y="754443"/>
                  </a:lnTo>
                </a:path>
              </a:pathLst>
            </a:custGeom>
            <a:ln w="481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26182" y="2184627"/>
              <a:ext cx="530860" cy="0"/>
            </a:xfrm>
            <a:custGeom>
              <a:avLst/>
              <a:gdLst/>
              <a:ahLst/>
              <a:cxnLst/>
              <a:rect l="l" t="t" r="r" b="b"/>
              <a:pathLst>
                <a:path w="530860">
                  <a:moveTo>
                    <a:pt x="0" y="0"/>
                  </a:moveTo>
                  <a:lnTo>
                    <a:pt x="529767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26182" y="4589499"/>
              <a:ext cx="530860" cy="0"/>
            </a:xfrm>
            <a:custGeom>
              <a:avLst/>
              <a:gdLst/>
              <a:ahLst/>
              <a:cxnLst/>
              <a:rect l="l" t="t" r="r" b="b"/>
              <a:pathLst>
                <a:path w="530860">
                  <a:moveTo>
                    <a:pt x="0" y="0"/>
                  </a:moveTo>
                  <a:lnTo>
                    <a:pt x="529767" y="0"/>
                  </a:lnTo>
                </a:path>
              </a:pathLst>
            </a:custGeom>
            <a:ln w="48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/>
          <p:nvPr/>
        </p:nvSpPr>
        <p:spPr>
          <a:xfrm>
            <a:off x="8207538" y="5495520"/>
            <a:ext cx="401955" cy="0"/>
          </a:xfrm>
          <a:custGeom>
            <a:avLst/>
            <a:gdLst/>
            <a:ahLst/>
            <a:cxnLst/>
            <a:rect l="l" t="t" r="r" b="b"/>
            <a:pathLst>
              <a:path w="401954">
                <a:moveTo>
                  <a:pt x="0" y="0"/>
                </a:moveTo>
                <a:lnTo>
                  <a:pt x="401129" y="0"/>
                </a:lnTo>
              </a:path>
            </a:pathLst>
          </a:custGeom>
          <a:ln w="8016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006358" y="5295115"/>
            <a:ext cx="803910" cy="0"/>
          </a:xfrm>
          <a:custGeom>
            <a:avLst/>
            <a:gdLst/>
            <a:ahLst/>
            <a:cxnLst/>
            <a:rect l="l" t="t" r="r" b="b"/>
            <a:pathLst>
              <a:path w="803909">
                <a:moveTo>
                  <a:pt x="0" y="0"/>
                </a:moveTo>
                <a:lnTo>
                  <a:pt x="803033" y="0"/>
                </a:lnTo>
              </a:path>
            </a:pathLst>
          </a:custGeom>
          <a:ln w="8016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6775" cy="4462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Cuando se tiene una segunda falla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tierra, una parte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devanado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campo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estará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circuitada,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produciendo por lo tanto flujos desbalanceados en </a:t>
            </a:r>
            <a:r>
              <a:rPr sz="2600" spc="-10" dirty="0">
                <a:latin typeface="Comic Sans MS"/>
                <a:cs typeface="Comic Sans MS"/>
              </a:rPr>
              <a:t>el </a:t>
            </a:r>
            <a:r>
              <a:rPr sz="2600" spc="-5" dirty="0">
                <a:latin typeface="Comic Sans MS"/>
                <a:cs typeface="Comic Sans MS"/>
              </a:rPr>
              <a:t> entre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hierro de 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máquina.</a:t>
            </a:r>
            <a:endParaRPr sz="2600">
              <a:latin typeface="Comic Sans MS"/>
              <a:cs typeface="Comic Sans MS"/>
            </a:endParaRPr>
          </a:p>
          <a:p>
            <a:pPr marL="12700" marR="825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flujos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desbalanceados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producen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fuerzas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magnéticas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desbalanceadas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cuales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resultado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vibración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daño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la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máquina.</a:t>
            </a:r>
            <a:endParaRPr sz="2600">
              <a:latin typeface="Comic Sans MS"/>
              <a:cs typeface="Comic Sans MS"/>
            </a:endParaRPr>
          </a:p>
          <a:p>
            <a:pPr marL="12700" marR="571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Una tierra en el campo también produce calentamiento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hierro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rotor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debido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desbalanceadas.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4235" cy="3274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Dentro de la industria las prácticas de disparo para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tierra en el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campo no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están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bien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establecidas.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Algunas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empresas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disparan,</a:t>
            </a:r>
            <a:r>
              <a:rPr sz="2600" spc="-5" dirty="0">
                <a:latin typeface="Comic Sans MS"/>
                <a:cs typeface="Comic Sans MS"/>
              </a:rPr>
              <a:t> mientras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otras </a:t>
            </a:r>
            <a:r>
              <a:rPr sz="2600" spc="-5" dirty="0">
                <a:latin typeface="Comic Sans MS"/>
                <a:cs typeface="Comic Sans MS"/>
              </a:rPr>
              <a:t> prefieren alarmar, arriesgando así tener una segunda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5" dirty="0">
                <a:latin typeface="Comic Sans MS"/>
                <a:cs typeface="Comic Sans MS"/>
              </a:rPr>
              <a:t> mayor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daño.</a:t>
            </a:r>
            <a:endParaRPr sz="2600">
              <a:latin typeface="Comic Sans MS"/>
              <a:cs typeface="Comic Sans MS"/>
            </a:endParaRPr>
          </a:p>
          <a:p>
            <a:pPr marL="12700" marR="571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Existen varios métodos de uso común para detectar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 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campo del rotor.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633977" y="1280604"/>
            <a:ext cx="1691639" cy="1818005"/>
            <a:chOff x="3633977" y="1280604"/>
            <a:chExt cx="1691639" cy="1818005"/>
          </a:xfrm>
        </p:grpSpPr>
        <p:sp>
          <p:nvSpPr>
            <p:cNvPr id="3" name="object 3"/>
            <p:cNvSpPr/>
            <p:nvPr/>
          </p:nvSpPr>
          <p:spPr>
            <a:xfrm>
              <a:off x="3967733" y="1298447"/>
              <a:ext cx="1339850" cy="1782445"/>
            </a:xfrm>
            <a:custGeom>
              <a:avLst/>
              <a:gdLst/>
              <a:ahLst/>
              <a:cxnLst/>
              <a:rect l="l" t="t" r="r" b="b"/>
              <a:pathLst>
                <a:path w="1339850" h="1782445">
                  <a:moveTo>
                    <a:pt x="1119377" y="0"/>
                  </a:moveTo>
                  <a:lnTo>
                    <a:pt x="1184909" y="5333"/>
                  </a:lnTo>
                  <a:lnTo>
                    <a:pt x="1244345" y="35051"/>
                  </a:lnTo>
                  <a:lnTo>
                    <a:pt x="1298448" y="89153"/>
                  </a:lnTo>
                  <a:lnTo>
                    <a:pt x="1328165" y="148589"/>
                  </a:lnTo>
                  <a:lnTo>
                    <a:pt x="1339595" y="219456"/>
                  </a:lnTo>
                  <a:lnTo>
                    <a:pt x="1328165" y="291084"/>
                  </a:lnTo>
                  <a:lnTo>
                    <a:pt x="1298448" y="355854"/>
                  </a:lnTo>
                  <a:lnTo>
                    <a:pt x="1244345" y="403860"/>
                  </a:lnTo>
                  <a:lnTo>
                    <a:pt x="1184909" y="433578"/>
                  </a:lnTo>
                  <a:lnTo>
                    <a:pt x="1119377" y="445008"/>
                  </a:lnTo>
                  <a:lnTo>
                    <a:pt x="1184909" y="451104"/>
                  </a:lnTo>
                  <a:lnTo>
                    <a:pt x="1244345" y="480822"/>
                  </a:lnTo>
                  <a:lnTo>
                    <a:pt x="1298448" y="534162"/>
                  </a:lnTo>
                  <a:lnTo>
                    <a:pt x="1328165" y="593598"/>
                  </a:lnTo>
                  <a:lnTo>
                    <a:pt x="1339595" y="665226"/>
                  </a:lnTo>
                  <a:lnTo>
                    <a:pt x="1328165" y="736854"/>
                  </a:lnTo>
                  <a:lnTo>
                    <a:pt x="1298448" y="801624"/>
                  </a:lnTo>
                  <a:lnTo>
                    <a:pt x="1244345" y="849630"/>
                  </a:lnTo>
                  <a:lnTo>
                    <a:pt x="1184910" y="879348"/>
                  </a:lnTo>
                  <a:lnTo>
                    <a:pt x="1119377" y="890778"/>
                  </a:lnTo>
                  <a:lnTo>
                    <a:pt x="1184910" y="896874"/>
                  </a:lnTo>
                  <a:lnTo>
                    <a:pt x="1244345" y="926592"/>
                  </a:lnTo>
                  <a:lnTo>
                    <a:pt x="1298448" y="979932"/>
                  </a:lnTo>
                  <a:lnTo>
                    <a:pt x="1328165" y="1039368"/>
                  </a:lnTo>
                  <a:lnTo>
                    <a:pt x="1339595" y="1110996"/>
                  </a:lnTo>
                  <a:lnTo>
                    <a:pt x="1328166" y="1181862"/>
                  </a:lnTo>
                  <a:lnTo>
                    <a:pt x="1298448" y="1247394"/>
                  </a:lnTo>
                  <a:lnTo>
                    <a:pt x="1244345" y="1295400"/>
                  </a:lnTo>
                  <a:lnTo>
                    <a:pt x="1184910" y="1325118"/>
                  </a:lnTo>
                  <a:lnTo>
                    <a:pt x="1119377" y="1336548"/>
                  </a:lnTo>
                  <a:lnTo>
                    <a:pt x="1184910" y="1342644"/>
                  </a:lnTo>
                  <a:lnTo>
                    <a:pt x="1244345" y="1372362"/>
                  </a:lnTo>
                  <a:lnTo>
                    <a:pt x="1298448" y="1425701"/>
                  </a:lnTo>
                  <a:lnTo>
                    <a:pt x="1328166" y="1485138"/>
                  </a:lnTo>
                  <a:lnTo>
                    <a:pt x="1339595" y="1556766"/>
                  </a:lnTo>
                  <a:lnTo>
                    <a:pt x="1328166" y="1627632"/>
                  </a:lnTo>
                  <a:lnTo>
                    <a:pt x="1298448" y="1693163"/>
                  </a:lnTo>
                  <a:lnTo>
                    <a:pt x="1244345" y="1740407"/>
                  </a:lnTo>
                  <a:lnTo>
                    <a:pt x="1184910" y="1770125"/>
                  </a:lnTo>
                  <a:lnTo>
                    <a:pt x="1119378" y="1782318"/>
                  </a:lnTo>
                </a:path>
                <a:path w="1339850" h="1782445">
                  <a:moveTo>
                    <a:pt x="1119377" y="0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633977" y="3080765"/>
              <a:ext cx="1453515" cy="0"/>
            </a:xfrm>
            <a:custGeom>
              <a:avLst/>
              <a:gdLst/>
              <a:ahLst/>
              <a:cxnLst/>
              <a:rect l="l" t="t" r="r" b="b"/>
              <a:pathLst>
                <a:path w="1453514">
                  <a:moveTo>
                    <a:pt x="0" y="0"/>
                  </a:moveTo>
                  <a:lnTo>
                    <a:pt x="1453134" y="0"/>
                  </a:lnTo>
                </a:path>
              </a:pathLst>
            </a:custGeom>
            <a:ln w="356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33977" y="1298447"/>
              <a:ext cx="334010" cy="0"/>
            </a:xfrm>
            <a:custGeom>
              <a:avLst/>
              <a:gdLst/>
              <a:ahLst/>
              <a:cxnLst/>
              <a:rect l="l" t="t" r="r" b="b"/>
              <a:pathLst>
                <a:path w="334010">
                  <a:moveTo>
                    <a:pt x="333755" y="0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3187445" y="1072133"/>
            <a:ext cx="447040" cy="113030"/>
          </a:xfrm>
          <a:custGeom>
            <a:avLst/>
            <a:gdLst/>
            <a:ahLst/>
            <a:cxnLst/>
            <a:rect l="l" t="t" r="r" b="b"/>
            <a:pathLst>
              <a:path w="447039" h="113030">
                <a:moveTo>
                  <a:pt x="0" y="112775"/>
                </a:moveTo>
                <a:lnTo>
                  <a:pt x="41909" y="48005"/>
                </a:lnTo>
                <a:lnTo>
                  <a:pt x="89154" y="23621"/>
                </a:lnTo>
                <a:lnTo>
                  <a:pt x="154685" y="6096"/>
                </a:lnTo>
                <a:lnTo>
                  <a:pt x="220218" y="0"/>
                </a:lnTo>
                <a:lnTo>
                  <a:pt x="279654" y="6096"/>
                </a:lnTo>
                <a:lnTo>
                  <a:pt x="339090" y="23621"/>
                </a:lnTo>
                <a:lnTo>
                  <a:pt x="387096" y="48005"/>
                </a:lnTo>
                <a:lnTo>
                  <a:pt x="422909" y="77724"/>
                </a:lnTo>
                <a:lnTo>
                  <a:pt x="446531" y="112775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87445" y="2855214"/>
            <a:ext cx="447040" cy="113030"/>
          </a:xfrm>
          <a:custGeom>
            <a:avLst/>
            <a:gdLst/>
            <a:ahLst/>
            <a:cxnLst/>
            <a:rect l="l" t="t" r="r" b="b"/>
            <a:pathLst>
              <a:path w="447039" h="113030">
                <a:moveTo>
                  <a:pt x="0" y="112775"/>
                </a:moveTo>
                <a:lnTo>
                  <a:pt x="41909" y="47243"/>
                </a:lnTo>
                <a:lnTo>
                  <a:pt x="89154" y="23621"/>
                </a:lnTo>
                <a:lnTo>
                  <a:pt x="154685" y="5333"/>
                </a:lnTo>
                <a:lnTo>
                  <a:pt x="220218" y="0"/>
                </a:lnTo>
                <a:lnTo>
                  <a:pt x="279654" y="5333"/>
                </a:lnTo>
                <a:lnTo>
                  <a:pt x="339090" y="23621"/>
                </a:lnTo>
                <a:lnTo>
                  <a:pt x="387096" y="47243"/>
                </a:lnTo>
                <a:lnTo>
                  <a:pt x="422909" y="76961"/>
                </a:lnTo>
                <a:lnTo>
                  <a:pt x="446531" y="112775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407664" y="2462783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4">
                <a:moveTo>
                  <a:pt x="0" y="284988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407664" y="1999487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4">
                <a:moveTo>
                  <a:pt x="0" y="284988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07664" y="1536192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4">
                <a:moveTo>
                  <a:pt x="0" y="284988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07664" y="1184910"/>
            <a:ext cx="0" cy="173355"/>
          </a:xfrm>
          <a:custGeom>
            <a:avLst/>
            <a:gdLst/>
            <a:ahLst/>
            <a:cxnLst/>
            <a:rect l="l" t="t" r="r" b="b"/>
            <a:pathLst>
              <a:path h="173355">
                <a:moveTo>
                  <a:pt x="0" y="172974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854195" y="3686555"/>
            <a:ext cx="0" cy="285750"/>
          </a:xfrm>
          <a:custGeom>
            <a:avLst/>
            <a:gdLst/>
            <a:ahLst/>
            <a:cxnLst/>
            <a:rect l="l" t="t" r="r" b="b"/>
            <a:pathLst>
              <a:path h="285750">
                <a:moveTo>
                  <a:pt x="0" y="285750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854195" y="3223259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4">
                <a:moveTo>
                  <a:pt x="0" y="284988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854195" y="2759963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4">
                <a:moveTo>
                  <a:pt x="0" y="284988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54195" y="2296667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4">
                <a:moveTo>
                  <a:pt x="0" y="284988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54195" y="1832610"/>
            <a:ext cx="0" cy="285750"/>
          </a:xfrm>
          <a:custGeom>
            <a:avLst/>
            <a:gdLst/>
            <a:ahLst/>
            <a:cxnLst/>
            <a:rect l="l" t="t" r="r" b="b"/>
            <a:pathLst>
              <a:path h="285750">
                <a:moveTo>
                  <a:pt x="0" y="285750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854195" y="1369313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4">
                <a:moveTo>
                  <a:pt x="0" y="284988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854195" y="906017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284988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443477" y="852677"/>
            <a:ext cx="285750" cy="0"/>
          </a:xfrm>
          <a:custGeom>
            <a:avLst/>
            <a:gdLst/>
            <a:ahLst/>
            <a:cxnLst/>
            <a:rect l="l" t="t" r="r" b="b"/>
            <a:pathLst>
              <a:path w="285750">
                <a:moveTo>
                  <a:pt x="285750" y="0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978658" y="852677"/>
            <a:ext cx="287020" cy="0"/>
          </a:xfrm>
          <a:custGeom>
            <a:avLst/>
            <a:gdLst/>
            <a:ahLst/>
            <a:cxnLst/>
            <a:rect l="l" t="t" r="r" b="b"/>
            <a:pathLst>
              <a:path w="287020">
                <a:moveTo>
                  <a:pt x="286512" y="0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961132" y="1012697"/>
            <a:ext cx="0" cy="285750"/>
          </a:xfrm>
          <a:custGeom>
            <a:avLst/>
            <a:gdLst/>
            <a:ahLst/>
            <a:cxnLst/>
            <a:rect l="l" t="t" r="r" b="b"/>
            <a:pathLst>
              <a:path h="285750">
                <a:moveTo>
                  <a:pt x="0" y="0"/>
                </a:moveTo>
                <a:lnTo>
                  <a:pt x="0" y="28575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961132" y="1476755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4">
                <a:moveTo>
                  <a:pt x="0" y="0"/>
                </a:moveTo>
                <a:lnTo>
                  <a:pt x="0" y="284988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961132" y="1940051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4">
                <a:moveTo>
                  <a:pt x="0" y="0"/>
                </a:moveTo>
                <a:lnTo>
                  <a:pt x="0" y="284988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961132" y="2403347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4">
                <a:moveTo>
                  <a:pt x="0" y="0"/>
                </a:moveTo>
                <a:lnTo>
                  <a:pt x="0" y="284988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61132" y="2866644"/>
            <a:ext cx="0" cy="285750"/>
          </a:xfrm>
          <a:custGeom>
            <a:avLst/>
            <a:gdLst/>
            <a:ahLst/>
            <a:cxnLst/>
            <a:rect l="l" t="t" r="r" b="b"/>
            <a:pathLst>
              <a:path h="285750">
                <a:moveTo>
                  <a:pt x="0" y="0"/>
                </a:moveTo>
                <a:lnTo>
                  <a:pt x="0" y="28575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961132" y="3329940"/>
            <a:ext cx="0" cy="285750"/>
          </a:xfrm>
          <a:custGeom>
            <a:avLst/>
            <a:gdLst/>
            <a:ahLst/>
            <a:cxnLst/>
            <a:rect l="l" t="t" r="r" b="b"/>
            <a:pathLst>
              <a:path h="285750">
                <a:moveTo>
                  <a:pt x="0" y="0"/>
                </a:moveTo>
                <a:lnTo>
                  <a:pt x="0" y="28575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961132" y="3793997"/>
            <a:ext cx="107950" cy="178435"/>
          </a:xfrm>
          <a:custGeom>
            <a:avLst/>
            <a:gdLst/>
            <a:ahLst/>
            <a:cxnLst/>
            <a:rect l="l" t="t" r="r" b="b"/>
            <a:pathLst>
              <a:path w="107950" h="178435">
                <a:moveTo>
                  <a:pt x="0" y="0"/>
                </a:moveTo>
                <a:lnTo>
                  <a:pt x="0" y="178307"/>
                </a:lnTo>
                <a:lnTo>
                  <a:pt x="107442" y="178307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246882" y="3972305"/>
            <a:ext cx="285750" cy="0"/>
          </a:xfrm>
          <a:custGeom>
            <a:avLst/>
            <a:gdLst/>
            <a:ahLst/>
            <a:cxnLst/>
            <a:rect l="l" t="t" r="r" b="b"/>
            <a:pathLst>
              <a:path w="285750">
                <a:moveTo>
                  <a:pt x="0" y="0"/>
                </a:moveTo>
                <a:lnTo>
                  <a:pt x="285750" y="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711701" y="3972305"/>
            <a:ext cx="142875" cy="0"/>
          </a:xfrm>
          <a:custGeom>
            <a:avLst/>
            <a:gdLst/>
            <a:ahLst/>
            <a:cxnLst/>
            <a:rect l="l" t="t" r="r" b="b"/>
            <a:pathLst>
              <a:path w="142875">
                <a:moveTo>
                  <a:pt x="0" y="0"/>
                </a:moveTo>
                <a:lnTo>
                  <a:pt x="142494" y="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4842954" y="805116"/>
            <a:ext cx="929005" cy="2911475"/>
            <a:chOff x="4842954" y="805116"/>
            <a:chExt cx="929005" cy="2911475"/>
          </a:xfrm>
        </p:grpSpPr>
        <p:sp>
          <p:nvSpPr>
            <p:cNvPr id="31" name="object 31"/>
            <p:cNvSpPr/>
            <p:nvPr/>
          </p:nvSpPr>
          <p:spPr>
            <a:xfrm>
              <a:off x="5140452" y="2718053"/>
              <a:ext cx="613410" cy="844550"/>
            </a:xfrm>
            <a:custGeom>
              <a:avLst/>
              <a:gdLst/>
              <a:ahLst/>
              <a:cxnLst/>
              <a:rect l="l" t="t" r="r" b="b"/>
              <a:pathLst>
                <a:path w="613410" h="844550">
                  <a:moveTo>
                    <a:pt x="613410" y="0"/>
                  </a:moveTo>
                  <a:lnTo>
                    <a:pt x="601980" y="137160"/>
                  </a:lnTo>
                  <a:lnTo>
                    <a:pt x="572261" y="273557"/>
                  </a:lnTo>
                  <a:lnTo>
                    <a:pt x="518160" y="404622"/>
                  </a:lnTo>
                  <a:lnTo>
                    <a:pt x="441198" y="523494"/>
                  </a:lnTo>
                  <a:lnTo>
                    <a:pt x="352044" y="630174"/>
                  </a:lnTo>
                  <a:lnTo>
                    <a:pt x="244602" y="719328"/>
                  </a:lnTo>
                  <a:lnTo>
                    <a:pt x="125729" y="790194"/>
                  </a:lnTo>
                  <a:lnTo>
                    <a:pt x="0" y="844296"/>
                  </a:lnTo>
                </a:path>
              </a:pathLst>
            </a:custGeom>
            <a:ln w="3568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860797" y="3401568"/>
              <a:ext cx="345440" cy="314960"/>
            </a:xfrm>
            <a:custGeom>
              <a:avLst/>
              <a:gdLst/>
              <a:ahLst/>
              <a:cxnLst/>
              <a:rect l="l" t="t" r="r" b="b"/>
              <a:pathLst>
                <a:path w="345439" h="314960">
                  <a:moveTo>
                    <a:pt x="345186" y="314705"/>
                  </a:moveTo>
                  <a:lnTo>
                    <a:pt x="291846" y="0"/>
                  </a:lnTo>
                  <a:lnTo>
                    <a:pt x="0" y="208026"/>
                  </a:lnTo>
                  <a:lnTo>
                    <a:pt x="345186" y="31470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860797" y="822960"/>
              <a:ext cx="893444" cy="1895475"/>
            </a:xfrm>
            <a:custGeom>
              <a:avLst/>
              <a:gdLst/>
              <a:ahLst/>
              <a:cxnLst/>
              <a:rect l="l" t="t" r="r" b="b"/>
              <a:pathLst>
                <a:path w="893445" h="1895475">
                  <a:moveTo>
                    <a:pt x="893064" y="890777"/>
                  </a:moveTo>
                  <a:lnTo>
                    <a:pt x="881634" y="754379"/>
                  </a:lnTo>
                  <a:lnTo>
                    <a:pt x="851916" y="617981"/>
                  </a:lnTo>
                  <a:lnTo>
                    <a:pt x="797814" y="486917"/>
                  </a:lnTo>
                  <a:lnTo>
                    <a:pt x="720852" y="368045"/>
                  </a:lnTo>
                  <a:lnTo>
                    <a:pt x="631698" y="261365"/>
                  </a:lnTo>
                  <a:lnTo>
                    <a:pt x="524256" y="172211"/>
                  </a:lnTo>
                  <a:lnTo>
                    <a:pt x="405384" y="95249"/>
                  </a:lnTo>
                  <a:lnTo>
                    <a:pt x="274320" y="41147"/>
                  </a:lnTo>
                  <a:lnTo>
                    <a:pt x="137160" y="11429"/>
                  </a:lnTo>
                  <a:lnTo>
                    <a:pt x="0" y="0"/>
                  </a:lnTo>
                </a:path>
                <a:path w="893445" h="1895475">
                  <a:moveTo>
                    <a:pt x="893064" y="890777"/>
                  </a:moveTo>
                  <a:lnTo>
                    <a:pt x="893064" y="1895093"/>
                  </a:lnTo>
                </a:path>
              </a:pathLst>
            </a:custGeom>
            <a:ln w="3568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1382458" y="1291780"/>
            <a:ext cx="1823085" cy="1819275"/>
            <a:chOff x="1382458" y="1291780"/>
            <a:chExt cx="1823085" cy="1819275"/>
          </a:xfrm>
        </p:grpSpPr>
        <p:sp>
          <p:nvSpPr>
            <p:cNvPr id="35" name="object 35"/>
            <p:cNvSpPr/>
            <p:nvPr/>
          </p:nvSpPr>
          <p:spPr>
            <a:xfrm>
              <a:off x="1734312" y="3092958"/>
              <a:ext cx="1453515" cy="0"/>
            </a:xfrm>
            <a:custGeom>
              <a:avLst/>
              <a:gdLst/>
              <a:ahLst/>
              <a:cxnLst/>
              <a:rect l="l" t="t" r="r" b="b"/>
              <a:pathLst>
                <a:path w="1453514">
                  <a:moveTo>
                    <a:pt x="0" y="0"/>
                  </a:moveTo>
                  <a:lnTo>
                    <a:pt x="1453134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734312" y="1309878"/>
              <a:ext cx="1453515" cy="0"/>
            </a:xfrm>
            <a:custGeom>
              <a:avLst/>
              <a:gdLst/>
              <a:ahLst/>
              <a:cxnLst/>
              <a:rect l="l" t="t" r="r" b="b"/>
              <a:pathLst>
                <a:path w="1453514">
                  <a:moveTo>
                    <a:pt x="0" y="0"/>
                  </a:moveTo>
                  <a:lnTo>
                    <a:pt x="1453134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400556" y="1868424"/>
              <a:ext cx="668020" cy="666115"/>
            </a:xfrm>
            <a:custGeom>
              <a:avLst/>
              <a:gdLst/>
              <a:ahLst/>
              <a:cxnLst/>
              <a:rect l="l" t="t" r="r" b="b"/>
              <a:pathLst>
                <a:path w="668019" h="666114">
                  <a:moveTo>
                    <a:pt x="0" y="332994"/>
                  </a:moveTo>
                  <a:lnTo>
                    <a:pt x="12192" y="249936"/>
                  </a:lnTo>
                  <a:lnTo>
                    <a:pt x="41909" y="166878"/>
                  </a:lnTo>
                  <a:lnTo>
                    <a:pt x="95249" y="95250"/>
                  </a:lnTo>
                  <a:lnTo>
                    <a:pt x="166877" y="41910"/>
                  </a:lnTo>
                  <a:lnTo>
                    <a:pt x="244601" y="12192"/>
                  </a:lnTo>
                  <a:lnTo>
                    <a:pt x="333756" y="0"/>
                  </a:lnTo>
                  <a:lnTo>
                    <a:pt x="422909" y="12192"/>
                  </a:lnTo>
                  <a:lnTo>
                    <a:pt x="500634" y="41910"/>
                  </a:lnTo>
                  <a:lnTo>
                    <a:pt x="572262" y="95250"/>
                  </a:lnTo>
                  <a:lnTo>
                    <a:pt x="625601" y="166878"/>
                  </a:lnTo>
                  <a:lnTo>
                    <a:pt x="655320" y="249936"/>
                  </a:lnTo>
                  <a:lnTo>
                    <a:pt x="667512" y="332994"/>
                  </a:lnTo>
                  <a:lnTo>
                    <a:pt x="655320" y="422148"/>
                  </a:lnTo>
                  <a:lnTo>
                    <a:pt x="625601" y="499110"/>
                  </a:lnTo>
                  <a:lnTo>
                    <a:pt x="572262" y="570738"/>
                  </a:lnTo>
                  <a:lnTo>
                    <a:pt x="500634" y="624078"/>
                  </a:lnTo>
                  <a:lnTo>
                    <a:pt x="422909" y="653795"/>
                  </a:lnTo>
                  <a:lnTo>
                    <a:pt x="333756" y="665988"/>
                  </a:lnTo>
                  <a:lnTo>
                    <a:pt x="244601" y="653795"/>
                  </a:lnTo>
                  <a:lnTo>
                    <a:pt x="166878" y="624078"/>
                  </a:lnTo>
                  <a:lnTo>
                    <a:pt x="95250" y="570738"/>
                  </a:lnTo>
                  <a:lnTo>
                    <a:pt x="41910" y="499110"/>
                  </a:lnTo>
                  <a:lnTo>
                    <a:pt x="12192" y="422148"/>
                  </a:lnTo>
                  <a:lnTo>
                    <a:pt x="0" y="332994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626361" y="1772316"/>
            <a:ext cx="215265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dirty="0">
                <a:solidFill>
                  <a:srgbClr val="000080"/>
                </a:solidFill>
                <a:latin typeface="Comic Sans MS"/>
                <a:cs typeface="Comic Sans MS"/>
              </a:rPr>
              <a:t>+</a:t>
            </a:r>
            <a:endParaRPr sz="3100">
              <a:latin typeface="Comic Sans MS"/>
              <a:cs typeface="Comic Sans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638587" y="2105138"/>
            <a:ext cx="189865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dirty="0">
                <a:solidFill>
                  <a:srgbClr val="000080"/>
                </a:solidFill>
                <a:latin typeface="Comic Sans MS"/>
                <a:cs typeface="Comic Sans MS"/>
              </a:rPr>
              <a:t>-</a:t>
            </a:r>
            <a:endParaRPr sz="3100">
              <a:latin typeface="Comic Sans MS"/>
              <a:cs typeface="Comic Sans MS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1716468" y="1292034"/>
            <a:ext cx="411480" cy="1819275"/>
            <a:chOff x="1716468" y="1292034"/>
            <a:chExt cx="411480" cy="1819275"/>
          </a:xfrm>
        </p:grpSpPr>
        <p:sp>
          <p:nvSpPr>
            <p:cNvPr id="41" name="object 41"/>
            <p:cNvSpPr/>
            <p:nvPr/>
          </p:nvSpPr>
          <p:spPr>
            <a:xfrm>
              <a:off x="1734312" y="1309878"/>
              <a:ext cx="0" cy="558800"/>
            </a:xfrm>
            <a:custGeom>
              <a:avLst/>
              <a:gdLst/>
              <a:ahLst/>
              <a:cxnLst/>
              <a:rect l="l" t="t" r="r" b="b"/>
              <a:pathLst>
                <a:path h="558800">
                  <a:moveTo>
                    <a:pt x="0" y="558546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734312" y="2534412"/>
              <a:ext cx="0" cy="558800"/>
            </a:xfrm>
            <a:custGeom>
              <a:avLst/>
              <a:gdLst/>
              <a:ahLst/>
              <a:cxnLst/>
              <a:rect l="l" t="t" r="r" b="b"/>
              <a:pathLst>
                <a:path h="558800">
                  <a:moveTo>
                    <a:pt x="0" y="0"/>
                  </a:moveTo>
                  <a:lnTo>
                    <a:pt x="0" y="558546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734312" y="1309878"/>
              <a:ext cx="393700" cy="0"/>
            </a:xfrm>
            <a:custGeom>
              <a:avLst/>
              <a:gdLst/>
              <a:ahLst/>
              <a:cxnLst/>
              <a:rect l="l" t="t" r="r" b="b"/>
              <a:pathLst>
                <a:path w="393700">
                  <a:moveTo>
                    <a:pt x="0" y="0"/>
                  </a:moveTo>
                  <a:lnTo>
                    <a:pt x="393192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734312" y="3092958"/>
              <a:ext cx="393700" cy="0"/>
            </a:xfrm>
            <a:custGeom>
              <a:avLst/>
              <a:gdLst/>
              <a:ahLst/>
              <a:cxnLst/>
              <a:rect l="l" t="t" r="r" b="b"/>
              <a:pathLst>
                <a:path w="393700">
                  <a:moveTo>
                    <a:pt x="0" y="0"/>
                  </a:moveTo>
                  <a:lnTo>
                    <a:pt x="393192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/>
          <p:nvPr/>
        </p:nvSpPr>
        <p:spPr>
          <a:xfrm>
            <a:off x="1734312" y="4875276"/>
            <a:ext cx="673100" cy="671830"/>
          </a:xfrm>
          <a:custGeom>
            <a:avLst/>
            <a:gdLst/>
            <a:ahLst/>
            <a:cxnLst/>
            <a:rect l="l" t="t" r="r" b="b"/>
            <a:pathLst>
              <a:path w="673100" h="671829">
                <a:moveTo>
                  <a:pt x="0" y="332994"/>
                </a:moveTo>
                <a:lnTo>
                  <a:pt x="12192" y="249173"/>
                </a:lnTo>
                <a:lnTo>
                  <a:pt x="48005" y="166116"/>
                </a:lnTo>
                <a:lnTo>
                  <a:pt x="95249" y="101345"/>
                </a:lnTo>
                <a:lnTo>
                  <a:pt x="166877" y="47244"/>
                </a:lnTo>
                <a:lnTo>
                  <a:pt x="249936" y="12192"/>
                </a:lnTo>
                <a:lnTo>
                  <a:pt x="333756" y="0"/>
                </a:lnTo>
                <a:lnTo>
                  <a:pt x="422909" y="12192"/>
                </a:lnTo>
                <a:lnTo>
                  <a:pt x="499872" y="47244"/>
                </a:lnTo>
                <a:lnTo>
                  <a:pt x="571500" y="101345"/>
                </a:lnTo>
                <a:lnTo>
                  <a:pt x="625601" y="166116"/>
                </a:lnTo>
                <a:lnTo>
                  <a:pt x="660654" y="249173"/>
                </a:lnTo>
                <a:lnTo>
                  <a:pt x="672846" y="332994"/>
                </a:lnTo>
                <a:lnTo>
                  <a:pt x="660654" y="422148"/>
                </a:lnTo>
                <a:lnTo>
                  <a:pt x="625601" y="499110"/>
                </a:lnTo>
                <a:lnTo>
                  <a:pt x="571500" y="570738"/>
                </a:lnTo>
                <a:lnTo>
                  <a:pt x="499872" y="624078"/>
                </a:lnTo>
                <a:lnTo>
                  <a:pt x="422909" y="659892"/>
                </a:lnTo>
                <a:lnTo>
                  <a:pt x="333756" y="671322"/>
                </a:lnTo>
                <a:lnTo>
                  <a:pt x="249936" y="659892"/>
                </a:lnTo>
                <a:lnTo>
                  <a:pt x="166878" y="624078"/>
                </a:lnTo>
                <a:lnTo>
                  <a:pt x="95250" y="570738"/>
                </a:lnTo>
                <a:lnTo>
                  <a:pt x="48006" y="499110"/>
                </a:lnTo>
                <a:lnTo>
                  <a:pt x="12192" y="422148"/>
                </a:lnTo>
                <a:lnTo>
                  <a:pt x="0" y="332994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1960117" y="4779168"/>
            <a:ext cx="215265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dirty="0">
                <a:solidFill>
                  <a:srgbClr val="000080"/>
                </a:solidFill>
                <a:latin typeface="Comic Sans MS"/>
                <a:cs typeface="Comic Sans MS"/>
              </a:rPr>
              <a:t>+</a:t>
            </a:r>
            <a:endParaRPr sz="3100">
              <a:latin typeface="Comic Sans MS"/>
              <a:cs typeface="Comic Sans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977859" y="5111990"/>
            <a:ext cx="189865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dirty="0">
                <a:solidFill>
                  <a:srgbClr val="000080"/>
                </a:solidFill>
                <a:latin typeface="Comic Sans MS"/>
                <a:cs typeface="Comic Sans MS"/>
              </a:rPr>
              <a:t>-</a:t>
            </a:r>
            <a:endParaRPr sz="3100">
              <a:latin typeface="Comic Sans MS"/>
              <a:cs typeface="Comic Sans MS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1602676" y="3074860"/>
            <a:ext cx="3276600" cy="3084195"/>
            <a:chOff x="1602676" y="3074860"/>
            <a:chExt cx="3276600" cy="3084195"/>
          </a:xfrm>
        </p:grpSpPr>
        <p:sp>
          <p:nvSpPr>
            <p:cNvPr id="49" name="object 49"/>
            <p:cNvSpPr/>
            <p:nvPr/>
          </p:nvSpPr>
          <p:spPr>
            <a:xfrm>
              <a:off x="2068068" y="4429506"/>
              <a:ext cx="0" cy="445770"/>
            </a:xfrm>
            <a:custGeom>
              <a:avLst/>
              <a:gdLst/>
              <a:ahLst/>
              <a:cxnLst/>
              <a:rect l="l" t="t" r="r" b="b"/>
              <a:pathLst>
                <a:path h="445770">
                  <a:moveTo>
                    <a:pt x="0" y="445770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068068" y="5546598"/>
              <a:ext cx="0" cy="220345"/>
            </a:xfrm>
            <a:custGeom>
              <a:avLst/>
              <a:gdLst/>
              <a:ahLst/>
              <a:cxnLst/>
              <a:rect l="l" t="t" r="r" b="b"/>
              <a:pathLst>
                <a:path h="220345">
                  <a:moveTo>
                    <a:pt x="0" y="0"/>
                  </a:moveTo>
                  <a:lnTo>
                    <a:pt x="0" y="220217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620774" y="6140957"/>
              <a:ext cx="894080" cy="0"/>
            </a:xfrm>
            <a:custGeom>
              <a:avLst/>
              <a:gdLst/>
              <a:ahLst/>
              <a:cxnLst/>
              <a:rect l="l" t="t" r="r" b="b"/>
              <a:pathLst>
                <a:path w="894080">
                  <a:moveTo>
                    <a:pt x="0" y="0"/>
                  </a:moveTo>
                  <a:lnTo>
                    <a:pt x="893826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068068" y="5546598"/>
              <a:ext cx="0" cy="594360"/>
            </a:xfrm>
            <a:custGeom>
              <a:avLst/>
              <a:gdLst/>
              <a:ahLst/>
              <a:cxnLst/>
              <a:rect l="l" t="t" r="r" b="b"/>
              <a:pathLst>
                <a:path h="594360">
                  <a:moveTo>
                    <a:pt x="0" y="0"/>
                  </a:moveTo>
                  <a:lnTo>
                    <a:pt x="0" y="594359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967734" y="3983736"/>
              <a:ext cx="893444" cy="891540"/>
            </a:xfrm>
            <a:custGeom>
              <a:avLst/>
              <a:gdLst/>
              <a:ahLst/>
              <a:cxnLst/>
              <a:rect l="l" t="t" r="r" b="b"/>
              <a:pathLst>
                <a:path w="893445" h="891539">
                  <a:moveTo>
                    <a:pt x="0" y="445770"/>
                  </a:moveTo>
                  <a:lnTo>
                    <a:pt x="11429" y="345186"/>
                  </a:lnTo>
                  <a:lnTo>
                    <a:pt x="41148" y="256032"/>
                  </a:lnTo>
                  <a:lnTo>
                    <a:pt x="95249" y="166877"/>
                  </a:lnTo>
                  <a:lnTo>
                    <a:pt x="166877" y="95249"/>
                  </a:lnTo>
                  <a:lnTo>
                    <a:pt x="249936" y="48005"/>
                  </a:lnTo>
                  <a:lnTo>
                    <a:pt x="345186" y="12192"/>
                  </a:lnTo>
                  <a:lnTo>
                    <a:pt x="446531" y="0"/>
                  </a:lnTo>
                  <a:lnTo>
                    <a:pt x="547878" y="12192"/>
                  </a:lnTo>
                  <a:lnTo>
                    <a:pt x="643128" y="48005"/>
                  </a:lnTo>
                  <a:lnTo>
                    <a:pt x="726186" y="95249"/>
                  </a:lnTo>
                  <a:lnTo>
                    <a:pt x="797814" y="166877"/>
                  </a:lnTo>
                  <a:lnTo>
                    <a:pt x="851154" y="256032"/>
                  </a:lnTo>
                  <a:lnTo>
                    <a:pt x="880872" y="345186"/>
                  </a:lnTo>
                  <a:lnTo>
                    <a:pt x="893064" y="445770"/>
                  </a:lnTo>
                  <a:lnTo>
                    <a:pt x="880872" y="547116"/>
                  </a:lnTo>
                  <a:lnTo>
                    <a:pt x="851154" y="641604"/>
                  </a:lnTo>
                  <a:lnTo>
                    <a:pt x="797814" y="725424"/>
                  </a:lnTo>
                  <a:lnTo>
                    <a:pt x="726186" y="796290"/>
                  </a:lnTo>
                  <a:lnTo>
                    <a:pt x="643128" y="849630"/>
                  </a:lnTo>
                  <a:lnTo>
                    <a:pt x="547878" y="879348"/>
                  </a:lnTo>
                  <a:lnTo>
                    <a:pt x="446531" y="891540"/>
                  </a:lnTo>
                  <a:lnTo>
                    <a:pt x="345186" y="879348"/>
                  </a:lnTo>
                  <a:lnTo>
                    <a:pt x="249936" y="849630"/>
                  </a:lnTo>
                  <a:lnTo>
                    <a:pt x="166878" y="796290"/>
                  </a:lnTo>
                  <a:lnTo>
                    <a:pt x="95250" y="725424"/>
                  </a:lnTo>
                  <a:lnTo>
                    <a:pt x="41148" y="641604"/>
                  </a:lnTo>
                  <a:lnTo>
                    <a:pt x="11429" y="547116"/>
                  </a:lnTo>
                  <a:lnTo>
                    <a:pt x="0" y="44577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414266" y="3092958"/>
              <a:ext cx="0" cy="890905"/>
            </a:xfrm>
            <a:custGeom>
              <a:avLst/>
              <a:gdLst/>
              <a:ahLst/>
              <a:cxnLst/>
              <a:rect l="l" t="t" r="r" b="b"/>
              <a:pathLst>
                <a:path h="890904">
                  <a:moveTo>
                    <a:pt x="0" y="890777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068068" y="4429506"/>
              <a:ext cx="1899920" cy="0"/>
            </a:xfrm>
            <a:custGeom>
              <a:avLst/>
              <a:gdLst/>
              <a:ahLst/>
              <a:cxnLst/>
              <a:rect l="l" t="t" r="r" b="b"/>
              <a:pathLst>
                <a:path w="1899920">
                  <a:moveTo>
                    <a:pt x="1899666" y="0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3186938" y="3118715"/>
            <a:ext cx="1601470" cy="1522095"/>
          </a:xfrm>
          <a:prstGeom prst="rect">
            <a:avLst/>
          </a:prstGeom>
        </p:spPr>
        <p:txBody>
          <a:bodyPr vert="horz" wrap="square" lIns="0" tIns="287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65"/>
              </a:spcBef>
            </a:pPr>
            <a:r>
              <a:rPr sz="3100" spc="20" dirty="0">
                <a:solidFill>
                  <a:srgbClr val="000080"/>
                </a:solidFill>
                <a:latin typeface="Comic Sans MS"/>
                <a:cs typeface="Comic Sans MS"/>
              </a:rPr>
              <a:t>41</a:t>
            </a:r>
            <a:endParaRPr sz="3100">
              <a:latin typeface="Comic Sans MS"/>
              <a:cs typeface="Comic Sans MS"/>
            </a:endParaRPr>
          </a:p>
          <a:p>
            <a:pPr marL="857250">
              <a:lnSpc>
                <a:spcPct val="100000"/>
              </a:lnSpc>
              <a:spcBef>
                <a:spcPts val="2170"/>
              </a:spcBef>
            </a:pPr>
            <a:r>
              <a:rPr sz="3100" spc="25" dirty="0">
                <a:solidFill>
                  <a:srgbClr val="000080"/>
                </a:solidFill>
                <a:latin typeface="Comic Sans MS"/>
                <a:cs typeface="Comic Sans MS"/>
              </a:rPr>
              <a:t>64F</a:t>
            </a:r>
            <a:endParaRPr sz="3100">
              <a:latin typeface="Comic Sans MS"/>
              <a:cs typeface="Comic Sans MS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1918716" y="643813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770126" y="6289547"/>
            <a:ext cx="595630" cy="0"/>
          </a:xfrm>
          <a:custGeom>
            <a:avLst/>
            <a:gdLst/>
            <a:ahLst/>
            <a:cxnLst/>
            <a:rect l="l" t="t" r="r" b="b"/>
            <a:pathLst>
              <a:path w="595630">
                <a:moveTo>
                  <a:pt x="0" y="0"/>
                </a:moveTo>
                <a:lnTo>
                  <a:pt x="595122" y="0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9" name="object 5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3364" y="2961576"/>
            <a:ext cx="201802" cy="202564"/>
          </a:xfrm>
          <a:prstGeom prst="rect">
            <a:avLst/>
          </a:prstGeom>
        </p:spPr>
      </p:pic>
      <p:grpSp>
        <p:nvGrpSpPr>
          <p:cNvPr id="60" name="object 60"/>
          <p:cNvGrpSpPr/>
          <p:nvPr/>
        </p:nvGrpSpPr>
        <p:grpSpPr>
          <a:xfrm>
            <a:off x="5867400" y="4429505"/>
            <a:ext cx="666750" cy="689610"/>
            <a:chOff x="5867400" y="4429505"/>
            <a:chExt cx="666750" cy="689610"/>
          </a:xfrm>
        </p:grpSpPr>
        <p:sp>
          <p:nvSpPr>
            <p:cNvPr id="61" name="object 61"/>
            <p:cNvSpPr/>
            <p:nvPr/>
          </p:nvSpPr>
          <p:spPr>
            <a:xfrm>
              <a:off x="6201156" y="4429505"/>
              <a:ext cx="0" cy="671830"/>
            </a:xfrm>
            <a:custGeom>
              <a:avLst/>
              <a:gdLst/>
              <a:ahLst/>
              <a:cxnLst/>
              <a:rect l="l" t="t" r="r" b="b"/>
              <a:pathLst>
                <a:path h="671829">
                  <a:moveTo>
                    <a:pt x="0" y="0"/>
                  </a:moveTo>
                  <a:lnTo>
                    <a:pt x="0" y="671322"/>
                  </a:lnTo>
                </a:path>
              </a:pathLst>
            </a:custGeom>
            <a:ln w="35687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867400" y="5100827"/>
              <a:ext cx="666750" cy="0"/>
            </a:xfrm>
            <a:custGeom>
              <a:avLst/>
              <a:gdLst/>
              <a:ahLst/>
              <a:cxnLst/>
              <a:rect l="l" t="t" r="r" b="b"/>
              <a:pathLst>
                <a:path w="666750">
                  <a:moveTo>
                    <a:pt x="0" y="0"/>
                  </a:moveTo>
                  <a:lnTo>
                    <a:pt x="666750" y="0"/>
                  </a:lnTo>
                </a:path>
              </a:pathLst>
            </a:custGeom>
            <a:ln w="35687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5867400" y="5303202"/>
            <a:ext cx="666750" cy="689610"/>
            <a:chOff x="5867400" y="5303202"/>
            <a:chExt cx="666750" cy="689610"/>
          </a:xfrm>
        </p:grpSpPr>
        <p:sp>
          <p:nvSpPr>
            <p:cNvPr id="64" name="object 64"/>
            <p:cNvSpPr/>
            <p:nvPr/>
          </p:nvSpPr>
          <p:spPr>
            <a:xfrm>
              <a:off x="5867400" y="5321046"/>
              <a:ext cx="666750" cy="0"/>
            </a:xfrm>
            <a:custGeom>
              <a:avLst/>
              <a:gdLst/>
              <a:ahLst/>
              <a:cxnLst/>
              <a:rect l="l" t="t" r="r" b="b"/>
              <a:pathLst>
                <a:path w="666750">
                  <a:moveTo>
                    <a:pt x="0" y="0"/>
                  </a:moveTo>
                  <a:lnTo>
                    <a:pt x="666750" y="0"/>
                  </a:lnTo>
                </a:path>
              </a:pathLst>
            </a:custGeom>
            <a:ln w="35687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201156" y="5321046"/>
              <a:ext cx="0" cy="671830"/>
            </a:xfrm>
            <a:custGeom>
              <a:avLst/>
              <a:gdLst/>
              <a:ahLst/>
              <a:cxnLst/>
              <a:rect l="l" t="t" r="r" b="b"/>
              <a:pathLst>
                <a:path h="671829">
                  <a:moveTo>
                    <a:pt x="0" y="0"/>
                  </a:moveTo>
                  <a:lnTo>
                    <a:pt x="0" y="671321"/>
                  </a:lnTo>
                </a:path>
              </a:pathLst>
            </a:custGeom>
            <a:ln w="35687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 txBox="1"/>
          <p:nvPr/>
        </p:nvSpPr>
        <p:spPr>
          <a:xfrm>
            <a:off x="5008900" y="4946053"/>
            <a:ext cx="756920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spc="25" dirty="0">
                <a:solidFill>
                  <a:srgbClr val="000080"/>
                </a:solidFill>
                <a:latin typeface="Comic Sans MS"/>
                <a:cs typeface="Comic Sans MS"/>
              </a:rPr>
              <a:t>64F</a:t>
            </a:r>
            <a:endParaRPr sz="31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633977" y="1280604"/>
            <a:ext cx="1691639" cy="1818005"/>
            <a:chOff x="3633977" y="1280604"/>
            <a:chExt cx="1691639" cy="1818005"/>
          </a:xfrm>
        </p:grpSpPr>
        <p:sp>
          <p:nvSpPr>
            <p:cNvPr id="3" name="object 3"/>
            <p:cNvSpPr/>
            <p:nvPr/>
          </p:nvSpPr>
          <p:spPr>
            <a:xfrm>
              <a:off x="3967733" y="1298447"/>
              <a:ext cx="1339850" cy="1782445"/>
            </a:xfrm>
            <a:custGeom>
              <a:avLst/>
              <a:gdLst/>
              <a:ahLst/>
              <a:cxnLst/>
              <a:rect l="l" t="t" r="r" b="b"/>
              <a:pathLst>
                <a:path w="1339850" h="1782445">
                  <a:moveTo>
                    <a:pt x="1119377" y="0"/>
                  </a:moveTo>
                  <a:lnTo>
                    <a:pt x="1184909" y="5333"/>
                  </a:lnTo>
                  <a:lnTo>
                    <a:pt x="1244345" y="35051"/>
                  </a:lnTo>
                  <a:lnTo>
                    <a:pt x="1298448" y="89153"/>
                  </a:lnTo>
                  <a:lnTo>
                    <a:pt x="1328165" y="148589"/>
                  </a:lnTo>
                  <a:lnTo>
                    <a:pt x="1339595" y="219456"/>
                  </a:lnTo>
                  <a:lnTo>
                    <a:pt x="1328165" y="291084"/>
                  </a:lnTo>
                  <a:lnTo>
                    <a:pt x="1298448" y="355854"/>
                  </a:lnTo>
                  <a:lnTo>
                    <a:pt x="1244345" y="403860"/>
                  </a:lnTo>
                  <a:lnTo>
                    <a:pt x="1184909" y="433578"/>
                  </a:lnTo>
                  <a:lnTo>
                    <a:pt x="1119377" y="445008"/>
                  </a:lnTo>
                  <a:lnTo>
                    <a:pt x="1184909" y="451104"/>
                  </a:lnTo>
                  <a:lnTo>
                    <a:pt x="1244345" y="480822"/>
                  </a:lnTo>
                  <a:lnTo>
                    <a:pt x="1298448" y="534162"/>
                  </a:lnTo>
                  <a:lnTo>
                    <a:pt x="1328165" y="593598"/>
                  </a:lnTo>
                  <a:lnTo>
                    <a:pt x="1339595" y="665226"/>
                  </a:lnTo>
                  <a:lnTo>
                    <a:pt x="1328165" y="736854"/>
                  </a:lnTo>
                  <a:lnTo>
                    <a:pt x="1298448" y="801624"/>
                  </a:lnTo>
                  <a:lnTo>
                    <a:pt x="1244345" y="849630"/>
                  </a:lnTo>
                  <a:lnTo>
                    <a:pt x="1184910" y="879348"/>
                  </a:lnTo>
                  <a:lnTo>
                    <a:pt x="1119377" y="890778"/>
                  </a:lnTo>
                  <a:lnTo>
                    <a:pt x="1184910" y="896874"/>
                  </a:lnTo>
                  <a:lnTo>
                    <a:pt x="1244345" y="926592"/>
                  </a:lnTo>
                  <a:lnTo>
                    <a:pt x="1298448" y="979932"/>
                  </a:lnTo>
                  <a:lnTo>
                    <a:pt x="1328165" y="1039368"/>
                  </a:lnTo>
                  <a:lnTo>
                    <a:pt x="1339595" y="1110996"/>
                  </a:lnTo>
                  <a:lnTo>
                    <a:pt x="1328166" y="1181862"/>
                  </a:lnTo>
                  <a:lnTo>
                    <a:pt x="1298448" y="1247394"/>
                  </a:lnTo>
                  <a:lnTo>
                    <a:pt x="1244345" y="1295400"/>
                  </a:lnTo>
                  <a:lnTo>
                    <a:pt x="1184910" y="1325118"/>
                  </a:lnTo>
                  <a:lnTo>
                    <a:pt x="1119377" y="1336548"/>
                  </a:lnTo>
                  <a:lnTo>
                    <a:pt x="1184910" y="1342644"/>
                  </a:lnTo>
                  <a:lnTo>
                    <a:pt x="1244345" y="1372362"/>
                  </a:lnTo>
                  <a:lnTo>
                    <a:pt x="1298448" y="1425701"/>
                  </a:lnTo>
                  <a:lnTo>
                    <a:pt x="1328166" y="1485138"/>
                  </a:lnTo>
                  <a:lnTo>
                    <a:pt x="1339595" y="1556766"/>
                  </a:lnTo>
                  <a:lnTo>
                    <a:pt x="1328166" y="1627632"/>
                  </a:lnTo>
                  <a:lnTo>
                    <a:pt x="1298448" y="1693163"/>
                  </a:lnTo>
                  <a:lnTo>
                    <a:pt x="1244345" y="1740407"/>
                  </a:lnTo>
                  <a:lnTo>
                    <a:pt x="1184910" y="1770125"/>
                  </a:lnTo>
                  <a:lnTo>
                    <a:pt x="1119378" y="1782318"/>
                  </a:lnTo>
                </a:path>
                <a:path w="1339850" h="1782445">
                  <a:moveTo>
                    <a:pt x="1119377" y="0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633977" y="3080765"/>
              <a:ext cx="1453515" cy="0"/>
            </a:xfrm>
            <a:custGeom>
              <a:avLst/>
              <a:gdLst/>
              <a:ahLst/>
              <a:cxnLst/>
              <a:rect l="l" t="t" r="r" b="b"/>
              <a:pathLst>
                <a:path w="1453514">
                  <a:moveTo>
                    <a:pt x="0" y="0"/>
                  </a:moveTo>
                  <a:lnTo>
                    <a:pt x="1453134" y="0"/>
                  </a:lnTo>
                </a:path>
              </a:pathLst>
            </a:custGeom>
            <a:ln w="356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33977" y="1280604"/>
              <a:ext cx="334010" cy="36195"/>
            </a:xfrm>
            <a:custGeom>
              <a:avLst/>
              <a:gdLst/>
              <a:ahLst/>
              <a:cxnLst/>
              <a:rect l="l" t="t" r="r" b="b"/>
              <a:pathLst>
                <a:path w="334010" h="36194">
                  <a:moveTo>
                    <a:pt x="0" y="0"/>
                  </a:moveTo>
                  <a:lnTo>
                    <a:pt x="0" y="35686"/>
                  </a:lnTo>
                  <a:lnTo>
                    <a:pt x="333755" y="35686"/>
                  </a:lnTo>
                  <a:lnTo>
                    <a:pt x="3337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3187445" y="1072133"/>
            <a:ext cx="447040" cy="113030"/>
          </a:xfrm>
          <a:custGeom>
            <a:avLst/>
            <a:gdLst/>
            <a:ahLst/>
            <a:cxnLst/>
            <a:rect l="l" t="t" r="r" b="b"/>
            <a:pathLst>
              <a:path w="447039" h="113030">
                <a:moveTo>
                  <a:pt x="0" y="112775"/>
                </a:moveTo>
                <a:lnTo>
                  <a:pt x="41909" y="48005"/>
                </a:lnTo>
                <a:lnTo>
                  <a:pt x="89154" y="23621"/>
                </a:lnTo>
                <a:lnTo>
                  <a:pt x="154685" y="6096"/>
                </a:lnTo>
                <a:lnTo>
                  <a:pt x="220218" y="0"/>
                </a:lnTo>
                <a:lnTo>
                  <a:pt x="279654" y="6096"/>
                </a:lnTo>
                <a:lnTo>
                  <a:pt x="339090" y="23621"/>
                </a:lnTo>
                <a:lnTo>
                  <a:pt x="387096" y="48005"/>
                </a:lnTo>
                <a:lnTo>
                  <a:pt x="422909" y="77724"/>
                </a:lnTo>
                <a:lnTo>
                  <a:pt x="446531" y="112775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87445" y="2855214"/>
            <a:ext cx="447040" cy="113030"/>
          </a:xfrm>
          <a:custGeom>
            <a:avLst/>
            <a:gdLst/>
            <a:ahLst/>
            <a:cxnLst/>
            <a:rect l="l" t="t" r="r" b="b"/>
            <a:pathLst>
              <a:path w="447039" h="113030">
                <a:moveTo>
                  <a:pt x="0" y="112775"/>
                </a:moveTo>
                <a:lnTo>
                  <a:pt x="41909" y="47243"/>
                </a:lnTo>
                <a:lnTo>
                  <a:pt x="89154" y="23621"/>
                </a:lnTo>
                <a:lnTo>
                  <a:pt x="154685" y="5333"/>
                </a:lnTo>
                <a:lnTo>
                  <a:pt x="220218" y="0"/>
                </a:lnTo>
                <a:lnTo>
                  <a:pt x="279654" y="5333"/>
                </a:lnTo>
                <a:lnTo>
                  <a:pt x="339090" y="23621"/>
                </a:lnTo>
                <a:lnTo>
                  <a:pt x="387096" y="47243"/>
                </a:lnTo>
                <a:lnTo>
                  <a:pt x="422909" y="76961"/>
                </a:lnTo>
                <a:lnTo>
                  <a:pt x="446531" y="112775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389820" y="2462783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389820" y="1999487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89820" y="1536192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07664" y="1184910"/>
            <a:ext cx="0" cy="173355"/>
          </a:xfrm>
          <a:custGeom>
            <a:avLst/>
            <a:gdLst/>
            <a:ahLst/>
            <a:cxnLst/>
            <a:rect l="l" t="t" r="r" b="b"/>
            <a:pathLst>
              <a:path h="173355">
                <a:moveTo>
                  <a:pt x="0" y="172974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854195" y="3686555"/>
            <a:ext cx="0" cy="285750"/>
          </a:xfrm>
          <a:custGeom>
            <a:avLst/>
            <a:gdLst/>
            <a:ahLst/>
            <a:cxnLst/>
            <a:rect l="l" t="t" r="r" b="b"/>
            <a:pathLst>
              <a:path h="285750">
                <a:moveTo>
                  <a:pt x="0" y="285750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836352" y="3223259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836352" y="2759963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36352" y="2296667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36352" y="1832610"/>
            <a:ext cx="36195" cy="285750"/>
          </a:xfrm>
          <a:custGeom>
            <a:avLst/>
            <a:gdLst/>
            <a:ahLst/>
            <a:cxnLst/>
            <a:rect l="l" t="t" r="r" b="b"/>
            <a:pathLst>
              <a:path w="36195" h="285750">
                <a:moveTo>
                  <a:pt x="0" y="0"/>
                </a:moveTo>
                <a:lnTo>
                  <a:pt x="0" y="285750"/>
                </a:lnTo>
                <a:lnTo>
                  <a:pt x="35687" y="285750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836352" y="1369313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836352" y="906017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5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443477" y="834834"/>
            <a:ext cx="285750" cy="36195"/>
          </a:xfrm>
          <a:custGeom>
            <a:avLst/>
            <a:gdLst/>
            <a:ahLst/>
            <a:cxnLst/>
            <a:rect l="l" t="t" r="r" b="b"/>
            <a:pathLst>
              <a:path w="285750" h="36194">
                <a:moveTo>
                  <a:pt x="0" y="0"/>
                </a:moveTo>
                <a:lnTo>
                  <a:pt x="0" y="35686"/>
                </a:lnTo>
                <a:lnTo>
                  <a:pt x="285750" y="35686"/>
                </a:lnTo>
                <a:lnTo>
                  <a:pt x="28575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978658" y="834834"/>
            <a:ext cx="287020" cy="36195"/>
          </a:xfrm>
          <a:custGeom>
            <a:avLst/>
            <a:gdLst/>
            <a:ahLst/>
            <a:cxnLst/>
            <a:rect l="l" t="t" r="r" b="b"/>
            <a:pathLst>
              <a:path w="287020" h="36194">
                <a:moveTo>
                  <a:pt x="0" y="0"/>
                </a:moveTo>
                <a:lnTo>
                  <a:pt x="0" y="35686"/>
                </a:lnTo>
                <a:lnTo>
                  <a:pt x="286512" y="35686"/>
                </a:lnTo>
                <a:lnTo>
                  <a:pt x="28651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961132" y="1012697"/>
            <a:ext cx="0" cy="285750"/>
          </a:xfrm>
          <a:custGeom>
            <a:avLst/>
            <a:gdLst/>
            <a:ahLst/>
            <a:cxnLst/>
            <a:rect l="l" t="t" r="r" b="b"/>
            <a:pathLst>
              <a:path h="285750">
                <a:moveTo>
                  <a:pt x="0" y="0"/>
                </a:moveTo>
                <a:lnTo>
                  <a:pt x="0" y="28575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943288" y="1476755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4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943288" y="1940051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4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943288" y="2403347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4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61132" y="2866644"/>
            <a:ext cx="0" cy="285750"/>
          </a:xfrm>
          <a:custGeom>
            <a:avLst/>
            <a:gdLst/>
            <a:ahLst/>
            <a:cxnLst/>
            <a:rect l="l" t="t" r="r" b="b"/>
            <a:pathLst>
              <a:path h="285750">
                <a:moveTo>
                  <a:pt x="0" y="0"/>
                </a:moveTo>
                <a:lnTo>
                  <a:pt x="0" y="28575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943288" y="3329940"/>
            <a:ext cx="36195" cy="285750"/>
          </a:xfrm>
          <a:custGeom>
            <a:avLst/>
            <a:gdLst/>
            <a:ahLst/>
            <a:cxnLst/>
            <a:rect l="l" t="t" r="r" b="b"/>
            <a:pathLst>
              <a:path w="36194" h="285750">
                <a:moveTo>
                  <a:pt x="0" y="0"/>
                </a:moveTo>
                <a:lnTo>
                  <a:pt x="0" y="285750"/>
                </a:lnTo>
                <a:lnTo>
                  <a:pt x="35687" y="285750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961132" y="3793997"/>
            <a:ext cx="107950" cy="178435"/>
          </a:xfrm>
          <a:custGeom>
            <a:avLst/>
            <a:gdLst/>
            <a:ahLst/>
            <a:cxnLst/>
            <a:rect l="l" t="t" r="r" b="b"/>
            <a:pathLst>
              <a:path w="107950" h="178435">
                <a:moveTo>
                  <a:pt x="0" y="0"/>
                </a:moveTo>
                <a:lnTo>
                  <a:pt x="0" y="178307"/>
                </a:lnTo>
                <a:lnTo>
                  <a:pt x="107442" y="178307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246882" y="3954462"/>
            <a:ext cx="285750" cy="36195"/>
          </a:xfrm>
          <a:custGeom>
            <a:avLst/>
            <a:gdLst/>
            <a:ahLst/>
            <a:cxnLst/>
            <a:rect l="l" t="t" r="r" b="b"/>
            <a:pathLst>
              <a:path w="285750" h="36195">
                <a:moveTo>
                  <a:pt x="0" y="0"/>
                </a:moveTo>
                <a:lnTo>
                  <a:pt x="0" y="35687"/>
                </a:lnTo>
                <a:lnTo>
                  <a:pt x="285750" y="35687"/>
                </a:lnTo>
                <a:lnTo>
                  <a:pt x="28575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711701" y="3972305"/>
            <a:ext cx="142875" cy="0"/>
          </a:xfrm>
          <a:custGeom>
            <a:avLst/>
            <a:gdLst/>
            <a:ahLst/>
            <a:cxnLst/>
            <a:rect l="l" t="t" r="r" b="b"/>
            <a:pathLst>
              <a:path w="142875">
                <a:moveTo>
                  <a:pt x="0" y="0"/>
                </a:moveTo>
                <a:lnTo>
                  <a:pt x="142494" y="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4860797" y="2700210"/>
            <a:ext cx="911225" cy="1016635"/>
            <a:chOff x="4860797" y="2700210"/>
            <a:chExt cx="911225" cy="1016635"/>
          </a:xfrm>
        </p:grpSpPr>
        <p:sp>
          <p:nvSpPr>
            <p:cNvPr id="31" name="object 31"/>
            <p:cNvSpPr/>
            <p:nvPr/>
          </p:nvSpPr>
          <p:spPr>
            <a:xfrm>
              <a:off x="5140452" y="2718053"/>
              <a:ext cx="613410" cy="844550"/>
            </a:xfrm>
            <a:custGeom>
              <a:avLst/>
              <a:gdLst/>
              <a:ahLst/>
              <a:cxnLst/>
              <a:rect l="l" t="t" r="r" b="b"/>
              <a:pathLst>
                <a:path w="613410" h="844550">
                  <a:moveTo>
                    <a:pt x="613410" y="0"/>
                  </a:moveTo>
                  <a:lnTo>
                    <a:pt x="601980" y="137160"/>
                  </a:lnTo>
                  <a:lnTo>
                    <a:pt x="572261" y="273557"/>
                  </a:lnTo>
                  <a:lnTo>
                    <a:pt x="518160" y="404622"/>
                  </a:lnTo>
                  <a:lnTo>
                    <a:pt x="441198" y="523494"/>
                  </a:lnTo>
                  <a:lnTo>
                    <a:pt x="352044" y="630174"/>
                  </a:lnTo>
                  <a:lnTo>
                    <a:pt x="244602" y="719328"/>
                  </a:lnTo>
                  <a:lnTo>
                    <a:pt x="125729" y="790194"/>
                  </a:lnTo>
                  <a:lnTo>
                    <a:pt x="0" y="844296"/>
                  </a:lnTo>
                </a:path>
              </a:pathLst>
            </a:custGeom>
            <a:ln w="3568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860797" y="3401568"/>
              <a:ext cx="345440" cy="314960"/>
            </a:xfrm>
            <a:custGeom>
              <a:avLst/>
              <a:gdLst/>
              <a:ahLst/>
              <a:cxnLst/>
              <a:rect l="l" t="t" r="r" b="b"/>
              <a:pathLst>
                <a:path w="345439" h="314960">
                  <a:moveTo>
                    <a:pt x="345186" y="314705"/>
                  </a:moveTo>
                  <a:lnTo>
                    <a:pt x="291846" y="0"/>
                  </a:lnTo>
                  <a:lnTo>
                    <a:pt x="0" y="208026"/>
                  </a:lnTo>
                  <a:lnTo>
                    <a:pt x="345186" y="31470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4860797" y="822960"/>
            <a:ext cx="893444" cy="1895475"/>
          </a:xfrm>
          <a:custGeom>
            <a:avLst/>
            <a:gdLst/>
            <a:ahLst/>
            <a:cxnLst/>
            <a:rect l="l" t="t" r="r" b="b"/>
            <a:pathLst>
              <a:path w="893445" h="1895475">
                <a:moveTo>
                  <a:pt x="893064" y="890777"/>
                </a:moveTo>
                <a:lnTo>
                  <a:pt x="881634" y="754379"/>
                </a:lnTo>
                <a:lnTo>
                  <a:pt x="851916" y="617981"/>
                </a:lnTo>
                <a:lnTo>
                  <a:pt x="797814" y="486917"/>
                </a:lnTo>
                <a:lnTo>
                  <a:pt x="720852" y="368045"/>
                </a:lnTo>
                <a:lnTo>
                  <a:pt x="631698" y="261365"/>
                </a:lnTo>
                <a:lnTo>
                  <a:pt x="524256" y="172211"/>
                </a:lnTo>
                <a:lnTo>
                  <a:pt x="405384" y="95249"/>
                </a:lnTo>
                <a:lnTo>
                  <a:pt x="274320" y="41147"/>
                </a:lnTo>
                <a:lnTo>
                  <a:pt x="137160" y="11429"/>
                </a:lnTo>
                <a:lnTo>
                  <a:pt x="0" y="0"/>
                </a:lnTo>
              </a:path>
              <a:path w="893445" h="1895475">
                <a:moveTo>
                  <a:pt x="893064" y="890777"/>
                </a:moveTo>
                <a:lnTo>
                  <a:pt x="893064" y="1895093"/>
                </a:lnTo>
              </a:path>
            </a:pathLst>
          </a:custGeom>
          <a:ln w="3568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734312" y="3092958"/>
            <a:ext cx="1453515" cy="0"/>
          </a:xfrm>
          <a:custGeom>
            <a:avLst/>
            <a:gdLst/>
            <a:ahLst/>
            <a:cxnLst/>
            <a:rect l="l" t="t" r="r" b="b"/>
            <a:pathLst>
              <a:path w="1453514">
                <a:moveTo>
                  <a:pt x="0" y="0"/>
                </a:moveTo>
                <a:lnTo>
                  <a:pt x="1453134" y="0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734312" y="1309878"/>
            <a:ext cx="1453515" cy="0"/>
          </a:xfrm>
          <a:custGeom>
            <a:avLst/>
            <a:gdLst/>
            <a:ahLst/>
            <a:cxnLst/>
            <a:rect l="l" t="t" r="r" b="b"/>
            <a:pathLst>
              <a:path w="1453514">
                <a:moveTo>
                  <a:pt x="0" y="0"/>
                </a:moveTo>
                <a:lnTo>
                  <a:pt x="1453134" y="0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1382712" y="1292034"/>
            <a:ext cx="744855" cy="1819275"/>
            <a:chOff x="1382712" y="1292034"/>
            <a:chExt cx="744855" cy="1819275"/>
          </a:xfrm>
        </p:grpSpPr>
        <p:sp>
          <p:nvSpPr>
            <p:cNvPr id="37" name="object 37"/>
            <p:cNvSpPr/>
            <p:nvPr/>
          </p:nvSpPr>
          <p:spPr>
            <a:xfrm>
              <a:off x="1400556" y="1868424"/>
              <a:ext cx="668020" cy="666115"/>
            </a:xfrm>
            <a:custGeom>
              <a:avLst/>
              <a:gdLst/>
              <a:ahLst/>
              <a:cxnLst/>
              <a:rect l="l" t="t" r="r" b="b"/>
              <a:pathLst>
                <a:path w="668019" h="666114">
                  <a:moveTo>
                    <a:pt x="0" y="332994"/>
                  </a:moveTo>
                  <a:lnTo>
                    <a:pt x="12192" y="249936"/>
                  </a:lnTo>
                  <a:lnTo>
                    <a:pt x="41909" y="166878"/>
                  </a:lnTo>
                  <a:lnTo>
                    <a:pt x="95249" y="95250"/>
                  </a:lnTo>
                  <a:lnTo>
                    <a:pt x="166877" y="41910"/>
                  </a:lnTo>
                  <a:lnTo>
                    <a:pt x="244601" y="12192"/>
                  </a:lnTo>
                  <a:lnTo>
                    <a:pt x="333756" y="0"/>
                  </a:lnTo>
                  <a:lnTo>
                    <a:pt x="422909" y="12192"/>
                  </a:lnTo>
                  <a:lnTo>
                    <a:pt x="500634" y="41910"/>
                  </a:lnTo>
                  <a:lnTo>
                    <a:pt x="572262" y="95250"/>
                  </a:lnTo>
                  <a:lnTo>
                    <a:pt x="625601" y="166878"/>
                  </a:lnTo>
                  <a:lnTo>
                    <a:pt x="655320" y="249936"/>
                  </a:lnTo>
                  <a:lnTo>
                    <a:pt x="667512" y="332994"/>
                  </a:lnTo>
                  <a:lnTo>
                    <a:pt x="655320" y="422148"/>
                  </a:lnTo>
                  <a:lnTo>
                    <a:pt x="625601" y="499110"/>
                  </a:lnTo>
                  <a:lnTo>
                    <a:pt x="572262" y="570738"/>
                  </a:lnTo>
                  <a:lnTo>
                    <a:pt x="500634" y="624078"/>
                  </a:lnTo>
                  <a:lnTo>
                    <a:pt x="422909" y="653795"/>
                  </a:lnTo>
                  <a:lnTo>
                    <a:pt x="333756" y="665988"/>
                  </a:lnTo>
                  <a:lnTo>
                    <a:pt x="244601" y="653795"/>
                  </a:lnTo>
                  <a:lnTo>
                    <a:pt x="166878" y="624078"/>
                  </a:lnTo>
                  <a:lnTo>
                    <a:pt x="95250" y="570738"/>
                  </a:lnTo>
                  <a:lnTo>
                    <a:pt x="41910" y="499110"/>
                  </a:lnTo>
                  <a:lnTo>
                    <a:pt x="12192" y="422148"/>
                  </a:lnTo>
                  <a:lnTo>
                    <a:pt x="0" y="332994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734312" y="1309878"/>
              <a:ext cx="0" cy="558800"/>
            </a:xfrm>
            <a:custGeom>
              <a:avLst/>
              <a:gdLst/>
              <a:ahLst/>
              <a:cxnLst/>
              <a:rect l="l" t="t" r="r" b="b"/>
              <a:pathLst>
                <a:path h="558800">
                  <a:moveTo>
                    <a:pt x="0" y="558546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734312" y="2534412"/>
              <a:ext cx="0" cy="558800"/>
            </a:xfrm>
            <a:custGeom>
              <a:avLst/>
              <a:gdLst/>
              <a:ahLst/>
              <a:cxnLst/>
              <a:rect l="l" t="t" r="r" b="b"/>
              <a:pathLst>
                <a:path h="558800">
                  <a:moveTo>
                    <a:pt x="0" y="0"/>
                  </a:moveTo>
                  <a:lnTo>
                    <a:pt x="0" y="558546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734312" y="1309878"/>
              <a:ext cx="393700" cy="0"/>
            </a:xfrm>
            <a:custGeom>
              <a:avLst/>
              <a:gdLst/>
              <a:ahLst/>
              <a:cxnLst/>
              <a:rect l="l" t="t" r="r" b="b"/>
              <a:pathLst>
                <a:path w="393700">
                  <a:moveTo>
                    <a:pt x="0" y="0"/>
                  </a:moveTo>
                  <a:lnTo>
                    <a:pt x="393192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734312" y="3092958"/>
              <a:ext cx="393700" cy="0"/>
            </a:xfrm>
            <a:custGeom>
              <a:avLst/>
              <a:gdLst/>
              <a:ahLst/>
              <a:cxnLst/>
              <a:rect l="l" t="t" r="r" b="b"/>
              <a:pathLst>
                <a:path w="393700">
                  <a:moveTo>
                    <a:pt x="0" y="0"/>
                  </a:moveTo>
                  <a:lnTo>
                    <a:pt x="393192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1716468" y="4429505"/>
            <a:ext cx="708660" cy="1337310"/>
            <a:chOff x="1716468" y="4429505"/>
            <a:chExt cx="708660" cy="1337310"/>
          </a:xfrm>
        </p:grpSpPr>
        <p:sp>
          <p:nvSpPr>
            <p:cNvPr id="43" name="object 43"/>
            <p:cNvSpPr/>
            <p:nvPr/>
          </p:nvSpPr>
          <p:spPr>
            <a:xfrm>
              <a:off x="1734312" y="4875276"/>
              <a:ext cx="673100" cy="671830"/>
            </a:xfrm>
            <a:custGeom>
              <a:avLst/>
              <a:gdLst/>
              <a:ahLst/>
              <a:cxnLst/>
              <a:rect l="l" t="t" r="r" b="b"/>
              <a:pathLst>
                <a:path w="673100" h="671829">
                  <a:moveTo>
                    <a:pt x="0" y="332994"/>
                  </a:moveTo>
                  <a:lnTo>
                    <a:pt x="12192" y="249173"/>
                  </a:lnTo>
                  <a:lnTo>
                    <a:pt x="48005" y="166116"/>
                  </a:lnTo>
                  <a:lnTo>
                    <a:pt x="95249" y="101345"/>
                  </a:lnTo>
                  <a:lnTo>
                    <a:pt x="166877" y="47244"/>
                  </a:lnTo>
                  <a:lnTo>
                    <a:pt x="249936" y="12192"/>
                  </a:lnTo>
                  <a:lnTo>
                    <a:pt x="333756" y="0"/>
                  </a:lnTo>
                  <a:lnTo>
                    <a:pt x="422909" y="12192"/>
                  </a:lnTo>
                  <a:lnTo>
                    <a:pt x="499872" y="47244"/>
                  </a:lnTo>
                  <a:lnTo>
                    <a:pt x="571500" y="101345"/>
                  </a:lnTo>
                  <a:lnTo>
                    <a:pt x="625601" y="166116"/>
                  </a:lnTo>
                  <a:lnTo>
                    <a:pt x="660654" y="249173"/>
                  </a:lnTo>
                  <a:lnTo>
                    <a:pt x="672846" y="332994"/>
                  </a:lnTo>
                  <a:lnTo>
                    <a:pt x="660654" y="422148"/>
                  </a:lnTo>
                  <a:lnTo>
                    <a:pt x="625601" y="499110"/>
                  </a:lnTo>
                  <a:lnTo>
                    <a:pt x="571500" y="570738"/>
                  </a:lnTo>
                  <a:lnTo>
                    <a:pt x="499872" y="624078"/>
                  </a:lnTo>
                  <a:lnTo>
                    <a:pt x="422909" y="659892"/>
                  </a:lnTo>
                  <a:lnTo>
                    <a:pt x="333756" y="671322"/>
                  </a:lnTo>
                  <a:lnTo>
                    <a:pt x="249936" y="659892"/>
                  </a:lnTo>
                  <a:lnTo>
                    <a:pt x="166878" y="624078"/>
                  </a:lnTo>
                  <a:lnTo>
                    <a:pt x="95250" y="570738"/>
                  </a:lnTo>
                  <a:lnTo>
                    <a:pt x="48006" y="499110"/>
                  </a:lnTo>
                  <a:lnTo>
                    <a:pt x="12192" y="422148"/>
                  </a:lnTo>
                  <a:lnTo>
                    <a:pt x="0" y="332994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068068" y="4429505"/>
              <a:ext cx="0" cy="445770"/>
            </a:xfrm>
            <a:custGeom>
              <a:avLst/>
              <a:gdLst/>
              <a:ahLst/>
              <a:cxnLst/>
              <a:rect l="l" t="t" r="r" b="b"/>
              <a:pathLst>
                <a:path h="445770">
                  <a:moveTo>
                    <a:pt x="0" y="445770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068068" y="5546597"/>
              <a:ext cx="0" cy="220345"/>
            </a:xfrm>
            <a:custGeom>
              <a:avLst/>
              <a:gdLst/>
              <a:ahLst/>
              <a:cxnLst/>
              <a:rect l="l" t="t" r="r" b="b"/>
              <a:pathLst>
                <a:path h="220345">
                  <a:moveTo>
                    <a:pt x="0" y="0"/>
                  </a:moveTo>
                  <a:lnTo>
                    <a:pt x="0" y="220217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/>
          <p:nvPr/>
        </p:nvSpPr>
        <p:spPr>
          <a:xfrm>
            <a:off x="1918716" y="6420294"/>
            <a:ext cx="298450" cy="36195"/>
          </a:xfrm>
          <a:custGeom>
            <a:avLst/>
            <a:gdLst/>
            <a:ahLst/>
            <a:cxnLst/>
            <a:rect l="l" t="t" r="r" b="b"/>
            <a:pathLst>
              <a:path w="298450" h="36195">
                <a:moveTo>
                  <a:pt x="0" y="0"/>
                </a:moveTo>
                <a:lnTo>
                  <a:pt x="0" y="35686"/>
                </a:lnTo>
                <a:lnTo>
                  <a:pt x="297942" y="35686"/>
                </a:lnTo>
                <a:lnTo>
                  <a:pt x="29794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770126" y="6271704"/>
            <a:ext cx="595630" cy="36195"/>
          </a:xfrm>
          <a:custGeom>
            <a:avLst/>
            <a:gdLst/>
            <a:ahLst/>
            <a:cxnLst/>
            <a:rect l="l" t="t" r="r" b="b"/>
            <a:pathLst>
              <a:path w="595630" h="36195">
                <a:moveTo>
                  <a:pt x="0" y="0"/>
                </a:moveTo>
                <a:lnTo>
                  <a:pt x="0" y="35687"/>
                </a:lnTo>
                <a:lnTo>
                  <a:pt x="595122" y="35687"/>
                </a:lnTo>
                <a:lnTo>
                  <a:pt x="59512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8" name="object 48"/>
          <p:cNvGrpSpPr/>
          <p:nvPr/>
        </p:nvGrpSpPr>
        <p:grpSpPr>
          <a:xfrm>
            <a:off x="1620774" y="5546597"/>
            <a:ext cx="894080" cy="612775"/>
            <a:chOff x="1620774" y="5546597"/>
            <a:chExt cx="894080" cy="612775"/>
          </a:xfrm>
        </p:grpSpPr>
        <p:sp>
          <p:nvSpPr>
            <p:cNvPr id="49" name="object 49"/>
            <p:cNvSpPr/>
            <p:nvPr/>
          </p:nvSpPr>
          <p:spPr>
            <a:xfrm>
              <a:off x="1620774" y="6140957"/>
              <a:ext cx="894080" cy="0"/>
            </a:xfrm>
            <a:custGeom>
              <a:avLst/>
              <a:gdLst/>
              <a:ahLst/>
              <a:cxnLst/>
              <a:rect l="l" t="t" r="r" b="b"/>
              <a:pathLst>
                <a:path w="894080">
                  <a:moveTo>
                    <a:pt x="0" y="0"/>
                  </a:moveTo>
                  <a:lnTo>
                    <a:pt x="893826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068068" y="5546597"/>
              <a:ext cx="0" cy="594360"/>
            </a:xfrm>
            <a:custGeom>
              <a:avLst/>
              <a:gdLst/>
              <a:ahLst/>
              <a:cxnLst/>
              <a:rect l="l" t="t" r="r" b="b"/>
              <a:pathLst>
                <a:path h="594360">
                  <a:moveTo>
                    <a:pt x="0" y="0"/>
                  </a:moveTo>
                  <a:lnTo>
                    <a:pt x="0" y="594359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2068068" y="2961576"/>
            <a:ext cx="2811145" cy="1931670"/>
            <a:chOff x="2068068" y="2961576"/>
            <a:chExt cx="2811145" cy="1931670"/>
          </a:xfrm>
        </p:grpSpPr>
        <p:sp>
          <p:nvSpPr>
            <p:cNvPr id="52" name="object 52"/>
            <p:cNvSpPr/>
            <p:nvPr/>
          </p:nvSpPr>
          <p:spPr>
            <a:xfrm>
              <a:off x="3967734" y="3983736"/>
              <a:ext cx="893444" cy="891540"/>
            </a:xfrm>
            <a:custGeom>
              <a:avLst/>
              <a:gdLst/>
              <a:ahLst/>
              <a:cxnLst/>
              <a:rect l="l" t="t" r="r" b="b"/>
              <a:pathLst>
                <a:path w="893445" h="891539">
                  <a:moveTo>
                    <a:pt x="0" y="445770"/>
                  </a:moveTo>
                  <a:lnTo>
                    <a:pt x="11429" y="345186"/>
                  </a:lnTo>
                  <a:lnTo>
                    <a:pt x="41148" y="256032"/>
                  </a:lnTo>
                  <a:lnTo>
                    <a:pt x="95249" y="166877"/>
                  </a:lnTo>
                  <a:lnTo>
                    <a:pt x="166877" y="95249"/>
                  </a:lnTo>
                  <a:lnTo>
                    <a:pt x="249936" y="48005"/>
                  </a:lnTo>
                  <a:lnTo>
                    <a:pt x="345186" y="12192"/>
                  </a:lnTo>
                  <a:lnTo>
                    <a:pt x="446531" y="0"/>
                  </a:lnTo>
                  <a:lnTo>
                    <a:pt x="547878" y="12192"/>
                  </a:lnTo>
                  <a:lnTo>
                    <a:pt x="643128" y="48005"/>
                  </a:lnTo>
                  <a:lnTo>
                    <a:pt x="726186" y="95249"/>
                  </a:lnTo>
                  <a:lnTo>
                    <a:pt x="797814" y="166877"/>
                  </a:lnTo>
                  <a:lnTo>
                    <a:pt x="851154" y="256032"/>
                  </a:lnTo>
                  <a:lnTo>
                    <a:pt x="880872" y="345186"/>
                  </a:lnTo>
                  <a:lnTo>
                    <a:pt x="893064" y="445770"/>
                  </a:lnTo>
                  <a:lnTo>
                    <a:pt x="880872" y="547116"/>
                  </a:lnTo>
                  <a:lnTo>
                    <a:pt x="851154" y="641604"/>
                  </a:lnTo>
                  <a:lnTo>
                    <a:pt x="797814" y="725424"/>
                  </a:lnTo>
                  <a:lnTo>
                    <a:pt x="726186" y="796290"/>
                  </a:lnTo>
                  <a:lnTo>
                    <a:pt x="643128" y="849630"/>
                  </a:lnTo>
                  <a:lnTo>
                    <a:pt x="547878" y="879348"/>
                  </a:lnTo>
                  <a:lnTo>
                    <a:pt x="446531" y="891540"/>
                  </a:lnTo>
                  <a:lnTo>
                    <a:pt x="345186" y="879348"/>
                  </a:lnTo>
                  <a:lnTo>
                    <a:pt x="249936" y="849630"/>
                  </a:lnTo>
                  <a:lnTo>
                    <a:pt x="166878" y="796290"/>
                  </a:lnTo>
                  <a:lnTo>
                    <a:pt x="95250" y="725424"/>
                  </a:lnTo>
                  <a:lnTo>
                    <a:pt x="41148" y="641604"/>
                  </a:lnTo>
                  <a:lnTo>
                    <a:pt x="11429" y="547116"/>
                  </a:lnTo>
                  <a:lnTo>
                    <a:pt x="0" y="44577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414266" y="3092957"/>
              <a:ext cx="0" cy="890905"/>
            </a:xfrm>
            <a:custGeom>
              <a:avLst/>
              <a:gdLst/>
              <a:ahLst/>
              <a:cxnLst/>
              <a:rect l="l" t="t" r="r" b="b"/>
              <a:pathLst>
                <a:path h="890904">
                  <a:moveTo>
                    <a:pt x="0" y="890777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068068" y="4429506"/>
              <a:ext cx="1899920" cy="0"/>
            </a:xfrm>
            <a:custGeom>
              <a:avLst/>
              <a:gdLst/>
              <a:ahLst/>
              <a:cxnLst/>
              <a:rect l="l" t="t" r="r" b="b"/>
              <a:pathLst>
                <a:path w="1899920">
                  <a:moveTo>
                    <a:pt x="1899666" y="0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13364" y="2961576"/>
              <a:ext cx="201802" cy="202564"/>
            </a:xfrm>
            <a:prstGeom prst="rect">
              <a:avLst/>
            </a:prstGeom>
          </p:spPr>
        </p:pic>
      </p:grpSp>
      <p:grpSp>
        <p:nvGrpSpPr>
          <p:cNvPr id="56" name="object 56"/>
          <p:cNvGrpSpPr/>
          <p:nvPr/>
        </p:nvGrpSpPr>
        <p:grpSpPr>
          <a:xfrm>
            <a:off x="5867400" y="4429505"/>
            <a:ext cx="666750" cy="689610"/>
            <a:chOff x="5867400" y="4429505"/>
            <a:chExt cx="666750" cy="689610"/>
          </a:xfrm>
        </p:grpSpPr>
        <p:sp>
          <p:nvSpPr>
            <p:cNvPr id="57" name="object 57"/>
            <p:cNvSpPr/>
            <p:nvPr/>
          </p:nvSpPr>
          <p:spPr>
            <a:xfrm>
              <a:off x="6201156" y="4429505"/>
              <a:ext cx="0" cy="671830"/>
            </a:xfrm>
            <a:custGeom>
              <a:avLst/>
              <a:gdLst/>
              <a:ahLst/>
              <a:cxnLst/>
              <a:rect l="l" t="t" r="r" b="b"/>
              <a:pathLst>
                <a:path h="671829">
                  <a:moveTo>
                    <a:pt x="0" y="0"/>
                  </a:moveTo>
                  <a:lnTo>
                    <a:pt x="0" y="671322"/>
                  </a:lnTo>
                </a:path>
              </a:pathLst>
            </a:custGeom>
            <a:ln w="35687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867400" y="5100827"/>
              <a:ext cx="666750" cy="0"/>
            </a:xfrm>
            <a:custGeom>
              <a:avLst/>
              <a:gdLst/>
              <a:ahLst/>
              <a:cxnLst/>
              <a:rect l="l" t="t" r="r" b="b"/>
              <a:pathLst>
                <a:path w="666750">
                  <a:moveTo>
                    <a:pt x="0" y="0"/>
                  </a:moveTo>
                  <a:lnTo>
                    <a:pt x="666750" y="0"/>
                  </a:lnTo>
                </a:path>
              </a:pathLst>
            </a:custGeom>
            <a:ln w="35687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5867400" y="5303202"/>
            <a:ext cx="666750" cy="689610"/>
            <a:chOff x="5867400" y="5303202"/>
            <a:chExt cx="666750" cy="689610"/>
          </a:xfrm>
        </p:grpSpPr>
        <p:sp>
          <p:nvSpPr>
            <p:cNvPr id="60" name="object 60"/>
            <p:cNvSpPr/>
            <p:nvPr/>
          </p:nvSpPr>
          <p:spPr>
            <a:xfrm>
              <a:off x="5867400" y="5321046"/>
              <a:ext cx="666750" cy="0"/>
            </a:xfrm>
            <a:custGeom>
              <a:avLst/>
              <a:gdLst/>
              <a:ahLst/>
              <a:cxnLst/>
              <a:rect l="l" t="t" r="r" b="b"/>
              <a:pathLst>
                <a:path w="666750">
                  <a:moveTo>
                    <a:pt x="0" y="0"/>
                  </a:moveTo>
                  <a:lnTo>
                    <a:pt x="666750" y="0"/>
                  </a:lnTo>
                </a:path>
              </a:pathLst>
            </a:custGeom>
            <a:ln w="35687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201156" y="5321046"/>
              <a:ext cx="0" cy="671830"/>
            </a:xfrm>
            <a:custGeom>
              <a:avLst/>
              <a:gdLst/>
              <a:ahLst/>
              <a:cxnLst/>
              <a:rect l="l" t="t" r="r" b="b"/>
              <a:pathLst>
                <a:path h="671829">
                  <a:moveTo>
                    <a:pt x="0" y="0"/>
                  </a:moveTo>
                  <a:lnTo>
                    <a:pt x="0" y="671321"/>
                  </a:lnTo>
                </a:path>
              </a:pathLst>
            </a:custGeom>
            <a:ln w="35687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2" name="object 62"/>
          <p:cNvGrpSpPr/>
          <p:nvPr/>
        </p:nvGrpSpPr>
        <p:grpSpPr>
          <a:xfrm>
            <a:off x="3633978" y="1280604"/>
            <a:ext cx="1691639" cy="1818005"/>
            <a:chOff x="3633978" y="1280604"/>
            <a:chExt cx="1691639" cy="1818005"/>
          </a:xfrm>
        </p:grpSpPr>
        <p:sp>
          <p:nvSpPr>
            <p:cNvPr id="63" name="object 63"/>
            <p:cNvSpPr/>
            <p:nvPr/>
          </p:nvSpPr>
          <p:spPr>
            <a:xfrm>
              <a:off x="3967734" y="1298448"/>
              <a:ext cx="1339850" cy="1782445"/>
            </a:xfrm>
            <a:custGeom>
              <a:avLst/>
              <a:gdLst/>
              <a:ahLst/>
              <a:cxnLst/>
              <a:rect l="l" t="t" r="r" b="b"/>
              <a:pathLst>
                <a:path w="1339850" h="1782445">
                  <a:moveTo>
                    <a:pt x="1119377" y="0"/>
                  </a:moveTo>
                  <a:lnTo>
                    <a:pt x="1184909" y="5333"/>
                  </a:lnTo>
                  <a:lnTo>
                    <a:pt x="1244345" y="35051"/>
                  </a:lnTo>
                  <a:lnTo>
                    <a:pt x="1298448" y="89153"/>
                  </a:lnTo>
                  <a:lnTo>
                    <a:pt x="1328165" y="148589"/>
                  </a:lnTo>
                  <a:lnTo>
                    <a:pt x="1339595" y="219456"/>
                  </a:lnTo>
                  <a:lnTo>
                    <a:pt x="1328165" y="291084"/>
                  </a:lnTo>
                  <a:lnTo>
                    <a:pt x="1298448" y="355854"/>
                  </a:lnTo>
                  <a:lnTo>
                    <a:pt x="1244345" y="403860"/>
                  </a:lnTo>
                  <a:lnTo>
                    <a:pt x="1184909" y="433578"/>
                  </a:lnTo>
                  <a:lnTo>
                    <a:pt x="1119377" y="445008"/>
                  </a:lnTo>
                  <a:lnTo>
                    <a:pt x="1184909" y="451104"/>
                  </a:lnTo>
                  <a:lnTo>
                    <a:pt x="1244345" y="480822"/>
                  </a:lnTo>
                  <a:lnTo>
                    <a:pt x="1298448" y="534162"/>
                  </a:lnTo>
                  <a:lnTo>
                    <a:pt x="1328165" y="593598"/>
                  </a:lnTo>
                  <a:lnTo>
                    <a:pt x="1339595" y="665226"/>
                  </a:lnTo>
                  <a:lnTo>
                    <a:pt x="1328165" y="736854"/>
                  </a:lnTo>
                  <a:lnTo>
                    <a:pt x="1298448" y="801624"/>
                  </a:lnTo>
                  <a:lnTo>
                    <a:pt x="1244345" y="849630"/>
                  </a:lnTo>
                  <a:lnTo>
                    <a:pt x="1184910" y="879348"/>
                  </a:lnTo>
                  <a:lnTo>
                    <a:pt x="1119377" y="890778"/>
                  </a:lnTo>
                  <a:lnTo>
                    <a:pt x="1184910" y="896874"/>
                  </a:lnTo>
                  <a:lnTo>
                    <a:pt x="1244345" y="926592"/>
                  </a:lnTo>
                  <a:lnTo>
                    <a:pt x="1298448" y="979932"/>
                  </a:lnTo>
                  <a:lnTo>
                    <a:pt x="1328165" y="1039368"/>
                  </a:lnTo>
                  <a:lnTo>
                    <a:pt x="1339595" y="1110996"/>
                  </a:lnTo>
                  <a:lnTo>
                    <a:pt x="1328166" y="1181862"/>
                  </a:lnTo>
                  <a:lnTo>
                    <a:pt x="1298448" y="1247394"/>
                  </a:lnTo>
                  <a:lnTo>
                    <a:pt x="1244345" y="1295400"/>
                  </a:lnTo>
                  <a:lnTo>
                    <a:pt x="1184910" y="1325118"/>
                  </a:lnTo>
                  <a:lnTo>
                    <a:pt x="1119377" y="1336548"/>
                  </a:lnTo>
                  <a:lnTo>
                    <a:pt x="1184910" y="1342644"/>
                  </a:lnTo>
                  <a:lnTo>
                    <a:pt x="1244345" y="1372362"/>
                  </a:lnTo>
                  <a:lnTo>
                    <a:pt x="1298448" y="1425701"/>
                  </a:lnTo>
                  <a:lnTo>
                    <a:pt x="1328166" y="1485138"/>
                  </a:lnTo>
                  <a:lnTo>
                    <a:pt x="1339595" y="1556766"/>
                  </a:lnTo>
                  <a:lnTo>
                    <a:pt x="1328166" y="1627632"/>
                  </a:lnTo>
                  <a:lnTo>
                    <a:pt x="1298448" y="1693163"/>
                  </a:lnTo>
                  <a:lnTo>
                    <a:pt x="1244345" y="1740407"/>
                  </a:lnTo>
                  <a:lnTo>
                    <a:pt x="1184910" y="1770125"/>
                  </a:lnTo>
                  <a:lnTo>
                    <a:pt x="1119378" y="1782318"/>
                  </a:lnTo>
                </a:path>
                <a:path w="1339850" h="1782445">
                  <a:moveTo>
                    <a:pt x="1119377" y="0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633978" y="3080766"/>
              <a:ext cx="1453515" cy="0"/>
            </a:xfrm>
            <a:custGeom>
              <a:avLst/>
              <a:gdLst/>
              <a:ahLst/>
              <a:cxnLst/>
              <a:rect l="l" t="t" r="r" b="b"/>
              <a:pathLst>
                <a:path w="1453514">
                  <a:moveTo>
                    <a:pt x="0" y="0"/>
                  </a:moveTo>
                  <a:lnTo>
                    <a:pt x="1453134" y="0"/>
                  </a:lnTo>
                </a:path>
              </a:pathLst>
            </a:custGeom>
            <a:ln w="356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633978" y="1280604"/>
              <a:ext cx="334010" cy="36195"/>
            </a:xfrm>
            <a:custGeom>
              <a:avLst/>
              <a:gdLst/>
              <a:ahLst/>
              <a:cxnLst/>
              <a:rect l="l" t="t" r="r" b="b"/>
              <a:pathLst>
                <a:path w="334010" h="36194">
                  <a:moveTo>
                    <a:pt x="0" y="0"/>
                  </a:moveTo>
                  <a:lnTo>
                    <a:pt x="0" y="35686"/>
                  </a:lnTo>
                  <a:lnTo>
                    <a:pt x="333755" y="35686"/>
                  </a:lnTo>
                  <a:lnTo>
                    <a:pt x="3337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/>
          <p:nvPr/>
        </p:nvSpPr>
        <p:spPr>
          <a:xfrm>
            <a:off x="3187446" y="1072134"/>
            <a:ext cx="447040" cy="113030"/>
          </a:xfrm>
          <a:custGeom>
            <a:avLst/>
            <a:gdLst/>
            <a:ahLst/>
            <a:cxnLst/>
            <a:rect l="l" t="t" r="r" b="b"/>
            <a:pathLst>
              <a:path w="447039" h="113030">
                <a:moveTo>
                  <a:pt x="0" y="112775"/>
                </a:moveTo>
                <a:lnTo>
                  <a:pt x="41909" y="48005"/>
                </a:lnTo>
                <a:lnTo>
                  <a:pt x="89154" y="23621"/>
                </a:lnTo>
                <a:lnTo>
                  <a:pt x="154685" y="6096"/>
                </a:lnTo>
                <a:lnTo>
                  <a:pt x="220218" y="0"/>
                </a:lnTo>
                <a:lnTo>
                  <a:pt x="279654" y="6096"/>
                </a:lnTo>
                <a:lnTo>
                  <a:pt x="339090" y="23621"/>
                </a:lnTo>
                <a:lnTo>
                  <a:pt x="387096" y="48005"/>
                </a:lnTo>
                <a:lnTo>
                  <a:pt x="422909" y="77724"/>
                </a:lnTo>
                <a:lnTo>
                  <a:pt x="446531" y="112775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187446" y="2855214"/>
            <a:ext cx="447040" cy="113030"/>
          </a:xfrm>
          <a:custGeom>
            <a:avLst/>
            <a:gdLst/>
            <a:ahLst/>
            <a:cxnLst/>
            <a:rect l="l" t="t" r="r" b="b"/>
            <a:pathLst>
              <a:path w="447039" h="113030">
                <a:moveTo>
                  <a:pt x="0" y="112775"/>
                </a:moveTo>
                <a:lnTo>
                  <a:pt x="41909" y="47243"/>
                </a:lnTo>
                <a:lnTo>
                  <a:pt x="89154" y="23621"/>
                </a:lnTo>
                <a:lnTo>
                  <a:pt x="154685" y="5333"/>
                </a:lnTo>
                <a:lnTo>
                  <a:pt x="220218" y="0"/>
                </a:lnTo>
                <a:lnTo>
                  <a:pt x="279654" y="5333"/>
                </a:lnTo>
                <a:lnTo>
                  <a:pt x="339090" y="23621"/>
                </a:lnTo>
                <a:lnTo>
                  <a:pt x="387096" y="47243"/>
                </a:lnTo>
                <a:lnTo>
                  <a:pt x="422909" y="76961"/>
                </a:lnTo>
                <a:lnTo>
                  <a:pt x="446531" y="112775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389820" y="2462784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389820" y="1999488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389820" y="1536192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407664" y="1184910"/>
            <a:ext cx="0" cy="173355"/>
          </a:xfrm>
          <a:custGeom>
            <a:avLst/>
            <a:gdLst/>
            <a:ahLst/>
            <a:cxnLst/>
            <a:rect l="l" t="t" r="r" b="b"/>
            <a:pathLst>
              <a:path h="173355">
                <a:moveTo>
                  <a:pt x="0" y="172974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854196" y="3686556"/>
            <a:ext cx="0" cy="285750"/>
          </a:xfrm>
          <a:custGeom>
            <a:avLst/>
            <a:gdLst/>
            <a:ahLst/>
            <a:cxnLst/>
            <a:rect l="l" t="t" r="r" b="b"/>
            <a:pathLst>
              <a:path h="285750">
                <a:moveTo>
                  <a:pt x="0" y="285750"/>
                </a:moveTo>
                <a:lnTo>
                  <a:pt x="0" y="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836352" y="3223260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836352" y="2759964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836352" y="2296668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836352" y="1832610"/>
            <a:ext cx="36195" cy="285750"/>
          </a:xfrm>
          <a:custGeom>
            <a:avLst/>
            <a:gdLst/>
            <a:ahLst/>
            <a:cxnLst/>
            <a:rect l="l" t="t" r="r" b="b"/>
            <a:pathLst>
              <a:path w="36195" h="285750">
                <a:moveTo>
                  <a:pt x="0" y="0"/>
                </a:moveTo>
                <a:lnTo>
                  <a:pt x="0" y="285750"/>
                </a:lnTo>
                <a:lnTo>
                  <a:pt x="35687" y="285750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836352" y="1369314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836352" y="906018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5" h="285115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443478" y="834834"/>
            <a:ext cx="285750" cy="36195"/>
          </a:xfrm>
          <a:custGeom>
            <a:avLst/>
            <a:gdLst/>
            <a:ahLst/>
            <a:cxnLst/>
            <a:rect l="l" t="t" r="r" b="b"/>
            <a:pathLst>
              <a:path w="285750" h="36194">
                <a:moveTo>
                  <a:pt x="0" y="0"/>
                </a:moveTo>
                <a:lnTo>
                  <a:pt x="0" y="35686"/>
                </a:lnTo>
                <a:lnTo>
                  <a:pt x="285750" y="35686"/>
                </a:lnTo>
                <a:lnTo>
                  <a:pt x="28575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978658" y="834834"/>
            <a:ext cx="287020" cy="36195"/>
          </a:xfrm>
          <a:custGeom>
            <a:avLst/>
            <a:gdLst/>
            <a:ahLst/>
            <a:cxnLst/>
            <a:rect l="l" t="t" r="r" b="b"/>
            <a:pathLst>
              <a:path w="287020" h="36194">
                <a:moveTo>
                  <a:pt x="0" y="0"/>
                </a:moveTo>
                <a:lnTo>
                  <a:pt x="0" y="35686"/>
                </a:lnTo>
                <a:lnTo>
                  <a:pt x="286512" y="35686"/>
                </a:lnTo>
                <a:lnTo>
                  <a:pt x="28651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961132" y="1012698"/>
            <a:ext cx="0" cy="285750"/>
          </a:xfrm>
          <a:custGeom>
            <a:avLst/>
            <a:gdLst/>
            <a:ahLst/>
            <a:cxnLst/>
            <a:rect l="l" t="t" r="r" b="b"/>
            <a:pathLst>
              <a:path h="285750">
                <a:moveTo>
                  <a:pt x="0" y="0"/>
                </a:moveTo>
                <a:lnTo>
                  <a:pt x="0" y="28575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943288" y="1476756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4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943288" y="1940052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4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943288" y="2403348"/>
            <a:ext cx="36195" cy="285115"/>
          </a:xfrm>
          <a:custGeom>
            <a:avLst/>
            <a:gdLst/>
            <a:ahLst/>
            <a:cxnLst/>
            <a:rect l="l" t="t" r="r" b="b"/>
            <a:pathLst>
              <a:path w="36194" h="285114">
                <a:moveTo>
                  <a:pt x="0" y="0"/>
                </a:moveTo>
                <a:lnTo>
                  <a:pt x="0" y="284988"/>
                </a:lnTo>
                <a:lnTo>
                  <a:pt x="35687" y="284988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961132" y="2866644"/>
            <a:ext cx="0" cy="285750"/>
          </a:xfrm>
          <a:custGeom>
            <a:avLst/>
            <a:gdLst/>
            <a:ahLst/>
            <a:cxnLst/>
            <a:rect l="l" t="t" r="r" b="b"/>
            <a:pathLst>
              <a:path h="285750">
                <a:moveTo>
                  <a:pt x="0" y="0"/>
                </a:moveTo>
                <a:lnTo>
                  <a:pt x="0" y="28575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943288" y="3329940"/>
            <a:ext cx="36195" cy="285750"/>
          </a:xfrm>
          <a:custGeom>
            <a:avLst/>
            <a:gdLst/>
            <a:ahLst/>
            <a:cxnLst/>
            <a:rect l="l" t="t" r="r" b="b"/>
            <a:pathLst>
              <a:path w="36194" h="285750">
                <a:moveTo>
                  <a:pt x="0" y="0"/>
                </a:moveTo>
                <a:lnTo>
                  <a:pt x="0" y="285750"/>
                </a:lnTo>
                <a:lnTo>
                  <a:pt x="35687" y="285750"/>
                </a:lnTo>
                <a:lnTo>
                  <a:pt x="356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961132" y="3793998"/>
            <a:ext cx="107950" cy="178435"/>
          </a:xfrm>
          <a:custGeom>
            <a:avLst/>
            <a:gdLst/>
            <a:ahLst/>
            <a:cxnLst/>
            <a:rect l="l" t="t" r="r" b="b"/>
            <a:pathLst>
              <a:path w="107950" h="178435">
                <a:moveTo>
                  <a:pt x="0" y="0"/>
                </a:moveTo>
                <a:lnTo>
                  <a:pt x="0" y="178307"/>
                </a:lnTo>
                <a:lnTo>
                  <a:pt x="107442" y="178307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246882" y="3954462"/>
            <a:ext cx="285750" cy="36195"/>
          </a:xfrm>
          <a:custGeom>
            <a:avLst/>
            <a:gdLst/>
            <a:ahLst/>
            <a:cxnLst/>
            <a:rect l="l" t="t" r="r" b="b"/>
            <a:pathLst>
              <a:path w="285750" h="36195">
                <a:moveTo>
                  <a:pt x="0" y="0"/>
                </a:moveTo>
                <a:lnTo>
                  <a:pt x="0" y="35687"/>
                </a:lnTo>
                <a:lnTo>
                  <a:pt x="285750" y="35687"/>
                </a:lnTo>
                <a:lnTo>
                  <a:pt x="28575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711702" y="3972306"/>
            <a:ext cx="142875" cy="0"/>
          </a:xfrm>
          <a:custGeom>
            <a:avLst/>
            <a:gdLst/>
            <a:ahLst/>
            <a:cxnLst/>
            <a:rect l="l" t="t" r="r" b="b"/>
            <a:pathLst>
              <a:path w="142875">
                <a:moveTo>
                  <a:pt x="0" y="0"/>
                </a:moveTo>
                <a:lnTo>
                  <a:pt x="142494" y="0"/>
                </a:lnTo>
              </a:path>
            </a:pathLst>
          </a:custGeom>
          <a:ln w="356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0" name="object 90"/>
          <p:cNvGrpSpPr/>
          <p:nvPr/>
        </p:nvGrpSpPr>
        <p:grpSpPr>
          <a:xfrm>
            <a:off x="4628389" y="805116"/>
            <a:ext cx="2840990" cy="2911475"/>
            <a:chOff x="4628389" y="805116"/>
            <a:chExt cx="2840990" cy="2911475"/>
          </a:xfrm>
        </p:grpSpPr>
        <p:sp>
          <p:nvSpPr>
            <p:cNvPr id="91" name="object 91"/>
            <p:cNvSpPr/>
            <p:nvPr/>
          </p:nvSpPr>
          <p:spPr>
            <a:xfrm>
              <a:off x="5140452" y="2718054"/>
              <a:ext cx="613410" cy="844550"/>
            </a:xfrm>
            <a:custGeom>
              <a:avLst/>
              <a:gdLst/>
              <a:ahLst/>
              <a:cxnLst/>
              <a:rect l="l" t="t" r="r" b="b"/>
              <a:pathLst>
                <a:path w="613410" h="844550">
                  <a:moveTo>
                    <a:pt x="613410" y="0"/>
                  </a:moveTo>
                  <a:lnTo>
                    <a:pt x="601980" y="137160"/>
                  </a:lnTo>
                  <a:lnTo>
                    <a:pt x="572261" y="273557"/>
                  </a:lnTo>
                  <a:lnTo>
                    <a:pt x="518160" y="404622"/>
                  </a:lnTo>
                  <a:lnTo>
                    <a:pt x="441198" y="523494"/>
                  </a:lnTo>
                  <a:lnTo>
                    <a:pt x="352044" y="630174"/>
                  </a:lnTo>
                  <a:lnTo>
                    <a:pt x="244602" y="719328"/>
                  </a:lnTo>
                  <a:lnTo>
                    <a:pt x="125729" y="790194"/>
                  </a:lnTo>
                  <a:lnTo>
                    <a:pt x="0" y="844296"/>
                  </a:lnTo>
                </a:path>
              </a:pathLst>
            </a:custGeom>
            <a:ln w="3568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860798" y="3401568"/>
              <a:ext cx="345440" cy="314960"/>
            </a:xfrm>
            <a:custGeom>
              <a:avLst/>
              <a:gdLst/>
              <a:ahLst/>
              <a:cxnLst/>
              <a:rect l="l" t="t" r="r" b="b"/>
              <a:pathLst>
                <a:path w="345439" h="314960">
                  <a:moveTo>
                    <a:pt x="345186" y="314705"/>
                  </a:moveTo>
                  <a:lnTo>
                    <a:pt x="291846" y="0"/>
                  </a:lnTo>
                  <a:lnTo>
                    <a:pt x="0" y="208026"/>
                  </a:lnTo>
                  <a:lnTo>
                    <a:pt x="345186" y="31470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860798" y="822960"/>
              <a:ext cx="893444" cy="1895475"/>
            </a:xfrm>
            <a:custGeom>
              <a:avLst/>
              <a:gdLst/>
              <a:ahLst/>
              <a:cxnLst/>
              <a:rect l="l" t="t" r="r" b="b"/>
              <a:pathLst>
                <a:path w="893445" h="1895475">
                  <a:moveTo>
                    <a:pt x="893064" y="890777"/>
                  </a:moveTo>
                  <a:lnTo>
                    <a:pt x="881634" y="754379"/>
                  </a:lnTo>
                  <a:lnTo>
                    <a:pt x="851916" y="617981"/>
                  </a:lnTo>
                  <a:lnTo>
                    <a:pt x="797814" y="486917"/>
                  </a:lnTo>
                  <a:lnTo>
                    <a:pt x="720852" y="368045"/>
                  </a:lnTo>
                  <a:lnTo>
                    <a:pt x="631698" y="261365"/>
                  </a:lnTo>
                  <a:lnTo>
                    <a:pt x="524256" y="172211"/>
                  </a:lnTo>
                  <a:lnTo>
                    <a:pt x="405384" y="95249"/>
                  </a:lnTo>
                  <a:lnTo>
                    <a:pt x="274320" y="41147"/>
                  </a:lnTo>
                  <a:lnTo>
                    <a:pt x="137160" y="11429"/>
                  </a:lnTo>
                  <a:lnTo>
                    <a:pt x="0" y="0"/>
                  </a:lnTo>
                </a:path>
                <a:path w="893445" h="1895475">
                  <a:moveTo>
                    <a:pt x="893064" y="890777"/>
                  </a:moveTo>
                  <a:lnTo>
                    <a:pt x="893064" y="1895093"/>
                  </a:lnTo>
                </a:path>
              </a:pathLst>
            </a:custGeom>
            <a:ln w="3568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307330" y="1536192"/>
              <a:ext cx="1542415" cy="897255"/>
            </a:xfrm>
            <a:custGeom>
              <a:avLst/>
              <a:gdLst/>
              <a:ahLst/>
              <a:cxnLst/>
              <a:rect l="l" t="t" r="r" b="b"/>
              <a:pathLst>
                <a:path w="1542415" h="897255">
                  <a:moveTo>
                    <a:pt x="0" y="0"/>
                  </a:moveTo>
                  <a:lnTo>
                    <a:pt x="780288" y="552449"/>
                  </a:lnTo>
                  <a:lnTo>
                    <a:pt x="780288" y="219455"/>
                  </a:lnTo>
                  <a:lnTo>
                    <a:pt x="1542288" y="896873"/>
                  </a:lnTo>
                </a:path>
              </a:pathLst>
            </a:custGeom>
            <a:ln w="594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6694932" y="2266950"/>
              <a:ext cx="399415" cy="380365"/>
            </a:xfrm>
            <a:custGeom>
              <a:avLst/>
              <a:gdLst/>
              <a:ahLst/>
              <a:cxnLst/>
              <a:rect l="l" t="t" r="r" b="b"/>
              <a:pathLst>
                <a:path w="399415" h="380364">
                  <a:moveTo>
                    <a:pt x="399287" y="380238"/>
                  </a:moveTo>
                  <a:lnTo>
                    <a:pt x="244601" y="0"/>
                  </a:lnTo>
                  <a:lnTo>
                    <a:pt x="0" y="272796"/>
                  </a:lnTo>
                  <a:lnTo>
                    <a:pt x="399287" y="38023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874002" y="3662934"/>
              <a:ext cx="297180" cy="0"/>
            </a:xfrm>
            <a:custGeom>
              <a:avLst/>
              <a:gdLst/>
              <a:ahLst/>
              <a:cxnLst/>
              <a:rect l="l" t="t" r="r" b="b"/>
              <a:pathLst>
                <a:path w="297179">
                  <a:moveTo>
                    <a:pt x="0" y="0"/>
                  </a:moveTo>
                  <a:lnTo>
                    <a:pt x="297179" y="0"/>
                  </a:lnTo>
                </a:path>
              </a:pathLst>
            </a:custGeom>
            <a:ln w="594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724650" y="3514344"/>
              <a:ext cx="596265" cy="0"/>
            </a:xfrm>
            <a:custGeom>
              <a:avLst/>
              <a:gdLst/>
              <a:ahLst/>
              <a:cxnLst/>
              <a:rect l="l" t="t" r="r" b="b"/>
              <a:pathLst>
                <a:path w="596265">
                  <a:moveTo>
                    <a:pt x="0" y="0"/>
                  </a:moveTo>
                  <a:lnTo>
                    <a:pt x="595884" y="0"/>
                  </a:lnTo>
                </a:path>
              </a:pathLst>
            </a:custGeom>
            <a:ln w="594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576060" y="3365754"/>
              <a:ext cx="893444" cy="0"/>
            </a:xfrm>
            <a:custGeom>
              <a:avLst/>
              <a:gdLst/>
              <a:ahLst/>
              <a:cxnLst/>
              <a:rect l="l" t="t" r="r" b="b"/>
              <a:pathLst>
                <a:path w="893445">
                  <a:moveTo>
                    <a:pt x="0" y="0"/>
                  </a:moveTo>
                  <a:lnTo>
                    <a:pt x="893064" y="0"/>
                  </a:lnTo>
                </a:path>
              </a:pathLst>
            </a:custGeom>
            <a:ln w="594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7022592" y="2771394"/>
              <a:ext cx="0" cy="594360"/>
            </a:xfrm>
            <a:custGeom>
              <a:avLst/>
              <a:gdLst/>
              <a:ahLst/>
              <a:cxnLst/>
              <a:rect l="l" t="t" r="r" b="b"/>
              <a:pathLst>
                <a:path h="594360">
                  <a:moveTo>
                    <a:pt x="0" y="0"/>
                  </a:moveTo>
                  <a:lnTo>
                    <a:pt x="0" y="594360"/>
                  </a:lnTo>
                </a:path>
              </a:pathLst>
            </a:custGeom>
            <a:ln w="594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789171" y="1827276"/>
              <a:ext cx="0" cy="944244"/>
            </a:xfrm>
            <a:custGeom>
              <a:avLst/>
              <a:gdLst/>
              <a:ahLst/>
              <a:cxnLst/>
              <a:rect l="l" t="t" r="r" b="b"/>
              <a:pathLst>
                <a:path h="944244">
                  <a:moveTo>
                    <a:pt x="0" y="944118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FF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628389" y="1541526"/>
              <a:ext cx="321945" cy="321310"/>
            </a:xfrm>
            <a:custGeom>
              <a:avLst/>
              <a:gdLst/>
              <a:ahLst/>
              <a:cxnLst/>
              <a:rect l="l" t="t" r="r" b="b"/>
              <a:pathLst>
                <a:path w="321945" h="321310">
                  <a:moveTo>
                    <a:pt x="321564" y="320801"/>
                  </a:moveTo>
                  <a:lnTo>
                    <a:pt x="160781" y="0"/>
                  </a:lnTo>
                  <a:lnTo>
                    <a:pt x="0" y="320801"/>
                  </a:lnTo>
                  <a:lnTo>
                    <a:pt x="321564" y="320801"/>
                  </a:lnTo>
                  <a:close/>
                </a:path>
              </a:pathLst>
            </a:custGeom>
            <a:solidFill>
              <a:srgbClr val="FF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462016" y="1880616"/>
              <a:ext cx="882015" cy="618490"/>
            </a:xfrm>
            <a:custGeom>
              <a:avLst/>
              <a:gdLst/>
              <a:ahLst/>
              <a:cxnLst/>
              <a:rect l="l" t="t" r="r" b="b"/>
              <a:pathLst>
                <a:path w="882014" h="618489">
                  <a:moveTo>
                    <a:pt x="0" y="0"/>
                  </a:moveTo>
                  <a:lnTo>
                    <a:pt x="881634" y="617981"/>
                  </a:lnTo>
                </a:path>
              </a:pathLst>
            </a:custGeom>
            <a:ln w="35687">
              <a:solidFill>
                <a:srgbClr val="FF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6218683" y="2343912"/>
              <a:ext cx="357505" cy="314960"/>
            </a:xfrm>
            <a:custGeom>
              <a:avLst/>
              <a:gdLst/>
              <a:ahLst/>
              <a:cxnLst/>
              <a:rect l="l" t="t" r="r" b="b"/>
              <a:pathLst>
                <a:path w="357504" h="314960">
                  <a:moveTo>
                    <a:pt x="357377" y="314706"/>
                  </a:moveTo>
                  <a:lnTo>
                    <a:pt x="184403" y="0"/>
                  </a:lnTo>
                  <a:lnTo>
                    <a:pt x="0" y="261365"/>
                  </a:lnTo>
                  <a:lnTo>
                    <a:pt x="357377" y="314706"/>
                  </a:lnTo>
                  <a:close/>
                </a:path>
              </a:pathLst>
            </a:custGeom>
            <a:solidFill>
              <a:srgbClr val="FF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4" name="object 104"/>
          <p:cNvGrpSpPr/>
          <p:nvPr/>
        </p:nvGrpSpPr>
        <p:grpSpPr>
          <a:xfrm>
            <a:off x="1382459" y="1291780"/>
            <a:ext cx="1823085" cy="1819275"/>
            <a:chOff x="1382459" y="1291780"/>
            <a:chExt cx="1823085" cy="1819275"/>
          </a:xfrm>
        </p:grpSpPr>
        <p:sp>
          <p:nvSpPr>
            <p:cNvPr id="105" name="object 105"/>
            <p:cNvSpPr/>
            <p:nvPr/>
          </p:nvSpPr>
          <p:spPr>
            <a:xfrm>
              <a:off x="1734312" y="3092958"/>
              <a:ext cx="1453515" cy="0"/>
            </a:xfrm>
            <a:custGeom>
              <a:avLst/>
              <a:gdLst/>
              <a:ahLst/>
              <a:cxnLst/>
              <a:rect l="l" t="t" r="r" b="b"/>
              <a:pathLst>
                <a:path w="1453514">
                  <a:moveTo>
                    <a:pt x="0" y="0"/>
                  </a:moveTo>
                  <a:lnTo>
                    <a:pt x="1453134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1734312" y="1309878"/>
              <a:ext cx="1453515" cy="0"/>
            </a:xfrm>
            <a:custGeom>
              <a:avLst/>
              <a:gdLst/>
              <a:ahLst/>
              <a:cxnLst/>
              <a:rect l="l" t="t" r="r" b="b"/>
              <a:pathLst>
                <a:path w="1453514">
                  <a:moveTo>
                    <a:pt x="0" y="0"/>
                  </a:moveTo>
                  <a:lnTo>
                    <a:pt x="1453134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1400556" y="1868424"/>
              <a:ext cx="668020" cy="666115"/>
            </a:xfrm>
            <a:custGeom>
              <a:avLst/>
              <a:gdLst/>
              <a:ahLst/>
              <a:cxnLst/>
              <a:rect l="l" t="t" r="r" b="b"/>
              <a:pathLst>
                <a:path w="668019" h="666114">
                  <a:moveTo>
                    <a:pt x="0" y="332994"/>
                  </a:moveTo>
                  <a:lnTo>
                    <a:pt x="12192" y="249936"/>
                  </a:lnTo>
                  <a:lnTo>
                    <a:pt x="41909" y="166878"/>
                  </a:lnTo>
                  <a:lnTo>
                    <a:pt x="95249" y="95250"/>
                  </a:lnTo>
                  <a:lnTo>
                    <a:pt x="166877" y="41910"/>
                  </a:lnTo>
                  <a:lnTo>
                    <a:pt x="244601" y="12192"/>
                  </a:lnTo>
                  <a:lnTo>
                    <a:pt x="333756" y="0"/>
                  </a:lnTo>
                  <a:lnTo>
                    <a:pt x="422909" y="12192"/>
                  </a:lnTo>
                  <a:lnTo>
                    <a:pt x="500634" y="41910"/>
                  </a:lnTo>
                  <a:lnTo>
                    <a:pt x="572262" y="95250"/>
                  </a:lnTo>
                  <a:lnTo>
                    <a:pt x="625601" y="166878"/>
                  </a:lnTo>
                  <a:lnTo>
                    <a:pt x="655320" y="249936"/>
                  </a:lnTo>
                  <a:lnTo>
                    <a:pt x="667512" y="332994"/>
                  </a:lnTo>
                  <a:lnTo>
                    <a:pt x="655320" y="422148"/>
                  </a:lnTo>
                  <a:lnTo>
                    <a:pt x="625601" y="499110"/>
                  </a:lnTo>
                  <a:lnTo>
                    <a:pt x="572262" y="570738"/>
                  </a:lnTo>
                  <a:lnTo>
                    <a:pt x="500634" y="624078"/>
                  </a:lnTo>
                  <a:lnTo>
                    <a:pt x="422909" y="653795"/>
                  </a:lnTo>
                  <a:lnTo>
                    <a:pt x="333756" y="665988"/>
                  </a:lnTo>
                  <a:lnTo>
                    <a:pt x="244601" y="653795"/>
                  </a:lnTo>
                  <a:lnTo>
                    <a:pt x="166878" y="624078"/>
                  </a:lnTo>
                  <a:lnTo>
                    <a:pt x="95250" y="570738"/>
                  </a:lnTo>
                  <a:lnTo>
                    <a:pt x="41910" y="499110"/>
                  </a:lnTo>
                  <a:lnTo>
                    <a:pt x="12192" y="422148"/>
                  </a:lnTo>
                  <a:lnTo>
                    <a:pt x="0" y="332994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8" name="object 108"/>
          <p:cNvSpPr txBox="1"/>
          <p:nvPr/>
        </p:nvSpPr>
        <p:spPr>
          <a:xfrm>
            <a:off x="1626362" y="1772317"/>
            <a:ext cx="215265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dirty="0">
                <a:solidFill>
                  <a:srgbClr val="000080"/>
                </a:solidFill>
                <a:latin typeface="Comic Sans MS"/>
                <a:cs typeface="Comic Sans MS"/>
              </a:rPr>
              <a:t>+</a:t>
            </a:r>
            <a:endParaRPr sz="3100">
              <a:latin typeface="Comic Sans MS"/>
              <a:cs typeface="Comic Sans MS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1638588" y="2105138"/>
            <a:ext cx="189865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dirty="0">
                <a:solidFill>
                  <a:srgbClr val="000080"/>
                </a:solidFill>
                <a:latin typeface="Comic Sans MS"/>
                <a:cs typeface="Comic Sans MS"/>
              </a:rPr>
              <a:t>-</a:t>
            </a:r>
            <a:endParaRPr sz="3100">
              <a:latin typeface="Comic Sans MS"/>
              <a:cs typeface="Comic Sans MS"/>
            </a:endParaRPr>
          </a:p>
        </p:txBody>
      </p:sp>
      <p:grpSp>
        <p:nvGrpSpPr>
          <p:cNvPr id="110" name="object 110"/>
          <p:cNvGrpSpPr/>
          <p:nvPr/>
        </p:nvGrpSpPr>
        <p:grpSpPr>
          <a:xfrm>
            <a:off x="1716469" y="1292034"/>
            <a:ext cx="411480" cy="1819275"/>
            <a:chOff x="1716469" y="1292034"/>
            <a:chExt cx="411480" cy="1819275"/>
          </a:xfrm>
        </p:grpSpPr>
        <p:sp>
          <p:nvSpPr>
            <p:cNvPr id="111" name="object 111"/>
            <p:cNvSpPr/>
            <p:nvPr/>
          </p:nvSpPr>
          <p:spPr>
            <a:xfrm>
              <a:off x="1734312" y="1309878"/>
              <a:ext cx="0" cy="558800"/>
            </a:xfrm>
            <a:custGeom>
              <a:avLst/>
              <a:gdLst/>
              <a:ahLst/>
              <a:cxnLst/>
              <a:rect l="l" t="t" r="r" b="b"/>
              <a:pathLst>
                <a:path h="558800">
                  <a:moveTo>
                    <a:pt x="0" y="558546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1734312" y="2534412"/>
              <a:ext cx="0" cy="558800"/>
            </a:xfrm>
            <a:custGeom>
              <a:avLst/>
              <a:gdLst/>
              <a:ahLst/>
              <a:cxnLst/>
              <a:rect l="l" t="t" r="r" b="b"/>
              <a:pathLst>
                <a:path h="558800">
                  <a:moveTo>
                    <a:pt x="0" y="0"/>
                  </a:moveTo>
                  <a:lnTo>
                    <a:pt x="0" y="558546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734312" y="1309878"/>
              <a:ext cx="393700" cy="0"/>
            </a:xfrm>
            <a:custGeom>
              <a:avLst/>
              <a:gdLst/>
              <a:ahLst/>
              <a:cxnLst/>
              <a:rect l="l" t="t" r="r" b="b"/>
              <a:pathLst>
                <a:path w="393700">
                  <a:moveTo>
                    <a:pt x="0" y="0"/>
                  </a:moveTo>
                  <a:lnTo>
                    <a:pt x="393192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734312" y="3092958"/>
              <a:ext cx="393700" cy="0"/>
            </a:xfrm>
            <a:custGeom>
              <a:avLst/>
              <a:gdLst/>
              <a:ahLst/>
              <a:cxnLst/>
              <a:rect l="l" t="t" r="r" b="b"/>
              <a:pathLst>
                <a:path w="393700">
                  <a:moveTo>
                    <a:pt x="0" y="0"/>
                  </a:moveTo>
                  <a:lnTo>
                    <a:pt x="393192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5" name="object 115"/>
          <p:cNvSpPr/>
          <p:nvPr/>
        </p:nvSpPr>
        <p:spPr>
          <a:xfrm>
            <a:off x="1734312" y="4875276"/>
            <a:ext cx="673100" cy="671830"/>
          </a:xfrm>
          <a:custGeom>
            <a:avLst/>
            <a:gdLst/>
            <a:ahLst/>
            <a:cxnLst/>
            <a:rect l="l" t="t" r="r" b="b"/>
            <a:pathLst>
              <a:path w="673100" h="671829">
                <a:moveTo>
                  <a:pt x="0" y="332994"/>
                </a:moveTo>
                <a:lnTo>
                  <a:pt x="12192" y="249173"/>
                </a:lnTo>
                <a:lnTo>
                  <a:pt x="48005" y="166115"/>
                </a:lnTo>
                <a:lnTo>
                  <a:pt x="95249" y="101345"/>
                </a:lnTo>
                <a:lnTo>
                  <a:pt x="166877" y="47243"/>
                </a:lnTo>
                <a:lnTo>
                  <a:pt x="249936" y="12192"/>
                </a:lnTo>
                <a:lnTo>
                  <a:pt x="333756" y="0"/>
                </a:lnTo>
                <a:lnTo>
                  <a:pt x="422909" y="12192"/>
                </a:lnTo>
                <a:lnTo>
                  <a:pt x="499872" y="47243"/>
                </a:lnTo>
                <a:lnTo>
                  <a:pt x="571500" y="101345"/>
                </a:lnTo>
                <a:lnTo>
                  <a:pt x="625601" y="166115"/>
                </a:lnTo>
                <a:lnTo>
                  <a:pt x="660654" y="249173"/>
                </a:lnTo>
                <a:lnTo>
                  <a:pt x="672846" y="332993"/>
                </a:lnTo>
                <a:lnTo>
                  <a:pt x="660654" y="422147"/>
                </a:lnTo>
                <a:lnTo>
                  <a:pt x="625601" y="499109"/>
                </a:lnTo>
                <a:lnTo>
                  <a:pt x="571500" y="570738"/>
                </a:lnTo>
                <a:lnTo>
                  <a:pt x="499872" y="624078"/>
                </a:lnTo>
                <a:lnTo>
                  <a:pt x="422909" y="659892"/>
                </a:lnTo>
                <a:lnTo>
                  <a:pt x="333756" y="671322"/>
                </a:lnTo>
                <a:lnTo>
                  <a:pt x="249936" y="659892"/>
                </a:lnTo>
                <a:lnTo>
                  <a:pt x="166878" y="624078"/>
                </a:lnTo>
                <a:lnTo>
                  <a:pt x="95250" y="570738"/>
                </a:lnTo>
                <a:lnTo>
                  <a:pt x="48006" y="499109"/>
                </a:lnTo>
                <a:lnTo>
                  <a:pt x="12192" y="422147"/>
                </a:lnTo>
                <a:lnTo>
                  <a:pt x="0" y="332994"/>
                </a:lnTo>
              </a:path>
            </a:pathLst>
          </a:custGeom>
          <a:ln w="356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 txBox="1"/>
          <p:nvPr/>
        </p:nvSpPr>
        <p:spPr>
          <a:xfrm>
            <a:off x="1960117" y="4779168"/>
            <a:ext cx="215265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dirty="0">
                <a:solidFill>
                  <a:srgbClr val="000080"/>
                </a:solidFill>
                <a:latin typeface="Comic Sans MS"/>
                <a:cs typeface="Comic Sans MS"/>
              </a:rPr>
              <a:t>+</a:t>
            </a:r>
            <a:endParaRPr sz="3100">
              <a:latin typeface="Comic Sans MS"/>
              <a:cs typeface="Comic Sans MS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1977859" y="5111990"/>
            <a:ext cx="189865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dirty="0">
                <a:solidFill>
                  <a:srgbClr val="000080"/>
                </a:solidFill>
                <a:latin typeface="Comic Sans MS"/>
                <a:cs typeface="Comic Sans MS"/>
              </a:rPr>
              <a:t>-</a:t>
            </a:r>
            <a:endParaRPr sz="3100">
              <a:latin typeface="Comic Sans MS"/>
              <a:cs typeface="Comic Sans MS"/>
            </a:endParaRPr>
          </a:p>
        </p:txBody>
      </p:sp>
      <p:grpSp>
        <p:nvGrpSpPr>
          <p:cNvPr id="118" name="object 118"/>
          <p:cNvGrpSpPr/>
          <p:nvPr/>
        </p:nvGrpSpPr>
        <p:grpSpPr>
          <a:xfrm>
            <a:off x="1602677" y="3074860"/>
            <a:ext cx="3276600" cy="3084195"/>
            <a:chOff x="1602677" y="3074860"/>
            <a:chExt cx="3276600" cy="3084195"/>
          </a:xfrm>
        </p:grpSpPr>
        <p:sp>
          <p:nvSpPr>
            <p:cNvPr id="119" name="object 119"/>
            <p:cNvSpPr/>
            <p:nvPr/>
          </p:nvSpPr>
          <p:spPr>
            <a:xfrm>
              <a:off x="2068068" y="4429506"/>
              <a:ext cx="0" cy="445770"/>
            </a:xfrm>
            <a:custGeom>
              <a:avLst/>
              <a:gdLst/>
              <a:ahLst/>
              <a:cxnLst/>
              <a:rect l="l" t="t" r="r" b="b"/>
              <a:pathLst>
                <a:path h="445770">
                  <a:moveTo>
                    <a:pt x="0" y="445770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2068068" y="5546598"/>
              <a:ext cx="0" cy="220345"/>
            </a:xfrm>
            <a:custGeom>
              <a:avLst/>
              <a:gdLst/>
              <a:ahLst/>
              <a:cxnLst/>
              <a:rect l="l" t="t" r="r" b="b"/>
              <a:pathLst>
                <a:path h="220345">
                  <a:moveTo>
                    <a:pt x="0" y="0"/>
                  </a:moveTo>
                  <a:lnTo>
                    <a:pt x="0" y="220217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1620774" y="6140957"/>
              <a:ext cx="894080" cy="0"/>
            </a:xfrm>
            <a:custGeom>
              <a:avLst/>
              <a:gdLst/>
              <a:ahLst/>
              <a:cxnLst/>
              <a:rect l="l" t="t" r="r" b="b"/>
              <a:pathLst>
                <a:path w="894080">
                  <a:moveTo>
                    <a:pt x="0" y="0"/>
                  </a:moveTo>
                  <a:lnTo>
                    <a:pt x="893826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2068068" y="5546598"/>
              <a:ext cx="0" cy="594360"/>
            </a:xfrm>
            <a:custGeom>
              <a:avLst/>
              <a:gdLst/>
              <a:ahLst/>
              <a:cxnLst/>
              <a:rect l="l" t="t" r="r" b="b"/>
              <a:pathLst>
                <a:path h="594360">
                  <a:moveTo>
                    <a:pt x="0" y="0"/>
                  </a:moveTo>
                  <a:lnTo>
                    <a:pt x="0" y="594359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967734" y="3983736"/>
              <a:ext cx="893444" cy="891540"/>
            </a:xfrm>
            <a:custGeom>
              <a:avLst/>
              <a:gdLst/>
              <a:ahLst/>
              <a:cxnLst/>
              <a:rect l="l" t="t" r="r" b="b"/>
              <a:pathLst>
                <a:path w="893445" h="891539">
                  <a:moveTo>
                    <a:pt x="893064" y="445770"/>
                  </a:moveTo>
                  <a:lnTo>
                    <a:pt x="880872" y="345186"/>
                  </a:lnTo>
                  <a:lnTo>
                    <a:pt x="851154" y="256032"/>
                  </a:lnTo>
                  <a:lnTo>
                    <a:pt x="797814" y="166877"/>
                  </a:lnTo>
                  <a:lnTo>
                    <a:pt x="726186" y="95249"/>
                  </a:lnTo>
                  <a:lnTo>
                    <a:pt x="643128" y="48005"/>
                  </a:lnTo>
                  <a:lnTo>
                    <a:pt x="547878" y="12192"/>
                  </a:lnTo>
                  <a:lnTo>
                    <a:pt x="446531" y="0"/>
                  </a:lnTo>
                  <a:lnTo>
                    <a:pt x="345186" y="12192"/>
                  </a:lnTo>
                  <a:lnTo>
                    <a:pt x="249936" y="48005"/>
                  </a:lnTo>
                  <a:lnTo>
                    <a:pt x="166877" y="95249"/>
                  </a:lnTo>
                  <a:lnTo>
                    <a:pt x="95249" y="166877"/>
                  </a:lnTo>
                  <a:lnTo>
                    <a:pt x="41148" y="256032"/>
                  </a:lnTo>
                  <a:lnTo>
                    <a:pt x="11429" y="345186"/>
                  </a:lnTo>
                  <a:lnTo>
                    <a:pt x="0" y="445770"/>
                  </a:lnTo>
                  <a:lnTo>
                    <a:pt x="11429" y="547116"/>
                  </a:lnTo>
                  <a:lnTo>
                    <a:pt x="41148" y="641604"/>
                  </a:lnTo>
                  <a:lnTo>
                    <a:pt x="95250" y="725424"/>
                  </a:lnTo>
                  <a:lnTo>
                    <a:pt x="166878" y="796290"/>
                  </a:lnTo>
                  <a:lnTo>
                    <a:pt x="249936" y="849630"/>
                  </a:lnTo>
                  <a:lnTo>
                    <a:pt x="345186" y="879348"/>
                  </a:lnTo>
                  <a:lnTo>
                    <a:pt x="446531" y="891540"/>
                  </a:lnTo>
                  <a:lnTo>
                    <a:pt x="547878" y="879348"/>
                  </a:lnTo>
                  <a:lnTo>
                    <a:pt x="643128" y="849630"/>
                  </a:lnTo>
                  <a:lnTo>
                    <a:pt x="726186" y="796290"/>
                  </a:lnTo>
                  <a:lnTo>
                    <a:pt x="797814" y="725424"/>
                  </a:lnTo>
                  <a:lnTo>
                    <a:pt x="851154" y="641604"/>
                  </a:lnTo>
                  <a:lnTo>
                    <a:pt x="880872" y="547116"/>
                  </a:lnTo>
                  <a:lnTo>
                    <a:pt x="893064" y="445770"/>
                  </a:lnTo>
                  <a:close/>
                </a:path>
              </a:pathLst>
            </a:custGeom>
            <a:solidFill>
              <a:srgbClr val="FF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967734" y="3983736"/>
              <a:ext cx="893444" cy="891540"/>
            </a:xfrm>
            <a:custGeom>
              <a:avLst/>
              <a:gdLst/>
              <a:ahLst/>
              <a:cxnLst/>
              <a:rect l="l" t="t" r="r" b="b"/>
              <a:pathLst>
                <a:path w="893445" h="891539">
                  <a:moveTo>
                    <a:pt x="0" y="445770"/>
                  </a:moveTo>
                  <a:lnTo>
                    <a:pt x="11429" y="345186"/>
                  </a:lnTo>
                  <a:lnTo>
                    <a:pt x="41148" y="256032"/>
                  </a:lnTo>
                  <a:lnTo>
                    <a:pt x="95249" y="166877"/>
                  </a:lnTo>
                  <a:lnTo>
                    <a:pt x="166877" y="95249"/>
                  </a:lnTo>
                  <a:lnTo>
                    <a:pt x="249936" y="48005"/>
                  </a:lnTo>
                  <a:lnTo>
                    <a:pt x="345186" y="12192"/>
                  </a:lnTo>
                  <a:lnTo>
                    <a:pt x="446531" y="0"/>
                  </a:lnTo>
                  <a:lnTo>
                    <a:pt x="547878" y="12192"/>
                  </a:lnTo>
                  <a:lnTo>
                    <a:pt x="643128" y="48005"/>
                  </a:lnTo>
                  <a:lnTo>
                    <a:pt x="726186" y="95249"/>
                  </a:lnTo>
                  <a:lnTo>
                    <a:pt x="797814" y="166877"/>
                  </a:lnTo>
                  <a:lnTo>
                    <a:pt x="851154" y="256032"/>
                  </a:lnTo>
                  <a:lnTo>
                    <a:pt x="880872" y="345186"/>
                  </a:lnTo>
                  <a:lnTo>
                    <a:pt x="893064" y="445770"/>
                  </a:lnTo>
                  <a:lnTo>
                    <a:pt x="880872" y="547116"/>
                  </a:lnTo>
                  <a:lnTo>
                    <a:pt x="851154" y="641604"/>
                  </a:lnTo>
                  <a:lnTo>
                    <a:pt x="797814" y="725424"/>
                  </a:lnTo>
                  <a:lnTo>
                    <a:pt x="726186" y="796290"/>
                  </a:lnTo>
                  <a:lnTo>
                    <a:pt x="643128" y="849630"/>
                  </a:lnTo>
                  <a:lnTo>
                    <a:pt x="547878" y="879348"/>
                  </a:lnTo>
                  <a:lnTo>
                    <a:pt x="446531" y="891540"/>
                  </a:lnTo>
                  <a:lnTo>
                    <a:pt x="345186" y="879348"/>
                  </a:lnTo>
                  <a:lnTo>
                    <a:pt x="249936" y="849630"/>
                  </a:lnTo>
                  <a:lnTo>
                    <a:pt x="166878" y="796290"/>
                  </a:lnTo>
                  <a:lnTo>
                    <a:pt x="95250" y="725424"/>
                  </a:lnTo>
                  <a:lnTo>
                    <a:pt x="41148" y="641604"/>
                  </a:lnTo>
                  <a:lnTo>
                    <a:pt x="11429" y="547116"/>
                  </a:lnTo>
                  <a:lnTo>
                    <a:pt x="0" y="445770"/>
                  </a:lnTo>
                  <a:close/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414266" y="3092958"/>
              <a:ext cx="0" cy="890905"/>
            </a:xfrm>
            <a:custGeom>
              <a:avLst/>
              <a:gdLst/>
              <a:ahLst/>
              <a:cxnLst/>
              <a:rect l="l" t="t" r="r" b="b"/>
              <a:pathLst>
                <a:path h="890904">
                  <a:moveTo>
                    <a:pt x="0" y="890777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2068068" y="4429506"/>
              <a:ext cx="1899920" cy="0"/>
            </a:xfrm>
            <a:custGeom>
              <a:avLst/>
              <a:gdLst/>
              <a:ahLst/>
              <a:cxnLst/>
              <a:rect l="l" t="t" r="r" b="b"/>
              <a:pathLst>
                <a:path w="1899920">
                  <a:moveTo>
                    <a:pt x="1899666" y="0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7" name="object 127"/>
          <p:cNvSpPr txBox="1"/>
          <p:nvPr/>
        </p:nvSpPr>
        <p:spPr>
          <a:xfrm>
            <a:off x="3186938" y="3118715"/>
            <a:ext cx="1601470" cy="1522095"/>
          </a:xfrm>
          <a:prstGeom prst="rect">
            <a:avLst/>
          </a:prstGeom>
        </p:spPr>
        <p:txBody>
          <a:bodyPr vert="horz" wrap="square" lIns="0" tIns="287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65"/>
              </a:spcBef>
            </a:pPr>
            <a:r>
              <a:rPr sz="3100" spc="20" dirty="0">
                <a:solidFill>
                  <a:srgbClr val="000080"/>
                </a:solidFill>
                <a:latin typeface="Comic Sans MS"/>
                <a:cs typeface="Comic Sans MS"/>
              </a:rPr>
              <a:t>41</a:t>
            </a:r>
            <a:endParaRPr sz="3100">
              <a:latin typeface="Comic Sans MS"/>
              <a:cs typeface="Comic Sans MS"/>
            </a:endParaRPr>
          </a:p>
          <a:p>
            <a:pPr marL="857250">
              <a:lnSpc>
                <a:spcPct val="100000"/>
              </a:lnSpc>
              <a:spcBef>
                <a:spcPts val="2170"/>
              </a:spcBef>
            </a:pPr>
            <a:r>
              <a:rPr sz="3100" spc="25" dirty="0">
                <a:solidFill>
                  <a:srgbClr val="000080"/>
                </a:solidFill>
                <a:latin typeface="Comic Sans MS"/>
                <a:cs typeface="Comic Sans MS"/>
              </a:rPr>
              <a:t>64F</a:t>
            </a:r>
            <a:endParaRPr sz="3100">
              <a:latin typeface="Comic Sans MS"/>
              <a:cs typeface="Comic Sans MS"/>
            </a:endParaRPr>
          </a:p>
        </p:txBody>
      </p:sp>
      <p:sp>
        <p:nvSpPr>
          <p:cNvPr id="128" name="object 128"/>
          <p:cNvSpPr/>
          <p:nvPr/>
        </p:nvSpPr>
        <p:spPr>
          <a:xfrm>
            <a:off x="1918716" y="6420294"/>
            <a:ext cx="298450" cy="36195"/>
          </a:xfrm>
          <a:custGeom>
            <a:avLst/>
            <a:gdLst/>
            <a:ahLst/>
            <a:cxnLst/>
            <a:rect l="l" t="t" r="r" b="b"/>
            <a:pathLst>
              <a:path w="298450" h="36195">
                <a:moveTo>
                  <a:pt x="0" y="0"/>
                </a:moveTo>
                <a:lnTo>
                  <a:pt x="0" y="35686"/>
                </a:lnTo>
                <a:lnTo>
                  <a:pt x="297942" y="35686"/>
                </a:lnTo>
                <a:lnTo>
                  <a:pt x="29794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770126" y="6271704"/>
            <a:ext cx="595630" cy="36195"/>
          </a:xfrm>
          <a:custGeom>
            <a:avLst/>
            <a:gdLst/>
            <a:ahLst/>
            <a:cxnLst/>
            <a:rect l="l" t="t" r="r" b="b"/>
            <a:pathLst>
              <a:path w="595630" h="36195">
                <a:moveTo>
                  <a:pt x="0" y="0"/>
                </a:moveTo>
                <a:lnTo>
                  <a:pt x="0" y="35687"/>
                </a:lnTo>
                <a:lnTo>
                  <a:pt x="595122" y="35687"/>
                </a:lnTo>
                <a:lnTo>
                  <a:pt x="59512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0" name="object 130"/>
          <p:cNvGrpSpPr/>
          <p:nvPr/>
        </p:nvGrpSpPr>
        <p:grpSpPr>
          <a:xfrm>
            <a:off x="2407158" y="2961576"/>
            <a:ext cx="2108200" cy="1854835"/>
            <a:chOff x="2407158" y="2961576"/>
            <a:chExt cx="2108200" cy="1854835"/>
          </a:xfrm>
        </p:grpSpPr>
        <p:pic>
          <p:nvPicPr>
            <p:cNvPr id="131" name="object 1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13365" y="2961576"/>
              <a:ext cx="201802" cy="202564"/>
            </a:xfrm>
            <a:prstGeom prst="rect">
              <a:avLst/>
            </a:prstGeom>
          </p:spPr>
        </p:pic>
        <p:sp>
          <p:nvSpPr>
            <p:cNvPr id="132" name="object 132"/>
            <p:cNvSpPr/>
            <p:nvPr/>
          </p:nvSpPr>
          <p:spPr>
            <a:xfrm>
              <a:off x="2407158" y="4655058"/>
              <a:ext cx="833755" cy="0"/>
            </a:xfrm>
            <a:custGeom>
              <a:avLst/>
              <a:gdLst/>
              <a:ahLst/>
              <a:cxnLst/>
              <a:rect l="l" t="t" r="r" b="b"/>
              <a:pathLst>
                <a:path w="833755">
                  <a:moveTo>
                    <a:pt x="0" y="0"/>
                  </a:moveTo>
                  <a:lnTo>
                    <a:pt x="833628" y="0"/>
                  </a:lnTo>
                </a:path>
              </a:pathLst>
            </a:custGeom>
            <a:ln w="35687">
              <a:solidFill>
                <a:srgbClr val="FF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3199638" y="4495038"/>
              <a:ext cx="321945" cy="321310"/>
            </a:xfrm>
            <a:custGeom>
              <a:avLst/>
              <a:gdLst/>
              <a:ahLst/>
              <a:cxnLst/>
              <a:rect l="l" t="t" r="r" b="b"/>
              <a:pathLst>
                <a:path w="321945" h="321310">
                  <a:moveTo>
                    <a:pt x="321564" y="160020"/>
                  </a:moveTo>
                  <a:lnTo>
                    <a:pt x="0" y="0"/>
                  </a:lnTo>
                  <a:lnTo>
                    <a:pt x="0" y="320801"/>
                  </a:lnTo>
                  <a:lnTo>
                    <a:pt x="321564" y="160020"/>
                  </a:lnTo>
                  <a:close/>
                </a:path>
              </a:pathLst>
            </a:custGeom>
            <a:solidFill>
              <a:srgbClr val="FF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194048" y="3484626"/>
              <a:ext cx="0" cy="386715"/>
            </a:xfrm>
            <a:custGeom>
              <a:avLst/>
              <a:gdLst/>
              <a:ahLst/>
              <a:cxnLst/>
              <a:rect l="l" t="t" r="r" b="b"/>
              <a:pathLst>
                <a:path h="386714">
                  <a:moveTo>
                    <a:pt x="0" y="386333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FF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033266" y="3205734"/>
              <a:ext cx="321945" cy="321310"/>
            </a:xfrm>
            <a:custGeom>
              <a:avLst/>
              <a:gdLst/>
              <a:ahLst/>
              <a:cxnLst/>
              <a:rect l="l" t="t" r="r" b="b"/>
              <a:pathLst>
                <a:path w="321945" h="321310">
                  <a:moveTo>
                    <a:pt x="321564" y="320801"/>
                  </a:moveTo>
                  <a:lnTo>
                    <a:pt x="160781" y="0"/>
                  </a:lnTo>
                  <a:lnTo>
                    <a:pt x="0" y="320801"/>
                  </a:lnTo>
                  <a:lnTo>
                    <a:pt x="321564" y="320801"/>
                  </a:lnTo>
                  <a:close/>
                </a:path>
              </a:pathLst>
            </a:custGeom>
            <a:solidFill>
              <a:srgbClr val="FF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6" name="object 136"/>
          <p:cNvGrpSpPr/>
          <p:nvPr/>
        </p:nvGrpSpPr>
        <p:grpSpPr>
          <a:xfrm>
            <a:off x="5831268" y="4429506"/>
            <a:ext cx="733425" cy="1563370"/>
            <a:chOff x="5831268" y="4429506"/>
            <a:chExt cx="733425" cy="1563370"/>
          </a:xfrm>
        </p:grpSpPr>
        <p:sp>
          <p:nvSpPr>
            <p:cNvPr id="137" name="object 137"/>
            <p:cNvSpPr/>
            <p:nvPr/>
          </p:nvSpPr>
          <p:spPr>
            <a:xfrm>
              <a:off x="6201156" y="4429506"/>
              <a:ext cx="0" cy="671830"/>
            </a:xfrm>
            <a:custGeom>
              <a:avLst/>
              <a:gdLst/>
              <a:ahLst/>
              <a:cxnLst/>
              <a:rect l="l" t="t" r="r" b="b"/>
              <a:pathLst>
                <a:path h="671829">
                  <a:moveTo>
                    <a:pt x="0" y="0"/>
                  </a:moveTo>
                  <a:lnTo>
                    <a:pt x="0" y="671322"/>
                  </a:lnTo>
                </a:path>
              </a:pathLst>
            </a:custGeom>
            <a:ln w="356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867401" y="5100828"/>
              <a:ext cx="666750" cy="0"/>
            </a:xfrm>
            <a:custGeom>
              <a:avLst/>
              <a:gdLst/>
              <a:ahLst/>
              <a:cxnLst/>
              <a:rect l="l" t="t" r="r" b="b"/>
              <a:pathLst>
                <a:path w="666750">
                  <a:moveTo>
                    <a:pt x="0" y="0"/>
                  </a:moveTo>
                  <a:lnTo>
                    <a:pt x="666750" y="0"/>
                  </a:lnTo>
                </a:path>
              </a:pathLst>
            </a:custGeom>
            <a:ln w="356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867401" y="5321046"/>
              <a:ext cx="666750" cy="0"/>
            </a:xfrm>
            <a:custGeom>
              <a:avLst/>
              <a:gdLst/>
              <a:ahLst/>
              <a:cxnLst/>
              <a:rect l="l" t="t" r="r" b="b"/>
              <a:pathLst>
                <a:path w="666750">
                  <a:moveTo>
                    <a:pt x="0" y="0"/>
                  </a:moveTo>
                  <a:lnTo>
                    <a:pt x="666750" y="0"/>
                  </a:lnTo>
                </a:path>
              </a:pathLst>
            </a:custGeom>
            <a:ln w="356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6201156" y="5321046"/>
              <a:ext cx="0" cy="671830"/>
            </a:xfrm>
            <a:custGeom>
              <a:avLst/>
              <a:gdLst/>
              <a:ahLst/>
              <a:cxnLst/>
              <a:rect l="l" t="t" r="r" b="b"/>
              <a:pathLst>
                <a:path h="671829">
                  <a:moveTo>
                    <a:pt x="0" y="0"/>
                  </a:moveTo>
                  <a:lnTo>
                    <a:pt x="0" y="671321"/>
                  </a:lnTo>
                </a:path>
              </a:pathLst>
            </a:custGeom>
            <a:ln w="356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849112" y="4773930"/>
              <a:ext cx="697230" cy="891540"/>
            </a:xfrm>
            <a:custGeom>
              <a:avLst/>
              <a:gdLst/>
              <a:ahLst/>
              <a:cxnLst/>
              <a:rect l="l" t="t" r="r" b="b"/>
              <a:pathLst>
                <a:path w="697229" h="891539">
                  <a:moveTo>
                    <a:pt x="697230" y="0"/>
                  </a:moveTo>
                  <a:lnTo>
                    <a:pt x="0" y="891540"/>
                  </a:lnTo>
                </a:path>
              </a:pathLst>
            </a:custGeom>
            <a:ln w="356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2" name="object 142"/>
          <p:cNvSpPr txBox="1"/>
          <p:nvPr/>
        </p:nvSpPr>
        <p:spPr>
          <a:xfrm>
            <a:off x="5008900" y="4946053"/>
            <a:ext cx="756920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spc="25" dirty="0">
                <a:solidFill>
                  <a:srgbClr val="000080"/>
                </a:solidFill>
                <a:latin typeface="Comic Sans MS"/>
                <a:cs typeface="Comic Sans MS"/>
              </a:rPr>
              <a:t>64F</a:t>
            </a:r>
            <a:endParaRPr sz="31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6140" cy="4066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Una tierra en cualquier punto del campo causará que 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opere.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Se usa una escobilla para aterrizar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flecha del rotor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puesto que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película de aceite de los cojinetes puede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insertar suficiente resistencia en el circuito, de forma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relé</a:t>
            </a:r>
            <a:r>
              <a:rPr sz="2600" spc="-5" dirty="0">
                <a:latin typeface="Comic Sans MS"/>
                <a:cs typeface="Comic Sans MS"/>
              </a:rPr>
              <a:t> podría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campo.</a:t>
            </a:r>
            <a:endParaRPr sz="2600">
              <a:latin typeface="Comic Sans MS"/>
              <a:cs typeface="Comic Sans MS"/>
            </a:endParaRPr>
          </a:p>
          <a:p>
            <a:pPr marL="12700" marR="825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retardo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tiempo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1.0</a:t>
            </a:r>
            <a:r>
              <a:rPr sz="2600" dirty="0">
                <a:latin typeface="Comic Sans MS"/>
                <a:cs typeface="Comic Sans MS"/>
              </a:rPr>
              <a:t> –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3.0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segundos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normalmente usado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 este relé.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6140" cy="4700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Un segundo método usado para detectar tierras en 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circuito de campo, usa un divisor de tensión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un relé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sensible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sobretensión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entre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punto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medio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 </a:t>
            </a:r>
            <a:r>
              <a:rPr sz="2600" spc="-5" dirty="0">
                <a:latin typeface="Comic Sans MS"/>
                <a:cs typeface="Comic Sans MS"/>
              </a:rPr>
              <a:t> divisor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tierra.</a:t>
            </a:r>
            <a:endParaRPr sz="2600">
              <a:latin typeface="Comic Sans MS"/>
              <a:cs typeface="Comic Sans MS"/>
            </a:endParaRPr>
          </a:p>
          <a:p>
            <a:pPr marL="12700" marR="952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Una tensión máxima es impuesta al relé por una tierra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 el lado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positivo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o</a:t>
            </a:r>
            <a:r>
              <a:rPr sz="2600" spc="-5" dirty="0">
                <a:latin typeface="Comic Sans MS"/>
                <a:cs typeface="Comic Sans MS"/>
              </a:rPr>
              <a:t> negativo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circuito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campo.</a:t>
            </a:r>
            <a:endParaRPr sz="2600">
              <a:latin typeface="Comic Sans MS"/>
              <a:cs typeface="Comic Sans MS"/>
            </a:endParaRPr>
          </a:p>
          <a:p>
            <a:pPr marL="12700" marR="571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Sin embargo, existe un punto ciego entre positivo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negativo en el que una falla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tierra no producirá una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través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relé.</a:t>
            </a:r>
            <a:endParaRPr sz="2600">
              <a:latin typeface="Comic Sans MS"/>
              <a:cs typeface="Comic Sans MS"/>
            </a:endParaRPr>
          </a:p>
          <a:p>
            <a:pPr marL="1270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siguiente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figura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ilustra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este método.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13497" y="1958339"/>
            <a:ext cx="242570" cy="1910080"/>
          </a:xfrm>
          <a:custGeom>
            <a:avLst/>
            <a:gdLst/>
            <a:ahLst/>
            <a:cxnLst/>
            <a:rect l="l" t="t" r="r" b="b"/>
            <a:pathLst>
              <a:path w="242570" h="1910079">
                <a:moveTo>
                  <a:pt x="0" y="0"/>
                </a:moveTo>
                <a:lnTo>
                  <a:pt x="76200" y="6095"/>
                </a:lnTo>
                <a:lnTo>
                  <a:pt x="140207" y="38099"/>
                </a:lnTo>
                <a:lnTo>
                  <a:pt x="197357" y="95249"/>
                </a:lnTo>
                <a:lnTo>
                  <a:pt x="229361" y="159257"/>
                </a:lnTo>
                <a:lnTo>
                  <a:pt x="242315" y="235457"/>
                </a:lnTo>
                <a:lnTo>
                  <a:pt x="229361" y="311657"/>
                </a:lnTo>
                <a:lnTo>
                  <a:pt x="197357" y="381762"/>
                </a:lnTo>
                <a:lnTo>
                  <a:pt x="140207" y="432816"/>
                </a:lnTo>
                <a:lnTo>
                  <a:pt x="76200" y="464820"/>
                </a:lnTo>
                <a:lnTo>
                  <a:pt x="0" y="477773"/>
                </a:lnTo>
                <a:lnTo>
                  <a:pt x="76200" y="483870"/>
                </a:lnTo>
                <a:lnTo>
                  <a:pt x="140207" y="515873"/>
                </a:lnTo>
                <a:lnTo>
                  <a:pt x="197357" y="573024"/>
                </a:lnTo>
                <a:lnTo>
                  <a:pt x="229362" y="636270"/>
                </a:lnTo>
                <a:lnTo>
                  <a:pt x="242316" y="713232"/>
                </a:lnTo>
                <a:lnTo>
                  <a:pt x="229362" y="789432"/>
                </a:lnTo>
                <a:lnTo>
                  <a:pt x="197357" y="859536"/>
                </a:lnTo>
                <a:lnTo>
                  <a:pt x="140207" y="910590"/>
                </a:lnTo>
                <a:lnTo>
                  <a:pt x="76200" y="941832"/>
                </a:lnTo>
                <a:lnTo>
                  <a:pt x="0" y="954786"/>
                </a:lnTo>
                <a:lnTo>
                  <a:pt x="76200" y="960882"/>
                </a:lnTo>
                <a:lnTo>
                  <a:pt x="140207" y="992886"/>
                </a:lnTo>
                <a:lnTo>
                  <a:pt x="197357" y="1050036"/>
                </a:lnTo>
                <a:lnTo>
                  <a:pt x="229362" y="1114044"/>
                </a:lnTo>
                <a:lnTo>
                  <a:pt x="242316" y="1190244"/>
                </a:lnTo>
                <a:lnTo>
                  <a:pt x="229362" y="1266444"/>
                </a:lnTo>
                <a:lnTo>
                  <a:pt x="197357" y="1336548"/>
                </a:lnTo>
                <a:lnTo>
                  <a:pt x="140207" y="1387601"/>
                </a:lnTo>
                <a:lnTo>
                  <a:pt x="76200" y="1419606"/>
                </a:lnTo>
                <a:lnTo>
                  <a:pt x="0" y="1432560"/>
                </a:lnTo>
                <a:lnTo>
                  <a:pt x="76200" y="1438656"/>
                </a:lnTo>
                <a:lnTo>
                  <a:pt x="140207" y="1470660"/>
                </a:lnTo>
                <a:lnTo>
                  <a:pt x="197357" y="1527810"/>
                </a:lnTo>
                <a:lnTo>
                  <a:pt x="229362" y="1591056"/>
                </a:lnTo>
                <a:lnTo>
                  <a:pt x="242316" y="1668018"/>
                </a:lnTo>
                <a:lnTo>
                  <a:pt x="229362" y="1744218"/>
                </a:lnTo>
                <a:lnTo>
                  <a:pt x="197357" y="1814322"/>
                </a:lnTo>
                <a:lnTo>
                  <a:pt x="140207" y="1865375"/>
                </a:lnTo>
                <a:lnTo>
                  <a:pt x="76200" y="1896618"/>
                </a:lnTo>
                <a:lnTo>
                  <a:pt x="0" y="1909572"/>
                </a:lnTo>
              </a:path>
            </a:pathLst>
          </a:custGeom>
          <a:ln w="382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85815" y="1303020"/>
            <a:ext cx="478790" cy="114300"/>
          </a:xfrm>
          <a:custGeom>
            <a:avLst/>
            <a:gdLst/>
            <a:ahLst/>
            <a:cxnLst/>
            <a:rect l="l" t="t" r="r" b="b"/>
            <a:pathLst>
              <a:path w="478789" h="114300">
                <a:moveTo>
                  <a:pt x="0" y="114300"/>
                </a:moveTo>
                <a:lnTo>
                  <a:pt x="6857" y="76200"/>
                </a:lnTo>
                <a:lnTo>
                  <a:pt x="44957" y="44196"/>
                </a:lnTo>
                <a:lnTo>
                  <a:pt x="96012" y="19049"/>
                </a:lnTo>
                <a:lnTo>
                  <a:pt x="160020" y="0"/>
                </a:lnTo>
                <a:lnTo>
                  <a:pt x="236220" y="0"/>
                </a:lnTo>
                <a:lnTo>
                  <a:pt x="300228" y="6095"/>
                </a:lnTo>
                <a:lnTo>
                  <a:pt x="363474" y="19049"/>
                </a:lnTo>
                <a:lnTo>
                  <a:pt x="414528" y="44195"/>
                </a:lnTo>
                <a:lnTo>
                  <a:pt x="452628" y="76199"/>
                </a:lnTo>
                <a:lnTo>
                  <a:pt x="478536" y="114299"/>
                </a:lnTo>
              </a:path>
            </a:pathLst>
          </a:custGeom>
          <a:ln w="382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85815" y="4027170"/>
            <a:ext cx="478790" cy="121285"/>
          </a:xfrm>
          <a:custGeom>
            <a:avLst/>
            <a:gdLst/>
            <a:ahLst/>
            <a:cxnLst/>
            <a:rect l="l" t="t" r="r" b="b"/>
            <a:pathLst>
              <a:path w="478789" h="121285">
                <a:moveTo>
                  <a:pt x="0" y="121157"/>
                </a:moveTo>
                <a:lnTo>
                  <a:pt x="6857" y="82295"/>
                </a:lnTo>
                <a:lnTo>
                  <a:pt x="44957" y="51053"/>
                </a:lnTo>
                <a:lnTo>
                  <a:pt x="96012" y="25145"/>
                </a:lnTo>
                <a:lnTo>
                  <a:pt x="160020" y="6095"/>
                </a:lnTo>
                <a:lnTo>
                  <a:pt x="236220" y="0"/>
                </a:lnTo>
                <a:lnTo>
                  <a:pt x="300228" y="12953"/>
                </a:lnTo>
                <a:lnTo>
                  <a:pt x="363474" y="25145"/>
                </a:lnTo>
                <a:lnTo>
                  <a:pt x="414528" y="51053"/>
                </a:lnTo>
                <a:lnTo>
                  <a:pt x="452628" y="82295"/>
                </a:lnTo>
                <a:lnTo>
                  <a:pt x="478536" y="121157"/>
                </a:lnTo>
              </a:path>
            </a:pathLst>
          </a:custGeom>
          <a:ln w="382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622035" y="3607308"/>
            <a:ext cx="0" cy="306070"/>
          </a:xfrm>
          <a:custGeom>
            <a:avLst/>
            <a:gdLst/>
            <a:ahLst/>
            <a:cxnLst/>
            <a:rect l="l" t="t" r="r" b="b"/>
            <a:pathLst>
              <a:path h="306070">
                <a:moveTo>
                  <a:pt x="0" y="305562"/>
                </a:moveTo>
                <a:lnTo>
                  <a:pt x="0" y="0"/>
                </a:lnTo>
              </a:path>
            </a:pathLst>
          </a:custGeom>
          <a:ln w="382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22035" y="3110483"/>
            <a:ext cx="0" cy="306070"/>
          </a:xfrm>
          <a:custGeom>
            <a:avLst/>
            <a:gdLst/>
            <a:ahLst/>
            <a:cxnLst/>
            <a:rect l="l" t="t" r="r" b="b"/>
            <a:pathLst>
              <a:path h="306070">
                <a:moveTo>
                  <a:pt x="0" y="305562"/>
                </a:moveTo>
                <a:lnTo>
                  <a:pt x="0" y="0"/>
                </a:lnTo>
              </a:path>
            </a:pathLst>
          </a:custGeom>
          <a:ln w="382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22035" y="261365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562"/>
                </a:moveTo>
                <a:lnTo>
                  <a:pt x="0" y="0"/>
                </a:lnTo>
              </a:path>
            </a:pathLst>
          </a:custGeom>
          <a:ln w="382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622035" y="2117598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562"/>
                </a:moveTo>
                <a:lnTo>
                  <a:pt x="0" y="0"/>
                </a:lnTo>
              </a:path>
            </a:pathLst>
          </a:custGeom>
          <a:ln w="382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22035" y="1620773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562"/>
                </a:moveTo>
                <a:lnTo>
                  <a:pt x="0" y="0"/>
                </a:lnTo>
              </a:path>
            </a:pathLst>
          </a:custGeom>
          <a:ln w="382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22035" y="1303019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253"/>
                </a:moveTo>
                <a:lnTo>
                  <a:pt x="0" y="0"/>
                </a:lnTo>
              </a:path>
            </a:pathLst>
          </a:custGeom>
          <a:ln w="382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100571" y="4917948"/>
            <a:ext cx="0" cy="306070"/>
          </a:xfrm>
          <a:custGeom>
            <a:avLst/>
            <a:gdLst/>
            <a:ahLst/>
            <a:cxnLst/>
            <a:rect l="l" t="t" r="r" b="b"/>
            <a:pathLst>
              <a:path h="306070">
                <a:moveTo>
                  <a:pt x="0" y="305562"/>
                </a:moveTo>
                <a:lnTo>
                  <a:pt x="0" y="0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100571" y="4421885"/>
            <a:ext cx="0" cy="306070"/>
          </a:xfrm>
          <a:custGeom>
            <a:avLst/>
            <a:gdLst/>
            <a:ahLst/>
            <a:cxnLst/>
            <a:rect l="l" t="t" r="r" b="b"/>
            <a:pathLst>
              <a:path h="306070">
                <a:moveTo>
                  <a:pt x="0" y="305562"/>
                </a:moveTo>
                <a:lnTo>
                  <a:pt x="0" y="0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100571" y="3925061"/>
            <a:ext cx="0" cy="306070"/>
          </a:xfrm>
          <a:custGeom>
            <a:avLst/>
            <a:gdLst/>
            <a:ahLst/>
            <a:cxnLst/>
            <a:rect l="l" t="t" r="r" b="b"/>
            <a:pathLst>
              <a:path h="306070">
                <a:moveTo>
                  <a:pt x="0" y="305562"/>
                </a:moveTo>
                <a:lnTo>
                  <a:pt x="0" y="0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100571" y="342899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70">
                <a:moveTo>
                  <a:pt x="0" y="305562"/>
                </a:moveTo>
                <a:lnTo>
                  <a:pt x="0" y="0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100571" y="2932175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562"/>
                </a:moveTo>
                <a:lnTo>
                  <a:pt x="0" y="0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100571" y="2436113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562"/>
                </a:moveTo>
                <a:lnTo>
                  <a:pt x="0" y="0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100571" y="193928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562"/>
                </a:moveTo>
                <a:lnTo>
                  <a:pt x="0" y="0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100571" y="1442465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305562"/>
                </a:moveTo>
                <a:lnTo>
                  <a:pt x="0" y="0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985509" y="1060703"/>
            <a:ext cx="115570" cy="191770"/>
          </a:xfrm>
          <a:custGeom>
            <a:avLst/>
            <a:gdLst/>
            <a:ahLst/>
            <a:cxnLst/>
            <a:rect l="l" t="t" r="r" b="b"/>
            <a:pathLst>
              <a:path w="115570" h="191769">
                <a:moveTo>
                  <a:pt x="115062" y="191262"/>
                </a:moveTo>
                <a:lnTo>
                  <a:pt x="115062" y="0"/>
                </a:lnTo>
                <a:lnTo>
                  <a:pt x="0" y="0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487923" y="1060703"/>
            <a:ext cx="306705" cy="0"/>
          </a:xfrm>
          <a:custGeom>
            <a:avLst/>
            <a:gdLst/>
            <a:ahLst/>
            <a:cxnLst/>
            <a:rect l="l" t="t" r="r" b="b"/>
            <a:pathLst>
              <a:path w="306704">
                <a:moveTo>
                  <a:pt x="306324" y="0"/>
                </a:moveTo>
                <a:lnTo>
                  <a:pt x="0" y="0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144261" y="1060703"/>
            <a:ext cx="152400" cy="153670"/>
          </a:xfrm>
          <a:custGeom>
            <a:avLst/>
            <a:gdLst/>
            <a:ahLst/>
            <a:cxnLst/>
            <a:rect l="l" t="t" r="r" b="b"/>
            <a:pathLst>
              <a:path w="152400" h="153669">
                <a:moveTo>
                  <a:pt x="152400" y="0"/>
                </a:moveTo>
                <a:lnTo>
                  <a:pt x="0" y="0"/>
                </a:lnTo>
                <a:lnTo>
                  <a:pt x="0" y="153162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144261" y="1404365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0"/>
                </a:moveTo>
                <a:lnTo>
                  <a:pt x="0" y="305562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144261" y="190118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0"/>
                </a:moveTo>
                <a:lnTo>
                  <a:pt x="0" y="305562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144261" y="2397251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0"/>
                </a:moveTo>
                <a:lnTo>
                  <a:pt x="0" y="305562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144261" y="2894075"/>
            <a:ext cx="0" cy="306070"/>
          </a:xfrm>
          <a:custGeom>
            <a:avLst/>
            <a:gdLst/>
            <a:ahLst/>
            <a:cxnLst/>
            <a:rect l="l" t="t" r="r" b="b"/>
            <a:pathLst>
              <a:path h="306069">
                <a:moveTo>
                  <a:pt x="0" y="0"/>
                </a:moveTo>
                <a:lnTo>
                  <a:pt x="0" y="305562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144261" y="3390899"/>
            <a:ext cx="0" cy="306070"/>
          </a:xfrm>
          <a:custGeom>
            <a:avLst/>
            <a:gdLst/>
            <a:ahLst/>
            <a:cxnLst/>
            <a:rect l="l" t="t" r="r" b="b"/>
            <a:pathLst>
              <a:path h="306070">
                <a:moveTo>
                  <a:pt x="0" y="0"/>
                </a:moveTo>
                <a:lnTo>
                  <a:pt x="0" y="305562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144261" y="3886961"/>
            <a:ext cx="0" cy="306070"/>
          </a:xfrm>
          <a:custGeom>
            <a:avLst/>
            <a:gdLst/>
            <a:ahLst/>
            <a:cxnLst/>
            <a:rect l="l" t="t" r="r" b="b"/>
            <a:pathLst>
              <a:path h="306070">
                <a:moveTo>
                  <a:pt x="0" y="0"/>
                </a:moveTo>
                <a:lnTo>
                  <a:pt x="0" y="305562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144261" y="4383785"/>
            <a:ext cx="0" cy="306070"/>
          </a:xfrm>
          <a:custGeom>
            <a:avLst/>
            <a:gdLst/>
            <a:ahLst/>
            <a:cxnLst/>
            <a:rect l="l" t="t" r="r" b="b"/>
            <a:pathLst>
              <a:path h="306070">
                <a:moveTo>
                  <a:pt x="0" y="0"/>
                </a:moveTo>
                <a:lnTo>
                  <a:pt x="0" y="305562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144261" y="4879847"/>
            <a:ext cx="0" cy="306070"/>
          </a:xfrm>
          <a:custGeom>
            <a:avLst/>
            <a:gdLst/>
            <a:ahLst/>
            <a:cxnLst/>
            <a:rect l="l" t="t" r="r" b="b"/>
            <a:pathLst>
              <a:path h="306070">
                <a:moveTo>
                  <a:pt x="0" y="0"/>
                </a:moveTo>
                <a:lnTo>
                  <a:pt x="0" y="305562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794247" y="5223510"/>
            <a:ext cx="306705" cy="0"/>
          </a:xfrm>
          <a:custGeom>
            <a:avLst/>
            <a:gdLst/>
            <a:ahLst/>
            <a:cxnLst/>
            <a:rect l="l" t="t" r="r" b="b"/>
            <a:pathLst>
              <a:path w="306704">
                <a:moveTo>
                  <a:pt x="0" y="0"/>
                </a:moveTo>
                <a:lnTo>
                  <a:pt x="306324" y="0"/>
                </a:lnTo>
              </a:path>
            </a:pathLst>
          </a:custGeom>
          <a:ln w="38214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283961" y="4599944"/>
            <a:ext cx="576580" cy="537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350" u="heavy" spc="-250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Comic Sans MS"/>
                <a:cs typeface="Comic Sans MS"/>
              </a:rPr>
              <a:t> </a:t>
            </a:r>
            <a:r>
              <a:rPr sz="3350" u="heavy" spc="5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Comic Sans MS"/>
                <a:cs typeface="Comic Sans MS"/>
              </a:rPr>
              <a:t>4</a:t>
            </a:r>
            <a:r>
              <a:rPr sz="3350" spc="10" dirty="0">
                <a:solidFill>
                  <a:srgbClr val="000080"/>
                </a:solidFill>
                <a:latin typeface="Comic Sans MS"/>
                <a:cs typeface="Comic Sans MS"/>
              </a:rPr>
              <a:t>1</a:t>
            </a:r>
            <a:endParaRPr sz="3350">
              <a:latin typeface="Comic Sans MS"/>
              <a:cs typeface="Comic Sans MS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1420050" y="2473896"/>
            <a:ext cx="3985260" cy="1827530"/>
            <a:chOff x="1420050" y="2473896"/>
            <a:chExt cx="3985260" cy="1827530"/>
          </a:xfrm>
        </p:grpSpPr>
        <p:sp>
          <p:nvSpPr>
            <p:cNvPr id="33" name="object 33"/>
            <p:cNvSpPr/>
            <p:nvPr/>
          </p:nvSpPr>
          <p:spPr>
            <a:xfrm>
              <a:off x="2153412" y="4281677"/>
              <a:ext cx="3232785" cy="0"/>
            </a:xfrm>
            <a:custGeom>
              <a:avLst/>
              <a:gdLst/>
              <a:ahLst/>
              <a:cxnLst/>
              <a:rect l="l" t="t" r="r" b="b"/>
              <a:pathLst>
                <a:path w="3232785">
                  <a:moveTo>
                    <a:pt x="0" y="0"/>
                  </a:moveTo>
                  <a:lnTo>
                    <a:pt x="3232403" y="0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439418" y="2493263"/>
              <a:ext cx="714375" cy="719455"/>
            </a:xfrm>
            <a:custGeom>
              <a:avLst/>
              <a:gdLst/>
              <a:ahLst/>
              <a:cxnLst/>
              <a:rect l="l" t="t" r="r" b="b"/>
              <a:pathLst>
                <a:path w="714375" h="719455">
                  <a:moveTo>
                    <a:pt x="0" y="356615"/>
                  </a:moveTo>
                  <a:lnTo>
                    <a:pt x="12953" y="267461"/>
                  </a:lnTo>
                  <a:lnTo>
                    <a:pt x="44957" y="178308"/>
                  </a:lnTo>
                  <a:lnTo>
                    <a:pt x="102107" y="101345"/>
                  </a:lnTo>
                  <a:lnTo>
                    <a:pt x="179070" y="51053"/>
                  </a:lnTo>
                  <a:lnTo>
                    <a:pt x="261365" y="12191"/>
                  </a:lnTo>
                  <a:lnTo>
                    <a:pt x="357378" y="0"/>
                  </a:lnTo>
                  <a:lnTo>
                    <a:pt x="452628" y="12191"/>
                  </a:lnTo>
                  <a:lnTo>
                    <a:pt x="535686" y="51053"/>
                  </a:lnTo>
                  <a:lnTo>
                    <a:pt x="612648" y="101345"/>
                  </a:lnTo>
                  <a:lnTo>
                    <a:pt x="669798" y="178308"/>
                  </a:lnTo>
                  <a:lnTo>
                    <a:pt x="701801" y="267461"/>
                  </a:lnTo>
                  <a:lnTo>
                    <a:pt x="713994" y="356615"/>
                  </a:lnTo>
                  <a:lnTo>
                    <a:pt x="701801" y="451865"/>
                  </a:lnTo>
                  <a:lnTo>
                    <a:pt x="669798" y="534161"/>
                  </a:lnTo>
                  <a:lnTo>
                    <a:pt x="612648" y="611123"/>
                  </a:lnTo>
                  <a:lnTo>
                    <a:pt x="535686" y="668273"/>
                  </a:lnTo>
                  <a:lnTo>
                    <a:pt x="452628" y="706373"/>
                  </a:lnTo>
                  <a:lnTo>
                    <a:pt x="357378" y="719327"/>
                  </a:lnTo>
                  <a:lnTo>
                    <a:pt x="261365" y="706373"/>
                  </a:lnTo>
                  <a:lnTo>
                    <a:pt x="179070" y="668273"/>
                  </a:lnTo>
                  <a:lnTo>
                    <a:pt x="102107" y="611123"/>
                  </a:lnTo>
                  <a:lnTo>
                    <a:pt x="44957" y="534161"/>
                  </a:lnTo>
                  <a:lnTo>
                    <a:pt x="12954" y="451865"/>
                  </a:lnTo>
                  <a:lnTo>
                    <a:pt x="0" y="356615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1681986" y="2390904"/>
            <a:ext cx="228600" cy="537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350" spc="-15" dirty="0">
                <a:solidFill>
                  <a:srgbClr val="000080"/>
                </a:solidFill>
                <a:latin typeface="Comic Sans MS"/>
                <a:cs typeface="Comic Sans MS"/>
              </a:rPr>
              <a:t>+</a:t>
            </a:r>
            <a:endParaRPr sz="3350">
              <a:latin typeface="Comic Sans MS"/>
              <a:cs typeface="Comic Sans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695074" y="2747428"/>
            <a:ext cx="201295" cy="537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350" spc="-15" dirty="0">
                <a:solidFill>
                  <a:srgbClr val="000080"/>
                </a:solidFill>
                <a:latin typeface="Comic Sans MS"/>
                <a:cs typeface="Comic Sans MS"/>
              </a:rPr>
              <a:t>-</a:t>
            </a:r>
            <a:endParaRPr sz="3350">
              <a:latin typeface="Comic Sans MS"/>
              <a:cs typeface="Comic Sans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777428" y="1519110"/>
            <a:ext cx="2429510" cy="4850765"/>
            <a:chOff x="1777428" y="1519110"/>
            <a:chExt cx="2429510" cy="4850765"/>
          </a:xfrm>
        </p:grpSpPr>
        <p:sp>
          <p:nvSpPr>
            <p:cNvPr id="38" name="object 38"/>
            <p:cNvSpPr/>
            <p:nvPr/>
          </p:nvSpPr>
          <p:spPr>
            <a:xfrm>
              <a:off x="3230879" y="6350507"/>
              <a:ext cx="956310" cy="0"/>
            </a:xfrm>
            <a:custGeom>
              <a:avLst/>
              <a:gdLst/>
              <a:ahLst/>
              <a:cxnLst/>
              <a:rect l="l" t="t" r="r" b="b"/>
              <a:pathLst>
                <a:path w="956310">
                  <a:moveTo>
                    <a:pt x="0" y="0"/>
                  </a:moveTo>
                  <a:lnTo>
                    <a:pt x="956310" y="0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709415" y="5713475"/>
              <a:ext cx="0" cy="637540"/>
            </a:xfrm>
            <a:custGeom>
              <a:avLst/>
              <a:gdLst/>
              <a:ahLst/>
              <a:cxnLst/>
              <a:rect l="l" t="t" r="r" b="b"/>
              <a:pathLst>
                <a:path h="637539">
                  <a:moveTo>
                    <a:pt x="0" y="0"/>
                  </a:moveTo>
                  <a:lnTo>
                    <a:pt x="0" y="637032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230879" y="4759451"/>
              <a:ext cx="956310" cy="954405"/>
            </a:xfrm>
            <a:custGeom>
              <a:avLst/>
              <a:gdLst/>
              <a:ahLst/>
              <a:cxnLst/>
              <a:rect l="l" t="t" r="r" b="b"/>
              <a:pathLst>
                <a:path w="956310" h="954404">
                  <a:moveTo>
                    <a:pt x="0" y="477012"/>
                  </a:moveTo>
                  <a:lnTo>
                    <a:pt x="12953" y="374904"/>
                  </a:lnTo>
                  <a:lnTo>
                    <a:pt x="44957" y="273558"/>
                  </a:lnTo>
                  <a:lnTo>
                    <a:pt x="102107" y="177546"/>
                  </a:lnTo>
                  <a:lnTo>
                    <a:pt x="179070" y="108204"/>
                  </a:lnTo>
                  <a:lnTo>
                    <a:pt x="268223" y="50291"/>
                  </a:lnTo>
                  <a:lnTo>
                    <a:pt x="370331" y="12191"/>
                  </a:lnTo>
                  <a:lnTo>
                    <a:pt x="478536" y="0"/>
                  </a:lnTo>
                  <a:lnTo>
                    <a:pt x="586740" y="12191"/>
                  </a:lnTo>
                  <a:lnTo>
                    <a:pt x="688848" y="50291"/>
                  </a:lnTo>
                  <a:lnTo>
                    <a:pt x="778001" y="108204"/>
                  </a:lnTo>
                  <a:lnTo>
                    <a:pt x="854964" y="177546"/>
                  </a:lnTo>
                  <a:lnTo>
                    <a:pt x="912114" y="273558"/>
                  </a:lnTo>
                  <a:lnTo>
                    <a:pt x="944118" y="374904"/>
                  </a:lnTo>
                  <a:lnTo>
                    <a:pt x="956310" y="477012"/>
                  </a:lnTo>
                  <a:lnTo>
                    <a:pt x="944118" y="585216"/>
                  </a:lnTo>
                  <a:lnTo>
                    <a:pt x="912114" y="687324"/>
                  </a:lnTo>
                  <a:lnTo>
                    <a:pt x="854964" y="776478"/>
                  </a:lnTo>
                  <a:lnTo>
                    <a:pt x="778001" y="852678"/>
                  </a:lnTo>
                  <a:lnTo>
                    <a:pt x="688848" y="909828"/>
                  </a:lnTo>
                  <a:lnTo>
                    <a:pt x="586740" y="941832"/>
                  </a:lnTo>
                  <a:lnTo>
                    <a:pt x="478536" y="954024"/>
                  </a:lnTo>
                  <a:lnTo>
                    <a:pt x="370332" y="941832"/>
                  </a:lnTo>
                  <a:lnTo>
                    <a:pt x="268224" y="909828"/>
                  </a:lnTo>
                  <a:lnTo>
                    <a:pt x="179070" y="852678"/>
                  </a:lnTo>
                  <a:lnTo>
                    <a:pt x="102107" y="776478"/>
                  </a:lnTo>
                  <a:lnTo>
                    <a:pt x="44957" y="687324"/>
                  </a:lnTo>
                  <a:lnTo>
                    <a:pt x="12954" y="585216"/>
                  </a:lnTo>
                  <a:lnTo>
                    <a:pt x="0" y="477012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796796" y="1538477"/>
              <a:ext cx="0" cy="955040"/>
            </a:xfrm>
            <a:custGeom>
              <a:avLst/>
              <a:gdLst/>
              <a:ahLst/>
              <a:cxnLst/>
              <a:rect l="l" t="t" r="r" b="b"/>
              <a:pathLst>
                <a:path h="955039">
                  <a:moveTo>
                    <a:pt x="0" y="954786"/>
                  </a:moveTo>
                  <a:lnTo>
                    <a:pt x="0" y="0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796796" y="3212591"/>
              <a:ext cx="0" cy="1069340"/>
            </a:xfrm>
            <a:custGeom>
              <a:avLst/>
              <a:gdLst/>
              <a:ahLst/>
              <a:cxnLst/>
              <a:rect l="l" t="t" r="r" b="b"/>
              <a:pathLst>
                <a:path h="1069339">
                  <a:moveTo>
                    <a:pt x="0" y="0"/>
                  </a:moveTo>
                  <a:lnTo>
                    <a:pt x="0" y="1069086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/>
          <p:nvPr/>
        </p:nvSpPr>
        <p:spPr>
          <a:xfrm>
            <a:off x="3550157" y="6668261"/>
            <a:ext cx="318770" cy="0"/>
          </a:xfrm>
          <a:custGeom>
            <a:avLst/>
            <a:gdLst/>
            <a:ahLst/>
            <a:cxnLst/>
            <a:rect l="l" t="t" r="r" b="b"/>
            <a:pathLst>
              <a:path w="318770">
                <a:moveTo>
                  <a:pt x="0" y="0"/>
                </a:moveTo>
                <a:lnTo>
                  <a:pt x="318516" y="0"/>
                </a:lnTo>
              </a:path>
            </a:pathLst>
          </a:custGeom>
          <a:ln w="382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390900" y="6509766"/>
            <a:ext cx="637540" cy="0"/>
          </a:xfrm>
          <a:custGeom>
            <a:avLst/>
            <a:gdLst/>
            <a:ahLst/>
            <a:cxnLst/>
            <a:rect l="l" t="t" r="r" b="b"/>
            <a:pathLst>
              <a:path w="637539">
                <a:moveTo>
                  <a:pt x="0" y="0"/>
                </a:moveTo>
                <a:lnTo>
                  <a:pt x="637032" y="0"/>
                </a:lnTo>
              </a:path>
            </a:pathLst>
          </a:custGeom>
          <a:ln w="382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3301234" y="4924567"/>
            <a:ext cx="807720" cy="537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350" spc="5" dirty="0">
                <a:solidFill>
                  <a:srgbClr val="000080"/>
                </a:solidFill>
                <a:latin typeface="Comic Sans MS"/>
                <a:cs typeface="Comic Sans MS"/>
              </a:rPr>
              <a:t>64F</a:t>
            </a:r>
            <a:endParaRPr sz="3350">
              <a:latin typeface="Comic Sans MS"/>
              <a:cs typeface="Comic Sans MS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43194" y="3867911"/>
            <a:ext cx="1670685" cy="414020"/>
          </a:xfrm>
          <a:custGeom>
            <a:avLst/>
            <a:gdLst/>
            <a:ahLst/>
            <a:cxnLst/>
            <a:rect l="l" t="t" r="r" b="b"/>
            <a:pathLst>
              <a:path w="1670684" h="414020">
                <a:moveTo>
                  <a:pt x="1670303" y="0"/>
                </a:moveTo>
                <a:lnTo>
                  <a:pt x="1670303" y="413765"/>
                </a:lnTo>
                <a:lnTo>
                  <a:pt x="0" y="413765"/>
                </a:lnTo>
              </a:path>
            </a:pathLst>
          </a:custGeom>
          <a:ln w="382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800344" y="1538477"/>
            <a:ext cx="1613535" cy="420370"/>
          </a:xfrm>
          <a:custGeom>
            <a:avLst/>
            <a:gdLst/>
            <a:ahLst/>
            <a:cxnLst/>
            <a:rect l="l" t="t" r="r" b="b"/>
            <a:pathLst>
              <a:path w="1613534" h="420369">
                <a:moveTo>
                  <a:pt x="0" y="0"/>
                </a:moveTo>
                <a:lnTo>
                  <a:pt x="1613154" y="0"/>
                </a:lnTo>
                <a:lnTo>
                  <a:pt x="1613154" y="419861"/>
                </a:lnTo>
              </a:path>
            </a:pathLst>
          </a:custGeom>
          <a:ln w="382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8" name="object 48"/>
          <p:cNvGrpSpPr/>
          <p:nvPr/>
        </p:nvGrpSpPr>
        <p:grpSpPr>
          <a:xfrm>
            <a:off x="1777688" y="1443170"/>
            <a:ext cx="3608704" cy="3335654"/>
            <a:chOff x="1777688" y="1443170"/>
            <a:chExt cx="3608704" cy="3335654"/>
          </a:xfrm>
        </p:grpSpPr>
        <p:sp>
          <p:nvSpPr>
            <p:cNvPr id="49" name="object 49"/>
            <p:cNvSpPr/>
            <p:nvPr/>
          </p:nvSpPr>
          <p:spPr>
            <a:xfrm>
              <a:off x="3122675" y="3537203"/>
              <a:ext cx="217170" cy="744855"/>
            </a:xfrm>
            <a:custGeom>
              <a:avLst/>
              <a:gdLst/>
              <a:ahLst/>
              <a:cxnLst/>
              <a:rect l="l" t="t" r="r" b="b"/>
              <a:pathLst>
                <a:path w="217170" h="744854">
                  <a:moveTo>
                    <a:pt x="108204" y="534161"/>
                  </a:moveTo>
                  <a:lnTo>
                    <a:pt x="0" y="489965"/>
                  </a:lnTo>
                  <a:lnTo>
                    <a:pt x="217170" y="400811"/>
                  </a:lnTo>
                  <a:lnTo>
                    <a:pt x="0" y="311657"/>
                  </a:lnTo>
                  <a:lnTo>
                    <a:pt x="217170" y="222504"/>
                  </a:lnTo>
                  <a:lnTo>
                    <a:pt x="0" y="133349"/>
                  </a:lnTo>
                  <a:lnTo>
                    <a:pt x="217170" y="44195"/>
                  </a:lnTo>
                  <a:lnTo>
                    <a:pt x="108204" y="0"/>
                  </a:lnTo>
                </a:path>
                <a:path w="217170" h="744854">
                  <a:moveTo>
                    <a:pt x="108204" y="534161"/>
                  </a:moveTo>
                  <a:lnTo>
                    <a:pt x="108204" y="744473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122675" y="2582417"/>
              <a:ext cx="217170" cy="744855"/>
            </a:xfrm>
            <a:custGeom>
              <a:avLst/>
              <a:gdLst/>
              <a:ahLst/>
              <a:cxnLst/>
              <a:rect l="l" t="t" r="r" b="b"/>
              <a:pathLst>
                <a:path w="217170" h="744854">
                  <a:moveTo>
                    <a:pt x="108204" y="534162"/>
                  </a:moveTo>
                  <a:lnTo>
                    <a:pt x="0" y="489966"/>
                  </a:lnTo>
                  <a:lnTo>
                    <a:pt x="217170" y="400812"/>
                  </a:lnTo>
                  <a:lnTo>
                    <a:pt x="0" y="311658"/>
                  </a:lnTo>
                  <a:lnTo>
                    <a:pt x="217170" y="222504"/>
                  </a:lnTo>
                  <a:lnTo>
                    <a:pt x="0" y="133350"/>
                  </a:lnTo>
                  <a:lnTo>
                    <a:pt x="217170" y="44196"/>
                  </a:lnTo>
                  <a:lnTo>
                    <a:pt x="108204" y="0"/>
                  </a:lnTo>
                </a:path>
                <a:path w="217170" h="744854">
                  <a:moveTo>
                    <a:pt x="108204" y="534162"/>
                  </a:moveTo>
                  <a:lnTo>
                    <a:pt x="108204" y="744474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230879" y="2372105"/>
              <a:ext cx="0" cy="210820"/>
            </a:xfrm>
            <a:custGeom>
              <a:avLst/>
              <a:gdLst/>
              <a:ahLst/>
              <a:cxnLst/>
              <a:rect l="l" t="t" r="r" b="b"/>
              <a:pathLst>
                <a:path h="210819">
                  <a:moveTo>
                    <a:pt x="0" y="210312"/>
                  </a:moveTo>
                  <a:lnTo>
                    <a:pt x="0" y="0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230879" y="3326891"/>
              <a:ext cx="0" cy="210820"/>
            </a:xfrm>
            <a:custGeom>
              <a:avLst/>
              <a:gdLst/>
              <a:ahLst/>
              <a:cxnLst/>
              <a:rect l="l" t="t" r="r" b="b"/>
              <a:pathLst>
                <a:path h="210820">
                  <a:moveTo>
                    <a:pt x="0" y="210312"/>
                  </a:moveTo>
                  <a:lnTo>
                    <a:pt x="0" y="0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141725" y="4211573"/>
              <a:ext cx="179070" cy="146685"/>
            </a:xfrm>
            <a:custGeom>
              <a:avLst/>
              <a:gdLst/>
              <a:ahLst/>
              <a:cxnLst/>
              <a:rect l="l" t="t" r="r" b="b"/>
              <a:pathLst>
                <a:path w="179070" h="146685">
                  <a:moveTo>
                    <a:pt x="179070" y="70103"/>
                  </a:moveTo>
                  <a:lnTo>
                    <a:pt x="166116" y="32003"/>
                  </a:lnTo>
                  <a:lnTo>
                    <a:pt x="134112" y="6096"/>
                  </a:lnTo>
                  <a:lnTo>
                    <a:pt x="89154" y="0"/>
                  </a:lnTo>
                  <a:lnTo>
                    <a:pt x="44957" y="6096"/>
                  </a:lnTo>
                  <a:lnTo>
                    <a:pt x="12953" y="32003"/>
                  </a:lnTo>
                  <a:lnTo>
                    <a:pt x="0" y="70103"/>
                  </a:lnTo>
                  <a:lnTo>
                    <a:pt x="12954" y="108203"/>
                  </a:lnTo>
                  <a:lnTo>
                    <a:pt x="44957" y="134111"/>
                  </a:lnTo>
                  <a:lnTo>
                    <a:pt x="89154" y="146303"/>
                  </a:lnTo>
                  <a:lnTo>
                    <a:pt x="134112" y="134111"/>
                  </a:lnTo>
                  <a:lnTo>
                    <a:pt x="166116" y="108203"/>
                  </a:lnTo>
                  <a:lnTo>
                    <a:pt x="179070" y="701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141725" y="4211573"/>
              <a:ext cx="179070" cy="146685"/>
            </a:xfrm>
            <a:custGeom>
              <a:avLst/>
              <a:gdLst/>
              <a:ahLst/>
              <a:cxnLst/>
              <a:rect l="l" t="t" r="r" b="b"/>
              <a:pathLst>
                <a:path w="179070" h="146685">
                  <a:moveTo>
                    <a:pt x="0" y="70103"/>
                  </a:moveTo>
                  <a:lnTo>
                    <a:pt x="12953" y="32003"/>
                  </a:lnTo>
                  <a:lnTo>
                    <a:pt x="44957" y="6096"/>
                  </a:lnTo>
                  <a:lnTo>
                    <a:pt x="89154" y="0"/>
                  </a:lnTo>
                  <a:lnTo>
                    <a:pt x="134112" y="6096"/>
                  </a:lnTo>
                  <a:lnTo>
                    <a:pt x="166116" y="32003"/>
                  </a:lnTo>
                  <a:lnTo>
                    <a:pt x="179070" y="70103"/>
                  </a:lnTo>
                  <a:lnTo>
                    <a:pt x="166116" y="108203"/>
                  </a:lnTo>
                  <a:lnTo>
                    <a:pt x="134112" y="134111"/>
                  </a:lnTo>
                  <a:lnTo>
                    <a:pt x="89154" y="146303"/>
                  </a:lnTo>
                  <a:lnTo>
                    <a:pt x="44957" y="134111"/>
                  </a:lnTo>
                  <a:lnTo>
                    <a:pt x="12954" y="108203"/>
                  </a:lnTo>
                  <a:lnTo>
                    <a:pt x="0" y="70103"/>
                  </a:lnTo>
                  <a:close/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141725" y="3256787"/>
              <a:ext cx="179070" cy="146685"/>
            </a:xfrm>
            <a:custGeom>
              <a:avLst/>
              <a:gdLst/>
              <a:ahLst/>
              <a:cxnLst/>
              <a:rect l="l" t="t" r="r" b="b"/>
              <a:pathLst>
                <a:path w="179070" h="146685">
                  <a:moveTo>
                    <a:pt x="179070" y="70103"/>
                  </a:moveTo>
                  <a:lnTo>
                    <a:pt x="166116" y="32003"/>
                  </a:lnTo>
                  <a:lnTo>
                    <a:pt x="134112" y="6096"/>
                  </a:lnTo>
                  <a:lnTo>
                    <a:pt x="89154" y="0"/>
                  </a:lnTo>
                  <a:lnTo>
                    <a:pt x="44957" y="6096"/>
                  </a:lnTo>
                  <a:lnTo>
                    <a:pt x="12953" y="32003"/>
                  </a:lnTo>
                  <a:lnTo>
                    <a:pt x="0" y="70103"/>
                  </a:lnTo>
                  <a:lnTo>
                    <a:pt x="12954" y="108203"/>
                  </a:lnTo>
                  <a:lnTo>
                    <a:pt x="44957" y="134111"/>
                  </a:lnTo>
                  <a:lnTo>
                    <a:pt x="89154" y="146303"/>
                  </a:lnTo>
                  <a:lnTo>
                    <a:pt x="134112" y="134111"/>
                  </a:lnTo>
                  <a:lnTo>
                    <a:pt x="166116" y="108203"/>
                  </a:lnTo>
                  <a:lnTo>
                    <a:pt x="179070" y="701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141725" y="3256787"/>
              <a:ext cx="179070" cy="146685"/>
            </a:xfrm>
            <a:custGeom>
              <a:avLst/>
              <a:gdLst/>
              <a:ahLst/>
              <a:cxnLst/>
              <a:rect l="l" t="t" r="r" b="b"/>
              <a:pathLst>
                <a:path w="179070" h="146685">
                  <a:moveTo>
                    <a:pt x="0" y="70103"/>
                  </a:moveTo>
                  <a:lnTo>
                    <a:pt x="12953" y="32003"/>
                  </a:lnTo>
                  <a:lnTo>
                    <a:pt x="44957" y="6096"/>
                  </a:lnTo>
                  <a:lnTo>
                    <a:pt x="89154" y="0"/>
                  </a:lnTo>
                  <a:lnTo>
                    <a:pt x="134112" y="6096"/>
                  </a:lnTo>
                  <a:lnTo>
                    <a:pt x="166116" y="32003"/>
                  </a:lnTo>
                  <a:lnTo>
                    <a:pt x="179070" y="70103"/>
                  </a:lnTo>
                  <a:lnTo>
                    <a:pt x="166116" y="108203"/>
                  </a:lnTo>
                  <a:lnTo>
                    <a:pt x="134112" y="134111"/>
                  </a:lnTo>
                  <a:lnTo>
                    <a:pt x="89154" y="146303"/>
                  </a:lnTo>
                  <a:lnTo>
                    <a:pt x="44957" y="134111"/>
                  </a:lnTo>
                  <a:lnTo>
                    <a:pt x="12954" y="108203"/>
                  </a:lnTo>
                  <a:lnTo>
                    <a:pt x="0" y="70103"/>
                  </a:lnTo>
                  <a:close/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230879" y="3326891"/>
              <a:ext cx="478790" cy="1432560"/>
            </a:xfrm>
            <a:custGeom>
              <a:avLst/>
              <a:gdLst/>
              <a:ahLst/>
              <a:cxnLst/>
              <a:rect l="l" t="t" r="r" b="b"/>
              <a:pathLst>
                <a:path w="478789" h="1432560">
                  <a:moveTo>
                    <a:pt x="478536" y="1432560"/>
                  </a:moveTo>
                  <a:lnTo>
                    <a:pt x="478536" y="0"/>
                  </a:lnTo>
                  <a:lnTo>
                    <a:pt x="0" y="0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109721" y="1780031"/>
              <a:ext cx="242570" cy="592455"/>
            </a:xfrm>
            <a:custGeom>
              <a:avLst/>
              <a:gdLst/>
              <a:ahLst/>
              <a:cxnLst/>
              <a:rect l="l" t="t" r="r" b="b"/>
              <a:pathLst>
                <a:path w="242570" h="592455">
                  <a:moveTo>
                    <a:pt x="0" y="0"/>
                  </a:moveTo>
                  <a:lnTo>
                    <a:pt x="0" y="592074"/>
                  </a:lnTo>
                  <a:lnTo>
                    <a:pt x="242315" y="592074"/>
                  </a:lnTo>
                  <a:lnTo>
                    <a:pt x="242315" y="0"/>
                  </a:lnTo>
                  <a:lnTo>
                    <a:pt x="0" y="0"/>
                  </a:lnTo>
                  <a:close/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796795" y="1538477"/>
              <a:ext cx="1434465" cy="241935"/>
            </a:xfrm>
            <a:custGeom>
              <a:avLst/>
              <a:gdLst/>
              <a:ahLst/>
              <a:cxnLst/>
              <a:rect l="l" t="t" r="r" b="b"/>
              <a:pathLst>
                <a:path w="1434464" h="241935">
                  <a:moveTo>
                    <a:pt x="1434084" y="241553"/>
                  </a:moveTo>
                  <a:lnTo>
                    <a:pt x="1434084" y="0"/>
                  </a:lnTo>
                  <a:lnTo>
                    <a:pt x="0" y="0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230879" y="1538477"/>
              <a:ext cx="2155190" cy="0"/>
            </a:xfrm>
            <a:custGeom>
              <a:avLst/>
              <a:gdLst/>
              <a:ahLst/>
              <a:cxnLst/>
              <a:rect l="l" t="t" r="r" b="b"/>
              <a:pathLst>
                <a:path w="2155190">
                  <a:moveTo>
                    <a:pt x="0" y="0"/>
                  </a:moveTo>
                  <a:lnTo>
                    <a:pt x="2154935" y="0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22618" y="1443170"/>
              <a:ext cx="217284" cy="190614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2753105" y="1780031"/>
              <a:ext cx="956310" cy="478155"/>
            </a:xfrm>
            <a:custGeom>
              <a:avLst/>
              <a:gdLst/>
              <a:ahLst/>
              <a:cxnLst/>
              <a:rect l="l" t="t" r="r" b="b"/>
              <a:pathLst>
                <a:path w="956310" h="478155">
                  <a:moveTo>
                    <a:pt x="0" y="0"/>
                  </a:moveTo>
                  <a:lnTo>
                    <a:pt x="242315" y="0"/>
                  </a:lnTo>
                  <a:lnTo>
                    <a:pt x="720090" y="477773"/>
                  </a:lnTo>
                  <a:lnTo>
                    <a:pt x="956310" y="477773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796795" y="4281677"/>
              <a:ext cx="421005" cy="0"/>
            </a:xfrm>
            <a:custGeom>
              <a:avLst/>
              <a:gdLst/>
              <a:ahLst/>
              <a:cxnLst/>
              <a:rect l="l" t="t" r="r" b="b"/>
              <a:pathLst>
                <a:path w="421005">
                  <a:moveTo>
                    <a:pt x="0" y="0"/>
                  </a:moveTo>
                  <a:lnTo>
                    <a:pt x="420623" y="0"/>
                  </a:lnTo>
                </a:path>
              </a:pathLst>
            </a:custGeom>
            <a:ln w="38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2473057" y="2512064"/>
            <a:ext cx="552450" cy="15182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165">
              <a:lnSpc>
                <a:spcPct val="100000"/>
              </a:lnSpc>
              <a:spcBef>
                <a:spcPts val="105"/>
              </a:spcBef>
            </a:pPr>
            <a:r>
              <a:rPr sz="3350" dirty="0">
                <a:solidFill>
                  <a:srgbClr val="000080"/>
                </a:solidFill>
                <a:latin typeface="Comic Sans MS"/>
                <a:cs typeface="Comic Sans MS"/>
              </a:rPr>
              <a:t>R1</a:t>
            </a:r>
            <a:endParaRPr sz="335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3704"/>
              </a:spcBef>
            </a:pPr>
            <a:r>
              <a:rPr sz="3350" spc="-5" dirty="0">
                <a:solidFill>
                  <a:srgbClr val="000080"/>
                </a:solidFill>
                <a:latin typeface="Comic Sans MS"/>
                <a:cs typeface="Comic Sans MS"/>
              </a:rPr>
              <a:t>R2</a:t>
            </a:r>
            <a:endParaRPr sz="3350">
              <a:latin typeface="Comic Sans MS"/>
              <a:cs typeface="Comic Sans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657502" y="1825032"/>
            <a:ext cx="299720" cy="537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350" spc="-20" dirty="0">
                <a:solidFill>
                  <a:srgbClr val="000080"/>
                </a:solidFill>
                <a:latin typeface="Comic Sans MS"/>
                <a:cs typeface="Comic Sans MS"/>
              </a:rPr>
              <a:t>V</a:t>
            </a:r>
            <a:endParaRPr sz="335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4235" cy="4462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Este relevador está diseñado para superar el problema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usando un </a:t>
            </a:r>
            <a:r>
              <a:rPr sz="2600" spc="-10" dirty="0">
                <a:latin typeface="Comic Sans MS"/>
                <a:cs typeface="Comic Sans MS"/>
              </a:rPr>
              <a:t>resistor </a:t>
            </a:r>
            <a:r>
              <a:rPr sz="2600" spc="-5" dirty="0">
                <a:latin typeface="Comic Sans MS"/>
                <a:cs typeface="Comic Sans MS"/>
              </a:rPr>
              <a:t>no lineal (varistor) en serie con una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resistencias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resistencia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varistor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varía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 aplicada),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divisor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 divisor es dimensionado de tal forma que el punto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ciego</a:t>
            </a:r>
            <a:r>
              <a:rPr sz="2600" spc="4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4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devanado</a:t>
            </a:r>
            <a:r>
              <a:rPr sz="2600" spc="4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4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campo</a:t>
            </a:r>
            <a:r>
              <a:rPr sz="2600" spc="4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está</a:t>
            </a:r>
            <a:r>
              <a:rPr sz="2600" spc="4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4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4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punto</a:t>
            </a:r>
            <a:r>
              <a:rPr sz="2600" spc="47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medio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devanado cuando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tensión del excitador está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nominal.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64"/>
              </a:spcBef>
            </a:pPr>
            <a:r>
              <a:rPr sz="2600" spc="-5" dirty="0">
                <a:latin typeface="Comic Sans MS"/>
                <a:cs typeface="Comic Sans MS"/>
              </a:rPr>
              <a:t>Los cambios en la tensión del excitador moverán 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punto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ciego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centro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devanado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campo.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5505" cy="4700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metodo de inyeccion de baja frecuencia, ha sido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ampliamente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usado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 europa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 gran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éxito.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señal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cuadrada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±15,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aplicada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campo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atravez de un acoplador de tierra, la señal de retorno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voltaje es modificada debido </a:t>
            </a:r>
            <a:r>
              <a:rPr sz="2600" dirty="0">
                <a:latin typeface="Comic Sans MS"/>
                <a:cs typeface="Comic Sans MS"/>
              </a:rPr>
              <a:t>a la </a:t>
            </a:r>
            <a:r>
              <a:rPr sz="2600" spc="-5" dirty="0">
                <a:latin typeface="Comic Sans MS"/>
                <a:cs typeface="Comic Sans MS"/>
              </a:rPr>
              <a:t>capacitacia del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devanado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campo.</a:t>
            </a:r>
            <a:endParaRPr sz="2600">
              <a:latin typeface="Comic Sans MS"/>
              <a:cs typeface="Comic Sans MS"/>
            </a:endParaRPr>
          </a:p>
          <a:p>
            <a:pPr marL="12700" marR="1079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 frecuencia de la señal es ajustada (0.1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1.0 Hz),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compensar</a:t>
            </a:r>
            <a:r>
              <a:rPr sz="2600" dirty="0">
                <a:latin typeface="Comic Sans MS"/>
                <a:cs typeface="Comic Sans MS"/>
              </a:rPr>
              <a:t> la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capacitacia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devanado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campo.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Comparando la señal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voltaje de entrada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salida, </a:t>
            </a:r>
            <a:r>
              <a:rPr sz="2600" dirty="0">
                <a:latin typeface="Comic Sans MS"/>
                <a:cs typeface="Comic Sans MS"/>
              </a:rPr>
              <a:t>el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relevador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calcula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resistencia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devanado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campo.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76913" y="2631122"/>
            <a:ext cx="3048635" cy="2538730"/>
            <a:chOff x="5276913" y="2631122"/>
            <a:chExt cx="3048635" cy="2538730"/>
          </a:xfrm>
        </p:grpSpPr>
        <p:sp>
          <p:nvSpPr>
            <p:cNvPr id="3" name="object 3"/>
            <p:cNvSpPr/>
            <p:nvPr/>
          </p:nvSpPr>
          <p:spPr>
            <a:xfrm>
              <a:off x="6633210" y="5155691"/>
              <a:ext cx="134620" cy="0"/>
            </a:xfrm>
            <a:custGeom>
              <a:avLst/>
              <a:gdLst/>
              <a:ahLst/>
              <a:cxnLst/>
              <a:rect l="l" t="t" r="r" b="b"/>
              <a:pathLst>
                <a:path w="134620">
                  <a:moveTo>
                    <a:pt x="0" y="0"/>
                  </a:moveTo>
                  <a:lnTo>
                    <a:pt x="134112" y="0"/>
                  </a:lnTo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566153" y="5088635"/>
              <a:ext cx="268605" cy="0"/>
            </a:xfrm>
            <a:custGeom>
              <a:avLst/>
              <a:gdLst/>
              <a:ahLst/>
              <a:cxnLst/>
              <a:rect l="l" t="t" r="r" b="b"/>
              <a:pathLst>
                <a:path w="268604">
                  <a:moveTo>
                    <a:pt x="0" y="0"/>
                  </a:moveTo>
                  <a:lnTo>
                    <a:pt x="268224" y="0"/>
                  </a:lnTo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99098" y="5021579"/>
              <a:ext cx="402590" cy="0"/>
            </a:xfrm>
            <a:custGeom>
              <a:avLst/>
              <a:gdLst/>
              <a:ahLst/>
              <a:cxnLst/>
              <a:rect l="l" t="t" r="r" b="b"/>
              <a:pathLst>
                <a:path w="402590">
                  <a:moveTo>
                    <a:pt x="0" y="0"/>
                  </a:moveTo>
                  <a:lnTo>
                    <a:pt x="402335" y="0"/>
                  </a:lnTo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700266" y="4753355"/>
              <a:ext cx="0" cy="268605"/>
            </a:xfrm>
            <a:custGeom>
              <a:avLst/>
              <a:gdLst/>
              <a:ahLst/>
              <a:cxnLst/>
              <a:rect l="l" t="t" r="r" b="b"/>
              <a:pathLst>
                <a:path h="268604">
                  <a:moveTo>
                    <a:pt x="0" y="0"/>
                  </a:moveTo>
                  <a:lnTo>
                    <a:pt x="0" y="268224"/>
                  </a:lnTo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297167" y="2945129"/>
              <a:ext cx="806450" cy="803910"/>
            </a:xfrm>
            <a:custGeom>
              <a:avLst/>
              <a:gdLst/>
              <a:ahLst/>
              <a:cxnLst/>
              <a:rect l="l" t="t" r="r" b="b"/>
              <a:pathLst>
                <a:path w="806450" h="803910">
                  <a:moveTo>
                    <a:pt x="806196" y="401574"/>
                  </a:moveTo>
                  <a:lnTo>
                    <a:pt x="800862" y="337566"/>
                  </a:lnTo>
                  <a:lnTo>
                    <a:pt x="787146" y="275844"/>
                  </a:lnTo>
                  <a:lnTo>
                    <a:pt x="762762" y="217170"/>
                  </a:lnTo>
                  <a:lnTo>
                    <a:pt x="727710" y="163068"/>
                  </a:lnTo>
                  <a:lnTo>
                    <a:pt x="688086" y="115062"/>
                  </a:lnTo>
                  <a:lnTo>
                    <a:pt x="639318" y="74675"/>
                  </a:lnTo>
                  <a:lnTo>
                    <a:pt x="585978" y="42672"/>
                  </a:lnTo>
                  <a:lnTo>
                    <a:pt x="526542" y="19050"/>
                  </a:lnTo>
                  <a:lnTo>
                    <a:pt x="464820" y="2285"/>
                  </a:lnTo>
                  <a:lnTo>
                    <a:pt x="403098" y="0"/>
                  </a:lnTo>
                  <a:lnTo>
                    <a:pt x="341375" y="2286"/>
                  </a:lnTo>
                  <a:lnTo>
                    <a:pt x="279653" y="19050"/>
                  </a:lnTo>
                  <a:lnTo>
                    <a:pt x="220218" y="42672"/>
                  </a:lnTo>
                  <a:lnTo>
                    <a:pt x="166877" y="74675"/>
                  </a:lnTo>
                  <a:lnTo>
                    <a:pt x="118109" y="115062"/>
                  </a:lnTo>
                  <a:lnTo>
                    <a:pt x="78485" y="163068"/>
                  </a:lnTo>
                  <a:lnTo>
                    <a:pt x="43433" y="217170"/>
                  </a:lnTo>
                  <a:lnTo>
                    <a:pt x="19049" y="275844"/>
                  </a:lnTo>
                  <a:lnTo>
                    <a:pt x="5333" y="337566"/>
                  </a:lnTo>
                  <a:lnTo>
                    <a:pt x="0" y="401574"/>
                  </a:lnTo>
                  <a:lnTo>
                    <a:pt x="5334" y="463296"/>
                  </a:lnTo>
                  <a:lnTo>
                    <a:pt x="19050" y="525018"/>
                  </a:lnTo>
                  <a:lnTo>
                    <a:pt x="43434" y="583692"/>
                  </a:lnTo>
                  <a:lnTo>
                    <a:pt x="78485" y="637794"/>
                  </a:lnTo>
                  <a:lnTo>
                    <a:pt x="118110" y="685800"/>
                  </a:lnTo>
                  <a:lnTo>
                    <a:pt x="166878" y="726186"/>
                  </a:lnTo>
                  <a:lnTo>
                    <a:pt x="220218" y="758190"/>
                  </a:lnTo>
                  <a:lnTo>
                    <a:pt x="279654" y="782574"/>
                  </a:lnTo>
                  <a:lnTo>
                    <a:pt x="341376" y="798575"/>
                  </a:lnTo>
                  <a:lnTo>
                    <a:pt x="403098" y="803909"/>
                  </a:lnTo>
                  <a:lnTo>
                    <a:pt x="464820" y="798575"/>
                  </a:lnTo>
                  <a:lnTo>
                    <a:pt x="526542" y="782574"/>
                  </a:lnTo>
                  <a:lnTo>
                    <a:pt x="585978" y="758190"/>
                  </a:lnTo>
                  <a:lnTo>
                    <a:pt x="639318" y="726186"/>
                  </a:lnTo>
                  <a:lnTo>
                    <a:pt x="688086" y="685800"/>
                  </a:lnTo>
                  <a:lnTo>
                    <a:pt x="727710" y="637794"/>
                  </a:lnTo>
                  <a:lnTo>
                    <a:pt x="762762" y="583692"/>
                  </a:lnTo>
                  <a:lnTo>
                    <a:pt x="787146" y="525018"/>
                  </a:lnTo>
                  <a:lnTo>
                    <a:pt x="800862" y="463296"/>
                  </a:lnTo>
                  <a:lnTo>
                    <a:pt x="806196" y="40157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297167" y="2945129"/>
              <a:ext cx="806450" cy="803910"/>
            </a:xfrm>
            <a:custGeom>
              <a:avLst/>
              <a:gdLst/>
              <a:ahLst/>
              <a:cxnLst/>
              <a:rect l="l" t="t" r="r" b="b"/>
              <a:pathLst>
                <a:path w="806450" h="803910">
                  <a:moveTo>
                    <a:pt x="0" y="401574"/>
                  </a:moveTo>
                  <a:lnTo>
                    <a:pt x="5333" y="337566"/>
                  </a:lnTo>
                  <a:lnTo>
                    <a:pt x="19049" y="275844"/>
                  </a:lnTo>
                  <a:lnTo>
                    <a:pt x="43433" y="217170"/>
                  </a:lnTo>
                  <a:lnTo>
                    <a:pt x="78485" y="163068"/>
                  </a:lnTo>
                  <a:lnTo>
                    <a:pt x="118109" y="115062"/>
                  </a:lnTo>
                  <a:lnTo>
                    <a:pt x="166877" y="74675"/>
                  </a:lnTo>
                  <a:lnTo>
                    <a:pt x="220218" y="42672"/>
                  </a:lnTo>
                  <a:lnTo>
                    <a:pt x="279653" y="19050"/>
                  </a:lnTo>
                  <a:lnTo>
                    <a:pt x="341375" y="2286"/>
                  </a:lnTo>
                  <a:lnTo>
                    <a:pt x="403098" y="0"/>
                  </a:lnTo>
                  <a:lnTo>
                    <a:pt x="464820" y="2285"/>
                  </a:lnTo>
                  <a:lnTo>
                    <a:pt x="526542" y="19050"/>
                  </a:lnTo>
                  <a:lnTo>
                    <a:pt x="585978" y="42672"/>
                  </a:lnTo>
                  <a:lnTo>
                    <a:pt x="639318" y="74675"/>
                  </a:lnTo>
                  <a:lnTo>
                    <a:pt x="688086" y="115062"/>
                  </a:lnTo>
                  <a:lnTo>
                    <a:pt x="727710" y="163068"/>
                  </a:lnTo>
                  <a:lnTo>
                    <a:pt x="762762" y="217170"/>
                  </a:lnTo>
                  <a:lnTo>
                    <a:pt x="787146" y="275844"/>
                  </a:lnTo>
                  <a:lnTo>
                    <a:pt x="800862" y="337566"/>
                  </a:lnTo>
                  <a:lnTo>
                    <a:pt x="806196" y="401574"/>
                  </a:lnTo>
                  <a:lnTo>
                    <a:pt x="800862" y="463296"/>
                  </a:lnTo>
                  <a:lnTo>
                    <a:pt x="787146" y="525018"/>
                  </a:lnTo>
                  <a:lnTo>
                    <a:pt x="762762" y="583692"/>
                  </a:lnTo>
                  <a:lnTo>
                    <a:pt x="727710" y="637794"/>
                  </a:lnTo>
                  <a:lnTo>
                    <a:pt x="688086" y="685800"/>
                  </a:lnTo>
                  <a:lnTo>
                    <a:pt x="639318" y="726186"/>
                  </a:lnTo>
                  <a:lnTo>
                    <a:pt x="585978" y="758190"/>
                  </a:lnTo>
                  <a:lnTo>
                    <a:pt x="526542" y="782574"/>
                  </a:lnTo>
                  <a:lnTo>
                    <a:pt x="464820" y="798575"/>
                  </a:lnTo>
                  <a:lnTo>
                    <a:pt x="403098" y="803909"/>
                  </a:lnTo>
                  <a:lnTo>
                    <a:pt x="341376" y="798575"/>
                  </a:lnTo>
                  <a:lnTo>
                    <a:pt x="279654" y="782574"/>
                  </a:lnTo>
                  <a:lnTo>
                    <a:pt x="220218" y="758190"/>
                  </a:lnTo>
                  <a:lnTo>
                    <a:pt x="166878" y="726186"/>
                  </a:lnTo>
                  <a:lnTo>
                    <a:pt x="118110" y="685800"/>
                  </a:lnTo>
                  <a:lnTo>
                    <a:pt x="78485" y="637794"/>
                  </a:lnTo>
                  <a:lnTo>
                    <a:pt x="43434" y="583692"/>
                  </a:lnTo>
                  <a:lnTo>
                    <a:pt x="19050" y="525018"/>
                  </a:lnTo>
                  <a:lnTo>
                    <a:pt x="5334" y="463296"/>
                  </a:lnTo>
                  <a:lnTo>
                    <a:pt x="0" y="401574"/>
                  </a:lnTo>
                  <a:close/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601205" y="2843021"/>
              <a:ext cx="201295" cy="102235"/>
            </a:xfrm>
            <a:custGeom>
              <a:avLst/>
              <a:gdLst/>
              <a:ahLst/>
              <a:cxnLst/>
              <a:rect l="l" t="t" r="r" b="b"/>
              <a:pathLst>
                <a:path w="201295" h="102235">
                  <a:moveTo>
                    <a:pt x="201168" y="102107"/>
                  </a:moveTo>
                  <a:lnTo>
                    <a:pt x="201168" y="0"/>
                  </a:lnTo>
                  <a:lnTo>
                    <a:pt x="0" y="0"/>
                  </a:lnTo>
                  <a:lnTo>
                    <a:pt x="0" y="102107"/>
                  </a:lnTo>
                  <a:lnTo>
                    <a:pt x="201168" y="102107"/>
                  </a:lnTo>
                  <a:close/>
                </a:path>
              </a:pathLst>
            </a:custGeom>
            <a:solidFill>
              <a:srgbClr val="8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601205" y="2843021"/>
              <a:ext cx="201295" cy="102235"/>
            </a:xfrm>
            <a:custGeom>
              <a:avLst/>
              <a:gdLst/>
              <a:ahLst/>
              <a:cxnLst/>
              <a:rect l="l" t="t" r="r" b="b"/>
              <a:pathLst>
                <a:path w="201295" h="102235">
                  <a:moveTo>
                    <a:pt x="0" y="0"/>
                  </a:moveTo>
                  <a:lnTo>
                    <a:pt x="0" y="102107"/>
                  </a:lnTo>
                  <a:lnTo>
                    <a:pt x="201168" y="102107"/>
                  </a:lnTo>
                  <a:lnTo>
                    <a:pt x="201168" y="0"/>
                  </a:lnTo>
                  <a:lnTo>
                    <a:pt x="0" y="0"/>
                  </a:lnTo>
                  <a:close/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601205" y="3749039"/>
              <a:ext cx="201295" cy="99060"/>
            </a:xfrm>
            <a:custGeom>
              <a:avLst/>
              <a:gdLst/>
              <a:ahLst/>
              <a:cxnLst/>
              <a:rect l="l" t="t" r="r" b="b"/>
              <a:pathLst>
                <a:path w="201295" h="99060">
                  <a:moveTo>
                    <a:pt x="201168" y="99060"/>
                  </a:moveTo>
                  <a:lnTo>
                    <a:pt x="201168" y="0"/>
                  </a:lnTo>
                  <a:lnTo>
                    <a:pt x="0" y="0"/>
                  </a:lnTo>
                  <a:lnTo>
                    <a:pt x="0" y="99060"/>
                  </a:lnTo>
                  <a:lnTo>
                    <a:pt x="201168" y="99060"/>
                  </a:lnTo>
                  <a:close/>
                </a:path>
              </a:pathLst>
            </a:custGeom>
            <a:solidFill>
              <a:srgbClr val="8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601205" y="3749039"/>
              <a:ext cx="201295" cy="99060"/>
            </a:xfrm>
            <a:custGeom>
              <a:avLst/>
              <a:gdLst/>
              <a:ahLst/>
              <a:cxnLst/>
              <a:rect l="l" t="t" r="r" b="b"/>
              <a:pathLst>
                <a:path w="201295" h="99060">
                  <a:moveTo>
                    <a:pt x="0" y="0"/>
                  </a:moveTo>
                  <a:lnTo>
                    <a:pt x="0" y="99060"/>
                  </a:lnTo>
                  <a:lnTo>
                    <a:pt x="201168" y="99060"/>
                  </a:lnTo>
                  <a:lnTo>
                    <a:pt x="201168" y="0"/>
                  </a:lnTo>
                  <a:lnTo>
                    <a:pt x="0" y="0"/>
                  </a:lnTo>
                  <a:close/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007607" y="2655569"/>
              <a:ext cx="1385570" cy="1380490"/>
            </a:xfrm>
            <a:custGeom>
              <a:avLst/>
              <a:gdLst/>
              <a:ahLst/>
              <a:cxnLst/>
              <a:rect l="l" t="t" r="r" b="b"/>
              <a:pathLst>
                <a:path w="1385570" h="1380489">
                  <a:moveTo>
                    <a:pt x="0" y="691134"/>
                  </a:moveTo>
                  <a:lnTo>
                    <a:pt x="5333" y="605790"/>
                  </a:lnTo>
                  <a:lnTo>
                    <a:pt x="21335" y="525018"/>
                  </a:lnTo>
                  <a:lnTo>
                    <a:pt x="45720" y="445008"/>
                  </a:lnTo>
                  <a:lnTo>
                    <a:pt x="80009" y="369569"/>
                  </a:lnTo>
                  <a:lnTo>
                    <a:pt x="123443" y="297941"/>
                  </a:lnTo>
                  <a:lnTo>
                    <a:pt x="174498" y="233172"/>
                  </a:lnTo>
                  <a:lnTo>
                    <a:pt x="233171" y="174497"/>
                  </a:lnTo>
                  <a:lnTo>
                    <a:pt x="300227" y="120396"/>
                  </a:lnTo>
                  <a:lnTo>
                    <a:pt x="370331" y="77724"/>
                  </a:lnTo>
                  <a:lnTo>
                    <a:pt x="448056" y="42672"/>
                  </a:lnTo>
                  <a:lnTo>
                    <a:pt x="525780" y="19050"/>
                  </a:lnTo>
                  <a:lnTo>
                    <a:pt x="609600" y="5334"/>
                  </a:lnTo>
                  <a:lnTo>
                    <a:pt x="692657" y="0"/>
                  </a:lnTo>
                  <a:lnTo>
                    <a:pt x="775716" y="5334"/>
                  </a:lnTo>
                  <a:lnTo>
                    <a:pt x="858774" y="19050"/>
                  </a:lnTo>
                  <a:lnTo>
                    <a:pt x="937260" y="42672"/>
                  </a:lnTo>
                  <a:lnTo>
                    <a:pt x="1014984" y="77724"/>
                  </a:lnTo>
                  <a:lnTo>
                    <a:pt x="1085088" y="120396"/>
                  </a:lnTo>
                  <a:lnTo>
                    <a:pt x="1152144" y="174497"/>
                  </a:lnTo>
                  <a:lnTo>
                    <a:pt x="1210818" y="233172"/>
                  </a:lnTo>
                  <a:lnTo>
                    <a:pt x="1261872" y="297941"/>
                  </a:lnTo>
                  <a:lnTo>
                    <a:pt x="1305306" y="369569"/>
                  </a:lnTo>
                  <a:lnTo>
                    <a:pt x="1339596" y="445008"/>
                  </a:lnTo>
                  <a:lnTo>
                    <a:pt x="1363980" y="525018"/>
                  </a:lnTo>
                  <a:lnTo>
                    <a:pt x="1379982" y="605790"/>
                  </a:lnTo>
                  <a:lnTo>
                    <a:pt x="1385316" y="691134"/>
                  </a:lnTo>
                  <a:lnTo>
                    <a:pt x="1379982" y="774191"/>
                  </a:lnTo>
                  <a:lnTo>
                    <a:pt x="1363980" y="854963"/>
                  </a:lnTo>
                  <a:lnTo>
                    <a:pt x="1339596" y="934974"/>
                  </a:lnTo>
                  <a:lnTo>
                    <a:pt x="1305306" y="1010412"/>
                  </a:lnTo>
                  <a:lnTo>
                    <a:pt x="1261872" y="1082802"/>
                  </a:lnTo>
                  <a:lnTo>
                    <a:pt x="1210818" y="1146810"/>
                  </a:lnTo>
                  <a:lnTo>
                    <a:pt x="1152144" y="1205484"/>
                  </a:lnTo>
                  <a:lnTo>
                    <a:pt x="1085088" y="1259585"/>
                  </a:lnTo>
                  <a:lnTo>
                    <a:pt x="1014984" y="1302258"/>
                  </a:lnTo>
                  <a:lnTo>
                    <a:pt x="937260" y="1337310"/>
                  </a:lnTo>
                  <a:lnTo>
                    <a:pt x="858774" y="1360932"/>
                  </a:lnTo>
                  <a:lnTo>
                    <a:pt x="775716" y="1374648"/>
                  </a:lnTo>
                  <a:lnTo>
                    <a:pt x="692657" y="1379982"/>
                  </a:lnTo>
                  <a:lnTo>
                    <a:pt x="609600" y="1374648"/>
                  </a:lnTo>
                  <a:lnTo>
                    <a:pt x="525780" y="1360932"/>
                  </a:lnTo>
                  <a:lnTo>
                    <a:pt x="448056" y="1337310"/>
                  </a:lnTo>
                  <a:lnTo>
                    <a:pt x="370332" y="1302258"/>
                  </a:lnTo>
                  <a:lnTo>
                    <a:pt x="300228" y="1259585"/>
                  </a:lnTo>
                  <a:lnTo>
                    <a:pt x="233172" y="1205484"/>
                  </a:lnTo>
                  <a:lnTo>
                    <a:pt x="174498" y="1146810"/>
                  </a:lnTo>
                  <a:lnTo>
                    <a:pt x="123444" y="1082802"/>
                  </a:lnTo>
                  <a:lnTo>
                    <a:pt x="80010" y="1010412"/>
                  </a:lnTo>
                  <a:lnTo>
                    <a:pt x="45720" y="934974"/>
                  </a:lnTo>
                  <a:lnTo>
                    <a:pt x="21335" y="854963"/>
                  </a:lnTo>
                  <a:lnTo>
                    <a:pt x="5334" y="774191"/>
                  </a:lnTo>
                  <a:lnTo>
                    <a:pt x="0" y="691134"/>
                  </a:lnTo>
                </a:path>
              </a:pathLst>
            </a:custGeom>
            <a:ln w="482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00266" y="4049267"/>
              <a:ext cx="0" cy="905510"/>
            </a:xfrm>
            <a:custGeom>
              <a:avLst/>
              <a:gdLst/>
              <a:ahLst/>
              <a:cxnLst/>
              <a:rect l="l" t="t" r="r" b="b"/>
              <a:pathLst>
                <a:path h="905510">
                  <a:moveTo>
                    <a:pt x="0" y="0"/>
                  </a:moveTo>
                  <a:lnTo>
                    <a:pt x="0" y="905256"/>
                  </a:lnTo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16782" y="3942162"/>
              <a:ext cx="166966" cy="16315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290565" y="3797045"/>
              <a:ext cx="1310640" cy="0"/>
            </a:xfrm>
            <a:custGeom>
              <a:avLst/>
              <a:gdLst/>
              <a:ahLst/>
              <a:cxnLst/>
              <a:rect l="l" t="t" r="r" b="b"/>
              <a:pathLst>
                <a:path w="1310640">
                  <a:moveTo>
                    <a:pt x="1310640" y="0"/>
                  </a:moveTo>
                  <a:lnTo>
                    <a:pt x="0" y="0"/>
                  </a:lnTo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290565" y="2894075"/>
              <a:ext cx="1310640" cy="0"/>
            </a:xfrm>
            <a:custGeom>
              <a:avLst/>
              <a:gdLst/>
              <a:ahLst/>
              <a:cxnLst/>
              <a:rect l="l" t="t" r="r" b="b"/>
              <a:pathLst>
                <a:path w="1310640">
                  <a:moveTo>
                    <a:pt x="1310640" y="0"/>
                  </a:moveTo>
                  <a:lnTo>
                    <a:pt x="0" y="0"/>
                  </a:lnTo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802374" y="2894075"/>
              <a:ext cx="1510030" cy="252729"/>
            </a:xfrm>
            <a:custGeom>
              <a:avLst/>
              <a:gdLst/>
              <a:ahLst/>
              <a:cxnLst/>
              <a:rect l="l" t="t" r="r" b="b"/>
              <a:pathLst>
                <a:path w="1510029" h="252730">
                  <a:moveTo>
                    <a:pt x="0" y="0"/>
                  </a:moveTo>
                  <a:lnTo>
                    <a:pt x="1509522" y="0"/>
                  </a:lnTo>
                  <a:lnTo>
                    <a:pt x="1509522" y="252221"/>
                  </a:lnTo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802374" y="3547871"/>
              <a:ext cx="1510030" cy="249554"/>
            </a:xfrm>
            <a:custGeom>
              <a:avLst/>
              <a:gdLst/>
              <a:ahLst/>
              <a:cxnLst/>
              <a:rect l="l" t="t" r="r" b="b"/>
              <a:pathLst>
                <a:path w="1510029" h="249554">
                  <a:moveTo>
                    <a:pt x="0" y="249174"/>
                  </a:moveTo>
                  <a:lnTo>
                    <a:pt x="1509522" y="249173"/>
                  </a:lnTo>
                  <a:lnTo>
                    <a:pt x="1509522" y="0"/>
                  </a:lnTo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370580" y="3208599"/>
            <a:ext cx="658495" cy="2413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00" dirty="0">
                <a:solidFill>
                  <a:srgbClr val="000080"/>
                </a:solidFill>
                <a:latin typeface="Comic Sans MS"/>
                <a:cs typeface="Comic Sans MS"/>
              </a:rPr>
              <a:t>ROTOR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125952" y="2236341"/>
            <a:ext cx="1144905" cy="72580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1400" spc="20" dirty="0">
                <a:solidFill>
                  <a:srgbClr val="000080"/>
                </a:solidFill>
                <a:latin typeface="Comic Sans MS"/>
                <a:cs typeface="Comic Sans MS"/>
              </a:rPr>
              <a:t>G</a:t>
            </a:r>
            <a:r>
              <a:rPr sz="1400" spc="5" dirty="0">
                <a:solidFill>
                  <a:srgbClr val="000080"/>
                </a:solidFill>
                <a:latin typeface="Comic Sans MS"/>
                <a:cs typeface="Comic Sans MS"/>
              </a:rPr>
              <a:t>E</a:t>
            </a:r>
            <a:r>
              <a:rPr sz="1400" spc="-5" dirty="0">
                <a:solidFill>
                  <a:srgbClr val="000080"/>
                </a:solidFill>
                <a:latin typeface="Comic Sans MS"/>
                <a:cs typeface="Comic Sans MS"/>
              </a:rPr>
              <a:t>N</a:t>
            </a:r>
            <a:r>
              <a:rPr sz="1400" spc="5" dirty="0">
                <a:solidFill>
                  <a:srgbClr val="000080"/>
                </a:solidFill>
                <a:latin typeface="Comic Sans MS"/>
                <a:cs typeface="Comic Sans MS"/>
              </a:rPr>
              <a:t>E</a:t>
            </a:r>
            <a:r>
              <a:rPr sz="14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400" spc="5" dirty="0">
                <a:solidFill>
                  <a:srgbClr val="000080"/>
                </a:solidFill>
                <a:latin typeface="Comic Sans MS"/>
                <a:cs typeface="Comic Sans MS"/>
              </a:rPr>
              <a:t>A</a:t>
            </a:r>
            <a:r>
              <a:rPr sz="1400" spc="-5" dirty="0">
                <a:solidFill>
                  <a:srgbClr val="000080"/>
                </a:solidFill>
                <a:latin typeface="Comic Sans MS"/>
                <a:cs typeface="Comic Sans MS"/>
              </a:rPr>
              <a:t>DOR</a:t>
            </a:r>
            <a:endParaRPr sz="1400">
              <a:latin typeface="Comic Sans MS"/>
              <a:cs typeface="Comic Sans MS"/>
            </a:endParaRPr>
          </a:p>
          <a:p>
            <a:pPr marL="311150">
              <a:lnSpc>
                <a:spcPct val="100000"/>
              </a:lnSpc>
              <a:spcBef>
                <a:spcPts val="565"/>
              </a:spcBef>
            </a:pPr>
            <a:r>
              <a:rPr sz="2450" spc="15" dirty="0">
                <a:solidFill>
                  <a:srgbClr val="000080"/>
                </a:solidFill>
                <a:latin typeface="Comic Sans MS"/>
                <a:cs typeface="Comic Sans MS"/>
              </a:rPr>
              <a:t>+</a:t>
            </a:r>
            <a:endParaRPr sz="2450">
              <a:latin typeface="Comic Sans MS"/>
              <a:cs typeface="Comic Sans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424670" y="3666708"/>
            <a:ext cx="156845" cy="4019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450" spc="10" dirty="0">
                <a:solidFill>
                  <a:srgbClr val="000080"/>
                </a:solidFill>
                <a:latin typeface="Comic Sans MS"/>
                <a:cs typeface="Comic Sans MS"/>
              </a:rPr>
              <a:t>-</a:t>
            </a:r>
            <a:endParaRPr sz="2450">
              <a:latin typeface="Comic Sans MS"/>
              <a:cs typeface="Comic Sans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707630" y="3146297"/>
            <a:ext cx="1385570" cy="401955"/>
          </a:xfrm>
          <a:custGeom>
            <a:avLst/>
            <a:gdLst/>
            <a:ahLst/>
            <a:cxnLst/>
            <a:rect l="l" t="t" r="r" b="b"/>
            <a:pathLst>
              <a:path w="1385570" h="401954">
                <a:moveTo>
                  <a:pt x="0" y="0"/>
                </a:moveTo>
                <a:lnTo>
                  <a:pt x="0" y="401574"/>
                </a:lnTo>
                <a:lnTo>
                  <a:pt x="1385316" y="401573"/>
                </a:lnTo>
                <a:lnTo>
                  <a:pt x="1385316" y="0"/>
                </a:lnTo>
                <a:lnTo>
                  <a:pt x="0" y="0"/>
                </a:lnTo>
                <a:close/>
              </a:path>
            </a:pathLst>
          </a:custGeom>
          <a:ln w="268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7802374" y="3208599"/>
            <a:ext cx="1219835" cy="2413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00" spc="5" dirty="0">
                <a:solidFill>
                  <a:srgbClr val="000080"/>
                </a:solidFill>
                <a:latin typeface="Comic Sans MS"/>
                <a:cs typeface="Comic Sans MS"/>
              </a:rPr>
              <a:t>EXCITACION</a:t>
            </a:r>
            <a:endParaRPr sz="1400">
              <a:latin typeface="Comic Sans MS"/>
              <a:cs typeface="Comic Sans MS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665283" y="2529903"/>
            <a:ext cx="3080385" cy="2438400"/>
            <a:chOff x="3665283" y="2529903"/>
            <a:chExt cx="3080385" cy="2438400"/>
          </a:xfrm>
        </p:grpSpPr>
        <p:sp>
          <p:nvSpPr>
            <p:cNvPr id="26" name="object 26"/>
            <p:cNvSpPr/>
            <p:nvPr/>
          </p:nvSpPr>
          <p:spPr>
            <a:xfrm>
              <a:off x="5290566" y="4552950"/>
              <a:ext cx="1409700" cy="0"/>
            </a:xfrm>
            <a:custGeom>
              <a:avLst/>
              <a:gdLst/>
              <a:ahLst/>
              <a:cxnLst/>
              <a:rect l="l" t="t" r="r" b="b"/>
              <a:pathLst>
                <a:path w="1409700">
                  <a:moveTo>
                    <a:pt x="1409700" y="0"/>
                  </a:moveTo>
                  <a:lnTo>
                    <a:pt x="0" y="0"/>
                  </a:lnTo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54882" y="4504518"/>
              <a:ext cx="90766" cy="93814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678936" y="2543556"/>
              <a:ext cx="1611630" cy="2411095"/>
            </a:xfrm>
            <a:custGeom>
              <a:avLst/>
              <a:gdLst/>
              <a:ahLst/>
              <a:cxnLst/>
              <a:rect l="l" t="t" r="r" b="b"/>
              <a:pathLst>
                <a:path w="1611629" h="2411095">
                  <a:moveTo>
                    <a:pt x="0" y="0"/>
                  </a:moveTo>
                  <a:lnTo>
                    <a:pt x="0" y="2410967"/>
                  </a:lnTo>
                  <a:lnTo>
                    <a:pt x="1611630" y="2410967"/>
                  </a:lnTo>
                  <a:lnTo>
                    <a:pt x="1611630" y="0"/>
                  </a:lnTo>
                  <a:lnTo>
                    <a:pt x="0" y="0"/>
                  </a:lnTo>
                  <a:close/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3824739" y="3396042"/>
            <a:ext cx="1320800" cy="66929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10"/>
              </a:spcBef>
            </a:pPr>
            <a:r>
              <a:rPr sz="1400" spc="-5" dirty="0">
                <a:solidFill>
                  <a:srgbClr val="000080"/>
                </a:solidFill>
                <a:latin typeface="Comic Sans MS"/>
                <a:cs typeface="Comic Sans MS"/>
              </a:rPr>
              <a:t>D</a:t>
            </a:r>
            <a:r>
              <a:rPr sz="1400" spc="15" dirty="0">
                <a:solidFill>
                  <a:srgbClr val="000080"/>
                </a:solidFill>
                <a:latin typeface="Comic Sans MS"/>
                <a:cs typeface="Comic Sans MS"/>
              </a:rPr>
              <a:t>I</a:t>
            </a:r>
            <a:r>
              <a:rPr sz="1400" spc="-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400" spc="5" dirty="0">
                <a:solidFill>
                  <a:srgbClr val="000080"/>
                </a:solidFill>
                <a:latin typeface="Comic Sans MS"/>
                <a:cs typeface="Comic Sans MS"/>
              </a:rPr>
              <a:t>P</a:t>
            </a:r>
            <a:r>
              <a:rPr sz="1400" spc="-5" dirty="0">
                <a:solidFill>
                  <a:srgbClr val="000080"/>
                </a:solidFill>
                <a:latin typeface="Comic Sans MS"/>
                <a:cs typeface="Comic Sans MS"/>
              </a:rPr>
              <a:t>OS</a:t>
            </a:r>
            <a:r>
              <a:rPr sz="1400" spc="10" dirty="0">
                <a:solidFill>
                  <a:srgbClr val="000080"/>
                </a:solidFill>
                <a:latin typeface="Comic Sans MS"/>
                <a:cs typeface="Comic Sans MS"/>
              </a:rPr>
              <a:t>I</a:t>
            </a:r>
            <a:r>
              <a:rPr sz="14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400" spc="10" dirty="0">
                <a:solidFill>
                  <a:srgbClr val="000080"/>
                </a:solidFill>
                <a:latin typeface="Comic Sans MS"/>
                <a:cs typeface="Comic Sans MS"/>
              </a:rPr>
              <a:t>IVO  </a:t>
            </a:r>
            <a:r>
              <a:rPr sz="1400" dirty="0">
                <a:solidFill>
                  <a:srgbClr val="000080"/>
                </a:solidFill>
                <a:latin typeface="Comic Sans MS"/>
                <a:cs typeface="Comic Sans MS"/>
              </a:rPr>
              <a:t>ACOPLADOR </a:t>
            </a:r>
            <a:r>
              <a:rPr sz="1400" spc="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400" spc="10" dirty="0">
                <a:solidFill>
                  <a:srgbClr val="000080"/>
                </a:solidFill>
                <a:latin typeface="Comic Sans MS"/>
                <a:cs typeface="Comic Sans MS"/>
              </a:rPr>
              <a:t>PASIVO</a:t>
            </a:r>
            <a:endParaRPr sz="1400">
              <a:latin typeface="Comic Sans MS"/>
              <a:cs typeface="Comic Sans M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0690" y="2530144"/>
            <a:ext cx="3638550" cy="2438400"/>
            <a:chOff x="40690" y="2530144"/>
            <a:chExt cx="3638550" cy="2438400"/>
          </a:xfrm>
        </p:grpSpPr>
        <p:sp>
          <p:nvSpPr>
            <p:cNvPr id="31" name="object 31"/>
            <p:cNvSpPr/>
            <p:nvPr/>
          </p:nvSpPr>
          <p:spPr>
            <a:xfrm>
              <a:off x="1664970" y="2945129"/>
              <a:ext cx="2014220" cy="0"/>
            </a:xfrm>
            <a:custGeom>
              <a:avLst/>
              <a:gdLst/>
              <a:ahLst/>
              <a:cxnLst/>
              <a:rect l="l" t="t" r="r" b="b"/>
              <a:pathLst>
                <a:path w="2014220">
                  <a:moveTo>
                    <a:pt x="2013966" y="0"/>
                  </a:moveTo>
                  <a:lnTo>
                    <a:pt x="0" y="0"/>
                  </a:lnTo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664970" y="4552950"/>
              <a:ext cx="2014220" cy="0"/>
            </a:xfrm>
            <a:custGeom>
              <a:avLst/>
              <a:gdLst/>
              <a:ahLst/>
              <a:cxnLst/>
              <a:rect l="l" t="t" r="r" b="b"/>
              <a:pathLst>
                <a:path w="2014220">
                  <a:moveTo>
                    <a:pt x="2013966" y="0"/>
                  </a:moveTo>
                  <a:lnTo>
                    <a:pt x="0" y="0"/>
                  </a:lnTo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068068" y="2543555"/>
              <a:ext cx="1209040" cy="200660"/>
            </a:xfrm>
            <a:custGeom>
              <a:avLst/>
              <a:gdLst/>
              <a:ahLst/>
              <a:cxnLst/>
              <a:rect l="l" t="t" r="r" b="b"/>
              <a:pathLst>
                <a:path w="1209039" h="200660">
                  <a:moveTo>
                    <a:pt x="0" y="200406"/>
                  </a:moveTo>
                  <a:lnTo>
                    <a:pt x="201168" y="200406"/>
                  </a:lnTo>
                  <a:lnTo>
                    <a:pt x="201167" y="0"/>
                  </a:lnTo>
                  <a:lnTo>
                    <a:pt x="402335" y="0"/>
                  </a:lnTo>
                  <a:lnTo>
                    <a:pt x="402335" y="200406"/>
                  </a:lnTo>
                  <a:lnTo>
                    <a:pt x="604266" y="200406"/>
                  </a:lnTo>
                  <a:lnTo>
                    <a:pt x="604266" y="0"/>
                  </a:lnTo>
                  <a:lnTo>
                    <a:pt x="805434" y="0"/>
                  </a:lnTo>
                  <a:lnTo>
                    <a:pt x="805434" y="200406"/>
                  </a:lnTo>
                  <a:lnTo>
                    <a:pt x="1006601" y="200406"/>
                  </a:lnTo>
                  <a:lnTo>
                    <a:pt x="1006601" y="0"/>
                  </a:lnTo>
                  <a:lnTo>
                    <a:pt x="1208532" y="0"/>
                  </a:lnTo>
                  <a:lnTo>
                    <a:pt x="1208532" y="200406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470403" y="4150613"/>
              <a:ext cx="201930" cy="201295"/>
            </a:xfrm>
            <a:custGeom>
              <a:avLst/>
              <a:gdLst/>
              <a:ahLst/>
              <a:cxnLst/>
              <a:rect l="l" t="t" r="r" b="b"/>
              <a:pathLst>
                <a:path w="201930" h="201295">
                  <a:moveTo>
                    <a:pt x="0" y="0"/>
                  </a:moveTo>
                  <a:lnTo>
                    <a:pt x="0" y="201168"/>
                  </a:lnTo>
                  <a:lnTo>
                    <a:pt x="201929" y="201167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873501" y="4150613"/>
              <a:ext cx="201295" cy="201295"/>
            </a:xfrm>
            <a:custGeom>
              <a:avLst/>
              <a:gdLst/>
              <a:ahLst/>
              <a:cxnLst/>
              <a:rect l="l" t="t" r="r" b="b"/>
              <a:pathLst>
                <a:path w="201294" h="201295">
                  <a:moveTo>
                    <a:pt x="0" y="0"/>
                  </a:moveTo>
                  <a:lnTo>
                    <a:pt x="0" y="201168"/>
                  </a:lnTo>
                  <a:lnTo>
                    <a:pt x="201168" y="201167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276600" y="4150613"/>
              <a:ext cx="201295" cy="201295"/>
            </a:xfrm>
            <a:custGeom>
              <a:avLst/>
              <a:gdLst/>
              <a:ahLst/>
              <a:cxnLst/>
              <a:rect l="l" t="t" r="r" b="b"/>
              <a:pathLst>
                <a:path w="201295" h="201295">
                  <a:moveTo>
                    <a:pt x="0" y="0"/>
                  </a:moveTo>
                  <a:lnTo>
                    <a:pt x="0" y="201168"/>
                  </a:lnTo>
                  <a:lnTo>
                    <a:pt x="201168" y="201167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276600" y="2743961"/>
              <a:ext cx="201295" cy="0"/>
            </a:xfrm>
            <a:custGeom>
              <a:avLst/>
              <a:gdLst/>
              <a:ahLst/>
              <a:cxnLst/>
              <a:rect l="l" t="t" r="r" b="b"/>
              <a:pathLst>
                <a:path w="201295">
                  <a:moveTo>
                    <a:pt x="0" y="0"/>
                  </a:moveTo>
                  <a:lnTo>
                    <a:pt x="201168" y="0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866138" y="2543555"/>
              <a:ext cx="201930" cy="200660"/>
            </a:xfrm>
            <a:custGeom>
              <a:avLst/>
              <a:gdLst/>
              <a:ahLst/>
              <a:cxnLst/>
              <a:rect l="l" t="t" r="r" b="b"/>
              <a:pathLst>
                <a:path w="201930" h="200660">
                  <a:moveTo>
                    <a:pt x="201929" y="200405"/>
                  </a:moveTo>
                  <a:lnTo>
                    <a:pt x="201929" y="0"/>
                  </a:lnTo>
                  <a:lnTo>
                    <a:pt x="0" y="0"/>
                  </a:lnTo>
                  <a:lnTo>
                    <a:pt x="0" y="200405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068068" y="4150613"/>
              <a:ext cx="201295" cy="201295"/>
            </a:xfrm>
            <a:custGeom>
              <a:avLst/>
              <a:gdLst/>
              <a:ahLst/>
              <a:cxnLst/>
              <a:rect l="l" t="t" r="r" b="b"/>
              <a:pathLst>
                <a:path w="201294" h="201295">
                  <a:moveTo>
                    <a:pt x="0" y="0"/>
                  </a:moveTo>
                  <a:lnTo>
                    <a:pt x="0" y="201168"/>
                  </a:lnTo>
                  <a:lnTo>
                    <a:pt x="201168" y="201167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074670" y="4150613"/>
              <a:ext cx="201930" cy="201295"/>
            </a:xfrm>
            <a:custGeom>
              <a:avLst/>
              <a:gdLst/>
              <a:ahLst/>
              <a:cxnLst/>
              <a:rect l="l" t="t" r="r" b="b"/>
              <a:pathLst>
                <a:path w="201929" h="201295">
                  <a:moveTo>
                    <a:pt x="201929" y="0"/>
                  </a:moveTo>
                  <a:lnTo>
                    <a:pt x="156209" y="3048"/>
                  </a:lnTo>
                  <a:lnTo>
                    <a:pt x="112775" y="19050"/>
                  </a:lnTo>
                  <a:lnTo>
                    <a:pt x="75437" y="42672"/>
                  </a:lnTo>
                  <a:lnTo>
                    <a:pt x="43433" y="75438"/>
                  </a:lnTo>
                  <a:lnTo>
                    <a:pt x="19050" y="112776"/>
                  </a:lnTo>
                  <a:lnTo>
                    <a:pt x="5333" y="155448"/>
                  </a:lnTo>
                  <a:lnTo>
                    <a:pt x="0" y="201168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672333" y="4150613"/>
              <a:ext cx="201295" cy="201295"/>
            </a:xfrm>
            <a:custGeom>
              <a:avLst/>
              <a:gdLst/>
              <a:ahLst/>
              <a:cxnLst/>
              <a:rect l="l" t="t" r="r" b="b"/>
              <a:pathLst>
                <a:path w="201294" h="201295">
                  <a:moveTo>
                    <a:pt x="201168" y="0"/>
                  </a:moveTo>
                  <a:lnTo>
                    <a:pt x="155447" y="3048"/>
                  </a:lnTo>
                  <a:lnTo>
                    <a:pt x="112775" y="19050"/>
                  </a:lnTo>
                  <a:lnTo>
                    <a:pt x="74675" y="42672"/>
                  </a:lnTo>
                  <a:lnTo>
                    <a:pt x="42672" y="75438"/>
                  </a:lnTo>
                  <a:lnTo>
                    <a:pt x="18288" y="112776"/>
                  </a:lnTo>
                  <a:lnTo>
                    <a:pt x="5334" y="155448"/>
                  </a:lnTo>
                  <a:lnTo>
                    <a:pt x="0" y="201168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269235" y="4150613"/>
              <a:ext cx="201295" cy="201295"/>
            </a:xfrm>
            <a:custGeom>
              <a:avLst/>
              <a:gdLst/>
              <a:ahLst/>
              <a:cxnLst/>
              <a:rect l="l" t="t" r="r" b="b"/>
              <a:pathLst>
                <a:path w="201294" h="201295">
                  <a:moveTo>
                    <a:pt x="201168" y="0"/>
                  </a:moveTo>
                  <a:lnTo>
                    <a:pt x="155447" y="3048"/>
                  </a:lnTo>
                  <a:lnTo>
                    <a:pt x="112775" y="19050"/>
                  </a:lnTo>
                  <a:lnTo>
                    <a:pt x="75438" y="42672"/>
                  </a:lnTo>
                  <a:lnTo>
                    <a:pt x="42672" y="75438"/>
                  </a:lnTo>
                  <a:lnTo>
                    <a:pt x="19050" y="112776"/>
                  </a:lnTo>
                  <a:lnTo>
                    <a:pt x="5334" y="155448"/>
                  </a:lnTo>
                  <a:lnTo>
                    <a:pt x="0" y="201168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866138" y="4150613"/>
              <a:ext cx="201930" cy="201295"/>
            </a:xfrm>
            <a:custGeom>
              <a:avLst/>
              <a:gdLst/>
              <a:ahLst/>
              <a:cxnLst/>
              <a:rect l="l" t="t" r="r" b="b"/>
              <a:pathLst>
                <a:path w="201930" h="201295">
                  <a:moveTo>
                    <a:pt x="201929" y="0"/>
                  </a:moveTo>
                  <a:lnTo>
                    <a:pt x="156209" y="3048"/>
                  </a:lnTo>
                  <a:lnTo>
                    <a:pt x="112775" y="19050"/>
                  </a:lnTo>
                  <a:lnTo>
                    <a:pt x="75437" y="42672"/>
                  </a:lnTo>
                  <a:lnTo>
                    <a:pt x="43433" y="75438"/>
                  </a:lnTo>
                  <a:lnTo>
                    <a:pt x="19050" y="112776"/>
                  </a:lnTo>
                  <a:lnTo>
                    <a:pt x="5333" y="155448"/>
                  </a:lnTo>
                  <a:lnTo>
                    <a:pt x="0" y="201168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866138" y="3146297"/>
              <a:ext cx="1428750" cy="0"/>
            </a:xfrm>
            <a:custGeom>
              <a:avLst/>
              <a:gdLst/>
              <a:ahLst/>
              <a:cxnLst/>
              <a:rect l="l" t="t" r="r" b="b"/>
              <a:pathLst>
                <a:path w="1428750">
                  <a:moveTo>
                    <a:pt x="0" y="0"/>
                  </a:moveTo>
                  <a:lnTo>
                    <a:pt x="1428750" y="0"/>
                  </a:lnTo>
                </a:path>
              </a:pathLst>
            </a:custGeom>
            <a:ln w="482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268218" y="3041903"/>
              <a:ext cx="209550" cy="208915"/>
            </a:xfrm>
            <a:custGeom>
              <a:avLst/>
              <a:gdLst/>
              <a:ahLst/>
              <a:cxnLst/>
              <a:rect l="l" t="t" r="r" b="b"/>
              <a:pathLst>
                <a:path w="209550" h="208914">
                  <a:moveTo>
                    <a:pt x="209550" y="104393"/>
                  </a:moveTo>
                  <a:lnTo>
                    <a:pt x="0" y="0"/>
                  </a:lnTo>
                  <a:lnTo>
                    <a:pt x="0" y="208788"/>
                  </a:lnTo>
                  <a:lnTo>
                    <a:pt x="209550" y="104393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049018" y="3950207"/>
              <a:ext cx="1428750" cy="0"/>
            </a:xfrm>
            <a:custGeom>
              <a:avLst/>
              <a:gdLst/>
              <a:ahLst/>
              <a:cxnLst/>
              <a:rect l="l" t="t" r="r" b="b"/>
              <a:pathLst>
                <a:path w="1428750">
                  <a:moveTo>
                    <a:pt x="0" y="0"/>
                  </a:moveTo>
                  <a:lnTo>
                    <a:pt x="1428750" y="0"/>
                  </a:lnTo>
                </a:path>
              </a:pathLst>
            </a:custGeom>
            <a:ln w="482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866138" y="3845051"/>
              <a:ext cx="209550" cy="209550"/>
            </a:xfrm>
            <a:custGeom>
              <a:avLst/>
              <a:gdLst/>
              <a:ahLst/>
              <a:cxnLst/>
              <a:rect l="l" t="t" r="r" b="b"/>
              <a:pathLst>
                <a:path w="209550" h="209550">
                  <a:moveTo>
                    <a:pt x="209550" y="209550"/>
                  </a:moveTo>
                  <a:lnTo>
                    <a:pt x="209550" y="0"/>
                  </a:lnTo>
                  <a:lnTo>
                    <a:pt x="0" y="105156"/>
                  </a:lnTo>
                  <a:lnTo>
                    <a:pt x="209550" y="20955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4101" y="2543555"/>
              <a:ext cx="1610995" cy="2411095"/>
            </a:xfrm>
            <a:custGeom>
              <a:avLst/>
              <a:gdLst/>
              <a:ahLst/>
              <a:cxnLst/>
              <a:rect l="l" t="t" r="r" b="b"/>
              <a:pathLst>
                <a:path w="1610995" h="2411095">
                  <a:moveTo>
                    <a:pt x="0" y="0"/>
                  </a:moveTo>
                  <a:lnTo>
                    <a:pt x="0" y="2410968"/>
                  </a:lnTo>
                  <a:lnTo>
                    <a:pt x="1610868" y="2410968"/>
                  </a:lnTo>
                  <a:lnTo>
                    <a:pt x="1610868" y="0"/>
                  </a:lnTo>
                  <a:lnTo>
                    <a:pt x="0" y="0"/>
                  </a:lnTo>
                  <a:close/>
                </a:path>
              </a:pathLst>
            </a:custGeom>
            <a:ln w="26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161798" y="3396042"/>
            <a:ext cx="1390650" cy="4552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10"/>
              </a:spcBef>
            </a:pPr>
            <a:r>
              <a:rPr sz="1400" spc="5" dirty="0">
                <a:solidFill>
                  <a:srgbClr val="000080"/>
                </a:solidFill>
                <a:latin typeface="Comic Sans MS"/>
                <a:cs typeface="Comic Sans MS"/>
              </a:rPr>
              <a:t>RELEVADOR</a:t>
            </a:r>
            <a:r>
              <a:rPr sz="1400" spc="-6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400" dirty="0">
                <a:solidFill>
                  <a:srgbClr val="000080"/>
                </a:solidFill>
                <a:latin typeface="Comic Sans MS"/>
                <a:cs typeface="Comic Sans MS"/>
              </a:rPr>
              <a:t>DE </a:t>
            </a:r>
            <a:r>
              <a:rPr sz="1400" spc="-40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400" dirty="0">
                <a:solidFill>
                  <a:srgbClr val="000080"/>
                </a:solidFill>
                <a:latin typeface="Comic Sans MS"/>
                <a:cs typeface="Comic Sans MS"/>
              </a:rPr>
              <a:t>PROTECCION</a:t>
            </a:r>
            <a:endParaRPr sz="14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1149420"/>
            <a:ext cx="8487410" cy="4066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proposito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circuito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acoplador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aislar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alto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nivel de voltaje del campo, del amplificador de la señal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cuadrada.</a:t>
            </a:r>
            <a:endParaRPr sz="2600">
              <a:latin typeface="Comic Sans MS"/>
              <a:cs typeface="Comic Sans MS"/>
            </a:endParaRPr>
          </a:p>
          <a:p>
            <a:pPr marL="12700" marR="1143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resistencia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rotor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(campo)</a:t>
            </a:r>
            <a:r>
              <a:rPr sz="2600" dirty="0">
                <a:latin typeface="Comic Sans MS"/>
                <a:cs typeface="Comic Sans MS"/>
              </a:rPr>
              <a:t> y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resistencia del acoplador, dividen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señal de voltaje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inyectada,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 divisor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voltaje.</a:t>
            </a:r>
            <a:endParaRPr sz="2600">
              <a:latin typeface="Comic Sans MS"/>
              <a:cs typeface="Comic Sans MS"/>
            </a:endParaRPr>
          </a:p>
          <a:p>
            <a:pPr marL="12700" marR="1143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voltaje proporcional</a:t>
            </a:r>
            <a:r>
              <a:rPr sz="2600" dirty="0">
                <a:latin typeface="Comic Sans MS"/>
                <a:cs typeface="Comic Sans MS"/>
              </a:rPr>
              <a:t> a </a:t>
            </a:r>
            <a:r>
              <a:rPr sz="2600" spc="-5" dirty="0">
                <a:latin typeface="Comic Sans MS"/>
                <a:cs typeface="Comic Sans MS"/>
              </a:rPr>
              <a:t>la resistencia 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campo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tierra, es retroalimentado al relevador digital atravez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acoplador.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840230" y="1038605"/>
            <a:ext cx="5725795" cy="5008245"/>
            <a:chOff x="1840230" y="1038605"/>
            <a:chExt cx="5725795" cy="5008245"/>
          </a:xfrm>
        </p:grpSpPr>
        <p:sp>
          <p:nvSpPr>
            <p:cNvPr id="4" name="object 4"/>
            <p:cNvSpPr/>
            <p:nvPr/>
          </p:nvSpPr>
          <p:spPr>
            <a:xfrm>
              <a:off x="1903475" y="1149858"/>
              <a:ext cx="5549900" cy="4833620"/>
            </a:xfrm>
            <a:custGeom>
              <a:avLst/>
              <a:gdLst/>
              <a:ahLst/>
              <a:cxnLst/>
              <a:rect l="l" t="t" r="r" b="b"/>
              <a:pathLst>
                <a:path w="5549900" h="4833620">
                  <a:moveTo>
                    <a:pt x="0" y="0"/>
                  </a:moveTo>
                  <a:lnTo>
                    <a:pt x="0" y="4833365"/>
                  </a:lnTo>
                  <a:lnTo>
                    <a:pt x="5549645" y="4833365"/>
                  </a:lnTo>
                </a:path>
              </a:pathLst>
            </a:custGeom>
            <a:ln w="141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40230" y="1038605"/>
              <a:ext cx="5725795" cy="5008245"/>
            </a:xfrm>
            <a:custGeom>
              <a:avLst/>
              <a:gdLst/>
              <a:ahLst/>
              <a:cxnLst/>
              <a:rect l="l" t="t" r="r" b="b"/>
              <a:pathLst>
                <a:path w="5725795" h="5008245">
                  <a:moveTo>
                    <a:pt x="127254" y="127254"/>
                  </a:moveTo>
                  <a:lnTo>
                    <a:pt x="63246" y="0"/>
                  </a:lnTo>
                  <a:lnTo>
                    <a:pt x="0" y="127254"/>
                  </a:lnTo>
                  <a:lnTo>
                    <a:pt x="127254" y="127254"/>
                  </a:lnTo>
                  <a:close/>
                </a:path>
                <a:path w="5725795" h="5008245">
                  <a:moveTo>
                    <a:pt x="5725655" y="4944618"/>
                  </a:moveTo>
                  <a:lnTo>
                    <a:pt x="5598401" y="4881372"/>
                  </a:lnTo>
                  <a:lnTo>
                    <a:pt x="5598401" y="5007864"/>
                  </a:lnTo>
                  <a:lnTo>
                    <a:pt x="5725655" y="49446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03475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087880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71522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455925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39568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23971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07614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192017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375660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560064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43705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928110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111751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296155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479797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664201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847844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032247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215889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00293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584697" y="5276850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768339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952743" y="5276850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136385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320789" y="5276850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504431" y="5276850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5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688835" y="5276850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903475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087880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271522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455925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639568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823971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007614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192017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375660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560064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743705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928110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111751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296155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479797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664201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847844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032247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215889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400293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584697" y="4570476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768339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952743" y="4570476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136385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320789" y="4570476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504431" y="4570476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5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688835" y="4570476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903475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087880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271522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455925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639568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823971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007614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192017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375660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560064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743705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928110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111751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296155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479797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664201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847844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032247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215889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400293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584697" y="3864101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768339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952743" y="3864101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6136385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6320789" y="3864101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6504431" y="3864101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5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6688835" y="3864101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903475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087880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2271522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2455925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2639568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823971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007614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192017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375660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560064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743705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928110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111751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296155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479797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664201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847844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032247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215889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400293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584697" y="3157727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768339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952743" y="3157727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6136385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320789" y="3157727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504431" y="3157727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5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6688835" y="3157727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903475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2087880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2271522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2455925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2639568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2823971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007614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192017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375660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560064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743705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928110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111751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296155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479797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664201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847844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032247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215889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400293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584697" y="2451353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5768339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952743" y="2451353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6136385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6320789" y="2451353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6504431" y="2451353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5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6688835" y="2451353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1903475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2087880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2271522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2455925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2639568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2823971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3007614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3192017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3375660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560064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3743705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3928110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111751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296155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479797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664201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4847844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032247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215889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400293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5584697" y="1744979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768339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5952743" y="1744979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6136385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4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6320789" y="1744979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6504431" y="1744979"/>
              <a:ext cx="113664" cy="0"/>
            </a:xfrm>
            <a:custGeom>
              <a:avLst/>
              <a:gdLst/>
              <a:ahLst/>
              <a:cxnLst/>
              <a:rect l="l" t="t" r="r" b="b"/>
              <a:pathLst>
                <a:path w="113665">
                  <a:moveTo>
                    <a:pt x="0" y="0"/>
                  </a:moveTo>
                  <a:lnTo>
                    <a:pt x="113538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6688835" y="1744979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0" y="0"/>
                  </a:moveTo>
                  <a:lnTo>
                    <a:pt x="112776" y="0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2611373" y="174497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2611373" y="1928621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2611373" y="2112263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2611373" y="229590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2611373" y="2479547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2611373" y="266318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2611373" y="2846831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2611373" y="3030473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2611373" y="321411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2611373" y="3397757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2611373" y="358139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2611373" y="3765041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2611373" y="3948683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2611373" y="413232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2611373" y="4315967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2611373" y="449960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2611373" y="4683251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7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2611373" y="4866893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2611373" y="505053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2611373" y="5234177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2611373" y="541781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2611373" y="5601461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2611373" y="5785103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2611373" y="5968745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-7067" y="7239"/>
                  </a:moveTo>
                  <a:lnTo>
                    <a:pt x="7067" y="7239"/>
                  </a:lnTo>
                </a:path>
              </a:pathLst>
            </a:custGeom>
            <a:ln w="1447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3319271" y="174497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3319271" y="1928621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3319271" y="2112263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3319271" y="229590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3319271" y="2479547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3319271" y="266318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3319271" y="2846831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3319271" y="3030473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3319271" y="321411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3319271" y="3397757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3319271" y="358139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3319271" y="3765041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3319271" y="3948683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3319271" y="413232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3319271" y="4315967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3319271" y="449960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3319271" y="468325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7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3319271" y="4866893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3319271" y="505053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3319271" y="5234177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3319271" y="541781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3319271" y="5601461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3319271" y="5785103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3319271" y="5968744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-7067" y="7239"/>
                  </a:moveTo>
                  <a:lnTo>
                    <a:pt x="7067" y="7239"/>
                  </a:lnTo>
                </a:path>
              </a:pathLst>
            </a:custGeom>
            <a:ln w="1447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4027170" y="174497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4027170" y="1928621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4027170" y="2112263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4027170" y="229590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4027170" y="2479547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4027170" y="266318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4027170" y="2846831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4027170" y="3030473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4027170" y="321411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4027170" y="3397756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4027170" y="358139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4027170" y="3765041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4027170" y="3948683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4027170" y="413232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4027170" y="4315967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4027170" y="449960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4027170" y="468325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7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4027170" y="4866893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4027170" y="505053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4027170" y="5234177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4027170" y="541781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4027170" y="560146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4027170" y="578510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4027170" y="5968744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-7067" y="7239"/>
                  </a:moveTo>
                  <a:lnTo>
                    <a:pt x="7067" y="7239"/>
                  </a:lnTo>
                </a:path>
              </a:pathLst>
            </a:custGeom>
            <a:ln w="1447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4735067" y="174497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4735067" y="192862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4735067" y="211226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4735067" y="229590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4735067" y="2479546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4735067" y="266318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4735067" y="2846831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4735067" y="303047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4735067" y="3214114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4735067" y="3397756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4735067" y="358139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4735067" y="376504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4735067" y="394868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4735067" y="4132324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4735067" y="4315966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4735067" y="449960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4735067" y="468325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7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4735067" y="486689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4735067" y="5050534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4735067" y="5234176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4735067" y="541781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4735067" y="560146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4735067" y="578510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4735067" y="5968744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-7067" y="7239"/>
                  </a:moveTo>
                  <a:lnTo>
                    <a:pt x="7067" y="7239"/>
                  </a:lnTo>
                </a:path>
              </a:pathLst>
            </a:custGeom>
            <a:ln w="1447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5442965" y="174497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5442965" y="192862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5442965" y="211226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5442965" y="2295904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5442965" y="2479546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5442965" y="266318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5442965" y="284683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5442965" y="303047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5442965" y="3214114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5442965" y="3397756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5442965" y="358139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5442965" y="376504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5442965" y="394868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5442965" y="4132324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5442965" y="4315966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5442965" y="449960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5442965" y="468325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7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5442965" y="486689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5442965" y="5050534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5442965" y="5234176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5442965" y="541781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5442965" y="560146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5442965" y="578510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5442965" y="5968744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-7067" y="7239"/>
                  </a:moveTo>
                  <a:lnTo>
                    <a:pt x="7067" y="7239"/>
                  </a:lnTo>
                </a:path>
              </a:pathLst>
            </a:custGeom>
            <a:ln w="1447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6150863" y="174497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6150863" y="192862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6150863" y="211226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6150863" y="2295904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6150863" y="2479546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6150863" y="266318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6150863" y="284683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6150863" y="303047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6150863" y="3214114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6150863" y="3397756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6150863" y="358139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6150863" y="376504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6150863" y="394868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6150863" y="4132324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6150863" y="4315966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6150863" y="449960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6150863" y="468325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7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6150863" y="486689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6150863" y="5050534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6150863" y="5234176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6150863" y="541781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6150863" y="560146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6150863" y="5785101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6150863" y="5968743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-7067" y="7239"/>
                  </a:moveTo>
                  <a:lnTo>
                    <a:pt x="7067" y="7239"/>
                  </a:lnTo>
                </a:path>
              </a:pathLst>
            </a:custGeom>
            <a:ln w="1447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6857999" y="174497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6857999" y="192862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6857999" y="211226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6857999" y="2295904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6857999" y="2479546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6857999" y="266318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6857999" y="284683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6857999" y="303047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6857999" y="3214114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6857999" y="339775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6857999" y="358139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6857999" y="376504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6857999" y="394868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6857999" y="4132324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6857999" y="4315966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6857999" y="449960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6857999" y="4683249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7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6857999" y="4866892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6857999" y="5050533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6857999" y="523417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6857999" y="5417818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6857999" y="5601460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6857999" y="5785101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0"/>
                  </a:moveTo>
                  <a:lnTo>
                    <a:pt x="0" y="113538"/>
                  </a:lnTo>
                </a:path>
              </a:pathLst>
            </a:custGeom>
            <a:ln w="141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6857999" y="5968743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-7067" y="7239"/>
                  </a:moveTo>
                  <a:lnTo>
                    <a:pt x="7067" y="7239"/>
                  </a:lnTo>
                </a:path>
              </a:pathLst>
            </a:custGeom>
            <a:ln w="1447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6" name="object 336"/>
          <p:cNvSpPr txBox="1"/>
          <p:nvPr/>
        </p:nvSpPr>
        <p:spPr>
          <a:xfrm>
            <a:off x="1841238" y="6036798"/>
            <a:ext cx="121285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-15" dirty="0">
                <a:solidFill>
                  <a:srgbClr val="000080"/>
                </a:solidFill>
                <a:latin typeface="Comic Sans MS"/>
                <a:cs typeface="Comic Sans MS"/>
              </a:rPr>
              <a:t>0</a:t>
            </a:r>
            <a:endParaRPr sz="1250">
              <a:latin typeface="Comic Sans MS"/>
              <a:cs typeface="Comic Sans MS"/>
            </a:endParaRPr>
          </a:p>
        </p:txBody>
      </p:sp>
      <p:sp>
        <p:nvSpPr>
          <p:cNvPr id="337" name="object 337"/>
          <p:cNvSpPr txBox="1"/>
          <p:nvPr/>
        </p:nvSpPr>
        <p:spPr>
          <a:xfrm>
            <a:off x="6710286" y="6036798"/>
            <a:ext cx="288290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-10" dirty="0">
                <a:solidFill>
                  <a:srgbClr val="000080"/>
                </a:solidFill>
                <a:latin typeface="Comic Sans MS"/>
                <a:cs typeface="Comic Sans MS"/>
              </a:rPr>
              <a:t>1</a:t>
            </a:r>
            <a:r>
              <a:rPr sz="1250" spc="-5" dirty="0">
                <a:solidFill>
                  <a:srgbClr val="000080"/>
                </a:solidFill>
                <a:latin typeface="Comic Sans MS"/>
                <a:cs typeface="Comic Sans MS"/>
              </a:rPr>
              <a:t>4</a:t>
            </a:r>
            <a:r>
              <a:rPr sz="1250" spc="-15" dirty="0">
                <a:solidFill>
                  <a:srgbClr val="000080"/>
                </a:solidFill>
                <a:latin typeface="Comic Sans MS"/>
                <a:cs typeface="Comic Sans MS"/>
              </a:rPr>
              <a:t>0</a:t>
            </a:r>
            <a:endParaRPr sz="1250">
              <a:latin typeface="Comic Sans MS"/>
              <a:cs typeface="Comic Sans MS"/>
            </a:endParaRPr>
          </a:p>
        </p:txBody>
      </p:sp>
      <p:sp>
        <p:nvSpPr>
          <p:cNvPr id="338" name="object 338"/>
          <p:cNvSpPr txBox="1"/>
          <p:nvPr/>
        </p:nvSpPr>
        <p:spPr>
          <a:xfrm>
            <a:off x="1676614" y="5153716"/>
            <a:ext cx="95885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-10" dirty="0">
                <a:solidFill>
                  <a:srgbClr val="000080"/>
                </a:solidFill>
                <a:latin typeface="Comic Sans MS"/>
                <a:cs typeface="Comic Sans MS"/>
              </a:rPr>
              <a:t>1</a:t>
            </a:r>
            <a:endParaRPr sz="1250">
              <a:latin typeface="Comic Sans MS"/>
              <a:cs typeface="Comic Sans MS"/>
            </a:endParaRPr>
          </a:p>
        </p:txBody>
      </p:sp>
      <p:sp>
        <p:nvSpPr>
          <p:cNvPr id="339" name="object 339"/>
          <p:cNvSpPr txBox="1"/>
          <p:nvPr/>
        </p:nvSpPr>
        <p:spPr>
          <a:xfrm>
            <a:off x="1664431" y="4447315"/>
            <a:ext cx="121285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-15" dirty="0">
                <a:solidFill>
                  <a:srgbClr val="000080"/>
                </a:solidFill>
                <a:latin typeface="Comic Sans MS"/>
                <a:cs typeface="Comic Sans MS"/>
              </a:rPr>
              <a:t>2</a:t>
            </a:r>
            <a:endParaRPr sz="1250">
              <a:latin typeface="Comic Sans MS"/>
              <a:cs typeface="Comic Sans MS"/>
            </a:endParaRPr>
          </a:p>
        </p:txBody>
      </p:sp>
      <p:sp>
        <p:nvSpPr>
          <p:cNvPr id="340" name="object 340"/>
          <p:cNvSpPr txBox="1"/>
          <p:nvPr/>
        </p:nvSpPr>
        <p:spPr>
          <a:xfrm>
            <a:off x="1664431" y="3740914"/>
            <a:ext cx="121285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-15" dirty="0">
                <a:solidFill>
                  <a:srgbClr val="000080"/>
                </a:solidFill>
                <a:latin typeface="Comic Sans MS"/>
                <a:cs typeface="Comic Sans MS"/>
              </a:rPr>
              <a:t>3</a:t>
            </a:r>
            <a:endParaRPr sz="1250">
              <a:latin typeface="Comic Sans MS"/>
              <a:cs typeface="Comic Sans MS"/>
            </a:endParaRPr>
          </a:p>
        </p:txBody>
      </p:sp>
      <p:sp>
        <p:nvSpPr>
          <p:cNvPr id="341" name="object 341"/>
          <p:cNvSpPr txBox="1"/>
          <p:nvPr/>
        </p:nvSpPr>
        <p:spPr>
          <a:xfrm>
            <a:off x="1664431" y="3034513"/>
            <a:ext cx="121285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-15" dirty="0">
                <a:solidFill>
                  <a:srgbClr val="000080"/>
                </a:solidFill>
                <a:latin typeface="Comic Sans MS"/>
                <a:cs typeface="Comic Sans MS"/>
              </a:rPr>
              <a:t>4</a:t>
            </a:r>
            <a:endParaRPr sz="1250">
              <a:latin typeface="Comic Sans MS"/>
              <a:cs typeface="Comic Sans MS"/>
            </a:endParaRPr>
          </a:p>
        </p:txBody>
      </p:sp>
      <p:sp>
        <p:nvSpPr>
          <p:cNvPr id="342" name="object 342"/>
          <p:cNvSpPr txBox="1"/>
          <p:nvPr/>
        </p:nvSpPr>
        <p:spPr>
          <a:xfrm>
            <a:off x="1664431" y="2328112"/>
            <a:ext cx="121285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-15" dirty="0">
                <a:solidFill>
                  <a:srgbClr val="000080"/>
                </a:solidFill>
                <a:latin typeface="Comic Sans MS"/>
                <a:cs typeface="Comic Sans MS"/>
              </a:rPr>
              <a:t>5</a:t>
            </a:r>
            <a:endParaRPr sz="1250">
              <a:latin typeface="Comic Sans MS"/>
              <a:cs typeface="Comic Sans MS"/>
            </a:endParaRPr>
          </a:p>
        </p:txBody>
      </p:sp>
      <p:sp>
        <p:nvSpPr>
          <p:cNvPr id="343" name="object 343"/>
          <p:cNvSpPr txBox="1"/>
          <p:nvPr/>
        </p:nvSpPr>
        <p:spPr>
          <a:xfrm>
            <a:off x="1664431" y="1621711"/>
            <a:ext cx="121285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-15" dirty="0">
                <a:solidFill>
                  <a:srgbClr val="000080"/>
                </a:solidFill>
                <a:latin typeface="Comic Sans MS"/>
                <a:cs typeface="Comic Sans MS"/>
              </a:rPr>
              <a:t>6</a:t>
            </a:r>
            <a:endParaRPr sz="1250">
              <a:latin typeface="Comic Sans MS"/>
              <a:cs typeface="Comic Sans MS"/>
            </a:endParaRPr>
          </a:p>
        </p:txBody>
      </p:sp>
      <p:sp>
        <p:nvSpPr>
          <p:cNvPr id="344" name="object 344"/>
          <p:cNvSpPr txBox="1"/>
          <p:nvPr/>
        </p:nvSpPr>
        <p:spPr>
          <a:xfrm>
            <a:off x="7675876" y="5761087"/>
            <a:ext cx="487680" cy="42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50" b="1" spc="-20" dirty="0">
                <a:latin typeface="Comic Sans MS"/>
                <a:cs typeface="Comic Sans MS"/>
              </a:rPr>
              <a:t>K</a:t>
            </a:r>
            <a:r>
              <a:rPr sz="2650" dirty="0">
                <a:latin typeface="Symbol"/>
                <a:cs typeface="Symbol"/>
              </a:rPr>
              <a:t></a:t>
            </a:r>
            <a:endParaRPr sz="2650">
              <a:latin typeface="Symbol"/>
              <a:cs typeface="Symbol"/>
            </a:endParaRPr>
          </a:p>
        </p:txBody>
      </p:sp>
      <p:sp>
        <p:nvSpPr>
          <p:cNvPr id="345" name="object 345"/>
          <p:cNvSpPr txBox="1">
            <a:spLocks noGrp="1"/>
          </p:cNvSpPr>
          <p:nvPr>
            <p:ph type="title"/>
          </p:nvPr>
        </p:nvSpPr>
        <p:spPr>
          <a:xfrm>
            <a:off x="1386332" y="595443"/>
            <a:ext cx="489584" cy="4946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050" spc="20" dirty="0">
                <a:solidFill>
                  <a:srgbClr val="000000"/>
                </a:solidFill>
                <a:latin typeface="Comic Sans MS"/>
                <a:cs typeface="Comic Sans MS"/>
              </a:rPr>
              <a:t>Vf</a:t>
            </a:r>
            <a:endParaRPr sz="3050">
              <a:latin typeface="Comic Sans MS"/>
              <a:cs typeface="Comic Sans MS"/>
            </a:endParaRPr>
          </a:p>
        </p:txBody>
      </p:sp>
      <p:sp>
        <p:nvSpPr>
          <p:cNvPr id="346" name="object 346"/>
          <p:cNvSpPr txBox="1"/>
          <p:nvPr/>
        </p:nvSpPr>
        <p:spPr>
          <a:xfrm>
            <a:off x="2499484" y="6036798"/>
            <a:ext cx="3921125" cy="717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720090" algn="l"/>
                <a:tab pos="1428115" algn="l"/>
                <a:tab pos="2135505" algn="l"/>
                <a:tab pos="2807970" algn="l"/>
                <a:tab pos="3515360" algn="l"/>
              </a:tabLst>
            </a:pPr>
            <a:r>
              <a:rPr sz="1250" spc="-10" dirty="0">
                <a:solidFill>
                  <a:srgbClr val="000080"/>
                </a:solidFill>
                <a:latin typeface="Comic Sans MS"/>
                <a:cs typeface="Comic Sans MS"/>
              </a:rPr>
              <a:t>20	40	60	80	100	120</a:t>
            </a:r>
            <a:endParaRPr sz="125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Comic Sans MS"/>
              <a:cs typeface="Comic Sans MS"/>
            </a:endParaRPr>
          </a:p>
          <a:p>
            <a:pPr marL="27305">
              <a:lnSpc>
                <a:spcPct val="100000"/>
              </a:lnSpc>
            </a:pPr>
            <a:r>
              <a:rPr sz="1850" dirty="0">
                <a:solidFill>
                  <a:srgbClr val="000080"/>
                </a:solidFill>
                <a:latin typeface="Comic Sans MS"/>
                <a:cs typeface="Comic Sans MS"/>
              </a:rPr>
              <a:t>RESISTENCIA</a:t>
            </a:r>
            <a:r>
              <a:rPr sz="1850" spc="-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850" spc="5" dirty="0">
                <a:solidFill>
                  <a:srgbClr val="000080"/>
                </a:solidFill>
                <a:latin typeface="Comic Sans MS"/>
                <a:cs typeface="Comic Sans MS"/>
              </a:rPr>
              <a:t>ROTOR</a:t>
            </a:r>
            <a:r>
              <a:rPr sz="1850" spc="-2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850" spc="10" dirty="0">
                <a:solidFill>
                  <a:srgbClr val="000080"/>
                </a:solidFill>
                <a:latin typeface="Comic Sans MS"/>
                <a:cs typeface="Comic Sans MS"/>
              </a:rPr>
              <a:t>A</a:t>
            </a:r>
            <a:r>
              <a:rPr sz="1850" spc="-5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850" spc="5" dirty="0">
                <a:solidFill>
                  <a:srgbClr val="000080"/>
                </a:solidFill>
                <a:latin typeface="Comic Sans MS"/>
                <a:cs typeface="Comic Sans MS"/>
              </a:rPr>
              <a:t>TIERRA.</a:t>
            </a:r>
            <a:endParaRPr sz="1850">
              <a:latin typeface="Comic Sans MS"/>
              <a:cs typeface="Comic Sans MS"/>
            </a:endParaRPr>
          </a:p>
        </p:txBody>
      </p:sp>
      <p:sp>
        <p:nvSpPr>
          <p:cNvPr id="347" name="object 347"/>
          <p:cNvSpPr txBox="1"/>
          <p:nvPr/>
        </p:nvSpPr>
        <p:spPr>
          <a:xfrm>
            <a:off x="1105524" y="1428380"/>
            <a:ext cx="353695" cy="4518025"/>
          </a:xfrm>
          <a:prstGeom prst="rect">
            <a:avLst/>
          </a:prstGeom>
        </p:spPr>
        <p:txBody>
          <a:bodyPr vert="vert270" wrap="square" lIns="0" tIns="36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850" dirty="0">
                <a:solidFill>
                  <a:srgbClr val="000080"/>
                </a:solidFill>
                <a:latin typeface="Comic Sans MS"/>
                <a:cs typeface="Comic Sans MS"/>
              </a:rPr>
              <a:t>V.</a:t>
            </a:r>
            <a:r>
              <a:rPr sz="1850" spc="2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850" spc="-5" dirty="0">
                <a:solidFill>
                  <a:srgbClr val="000080"/>
                </a:solidFill>
                <a:latin typeface="Comic Sans MS"/>
                <a:cs typeface="Comic Sans MS"/>
              </a:rPr>
              <a:t>RESISTENCIA</a:t>
            </a:r>
            <a:r>
              <a:rPr sz="185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850" dirty="0">
                <a:solidFill>
                  <a:srgbClr val="000080"/>
                </a:solidFill>
                <a:latin typeface="Comic Sans MS"/>
                <a:cs typeface="Comic Sans MS"/>
              </a:rPr>
              <a:t>ROTOR</a:t>
            </a:r>
            <a:r>
              <a:rPr sz="1850" spc="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850" dirty="0">
                <a:solidFill>
                  <a:srgbClr val="000080"/>
                </a:solidFill>
                <a:latin typeface="Comic Sans MS"/>
                <a:cs typeface="Comic Sans MS"/>
              </a:rPr>
              <a:t>A TIERRA</a:t>
            </a:r>
            <a:r>
              <a:rPr sz="1850" spc="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850" dirty="0">
                <a:solidFill>
                  <a:srgbClr val="000080"/>
                </a:solidFill>
                <a:latin typeface="Comic Sans MS"/>
                <a:cs typeface="Comic Sans MS"/>
              </a:rPr>
              <a:t>(V)</a:t>
            </a:r>
            <a:endParaRPr sz="1850">
              <a:latin typeface="Comic Sans MS"/>
              <a:cs typeface="Comic Sans MS"/>
            </a:endParaRPr>
          </a:p>
        </p:txBody>
      </p:sp>
      <p:grpSp>
        <p:nvGrpSpPr>
          <p:cNvPr id="348" name="object 348"/>
          <p:cNvGrpSpPr/>
          <p:nvPr/>
        </p:nvGrpSpPr>
        <p:grpSpPr>
          <a:xfrm>
            <a:off x="1969903" y="2077343"/>
            <a:ext cx="4202430" cy="2868295"/>
            <a:chOff x="1969903" y="2077343"/>
            <a:chExt cx="4202430" cy="2868295"/>
          </a:xfrm>
        </p:grpSpPr>
        <p:sp>
          <p:nvSpPr>
            <p:cNvPr id="349" name="object 349"/>
            <p:cNvSpPr/>
            <p:nvPr/>
          </p:nvSpPr>
          <p:spPr>
            <a:xfrm>
              <a:off x="3229356" y="2098545"/>
              <a:ext cx="2921635" cy="1059180"/>
            </a:xfrm>
            <a:custGeom>
              <a:avLst/>
              <a:gdLst/>
              <a:ahLst/>
              <a:cxnLst/>
              <a:rect l="l" t="t" r="r" b="b"/>
              <a:pathLst>
                <a:path w="2921635" h="1059180">
                  <a:moveTo>
                    <a:pt x="2921507" y="0"/>
                  </a:moveTo>
                  <a:lnTo>
                    <a:pt x="2795778" y="18288"/>
                  </a:lnTo>
                  <a:lnTo>
                    <a:pt x="2666237" y="41910"/>
                  </a:lnTo>
                  <a:lnTo>
                    <a:pt x="2616732" y="51350"/>
                  </a:lnTo>
                  <a:lnTo>
                    <a:pt x="2567299" y="61119"/>
                  </a:lnTo>
                  <a:lnTo>
                    <a:pt x="2517936" y="71211"/>
                  </a:lnTo>
                  <a:lnTo>
                    <a:pt x="2468645" y="81620"/>
                  </a:lnTo>
                  <a:lnTo>
                    <a:pt x="2419424" y="92340"/>
                  </a:lnTo>
                  <a:lnTo>
                    <a:pt x="2370273" y="103365"/>
                  </a:lnTo>
                  <a:lnTo>
                    <a:pt x="2321191" y="114689"/>
                  </a:lnTo>
                  <a:lnTo>
                    <a:pt x="2272180" y="126306"/>
                  </a:lnTo>
                  <a:lnTo>
                    <a:pt x="2223237" y="138209"/>
                  </a:lnTo>
                  <a:lnTo>
                    <a:pt x="2174364" y="150393"/>
                  </a:lnTo>
                  <a:lnTo>
                    <a:pt x="2125559" y="162852"/>
                  </a:lnTo>
                  <a:lnTo>
                    <a:pt x="2076822" y="175579"/>
                  </a:lnTo>
                  <a:lnTo>
                    <a:pt x="2028154" y="188569"/>
                  </a:lnTo>
                  <a:lnTo>
                    <a:pt x="1979553" y="201815"/>
                  </a:lnTo>
                  <a:lnTo>
                    <a:pt x="1931019" y="215311"/>
                  </a:lnTo>
                  <a:lnTo>
                    <a:pt x="1882553" y="229051"/>
                  </a:lnTo>
                  <a:lnTo>
                    <a:pt x="1834153" y="243030"/>
                  </a:lnTo>
                  <a:lnTo>
                    <a:pt x="1785820" y="257241"/>
                  </a:lnTo>
                  <a:lnTo>
                    <a:pt x="1737553" y="271679"/>
                  </a:lnTo>
                  <a:lnTo>
                    <a:pt x="1689352" y="286336"/>
                  </a:lnTo>
                  <a:lnTo>
                    <a:pt x="1641217" y="301207"/>
                  </a:lnTo>
                  <a:lnTo>
                    <a:pt x="1593146" y="316287"/>
                  </a:lnTo>
                  <a:lnTo>
                    <a:pt x="1545141" y="331568"/>
                  </a:lnTo>
                  <a:lnTo>
                    <a:pt x="1497200" y="347045"/>
                  </a:lnTo>
                  <a:lnTo>
                    <a:pt x="1449323" y="362712"/>
                  </a:lnTo>
                  <a:lnTo>
                    <a:pt x="1316735" y="409194"/>
                  </a:lnTo>
                  <a:lnTo>
                    <a:pt x="1187195" y="456438"/>
                  </a:lnTo>
                  <a:lnTo>
                    <a:pt x="1140538" y="474088"/>
                  </a:lnTo>
                  <a:lnTo>
                    <a:pt x="1093732" y="492042"/>
                  </a:lnTo>
                  <a:lnTo>
                    <a:pt x="1046812" y="510311"/>
                  </a:lnTo>
                  <a:lnTo>
                    <a:pt x="999812" y="528906"/>
                  </a:lnTo>
                  <a:lnTo>
                    <a:pt x="952765" y="547841"/>
                  </a:lnTo>
                  <a:lnTo>
                    <a:pt x="905707" y="567126"/>
                  </a:lnTo>
                  <a:lnTo>
                    <a:pt x="858672" y="586774"/>
                  </a:lnTo>
                  <a:lnTo>
                    <a:pt x="811694" y="606797"/>
                  </a:lnTo>
                  <a:lnTo>
                    <a:pt x="764807" y="627205"/>
                  </a:lnTo>
                  <a:lnTo>
                    <a:pt x="718046" y="648012"/>
                  </a:lnTo>
                  <a:lnTo>
                    <a:pt x="671444" y="669228"/>
                  </a:lnTo>
                  <a:lnTo>
                    <a:pt x="625036" y="690867"/>
                  </a:lnTo>
                  <a:lnTo>
                    <a:pt x="578857" y="712939"/>
                  </a:lnTo>
                  <a:lnTo>
                    <a:pt x="532940" y="735456"/>
                  </a:lnTo>
                  <a:lnTo>
                    <a:pt x="487320" y="758431"/>
                  </a:lnTo>
                  <a:lnTo>
                    <a:pt x="442031" y="781876"/>
                  </a:lnTo>
                  <a:lnTo>
                    <a:pt x="397108" y="805801"/>
                  </a:lnTo>
                  <a:lnTo>
                    <a:pt x="352584" y="830219"/>
                  </a:lnTo>
                  <a:lnTo>
                    <a:pt x="308494" y="855142"/>
                  </a:lnTo>
                  <a:lnTo>
                    <a:pt x="264873" y="880582"/>
                  </a:lnTo>
                  <a:lnTo>
                    <a:pt x="221753" y="906550"/>
                  </a:lnTo>
                  <a:lnTo>
                    <a:pt x="179171" y="933059"/>
                  </a:lnTo>
                  <a:lnTo>
                    <a:pt x="137159" y="960120"/>
                  </a:lnTo>
                  <a:lnTo>
                    <a:pt x="64007" y="1009650"/>
                  </a:lnTo>
                  <a:lnTo>
                    <a:pt x="0" y="1059180"/>
                  </a:lnTo>
                </a:path>
              </a:pathLst>
            </a:custGeom>
            <a:ln w="424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1991105" y="3157725"/>
              <a:ext cx="1238250" cy="1766570"/>
            </a:xfrm>
            <a:custGeom>
              <a:avLst/>
              <a:gdLst/>
              <a:ahLst/>
              <a:cxnLst/>
              <a:rect l="l" t="t" r="r" b="b"/>
              <a:pathLst>
                <a:path w="1238250" h="1766570">
                  <a:moveTo>
                    <a:pt x="0" y="1766316"/>
                  </a:moveTo>
                  <a:lnTo>
                    <a:pt x="56387" y="1660398"/>
                  </a:lnTo>
                  <a:lnTo>
                    <a:pt x="115823" y="1551432"/>
                  </a:lnTo>
                  <a:lnTo>
                    <a:pt x="140737" y="1507189"/>
                  </a:lnTo>
                  <a:lnTo>
                    <a:pt x="165891" y="1462987"/>
                  </a:lnTo>
                  <a:lnTo>
                    <a:pt x="191280" y="1418837"/>
                  </a:lnTo>
                  <a:lnTo>
                    <a:pt x="216899" y="1374748"/>
                  </a:lnTo>
                  <a:lnTo>
                    <a:pt x="242742" y="1330733"/>
                  </a:lnTo>
                  <a:lnTo>
                    <a:pt x="268804" y="1286803"/>
                  </a:lnTo>
                  <a:lnTo>
                    <a:pt x="295080" y="1242968"/>
                  </a:lnTo>
                  <a:lnTo>
                    <a:pt x="321565" y="1199239"/>
                  </a:lnTo>
                  <a:lnTo>
                    <a:pt x="348253" y="1155628"/>
                  </a:lnTo>
                  <a:lnTo>
                    <a:pt x="375140" y="1112145"/>
                  </a:lnTo>
                  <a:lnTo>
                    <a:pt x="402219" y="1068802"/>
                  </a:lnTo>
                  <a:lnTo>
                    <a:pt x="429486" y="1025610"/>
                  </a:lnTo>
                  <a:lnTo>
                    <a:pt x="456935" y="982579"/>
                  </a:lnTo>
                  <a:lnTo>
                    <a:pt x="484562" y="939720"/>
                  </a:lnTo>
                  <a:lnTo>
                    <a:pt x="512360" y="897046"/>
                  </a:lnTo>
                  <a:lnTo>
                    <a:pt x="540325" y="854566"/>
                  </a:lnTo>
                  <a:lnTo>
                    <a:pt x="568451" y="812292"/>
                  </a:lnTo>
                  <a:lnTo>
                    <a:pt x="634745" y="713232"/>
                  </a:lnTo>
                  <a:lnTo>
                    <a:pt x="701040" y="621792"/>
                  </a:lnTo>
                  <a:lnTo>
                    <a:pt x="729766" y="581284"/>
                  </a:lnTo>
                  <a:lnTo>
                    <a:pt x="759230" y="540400"/>
                  </a:lnTo>
                  <a:lnTo>
                    <a:pt x="789393" y="499271"/>
                  </a:lnTo>
                  <a:lnTo>
                    <a:pt x="820215" y="458029"/>
                  </a:lnTo>
                  <a:lnTo>
                    <a:pt x="851656" y="416808"/>
                  </a:lnTo>
                  <a:lnTo>
                    <a:pt x="883677" y="375739"/>
                  </a:lnTo>
                  <a:lnTo>
                    <a:pt x="916238" y="334956"/>
                  </a:lnTo>
                  <a:lnTo>
                    <a:pt x="949299" y="294590"/>
                  </a:lnTo>
                  <a:lnTo>
                    <a:pt x="982821" y="254773"/>
                  </a:lnTo>
                  <a:lnTo>
                    <a:pt x="1016764" y="215640"/>
                  </a:lnTo>
                  <a:lnTo>
                    <a:pt x="1051089" y="177321"/>
                  </a:lnTo>
                  <a:lnTo>
                    <a:pt x="1085755" y="139950"/>
                  </a:lnTo>
                  <a:lnTo>
                    <a:pt x="1120723" y="103659"/>
                  </a:lnTo>
                  <a:lnTo>
                    <a:pt x="1155953" y="68580"/>
                  </a:lnTo>
                  <a:lnTo>
                    <a:pt x="1198625" y="30480"/>
                  </a:lnTo>
                  <a:lnTo>
                    <a:pt x="1238249" y="0"/>
                  </a:lnTo>
                </a:path>
              </a:pathLst>
            </a:custGeom>
            <a:ln w="424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470910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46482" y="22098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5551"/>
                </a:lnTo>
                <a:lnTo>
                  <a:pt x="114299" y="231648"/>
                </a:lnTo>
                <a:lnTo>
                  <a:pt x="76961" y="237744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1657"/>
                </a:lnTo>
                <a:lnTo>
                  <a:pt x="0" y="348234"/>
                </a:lnTo>
                <a:lnTo>
                  <a:pt x="3048" y="382524"/>
                </a:lnTo>
                <a:lnTo>
                  <a:pt x="21336" y="416051"/>
                </a:lnTo>
                <a:lnTo>
                  <a:pt x="46482" y="441198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3870"/>
                </a:lnTo>
                <a:lnTo>
                  <a:pt x="21336" y="509016"/>
                </a:lnTo>
                <a:lnTo>
                  <a:pt x="3048" y="542544"/>
                </a:lnTo>
                <a:lnTo>
                  <a:pt x="0" y="579882"/>
                </a:lnTo>
                <a:lnTo>
                  <a:pt x="3048" y="613410"/>
                </a:lnTo>
                <a:lnTo>
                  <a:pt x="21336" y="647700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5518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5058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972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470910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99466" y="22098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5551"/>
                </a:lnTo>
                <a:lnTo>
                  <a:pt x="231648" y="231648"/>
                </a:lnTo>
                <a:lnTo>
                  <a:pt x="268986" y="237744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1657"/>
                </a:lnTo>
                <a:lnTo>
                  <a:pt x="348996" y="348234"/>
                </a:lnTo>
                <a:lnTo>
                  <a:pt x="342900" y="382524"/>
                </a:lnTo>
                <a:lnTo>
                  <a:pt x="324612" y="416051"/>
                </a:lnTo>
                <a:lnTo>
                  <a:pt x="299466" y="441198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3870"/>
                </a:lnTo>
                <a:lnTo>
                  <a:pt x="324612" y="509016"/>
                </a:lnTo>
                <a:lnTo>
                  <a:pt x="342900" y="542544"/>
                </a:lnTo>
                <a:lnTo>
                  <a:pt x="348996" y="579882"/>
                </a:lnTo>
                <a:lnTo>
                  <a:pt x="342900" y="613410"/>
                </a:lnTo>
                <a:lnTo>
                  <a:pt x="324612" y="647700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5518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5058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972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4223003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7"/>
                </a:lnTo>
                <a:lnTo>
                  <a:pt x="80010" y="108203"/>
                </a:lnTo>
                <a:lnTo>
                  <a:pt x="117348" y="114299"/>
                </a:lnTo>
                <a:lnTo>
                  <a:pt x="150876" y="108203"/>
                </a:lnTo>
                <a:lnTo>
                  <a:pt x="185166" y="92964"/>
                </a:lnTo>
                <a:lnTo>
                  <a:pt x="209550" y="67817"/>
                </a:lnTo>
                <a:lnTo>
                  <a:pt x="225551" y="34289"/>
                </a:lnTo>
                <a:lnTo>
                  <a:pt x="231648" y="0"/>
                </a:lnTo>
                <a:lnTo>
                  <a:pt x="237744" y="34289"/>
                </a:lnTo>
                <a:lnTo>
                  <a:pt x="252984" y="67817"/>
                </a:lnTo>
                <a:lnTo>
                  <a:pt x="277368" y="92964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964"/>
                </a:lnTo>
                <a:lnTo>
                  <a:pt x="441198" y="67817"/>
                </a:lnTo>
                <a:lnTo>
                  <a:pt x="456438" y="34289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454652"/>
            <a:ext cx="463550" cy="113664"/>
          </a:xfrm>
          <a:custGeom>
            <a:avLst/>
            <a:gdLst/>
            <a:ahLst/>
            <a:cxnLst/>
            <a:rect l="l" t="t" r="r" b="b"/>
            <a:pathLst>
              <a:path w="463550" h="113664">
                <a:moveTo>
                  <a:pt x="0" y="113537"/>
                </a:moveTo>
                <a:lnTo>
                  <a:pt x="21335" y="45719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6" y="21336"/>
                </a:lnTo>
                <a:lnTo>
                  <a:pt x="209550" y="45719"/>
                </a:lnTo>
                <a:lnTo>
                  <a:pt x="225551" y="80009"/>
                </a:lnTo>
                <a:lnTo>
                  <a:pt x="231648" y="113537"/>
                </a:lnTo>
                <a:lnTo>
                  <a:pt x="237744" y="80009"/>
                </a:lnTo>
                <a:lnTo>
                  <a:pt x="252984" y="45719"/>
                </a:lnTo>
                <a:lnTo>
                  <a:pt x="277368" y="21336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1336"/>
                </a:lnTo>
                <a:lnTo>
                  <a:pt x="441198" y="45719"/>
                </a:lnTo>
                <a:lnTo>
                  <a:pt x="456438" y="80009"/>
                </a:lnTo>
                <a:lnTo>
                  <a:pt x="463295" y="113537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933444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56819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60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86" y="3579005"/>
            <a:ext cx="3655060" cy="709295"/>
            <a:chOff x="28086" y="3579005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37338" y="3702557"/>
              <a:ext cx="117475" cy="462280"/>
            </a:xfrm>
            <a:custGeom>
              <a:avLst/>
              <a:gdLst/>
              <a:ahLst/>
              <a:cxnLst/>
              <a:rect l="l" t="t" r="r" b="b"/>
              <a:pathLst>
                <a:path w="117475" h="462279">
                  <a:moveTo>
                    <a:pt x="117348" y="0"/>
                  </a:moveTo>
                  <a:lnTo>
                    <a:pt x="0" y="0"/>
                  </a:lnTo>
                  <a:lnTo>
                    <a:pt x="0" y="461771"/>
                  </a:lnTo>
                  <a:lnTo>
                    <a:pt x="117348" y="46177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760470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58674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933444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847338"/>
              <a:ext cx="463550" cy="113664"/>
            </a:xfrm>
            <a:custGeom>
              <a:avLst/>
              <a:gdLst/>
              <a:ahLst/>
              <a:cxnLst/>
              <a:rect l="l" t="t" r="r" b="b"/>
              <a:pathLst>
                <a:path w="463550" h="113664">
                  <a:moveTo>
                    <a:pt x="463295" y="113537"/>
                  </a:moveTo>
                  <a:lnTo>
                    <a:pt x="441960" y="48767"/>
                  </a:lnTo>
                  <a:lnTo>
                    <a:pt x="413766" y="21336"/>
                  </a:lnTo>
                  <a:lnTo>
                    <a:pt x="348995" y="0"/>
                  </a:lnTo>
                  <a:lnTo>
                    <a:pt x="311658" y="6095"/>
                  </a:lnTo>
                  <a:lnTo>
                    <a:pt x="281177" y="21336"/>
                  </a:lnTo>
                  <a:lnTo>
                    <a:pt x="252983" y="48767"/>
                  </a:lnTo>
                  <a:lnTo>
                    <a:pt x="237744" y="80009"/>
                  </a:lnTo>
                  <a:lnTo>
                    <a:pt x="231647" y="113537"/>
                  </a:lnTo>
                  <a:lnTo>
                    <a:pt x="225551" y="80009"/>
                  </a:lnTo>
                  <a:lnTo>
                    <a:pt x="210311" y="45719"/>
                  </a:lnTo>
                  <a:lnTo>
                    <a:pt x="185166" y="21336"/>
                  </a:lnTo>
                  <a:lnTo>
                    <a:pt x="151638" y="6095"/>
                  </a:lnTo>
                  <a:lnTo>
                    <a:pt x="117347" y="0"/>
                  </a:lnTo>
                  <a:lnTo>
                    <a:pt x="80771" y="6095"/>
                  </a:lnTo>
                  <a:lnTo>
                    <a:pt x="46481" y="21336"/>
                  </a:lnTo>
                  <a:lnTo>
                    <a:pt x="22097" y="45719"/>
                  </a:lnTo>
                  <a:lnTo>
                    <a:pt x="6095" y="80009"/>
                  </a:lnTo>
                  <a:lnTo>
                    <a:pt x="0" y="113537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933444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588257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7304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2"/>
                  </a:lnTo>
                  <a:lnTo>
                    <a:pt x="957071" y="690372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7304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1252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1252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3" y="3933444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776472"/>
              <a:ext cx="555625" cy="314325"/>
            </a:xfrm>
            <a:custGeom>
              <a:avLst/>
              <a:gdLst/>
              <a:ahLst/>
              <a:cxnLst/>
              <a:rect l="l" t="t" r="r" b="b"/>
              <a:pathLst>
                <a:path w="555625" h="314325">
                  <a:moveTo>
                    <a:pt x="0" y="156972"/>
                  </a:moveTo>
                  <a:lnTo>
                    <a:pt x="0" y="116586"/>
                  </a:lnTo>
                  <a:lnTo>
                    <a:pt x="12192" y="80010"/>
                  </a:lnTo>
                  <a:lnTo>
                    <a:pt x="61721" y="21336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1336"/>
                  </a:lnTo>
                  <a:lnTo>
                    <a:pt x="240792" y="48768"/>
                  </a:lnTo>
                  <a:lnTo>
                    <a:pt x="274320" y="116586"/>
                  </a:lnTo>
                  <a:lnTo>
                    <a:pt x="277368" y="156972"/>
                  </a:lnTo>
                  <a:lnTo>
                    <a:pt x="277368" y="197357"/>
                  </a:lnTo>
                  <a:lnTo>
                    <a:pt x="290322" y="233934"/>
                  </a:lnTo>
                  <a:lnTo>
                    <a:pt x="311657" y="265176"/>
                  </a:lnTo>
                  <a:lnTo>
                    <a:pt x="339090" y="292607"/>
                  </a:lnTo>
                  <a:lnTo>
                    <a:pt x="376428" y="307848"/>
                  </a:lnTo>
                  <a:lnTo>
                    <a:pt x="416814" y="313944"/>
                  </a:lnTo>
                  <a:lnTo>
                    <a:pt x="453390" y="307848"/>
                  </a:lnTo>
                  <a:lnTo>
                    <a:pt x="490728" y="292607"/>
                  </a:lnTo>
                  <a:lnTo>
                    <a:pt x="518159" y="265176"/>
                  </a:lnTo>
                  <a:lnTo>
                    <a:pt x="540258" y="233934"/>
                  </a:lnTo>
                  <a:lnTo>
                    <a:pt x="552450" y="197357"/>
                  </a:lnTo>
                  <a:lnTo>
                    <a:pt x="555498" y="15697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933444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933444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3240023"/>
            <a:ext cx="645795" cy="1386840"/>
            <a:chOff x="8430767" y="3240023"/>
            <a:chExt cx="645795" cy="1386840"/>
          </a:xfrm>
        </p:grpSpPr>
        <p:sp>
          <p:nvSpPr>
            <p:cNvPr id="20" name="object 20"/>
            <p:cNvSpPr/>
            <p:nvPr/>
          </p:nvSpPr>
          <p:spPr>
            <a:xfrm>
              <a:off x="8430767" y="3933444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3240023"/>
              <a:ext cx="0" cy="1386840"/>
            </a:xfrm>
            <a:custGeom>
              <a:avLst/>
              <a:gdLst/>
              <a:ahLst/>
              <a:cxnLst/>
              <a:rect l="l" t="t" r="r" b="b"/>
              <a:pathLst>
                <a:path h="1386839">
                  <a:moveTo>
                    <a:pt x="0" y="0"/>
                  </a:moveTo>
                  <a:lnTo>
                    <a:pt x="0" y="138684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963167" y="3933444"/>
            <a:ext cx="0" cy="462915"/>
          </a:xfrm>
          <a:custGeom>
            <a:avLst/>
            <a:gdLst/>
            <a:ahLst/>
            <a:cxnLst/>
            <a:rect l="l" t="t" r="r" b="b"/>
            <a:pathLst>
              <a:path h="462914">
                <a:moveTo>
                  <a:pt x="0" y="0"/>
                </a:moveTo>
                <a:lnTo>
                  <a:pt x="0" y="462534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238738" y="2814334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99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51" y="3880758"/>
            <a:ext cx="104609" cy="105371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51" y="3880758"/>
            <a:ext cx="104609" cy="105371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6510419" y="4503311"/>
            <a:ext cx="1167765" cy="654050"/>
            <a:chOff x="6510419" y="4503311"/>
            <a:chExt cx="1167765" cy="654050"/>
          </a:xfrm>
        </p:grpSpPr>
        <p:sp>
          <p:nvSpPr>
            <p:cNvPr id="27" name="object 27"/>
            <p:cNvSpPr/>
            <p:nvPr/>
          </p:nvSpPr>
          <p:spPr>
            <a:xfrm>
              <a:off x="6519671" y="4512564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82967" y="4512563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214615" y="4744212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523226" y="5148072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485888" y="5107686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446264" y="5070348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63611" y="4916424"/>
              <a:ext cx="0" cy="154305"/>
            </a:xfrm>
            <a:custGeom>
              <a:avLst/>
              <a:gdLst/>
              <a:ahLst/>
              <a:cxnLst/>
              <a:rect l="l" t="t" r="r" b="b"/>
              <a:pathLst>
                <a:path h="154304">
                  <a:moveTo>
                    <a:pt x="0" y="0"/>
                  </a:moveTo>
                  <a:lnTo>
                    <a:pt x="0" y="15392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214615" y="4744212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706629" y="3545101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99795" y="3545101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82745" y="3702558"/>
            <a:ext cx="581025" cy="462280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8890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0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4263390" y="3838086"/>
            <a:ext cx="2487930" cy="558165"/>
            <a:chOff x="4263390" y="3838086"/>
            <a:chExt cx="2487930" cy="558165"/>
          </a:xfrm>
        </p:grpSpPr>
        <p:sp>
          <p:nvSpPr>
            <p:cNvPr id="39" name="object 39"/>
            <p:cNvSpPr/>
            <p:nvPr/>
          </p:nvSpPr>
          <p:spPr>
            <a:xfrm>
              <a:off x="6057138" y="3933444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263390" y="3933444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668012" y="4223004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7"/>
                  </a:lnTo>
                  <a:lnTo>
                    <a:pt x="80010" y="108203"/>
                  </a:lnTo>
                  <a:lnTo>
                    <a:pt x="117348" y="114299"/>
                  </a:lnTo>
                  <a:lnTo>
                    <a:pt x="150876" y="108203"/>
                  </a:lnTo>
                  <a:lnTo>
                    <a:pt x="185166" y="92964"/>
                  </a:lnTo>
                  <a:lnTo>
                    <a:pt x="209550" y="67817"/>
                  </a:lnTo>
                  <a:lnTo>
                    <a:pt x="224790" y="34289"/>
                  </a:lnTo>
                  <a:lnTo>
                    <a:pt x="230886" y="0"/>
                  </a:lnTo>
                  <a:lnTo>
                    <a:pt x="237744" y="34289"/>
                  </a:lnTo>
                  <a:lnTo>
                    <a:pt x="252984" y="67817"/>
                  </a:lnTo>
                  <a:lnTo>
                    <a:pt x="277368" y="92964"/>
                  </a:lnTo>
                  <a:lnTo>
                    <a:pt x="311657" y="108203"/>
                  </a:lnTo>
                  <a:lnTo>
                    <a:pt x="348234" y="114299"/>
                  </a:lnTo>
                  <a:lnTo>
                    <a:pt x="382524" y="108203"/>
                  </a:lnTo>
                  <a:lnTo>
                    <a:pt x="416814" y="92964"/>
                  </a:lnTo>
                  <a:lnTo>
                    <a:pt x="441198" y="67817"/>
                  </a:lnTo>
                  <a:lnTo>
                    <a:pt x="456438" y="34289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898897" y="3933444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74" y="3880758"/>
              <a:ext cx="104609" cy="105371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5593841" y="3847338"/>
              <a:ext cx="463550" cy="113664"/>
            </a:xfrm>
            <a:custGeom>
              <a:avLst/>
              <a:gdLst/>
              <a:ahLst/>
              <a:cxnLst/>
              <a:rect l="l" t="t" r="r" b="b"/>
              <a:pathLst>
                <a:path w="463550" h="113664">
                  <a:moveTo>
                    <a:pt x="463296" y="113537"/>
                  </a:moveTo>
                  <a:lnTo>
                    <a:pt x="441197" y="48767"/>
                  </a:lnTo>
                  <a:lnTo>
                    <a:pt x="413766" y="21336"/>
                  </a:lnTo>
                  <a:lnTo>
                    <a:pt x="348996" y="0"/>
                  </a:lnTo>
                  <a:lnTo>
                    <a:pt x="311658" y="6095"/>
                  </a:lnTo>
                  <a:lnTo>
                    <a:pt x="281178" y="21336"/>
                  </a:lnTo>
                  <a:lnTo>
                    <a:pt x="252984" y="48767"/>
                  </a:lnTo>
                  <a:lnTo>
                    <a:pt x="237744" y="80009"/>
                  </a:lnTo>
                  <a:lnTo>
                    <a:pt x="231647" y="113538"/>
                  </a:lnTo>
                  <a:lnTo>
                    <a:pt x="225552" y="80009"/>
                  </a:lnTo>
                  <a:lnTo>
                    <a:pt x="210312" y="45719"/>
                  </a:lnTo>
                  <a:lnTo>
                    <a:pt x="185166" y="21336"/>
                  </a:lnTo>
                  <a:lnTo>
                    <a:pt x="151638" y="6095"/>
                  </a:lnTo>
                  <a:lnTo>
                    <a:pt x="117347" y="0"/>
                  </a:lnTo>
                  <a:lnTo>
                    <a:pt x="80010" y="6095"/>
                  </a:lnTo>
                  <a:lnTo>
                    <a:pt x="46481" y="21336"/>
                  </a:lnTo>
                  <a:lnTo>
                    <a:pt x="21336" y="45719"/>
                  </a:lnTo>
                  <a:lnTo>
                    <a:pt x="6096" y="80010"/>
                  </a:lnTo>
                  <a:lnTo>
                    <a:pt x="0" y="113538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479541" y="3933444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825490" y="3933444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4658759" y="4445400"/>
            <a:ext cx="481330" cy="412750"/>
            <a:chOff x="4658759" y="4445400"/>
            <a:chExt cx="481330" cy="412750"/>
          </a:xfrm>
        </p:grpSpPr>
        <p:sp>
          <p:nvSpPr>
            <p:cNvPr id="48" name="object 48"/>
            <p:cNvSpPr/>
            <p:nvPr/>
          </p:nvSpPr>
          <p:spPr>
            <a:xfrm>
              <a:off x="4668011" y="4454652"/>
              <a:ext cx="462915" cy="113664"/>
            </a:xfrm>
            <a:custGeom>
              <a:avLst/>
              <a:gdLst/>
              <a:ahLst/>
              <a:cxnLst/>
              <a:rect l="l" t="t" r="r" b="b"/>
              <a:pathLst>
                <a:path w="462914" h="113664">
                  <a:moveTo>
                    <a:pt x="0" y="113537"/>
                  </a:moveTo>
                  <a:lnTo>
                    <a:pt x="21335" y="45719"/>
                  </a:lnTo>
                  <a:lnTo>
                    <a:pt x="80009" y="6095"/>
                  </a:lnTo>
                  <a:lnTo>
                    <a:pt x="117348" y="0"/>
                  </a:lnTo>
                  <a:lnTo>
                    <a:pt x="150876" y="6095"/>
                  </a:lnTo>
                  <a:lnTo>
                    <a:pt x="185166" y="21336"/>
                  </a:lnTo>
                  <a:lnTo>
                    <a:pt x="209550" y="45719"/>
                  </a:lnTo>
                  <a:lnTo>
                    <a:pt x="224790" y="80009"/>
                  </a:lnTo>
                  <a:lnTo>
                    <a:pt x="230886" y="113537"/>
                  </a:lnTo>
                  <a:lnTo>
                    <a:pt x="237744" y="80009"/>
                  </a:lnTo>
                  <a:lnTo>
                    <a:pt x="252984" y="45719"/>
                  </a:lnTo>
                  <a:lnTo>
                    <a:pt x="277368" y="21336"/>
                  </a:lnTo>
                  <a:lnTo>
                    <a:pt x="311657" y="6095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1336"/>
                  </a:lnTo>
                  <a:lnTo>
                    <a:pt x="441198" y="45719"/>
                  </a:lnTo>
                  <a:lnTo>
                    <a:pt x="456438" y="80009"/>
                  </a:lnTo>
                  <a:lnTo>
                    <a:pt x="462534" y="113537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898897" y="456819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6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4652266" y="3545101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850885" y="3702558"/>
            <a:ext cx="580390" cy="462280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8890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0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568953" y="3545101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1488078" y="1902333"/>
            <a:ext cx="1569085" cy="1578610"/>
            <a:chOff x="1488078" y="1902333"/>
            <a:chExt cx="1569085" cy="1578610"/>
          </a:xfrm>
        </p:grpSpPr>
        <p:sp>
          <p:nvSpPr>
            <p:cNvPr id="54" name="object 54"/>
            <p:cNvSpPr/>
            <p:nvPr/>
          </p:nvSpPr>
          <p:spPr>
            <a:xfrm>
              <a:off x="1543811" y="2777490"/>
              <a:ext cx="925830" cy="693420"/>
            </a:xfrm>
            <a:custGeom>
              <a:avLst/>
              <a:gdLst/>
              <a:ahLst/>
              <a:cxnLst/>
              <a:rect l="l" t="t" r="r" b="b"/>
              <a:pathLst>
                <a:path w="925830" h="693420">
                  <a:moveTo>
                    <a:pt x="925830" y="579882"/>
                  </a:moveTo>
                  <a:lnTo>
                    <a:pt x="904494" y="644652"/>
                  </a:lnTo>
                  <a:lnTo>
                    <a:pt x="845820" y="687324"/>
                  </a:lnTo>
                  <a:lnTo>
                    <a:pt x="808482" y="693420"/>
                  </a:lnTo>
                  <a:lnTo>
                    <a:pt x="771906" y="687324"/>
                  </a:lnTo>
                  <a:lnTo>
                    <a:pt x="737616" y="672083"/>
                  </a:lnTo>
                  <a:lnTo>
                    <a:pt x="713232" y="644652"/>
                  </a:lnTo>
                  <a:lnTo>
                    <a:pt x="697230" y="613410"/>
                  </a:lnTo>
                  <a:lnTo>
                    <a:pt x="694182" y="579882"/>
                  </a:lnTo>
                  <a:lnTo>
                    <a:pt x="688086" y="613410"/>
                  </a:lnTo>
                  <a:lnTo>
                    <a:pt x="672846" y="644652"/>
                  </a:lnTo>
                  <a:lnTo>
                    <a:pt x="647700" y="672083"/>
                  </a:lnTo>
                  <a:lnTo>
                    <a:pt x="614172" y="687324"/>
                  </a:lnTo>
                  <a:lnTo>
                    <a:pt x="576834" y="693420"/>
                  </a:lnTo>
                  <a:lnTo>
                    <a:pt x="540258" y="687324"/>
                  </a:lnTo>
                  <a:lnTo>
                    <a:pt x="505968" y="672083"/>
                  </a:lnTo>
                  <a:lnTo>
                    <a:pt x="481584" y="644652"/>
                  </a:lnTo>
                  <a:lnTo>
                    <a:pt x="465581" y="613410"/>
                  </a:lnTo>
                  <a:lnTo>
                    <a:pt x="462534" y="579882"/>
                  </a:lnTo>
                  <a:lnTo>
                    <a:pt x="456438" y="613410"/>
                  </a:lnTo>
                  <a:lnTo>
                    <a:pt x="441198" y="644652"/>
                  </a:lnTo>
                  <a:lnTo>
                    <a:pt x="416814" y="672083"/>
                  </a:lnTo>
                  <a:lnTo>
                    <a:pt x="382524" y="687324"/>
                  </a:lnTo>
                  <a:lnTo>
                    <a:pt x="345186" y="693420"/>
                  </a:lnTo>
                  <a:lnTo>
                    <a:pt x="308609" y="687324"/>
                  </a:lnTo>
                  <a:lnTo>
                    <a:pt x="274320" y="672083"/>
                  </a:lnTo>
                  <a:lnTo>
                    <a:pt x="249936" y="644652"/>
                  </a:lnTo>
                  <a:lnTo>
                    <a:pt x="234696" y="613410"/>
                  </a:lnTo>
                  <a:lnTo>
                    <a:pt x="231648" y="579882"/>
                  </a:lnTo>
                  <a:lnTo>
                    <a:pt x="224790" y="613410"/>
                  </a:lnTo>
                  <a:lnTo>
                    <a:pt x="209549" y="644652"/>
                  </a:lnTo>
                  <a:lnTo>
                    <a:pt x="185165" y="672083"/>
                  </a:lnTo>
                  <a:lnTo>
                    <a:pt x="150876" y="687324"/>
                  </a:lnTo>
                  <a:lnTo>
                    <a:pt x="114299" y="693420"/>
                  </a:lnTo>
                  <a:lnTo>
                    <a:pt x="76962" y="687324"/>
                  </a:lnTo>
                  <a:lnTo>
                    <a:pt x="42671" y="672083"/>
                  </a:lnTo>
                  <a:lnTo>
                    <a:pt x="18287" y="644652"/>
                  </a:lnTo>
                  <a:lnTo>
                    <a:pt x="3048" y="613410"/>
                  </a:lnTo>
                  <a:lnTo>
                    <a:pt x="0" y="579882"/>
                  </a:lnTo>
                </a:path>
                <a:path w="925830" h="693420">
                  <a:moveTo>
                    <a:pt x="925830" y="579882"/>
                  </a:moveTo>
                  <a:lnTo>
                    <a:pt x="92583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543811" y="2777490"/>
              <a:ext cx="0" cy="580390"/>
            </a:xfrm>
            <a:custGeom>
              <a:avLst/>
              <a:gdLst/>
              <a:ahLst/>
              <a:cxnLst/>
              <a:rect l="l" t="t" r="r" b="b"/>
              <a:pathLst>
                <a:path h="580389">
                  <a:moveTo>
                    <a:pt x="0" y="579882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543811" y="2894838"/>
              <a:ext cx="1503680" cy="0"/>
            </a:xfrm>
            <a:custGeom>
              <a:avLst/>
              <a:gdLst/>
              <a:ahLst/>
              <a:cxnLst/>
              <a:rect l="l" t="t" r="r" b="b"/>
              <a:pathLst>
                <a:path w="1503680">
                  <a:moveTo>
                    <a:pt x="0" y="0"/>
                  </a:moveTo>
                  <a:lnTo>
                    <a:pt x="150342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469641" y="3125724"/>
              <a:ext cx="577850" cy="0"/>
            </a:xfrm>
            <a:custGeom>
              <a:avLst/>
              <a:gdLst/>
              <a:ahLst/>
              <a:cxnLst/>
              <a:rect l="l" t="t" r="r" b="b"/>
              <a:pathLst>
                <a:path w="577850">
                  <a:moveTo>
                    <a:pt x="0" y="0"/>
                  </a:moveTo>
                  <a:lnTo>
                    <a:pt x="57759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8078" y="2839104"/>
              <a:ext cx="107657" cy="108419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13907" y="3070752"/>
              <a:ext cx="108419" cy="107658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1543811" y="2605278"/>
              <a:ext cx="0" cy="172720"/>
            </a:xfrm>
            <a:custGeom>
              <a:avLst/>
              <a:gdLst/>
              <a:ahLst/>
              <a:cxnLst/>
              <a:rect l="l" t="t" r="r" b="b"/>
              <a:pathLst>
                <a:path h="172719">
                  <a:moveTo>
                    <a:pt x="0" y="172212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469641" y="2605278"/>
              <a:ext cx="0" cy="172720"/>
            </a:xfrm>
            <a:custGeom>
              <a:avLst/>
              <a:gdLst/>
              <a:ahLst/>
              <a:cxnLst/>
              <a:rect l="l" t="t" r="r" b="b"/>
              <a:pathLst>
                <a:path h="172719">
                  <a:moveTo>
                    <a:pt x="0" y="172212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830323" y="1911858"/>
              <a:ext cx="639445" cy="345440"/>
            </a:xfrm>
            <a:custGeom>
              <a:avLst/>
              <a:gdLst/>
              <a:ahLst/>
              <a:cxnLst/>
              <a:rect l="l" t="t" r="r" b="b"/>
              <a:pathLst>
                <a:path w="639444" h="345439">
                  <a:moveTo>
                    <a:pt x="348995" y="172212"/>
                  </a:moveTo>
                  <a:lnTo>
                    <a:pt x="342899" y="126491"/>
                  </a:lnTo>
                  <a:lnTo>
                    <a:pt x="324611" y="86106"/>
                  </a:lnTo>
                  <a:lnTo>
                    <a:pt x="296417" y="48768"/>
                  </a:lnTo>
                  <a:lnTo>
                    <a:pt x="262889" y="21336"/>
                  </a:lnTo>
                  <a:lnTo>
                    <a:pt x="219455" y="6096"/>
                  </a:lnTo>
                  <a:lnTo>
                    <a:pt x="176021" y="0"/>
                  </a:lnTo>
                  <a:lnTo>
                    <a:pt x="130301" y="6096"/>
                  </a:lnTo>
                  <a:lnTo>
                    <a:pt x="86867" y="21336"/>
                  </a:lnTo>
                  <a:lnTo>
                    <a:pt x="52577" y="48768"/>
                  </a:lnTo>
                  <a:lnTo>
                    <a:pt x="25145" y="86106"/>
                  </a:lnTo>
                  <a:lnTo>
                    <a:pt x="6857" y="126491"/>
                  </a:lnTo>
                  <a:lnTo>
                    <a:pt x="0" y="172212"/>
                  </a:lnTo>
                  <a:lnTo>
                    <a:pt x="6857" y="218694"/>
                  </a:lnTo>
                  <a:lnTo>
                    <a:pt x="25145" y="258318"/>
                  </a:lnTo>
                  <a:lnTo>
                    <a:pt x="52577" y="295656"/>
                  </a:lnTo>
                  <a:lnTo>
                    <a:pt x="86867" y="323088"/>
                  </a:lnTo>
                  <a:lnTo>
                    <a:pt x="130301" y="339090"/>
                  </a:lnTo>
                  <a:lnTo>
                    <a:pt x="176021" y="345186"/>
                  </a:lnTo>
                  <a:lnTo>
                    <a:pt x="219455" y="339090"/>
                  </a:lnTo>
                  <a:lnTo>
                    <a:pt x="262889" y="323088"/>
                  </a:lnTo>
                  <a:lnTo>
                    <a:pt x="296417" y="295656"/>
                  </a:lnTo>
                  <a:lnTo>
                    <a:pt x="324611" y="258318"/>
                  </a:lnTo>
                  <a:lnTo>
                    <a:pt x="342899" y="218694"/>
                  </a:lnTo>
                  <a:lnTo>
                    <a:pt x="348995" y="172212"/>
                  </a:lnTo>
                  <a:lnTo>
                    <a:pt x="639317" y="1722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543811" y="2084070"/>
              <a:ext cx="287020" cy="0"/>
            </a:xfrm>
            <a:custGeom>
              <a:avLst/>
              <a:gdLst/>
              <a:ahLst/>
              <a:cxnLst/>
              <a:rect l="l" t="t" r="r" b="b"/>
              <a:pathLst>
                <a:path w="287019">
                  <a:moveTo>
                    <a:pt x="286512" y="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074925" y="2084070"/>
              <a:ext cx="71120" cy="0"/>
            </a:xfrm>
            <a:custGeom>
              <a:avLst/>
              <a:gdLst/>
              <a:ahLst/>
              <a:cxnLst/>
              <a:rect l="l" t="t" r="r" b="b"/>
              <a:pathLst>
                <a:path w="71119">
                  <a:moveTo>
                    <a:pt x="70866" y="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108453" y="2050542"/>
              <a:ext cx="0" cy="67945"/>
            </a:xfrm>
            <a:custGeom>
              <a:avLst/>
              <a:gdLst/>
              <a:ahLst/>
              <a:cxnLst/>
              <a:rect l="l" t="t" r="r" b="b"/>
              <a:pathLst>
                <a:path h="67944">
                  <a:moveTo>
                    <a:pt x="0" y="67817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867662" y="2084070"/>
              <a:ext cx="67945" cy="0"/>
            </a:xfrm>
            <a:custGeom>
              <a:avLst/>
              <a:gdLst/>
              <a:ahLst/>
              <a:cxnLst/>
              <a:rect l="l" t="t" r="r" b="b"/>
              <a:pathLst>
                <a:path w="67944">
                  <a:moveTo>
                    <a:pt x="67818" y="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543811" y="20840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469641" y="20840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3047238" y="2663951"/>
            <a:ext cx="1157605" cy="693420"/>
          </a:xfrm>
          <a:prstGeom prst="rect">
            <a:avLst/>
          </a:prstGeom>
          <a:solidFill>
            <a:srgbClr val="FFFF00"/>
          </a:solidFill>
          <a:ln w="18503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4615">
              <a:lnSpc>
                <a:spcPct val="100000"/>
              </a:lnSpc>
              <a:spcBef>
                <a:spcPts val="24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Acoplador</a:t>
            </a:r>
            <a:endParaRPr sz="1600">
              <a:latin typeface="Comic Sans MS"/>
              <a:cs typeface="Comic Sans MS"/>
            </a:endParaRPr>
          </a:p>
          <a:p>
            <a:pPr marL="208915">
              <a:lnSpc>
                <a:spcPct val="100000"/>
              </a:lnSpc>
              <a:spcBef>
                <a:spcPts val="800"/>
              </a:spcBef>
            </a:pP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M-3921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1151382" y="2306466"/>
            <a:ext cx="1559560" cy="367030"/>
            <a:chOff x="1151382" y="2306466"/>
            <a:chExt cx="1559560" cy="367030"/>
          </a:xfrm>
        </p:grpSpPr>
        <p:sp>
          <p:nvSpPr>
            <p:cNvPr id="71" name="object 71"/>
            <p:cNvSpPr/>
            <p:nvPr/>
          </p:nvSpPr>
          <p:spPr>
            <a:xfrm>
              <a:off x="2525267" y="2373630"/>
              <a:ext cx="57150" cy="231775"/>
            </a:xfrm>
            <a:custGeom>
              <a:avLst/>
              <a:gdLst/>
              <a:ahLst/>
              <a:cxnLst/>
              <a:rect l="l" t="t" r="r" b="b"/>
              <a:pathLst>
                <a:path w="57150" h="231775">
                  <a:moveTo>
                    <a:pt x="0" y="0"/>
                  </a:moveTo>
                  <a:lnTo>
                    <a:pt x="18288" y="6857"/>
                  </a:lnTo>
                  <a:lnTo>
                    <a:pt x="44089" y="40064"/>
                  </a:lnTo>
                  <a:lnTo>
                    <a:pt x="56822" y="85829"/>
                  </a:lnTo>
                  <a:lnTo>
                    <a:pt x="56654" y="136251"/>
                  </a:lnTo>
                  <a:lnTo>
                    <a:pt x="43753" y="183427"/>
                  </a:lnTo>
                  <a:lnTo>
                    <a:pt x="18288" y="219456"/>
                  </a:lnTo>
                  <a:lnTo>
                    <a:pt x="0" y="231648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90186" y="2364378"/>
              <a:ext cx="75460" cy="250152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1716785" y="2487930"/>
              <a:ext cx="147955" cy="0"/>
            </a:xfrm>
            <a:custGeom>
              <a:avLst/>
              <a:gdLst/>
              <a:ahLst/>
              <a:cxnLst/>
              <a:rect l="l" t="t" r="r" b="b"/>
              <a:pathLst>
                <a:path w="147955">
                  <a:moveTo>
                    <a:pt x="0" y="0"/>
                  </a:moveTo>
                  <a:lnTo>
                    <a:pt x="14782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957578" y="2487930"/>
              <a:ext cx="147955" cy="0"/>
            </a:xfrm>
            <a:custGeom>
              <a:avLst/>
              <a:gdLst/>
              <a:ahLst/>
              <a:cxnLst/>
              <a:rect l="l" t="t" r="r" b="b"/>
              <a:pathLst>
                <a:path w="147955">
                  <a:moveTo>
                    <a:pt x="0" y="0"/>
                  </a:moveTo>
                  <a:lnTo>
                    <a:pt x="14782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198370" y="2487930"/>
              <a:ext cx="147955" cy="0"/>
            </a:xfrm>
            <a:custGeom>
              <a:avLst/>
              <a:gdLst/>
              <a:ahLst/>
              <a:cxnLst/>
              <a:rect l="l" t="t" r="r" b="b"/>
              <a:pathLst>
                <a:path w="147955">
                  <a:moveTo>
                    <a:pt x="0" y="0"/>
                  </a:moveTo>
                  <a:lnTo>
                    <a:pt x="14782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439162" y="2487930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0" y="0"/>
                  </a:moveTo>
                  <a:lnTo>
                    <a:pt x="8610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321307" y="2663952"/>
              <a:ext cx="147955" cy="0"/>
            </a:xfrm>
            <a:custGeom>
              <a:avLst/>
              <a:gdLst/>
              <a:ahLst/>
              <a:cxnLst/>
              <a:rect l="l" t="t" r="r" b="b"/>
              <a:pathLst>
                <a:path w="147955">
                  <a:moveTo>
                    <a:pt x="0" y="0"/>
                  </a:moveTo>
                  <a:lnTo>
                    <a:pt x="147828" y="0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562100" y="2663952"/>
              <a:ext cx="147955" cy="0"/>
            </a:xfrm>
            <a:custGeom>
              <a:avLst/>
              <a:gdLst/>
              <a:ahLst/>
              <a:cxnLst/>
              <a:rect l="l" t="t" r="r" b="b"/>
              <a:pathLst>
                <a:path w="147955">
                  <a:moveTo>
                    <a:pt x="0" y="0"/>
                  </a:moveTo>
                  <a:lnTo>
                    <a:pt x="147828" y="0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802891" y="2663952"/>
              <a:ext cx="147955" cy="0"/>
            </a:xfrm>
            <a:custGeom>
              <a:avLst/>
              <a:gdLst/>
              <a:ahLst/>
              <a:cxnLst/>
              <a:rect l="l" t="t" r="r" b="b"/>
              <a:pathLst>
                <a:path w="147955">
                  <a:moveTo>
                    <a:pt x="0" y="0"/>
                  </a:moveTo>
                  <a:lnTo>
                    <a:pt x="147828" y="0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043684" y="2663952"/>
              <a:ext cx="147955" cy="0"/>
            </a:xfrm>
            <a:custGeom>
              <a:avLst/>
              <a:gdLst/>
              <a:ahLst/>
              <a:cxnLst/>
              <a:rect l="l" t="t" r="r" b="b"/>
              <a:pathLst>
                <a:path w="147955">
                  <a:moveTo>
                    <a:pt x="0" y="0"/>
                  </a:moveTo>
                  <a:lnTo>
                    <a:pt x="147828" y="0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284475" y="2663952"/>
              <a:ext cx="147955" cy="0"/>
            </a:xfrm>
            <a:custGeom>
              <a:avLst/>
              <a:gdLst/>
              <a:ahLst/>
              <a:cxnLst/>
              <a:rect l="l" t="t" r="r" b="b"/>
              <a:pathLst>
                <a:path w="147955">
                  <a:moveTo>
                    <a:pt x="0" y="0"/>
                  </a:moveTo>
                  <a:lnTo>
                    <a:pt x="147828" y="0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525268" y="2663952"/>
              <a:ext cx="147955" cy="0"/>
            </a:xfrm>
            <a:custGeom>
              <a:avLst/>
              <a:gdLst/>
              <a:ahLst/>
              <a:cxnLst/>
              <a:rect l="l" t="t" r="r" b="b"/>
              <a:pathLst>
                <a:path w="147955">
                  <a:moveTo>
                    <a:pt x="0" y="0"/>
                  </a:moveTo>
                  <a:lnTo>
                    <a:pt x="147828" y="0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701290" y="2451354"/>
              <a:ext cx="0" cy="147955"/>
            </a:xfrm>
            <a:custGeom>
              <a:avLst/>
              <a:gdLst/>
              <a:ahLst/>
              <a:cxnLst/>
              <a:rect l="l" t="t" r="r" b="b"/>
              <a:pathLst>
                <a:path h="147955">
                  <a:moveTo>
                    <a:pt x="0" y="147827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596134" y="2315718"/>
              <a:ext cx="105410" cy="43180"/>
            </a:xfrm>
            <a:custGeom>
              <a:avLst/>
              <a:gdLst/>
              <a:ahLst/>
              <a:cxnLst/>
              <a:rect l="l" t="t" r="r" b="b"/>
              <a:pathLst>
                <a:path w="105410" h="43180">
                  <a:moveTo>
                    <a:pt x="105156" y="42672"/>
                  </a:moveTo>
                  <a:lnTo>
                    <a:pt x="105156" y="0"/>
                  </a:lnTo>
                  <a:lnTo>
                    <a:pt x="0" y="0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355341" y="2315718"/>
              <a:ext cx="148590" cy="0"/>
            </a:xfrm>
            <a:custGeom>
              <a:avLst/>
              <a:gdLst/>
              <a:ahLst/>
              <a:cxnLst/>
              <a:rect l="l" t="t" r="r" b="b"/>
              <a:pathLst>
                <a:path w="148589">
                  <a:moveTo>
                    <a:pt x="148589" y="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114550" y="2315718"/>
              <a:ext cx="148590" cy="0"/>
            </a:xfrm>
            <a:custGeom>
              <a:avLst/>
              <a:gdLst/>
              <a:ahLst/>
              <a:cxnLst/>
              <a:rect l="l" t="t" r="r" b="b"/>
              <a:pathLst>
                <a:path w="148589">
                  <a:moveTo>
                    <a:pt x="148589" y="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873757" y="2315718"/>
              <a:ext cx="148590" cy="0"/>
            </a:xfrm>
            <a:custGeom>
              <a:avLst/>
              <a:gdLst/>
              <a:ahLst/>
              <a:cxnLst/>
              <a:rect l="l" t="t" r="r" b="b"/>
              <a:pathLst>
                <a:path w="148589">
                  <a:moveTo>
                    <a:pt x="148589" y="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1632966" y="2315718"/>
              <a:ext cx="148590" cy="0"/>
            </a:xfrm>
            <a:custGeom>
              <a:avLst/>
              <a:gdLst/>
              <a:ahLst/>
              <a:cxnLst/>
              <a:rect l="l" t="t" r="r" b="b"/>
              <a:pathLst>
                <a:path w="148589">
                  <a:moveTo>
                    <a:pt x="148589" y="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392173" y="2315718"/>
              <a:ext cx="148590" cy="0"/>
            </a:xfrm>
            <a:custGeom>
              <a:avLst/>
              <a:gdLst/>
              <a:ahLst/>
              <a:cxnLst/>
              <a:rect l="l" t="t" r="r" b="b"/>
              <a:pathLst>
                <a:path w="148590">
                  <a:moveTo>
                    <a:pt x="148590" y="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151382" y="2315718"/>
              <a:ext cx="148590" cy="0"/>
            </a:xfrm>
            <a:custGeom>
              <a:avLst/>
              <a:gdLst/>
              <a:ahLst/>
              <a:cxnLst/>
              <a:rect l="l" t="t" r="r" b="b"/>
              <a:pathLst>
                <a:path w="148590">
                  <a:moveTo>
                    <a:pt x="148590" y="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1" name="object 91"/>
          <p:cNvGrpSpPr/>
          <p:nvPr/>
        </p:nvGrpSpPr>
        <p:grpSpPr>
          <a:xfrm>
            <a:off x="1071264" y="2577084"/>
            <a:ext cx="157480" cy="96520"/>
            <a:chOff x="1071264" y="2577084"/>
            <a:chExt cx="157480" cy="96520"/>
          </a:xfrm>
        </p:grpSpPr>
        <p:sp>
          <p:nvSpPr>
            <p:cNvPr id="92" name="object 92"/>
            <p:cNvSpPr/>
            <p:nvPr/>
          </p:nvSpPr>
          <p:spPr>
            <a:xfrm>
              <a:off x="1080516" y="2663952"/>
              <a:ext cx="147955" cy="0"/>
            </a:xfrm>
            <a:custGeom>
              <a:avLst/>
              <a:gdLst/>
              <a:ahLst/>
              <a:cxnLst/>
              <a:rect l="l" t="t" r="r" b="b"/>
              <a:pathLst>
                <a:path w="147955">
                  <a:moveTo>
                    <a:pt x="0" y="0"/>
                  </a:moveTo>
                  <a:lnTo>
                    <a:pt x="147828" y="0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1080516" y="2577084"/>
              <a:ext cx="0" cy="86995"/>
            </a:xfrm>
            <a:custGeom>
              <a:avLst/>
              <a:gdLst/>
              <a:ahLst/>
              <a:cxnLst/>
              <a:rect l="l" t="t" r="r" b="b"/>
              <a:pathLst>
                <a:path h="86994">
                  <a:moveTo>
                    <a:pt x="0" y="0"/>
                  </a:moveTo>
                  <a:lnTo>
                    <a:pt x="0" y="86868"/>
                  </a:lnTo>
                </a:path>
              </a:pathLst>
            </a:custGeom>
            <a:ln w="18503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4" name="object 94"/>
          <p:cNvSpPr/>
          <p:nvPr/>
        </p:nvSpPr>
        <p:spPr>
          <a:xfrm>
            <a:off x="1080516" y="2337054"/>
            <a:ext cx="0" cy="147955"/>
          </a:xfrm>
          <a:custGeom>
            <a:avLst/>
            <a:gdLst/>
            <a:ahLst/>
            <a:cxnLst/>
            <a:rect l="l" t="t" r="r" b="b"/>
            <a:pathLst>
              <a:path h="147955">
                <a:moveTo>
                  <a:pt x="0" y="0"/>
                </a:moveTo>
                <a:lnTo>
                  <a:pt x="0" y="147828"/>
                </a:lnTo>
              </a:path>
            </a:pathLst>
          </a:custGeom>
          <a:ln w="1850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 txBox="1"/>
          <p:nvPr/>
        </p:nvSpPr>
        <p:spPr>
          <a:xfrm>
            <a:off x="1144778" y="2330466"/>
            <a:ext cx="24574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41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1808574" y="1624890"/>
            <a:ext cx="47815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E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X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C.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2988564" y="1970532"/>
            <a:ext cx="1275080" cy="345440"/>
          </a:xfrm>
          <a:prstGeom prst="rect">
            <a:avLst/>
          </a:prstGeom>
          <a:solidFill>
            <a:srgbClr val="FFFF00"/>
          </a:solidFill>
          <a:ln w="18503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162560">
              <a:lnSpc>
                <a:spcPct val="100000"/>
              </a:lnSpc>
              <a:spcBef>
                <a:spcPts val="240"/>
              </a:spcBef>
            </a:pP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Relevador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3973067" y="2315718"/>
            <a:ext cx="0" cy="348615"/>
          </a:xfrm>
          <a:custGeom>
            <a:avLst/>
            <a:gdLst/>
            <a:ahLst/>
            <a:cxnLst/>
            <a:rect l="l" t="t" r="r" b="b"/>
            <a:pathLst>
              <a:path h="348614">
                <a:moveTo>
                  <a:pt x="0" y="0"/>
                </a:moveTo>
                <a:lnTo>
                  <a:pt x="0" y="348234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627120" y="2315718"/>
            <a:ext cx="0" cy="348615"/>
          </a:xfrm>
          <a:custGeom>
            <a:avLst/>
            <a:gdLst/>
            <a:ahLst/>
            <a:cxnLst/>
            <a:rect l="l" t="t" r="r" b="b"/>
            <a:pathLst>
              <a:path h="348614">
                <a:moveTo>
                  <a:pt x="0" y="0"/>
                </a:moveTo>
                <a:lnTo>
                  <a:pt x="0" y="348234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278885" y="2315718"/>
            <a:ext cx="0" cy="348615"/>
          </a:xfrm>
          <a:custGeom>
            <a:avLst/>
            <a:gdLst/>
            <a:ahLst/>
            <a:cxnLst/>
            <a:rect l="l" t="t" r="r" b="b"/>
            <a:pathLst>
              <a:path h="348614">
                <a:moveTo>
                  <a:pt x="0" y="0"/>
                </a:moveTo>
                <a:lnTo>
                  <a:pt x="0" y="348234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5378957" y="5602985"/>
            <a:ext cx="863600" cy="212725"/>
          </a:xfrm>
          <a:custGeom>
            <a:avLst/>
            <a:gdLst/>
            <a:ahLst/>
            <a:cxnLst/>
            <a:rect l="l" t="t" r="r" b="b"/>
            <a:pathLst>
              <a:path w="863600" h="212725">
                <a:moveTo>
                  <a:pt x="0" y="0"/>
                </a:moveTo>
                <a:lnTo>
                  <a:pt x="6096" y="63246"/>
                </a:lnTo>
                <a:lnTo>
                  <a:pt x="40385" y="126492"/>
                </a:lnTo>
                <a:lnTo>
                  <a:pt x="86106" y="172974"/>
                </a:lnTo>
                <a:lnTo>
                  <a:pt x="144018" y="201168"/>
                </a:lnTo>
                <a:lnTo>
                  <a:pt x="212598" y="212598"/>
                </a:lnTo>
                <a:lnTo>
                  <a:pt x="281940" y="201167"/>
                </a:lnTo>
                <a:lnTo>
                  <a:pt x="339851" y="172973"/>
                </a:lnTo>
                <a:lnTo>
                  <a:pt x="385572" y="126492"/>
                </a:lnTo>
                <a:lnTo>
                  <a:pt x="419862" y="63245"/>
                </a:lnTo>
                <a:lnTo>
                  <a:pt x="431292" y="0"/>
                </a:lnTo>
                <a:lnTo>
                  <a:pt x="437388" y="63245"/>
                </a:lnTo>
                <a:lnTo>
                  <a:pt x="471678" y="126492"/>
                </a:lnTo>
                <a:lnTo>
                  <a:pt x="518159" y="172973"/>
                </a:lnTo>
                <a:lnTo>
                  <a:pt x="575310" y="201167"/>
                </a:lnTo>
                <a:lnTo>
                  <a:pt x="644651" y="212598"/>
                </a:lnTo>
                <a:lnTo>
                  <a:pt x="713232" y="201167"/>
                </a:lnTo>
                <a:lnTo>
                  <a:pt x="771144" y="172973"/>
                </a:lnTo>
                <a:lnTo>
                  <a:pt x="816864" y="126492"/>
                </a:lnTo>
                <a:lnTo>
                  <a:pt x="851916" y="63245"/>
                </a:lnTo>
                <a:lnTo>
                  <a:pt x="863346" y="0"/>
                </a:lnTo>
              </a:path>
            </a:pathLst>
          </a:custGeom>
          <a:ln w="344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78957" y="6034277"/>
            <a:ext cx="863600" cy="212725"/>
          </a:xfrm>
          <a:custGeom>
            <a:avLst/>
            <a:gdLst/>
            <a:ahLst/>
            <a:cxnLst/>
            <a:rect l="l" t="t" r="r" b="b"/>
            <a:pathLst>
              <a:path w="863600" h="212725">
                <a:moveTo>
                  <a:pt x="0" y="212598"/>
                </a:moveTo>
                <a:lnTo>
                  <a:pt x="6095" y="149352"/>
                </a:lnTo>
                <a:lnTo>
                  <a:pt x="40385" y="86106"/>
                </a:lnTo>
                <a:lnTo>
                  <a:pt x="86105" y="40386"/>
                </a:lnTo>
                <a:lnTo>
                  <a:pt x="144017" y="11430"/>
                </a:lnTo>
                <a:lnTo>
                  <a:pt x="212598" y="0"/>
                </a:lnTo>
                <a:lnTo>
                  <a:pt x="281940" y="11430"/>
                </a:lnTo>
                <a:lnTo>
                  <a:pt x="339851" y="40386"/>
                </a:lnTo>
                <a:lnTo>
                  <a:pt x="385572" y="86106"/>
                </a:lnTo>
                <a:lnTo>
                  <a:pt x="419862" y="149352"/>
                </a:lnTo>
                <a:lnTo>
                  <a:pt x="431292" y="212598"/>
                </a:lnTo>
                <a:lnTo>
                  <a:pt x="437388" y="149352"/>
                </a:lnTo>
                <a:lnTo>
                  <a:pt x="471678" y="86106"/>
                </a:lnTo>
                <a:lnTo>
                  <a:pt x="518159" y="40386"/>
                </a:lnTo>
                <a:lnTo>
                  <a:pt x="575310" y="11430"/>
                </a:lnTo>
                <a:lnTo>
                  <a:pt x="644651" y="0"/>
                </a:lnTo>
                <a:lnTo>
                  <a:pt x="713232" y="11430"/>
                </a:lnTo>
                <a:lnTo>
                  <a:pt x="771144" y="40386"/>
                </a:lnTo>
                <a:lnTo>
                  <a:pt x="816864" y="86106"/>
                </a:lnTo>
                <a:lnTo>
                  <a:pt x="851916" y="149352"/>
                </a:lnTo>
                <a:lnTo>
                  <a:pt x="863346" y="212598"/>
                </a:lnTo>
              </a:path>
            </a:pathLst>
          </a:custGeom>
          <a:ln w="344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10250" y="5063490"/>
            <a:ext cx="0" cy="539750"/>
          </a:xfrm>
          <a:custGeom>
            <a:avLst/>
            <a:gdLst/>
            <a:ahLst/>
            <a:cxnLst/>
            <a:rect l="l" t="t" r="r" b="b"/>
            <a:pathLst>
              <a:path h="539750">
                <a:moveTo>
                  <a:pt x="0" y="0"/>
                </a:moveTo>
                <a:lnTo>
                  <a:pt x="0" y="539496"/>
                </a:lnTo>
              </a:path>
            </a:pathLst>
          </a:custGeom>
          <a:ln w="344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10250" y="6246875"/>
            <a:ext cx="0" cy="540385"/>
          </a:xfrm>
          <a:custGeom>
            <a:avLst/>
            <a:gdLst/>
            <a:ahLst/>
            <a:cxnLst/>
            <a:rect l="l" t="t" r="r" b="b"/>
            <a:pathLst>
              <a:path h="540384">
                <a:moveTo>
                  <a:pt x="0" y="540258"/>
                </a:moveTo>
                <a:lnTo>
                  <a:pt x="0" y="0"/>
                </a:lnTo>
              </a:path>
            </a:pathLst>
          </a:custGeom>
          <a:ln w="344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277111" y="4402359"/>
            <a:ext cx="5718810" cy="1523365"/>
            <a:chOff x="1277111" y="4402359"/>
            <a:chExt cx="5718810" cy="1523365"/>
          </a:xfrm>
        </p:grpSpPr>
        <p:sp>
          <p:nvSpPr>
            <p:cNvPr id="8" name="object 8"/>
            <p:cNvSpPr/>
            <p:nvPr/>
          </p:nvSpPr>
          <p:spPr>
            <a:xfrm>
              <a:off x="1495805" y="4901945"/>
              <a:ext cx="862965" cy="212725"/>
            </a:xfrm>
            <a:custGeom>
              <a:avLst/>
              <a:gdLst/>
              <a:ahLst/>
              <a:cxnLst/>
              <a:rect l="l" t="t" r="r" b="b"/>
              <a:pathLst>
                <a:path w="862964" h="212725">
                  <a:moveTo>
                    <a:pt x="862584" y="212598"/>
                  </a:moveTo>
                  <a:lnTo>
                    <a:pt x="851154" y="149352"/>
                  </a:lnTo>
                  <a:lnTo>
                    <a:pt x="816863" y="92202"/>
                  </a:lnTo>
                  <a:lnTo>
                    <a:pt x="771144" y="40386"/>
                  </a:lnTo>
                  <a:lnTo>
                    <a:pt x="713232" y="11430"/>
                  </a:lnTo>
                  <a:lnTo>
                    <a:pt x="644652" y="0"/>
                  </a:lnTo>
                  <a:lnTo>
                    <a:pt x="575310" y="11430"/>
                  </a:lnTo>
                  <a:lnTo>
                    <a:pt x="517397" y="40386"/>
                  </a:lnTo>
                  <a:lnTo>
                    <a:pt x="471678" y="92202"/>
                  </a:lnTo>
                  <a:lnTo>
                    <a:pt x="437388" y="149352"/>
                  </a:lnTo>
                  <a:lnTo>
                    <a:pt x="431291" y="212598"/>
                  </a:lnTo>
                  <a:lnTo>
                    <a:pt x="419862" y="149352"/>
                  </a:lnTo>
                  <a:lnTo>
                    <a:pt x="385572" y="86868"/>
                  </a:lnTo>
                  <a:lnTo>
                    <a:pt x="339090" y="40386"/>
                  </a:lnTo>
                  <a:lnTo>
                    <a:pt x="281940" y="11430"/>
                  </a:lnTo>
                  <a:lnTo>
                    <a:pt x="212597" y="0"/>
                  </a:lnTo>
                  <a:lnTo>
                    <a:pt x="144018" y="11430"/>
                  </a:lnTo>
                  <a:lnTo>
                    <a:pt x="86106" y="40386"/>
                  </a:lnTo>
                  <a:lnTo>
                    <a:pt x="40385" y="86868"/>
                  </a:lnTo>
                  <a:lnTo>
                    <a:pt x="5334" y="149352"/>
                  </a:lnTo>
                  <a:lnTo>
                    <a:pt x="0" y="212598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77111" y="5063490"/>
              <a:ext cx="1294765" cy="0"/>
            </a:xfrm>
            <a:custGeom>
              <a:avLst/>
              <a:gdLst/>
              <a:ahLst/>
              <a:cxnLst/>
              <a:rect l="l" t="t" r="r" b="b"/>
              <a:pathLst>
                <a:path w="1294764">
                  <a:moveTo>
                    <a:pt x="0" y="0"/>
                  </a:moveTo>
                  <a:lnTo>
                    <a:pt x="1294638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140458" y="4419600"/>
              <a:ext cx="2376170" cy="1287145"/>
            </a:xfrm>
            <a:custGeom>
              <a:avLst/>
              <a:gdLst/>
              <a:ahLst/>
              <a:cxnLst/>
              <a:rect l="l" t="t" r="r" b="b"/>
              <a:pathLst>
                <a:path w="2376170" h="1287145">
                  <a:moveTo>
                    <a:pt x="1081277" y="643889"/>
                  </a:moveTo>
                  <a:lnTo>
                    <a:pt x="1086611" y="764285"/>
                  </a:lnTo>
                  <a:lnTo>
                    <a:pt x="1121663" y="879347"/>
                  </a:lnTo>
                  <a:lnTo>
                    <a:pt x="1173479" y="982979"/>
                  </a:lnTo>
                  <a:lnTo>
                    <a:pt x="1248155" y="1080515"/>
                  </a:lnTo>
                  <a:lnTo>
                    <a:pt x="1334261" y="1160526"/>
                  </a:lnTo>
                  <a:lnTo>
                    <a:pt x="1437893" y="1223771"/>
                  </a:lnTo>
                  <a:lnTo>
                    <a:pt x="1546859" y="1264158"/>
                  </a:lnTo>
                  <a:lnTo>
                    <a:pt x="1668017" y="1287017"/>
                  </a:lnTo>
                  <a:lnTo>
                    <a:pt x="1783079" y="1287017"/>
                  </a:lnTo>
                  <a:lnTo>
                    <a:pt x="1904238" y="1264158"/>
                  </a:lnTo>
                  <a:lnTo>
                    <a:pt x="2013203" y="1223771"/>
                  </a:lnTo>
                  <a:lnTo>
                    <a:pt x="2116836" y="1160526"/>
                  </a:lnTo>
                  <a:lnTo>
                    <a:pt x="2202942" y="1080515"/>
                  </a:lnTo>
                  <a:lnTo>
                    <a:pt x="2277618" y="982979"/>
                  </a:lnTo>
                  <a:lnTo>
                    <a:pt x="2329434" y="879347"/>
                  </a:lnTo>
                  <a:lnTo>
                    <a:pt x="2364486" y="764285"/>
                  </a:lnTo>
                  <a:lnTo>
                    <a:pt x="2375916" y="643889"/>
                  </a:lnTo>
                  <a:lnTo>
                    <a:pt x="2364486" y="522732"/>
                  </a:lnTo>
                  <a:lnTo>
                    <a:pt x="2329434" y="407669"/>
                  </a:lnTo>
                  <a:lnTo>
                    <a:pt x="2277618" y="304799"/>
                  </a:lnTo>
                  <a:lnTo>
                    <a:pt x="2202942" y="206501"/>
                  </a:lnTo>
                  <a:lnTo>
                    <a:pt x="2116836" y="126491"/>
                  </a:lnTo>
                  <a:lnTo>
                    <a:pt x="2013203" y="63245"/>
                  </a:lnTo>
                  <a:lnTo>
                    <a:pt x="1904238" y="22859"/>
                  </a:lnTo>
                  <a:lnTo>
                    <a:pt x="1783079" y="0"/>
                  </a:lnTo>
                  <a:lnTo>
                    <a:pt x="1668017" y="0"/>
                  </a:lnTo>
                  <a:lnTo>
                    <a:pt x="1546859" y="22859"/>
                  </a:lnTo>
                  <a:lnTo>
                    <a:pt x="1437893" y="63245"/>
                  </a:lnTo>
                  <a:lnTo>
                    <a:pt x="1334261" y="126491"/>
                  </a:lnTo>
                  <a:lnTo>
                    <a:pt x="1248155" y="206501"/>
                  </a:lnTo>
                  <a:lnTo>
                    <a:pt x="1173479" y="304799"/>
                  </a:lnTo>
                  <a:lnTo>
                    <a:pt x="1121663" y="407669"/>
                  </a:lnTo>
                  <a:lnTo>
                    <a:pt x="1086611" y="522732"/>
                  </a:lnTo>
                  <a:lnTo>
                    <a:pt x="1081277" y="643889"/>
                  </a:lnTo>
                  <a:lnTo>
                    <a:pt x="0" y="64389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516373" y="5063490"/>
              <a:ext cx="1075690" cy="0"/>
            </a:xfrm>
            <a:custGeom>
              <a:avLst/>
              <a:gdLst/>
              <a:ahLst/>
              <a:cxnLst/>
              <a:rect l="l" t="t" r="r" b="b"/>
              <a:pathLst>
                <a:path w="1075689">
                  <a:moveTo>
                    <a:pt x="0" y="0"/>
                  </a:moveTo>
                  <a:lnTo>
                    <a:pt x="1075182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348227" y="4770120"/>
              <a:ext cx="1035685" cy="586105"/>
            </a:xfrm>
            <a:custGeom>
              <a:avLst/>
              <a:gdLst/>
              <a:ahLst/>
              <a:cxnLst/>
              <a:rect l="l" t="t" r="r" b="b"/>
              <a:pathLst>
                <a:path w="1035685" h="586104">
                  <a:moveTo>
                    <a:pt x="0" y="293370"/>
                  </a:moveTo>
                  <a:lnTo>
                    <a:pt x="0" y="218694"/>
                  </a:lnTo>
                  <a:lnTo>
                    <a:pt x="22859" y="149352"/>
                  </a:lnTo>
                  <a:lnTo>
                    <a:pt x="63245" y="92202"/>
                  </a:lnTo>
                  <a:lnTo>
                    <a:pt x="121157" y="40386"/>
                  </a:lnTo>
                  <a:lnTo>
                    <a:pt x="184403" y="11430"/>
                  </a:lnTo>
                  <a:lnTo>
                    <a:pt x="259079" y="0"/>
                  </a:lnTo>
                  <a:lnTo>
                    <a:pt x="333756" y="11430"/>
                  </a:lnTo>
                  <a:lnTo>
                    <a:pt x="397001" y="40386"/>
                  </a:lnTo>
                  <a:lnTo>
                    <a:pt x="454151" y="92202"/>
                  </a:lnTo>
                  <a:lnTo>
                    <a:pt x="494538" y="149352"/>
                  </a:lnTo>
                  <a:lnTo>
                    <a:pt x="518159" y="218694"/>
                  </a:lnTo>
                  <a:lnTo>
                    <a:pt x="518159" y="368046"/>
                  </a:lnTo>
                  <a:lnTo>
                    <a:pt x="541020" y="436626"/>
                  </a:lnTo>
                  <a:lnTo>
                    <a:pt x="581406" y="494538"/>
                  </a:lnTo>
                  <a:lnTo>
                    <a:pt x="638556" y="545592"/>
                  </a:lnTo>
                  <a:lnTo>
                    <a:pt x="701801" y="574548"/>
                  </a:lnTo>
                  <a:lnTo>
                    <a:pt x="776478" y="585977"/>
                  </a:lnTo>
                  <a:lnTo>
                    <a:pt x="851154" y="574548"/>
                  </a:lnTo>
                  <a:lnTo>
                    <a:pt x="914400" y="545592"/>
                  </a:lnTo>
                  <a:lnTo>
                    <a:pt x="972312" y="494538"/>
                  </a:lnTo>
                  <a:lnTo>
                    <a:pt x="1012698" y="436626"/>
                  </a:lnTo>
                  <a:lnTo>
                    <a:pt x="1035558" y="368046"/>
                  </a:lnTo>
                  <a:lnTo>
                    <a:pt x="1035558" y="29337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28971" y="5063490"/>
              <a:ext cx="2266950" cy="0"/>
            </a:xfrm>
            <a:custGeom>
              <a:avLst/>
              <a:gdLst/>
              <a:ahLst/>
              <a:cxnLst/>
              <a:rect l="l" t="t" r="r" b="b"/>
              <a:pathLst>
                <a:path w="2266950">
                  <a:moveTo>
                    <a:pt x="0" y="0"/>
                  </a:moveTo>
                  <a:lnTo>
                    <a:pt x="2266950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927097" y="5063490"/>
              <a:ext cx="0" cy="862330"/>
            </a:xfrm>
            <a:custGeom>
              <a:avLst/>
              <a:gdLst/>
              <a:ahLst/>
              <a:cxnLst/>
              <a:rect l="l" t="t" r="r" b="b"/>
              <a:pathLst>
                <a:path h="862329">
                  <a:moveTo>
                    <a:pt x="0" y="0"/>
                  </a:moveTo>
                  <a:lnTo>
                    <a:pt x="0" y="861822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06903" y="4965477"/>
              <a:ext cx="201358" cy="195262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1460247" y="4349526"/>
            <a:ext cx="929005" cy="4876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000" spc="4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3000" spc="-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3000" spc="4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3000">
              <a:latin typeface="Comic Sans MS"/>
              <a:cs typeface="Comic Sans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54215" y="4349526"/>
            <a:ext cx="903605" cy="4876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000" spc="4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3000">
              <a:latin typeface="Comic Sans MS"/>
              <a:cs typeface="Comic Sans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995921" y="4632198"/>
            <a:ext cx="1076325" cy="862330"/>
          </a:xfrm>
          <a:prstGeom prst="rect">
            <a:avLst/>
          </a:prstGeom>
          <a:ln w="34480">
            <a:solidFill>
              <a:srgbClr val="000000"/>
            </a:solidFill>
          </a:ln>
        </p:spPr>
        <p:txBody>
          <a:bodyPr vert="horz" wrap="square" lIns="0" tIns="16446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295"/>
              </a:spcBef>
            </a:pPr>
            <a:r>
              <a:rPr sz="3000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3000">
              <a:latin typeface="Comic Sans MS"/>
              <a:cs typeface="Comic Sans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905029" y="1275651"/>
            <a:ext cx="5081270" cy="2943225"/>
            <a:chOff x="2905029" y="1275651"/>
            <a:chExt cx="5081270" cy="2943225"/>
          </a:xfrm>
        </p:grpSpPr>
        <p:sp>
          <p:nvSpPr>
            <p:cNvPr id="20" name="object 20"/>
            <p:cNvSpPr/>
            <p:nvPr/>
          </p:nvSpPr>
          <p:spPr>
            <a:xfrm>
              <a:off x="3003041" y="2908553"/>
              <a:ext cx="1725930" cy="1292860"/>
            </a:xfrm>
            <a:custGeom>
              <a:avLst/>
              <a:gdLst/>
              <a:ahLst/>
              <a:cxnLst/>
              <a:rect l="l" t="t" r="r" b="b"/>
              <a:pathLst>
                <a:path w="1725929" h="1292860">
                  <a:moveTo>
                    <a:pt x="1725930" y="1079753"/>
                  </a:moveTo>
                  <a:lnTo>
                    <a:pt x="1719834" y="1142999"/>
                  </a:lnTo>
                  <a:lnTo>
                    <a:pt x="1685544" y="1200911"/>
                  </a:lnTo>
                  <a:lnTo>
                    <a:pt x="1639824" y="1252727"/>
                  </a:lnTo>
                  <a:lnTo>
                    <a:pt x="1576578" y="1280921"/>
                  </a:lnTo>
                  <a:lnTo>
                    <a:pt x="1513332" y="1292352"/>
                  </a:lnTo>
                  <a:lnTo>
                    <a:pt x="1443990" y="1280921"/>
                  </a:lnTo>
                  <a:lnTo>
                    <a:pt x="1380744" y="1252727"/>
                  </a:lnTo>
                  <a:lnTo>
                    <a:pt x="1335024" y="1200911"/>
                  </a:lnTo>
                  <a:lnTo>
                    <a:pt x="1299972" y="1142999"/>
                  </a:lnTo>
                  <a:lnTo>
                    <a:pt x="1294638" y="1079753"/>
                  </a:lnTo>
                  <a:lnTo>
                    <a:pt x="1288542" y="1142999"/>
                  </a:lnTo>
                  <a:lnTo>
                    <a:pt x="1254252" y="1200911"/>
                  </a:lnTo>
                  <a:lnTo>
                    <a:pt x="1208532" y="1252727"/>
                  </a:lnTo>
                  <a:lnTo>
                    <a:pt x="1144524" y="1280921"/>
                  </a:lnTo>
                  <a:lnTo>
                    <a:pt x="1081278" y="1292352"/>
                  </a:lnTo>
                  <a:lnTo>
                    <a:pt x="1012698" y="1280921"/>
                  </a:lnTo>
                  <a:lnTo>
                    <a:pt x="949452" y="1252727"/>
                  </a:lnTo>
                  <a:lnTo>
                    <a:pt x="902970" y="1200911"/>
                  </a:lnTo>
                  <a:lnTo>
                    <a:pt x="868680" y="1142999"/>
                  </a:lnTo>
                  <a:lnTo>
                    <a:pt x="863346" y="1079753"/>
                  </a:lnTo>
                  <a:lnTo>
                    <a:pt x="857250" y="1142999"/>
                  </a:lnTo>
                  <a:lnTo>
                    <a:pt x="822960" y="1200911"/>
                  </a:lnTo>
                  <a:lnTo>
                    <a:pt x="776478" y="1252727"/>
                  </a:lnTo>
                  <a:lnTo>
                    <a:pt x="713232" y="1280921"/>
                  </a:lnTo>
                  <a:lnTo>
                    <a:pt x="649986" y="1292352"/>
                  </a:lnTo>
                  <a:lnTo>
                    <a:pt x="581406" y="1280921"/>
                  </a:lnTo>
                  <a:lnTo>
                    <a:pt x="518160" y="1252727"/>
                  </a:lnTo>
                  <a:lnTo>
                    <a:pt x="471678" y="1200911"/>
                  </a:lnTo>
                  <a:lnTo>
                    <a:pt x="437388" y="1142999"/>
                  </a:lnTo>
                  <a:lnTo>
                    <a:pt x="431292" y="1079753"/>
                  </a:lnTo>
                  <a:lnTo>
                    <a:pt x="425958" y="1142999"/>
                  </a:lnTo>
                  <a:lnTo>
                    <a:pt x="390906" y="1200911"/>
                  </a:lnTo>
                  <a:lnTo>
                    <a:pt x="345186" y="1252727"/>
                  </a:lnTo>
                  <a:lnTo>
                    <a:pt x="281940" y="1280921"/>
                  </a:lnTo>
                  <a:lnTo>
                    <a:pt x="218694" y="1292352"/>
                  </a:lnTo>
                  <a:lnTo>
                    <a:pt x="149352" y="1280921"/>
                  </a:lnTo>
                  <a:lnTo>
                    <a:pt x="86106" y="1252727"/>
                  </a:lnTo>
                  <a:lnTo>
                    <a:pt x="40386" y="1200911"/>
                  </a:lnTo>
                  <a:lnTo>
                    <a:pt x="6096" y="1142999"/>
                  </a:lnTo>
                  <a:lnTo>
                    <a:pt x="0" y="1079754"/>
                  </a:lnTo>
                </a:path>
                <a:path w="1725929" h="1292860">
                  <a:moveTo>
                    <a:pt x="1725930" y="1079753"/>
                  </a:moveTo>
                  <a:lnTo>
                    <a:pt x="1725930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003041" y="2908553"/>
              <a:ext cx="0" cy="1080135"/>
            </a:xfrm>
            <a:custGeom>
              <a:avLst/>
              <a:gdLst/>
              <a:ahLst/>
              <a:cxnLst/>
              <a:rect l="l" t="t" r="r" b="b"/>
              <a:pathLst>
                <a:path h="1080135">
                  <a:moveTo>
                    <a:pt x="0" y="1079753"/>
                  </a:moveTo>
                  <a:lnTo>
                    <a:pt x="0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003041" y="3126486"/>
              <a:ext cx="2807335" cy="0"/>
            </a:xfrm>
            <a:custGeom>
              <a:avLst/>
              <a:gdLst/>
              <a:ahLst/>
              <a:cxnLst/>
              <a:rect l="l" t="t" r="r" b="b"/>
              <a:pathLst>
                <a:path w="2807335">
                  <a:moveTo>
                    <a:pt x="0" y="0"/>
                  </a:moveTo>
                  <a:lnTo>
                    <a:pt x="2807207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728971" y="3557777"/>
              <a:ext cx="1081405" cy="0"/>
            </a:xfrm>
            <a:custGeom>
              <a:avLst/>
              <a:gdLst/>
              <a:ahLst/>
              <a:cxnLst/>
              <a:rect l="l" t="t" r="r" b="b"/>
              <a:pathLst>
                <a:path w="1081404">
                  <a:moveTo>
                    <a:pt x="0" y="0"/>
                  </a:moveTo>
                  <a:lnTo>
                    <a:pt x="1081278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810250" y="2695955"/>
              <a:ext cx="2158365" cy="1292860"/>
            </a:xfrm>
            <a:custGeom>
              <a:avLst/>
              <a:gdLst/>
              <a:ahLst/>
              <a:cxnLst/>
              <a:rect l="l" t="t" r="r" b="b"/>
              <a:pathLst>
                <a:path w="2158365" h="1292860">
                  <a:moveTo>
                    <a:pt x="2157984" y="1292351"/>
                  </a:moveTo>
                  <a:lnTo>
                    <a:pt x="2157984" y="0"/>
                  </a:lnTo>
                  <a:lnTo>
                    <a:pt x="0" y="0"/>
                  </a:lnTo>
                  <a:lnTo>
                    <a:pt x="0" y="1292351"/>
                  </a:lnTo>
                  <a:lnTo>
                    <a:pt x="2157984" y="1292351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810250" y="2695955"/>
              <a:ext cx="2158365" cy="1292860"/>
            </a:xfrm>
            <a:custGeom>
              <a:avLst/>
              <a:gdLst/>
              <a:ahLst/>
              <a:cxnLst/>
              <a:rect l="l" t="t" r="r" b="b"/>
              <a:pathLst>
                <a:path w="2158365" h="1292860">
                  <a:moveTo>
                    <a:pt x="0" y="0"/>
                  </a:moveTo>
                  <a:lnTo>
                    <a:pt x="0" y="1292351"/>
                  </a:lnTo>
                  <a:lnTo>
                    <a:pt x="2157984" y="1292351"/>
                  </a:lnTo>
                  <a:lnTo>
                    <a:pt x="2157984" y="0"/>
                  </a:lnTo>
                  <a:lnTo>
                    <a:pt x="0" y="0"/>
                  </a:lnTo>
                  <a:close/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05029" y="3023139"/>
              <a:ext cx="196024" cy="20135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30959" y="3454431"/>
              <a:ext cx="196024" cy="200596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003041" y="2586227"/>
              <a:ext cx="0" cy="322580"/>
            </a:xfrm>
            <a:custGeom>
              <a:avLst/>
              <a:gdLst/>
              <a:ahLst/>
              <a:cxnLst/>
              <a:rect l="l" t="t" r="r" b="b"/>
              <a:pathLst>
                <a:path h="322580">
                  <a:moveTo>
                    <a:pt x="0" y="322325"/>
                  </a:moveTo>
                  <a:lnTo>
                    <a:pt x="0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728971" y="2586227"/>
              <a:ext cx="0" cy="322580"/>
            </a:xfrm>
            <a:custGeom>
              <a:avLst/>
              <a:gdLst/>
              <a:ahLst/>
              <a:cxnLst/>
              <a:rect l="l" t="t" r="r" b="b"/>
              <a:pathLst>
                <a:path h="322580">
                  <a:moveTo>
                    <a:pt x="0" y="322325"/>
                  </a:moveTo>
                  <a:lnTo>
                    <a:pt x="0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544061" y="1293113"/>
              <a:ext cx="1184910" cy="643890"/>
            </a:xfrm>
            <a:custGeom>
              <a:avLst/>
              <a:gdLst/>
              <a:ahLst/>
              <a:cxnLst/>
              <a:rect l="l" t="t" r="r" b="b"/>
              <a:pathLst>
                <a:path w="1184910" h="643889">
                  <a:moveTo>
                    <a:pt x="643889" y="322325"/>
                  </a:moveTo>
                  <a:lnTo>
                    <a:pt x="632460" y="236219"/>
                  </a:lnTo>
                  <a:lnTo>
                    <a:pt x="603504" y="161543"/>
                  </a:lnTo>
                  <a:lnTo>
                    <a:pt x="552449" y="92201"/>
                  </a:lnTo>
                  <a:lnTo>
                    <a:pt x="483107" y="40385"/>
                  </a:lnTo>
                  <a:lnTo>
                    <a:pt x="408432" y="12191"/>
                  </a:lnTo>
                  <a:lnTo>
                    <a:pt x="322325" y="0"/>
                  </a:lnTo>
                  <a:lnTo>
                    <a:pt x="235457" y="12191"/>
                  </a:lnTo>
                  <a:lnTo>
                    <a:pt x="160781" y="40386"/>
                  </a:lnTo>
                  <a:lnTo>
                    <a:pt x="92201" y="92201"/>
                  </a:lnTo>
                  <a:lnTo>
                    <a:pt x="40385" y="161544"/>
                  </a:lnTo>
                  <a:lnTo>
                    <a:pt x="11429" y="236219"/>
                  </a:lnTo>
                  <a:lnTo>
                    <a:pt x="0" y="322326"/>
                  </a:lnTo>
                  <a:lnTo>
                    <a:pt x="11429" y="408431"/>
                  </a:lnTo>
                  <a:lnTo>
                    <a:pt x="40385" y="483108"/>
                  </a:lnTo>
                  <a:lnTo>
                    <a:pt x="92201" y="551688"/>
                  </a:lnTo>
                  <a:lnTo>
                    <a:pt x="160781" y="603504"/>
                  </a:lnTo>
                  <a:lnTo>
                    <a:pt x="235457" y="632460"/>
                  </a:lnTo>
                  <a:lnTo>
                    <a:pt x="322325" y="643890"/>
                  </a:lnTo>
                  <a:lnTo>
                    <a:pt x="408432" y="632460"/>
                  </a:lnTo>
                  <a:lnTo>
                    <a:pt x="483107" y="603504"/>
                  </a:lnTo>
                  <a:lnTo>
                    <a:pt x="552449" y="551688"/>
                  </a:lnTo>
                  <a:lnTo>
                    <a:pt x="603504" y="483107"/>
                  </a:lnTo>
                  <a:lnTo>
                    <a:pt x="632460" y="408431"/>
                  </a:lnTo>
                  <a:lnTo>
                    <a:pt x="643889" y="322325"/>
                  </a:lnTo>
                  <a:lnTo>
                    <a:pt x="1184910" y="322325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003041" y="1615439"/>
              <a:ext cx="541020" cy="0"/>
            </a:xfrm>
            <a:custGeom>
              <a:avLst/>
              <a:gdLst/>
              <a:ahLst/>
              <a:cxnLst/>
              <a:rect l="l" t="t" r="r" b="b"/>
              <a:pathLst>
                <a:path w="541020">
                  <a:moveTo>
                    <a:pt x="541020" y="0"/>
                  </a:moveTo>
                  <a:lnTo>
                    <a:pt x="0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998213" y="1615439"/>
              <a:ext cx="127000" cy="0"/>
            </a:xfrm>
            <a:custGeom>
              <a:avLst/>
              <a:gdLst/>
              <a:ahLst/>
              <a:cxnLst/>
              <a:rect l="l" t="t" r="r" b="b"/>
              <a:pathLst>
                <a:path w="127000">
                  <a:moveTo>
                    <a:pt x="126492" y="0"/>
                  </a:moveTo>
                  <a:lnTo>
                    <a:pt x="0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061460" y="1552193"/>
              <a:ext cx="0" cy="127000"/>
            </a:xfrm>
            <a:custGeom>
              <a:avLst/>
              <a:gdLst/>
              <a:ahLst/>
              <a:cxnLst/>
              <a:rect l="l" t="t" r="r" b="b"/>
              <a:pathLst>
                <a:path h="127000">
                  <a:moveTo>
                    <a:pt x="0" y="126492"/>
                  </a:moveTo>
                  <a:lnTo>
                    <a:pt x="0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607307" y="1615439"/>
              <a:ext cx="132080" cy="0"/>
            </a:xfrm>
            <a:custGeom>
              <a:avLst/>
              <a:gdLst/>
              <a:ahLst/>
              <a:cxnLst/>
              <a:rect l="l" t="t" r="r" b="b"/>
              <a:pathLst>
                <a:path w="132079">
                  <a:moveTo>
                    <a:pt x="131825" y="0"/>
                  </a:moveTo>
                  <a:lnTo>
                    <a:pt x="0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003041" y="1615439"/>
              <a:ext cx="0" cy="540385"/>
            </a:xfrm>
            <a:custGeom>
              <a:avLst/>
              <a:gdLst/>
              <a:ahLst/>
              <a:cxnLst/>
              <a:rect l="l" t="t" r="r" b="b"/>
              <a:pathLst>
                <a:path h="540385">
                  <a:moveTo>
                    <a:pt x="0" y="0"/>
                  </a:moveTo>
                  <a:lnTo>
                    <a:pt x="0" y="540258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728971" y="1615439"/>
              <a:ext cx="0" cy="540385"/>
            </a:xfrm>
            <a:custGeom>
              <a:avLst/>
              <a:gdLst/>
              <a:ahLst/>
              <a:cxnLst/>
              <a:rect l="l" t="t" r="r" b="b"/>
              <a:pathLst>
                <a:path h="540385">
                  <a:moveTo>
                    <a:pt x="0" y="0"/>
                  </a:moveTo>
                  <a:lnTo>
                    <a:pt x="0" y="540258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5975863" y="2553906"/>
            <a:ext cx="1819275" cy="13119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9710" marR="5080" indent="-207645">
              <a:lnSpc>
                <a:spcPct val="140600"/>
              </a:lnSpc>
              <a:spcBef>
                <a:spcPts val="95"/>
              </a:spcBef>
            </a:pPr>
            <a:r>
              <a:rPr sz="3000" spc="20" dirty="0">
                <a:solidFill>
                  <a:srgbClr val="000080"/>
                </a:solidFill>
                <a:latin typeface="Comic Sans MS"/>
                <a:cs typeface="Comic Sans MS"/>
              </a:rPr>
              <a:t>A</a:t>
            </a:r>
            <a:r>
              <a:rPr sz="3000" spc="-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3000" dirty="0">
                <a:solidFill>
                  <a:srgbClr val="000080"/>
                </a:solidFill>
                <a:latin typeface="Comic Sans MS"/>
                <a:cs typeface="Comic Sans MS"/>
              </a:rPr>
              <a:t>o</a:t>
            </a:r>
            <a:r>
              <a:rPr sz="3000" spc="25" dirty="0">
                <a:solidFill>
                  <a:srgbClr val="000080"/>
                </a:solidFill>
                <a:latin typeface="Comic Sans MS"/>
                <a:cs typeface="Comic Sans MS"/>
              </a:rPr>
              <a:t>p</a:t>
            </a:r>
            <a:r>
              <a:rPr sz="3000" spc="-15" dirty="0">
                <a:solidFill>
                  <a:srgbClr val="000080"/>
                </a:solidFill>
                <a:latin typeface="Comic Sans MS"/>
                <a:cs typeface="Comic Sans MS"/>
              </a:rPr>
              <a:t>l</a:t>
            </a:r>
            <a:r>
              <a:rPr sz="3000" dirty="0">
                <a:solidFill>
                  <a:srgbClr val="000080"/>
                </a:solidFill>
                <a:latin typeface="Comic Sans MS"/>
                <a:cs typeface="Comic Sans MS"/>
              </a:rPr>
              <a:t>a</a:t>
            </a:r>
            <a:r>
              <a:rPr sz="3000" spc="-5" dirty="0">
                <a:solidFill>
                  <a:srgbClr val="000080"/>
                </a:solidFill>
                <a:latin typeface="Comic Sans MS"/>
                <a:cs typeface="Comic Sans MS"/>
              </a:rPr>
              <a:t>d</a:t>
            </a:r>
            <a:r>
              <a:rPr sz="3000" dirty="0">
                <a:solidFill>
                  <a:srgbClr val="000080"/>
                </a:solidFill>
                <a:latin typeface="Comic Sans MS"/>
                <a:cs typeface="Comic Sans MS"/>
              </a:rPr>
              <a:t>o</a:t>
            </a:r>
            <a:r>
              <a:rPr sz="3000" spc="-5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3000" spc="15" dirty="0">
                <a:solidFill>
                  <a:srgbClr val="000080"/>
                </a:solidFill>
                <a:latin typeface="Comic Sans MS"/>
                <a:cs typeface="Comic Sans MS"/>
              </a:rPr>
              <a:t>M-3921</a:t>
            </a:r>
            <a:endParaRPr sz="3000">
              <a:latin typeface="Comic Sans MS"/>
              <a:cs typeface="Comic Sans MS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2254821" y="2028507"/>
            <a:ext cx="2922905" cy="685165"/>
            <a:chOff x="2254821" y="2028507"/>
            <a:chExt cx="2922905" cy="685165"/>
          </a:xfrm>
        </p:grpSpPr>
        <p:sp>
          <p:nvSpPr>
            <p:cNvPr id="39" name="object 39"/>
            <p:cNvSpPr/>
            <p:nvPr/>
          </p:nvSpPr>
          <p:spPr>
            <a:xfrm>
              <a:off x="4837937" y="2155697"/>
              <a:ext cx="109855" cy="430530"/>
            </a:xfrm>
            <a:custGeom>
              <a:avLst/>
              <a:gdLst/>
              <a:ahLst/>
              <a:cxnLst/>
              <a:rect l="l" t="t" r="r" b="b"/>
              <a:pathLst>
                <a:path w="109854" h="430530">
                  <a:moveTo>
                    <a:pt x="0" y="0"/>
                  </a:moveTo>
                  <a:lnTo>
                    <a:pt x="64007" y="39623"/>
                  </a:lnTo>
                  <a:lnTo>
                    <a:pt x="86868" y="86106"/>
                  </a:lnTo>
                  <a:lnTo>
                    <a:pt x="103632" y="149351"/>
                  </a:lnTo>
                  <a:lnTo>
                    <a:pt x="109728" y="212598"/>
                  </a:lnTo>
                  <a:lnTo>
                    <a:pt x="86868" y="326898"/>
                  </a:lnTo>
                  <a:lnTo>
                    <a:pt x="64007" y="373379"/>
                  </a:lnTo>
                  <a:lnTo>
                    <a:pt x="35051" y="407670"/>
                  </a:lnTo>
                  <a:lnTo>
                    <a:pt x="0" y="43053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112008" y="2155697"/>
              <a:ext cx="109855" cy="430530"/>
            </a:xfrm>
            <a:custGeom>
              <a:avLst/>
              <a:gdLst/>
              <a:ahLst/>
              <a:cxnLst/>
              <a:rect l="l" t="t" r="r" b="b"/>
              <a:pathLst>
                <a:path w="109855" h="430530">
                  <a:moveTo>
                    <a:pt x="0" y="0"/>
                  </a:moveTo>
                  <a:lnTo>
                    <a:pt x="64007" y="39623"/>
                  </a:lnTo>
                  <a:lnTo>
                    <a:pt x="86868" y="86106"/>
                  </a:lnTo>
                  <a:lnTo>
                    <a:pt x="103632" y="149351"/>
                  </a:lnTo>
                  <a:lnTo>
                    <a:pt x="109728" y="212598"/>
                  </a:lnTo>
                  <a:lnTo>
                    <a:pt x="86868" y="326898"/>
                  </a:lnTo>
                  <a:lnTo>
                    <a:pt x="64007" y="373379"/>
                  </a:lnTo>
                  <a:lnTo>
                    <a:pt x="35051" y="407670"/>
                  </a:lnTo>
                  <a:lnTo>
                    <a:pt x="0" y="43053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325367" y="2368295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>
                  <a:moveTo>
                    <a:pt x="0" y="0"/>
                  </a:moveTo>
                  <a:lnTo>
                    <a:pt x="275844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774185" y="2368295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>
                  <a:moveTo>
                    <a:pt x="0" y="0"/>
                  </a:moveTo>
                  <a:lnTo>
                    <a:pt x="275844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223003" y="2368295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>
                  <a:moveTo>
                    <a:pt x="0" y="0"/>
                  </a:moveTo>
                  <a:lnTo>
                    <a:pt x="275844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71822" y="2368295"/>
              <a:ext cx="166370" cy="0"/>
            </a:xfrm>
            <a:custGeom>
              <a:avLst/>
              <a:gdLst/>
              <a:ahLst/>
              <a:cxnLst/>
              <a:rect l="l" t="t" r="r" b="b"/>
              <a:pathLst>
                <a:path w="166370">
                  <a:moveTo>
                    <a:pt x="0" y="0"/>
                  </a:moveTo>
                  <a:lnTo>
                    <a:pt x="166116" y="0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588514" y="2695955"/>
              <a:ext cx="276860" cy="0"/>
            </a:xfrm>
            <a:custGeom>
              <a:avLst/>
              <a:gdLst/>
              <a:ahLst/>
              <a:cxnLst/>
              <a:rect l="l" t="t" r="r" b="b"/>
              <a:pathLst>
                <a:path w="276860">
                  <a:moveTo>
                    <a:pt x="0" y="0"/>
                  </a:moveTo>
                  <a:lnTo>
                    <a:pt x="276606" y="0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037332" y="2695955"/>
              <a:ext cx="276860" cy="0"/>
            </a:xfrm>
            <a:custGeom>
              <a:avLst/>
              <a:gdLst/>
              <a:ahLst/>
              <a:cxnLst/>
              <a:rect l="l" t="t" r="r" b="b"/>
              <a:pathLst>
                <a:path w="276860">
                  <a:moveTo>
                    <a:pt x="0" y="0"/>
                  </a:moveTo>
                  <a:lnTo>
                    <a:pt x="276606" y="0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486150" y="2695955"/>
              <a:ext cx="276860" cy="0"/>
            </a:xfrm>
            <a:custGeom>
              <a:avLst/>
              <a:gdLst/>
              <a:ahLst/>
              <a:cxnLst/>
              <a:rect l="l" t="t" r="r" b="b"/>
              <a:pathLst>
                <a:path w="276860">
                  <a:moveTo>
                    <a:pt x="0" y="0"/>
                  </a:moveTo>
                  <a:lnTo>
                    <a:pt x="276606" y="0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934968" y="2695955"/>
              <a:ext cx="276860" cy="0"/>
            </a:xfrm>
            <a:custGeom>
              <a:avLst/>
              <a:gdLst/>
              <a:ahLst/>
              <a:cxnLst/>
              <a:rect l="l" t="t" r="r" b="b"/>
              <a:pathLst>
                <a:path w="276860">
                  <a:moveTo>
                    <a:pt x="0" y="0"/>
                  </a:moveTo>
                  <a:lnTo>
                    <a:pt x="276606" y="0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383786" y="2695955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>
                  <a:moveTo>
                    <a:pt x="0" y="0"/>
                  </a:moveTo>
                  <a:lnTo>
                    <a:pt x="275844" y="0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832604" y="2695955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>
                  <a:moveTo>
                    <a:pt x="0" y="0"/>
                  </a:moveTo>
                  <a:lnTo>
                    <a:pt x="275844" y="0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160264" y="2298953"/>
              <a:ext cx="0" cy="276225"/>
            </a:xfrm>
            <a:custGeom>
              <a:avLst/>
              <a:gdLst/>
              <a:ahLst/>
              <a:cxnLst/>
              <a:rect l="l" t="t" r="r" b="b"/>
              <a:pathLst>
                <a:path h="276225">
                  <a:moveTo>
                    <a:pt x="0" y="275843"/>
                  </a:moveTo>
                  <a:lnTo>
                    <a:pt x="0" y="0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965192" y="2045969"/>
              <a:ext cx="195580" cy="81280"/>
            </a:xfrm>
            <a:custGeom>
              <a:avLst/>
              <a:gdLst/>
              <a:ahLst/>
              <a:cxnLst/>
              <a:rect l="l" t="t" r="r" b="b"/>
              <a:pathLst>
                <a:path w="195579" h="81280">
                  <a:moveTo>
                    <a:pt x="195072" y="80772"/>
                  </a:moveTo>
                  <a:lnTo>
                    <a:pt x="195072" y="0"/>
                  </a:lnTo>
                  <a:lnTo>
                    <a:pt x="0" y="0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516374" y="2045969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>
                  <a:moveTo>
                    <a:pt x="275843" y="0"/>
                  </a:moveTo>
                  <a:lnTo>
                    <a:pt x="0" y="0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067556" y="2045969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>
                  <a:moveTo>
                    <a:pt x="275844" y="0"/>
                  </a:moveTo>
                  <a:lnTo>
                    <a:pt x="0" y="0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618738" y="2045969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>
                  <a:moveTo>
                    <a:pt x="275844" y="0"/>
                  </a:moveTo>
                  <a:lnTo>
                    <a:pt x="0" y="0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169920" y="2045969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>
                  <a:moveTo>
                    <a:pt x="275844" y="0"/>
                  </a:moveTo>
                  <a:lnTo>
                    <a:pt x="0" y="0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721101" y="2045969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>
                  <a:moveTo>
                    <a:pt x="275844" y="0"/>
                  </a:moveTo>
                  <a:lnTo>
                    <a:pt x="0" y="0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272284" y="2045969"/>
              <a:ext cx="276860" cy="0"/>
            </a:xfrm>
            <a:custGeom>
              <a:avLst/>
              <a:gdLst/>
              <a:ahLst/>
              <a:cxnLst/>
              <a:rect l="l" t="t" r="r" b="b"/>
              <a:pathLst>
                <a:path w="276860">
                  <a:moveTo>
                    <a:pt x="276606" y="0"/>
                  </a:moveTo>
                  <a:lnTo>
                    <a:pt x="0" y="0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2123217" y="2534411"/>
            <a:ext cx="293370" cy="179070"/>
            <a:chOff x="2123217" y="2534411"/>
            <a:chExt cx="293370" cy="179070"/>
          </a:xfrm>
        </p:grpSpPr>
        <p:sp>
          <p:nvSpPr>
            <p:cNvPr id="60" name="object 60"/>
            <p:cNvSpPr/>
            <p:nvPr/>
          </p:nvSpPr>
          <p:spPr>
            <a:xfrm>
              <a:off x="2140458" y="2695955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>
                  <a:moveTo>
                    <a:pt x="0" y="0"/>
                  </a:moveTo>
                  <a:lnTo>
                    <a:pt x="275844" y="0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140458" y="2534411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0"/>
                  </a:moveTo>
                  <a:lnTo>
                    <a:pt x="0" y="161544"/>
                  </a:lnTo>
                </a:path>
              </a:pathLst>
            </a:custGeom>
            <a:ln w="3448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/>
          <p:nvPr/>
        </p:nvSpPr>
        <p:spPr>
          <a:xfrm>
            <a:off x="2140458" y="2086355"/>
            <a:ext cx="0" cy="276225"/>
          </a:xfrm>
          <a:custGeom>
            <a:avLst/>
            <a:gdLst/>
            <a:ahLst/>
            <a:cxnLst/>
            <a:rect l="l" t="t" r="r" b="b"/>
            <a:pathLst>
              <a:path h="276225">
                <a:moveTo>
                  <a:pt x="0" y="0"/>
                </a:moveTo>
                <a:lnTo>
                  <a:pt x="0" y="275844"/>
                </a:lnTo>
              </a:path>
            </a:pathLst>
          </a:custGeom>
          <a:ln w="34480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2271010" y="2084876"/>
            <a:ext cx="436880" cy="4876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000" spc="20" dirty="0">
                <a:solidFill>
                  <a:srgbClr val="000080"/>
                </a:solidFill>
                <a:latin typeface="Comic Sans MS"/>
                <a:cs typeface="Comic Sans MS"/>
              </a:rPr>
              <a:t>41</a:t>
            </a:r>
            <a:endParaRPr sz="3000">
              <a:latin typeface="Comic Sans MS"/>
              <a:cs typeface="Comic Sans MS"/>
            </a:endParaRPr>
          </a:p>
        </p:txBody>
      </p:sp>
      <p:sp>
        <p:nvSpPr>
          <p:cNvPr id="64" name="object 64"/>
          <p:cNvSpPr txBox="1">
            <a:spLocks noGrp="1"/>
          </p:cNvSpPr>
          <p:nvPr>
            <p:ph type="title"/>
          </p:nvPr>
        </p:nvSpPr>
        <p:spPr>
          <a:xfrm>
            <a:off x="3508437" y="769653"/>
            <a:ext cx="868680" cy="4876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000" b="0" spc="25" dirty="0">
                <a:solidFill>
                  <a:srgbClr val="000080"/>
                </a:solidFill>
                <a:latin typeface="Comic Sans MS"/>
                <a:cs typeface="Comic Sans MS"/>
              </a:rPr>
              <a:t>E</a:t>
            </a:r>
            <a:r>
              <a:rPr sz="3000" b="0" spc="-5" dirty="0">
                <a:solidFill>
                  <a:srgbClr val="000080"/>
                </a:solidFill>
                <a:latin typeface="Comic Sans MS"/>
                <a:cs typeface="Comic Sans MS"/>
              </a:rPr>
              <a:t>X</a:t>
            </a:r>
            <a:r>
              <a:rPr sz="3000" b="0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3000" b="0" spc="-5" dirty="0">
                <a:solidFill>
                  <a:srgbClr val="000080"/>
                </a:solidFill>
                <a:latin typeface="Comic Sans MS"/>
                <a:cs typeface="Comic Sans MS"/>
              </a:rPr>
              <a:t>.</a:t>
            </a:r>
            <a:endParaRPr sz="3000">
              <a:latin typeface="Comic Sans MS"/>
              <a:cs typeface="Comic Sans MS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5683821" y="1385379"/>
            <a:ext cx="2406015" cy="678180"/>
            <a:chOff x="5683821" y="1385379"/>
            <a:chExt cx="2406015" cy="678180"/>
          </a:xfrm>
        </p:grpSpPr>
        <p:sp>
          <p:nvSpPr>
            <p:cNvPr id="66" name="object 66"/>
            <p:cNvSpPr/>
            <p:nvPr/>
          </p:nvSpPr>
          <p:spPr>
            <a:xfrm>
              <a:off x="5701284" y="1402841"/>
              <a:ext cx="2371090" cy="643255"/>
            </a:xfrm>
            <a:custGeom>
              <a:avLst/>
              <a:gdLst/>
              <a:ahLst/>
              <a:cxnLst/>
              <a:rect l="l" t="t" r="r" b="b"/>
              <a:pathLst>
                <a:path w="2371090" h="643255">
                  <a:moveTo>
                    <a:pt x="2370581" y="643127"/>
                  </a:moveTo>
                  <a:lnTo>
                    <a:pt x="2370581" y="0"/>
                  </a:lnTo>
                  <a:lnTo>
                    <a:pt x="0" y="0"/>
                  </a:lnTo>
                  <a:lnTo>
                    <a:pt x="0" y="643127"/>
                  </a:lnTo>
                  <a:lnTo>
                    <a:pt x="2370581" y="64312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701284" y="1402841"/>
              <a:ext cx="2371090" cy="643255"/>
            </a:xfrm>
            <a:custGeom>
              <a:avLst/>
              <a:gdLst/>
              <a:ahLst/>
              <a:cxnLst/>
              <a:rect l="l" t="t" r="r" b="b"/>
              <a:pathLst>
                <a:path w="2371090" h="643255">
                  <a:moveTo>
                    <a:pt x="0" y="0"/>
                  </a:moveTo>
                  <a:lnTo>
                    <a:pt x="0" y="643127"/>
                  </a:lnTo>
                  <a:lnTo>
                    <a:pt x="2370581" y="643127"/>
                  </a:lnTo>
                  <a:lnTo>
                    <a:pt x="2370581" y="0"/>
                  </a:lnTo>
                  <a:lnTo>
                    <a:pt x="0" y="0"/>
                  </a:lnTo>
                  <a:close/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5988056" y="1441749"/>
            <a:ext cx="1791335" cy="4876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000" spc="10" dirty="0">
                <a:solidFill>
                  <a:srgbClr val="000080"/>
                </a:solidFill>
                <a:latin typeface="Comic Sans MS"/>
                <a:cs typeface="Comic Sans MS"/>
              </a:rPr>
              <a:t>Relevador</a:t>
            </a:r>
            <a:endParaRPr sz="3000">
              <a:latin typeface="Comic Sans MS"/>
              <a:cs typeface="Comic Sans MS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6225063" y="2045969"/>
            <a:ext cx="1328420" cy="650240"/>
            <a:chOff x="6225063" y="2045969"/>
            <a:chExt cx="1328420" cy="650240"/>
          </a:xfrm>
        </p:grpSpPr>
        <p:sp>
          <p:nvSpPr>
            <p:cNvPr id="70" name="object 70"/>
            <p:cNvSpPr/>
            <p:nvPr/>
          </p:nvSpPr>
          <p:spPr>
            <a:xfrm>
              <a:off x="7536180" y="2045969"/>
              <a:ext cx="0" cy="650240"/>
            </a:xfrm>
            <a:custGeom>
              <a:avLst/>
              <a:gdLst/>
              <a:ahLst/>
              <a:cxnLst/>
              <a:rect l="l" t="t" r="r" b="b"/>
              <a:pathLst>
                <a:path h="650239">
                  <a:moveTo>
                    <a:pt x="0" y="0"/>
                  </a:moveTo>
                  <a:lnTo>
                    <a:pt x="0" y="649986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886193" y="2045969"/>
              <a:ext cx="0" cy="650240"/>
            </a:xfrm>
            <a:custGeom>
              <a:avLst/>
              <a:gdLst/>
              <a:ahLst/>
              <a:cxnLst/>
              <a:rect l="l" t="t" r="r" b="b"/>
              <a:pathLst>
                <a:path h="650239">
                  <a:moveTo>
                    <a:pt x="0" y="0"/>
                  </a:moveTo>
                  <a:lnTo>
                    <a:pt x="0" y="649986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242303" y="2045969"/>
              <a:ext cx="0" cy="650240"/>
            </a:xfrm>
            <a:custGeom>
              <a:avLst/>
              <a:gdLst/>
              <a:ahLst/>
              <a:cxnLst/>
              <a:rect l="l" t="t" r="r" b="b"/>
              <a:pathLst>
                <a:path h="650239">
                  <a:moveTo>
                    <a:pt x="0" y="0"/>
                  </a:moveTo>
                  <a:lnTo>
                    <a:pt x="0" y="649986"/>
                  </a:lnTo>
                </a:path>
              </a:pathLst>
            </a:custGeom>
            <a:ln w="34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7101" y="691895"/>
            <a:ext cx="6525005" cy="5759957"/>
          </a:xfrm>
          <a:prstGeom prst="rect">
            <a:avLst/>
          </a:prstGeom>
        </p:spPr>
      </p:pic>
    </p:spTree>
  </p:cSld>
  <p:clrMapOvr>
    <a:masterClrMapping/>
  </p:clrMapOvr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18081" y="3470399"/>
            <a:ext cx="51835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Field</a:t>
            </a:r>
            <a:r>
              <a:rPr sz="4800" b="0" spc="-15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Ground</a:t>
            </a:r>
            <a:r>
              <a:rPr sz="4800" b="0" spc="-15" dirty="0">
                <a:latin typeface="Arial MT"/>
                <a:cs typeface="Arial MT"/>
              </a:rPr>
              <a:t> </a:t>
            </a:r>
            <a:r>
              <a:rPr sz="4800" b="0" spc="-5" dirty="0">
                <a:latin typeface="Arial MT"/>
                <a:cs typeface="Arial MT"/>
              </a:rPr>
              <a:t>(64F)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06139" y="970277"/>
            <a:ext cx="721740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Field</a:t>
            </a:r>
            <a:r>
              <a:rPr sz="3200" spc="-10" dirty="0"/>
              <a:t> (Rotor) </a:t>
            </a:r>
            <a:r>
              <a:rPr sz="3200" spc="-5" dirty="0"/>
              <a:t>Ground</a:t>
            </a:r>
            <a:r>
              <a:rPr sz="3200" spc="-10" dirty="0"/>
              <a:t> </a:t>
            </a:r>
            <a:r>
              <a:rPr sz="3200" spc="-5" dirty="0"/>
              <a:t>Fault</a:t>
            </a:r>
            <a:r>
              <a:rPr sz="3200" spc="-10" dirty="0"/>
              <a:t> Protection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322325" y="2018789"/>
            <a:ext cx="7660640" cy="2728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2745" marR="5715" indent="-360680" algn="just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Font typeface="Wingdings"/>
              <a:buChar char=""/>
              <a:tabLst>
                <a:tab pos="37338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field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circuit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of</a:t>
            </a:r>
            <a:r>
              <a:rPr sz="2400" dirty="0">
                <a:latin typeface="Arial MT"/>
                <a:cs typeface="Arial MT"/>
              </a:rPr>
              <a:t> a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generator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is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an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ungrounded </a:t>
            </a:r>
            <a:r>
              <a:rPr sz="2400" dirty="0">
                <a:latin typeface="Arial MT"/>
                <a:cs typeface="Arial MT"/>
              </a:rPr>
              <a:t> system.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such,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single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ground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fault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will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not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generally affect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" dirty="0">
                <a:latin typeface="Arial MT"/>
                <a:cs typeface="Arial MT"/>
              </a:rPr>
              <a:t> operation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of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5" dirty="0">
                <a:latin typeface="Arial MT"/>
                <a:cs typeface="Arial MT"/>
              </a:rPr>
              <a:t> generator.</a:t>
            </a:r>
            <a:endParaRPr sz="2400">
              <a:latin typeface="Arial MT"/>
              <a:cs typeface="Arial MT"/>
            </a:endParaRPr>
          </a:p>
          <a:p>
            <a:pPr marL="372745" marR="5080" indent="-360680" algn="just">
              <a:lnSpc>
                <a:spcPct val="100000"/>
              </a:lnSpc>
              <a:spcBef>
                <a:spcPts val="560"/>
              </a:spcBef>
              <a:buClr>
                <a:srgbClr val="FF0000"/>
              </a:buClr>
              <a:buFont typeface="Wingdings"/>
              <a:buChar char=""/>
              <a:tabLst>
                <a:tab pos="373380" algn="l"/>
              </a:tabLst>
            </a:pPr>
            <a:r>
              <a:rPr sz="2400" spc="-5" dirty="0">
                <a:latin typeface="Arial MT"/>
                <a:cs typeface="Arial MT"/>
              </a:rPr>
              <a:t>However, if </a:t>
            </a:r>
            <a:r>
              <a:rPr sz="2400" dirty="0">
                <a:latin typeface="Arial MT"/>
                <a:cs typeface="Arial MT"/>
              </a:rPr>
              <a:t>a second ground fault </a:t>
            </a:r>
            <a:r>
              <a:rPr sz="2400" spc="-5" dirty="0">
                <a:latin typeface="Arial MT"/>
                <a:cs typeface="Arial MT"/>
              </a:rPr>
              <a:t>occurs, </a:t>
            </a:r>
            <a:r>
              <a:rPr sz="2400" dirty="0">
                <a:latin typeface="Arial MT"/>
                <a:cs typeface="Arial MT"/>
              </a:rPr>
              <a:t>a </a:t>
            </a:r>
            <a:r>
              <a:rPr sz="2400" spc="-5" dirty="0">
                <a:latin typeface="Arial MT"/>
                <a:cs typeface="Arial MT"/>
              </a:rPr>
              <a:t>portion of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field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winding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will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short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circuited,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thereby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producing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unbalanced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air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gap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fluxes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machine.</a:t>
            </a:r>
            <a:endParaRPr sz="2400">
              <a:latin typeface="Arial MT"/>
              <a:cs typeface="Arial MT"/>
            </a:endParaRPr>
          </a:p>
          <a:p>
            <a:pPr marL="372745" indent="-360680" algn="just">
              <a:lnSpc>
                <a:spcPct val="100000"/>
              </a:lnSpc>
              <a:spcBef>
                <a:spcPts val="560"/>
              </a:spcBef>
              <a:buClr>
                <a:srgbClr val="FF0000"/>
              </a:buClr>
              <a:buFont typeface="Wingdings"/>
              <a:buChar char=""/>
              <a:tabLst>
                <a:tab pos="373380" algn="l"/>
              </a:tabLst>
            </a:pPr>
            <a:r>
              <a:rPr sz="2400" dirty="0">
                <a:latin typeface="Arial MT"/>
                <a:cs typeface="Arial MT"/>
              </a:rPr>
              <a:t>These</a:t>
            </a:r>
            <a:r>
              <a:rPr sz="2400" spc="4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unbalanced</a:t>
            </a:r>
            <a:r>
              <a:rPr sz="2400" spc="4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fluxes</a:t>
            </a:r>
            <a:r>
              <a:rPr sz="2400" spc="4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may</a:t>
            </a:r>
            <a:r>
              <a:rPr sz="2400" spc="4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cause</a:t>
            </a:r>
            <a:r>
              <a:rPr sz="2400" spc="4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rotor</a:t>
            </a:r>
            <a:r>
              <a:rPr sz="2400" spc="4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vibration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82750" y="4720837"/>
            <a:ext cx="26593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29944" algn="l"/>
                <a:tab pos="1714500" algn="l"/>
              </a:tabLst>
            </a:pPr>
            <a:r>
              <a:rPr sz="2400" dirty="0">
                <a:latin typeface="Arial MT"/>
                <a:cs typeface="Arial MT"/>
              </a:rPr>
              <a:t>that	may	quickly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24903" y="4720837"/>
            <a:ext cx="3405504" cy="756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9545" marR="5080" indent="-157480">
              <a:lnSpc>
                <a:spcPct val="100000"/>
              </a:lnSpc>
              <a:spcBef>
                <a:spcPts val="100"/>
              </a:spcBef>
              <a:tabLst>
                <a:tab pos="1422400" algn="l"/>
                <a:tab pos="1651000" algn="l"/>
                <a:tab pos="2155190" algn="l"/>
              </a:tabLst>
            </a:pPr>
            <a:r>
              <a:rPr sz="2400" dirty="0">
                <a:latin typeface="Arial MT"/>
                <a:cs typeface="Arial MT"/>
              </a:rPr>
              <a:t>damage	the	machine;  winding		and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94286" y="4720837"/>
            <a:ext cx="688340" cy="756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 MT"/>
                <a:cs typeface="Arial MT"/>
              </a:rPr>
              <a:t>also,  body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82750" y="5085832"/>
            <a:ext cx="31102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037080" algn="l"/>
                <a:tab pos="2113280" algn="l"/>
              </a:tabLst>
            </a:pPr>
            <a:r>
              <a:rPr sz="2400" dirty="0">
                <a:latin typeface="Arial MT"/>
                <a:cs typeface="Arial MT"/>
              </a:rPr>
              <a:t>unbalanced	rotor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temperatures		caused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69938" y="5085832"/>
            <a:ext cx="39116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217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 MT"/>
                <a:cs typeface="Arial MT"/>
              </a:rPr>
              <a:t>rotor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tabLst>
                <a:tab pos="636905" algn="l"/>
                <a:tab pos="1937385" algn="l"/>
                <a:tab pos="2864485" algn="l"/>
              </a:tabLst>
            </a:pPr>
            <a:r>
              <a:rPr sz="2400" dirty="0">
                <a:latin typeface="Arial MT"/>
                <a:cs typeface="Arial MT"/>
              </a:rPr>
              <a:t>by	uneven	rotor	winding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82750" y="5816587"/>
            <a:ext cx="6551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 MT"/>
                <a:cs typeface="Arial MT"/>
              </a:rPr>
              <a:t>currents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may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cause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similar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damaging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vibrations.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06139" y="970277"/>
            <a:ext cx="721740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Field</a:t>
            </a:r>
            <a:r>
              <a:rPr sz="3200" spc="-10" dirty="0"/>
              <a:t> (Rotor) </a:t>
            </a:r>
            <a:r>
              <a:rPr sz="3200" spc="-5" dirty="0"/>
              <a:t>Ground</a:t>
            </a:r>
            <a:r>
              <a:rPr sz="3200" spc="-10" dirty="0"/>
              <a:t> </a:t>
            </a:r>
            <a:r>
              <a:rPr sz="3200" spc="-5" dirty="0"/>
              <a:t>Fault</a:t>
            </a:r>
            <a:r>
              <a:rPr sz="3200" spc="-10" dirty="0"/>
              <a:t> Protection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682750" y="1605024"/>
            <a:ext cx="7301230" cy="1851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probability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second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ground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occurring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greater</a:t>
            </a:r>
            <a:r>
              <a:rPr sz="2400" dirty="0">
                <a:latin typeface="Arial MT"/>
                <a:cs typeface="Arial MT"/>
              </a:rPr>
              <a:t> than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first,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since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first</a:t>
            </a:r>
            <a:r>
              <a:rPr sz="2400" spc="67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ground </a:t>
            </a:r>
            <a:r>
              <a:rPr sz="2400" dirty="0">
                <a:latin typeface="Arial MT"/>
                <a:cs typeface="Arial MT"/>
              </a:rPr>
              <a:t> establishes a ground reference for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voltages</a:t>
            </a:r>
            <a:r>
              <a:rPr sz="2400" spc="6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induced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 </a:t>
            </a:r>
            <a:r>
              <a:rPr sz="2400" dirty="0">
                <a:latin typeface="Arial MT"/>
                <a:cs typeface="Arial MT"/>
              </a:rPr>
              <a:t>the field </a:t>
            </a:r>
            <a:r>
              <a:rPr sz="2400" spc="-5" dirty="0">
                <a:latin typeface="Arial MT"/>
                <a:cs typeface="Arial MT"/>
              </a:rPr>
              <a:t>by </a:t>
            </a:r>
            <a:r>
              <a:rPr sz="2400" dirty="0">
                <a:latin typeface="Arial MT"/>
                <a:cs typeface="Arial MT"/>
              </a:rPr>
              <a:t>stator </a:t>
            </a:r>
            <a:r>
              <a:rPr sz="2400" spc="-5" dirty="0">
                <a:latin typeface="Arial MT"/>
                <a:cs typeface="Arial MT"/>
              </a:rPr>
              <a:t>transients, </a:t>
            </a:r>
            <a:r>
              <a:rPr sz="2400" dirty="0">
                <a:latin typeface="Arial MT"/>
                <a:cs typeface="Arial MT"/>
              </a:rPr>
              <a:t>thereby increasing the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stress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" dirty="0">
                <a:latin typeface="Arial MT"/>
                <a:cs typeface="Arial MT"/>
              </a:rPr>
              <a:t> ground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at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other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points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on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field</a:t>
            </a:r>
            <a:r>
              <a:rPr sz="2400" spc="-5" dirty="0">
                <a:latin typeface="Arial MT"/>
                <a:cs typeface="Arial MT"/>
              </a:rPr>
              <a:t> winding.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22325" y="3503164"/>
            <a:ext cx="3206115" cy="756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2745" marR="5080" indent="-360680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Font typeface="Wingdings"/>
              <a:buChar char=""/>
              <a:tabLst>
                <a:tab pos="373380" algn="l"/>
                <a:tab pos="1112520" algn="l"/>
                <a:tab pos="1614170" algn="l"/>
                <a:tab pos="2036445" algn="l"/>
                <a:tab pos="2632710" algn="l"/>
              </a:tabLst>
            </a:pPr>
            <a:r>
              <a:rPr sz="2400" dirty="0">
                <a:latin typeface="Arial MT"/>
                <a:cs typeface="Arial MT"/>
              </a:rPr>
              <a:t>On	a	brushless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monitoring	for	field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61417" y="3503164"/>
            <a:ext cx="4420235" cy="756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040" marR="5080" indent="-180975">
              <a:lnSpc>
                <a:spcPct val="100000"/>
              </a:lnSpc>
              <a:spcBef>
                <a:spcPts val="100"/>
              </a:spcBef>
              <a:tabLst>
                <a:tab pos="1381760" algn="l"/>
                <a:tab pos="1632585" algn="l"/>
                <a:tab pos="1841500" algn="l"/>
                <a:tab pos="2931160" algn="l"/>
              </a:tabLst>
            </a:pPr>
            <a:r>
              <a:rPr sz="2400" dirty="0">
                <a:latin typeface="Arial MT"/>
                <a:cs typeface="Arial MT"/>
              </a:rPr>
              <a:t>excitation		system	continuous  ground	is		not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54136" y="3868159"/>
            <a:ext cx="19259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70330" algn="l"/>
              </a:tabLst>
            </a:pPr>
            <a:r>
              <a:rPr sz="2400" dirty="0">
                <a:latin typeface="Arial MT"/>
                <a:cs typeface="Arial MT"/>
              </a:rPr>
              <a:t>possible	with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22325" y="4233919"/>
            <a:ext cx="7661909" cy="2362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2745" marR="5715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 MT"/>
                <a:cs typeface="Arial MT"/>
              </a:rPr>
              <a:t>conventional field ground relays since the generator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field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connections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contained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rotating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element.</a:t>
            </a:r>
            <a:endParaRPr sz="2400">
              <a:latin typeface="Arial MT"/>
              <a:cs typeface="Arial MT"/>
            </a:endParaRPr>
          </a:p>
          <a:p>
            <a:pPr marL="372745" marR="5080" indent="-360680" algn="just">
              <a:lnSpc>
                <a:spcPct val="100000"/>
              </a:lnSpc>
              <a:spcBef>
                <a:spcPts val="555"/>
              </a:spcBef>
              <a:buClr>
                <a:srgbClr val="FF0000"/>
              </a:buClr>
              <a:buFont typeface="Wingdings"/>
              <a:buChar char=""/>
              <a:tabLst>
                <a:tab pos="373380" algn="l"/>
              </a:tabLst>
            </a:pPr>
            <a:r>
              <a:rPr sz="2400" dirty="0">
                <a:latin typeface="Arial MT"/>
                <a:cs typeface="Arial MT"/>
              </a:rPr>
              <a:t>Insurance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companies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consider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is</a:t>
            </a:r>
            <a:r>
              <a:rPr sz="2400" dirty="0">
                <a:latin typeface="Arial MT"/>
                <a:cs typeface="Arial MT"/>
              </a:rPr>
              <a:t> the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most </a:t>
            </a:r>
            <a:r>
              <a:rPr sz="2400" spc="-6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frequent</a:t>
            </a:r>
            <a:r>
              <a:rPr sz="2400" spc="-5" dirty="0">
                <a:latin typeface="Arial MT"/>
                <a:cs typeface="Arial MT"/>
              </a:rPr>
              <a:t> internal </a:t>
            </a:r>
            <a:r>
              <a:rPr sz="2400" dirty="0">
                <a:latin typeface="Arial MT"/>
                <a:cs typeface="Arial MT"/>
              </a:rPr>
              <a:t>generator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fault</a:t>
            </a:r>
            <a:endParaRPr sz="2400">
              <a:latin typeface="Arial MT"/>
              <a:cs typeface="Arial MT"/>
            </a:endParaRPr>
          </a:p>
          <a:p>
            <a:pPr marL="457200" indent="-445134" algn="just">
              <a:lnSpc>
                <a:spcPct val="100000"/>
              </a:lnSpc>
              <a:spcBef>
                <a:spcPts val="565"/>
              </a:spcBef>
              <a:buClr>
                <a:srgbClr val="FF0000"/>
              </a:buClr>
              <a:buFont typeface="Wingdings"/>
              <a:buChar char=""/>
              <a:tabLst>
                <a:tab pos="457834" algn="l"/>
              </a:tabLst>
            </a:pPr>
            <a:r>
              <a:rPr sz="2400" dirty="0">
                <a:latin typeface="Arial MT"/>
                <a:cs typeface="Arial MT"/>
              </a:rPr>
              <a:t>Review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existing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64F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voltage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protection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methods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2984" y="532128"/>
            <a:ext cx="59347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Typical</a:t>
            </a:r>
            <a:r>
              <a:rPr sz="3200" spc="-5" dirty="0"/>
              <a:t> </a:t>
            </a:r>
            <a:r>
              <a:rPr sz="3200" spc="-10" dirty="0"/>
              <a:t>Generator</a:t>
            </a:r>
            <a:r>
              <a:rPr sz="3200" dirty="0"/>
              <a:t> </a:t>
            </a:r>
            <a:r>
              <a:rPr sz="3200" spc="-5" dirty="0"/>
              <a:t>Field </a:t>
            </a:r>
            <a:r>
              <a:rPr sz="3200" spc="-10" dirty="0"/>
              <a:t>Circuit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04822" y="1869948"/>
            <a:ext cx="6192011" cy="318820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326897" y="5548375"/>
            <a:ext cx="6946900" cy="133985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323850" indent="-311785">
              <a:lnSpc>
                <a:spcPct val="100000"/>
              </a:lnSpc>
              <a:spcBef>
                <a:spcPts val="670"/>
              </a:spcBef>
              <a:buClr>
                <a:srgbClr val="0065FF"/>
              </a:buClr>
              <a:buFont typeface="Wingdings"/>
              <a:buChar char=""/>
              <a:tabLst>
                <a:tab pos="324485" algn="l"/>
              </a:tabLst>
            </a:pPr>
            <a:r>
              <a:rPr sz="2400" b="1" spc="-5" dirty="0">
                <a:latin typeface="Arial"/>
                <a:cs typeface="Arial"/>
              </a:rPr>
              <a:t>A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single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field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ground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fault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will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not:</a:t>
            </a:r>
            <a:endParaRPr sz="2400">
              <a:latin typeface="Arial"/>
              <a:cs typeface="Arial"/>
            </a:endParaRPr>
          </a:p>
          <a:p>
            <a:pPr marL="640715">
              <a:lnSpc>
                <a:spcPct val="100000"/>
              </a:lnSpc>
              <a:spcBef>
                <a:spcPts val="570"/>
              </a:spcBef>
            </a:pPr>
            <a:r>
              <a:rPr sz="2400" spc="-5" dirty="0">
                <a:solidFill>
                  <a:srgbClr val="FF3300"/>
                </a:solidFill>
                <a:latin typeface="Wingdings"/>
                <a:cs typeface="Wingdings"/>
              </a:rPr>
              <a:t></a:t>
            </a:r>
            <a:r>
              <a:rPr sz="2400" b="1" spc="-5" dirty="0">
                <a:latin typeface="Arial"/>
                <a:cs typeface="Arial"/>
              </a:rPr>
              <a:t>affect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the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operation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of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generator</a:t>
            </a:r>
            <a:endParaRPr sz="2400">
              <a:latin typeface="Arial"/>
              <a:cs typeface="Arial"/>
            </a:endParaRPr>
          </a:p>
          <a:p>
            <a:pPr marL="640715">
              <a:lnSpc>
                <a:spcPct val="100000"/>
              </a:lnSpc>
              <a:spcBef>
                <a:spcPts val="570"/>
              </a:spcBef>
            </a:pPr>
            <a:r>
              <a:rPr sz="2400" spc="-5" dirty="0">
                <a:solidFill>
                  <a:srgbClr val="FF3300"/>
                </a:solidFill>
                <a:latin typeface="Wingdings"/>
                <a:cs typeface="Wingdings"/>
              </a:rPr>
              <a:t></a:t>
            </a:r>
            <a:r>
              <a:rPr sz="2400" b="1" spc="-5" dirty="0">
                <a:latin typeface="Arial"/>
                <a:cs typeface="Arial"/>
              </a:rPr>
              <a:t>produce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any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immediate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damaging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effects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2984" y="532128"/>
            <a:ext cx="59347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Typical</a:t>
            </a:r>
            <a:r>
              <a:rPr sz="3200" spc="-5" dirty="0"/>
              <a:t> </a:t>
            </a:r>
            <a:r>
              <a:rPr sz="3200" spc="-10" dirty="0"/>
              <a:t>Generator</a:t>
            </a:r>
            <a:r>
              <a:rPr sz="3200" dirty="0"/>
              <a:t> </a:t>
            </a:r>
            <a:r>
              <a:rPr sz="3200" spc="-5" dirty="0"/>
              <a:t>Field </a:t>
            </a:r>
            <a:r>
              <a:rPr sz="3200" spc="-10" dirty="0"/>
              <a:t>Circuit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1500377" y="1371600"/>
            <a:ext cx="6745605" cy="3472815"/>
            <a:chOff x="1500377" y="1371600"/>
            <a:chExt cx="6745605" cy="34728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0377" y="1371600"/>
              <a:ext cx="6745223" cy="347243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037831" y="1812797"/>
              <a:ext cx="603885" cy="318770"/>
            </a:xfrm>
            <a:custGeom>
              <a:avLst/>
              <a:gdLst/>
              <a:ahLst/>
              <a:cxnLst/>
              <a:rect l="l" t="t" r="r" b="b"/>
              <a:pathLst>
                <a:path w="603884" h="318769">
                  <a:moveTo>
                    <a:pt x="80584" y="267657"/>
                  </a:moveTo>
                  <a:lnTo>
                    <a:pt x="62484" y="232409"/>
                  </a:lnTo>
                  <a:lnTo>
                    <a:pt x="0" y="318515"/>
                  </a:lnTo>
                  <a:lnTo>
                    <a:pt x="60959" y="317638"/>
                  </a:lnTo>
                  <a:lnTo>
                    <a:pt x="60959" y="281940"/>
                  </a:lnTo>
                  <a:lnTo>
                    <a:pt x="62484" y="277368"/>
                  </a:lnTo>
                  <a:lnTo>
                    <a:pt x="66294" y="275082"/>
                  </a:lnTo>
                  <a:lnTo>
                    <a:pt x="80584" y="267657"/>
                  </a:lnTo>
                  <a:close/>
                </a:path>
                <a:path w="603884" h="318769">
                  <a:moveTo>
                    <a:pt x="87753" y="281617"/>
                  </a:moveTo>
                  <a:lnTo>
                    <a:pt x="80584" y="267657"/>
                  </a:lnTo>
                  <a:lnTo>
                    <a:pt x="66294" y="275082"/>
                  </a:lnTo>
                  <a:lnTo>
                    <a:pt x="62484" y="277368"/>
                  </a:lnTo>
                  <a:lnTo>
                    <a:pt x="60959" y="281940"/>
                  </a:lnTo>
                  <a:lnTo>
                    <a:pt x="65532" y="289559"/>
                  </a:lnTo>
                  <a:lnTo>
                    <a:pt x="70104" y="291084"/>
                  </a:lnTo>
                  <a:lnTo>
                    <a:pt x="73914" y="288798"/>
                  </a:lnTo>
                  <a:lnTo>
                    <a:pt x="87753" y="281617"/>
                  </a:lnTo>
                  <a:close/>
                </a:path>
                <a:path w="603884" h="318769">
                  <a:moveTo>
                    <a:pt x="105918" y="316992"/>
                  </a:moveTo>
                  <a:lnTo>
                    <a:pt x="87753" y="281617"/>
                  </a:lnTo>
                  <a:lnTo>
                    <a:pt x="73914" y="288798"/>
                  </a:lnTo>
                  <a:lnTo>
                    <a:pt x="70104" y="291084"/>
                  </a:lnTo>
                  <a:lnTo>
                    <a:pt x="65532" y="289559"/>
                  </a:lnTo>
                  <a:lnTo>
                    <a:pt x="60959" y="281940"/>
                  </a:lnTo>
                  <a:lnTo>
                    <a:pt x="60959" y="317638"/>
                  </a:lnTo>
                  <a:lnTo>
                    <a:pt x="105918" y="316992"/>
                  </a:lnTo>
                  <a:close/>
                </a:path>
                <a:path w="603884" h="318769">
                  <a:moveTo>
                    <a:pt x="603504" y="9906"/>
                  </a:moveTo>
                  <a:lnTo>
                    <a:pt x="601980" y="6096"/>
                  </a:lnTo>
                  <a:lnTo>
                    <a:pt x="599694" y="1524"/>
                  </a:lnTo>
                  <a:lnTo>
                    <a:pt x="595121" y="0"/>
                  </a:lnTo>
                  <a:lnTo>
                    <a:pt x="591311" y="2286"/>
                  </a:lnTo>
                  <a:lnTo>
                    <a:pt x="80584" y="267657"/>
                  </a:lnTo>
                  <a:lnTo>
                    <a:pt x="87753" y="281617"/>
                  </a:lnTo>
                  <a:lnTo>
                    <a:pt x="598170" y="16764"/>
                  </a:lnTo>
                  <a:lnTo>
                    <a:pt x="601980" y="14477"/>
                  </a:lnTo>
                  <a:lnTo>
                    <a:pt x="603504" y="9906"/>
                  </a:lnTo>
                  <a:close/>
                </a:path>
              </a:pathLst>
            </a:custGeom>
            <a:solidFill>
              <a:srgbClr val="FF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079239" y="1453944"/>
            <a:ext cx="1358265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50" spc="10" dirty="0">
                <a:solidFill>
                  <a:srgbClr val="FF0000"/>
                </a:solidFill>
                <a:latin typeface="Arial Black"/>
                <a:cs typeface="Arial Black"/>
              </a:rPr>
              <a:t>Ground</a:t>
            </a:r>
            <a:r>
              <a:rPr sz="1850" spc="-7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850" spc="15" dirty="0">
                <a:solidFill>
                  <a:srgbClr val="FF0000"/>
                </a:solidFill>
                <a:latin typeface="Arial Black"/>
                <a:cs typeface="Arial Black"/>
              </a:rPr>
              <a:t>#1</a:t>
            </a:r>
            <a:endParaRPr sz="185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83640" y="4828284"/>
            <a:ext cx="7915909" cy="207010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670"/>
              </a:spcBef>
              <a:buClr>
                <a:srgbClr val="0065FF"/>
              </a:buClr>
              <a:buSzPct val="95833"/>
              <a:buFont typeface="Wingdings"/>
              <a:buChar char=""/>
              <a:tabLst>
                <a:tab pos="241300" algn="l"/>
              </a:tabLst>
            </a:pPr>
            <a:r>
              <a:rPr sz="2400" b="1" spc="-5" dirty="0">
                <a:latin typeface="Arial"/>
                <a:cs typeface="Arial"/>
              </a:rPr>
              <a:t>The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first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ground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fault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will:</a:t>
            </a:r>
            <a:endParaRPr sz="2400">
              <a:latin typeface="Arial"/>
              <a:cs typeface="Arial"/>
            </a:endParaRPr>
          </a:p>
          <a:p>
            <a:pPr marL="913130" marR="274320" indent="-360680">
              <a:lnSpc>
                <a:spcPct val="100000"/>
              </a:lnSpc>
              <a:spcBef>
                <a:spcPts val="570"/>
              </a:spcBef>
            </a:pPr>
            <a:r>
              <a:rPr sz="2400" dirty="0">
                <a:solidFill>
                  <a:srgbClr val="FF3300"/>
                </a:solidFill>
                <a:latin typeface="Wingdings"/>
                <a:cs typeface="Wingdings"/>
              </a:rPr>
              <a:t></a:t>
            </a:r>
            <a:r>
              <a:rPr sz="2400" spc="-125" dirty="0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Arial"/>
                <a:cs typeface="Arial"/>
              </a:rPr>
              <a:t>establish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ground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reference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making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second </a:t>
            </a:r>
            <a:r>
              <a:rPr sz="2400" b="1" spc="-65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ground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fault more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likely</a:t>
            </a:r>
            <a:endParaRPr sz="2400">
              <a:latin typeface="Arial"/>
              <a:cs typeface="Arial"/>
            </a:endParaRPr>
          </a:p>
          <a:p>
            <a:pPr marL="913130" marR="5080" indent="-360680">
              <a:lnSpc>
                <a:spcPct val="100000"/>
              </a:lnSpc>
              <a:spcBef>
                <a:spcPts val="560"/>
              </a:spcBef>
            </a:pPr>
            <a:r>
              <a:rPr sz="2400" dirty="0">
                <a:solidFill>
                  <a:srgbClr val="FF3300"/>
                </a:solidFill>
                <a:latin typeface="Wingdings"/>
                <a:cs typeface="Wingdings"/>
              </a:rPr>
              <a:t></a:t>
            </a:r>
            <a:r>
              <a:rPr sz="2400" dirty="0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Arial"/>
                <a:cs typeface="Arial"/>
              </a:rPr>
              <a:t>increase stress to ground at other points in field </a:t>
            </a:r>
            <a:r>
              <a:rPr sz="2400" b="1" spc="-66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winding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2984" y="532128"/>
            <a:ext cx="59347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Typical</a:t>
            </a:r>
            <a:r>
              <a:rPr sz="3200" spc="-5" dirty="0"/>
              <a:t> </a:t>
            </a:r>
            <a:r>
              <a:rPr sz="3200" spc="-10" dirty="0"/>
              <a:t>Generator</a:t>
            </a:r>
            <a:r>
              <a:rPr sz="3200" dirty="0"/>
              <a:t> </a:t>
            </a:r>
            <a:r>
              <a:rPr sz="3200" spc="-5" dirty="0"/>
              <a:t>Field </a:t>
            </a:r>
            <a:r>
              <a:rPr sz="3200" spc="-10" dirty="0"/>
              <a:t>Circuit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1860804" y="1582674"/>
            <a:ext cx="5971540" cy="3074670"/>
            <a:chOff x="1860804" y="1582674"/>
            <a:chExt cx="5971540" cy="30746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60804" y="1582674"/>
              <a:ext cx="5971031" cy="307467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762750" y="1973580"/>
              <a:ext cx="613410" cy="1119505"/>
            </a:xfrm>
            <a:custGeom>
              <a:avLst/>
              <a:gdLst/>
              <a:ahLst/>
              <a:cxnLst/>
              <a:rect l="l" t="t" r="r" b="b"/>
              <a:pathLst>
                <a:path w="613409" h="1119505">
                  <a:moveTo>
                    <a:pt x="150529" y="1074725"/>
                  </a:moveTo>
                  <a:lnTo>
                    <a:pt x="134111" y="1043177"/>
                  </a:lnTo>
                  <a:lnTo>
                    <a:pt x="79247" y="1119377"/>
                  </a:lnTo>
                  <a:lnTo>
                    <a:pt x="133350" y="1118498"/>
                  </a:lnTo>
                  <a:lnTo>
                    <a:pt x="133350" y="1087373"/>
                  </a:lnTo>
                  <a:lnTo>
                    <a:pt x="134874" y="1082801"/>
                  </a:lnTo>
                  <a:lnTo>
                    <a:pt x="137921" y="1081277"/>
                  </a:lnTo>
                  <a:lnTo>
                    <a:pt x="150529" y="1074725"/>
                  </a:lnTo>
                  <a:close/>
                </a:path>
                <a:path w="613409" h="1119505">
                  <a:moveTo>
                    <a:pt x="156979" y="1087119"/>
                  </a:moveTo>
                  <a:lnTo>
                    <a:pt x="150529" y="1074725"/>
                  </a:lnTo>
                  <a:lnTo>
                    <a:pt x="137921" y="1081277"/>
                  </a:lnTo>
                  <a:lnTo>
                    <a:pt x="134874" y="1082801"/>
                  </a:lnTo>
                  <a:lnTo>
                    <a:pt x="133350" y="1087373"/>
                  </a:lnTo>
                  <a:lnTo>
                    <a:pt x="134874" y="1090421"/>
                  </a:lnTo>
                  <a:lnTo>
                    <a:pt x="137159" y="1094231"/>
                  </a:lnTo>
                  <a:lnTo>
                    <a:pt x="140970" y="1094993"/>
                  </a:lnTo>
                  <a:lnTo>
                    <a:pt x="144780" y="1093469"/>
                  </a:lnTo>
                  <a:lnTo>
                    <a:pt x="156979" y="1087119"/>
                  </a:lnTo>
                  <a:close/>
                </a:path>
                <a:path w="613409" h="1119505">
                  <a:moveTo>
                    <a:pt x="172974" y="1117853"/>
                  </a:moveTo>
                  <a:lnTo>
                    <a:pt x="156979" y="1087119"/>
                  </a:lnTo>
                  <a:lnTo>
                    <a:pt x="144780" y="1093469"/>
                  </a:lnTo>
                  <a:lnTo>
                    <a:pt x="140970" y="1094993"/>
                  </a:lnTo>
                  <a:lnTo>
                    <a:pt x="137159" y="1094231"/>
                  </a:lnTo>
                  <a:lnTo>
                    <a:pt x="134874" y="1090421"/>
                  </a:lnTo>
                  <a:lnTo>
                    <a:pt x="133350" y="1087373"/>
                  </a:lnTo>
                  <a:lnTo>
                    <a:pt x="133350" y="1118498"/>
                  </a:lnTo>
                  <a:lnTo>
                    <a:pt x="172974" y="1117853"/>
                  </a:lnTo>
                  <a:close/>
                </a:path>
                <a:path w="613409" h="1119505">
                  <a:moveTo>
                    <a:pt x="613409" y="845819"/>
                  </a:moveTo>
                  <a:lnTo>
                    <a:pt x="611885" y="842771"/>
                  </a:lnTo>
                  <a:lnTo>
                    <a:pt x="610361" y="838961"/>
                  </a:lnTo>
                  <a:lnTo>
                    <a:pt x="605790" y="837437"/>
                  </a:lnTo>
                  <a:lnTo>
                    <a:pt x="602741" y="839723"/>
                  </a:lnTo>
                  <a:lnTo>
                    <a:pt x="150529" y="1074725"/>
                  </a:lnTo>
                  <a:lnTo>
                    <a:pt x="156979" y="1087119"/>
                  </a:lnTo>
                  <a:lnTo>
                    <a:pt x="608838" y="851915"/>
                  </a:lnTo>
                  <a:lnTo>
                    <a:pt x="612647" y="850391"/>
                  </a:lnTo>
                  <a:lnTo>
                    <a:pt x="613409" y="845819"/>
                  </a:lnTo>
                  <a:close/>
                </a:path>
                <a:path w="613409" h="1119505">
                  <a:moveTo>
                    <a:pt x="71569" y="236376"/>
                  </a:moveTo>
                  <a:lnTo>
                    <a:pt x="55625" y="205740"/>
                  </a:lnTo>
                  <a:lnTo>
                    <a:pt x="0" y="281940"/>
                  </a:lnTo>
                  <a:lnTo>
                    <a:pt x="54102" y="281067"/>
                  </a:lnTo>
                  <a:lnTo>
                    <a:pt x="54102" y="249173"/>
                  </a:lnTo>
                  <a:lnTo>
                    <a:pt x="55625" y="245363"/>
                  </a:lnTo>
                  <a:lnTo>
                    <a:pt x="58674" y="243077"/>
                  </a:lnTo>
                  <a:lnTo>
                    <a:pt x="71569" y="236376"/>
                  </a:lnTo>
                  <a:close/>
                </a:path>
                <a:path w="613409" h="1119505">
                  <a:moveTo>
                    <a:pt x="78331" y="249369"/>
                  </a:moveTo>
                  <a:lnTo>
                    <a:pt x="71569" y="236376"/>
                  </a:lnTo>
                  <a:lnTo>
                    <a:pt x="58674" y="243077"/>
                  </a:lnTo>
                  <a:lnTo>
                    <a:pt x="55625" y="245363"/>
                  </a:lnTo>
                  <a:lnTo>
                    <a:pt x="54102" y="249173"/>
                  </a:lnTo>
                  <a:lnTo>
                    <a:pt x="56388" y="252983"/>
                  </a:lnTo>
                  <a:lnTo>
                    <a:pt x="57911" y="256031"/>
                  </a:lnTo>
                  <a:lnTo>
                    <a:pt x="61721" y="257555"/>
                  </a:lnTo>
                  <a:lnTo>
                    <a:pt x="65531" y="256031"/>
                  </a:lnTo>
                  <a:lnTo>
                    <a:pt x="78331" y="249369"/>
                  </a:lnTo>
                  <a:close/>
                </a:path>
                <a:path w="613409" h="1119505">
                  <a:moveTo>
                    <a:pt x="94488" y="280415"/>
                  </a:moveTo>
                  <a:lnTo>
                    <a:pt x="78331" y="249369"/>
                  </a:lnTo>
                  <a:lnTo>
                    <a:pt x="65531" y="256031"/>
                  </a:lnTo>
                  <a:lnTo>
                    <a:pt x="61721" y="257555"/>
                  </a:lnTo>
                  <a:lnTo>
                    <a:pt x="57911" y="256031"/>
                  </a:lnTo>
                  <a:lnTo>
                    <a:pt x="56388" y="252983"/>
                  </a:lnTo>
                  <a:lnTo>
                    <a:pt x="54102" y="249173"/>
                  </a:lnTo>
                  <a:lnTo>
                    <a:pt x="54102" y="281067"/>
                  </a:lnTo>
                  <a:lnTo>
                    <a:pt x="94488" y="280415"/>
                  </a:lnTo>
                  <a:close/>
                </a:path>
                <a:path w="613409" h="1119505">
                  <a:moveTo>
                    <a:pt x="534924" y="8381"/>
                  </a:moveTo>
                  <a:lnTo>
                    <a:pt x="532638" y="4571"/>
                  </a:lnTo>
                  <a:lnTo>
                    <a:pt x="531114" y="1523"/>
                  </a:lnTo>
                  <a:lnTo>
                    <a:pt x="526541" y="0"/>
                  </a:lnTo>
                  <a:lnTo>
                    <a:pt x="523493" y="1523"/>
                  </a:lnTo>
                  <a:lnTo>
                    <a:pt x="71569" y="236376"/>
                  </a:lnTo>
                  <a:lnTo>
                    <a:pt x="78331" y="249369"/>
                  </a:lnTo>
                  <a:lnTo>
                    <a:pt x="529590" y="14477"/>
                  </a:lnTo>
                  <a:lnTo>
                    <a:pt x="533400" y="12953"/>
                  </a:lnTo>
                  <a:lnTo>
                    <a:pt x="534924" y="8381"/>
                  </a:lnTo>
                  <a:close/>
                </a:path>
              </a:pathLst>
            </a:custGeom>
            <a:solidFill>
              <a:srgbClr val="FF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688836" y="2287524"/>
              <a:ext cx="144145" cy="956310"/>
            </a:xfrm>
            <a:custGeom>
              <a:avLst/>
              <a:gdLst/>
              <a:ahLst/>
              <a:cxnLst/>
              <a:rect l="l" t="t" r="r" b="b"/>
              <a:pathLst>
                <a:path w="144145" h="956310">
                  <a:moveTo>
                    <a:pt x="0" y="0"/>
                  </a:moveTo>
                  <a:lnTo>
                    <a:pt x="20553" y="50098"/>
                  </a:lnTo>
                  <a:lnTo>
                    <a:pt x="40800" y="100224"/>
                  </a:lnTo>
                  <a:lnTo>
                    <a:pt x="60343" y="150313"/>
                  </a:lnTo>
                  <a:lnTo>
                    <a:pt x="78785" y="200302"/>
                  </a:lnTo>
                  <a:lnTo>
                    <a:pt x="95726" y="250126"/>
                  </a:lnTo>
                  <a:lnTo>
                    <a:pt x="110770" y="299721"/>
                  </a:lnTo>
                  <a:lnTo>
                    <a:pt x="123519" y="349024"/>
                  </a:lnTo>
                  <a:lnTo>
                    <a:pt x="133575" y="397971"/>
                  </a:lnTo>
                  <a:lnTo>
                    <a:pt x="140540" y="446496"/>
                  </a:lnTo>
                  <a:lnTo>
                    <a:pt x="144017" y="494537"/>
                  </a:lnTo>
                  <a:lnTo>
                    <a:pt x="143741" y="542278"/>
                  </a:lnTo>
                  <a:lnTo>
                    <a:pt x="139976" y="589525"/>
                  </a:lnTo>
                  <a:lnTo>
                    <a:pt x="133120" y="636333"/>
                  </a:lnTo>
                  <a:lnTo>
                    <a:pt x="123572" y="682758"/>
                  </a:lnTo>
                  <a:lnTo>
                    <a:pt x="111728" y="728852"/>
                  </a:lnTo>
                  <a:lnTo>
                    <a:pt x="97987" y="774673"/>
                  </a:lnTo>
                  <a:lnTo>
                    <a:pt x="82746" y="820274"/>
                  </a:lnTo>
                  <a:lnTo>
                    <a:pt x="66403" y="865711"/>
                  </a:lnTo>
                  <a:lnTo>
                    <a:pt x="49357" y="911038"/>
                  </a:lnTo>
                  <a:lnTo>
                    <a:pt x="32004" y="956309"/>
                  </a:lnTo>
                </a:path>
              </a:pathLst>
            </a:custGeom>
            <a:ln w="421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798060" y="1654160"/>
            <a:ext cx="1270000" cy="112141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dirty="0">
                <a:solidFill>
                  <a:srgbClr val="FF0000"/>
                </a:solidFill>
                <a:latin typeface="Arial Black"/>
                <a:cs typeface="Arial Black"/>
              </a:rPr>
              <a:t>Ground</a:t>
            </a:r>
            <a:r>
              <a:rPr sz="1650" spc="-3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650" dirty="0">
                <a:solidFill>
                  <a:srgbClr val="FF0000"/>
                </a:solidFill>
                <a:latin typeface="Arial Black"/>
                <a:cs typeface="Arial Black"/>
              </a:rPr>
              <a:t>#1</a:t>
            </a:r>
            <a:endParaRPr sz="165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</a:pPr>
            <a:endParaRPr sz="3300">
              <a:latin typeface="Arial Black"/>
              <a:cs typeface="Arial Black"/>
            </a:endParaRPr>
          </a:p>
          <a:p>
            <a:pPr marL="76200">
              <a:lnSpc>
                <a:spcPct val="100000"/>
              </a:lnSpc>
            </a:pPr>
            <a:r>
              <a:rPr sz="1650" dirty="0">
                <a:solidFill>
                  <a:srgbClr val="FF0000"/>
                </a:solidFill>
                <a:latin typeface="Arial Black"/>
                <a:cs typeface="Arial Black"/>
              </a:rPr>
              <a:t>Ground</a:t>
            </a:r>
            <a:r>
              <a:rPr sz="1650" spc="-5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650" dirty="0">
                <a:solidFill>
                  <a:srgbClr val="FF0000"/>
                </a:solidFill>
                <a:latin typeface="Arial Black"/>
                <a:cs typeface="Arial Black"/>
              </a:rPr>
              <a:t>#2</a:t>
            </a:r>
            <a:endParaRPr sz="165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83640" y="4752084"/>
            <a:ext cx="7597140" cy="2143125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670"/>
              </a:spcBef>
              <a:buClr>
                <a:srgbClr val="0065FF"/>
              </a:buClr>
              <a:buSzPct val="95833"/>
              <a:buFont typeface="Wingdings"/>
              <a:buChar char=""/>
              <a:tabLst>
                <a:tab pos="241300" algn="l"/>
              </a:tabLst>
            </a:pPr>
            <a:r>
              <a:rPr sz="2400" b="1" spc="-5" dirty="0">
                <a:latin typeface="Arial"/>
                <a:cs typeface="Arial"/>
              </a:rPr>
              <a:t>The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second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ground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fault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will:</a:t>
            </a:r>
            <a:endParaRPr sz="2400">
              <a:latin typeface="Arial"/>
              <a:cs typeface="Arial"/>
            </a:endParaRPr>
          </a:p>
          <a:p>
            <a:pPr marL="913130" marR="502920" indent="-360680">
              <a:lnSpc>
                <a:spcPct val="100000"/>
              </a:lnSpc>
              <a:spcBef>
                <a:spcPts val="570"/>
              </a:spcBef>
            </a:pPr>
            <a:r>
              <a:rPr sz="2400" dirty="0">
                <a:solidFill>
                  <a:srgbClr val="FF3300"/>
                </a:solidFill>
                <a:latin typeface="Wingdings"/>
                <a:cs typeface="Wingdings"/>
              </a:rPr>
              <a:t></a:t>
            </a:r>
            <a:r>
              <a:rPr sz="2400" spc="-125" dirty="0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Arial"/>
                <a:cs typeface="Arial"/>
              </a:rPr>
              <a:t>short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out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part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of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field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winding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causing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unit </a:t>
            </a:r>
            <a:r>
              <a:rPr sz="2400" b="1" spc="-65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vibrations</a:t>
            </a:r>
            <a:endParaRPr sz="2400">
              <a:latin typeface="Arial"/>
              <a:cs typeface="Arial"/>
            </a:endParaRPr>
          </a:p>
          <a:p>
            <a:pPr marL="552450">
              <a:lnSpc>
                <a:spcPct val="100000"/>
              </a:lnSpc>
              <a:spcBef>
                <a:spcPts val="560"/>
              </a:spcBef>
            </a:pPr>
            <a:r>
              <a:rPr sz="2400" dirty="0">
                <a:solidFill>
                  <a:srgbClr val="FF3300"/>
                </a:solidFill>
                <a:latin typeface="Wingdings"/>
                <a:cs typeface="Wingdings"/>
              </a:rPr>
              <a:t></a:t>
            </a:r>
            <a:r>
              <a:rPr sz="2400" spc="-120" dirty="0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Arial"/>
                <a:cs typeface="Arial"/>
              </a:rPr>
              <a:t>cause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rotor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heating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from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unbalanced</a:t>
            </a:r>
            <a:r>
              <a:rPr sz="2400" b="1" spc="-10" dirty="0">
                <a:latin typeface="Arial"/>
                <a:cs typeface="Arial"/>
              </a:rPr>
              <a:t> currents</a:t>
            </a:r>
            <a:endParaRPr sz="2400">
              <a:latin typeface="Arial"/>
              <a:cs typeface="Arial"/>
            </a:endParaRPr>
          </a:p>
          <a:p>
            <a:pPr marL="552450">
              <a:lnSpc>
                <a:spcPct val="100000"/>
              </a:lnSpc>
              <a:spcBef>
                <a:spcPts val="570"/>
              </a:spcBef>
            </a:pPr>
            <a:r>
              <a:rPr sz="2400" dirty="0">
                <a:solidFill>
                  <a:srgbClr val="FF3300"/>
                </a:solidFill>
                <a:latin typeface="Wingdings"/>
                <a:cs typeface="Wingdings"/>
              </a:rPr>
              <a:t></a:t>
            </a:r>
            <a:r>
              <a:rPr sz="2400" spc="-125" dirty="0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Arial"/>
                <a:cs typeface="Arial"/>
              </a:rPr>
              <a:t>cause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arc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damage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at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the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points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of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fault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8528" y="532128"/>
            <a:ext cx="56413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Detection</a:t>
            </a:r>
            <a:r>
              <a:rPr sz="3200" spc="-15" dirty="0"/>
              <a:t> </a:t>
            </a:r>
            <a:r>
              <a:rPr sz="3200" spc="-5" dirty="0"/>
              <a:t>Using</a:t>
            </a:r>
            <a:r>
              <a:rPr sz="3200" spc="-10" dirty="0"/>
              <a:t> </a:t>
            </a:r>
            <a:r>
              <a:rPr sz="3200" spc="-5" dirty="0"/>
              <a:t>a</a:t>
            </a:r>
            <a:r>
              <a:rPr sz="3200" spc="-10" dirty="0"/>
              <a:t> </a:t>
            </a:r>
            <a:r>
              <a:rPr sz="3200" spc="-5" dirty="0"/>
              <a:t>DC</a:t>
            </a:r>
            <a:r>
              <a:rPr sz="3200" spc="-15" dirty="0"/>
              <a:t> </a:t>
            </a:r>
            <a:r>
              <a:rPr sz="3200" spc="-10" dirty="0"/>
              <a:t>Source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6041" y="1824228"/>
            <a:ext cx="5516168" cy="422224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477261" y="2040130"/>
            <a:ext cx="2592705" cy="4380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7465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dirty="0">
                <a:latin typeface="Arial MT"/>
                <a:cs typeface="Arial MT"/>
              </a:rPr>
              <a:t>A </a:t>
            </a:r>
            <a:r>
              <a:rPr sz="2200" spc="-5" dirty="0">
                <a:latin typeface="Arial MT"/>
                <a:cs typeface="Arial MT"/>
              </a:rPr>
              <a:t>dc voltage </a:t>
            </a:r>
            <a:r>
              <a:rPr sz="2200" dirty="0">
                <a:latin typeface="Arial MT"/>
                <a:cs typeface="Arial MT"/>
              </a:rPr>
              <a:t> source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in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series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with </a:t>
            </a:r>
            <a:r>
              <a:rPr sz="2200" spc="-59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an overvoltage relay </a:t>
            </a:r>
            <a:r>
              <a:rPr sz="2200" spc="-60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coil </a:t>
            </a:r>
            <a:r>
              <a:rPr sz="2200" spc="-5" dirty="0">
                <a:latin typeface="Arial MT"/>
                <a:cs typeface="Arial MT"/>
              </a:rPr>
              <a:t>is </a:t>
            </a:r>
            <a:r>
              <a:rPr sz="2200" dirty="0">
                <a:latin typeface="Arial MT"/>
                <a:cs typeface="Arial MT"/>
              </a:rPr>
              <a:t>connected 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between </a:t>
            </a:r>
            <a:r>
              <a:rPr sz="2200" dirty="0">
                <a:latin typeface="Arial MT"/>
                <a:cs typeface="Arial MT"/>
              </a:rPr>
              <a:t>the 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negative </a:t>
            </a:r>
            <a:r>
              <a:rPr sz="2200" dirty="0">
                <a:latin typeface="Arial MT"/>
                <a:cs typeface="Arial MT"/>
              </a:rPr>
              <a:t>side </a:t>
            </a:r>
            <a:r>
              <a:rPr sz="2200" spc="-5" dirty="0">
                <a:latin typeface="Arial MT"/>
                <a:cs typeface="Arial MT"/>
              </a:rPr>
              <a:t>of </a:t>
            </a:r>
            <a:r>
              <a:rPr sz="2200" dirty="0">
                <a:latin typeface="Arial MT"/>
                <a:cs typeface="Arial MT"/>
              </a:rPr>
              <a:t>the 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generator </a:t>
            </a:r>
            <a:r>
              <a:rPr sz="2200" dirty="0">
                <a:latin typeface="Arial MT"/>
                <a:cs typeface="Arial MT"/>
              </a:rPr>
              <a:t>field 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winding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and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ground.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0000"/>
              </a:buClr>
              <a:buFont typeface="Wingdings"/>
              <a:buChar char=""/>
            </a:pPr>
            <a:endParaRPr sz="225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buClr>
                <a:srgbClr val="FF0000"/>
              </a:buClr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dirty="0">
                <a:latin typeface="Arial MT"/>
                <a:cs typeface="Arial MT"/>
              </a:rPr>
              <a:t>A</a:t>
            </a:r>
            <a:r>
              <a:rPr sz="2200" spc="2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ground </a:t>
            </a:r>
            <a:r>
              <a:rPr sz="2200" dirty="0">
                <a:latin typeface="Arial MT"/>
                <a:cs typeface="Arial MT"/>
              </a:rPr>
              <a:t> anywhere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in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field </a:t>
            </a:r>
            <a:r>
              <a:rPr sz="2200" spc="-59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will </a:t>
            </a:r>
            <a:r>
              <a:rPr sz="2200" dirty="0">
                <a:latin typeface="Arial MT"/>
                <a:cs typeface="Arial MT"/>
              </a:rPr>
              <a:t>cause the relay 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operate.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7946" y="532128"/>
            <a:ext cx="58432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Using</a:t>
            </a:r>
            <a:r>
              <a:rPr sz="3200" spc="-15" dirty="0"/>
              <a:t> </a:t>
            </a:r>
            <a:r>
              <a:rPr sz="3200" spc="-10" dirty="0"/>
              <a:t>Injection Voltage</a:t>
            </a:r>
            <a:r>
              <a:rPr sz="3200" spc="-15" dirty="0"/>
              <a:t> </a:t>
            </a:r>
            <a:r>
              <a:rPr sz="3200" spc="-5" dirty="0"/>
              <a:t>Signal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51531" y="1654302"/>
            <a:ext cx="6124348" cy="4818320"/>
          </a:xfrm>
          <a:prstGeom prst="rect">
            <a:avLst/>
          </a:prstGeom>
        </p:spPr>
      </p:pic>
    </p:spTree>
  </p:cSld>
  <p:clrMapOvr>
    <a:masterClrMapping/>
  </p:clrMapOvr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7946" y="532128"/>
            <a:ext cx="58432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Using</a:t>
            </a:r>
            <a:r>
              <a:rPr sz="3200" spc="-15" dirty="0"/>
              <a:t> </a:t>
            </a:r>
            <a:r>
              <a:rPr sz="3200" spc="-10" dirty="0"/>
              <a:t>Injection Voltage</a:t>
            </a:r>
            <a:r>
              <a:rPr sz="3200" spc="-15" dirty="0"/>
              <a:t> </a:t>
            </a:r>
            <a:r>
              <a:rPr sz="3200" spc="-5" dirty="0"/>
              <a:t>Signal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993899" y="1841245"/>
            <a:ext cx="8146415" cy="4046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2240" indent="22225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Arial MT"/>
                <a:cs typeface="Arial MT"/>
              </a:rPr>
              <a:t>The figure shows a field </a:t>
            </a:r>
            <a:r>
              <a:rPr sz="2200" spc="-5" dirty="0">
                <a:latin typeface="Arial MT"/>
                <a:cs typeface="Arial MT"/>
              </a:rPr>
              <a:t>ground </a:t>
            </a:r>
            <a:r>
              <a:rPr sz="2200" dirty="0">
                <a:latin typeface="Arial MT"/>
                <a:cs typeface="Arial MT"/>
              </a:rPr>
              <a:t>fault </a:t>
            </a:r>
            <a:r>
              <a:rPr sz="2200" spc="-5" dirty="0">
                <a:latin typeface="Arial MT"/>
                <a:cs typeface="Arial MT"/>
              </a:rPr>
              <a:t>detection </a:t>
            </a:r>
            <a:r>
              <a:rPr sz="2200" dirty="0">
                <a:latin typeface="Arial MT"/>
                <a:cs typeface="Arial MT"/>
              </a:rPr>
              <a:t>scheme </a:t>
            </a:r>
            <a:r>
              <a:rPr sz="2200" spc="-5" dirty="0">
                <a:latin typeface="Arial MT"/>
                <a:cs typeface="Arial MT"/>
              </a:rPr>
              <a:t>using </a:t>
            </a:r>
            <a:r>
              <a:rPr sz="2200" dirty="0">
                <a:latin typeface="Arial MT"/>
                <a:cs typeface="Arial MT"/>
              </a:rPr>
              <a:t>a </a:t>
            </a:r>
            <a:r>
              <a:rPr sz="2200" spc="-6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low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frequency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square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wave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injection principle.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250">
              <a:latin typeface="Arial MT"/>
              <a:cs typeface="Arial MT"/>
            </a:endParaRPr>
          </a:p>
          <a:p>
            <a:pPr marL="12700" marR="76200">
              <a:lnSpc>
                <a:spcPct val="100000"/>
              </a:lnSpc>
              <a:buClr>
                <a:srgbClr val="FF0000"/>
              </a:buClr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dirty="0">
                <a:latin typeface="Arial MT"/>
                <a:cs typeface="Arial MT"/>
              </a:rPr>
              <a:t>A +15 V square </a:t>
            </a:r>
            <a:r>
              <a:rPr sz="2200" spc="-5" dirty="0">
                <a:latin typeface="Arial MT"/>
                <a:cs typeface="Arial MT"/>
              </a:rPr>
              <a:t>wave </a:t>
            </a:r>
            <a:r>
              <a:rPr sz="2200" dirty="0">
                <a:latin typeface="Arial MT"/>
                <a:cs typeface="Arial MT"/>
              </a:rPr>
              <a:t>signal </a:t>
            </a:r>
            <a:r>
              <a:rPr sz="2200" spc="-5" dirty="0">
                <a:latin typeface="Arial MT"/>
                <a:cs typeface="Arial MT"/>
              </a:rPr>
              <a:t>is injected into </a:t>
            </a:r>
            <a:r>
              <a:rPr sz="2200" dirty="0">
                <a:latin typeface="Arial MT"/>
                <a:cs typeface="Arial MT"/>
              </a:rPr>
              <a:t>the field. The return </a:t>
            </a:r>
            <a:r>
              <a:rPr sz="2200" spc="-60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signal</a:t>
            </a:r>
            <a:r>
              <a:rPr sz="2200" spc="-5" dirty="0">
                <a:latin typeface="Arial MT"/>
                <a:cs typeface="Arial MT"/>
              </a:rPr>
              <a:t> waveform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is </a:t>
            </a:r>
            <a:r>
              <a:rPr sz="2200" dirty="0">
                <a:latin typeface="Arial MT"/>
                <a:cs typeface="Arial MT"/>
              </a:rPr>
              <a:t>measured </a:t>
            </a:r>
            <a:r>
              <a:rPr sz="2200" spc="-5" dirty="0">
                <a:latin typeface="Arial MT"/>
                <a:cs typeface="Arial MT"/>
              </a:rPr>
              <a:t>and </a:t>
            </a:r>
            <a:r>
              <a:rPr sz="2200" dirty="0">
                <a:latin typeface="Arial MT"/>
                <a:cs typeface="Arial MT"/>
              </a:rPr>
              <a:t>the </a:t>
            </a:r>
            <a:r>
              <a:rPr sz="2200" spc="-5" dirty="0">
                <a:latin typeface="Arial MT"/>
                <a:cs typeface="Arial MT"/>
              </a:rPr>
              <a:t>insulation</a:t>
            </a:r>
            <a:r>
              <a:rPr sz="2200" dirty="0">
                <a:latin typeface="Arial MT"/>
                <a:cs typeface="Arial MT"/>
              </a:rPr>
              <a:t> resistance</a:t>
            </a:r>
            <a:r>
              <a:rPr sz="2200" spc="-5" dirty="0">
                <a:latin typeface="Arial MT"/>
                <a:cs typeface="Arial MT"/>
              </a:rPr>
              <a:t> is 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estimated.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0000"/>
              </a:buClr>
              <a:buFont typeface="Wingdings"/>
              <a:buChar char=""/>
            </a:pPr>
            <a:endParaRPr sz="225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buClr>
                <a:srgbClr val="FF0000"/>
              </a:buClr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" dirty="0">
                <a:latin typeface="Arial MT"/>
                <a:cs typeface="Arial MT"/>
              </a:rPr>
              <a:t> injection</a:t>
            </a:r>
            <a:r>
              <a:rPr sz="2200" dirty="0">
                <a:latin typeface="Arial MT"/>
                <a:cs typeface="Arial MT"/>
              </a:rPr>
              <a:t> frequency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setting </a:t>
            </a:r>
            <a:r>
              <a:rPr sz="2200" spc="-5" dirty="0">
                <a:latin typeface="Arial MT"/>
                <a:cs typeface="Arial MT"/>
              </a:rPr>
              <a:t>is adjusted</a:t>
            </a:r>
            <a:r>
              <a:rPr sz="2200" dirty="0">
                <a:latin typeface="Arial MT"/>
                <a:cs typeface="Arial MT"/>
              </a:rPr>
              <a:t> (0.1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to </a:t>
            </a:r>
            <a:r>
              <a:rPr sz="2200" spc="-5" dirty="0">
                <a:latin typeface="Arial MT"/>
                <a:cs typeface="Arial MT"/>
              </a:rPr>
              <a:t>1.0 Hz)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based </a:t>
            </a:r>
            <a:r>
              <a:rPr sz="2200" spc="-59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on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 field </a:t>
            </a:r>
            <a:r>
              <a:rPr sz="2200" spc="-5" dirty="0">
                <a:latin typeface="Arial MT"/>
                <a:cs typeface="Arial MT"/>
              </a:rPr>
              <a:t>winding </a:t>
            </a:r>
            <a:r>
              <a:rPr sz="2200" dirty="0">
                <a:latin typeface="Arial MT"/>
                <a:cs typeface="Arial MT"/>
              </a:rPr>
              <a:t>capacitance.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0000"/>
              </a:buClr>
              <a:buFont typeface="Wingdings"/>
              <a:buChar char=""/>
            </a:pPr>
            <a:endParaRPr sz="2250">
              <a:latin typeface="Arial MT"/>
              <a:cs typeface="Arial MT"/>
            </a:endParaRPr>
          </a:p>
          <a:p>
            <a:pPr marL="12700" marR="201295">
              <a:lnSpc>
                <a:spcPct val="100000"/>
              </a:lnSpc>
              <a:buClr>
                <a:srgbClr val="FF0000"/>
              </a:buClr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dirty="0">
                <a:latin typeface="Arial MT"/>
                <a:cs typeface="Arial MT"/>
              </a:rPr>
              <a:t>The measurement on the return signal </a:t>
            </a:r>
            <a:r>
              <a:rPr sz="2200" spc="-5" dirty="0">
                <a:latin typeface="Arial MT"/>
                <a:cs typeface="Arial MT"/>
              </a:rPr>
              <a:t>is </a:t>
            </a:r>
            <a:r>
              <a:rPr sz="2200" dirty="0">
                <a:latin typeface="Arial MT"/>
                <a:cs typeface="Arial MT"/>
              </a:rPr>
              <a:t>taken </a:t>
            </a:r>
            <a:r>
              <a:rPr sz="2200" spc="-5" dirty="0">
                <a:latin typeface="Arial MT"/>
                <a:cs typeface="Arial MT"/>
              </a:rPr>
              <a:t>after </a:t>
            </a:r>
            <a:r>
              <a:rPr sz="2200" dirty="0">
                <a:latin typeface="Arial MT"/>
                <a:cs typeface="Arial MT"/>
              </a:rPr>
              <a:t>the signal </a:t>
            </a:r>
            <a:r>
              <a:rPr sz="2200" spc="-60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reaches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steady state.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7946" y="532128"/>
            <a:ext cx="58432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Using</a:t>
            </a:r>
            <a:r>
              <a:rPr sz="3200" spc="-15" dirty="0"/>
              <a:t> </a:t>
            </a:r>
            <a:r>
              <a:rPr sz="3200" spc="-10" dirty="0"/>
              <a:t>Injection Voltage</a:t>
            </a:r>
            <a:r>
              <a:rPr sz="3200" spc="-15" dirty="0"/>
              <a:t> </a:t>
            </a:r>
            <a:r>
              <a:rPr sz="3200" spc="-5" dirty="0"/>
              <a:t>Signal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92609" y="1751331"/>
            <a:ext cx="7661909" cy="4380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9705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dirty="0">
                <a:latin typeface="Arial MT"/>
                <a:cs typeface="Arial MT"/>
              </a:rPr>
              <a:t>In </a:t>
            </a:r>
            <a:r>
              <a:rPr sz="2200" spc="-5" dirty="0">
                <a:latin typeface="Arial MT"/>
                <a:cs typeface="Arial MT"/>
              </a:rPr>
              <a:t>addition, digital </a:t>
            </a:r>
            <a:r>
              <a:rPr sz="2200" dirty="0">
                <a:latin typeface="Arial MT"/>
                <a:cs typeface="Arial MT"/>
              </a:rPr>
              <a:t>relays may </a:t>
            </a:r>
            <a:r>
              <a:rPr sz="2200" spc="-5" dirty="0">
                <a:latin typeface="Arial MT"/>
                <a:cs typeface="Arial MT"/>
              </a:rPr>
              <a:t>provide </a:t>
            </a:r>
            <a:r>
              <a:rPr sz="2200" dirty="0">
                <a:latin typeface="Arial MT"/>
                <a:cs typeface="Arial MT"/>
              </a:rPr>
              <a:t>real-time monitoring 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of actual insulation </a:t>
            </a:r>
            <a:r>
              <a:rPr sz="2200" dirty="0">
                <a:latin typeface="Arial MT"/>
                <a:cs typeface="Arial MT"/>
              </a:rPr>
              <a:t>resistance so </a:t>
            </a:r>
            <a:r>
              <a:rPr sz="2200" spc="-5" dirty="0">
                <a:latin typeface="Arial MT"/>
                <a:cs typeface="Arial MT"/>
              </a:rPr>
              <a:t>deterioration with </a:t>
            </a:r>
            <a:r>
              <a:rPr sz="2200" dirty="0">
                <a:latin typeface="Arial MT"/>
                <a:cs typeface="Arial MT"/>
              </a:rPr>
              <a:t>time may </a:t>
            </a:r>
            <a:r>
              <a:rPr sz="2200" spc="-60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be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monitored.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0000"/>
              </a:buClr>
              <a:buFont typeface="Wingdings"/>
              <a:buChar char=""/>
            </a:pPr>
            <a:endParaRPr sz="225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buClr>
                <a:srgbClr val="FF0000"/>
              </a:buClr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" dirty="0">
                <a:latin typeface="Arial MT"/>
                <a:cs typeface="Arial MT"/>
              </a:rPr>
              <a:t> passive</a:t>
            </a:r>
            <a:r>
              <a:rPr sz="2200" dirty="0">
                <a:latin typeface="Arial MT"/>
                <a:cs typeface="Arial MT"/>
              </a:rPr>
              <a:t> coupling</a:t>
            </a:r>
            <a:r>
              <a:rPr sz="2200" spc="-5" dirty="0">
                <a:latin typeface="Arial MT"/>
                <a:cs typeface="Arial MT"/>
              </a:rPr>
              <a:t> network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is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used </a:t>
            </a:r>
            <a:r>
              <a:rPr sz="2200" dirty="0">
                <a:latin typeface="Arial MT"/>
                <a:cs typeface="Arial MT"/>
              </a:rPr>
              <a:t>to </a:t>
            </a:r>
            <a:r>
              <a:rPr sz="2200" spc="-5" dirty="0">
                <a:latin typeface="Arial MT"/>
                <a:cs typeface="Arial MT"/>
              </a:rPr>
              <a:t>isolate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high dc</a:t>
            </a:r>
            <a:r>
              <a:rPr sz="2200" dirty="0">
                <a:latin typeface="Arial MT"/>
                <a:cs typeface="Arial MT"/>
              </a:rPr>
              <a:t> field </a:t>
            </a:r>
            <a:r>
              <a:rPr sz="2200" spc="-59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voltages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from the relay.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0000"/>
              </a:buClr>
              <a:buFont typeface="Wingdings"/>
              <a:buChar char=""/>
            </a:pPr>
            <a:endParaRPr sz="2250">
              <a:latin typeface="Arial MT"/>
              <a:cs typeface="Arial MT"/>
            </a:endParaRPr>
          </a:p>
          <a:p>
            <a:pPr marL="12700" marR="34925">
              <a:lnSpc>
                <a:spcPct val="100000"/>
              </a:lnSpc>
              <a:spcBef>
                <a:spcPts val="5"/>
              </a:spcBef>
              <a:buClr>
                <a:srgbClr val="FF0000"/>
              </a:buClr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dirty="0">
                <a:latin typeface="Arial MT"/>
                <a:cs typeface="Arial MT"/>
              </a:rPr>
              <a:t>Backup </a:t>
            </a:r>
            <a:r>
              <a:rPr sz="2200" spc="-5" dirty="0">
                <a:latin typeface="Arial MT"/>
                <a:cs typeface="Arial MT"/>
              </a:rPr>
              <a:t>protection </a:t>
            </a:r>
            <a:r>
              <a:rPr sz="2200" dirty="0">
                <a:latin typeface="Arial MT"/>
                <a:cs typeface="Arial MT"/>
              </a:rPr>
              <a:t>for the </a:t>
            </a:r>
            <a:r>
              <a:rPr sz="2200" spc="-5" dirty="0">
                <a:latin typeface="Arial MT"/>
                <a:cs typeface="Arial MT"/>
              </a:rPr>
              <a:t>above described </a:t>
            </a:r>
            <a:r>
              <a:rPr sz="2200" dirty="0">
                <a:latin typeface="Arial MT"/>
                <a:cs typeface="Arial MT"/>
              </a:rPr>
              <a:t>schemes </a:t>
            </a:r>
            <a:r>
              <a:rPr sz="2200" spc="-5" dirty="0">
                <a:latin typeface="Arial MT"/>
                <a:cs typeface="Arial MT"/>
              </a:rPr>
              <a:t>usually </a:t>
            </a:r>
            <a:r>
              <a:rPr sz="2200" spc="-60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consists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of </a:t>
            </a:r>
            <a:r>
              <a:rPr sz="2200" dirty="0">
                <a:latin typeface="Arial MT"/>
                <a:cs typeface="Arial MT"/>
              </a:rPr>
              <a:t>vibration</a:t>
            </a:r>
            <a:r>
              <a:rPr sz="2200" spc="-5" dirty="0">
                <a:latin typeface="Arial MT"/>
                <a:cs typeface="Arial MT"/>
              </a:rPr>
              <a:t> detecting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equipment.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0000"/>
              </a:buClr>
              <a:buFont typeface="Wingdings"/>
              <a:buChar char=""/>
            </a:pPr>
            <a:endParaRPr sz="2250">
              <a:latin typeface="Arial MT"/>
              <a:cs typeface="Arial MT"/>
            </a:endParaRPr>
          </a:p>
          <a:p>
            <a:pPr marL="12700" marR="234315">
              <a:lnSpc>
                <a:spcPct val="100000"/>
              </a:lnSpc>
              <a:buClr>
                <a:srgbClr val="FF0000"/>
              </a:buClr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spc="-5" dirty="0">
                <a:latin typeface="Arial MT"/>
                <a:cs typeface="Arial MT"/>
              </a:rPr>
              <a:t>Contacts </a:t>
            </a:r>
            <a:r>
              <a:rPr sz="2200" dirty="0">
                <a:latin typeface="Arial MT"/>
                <a:cs typeface="Arial MT"/>
              </a:rPr>
              <a:t>are provided to trip the main and field breakers </a:t>
            </a:r>
            <a:r>
              <a:rPr sz="2200" spc="-5" dirty="0">
                <a:latin typeface="Arial MT"/>
                <a:cs typeface="Arial MT"/>
              </a:rPr>
              <a:t>if </a:t>
            </a:r>
            <a:r>
              <a:rPr sz="2200" spc="-6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vibration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is above </a:t>
            </a:r>
            <a:r>
              <a:rPr sz="2200" dirty="0">
                <a:latin typeface="Arial MT"/>
                <a:cs typeface="Arial MT"/>
              </a:rPr>
              <a:t>that </a:t>
            </a:r>
            <a:r>
              <a:rPr sz="2200" spc="-5" dirty="0">
                <a:latin typeface="Arial MT"/>
                <a:cs typeface="Arial MT"/>
              </a:rPr>
              <a:t>associated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with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normal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short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circuit </a:t>
            </a:r>
            <a:r>
              <a:rPr sz="2200" dirty="0">
                <a:latin typeface="Arial MT"/>
                <a:cs typeface="Arial MT"/>
              </a:rPr>
              <a:t> transients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for faults </a:t>
            </a:r>
            <a:r>
              <a:rPr sz="2200" spc="-5" dirty="0">
                <a:latin typeface="Arial MT"/>
                <a:cs typeface="Arial MT"/>
              </a:rPr>
              <a:t>external </a:t>
            </a:r>
            <a:r>
              <a:rPr sz="2200" dirty="0">
                <a:latin typeface="Arial MT"/>
                <a:cs typeface="Arial MT"/>
              </a:rPr>
              <a:t>to the </a:t>
            </a:r>
            <a:r>
              <a:rPr sz="2200" spc="-5" dirty="0">
                <a:latin typeface="Arial MT"/>
                <a:cs typeface="Arial MT"/>
              </a:rPr>
              <a:t>unit.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20622" y="532128"/>
            <a:ext cx="721740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Field</a:t>
            </a:r>
            <a:r>
              <a:rPr sz="3200" spc="-10" dirty="0"/>
              <a:t> (Rotor) </a:t>
            </a:r>
            <a:r>
              <a:rPr sz="3200" spc="-5" dirty="0"/>
              <a:t>Ground</a:t>
            </a:r>
            <a:r>
              <a:rPr sz="3200" spc="-10" dirty="0"/>
              <a:t> </a:t>
            </a:r>
            <a:r>
              <a:rPr sz="3200" spc="-5" dirty="0"/>
              <a:t>Fault</a:t>
            </a:r>
            <a:r>
              <a:rPr sz="3200" spc="-10" dirty="0"/>
              <a:t> Protection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757237" y="1443037"/>
            <a:ext cx="8620125" cy="5038725"/>
            <a:chOff x="757237" y="1443037"/>
            <a:chExt cx="8620125" cy="5038725"/>
          </a:xfrm>
        </p:grpSpPr>
        <p:sp>
          <p:nvSpPr>
            <p:cNvPr id="4" name="object 4"/>
            <p:cNvSpPr/>
            <p:nvPr/>
          </p:nvSpPr>
          <p:spPr>
            <a:xfrm>
              <a:off x="762000" y="1447800"/>
              <a:ext cx="8609965" cy="5029200"/>
            </a:xfrm>
            <a:custGeom>
              <a:avLst/>
              <a:gdLst/>
              <a:ahLst/>
              <a:cxnLst/>
              <a:rect l="l" t="t" r="r" b="b"/>
              <a:pathLst>
                <a:path w="8609965" h="5029200">
                  <a:moveTo>
                    <a:pt x="8609838" y="5029200"/>
                  </a:moveTo>
                  <a:lnTo>
                    <a:pt x="8609838" y="0"/>
                  </a:lnTo>
                  <a:lnTo>
                    <a:pt x="0" y="0"/>
                  </a:lnTo>
                  <a:lnTo>
                    <a:pt x="0" y="5029200"/>
                  </a:lnTo>
                  <a:lnTo>
                    <a:pt x="8609838" y="5029200"/>
                  </a:lnTo>
                  <a:close/>
                </a:path>
              </a:pathLst>
            </a:custGeom>
            <a:solidFill>
              <a:srgbClr val="ACB6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62000" y="1447800"/>
              <a:ext cx="8610600" cy="5029200"/>
            </a:xfrm>
            <a:custGeom>
              <a:avLst/>
              <a:gdLst/>
              <a:ahLst/>
              <a:cxnLst/>
              <a:rect l="l" t="t" r="r" b="b"/>
              <a:pathLst>
                <a:path w="8610600" h="5029200">
                  <a:moveTo>
                    <a:pt x="0" y="0"/>
                  </a:moveTo>
                  <a:lnTo>
                    <a:pt x="0" y="5029200"/>
                  </a:lnTo>
                  <a:lnTo>
                    <a:pt x="8610600" y="5029200"/>
                  </a:lnTo>
                  <a:lnTo>
                    <a:pt x="86106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76201" y="1375966"/>
            <a:ext cx="8049259" cy="293116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C37.102</a:t>
            </a:r>
            <a:endParaRPr sz="2800">
              <a:latin typeface="Arial"/>
              <a:cs typeface="Arial"/>
            </a:endParaRPr>
          </a:p>
          <a:p>
            <a:pPr marL="463550" indent="-451484" algn="just">
              <a:lnSpc>
                <a:spcPct val="100000"/>
              </a:lnSpc>
              <a:spcBef>
                <a:spcPts val="680"/>
              </a:spcBef>
              <a:buFont typeface="Wingdings"/>
              <a:buChar char=""/>
              <a:tabLst>
                <a:tab pos="464184" algn="l"/>
              </a:tabLst>
            </a:pPr>
            <a:r>
              <a:rPr sz="2800" dirty="0">
                <a:latin typeface="Arial MT"/>
                <a:cs typeface="Arial MT"/>
              </a:rPr>
              <a:t>Field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ground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detection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using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DC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source:</a:t>
            </a:r>
            <a:endParaRPr sz="2800">
              <a:latin typeface="Arial MT"/>
              <a:cs typeface="Arial MT"/>
            </a:endParaRPr>
          </a:p>
          <a:p>
            <a:pPr marL="3332479" algn="just">
              <a:lnSpc>
                <a:spcPct val="100000"/>
              </a:lnSpc>
              <a:spcBef>
                <a:spcPts val="675"/>
              </a:spcBef>
            </a:pPr>
            <a:r>
              <a:rPr sz="2800" spc="-5" dirty="0">
                <a:latin typeface="Arial MT"/>
                <a:cs typeface="Arial MT"/>
              </a:rPr>
              <a:t>1&lt;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&lt;3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</a:t>
            </a:r>
            <a:endParaRPr sz="2800">
              <a:latin typeface="Arial MT"/>
              <a:cs typeface="Arial MT"/>
            </a:endParaRPr>
          </a:p>
          <a:p>
            <a:pPr marL="463550" marR="5080" indent="-451484" algn="just">
              <a:lnSpc>
                <a:spcPct val="100000"/>
              </a:lnSpc>
              <a:spcBef>
                <a:spcPts val="680"/>
              </a:spcBef>
              <a:buFont typeface="Wingdings"/>
              <a:buChar char=""/>
              <a:tabLst>
                <a:tab pos="464184" algn="l"/>
              </a:tabLst>
            </a:pPr>
            <a:r>
              <a:rPr sz="2800" dirty="0">
                <a:latin typeface="Arial MT"/>
                <a:cs typeface="Arial MT"/>
              </a:rPr>
              <a:t>Field ground detection for Brushless Machines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with</a:t>
            </a:r>
            <a:r>
              <a:rPr sz="2800" spc="52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infrared</a:t>
            </a:r>
            <a:r>
              <a:rPr sz="2800" spc="5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LED</a:t>
            </a:r>
            <a:r>
              <a:rPr sz="2800" spc="5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communications:</a:t>
            </a:r>
            <a:r>
              <a:rPr sz="2800" spc="5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</a:t>
            </a:r>
            <a:r>
              <a:rPr sz="2800" spc="5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up</a:t>
            </a:r>
            <a:r>
              <a:rPr sz="2800" spc="5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10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40235" y="4367247"/>
            <a:ext cx="23844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05180" algn="l"/>
              </a:tabLst>
            </a:pPr>
            <a:r>
              <a:rPr sz="2800" dirty="0">
                <a:latin typeface="Arial MT"/>
                <a:cs typeface="Arial MT"/>
              </a:rPr>
              <a:t>low	frequency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76201" y="4367247"/>
            <a:ext cx="5431155" cy="1909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3550" marR="5715" indent="-451484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463550" algn="l"/>
                <a:tab pos="464184" algn="l"/>
                <a:tab pos="1494790" algn="l"/>
                <a:tab pos="2862580" algn="l"/>
                <a:tab pos="4566285" algn="l"/>
              </a:tabLst>
            </a:pPr>
            <a:r>
              <a:rPr sz="2800" dirty="0">
                <a:latin typeface="Arial MT"/>
                <a:cs typeface="Arial MT"/>
              </a:rPr>
              <a:t>Field	ground	detection	using  square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wave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voltage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injection:</a:t>
            </a:r>
            <a:endParaRPr sz="2800">
              <a:latin typeface="Arial MT"/>
              <a:cs typeface="Arial MT"/>
            </a:endParaRPr>
          </a:p>
          <a:p>
            <a:pPr marL="2653030" marR="109855" indent="82550">
              <a:lnSpc>
                <a:spcPct val="120200"/>
              </a:lnSpc>
              <a:spcBef>
                <a:spcPts val="35"/>
              </a:spcBef>
            </a:pPr>
            <a:r>
              <a:rPr sz="2800" spc="-5" dirty="0">
                <a:latin typeface="Arial MT"/>
                <a:cs typeface="Arial MT"/>
              </a:rPr>
              <a:t>ALARM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=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20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k</a:t>
            </a:r>
            <a:r>
              <a:rPr sz="2800" spc="-5" dirty="0">
                <a:latin typeface="Symbol"/>
                <a:cs typeface="Symbol"/>
              </a:rPr>
              <a:t>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Arial MT"/>
                <a:cs typeface="Arial MT"/>
              </a:rPr>
              <a:t>TRIP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=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5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k</a:t>
            </a:r>
            <a:r>
              <a:rPr sz="2800" spc="-5" dirty="0">
                <a:latin typeface="Symbol"/>
                <a:cs typeface="Symbol"/>
              </a:rPr>
              <a:t></a:t>
            </a:r>
            <a:endParaRPr sz="280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280" y="767587"/>
            <a:ext cx="4474464" cy="3962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0201" y="676401"/>
            <a:ext cx="44983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78-</a:t>
            </a:r>
            <a:r>
              <a:rPr sz="3200" spc="-3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FUERA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DE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PASO.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200" y="1432376"/>
            <a:ext cx="8486775" cy="3829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Existen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muchas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combinaciones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condiciones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operación, fallas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otros </a:t>
            </a:r>
            <a:r>
              <a:rPr sz="2600" spc="-10" dirty="0">
                <a:latin typeface="Comic Sans MS"/>
                <a:cs typeface="Comic Sans MS"/>
              </a:rPr>
              <a:t>disturbios </a:t>
            </a:r>
            <a:r>
              <a:rPr sz="2600" spc="-5" dirty="0">
                <a:latin typeface="Comic Sans MS"/>
                <a:cs typeface="Comic Sans MS"/>
              </a:rPr>
              <a:t>que podrían causar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pérdida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sincronismo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entre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dos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partes de un sistema de potencia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entre dos sistemas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interconectados.</a:t>
            </a:r>
            <a:endParaRPr sz="2600">
              <a:latin typeface="Comic Sans MS"/>
              <a:cs typeface="Comic Sans MS"/>
            </a:endParaRPr>
          </a:p>
          <a:p>
            <a:pPr marL="12700" marR="571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Si tales eventos ocurren, los generadores asincrónicos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deben </a:t>
            </a:r>
            <a:r>
              <a:rPr sz="2600" spc="-5" dirty="0">
                <a:latin typeface="Comic Sans MS"/>
                <a:cs typeface="Comic Sans MS"/>
              </a:rPr>
              <a:t>ser </a:t>
            </a:r>
            <a:r>
              <a:rPr sz="2600" spc="-10" dirty="0">
                <a:latin typeface="Comic Sans MS"/>
                <a:cs typeface="Comic Sans MS"/>
              </a:rPr>
              <a:t>disparados </a:t>
            </a:r>
            <a:r>
              <a:rPr sz="2600" spc="-5" dirty="0">
                <a:latin typeface="Comic Sans MS"/>
                <a:cs typeface="Comic Sans MS"/>
              </a:rPr>
              <a:t>tan pronto como sea posible para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prevenir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daños</a:t>
            </a:r>
            <a:r>
              <a:rPr sz="2600" dirty="0">
                <a:latin typeface="Comic Sans MS"/>
                <a:cs typeface="Comic Sans MS"/>
              </a:rPr>
              <a:t> al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o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antes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produzca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salida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mayor.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1997" y="624401"/>
            <a:ext cx="8485505" cy="5146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>
              <a:lnSpc>
                <a:spcPct val="100000"/>
              </a:lnSpc>
              <a:spcBef>
                <a:spcPts val="100"/>
              </a:spcBef>
              <a:tabLst>
                <a:tab pos="2583180" algn="l"/>
                <a:tab pos="2984500" algn="l"/>
                <a:tab pos="3474720" algn="l"/>
                <a:tab pos="5200650" algn="l"/>
                <a:tab pos="7083425" algn="l"/>
                <a:tab pos="7689850" algn="l"/>
              </a:tabLst>
            </a:pPr>
            <a:r>
              <a:rPr sz="2600" spc="-5" dirty="0">
                <a:latin typeface="Comic Sans MS"/>
                <a:cs typeface="Comic Sans MS"/>
              </a:rPr>
              <a:t>Adicionalment</a:t>
            </a:r>
            <a:r>
              <a:rPr sz="2600" dirty="0">
                <a:latin typeface="Comic Sans MS"/>
                <a:cs typeface="Comic Sans MS"/>
              </a:rPr>
              <a:t>e	a	</a:t>
            </a:r>
            <a:r>
              <a:rPr sz="2600" spc="-5" dirty="0">
                <a:latin typeface="Comic Sans MS"/>
                <a:cs typeface="Comic Sans MS"/>
              </a:rPr>
              <a:t>l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liberació</a:t>
            </a:r>
            <a:r>
              <a:rPr sz="2600" dirty="0">
                <a:latin typeface="Comic Sans MS"/>
                <a:cs typeface="Comic Sans MS"/>
              </a:rPr>
              <a:t>n	p</a:t>
            </a:r>
            <a:r>
              <a:rPr sz="2600" spc="-5" dirty="0">
                <a:latin typeface="Comic Sans MS"/>
                <a:cs typeface="Comic Sans MS"/>
              </a:rPr>
              <a:t>rolongad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10" dirty="0">
                <a:latin typeface="Comic Sans MS"/>
                <a:cs typeface="Comic Sans MS"/>
              </a:rPr>
              <a:t>d</a:t>
            </a:r>
            <a:r>
              <a:rPr sz="2600" dirty="0">
                <a:latin typeface="Comic Sans MS"/>
                <a:cs typeface="Comic Sans MS"/>
              </a:rPr>
              <a:t>e	f</a:t>
            </a:r>
            <a:r>
              <a:rPr sz="2600" spc="-5" dirty="0">
                <a:latin typeface="Comic Sans MS"/>
                <a:cs typeface="Comic Sans MS"/>
              </a:rPr>
              <a:t>alla,  otros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factores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llevar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inestabilidad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son:</a:t>
            </a:r>
            <a:endParaRPr sz="2600">
              <a:latin typeface="Comic Sans MS"/>
              <a:cs typeface="Comic Sans MS"/>
            </a:endParaRPr>
          </a:p>
          <a:p>
            <a:pPr marL="12700" marR="6350">
              <a:lnSpc>
                <a:spcPct val="100000"/>
              </a:lnSpc>
              <a:spcBef>
                <a:spcPts val="1200"/>
              </a:spcBef>
              <a:buFont typeface="Wingdings"/>
              <a:buChar char=""/>
              <a:tabLst>
                <a:tab pos="569595" algn="l"/>
                <a:tab pos="570230" algn="l"/>
                <a:tab pos="2344420" algn="l"/>
                <a:tab pos="2938145" algn="l"/>
                <a:tab pos="5062855" algn="l"/>
                <a:tab pos="5636895" algn="l"/>
                <a:tab pos="6808470" algn="l"/>
              </a:tabLst>
            </a:pPr>
            <a:r>
              <a:rPr sz="2600" spc="-5" dirty="0">
                <a:latin typeface="Comic Sans MS"/>
                <a:cs typeface="Comic Sans MS"/>
              </a:rPr>
              <a:t>Operació</a:t>
            </a:r>
            <a:r>
              <a:rPr sz="2600" dirty="0">
                <a:latin typeface="Comic Sans MS"/>
                <a:cs typeface="Comic Sans MS"/>
              </a:rPr>
              <a:t>n	</a:t>
            </a:r>
            <a:r>
              <a:rPr sz="2600" spc="-15" dirty="0">
                <a:latin typeface="Comic Sans MS"/>
                <a:cs typeface="Comic Sans MS"/>
              </a:rPr>
              <a:t>d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generadore</a:t>
            </a:r>
            <a:r>
              <a:rPr sz="2600" dirty="0">
                <a:latin typeface="Comic Sans MS"/>
                <a:cs typeface="Comic Sans MS"/>
              </a:rPr>
              <a:t>s	</a:t>
            </a:r>
            <a:r>
              <a:rPr sz="2600" spc="-5" dirty="0">
                <a:latin typeface="Comic Sans MS"/>
                <a:cs typeface="Comic Sans MS"/>
              </a:rPr>
              <a:t>e</a:t>
            </a:r>
            <a:r>
              <a:rPr sz="2600" dirty="0">
                <a:latin typeface="Comic Sans MS"/>
                <a:cs typeface="Comic Sans MS"/>
              </a:rPr>
              <a:t>n	</a:t>
            </a:r>
            <a:r>
              <a:rPr sz="2600" spc="-5" dirty="0">
                <a:latin typeface="Comic Sans MS"/>
                <a:cs typeface="Comic Sans MS"/>
              </a:rPr>
              <a:t>regió</a:t>
            </a:r>
            <a:r>
              <a:rPr sz="2600" dirty="0">
                <a:latin typeface="Comic Sans MS"/>
                <a:cs typeface="Comic Sans MS"/>
              </a:rPr>
              <a:t>n	</a:t>
            </a:r>
            <a:r>
              <a:rPr sz="2600" spc="-5" dirty="0">
                <a:latin typeface="Comic Sans MS"/>
                <a:cs typeface="Comic Sans MS"/>
              </a:rPr>
              <a:t>adelantada  durante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periodos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carga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ligera.</a:t>
            </a:r>
            <a:endParaRPr sz="2600">
              <a:latin typeface="Comic Sans MS"/>
              <a:cs typeface="Comic Sans MS"/>
            </a:endParaRPr>
          </a:p>
          <a:p>
            <a:pPr marL="569595" indent="-557530">
              <a:lnSpc>
                <a:spcPct val="100000"/>
              </a:lnSpc>
              <a:spcBef>
                <a:spcPts val="1200"/>
              </a:spcBef>
              <a:buFont typeface="Wingdings"/>
              <a:buChar char=""/>
              <a:tabLst>
                <a:tab pos="569595" algn="l"/>
                <a:tab pos="570230" algn="l"/>
              </a:tabLst>
            </a:pPr>
            <a:r>
              <a:rPr sz="2600" spc="-5" dirty="0">
                <a:latin typeface="Comic Sans MS"/>
                <a:cs typeface="Comic Sans MS"/>
              </a:rPr>
              <a:t>Baja</a:t>
            </a:r>
            <a:r>
              <a:rPr sz="2600" spc="-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sistema.</a:t>
            </a:r>
            <a:endParaRPr sz="2600">
              <a:latin typeface="Comic Sans MS"/>
              <a:cs typeface="Comic Sans MS"/>
            </a:endParaRPr>
          </a:p>
          <a:p>
            <a:pPr marL="12700" marR="6350">
              <a:lnSpc>
                <a:spcPct val="100000"/>
              </a:lnSpc>
              <a:spcBef>
                <a:spcPts val="1200"/>
              </a:spcBef>
              <a:buFont typeface="Wingdings"/>
              <a:buChar char=""/>
              <a:tabLst>
                <a:tab pos="569595" algn="l"/>
                <a:tab pos="570230" algn="l"/>
                <a:tab pos="1407160" algn="l"/>
                <a:tab pos="3136265" algn="l"/>
                <a:tab pos="3670300" algn="l"/>
                <a:tab pos="4088765" algn="l"/>
                <a:tab pos="5332730" algn="l"/>
                <a:tab pos="7163434" algn="l"/>
              </a:tabLst>
            </a:pPr>
            <a:r>
              <a:rPr sz="2600" spc="-5" dirty="0">
                <a:latin typeface="Comic Sans MS"/>
                <a:cs typeface="Comic Sans MS"/>
              </a:rPr>
              <a:t>Baj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excitació</a:t>
            </a:r>
            <a:r>
              <a:rPr sz="2600" dirty="0">
                <a:latin typeface="Comic Sans MS"/>
                <a:cs typeface="Comic Sans MS"/>
              </a:rPr>
              <a:t>n	</a:t>
            </a:r>
            <a:r>
              <a:rPr sz="2600" spc="-5" dirty="0">
                <a:latin typeface="Comic Sans MS"/>
                <a:cs typeface="Comic Sans MS"/>
              </a:rPr>
              <a:t>d</a:t>
            </a:r>
            <a:r>
              <a:rPr sz="2600" dirty="0">
                <a:latin typeface="Comic Sans MS"/>
                <a:cs typeface="Comic Sans MS"/>
              </a:rPr>
              <a:t>e	</a:t>
            </a:r>
            <a:r>
              <a:rPr sz="2600" spc="-5" dirty="0">
                <a:latin typeface="Comic Sans MS"/>
                <a:cs typeface="Comic Sans MS"/>
              </a:rPr>
              <a:t>l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5" dirty="0">
                <a:latin typeface="Comic Sans MS"/>
                <a:cs typeface="Comic Sans MS"/>
              </a:rPr>
              <a:t>unidad</a:t>
            </a:r>
            <a:r>
              <a:rPr sz="2600" dirty="0">
                <a:latin typeface="Comic Sans MS"/>
                <a:cs typeface="Comic Sans MS"/>
              </a:rPr>
              <a:t>,	</a:t>
            </a:r>
            <a:r>
              <a:rPr sz="2600" spc="-5" dirty="0">
                <a:latin typeface="Comic Sans MS"/>
                <a:cs typeface="Comic Sans MS"/>
              </a:rPr>
              <a:t>impedanci</a:t>
            </a:r>
            <a:r>
              <a:rPr sz="2600" dirty="0">
                <a:latin typeface="Comic Sans MS"/>
                <a:cs typeface="Comic Sans MS"/>
              </a:rPr>
              <a:t>a	</a:t>
            </a:r>
            <a:r>
              <a:rPr sz="2600" spc="-10" dirty="0">
                <a:latin typeface="Comic Sans MS"/>
                <a:cs typeface="Comic Sans MS"/>
              </a:rPr>
              <a:t>e</a:t>
            </a:r>
            <a:r>
              <a:rPr sz="2600" spc="-5" dirty="0">
                <a:latin typeface="Comic Sans MS"/>
                <a:cs typeface="Comic Sans MS"/>
              </a:rPr>
              <a:t>xcesiva  entre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unidad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sistema.</a:t>
            </a:r>
            <a:endParaRPr sz="2600">
              <a:latin typeface="Comic Sans MS"/>
              <a:cs typeface="Comic Sans MS"/>
            </a:endParaRPr>
          </a:p>
          <a:p>
            <a:pPr marL="569595" indent="-557530">
              <a:lnSpc>
                <a:spcPct val="100000"/>
              </a:lnSpc>
              <a:spcBef>
                <a:spcPts val="1200"/>
              </a:spcBef>
              <a:buFont typeface="Wingdings"/>
              <a:buChar char=""/>
              <a:tabLst>
                <a:tab pos="569595" algn="l"/>
                <a:tab pos="570230" algn="l"/>
              </a:tabLst>
            </a:pPr>
            <a:r>
              <a:rPr sz="2600" spc="-5" dirty="0">
                <a:latin typeface="Comic Sans MS"/>
                <a:cs typeface="Comic Sans MS"/>
              </a:rPr>
              <a:t>Operaciones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switcheo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líneas.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pérdida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sincronismo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causa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altas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corrientes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esfuerzos en </a:t>
            </a:r>
            <a:r>
              <a:rPr sz="2600" dirty="0">
                <a:latin typeface="Comic Sans MS"/>
                <a:cs typeface="Comic Sans MS"/>
              </a:rPr>
              <a:t>los </a:t>
            </a:r>
            <a:r>
              <a:rPr sz="2600" spc="-5" dirty="0">
                <a:latin typeface="Comic Sans MS"/>
                <a:cs typeface="Comic Sans MS"/>
              </a:rPr>
              <a:t>devanados del generador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altos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niveles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pares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transitorios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flecha.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7501" y="891101"/>
            <a:ext cx="8496935" cy="5196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651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Si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deslizamiento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la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unidad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respecto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potencia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aproxima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frecuencia torsional natural, los pares pueden </a:t>
            </a:r>
            <a:r>
              <a:rPr sz="2600" dirty="0">
                <a:latin typeface="Comic Sans MS"/>
                <a:cs typeface="Comic Sans MS"/>
              </a:rPr>
              <a:t>ser </a:t>
            </a:r>
            <a:r>
              <a:rPr sz="2600" spc="-5" dirty="0">
                <a:latin typeface="Comic Sans MS"/>
                <a:cs typeface="Comic Sans MS"/>
              </a:rPr>
              <a:t>lo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suficientemente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grandes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romper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flecha.</a:t>
            </a:r>
            <a:endParaRPr sz="26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50">
              <a:latin typeface="Comic Sans MS"/>
              <a:cs typeface="Comic Sans MS"/>
            </a:endParaRPr>
          </a:p>
          <a:p>
            <a:pPr marL="24765" marR="6985" algn="just">
              <a:lnSpc>
                <a:spcPct val="100000"/>
              </a:lnSpc>
            </a:pPr>
            <a:r>
              <a:rPr sz="2600" spc="-5" dirty="0">
                <a:latin typeface="Comic Sans MS"/>
                <a:cs typeface="Comic Sans MS"/>
              </a:rPr>
              <a:t>Por lo tanto, es deseable disparar inmediatamente 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unidad, puesto que los niveles de par en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fecha se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forman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 cada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ciclo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subsecuente 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deslizamiento.</a:t>
            </a:r>
            <a:endParaRPr sz="2600">
              <a:latin typeface="Comic Sans MS"/>
              <a:cs typeface="Comic Sans MS"/>
            </a:endParaRPr>
          </a:p>
          <a:p>
            <a:pPr marL="24765" marR="5080" algn="just">
              <a:lnSpc>
                <a:spcPct val="100000"/>
              </a:lnSpc>
              <a:spcBef>
                <a:spcPts val="2795"/>
              </a:spcBef>
            </a:pPr>
            <a:r>
              <a:rPr sz="2600" spc="-5" dirty="0">
                <a:latin typeface="Comic Sans MS"/>
                <a:cs typeface="Comic Sans MS"/>
              </a:rPr>
              <a:t>Esta formación </a:t>
            </a:r>
            <a:r>
              <a:rPr sz="2600" spc="-10" dirty="0">
                <a:latin typeface="Comic Sans MS"/>
                <a:cs typeface="Comic Sans MS"/>
              </a:rPr>
              <a:t>es </a:t>
            </a:r>
            <a:r>
              <a:rPr sz="2600" spc="-5" dirty="0">
                <a:latin typeface="Comic Sans MS"/>
                <a:cs typeface="Comic Sans MS"/>
              </a:rPr>
              <a:t>el resultado del continuo incremento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la frecuencia de deslizamiento, la cual pasa por 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primera frecuencia torsional natural del sistema de 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flecha.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776804"/>
            <a:ext cx="8484870" cy="5503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El transformador elevador de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unidad también estará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sujeto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muy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altas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transitorias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devanados,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cuales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imponen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grandes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esfuerzos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mecánicos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devanados.</a:t>
            </a:r>
            <a:endParaRPr sz="2600">
              <a:latin typeface="Comic Sans MS"/>
              <a:cs typeface="Comic Sans MS"/>
            </a:endParaRPr>
          </a:p>
          <a:p>
            <a:pPr marL="12700" marR="5715" algn="just">
              <a:lnSpc>
                <a:spcPct val="100000"/>
              </a:lnSpc>
              <a:spcBef>
                <a:spcPts val="3100"/>
              </a:spcBef>
            </a:pPr>
            <a:r>
              <a:rPr sz="2600" spc="-5" dirty="0">
                <a:latin typeface="Comic Sans MS"/>
                <a:cs typeface="Comic Sans MS"/>
              </a:rPr>
              <a:t>La mejor forma para visualizar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detectar el fenómeno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459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pérdida</a:t>
            </a:r>
            <a:r>
              <a:rPr sz="2600" spc="475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</a:t>
            </a:r>
            <a:r>
              <a:rPr sz="2600" spc="459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sincronismo</a:t>
            </a:r>
            <a:r>
              <a:rPr sz="2600" spc="4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spc="4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analizar</a:t>
            </a:r>
            <a:r>
              <a:rPr sz="2600" spc="4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spc="4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variaciones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3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tiempo</a:t>
            </a:r>
            <a:r>
              <a:rPr sz="2600" spc="3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3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3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impedancia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aparente</a:t>
            </a:r>
            <a:r>
              <a:rPr sz="2600" spc="3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como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spc="3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vista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 las terminales del generador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en las terminales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alta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tensión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transformador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elevador.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2595"/>
              </a:spcBef>
            </a:pPr>
            <a:r>
              <a:rPr sz="2600" spc="-5" dirty="0">
                <a:latin typeface="Comic Sans MS"/>
                <a:cs typeface="Comic Sans MS"/>
              </a:rPr>
              <a:t>Esta</a:t>
            </a:r>
            <a:r>
              <a:rPr sz="2600" spc="6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trayectoria</a:t>
            </a:r>
            <a:r>
              <a:rPr sz="2600" spc="6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6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6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impedancia</a:t>
            </a:r>
            <a:r>
              <a:rPr sz="2600" spc="6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aparente</a:t>
            </a:r>
            <a:r>
              <a:rPr sz="2600" spc="6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depende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3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tipo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3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gobernador,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</a:t>
            </a:r>
            <a:r>
              <a:rPr sz="2600" spc="3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3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excitación</a:t>
            </a:r>
            <a:r>
              <a:rPr sz="2600" spc="3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unidad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tipo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disturbio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 inició 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oscilación.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67665" y="2890291"/>
            <a:ext cx="2889250" cy="1165860"/>
            <a:chOff x="167665" y="2890291"/>
            <a:chExt cx="2889250" cy="1165860"/>
          </a:xfrm>
        </p:grpSpPr>
        <p:sp>
          <p:nvSpPr>
            <p:cNvPr id="4" name="object 4"/>
            <p:cNvSpPr/>
            <p:nvPr/>
          </p:nvSpPr>
          <p:spPr>
            <a:xfrm>
              <a:off x="182880" y="2905505"/>
              <a:ext cx="1142365" cy="1135380"/>
            </a:xfrm>
            <a:custGeom>
              <a:avLst/>
              <a:gdLst/>
              <a:ahLst/>
              <a:cxnLst/>
              <a:rect l="l" t="t" r="r" b="b"/>
              <a:pathLst>
                <a:path w="1142365" h="1135379">
                  <a:moveTo>
                    <a:pt x="0" y="567689"/>
                  </a:moveTo>
                  <a:lnTo>
                    <a:pt x="9905" y="461010"/>
                  </a:lnTo>
                  <a:lnTo>
                    <a:pt x="40385" y="359663"/>
                  </a:lnTo>
                  <a:lnTo>
                    <a:pt x="86105" y="268223"/>
                  </a:lnTo>
                  <a:lnTo>
                    <a:pt x="152399" y="182117"/>
                  </a:lnTo>
                  <a:lnTo>
                    <a:pt x="228599" y="111251"/>
                  </a:lnTo>
                  <a:lnTo>
                    <a:pt x="320039" y="55625"/>
                  </a:lnTo>
                  <a:lnTo>
                    <a:pt x="416051" y="19811"/>
                  </a:lnTo>
                  <a:lnTo>
                    <a:pt x="518159" y="0"/>
                  </a:lnTo>
                  <a:lnTo>
                    <a:pt x="624078" y="0"/>
                  </a:lnTo>
                  <a:lnTo>
                    <a:pt x="726186" y="19811"/>
                  </a:lnTo>
                  <a:lnTo>
                    <a:pt x="827532" y="55625"/>
                  </a:lnTo>
                  <a:lnTo>
                    <a:pt x="913638" y="111251"/>
                  </a:lnTo>
                  <a:lnTo>
                    <a:pt x="995172" y="182117"/>
                  </a:lnTo>
                  <a:lnTo>
                    <a:pt x="1056132" y="268223"/>
                  </a:lnTo>
                  <a:lnTo>
                    <a:pt x="1106424" y="359663"/>
                  </a:lnTo>
                  <a:lnTo>
                    <a:pt x="1132332" y="461010"/>
                  </a:lnTo>
                  <a:lnTo>
                    <a:pt x="1142238" y="567689"/>
                  </a:lnTo>
                  <a:lnTo>
                    <a:pt x="1132332" y="669035"/>
                  </a:lnTo>
                  <a:lnTo>
                    <a:pt x="1106424" y="770382"/>
                  </a:lnTo>
                  <a:lnTo>
                    <a:pt x="1056132" y="867155"/>
                  </a:lnTo>
                  <a:lnTo>
                    <a:pt x="995172" y="953261"/>
                  </a:lnTo>
                  <a:lnTo>
                    <a:pt x="913638" y="1024127"/>
                  </a:lnTo>
                  <a:lnTo>
                    <a:pt x="827532" y="1074420"/>
                  </a:lnTo>
                  <a:lnTo>
                    <a:pt x="726186" y="1115567"/>
                  </a:lnTo>
                  <a:lnTo>
                    <a:pt x="624078" y="1135380"/>
                  </a:lnTo>
                  <a:lnTo>
                    <a:pt x="518159" y="1135380"/>
                  </a:lnTo>
                  <a:lnTo>
                    <a:pt x="416051" y="1115567"/>
                  </a:lnTo>
                  <a:lnTo>
                    <a:pt x="320040" y="1074420"/>
                  </a:lnTo>
                  <a:lnTo>
                    <a:pt x="228600" y="1024127"/>
                  </a:lnTo>
                  <a:lnTo>
                    <a:pt x="152400" y="953261"/>
                  </a:lnTo>
                  <a:lnTo>
                    <a:pt x="86106" y="867155"/>
                  </a:lnTo>
                  <a:lnTo>
                    <a:pt x="40385" y="770382"/>
                  </a:lnTo>
                  <a:lnTo>
                    <a:pt x="9906" y="669035"/>
                  </a:lnTo>
                  <a:lnTo>
                    <a:pt x="0" y="567689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56666" y="3473195"/>
              <a:ext cx="381000" cy="187960"/>
            </a:xfrm>
            <a:custGeom>
              <a:avLst/>
              <a:gdLst/>
              <a:ahLst/>
              <a:cxnLst/>
              <a:rect l="l" t="t" r="r" b="b"/>
              <a:pathLst>
                <a:path w="381000" h="187960">
                  <a:moveTo>
                    <a:pt x="0" y="0"/>
                  </a:moveTo>
                  <a:lnTo>
                    <a:pt x="9906" y="55626"/>
                  </a:lnTo>
                  <a:lnTo>
                    <a:pt x="35051" y="111251"/>
                  </a:lnTo>
                  <a:lnTo>
                    <a:pt x="76200" y="152400"/>
                  </a:lnTo>
                  <a:lnTo>
                    <a:pt x="131826" y="177546"/>
                  </a:lnTo>
                  <a:lnTo>
                    <a:pt x="187451" y="187451"/>
                  </a:lnTo>
                  <a:lnTo>
                    <a:pt x="248411" y="177545"/>
                  </a:lnTo>
                  <a:lnTo>
                    <a:pt x="299466" y="152399"/>
                  </a:lnTo>
                  <a:lnTo>
                    <a:pt x="345186" y="111251"/>
                  </a:lnTo>
                  <a:lnTo>
                    <a:pt x="370332" y="55625"/>
                  </a:lnTo>
                  <a:lnTo>
                    <a:pt x="381000" y="0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5666" y="3280409"/>
              <a:ext cx="381000" cy="193040"/>
            </a:xfrm>
            <a:custGeom>
              <a:avLst/>
              <a:gdLst/>
              <a:ahLst/>
              <a:cxnLst/>
              <a:rect l="l" t="t" r="r" b="b"/>
              <a:pathLst>
                <a:path w="381000" h="193039">
                  <a:moveTo>
                    <a:pt x="0" y="192785"/>
                  </a:moveTo>
                  <a:lnTo>
                    <a:pt x="9905" y="131825"/>
                  </a:lnTo>
                  <a:lnTo>
                    <a:pt x="35814" y="81533"/>
                  </a:lnTo>
                  <a:lnTo>
                    <a:pt x="76199" y="35813"/>
                  </a:lnTo>
                  <a:lnTo>
                    <a:pt x="131826" y="9905"/>
                  </a:lnTo>
                  <a:lnTo>
                    <a:pt x="188214" y="0"/>
                  </a:lnTo>
                  <a:lnTo>
                    <a:pt x="249174" y="9905"/>
                  </a:lnTo>
                  <a:lnTo>
                    <a:pt x="299466" y="35813"/>
                  </a:lnTo>
                  <a:lnTo>
                    <a:pt x="345186" y="81533"/>
                  </a:lnTo>
                  <a:lnTo>
                    <a:pt x="370332" y="131825"/>
                  </a:lnTo>
                  <a:lnTo>
                    <a:pt x="381000" y="192785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25117" y="3280409"/>
              <a:ext cx="1716405" cy="193040"/>
            </a:xfrm>
            <a:custGeom>
              <a:avLst/>
              <a:gdLst/>
              <a:ahLst/>
              <a:cxnLst/>
              <a:rect l="l" t="t" r="r" b="b"/>
              <a:pathLst>
                <a:path w="1716405" h="193039">
                  <a:moveTo>
                    <a:pt x="0" y="192785"/>
                  </a:moveTo>
                  <a:lnTo>
                    <a:pt x="573786" y="192785"/>
                  </a:lnTo>
                  <a:lnTo>
                    <a:pt x="583692" y="131825"/>
                  </a:lnTo>
                  <a:lnTo>
                    <a:pt x="609600" y="81534"/>
                  </a:lnTo>
                  <a:lnTo>
                    <a:pt x="649986" y="35813"/>
                  </a:lnTo>
                  <a:lnTo>
                    <a:pt x="705612" y="9906"/>
                  </a:lnTo>
                  <a:lnTo>
                    <a:pt x="762000" y="0"/>
                  </a:lnTo>
                  <a:lnTo>
                    <a:pt x="822198" y="9906"/>
                  </a:lnTo>
                  <a:lnTo>
                    <a:pt x="873252" y="35813"/>
                  </a:lnTo>
                  <a:lnTo>
                    <a:pt x="918972" y="81534"/>
                  </a:lnTo>
                  <a:lnTo>
                    <a:pt x="944118" y="131825"/>
                  </a:lnTo>
                  <a:lnTo>
                    <a:pt x="954786" y="192785"/>
                  </a:lnTo>
                  <a:lnTo>
                    <a:pt x="964692" y="131825"/>
                  </a:lnTo>
                  <a:lnTo>
                    <a:pt x="989838" y="81534"/>
                  </a:lnTo>
                  <a:lnTo>
                    <a:pt x="1030986" y="35813"/>
                  </a:lnTo>
                  <a:lnTo>
                    <a:pt x="1086612" y="9906"/>
                  </a:lnTo>
                  <a:lnTo>
                    <a:pt x="1142238" y="0"/>
                  </a:lnTo>
                  <a:lnTo>
                    <a:pt x="1203198" y="9906"/>
                  </a:lnTo>
                  <a:lnTo>
                    <a:pt x="1254251" y="35813"/>
                  </a:lnTo>
                  <a:lnTo>
                    <a:pt x="1299972" y="81534"/>
                  </a:lnTo>
                  <a:lnTo>
                    <a:pt x="1325118" y="131825"/>
                  </a:lnTo>
                  <a:lnTo>
                    <a:pt x="1335024" y="192785"/>
                  </a:lnTo>
                  <a:lnTo>
                    <a:pt x="1345692" y="131825"/>
                  </a:lnTo>
                  <a:lnTo>
                    <a:pt x="1370838" y="81534"/>
                  </a:lnTo>
                  <a:lnTo>
                    <a:pt x="1411224" y="35813"/>
                  </a:lnTo>
                  <a:lnTo>
                    <a:pt x="1467612" y="9906"/>
                  </a:lnTo>
                  <a:lnTo>
                    <a:pt x="1523238" y="0"/>
                  </a:lnTo>
                  <a:lnTo>
                    <a:pt x="1584198" y="9906"/>
                  </a:lnTo>
                  <a:lnTo>
                    <a:pt x="1635251" y="35813"/>
                  </a:lnTo>
                  <a:lnTo>
                    <a:pt x="1680972" y="81534"/>
                  </a:lnTo>
                  <a:lnTo>
                    <a:pt x="1706118" y="131825"/>
                  </a:lnTo>
                  <a:lnTo>
                    <a:pt x="1716024" y="192785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5132832" y="3473195"/>
            <a:ext cx="955040" cy="0"/>
          </a:xfrm>
          <a:custGeom>
            <a:avLst/>
            <a:gdLst/>
            <a:ahLst/>
            <a:cxnLst/>
            <a:rect l="l" t="t" r="r" b="b"/>
            <a:pathLst>
              <a:path w="955039">
                <a:moveTo>
                  <a:pt x="0" y="0"/>
                </a:moveTo>
                <a:lnTo>
                  <a:pt x="954786" y="0"/>
                </a:lnTo>
              </a:path>
            </a:pathLst>
          </a:custGeom>
          <a:ln w="304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41141" y="3473195"/>
            <a:ext cx="949960" cy="0"/>
          </a:xfrm>
          <a:custGeom>
            <a:avLst/>
            <a:gdLst/>
            <a:ahLst/>
            <a:cxnLst/>
            <a:rect l="l" t="t" r="r" b="b"/>
            <a:pathLst>
              <a:path w="949960">
                <a:moveTo>
                  <a:pt x="0" y="0"/>
                </a:moveTo>
                <a:lnTo>
                  <a:pt x="949452" y="0"/>
                </a:lnTo>
              </a:path>
            </a:pathLst>
          </a:custGeom>
          <a:ln w="304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6072402" y="2890291"/>
            <a:ext cx="2884170" cy="1165860"/>
            <a:chOff x="6072402" y="2890291"/>
            <a:chExt cx="2884170" cy="1165860"/>
          </a:xfrm>
        </p:grpSpPr>
        <p:sp>
          <p:nvSpPr>
            <p:cNvPr id="11" name="object 11"/>
            <p:cNvSpPr/>
            <p:nvPr/>
          </p:nvSpPr>
          <p:spPr>
            <a:xfrm>
              <a:off x="6087617" y="2905505"/>
              <a:ext cx="2853690" cy="1135380"/>
            </a:xfrm>
            <a:custGeom>
              <a:avLst/>
              <a:gdLst/>
              <a:ahLst/>
              <a:cxnLst/>
              <a:rect l="l" t="t" r="r" b="b"/>
              <a:pathLst>
                <a:path w="2853690" h="1135379">
                  <a:moveTo>
                    <a:pt x="0" y="567689"/>
                  </a:moveTo>
                  <a:lnTo>
                    <a:pt x="9905" y="506729"/>
                  </a:lnTo>
                  <a:lnTo>
                    <a:pt x="35814" y="456438"/>
                  </a:lnTo>
                  <a:lnTo>
                    <a:pt x="76199" y="410717"/>
                  </a:lnTo>
                  <a:lnTo>
                    <a:pt x="131826" y="384810"/>
                  </a:lnTo>
                  <a:lnTo>
                    <a:pt x="187451" y="374904"/>
                  </a:lnTo>
                  <a:lnTo>
                    <a:pt x="248411" y="384810"/>
                  </a:lnTo>
                  <a:lnTo>
                    <a:pt x="299466" y="410717"/>
                  </a:lnTo>
                  <a:lnTo>
                    <a:pt x="345186" y="456438"/>
                  </a:lnTo>
                  <a:lnTo>
                    <a:pt x="370332" y="506729"/>
                  </a:lnTo>
                  <a:lnTo>
                    <a:pt x="381000" y="567689"/>
                  </a:lnTo>
                  <a:lnTo>
                    <a:pt x="390906" y="506729"/>
                  </a:lnTo>
                  <a:lnTo>
                    <a:pt x="416051" y="456438"/>
                  </a:lnTo>
                  <a:lnTo>
                    <a:pt x="457200" y="410717"/>
                  </a:lnTo>
                  <a:lnTo>
                    <a:pt x="512826" y="384810"/>
                  </a:lnTo>
                  <a:lnTo>
                    <a:pt x="568451" y="374904"/>
                  </a:lnTo>
                  <a:lnTo>
                    <a:pt x="629412" y="384810"/>
                  </a:lnTo>
                  <a:lnTo>
                    <a:pt x="680466" y="410717"/>
                  </a:lnTo>
                  <a:lnTo>
                    <a:pt x="726186" y="456438"/>
                  </a:lnTo>
                  <a:lnTo>
                    <a:pt x="751332" y="506729"/>
                  </a:lnTo>
                  <a:lnTo>
                    <a:pt x="761238" y="567689"/>
                  </a:lnTo>
                  <a:lnTo>
                    <a:pt x="771906" y="506729"/>
                  </a:lnTo>
                  <a:lnTo>
                    <a:pt x="797051" y="456438"/>
                  </a:lnTo>
                  <a:lnTo>
                    <a:pt x="837438" y="410717"/>
                  </a:lnTo>
                  <a:lnTo>
                    <a:pt x="893826" y="384810"/>
                  </a:lnTo>
                  <a:lnTo>
                    <a:pt x="949452" y="374904"/>
                  </a:lnTo>
                  <a:lnTo>
                    <a:pt x="1010412" y="384810"/>
                  </a:lnTo>
                  <a:lnTo>
                    <a:pt x="1060704" y="410717"/>
                  </a:lnTo>
                  <a:lnTo>
                    <a:pt x="1106424" y="456438"/>
                  </a:lnTo>
                  <a:lnTo>
                    <a:pt x="1132332" y="506729"/>
                  </a:lnTo>
                  <a:lnTo>
                    <a:pt x="1142238" y="567689"/>
                  </a:lnTo>
                  <a:lnTo>
                    <a:pt x="1710689" y="567689"/>
                  </a:lnTo>
                  <a:lnTo>
                    <a:pt x="1721357" y="461010"/>
                  </a:lnTo>
                  <a:lnTo>
                    <a:pt x="1751838" y="359663"/>
                  </a:lnTo>
                  <a:lnTo>
                    <a:pt x="1797557" y="268223"/>
                  </a:lnTo>
                  <a:lnTo>
                    <a:pt x="1863089" y="182117"/>
                  </a:lnTo>
                  <a:lnTo>
                    <a:pt x="1939289" y="111251"/>
                  </a:lnTo>
                  <a:lnTo>
                    <a:pt x="2030730" y="55625"/>
                  </a:lnTo>
                  <a:lnTo>
                    <a:pt x="2127503" y="19811"/>
                  </a:lnTo>
                  <a:lnTo>
                    <a:pt x="2228850" y="0"/>
                  </a:lnTo>
                  <a:lnTo>
                    <a:pt x="2335530" y="0"/>
                  </a:lnTo>
                  <a:lnTo>
                    <a:pt x="2436875" y="19811"/>
                  </a:lnTo>
                  <a:lnTo>
                    <a:pt x="2538222" y="55625"/>
                  </a:lnTo>
                  <a:lnTo>
                    <a:pt x="2625090" y="111251"/>
                  </a:lnTo>
                  <a:lnTo>
                    <a:pt x="2705862" y="182117"/>
                  </a:lnTo>
                  <a:lnTo>
                    <a:pt x="2766822" y="268223"/>
                  </a:lnTo>
                  <a:lnTo>
                    <a:pt x="2817875" y="359663"/>
                  </a:lnTo>
                  <a:lnTo>
                    <a:pt x="2843022" y="461010"/>
                  </a:lnTo>
                  <a:lnTo>
                    <a:pt x="2853690" y="567689"/>
                  </a:lnTo>
                  <a:lnTo>
                    <a:pt x="2843022" y="669035"/>
                  </a:lnTo>
                  <a:lnTo>
                    <a:pt x="2817875" y="770382"/>
                  </a:lnTo>
                  <a:lnTo>
                    <a:pt x="2766822" y="867155"/>
                  </a:lnTo>
                  <a:lnTo>
                    <a:pt x="2705862" y="953261"/>
                  </a:lnTo>
                  <a:lnTo>
                    <a:pt x="2625090" y="1024127"/>
                  </a:lnTo>
                  <a:lnTo>
                    <a:pt x="2538222" y="1074420"/>
                  </a:lnTo>
                  <a:lnTo>
                    <a:pt x="2436875" y="1115567"/>
                  </a:lnTo>
                  <a:lnTo>
                    <a:pt x="2335530" y="1135379"/>
                  </a:lnTo>
                  <a:lnTo>
                    <a:pt x="2228850" y="1135379"/>
                  </a:lnTo>
                  <a:lnTo>
                    <a:pt x="2127503" y="1115567"/>
                  </a:lnTo>
                  <a:lnTo>
                    <a:pt x="2030730" y="1074420"/>
                  </a:lnTo>
                  <a:lnTo>
                    <a:pt x="1939289" y="1024127"/>
                  </a:lnTo>
                  <a:lnTo>
                    <a:pt x="1863089" y="953261"/>
                  </a:lnTo>
                  <a:lnTo>
                    <a:pt x="1797557" y="867155"/>
                  </a:lnTo>
                  <a:lnTo>
                    <a:pt x="1751838" y="770382"/>
                  </a:lnTo>
                  <a:lnTo>
                    <a:pt x="1721357" y="669035"/>
                  </a:lnTo>
                  <a:lnTo>
                    <a:pt x="1710689" y="567689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372093" y="3473195"/>
              <a:ext cx="381000" cy="187960"/>
            </a:xfrm>
            <a:custGeom>
              <a:avLst/>
              <a:gdLst/>
              <a:ahLst/>
              <a:cxnLst/>
              <a:rect l="l" t="t" r="r" b="b"/>
              <a:pathLst>
                <a:path w="381000" h="187960">
                  <a:moveTo>
                    <a:pt x="0" y="0"/>
                  </a:moveTo>
                  <a:lnTo>
                    <a:pt x="10668" y="55626"/>
                  </a:lnTo>
                  <a:lnTo>
                    <a:pt x="35814" y="111251"/>
                  </a:lnTo>
                  <a:lnTo>
                    <a:pt x="76200" y="152400"/>
                  </a:lnTo>
                  <a:lnTo>
                    <a:pt x="131826" y="177546"/>
                  </a:lnTo>
                  <a:lnTo>
                    <a:pt x="188214" y="187451"/>
                  </a:lnTo>
                  <a:lnTo>
                    <a:pt x="249174" y="177545"/>
                  </a:lnTo>
                  <a:lnTo>
                    <a:pt x="299466" y="152399"/>
                  </a:lnTo>
                  <a:lnTo>
                    <a:pt x="345186" y="111251"/>
                  </a:lnTo>
                  <a:lnTo>
                    <a:pt x="371094" y="55625"/>
                  </a:lnTo>
                  <a:lnTo>
                    <a:pt x="381000" y="0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991855" y="3280409"/>
              <a:ext cx="380365" cy="193040"/>
            </a:xfrm>
            <a:custGeom>
              <a:avLst/>
              <a:gdLst/>
              <a:ahLst/>
              <a:cxnLst/>
              <a:rect l="l" t="t" r="r" b="b"/>
              <a:pathLst>
                <a:path w="380365" h="193039">
                  <a:moveTo>
                    <a:pt x="0" y="192785"/>
                  </a:moveTo>
                  <a:lnTo>
                    <a:pt x="9905" y="131825"/>
                  </a:lnTo>
                  <a:lnTo>
                    <a:pt x="35051" y="81533"/>
                  </a:lnTo>
                  <a:lnTo>
                    <a:pt x="75437" y="35813"/>
                  </a:lnTo>
                  <a:lnTo>
                    <a:pt x="131826" y="9905"/>
                  </a:lnTo>
                  <a:lnTo>
                    <a:pt x="187451" y="0"/>
                  </a:lnTo>
                  <a:lnTo>
                    <a:pt x="248411" y="9905"/>
                  </a:lnTo>
                  <a:lnTo>
                    <a:pt x="299466" y="35813"/>
                  </a:lnTo>
                  <a:lnTo>
                    <a:pt x="345186" y="81533"/>
                  </a:lnTo>
                  <a:lnTo>
                    <a:pt x="370332" y="131825"/>
                  </a:lnTo>
                  <a:lnTo>
                    <a:pt x="380238" y="192785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3591" y="2126702"/>
            <a:ext cx="1184275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000" b="0" spc="15" dirty="0">
                <a:solidFill>
                  <a:srgbClr val="000000"/>
                </a:solidFill>
                <a:latin typeface="Comic Sans MS"/>
                <a:cs typeface="Comic Sans MS"/>
              </a:rPr>
              <a:t>E</a:t>
            </a:r>
            <a:r>
              <a:rPr sz="2300" b="0" spc="35" dirty="0">
                <a:solidFill>
                  <a:srgbClr val="000000"/>
                </a:solidFill>
                <a:latin typeface="Comic Sans MS"/>
                <a:cs typeface="Comic Sans MS"/>
              </a:rPr>
              <a:t>G</a:t>
            </a:r>
            <a:r>
              <a:rPr sz="4000" b="0" spc="-40" dirty="0">
                <a:solidFill>
                  <a:srgbClr val="000000"/>
                </a:solidFill>
                <a:latin typeface="Symbol"/>
                <a:cs typeface="Symbol"/>
              </a:rPr>
              <a:t></a:t>
            </a:r>
            <a:r>
              <a:rPr sz="4000" b="0" spc="-5" dirty="0">
                <a:solidFill>
                  <a:srgbClr val="000000"/>
                </a:solidFill>
                <a:latin typeface="Symbol"/>
                <a:cs typeface="Symbol"/>
              </a:rPr>
              <a:t></a:t>
            </a:r>
            <a:endParaRPr sz="40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80334" y="2553157"/>
            <a:ext cx="581660" cy="628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50" spc="60" dirty="0">
                <a:latin typeface="Comic Sans MS"/>
                <a:cs typeface="Comic Sans MS"/>
              </a:rPr>
              <a:t>Z</a:t>
            </a:r>
            <a:r>
              <a:rPr sz="2300" spc="10" dirty="0">
                <a:latin typeface="Comic Sans MS"/>
                <a:cs typeface="Comic Sans MS"/>
              </a:rPr>
              <a:t>G</a:t>
            </a:r>
            <a:endParaRPr sz="2300">
              <a:latin typeface="Comic Sans MS"/>
              <a:cs typeface="Comic Sans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02474" y="2126702"/>
            <a:ext cx="1452245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000" spc="20" dirty="0">
                <a:latin typeface="Comic Sans MS"/>
                <a:cs typeface="Comic Sans MS"/>
              </a:rPr>
              <a:t>E</a:t>
            </a:r>
            <a:r>
              <a:rPr sz="2300" spc="5" dirty="0">
                <a:latin typeface="Comic Sans MS"/>
                <a:cs typeface="Comic Sans MS"/>
              </a:rPr>
              <a:t>S</a:t>
            </a:r>
            <a:r>
              <a:rPr sz="4000" dirty="0">
                <a:latin typeface="Symbol"/>
                <a:cs typeface="Symbol"/>
              </a:rPr>
              <a:t></a:t>
            </a:r>
            <a:r>
              <a:rPr sz="4000" spc="-10" dirty="0">
                <a:latin typeface="Comic Sans MS"/>
                <a:cs typeface="Comic Sans MS"/>
              </a:rPr>
              <a:t>0</a:t>
            </a:r>
            <a:r>
              <a:rPr sz="4000" spc="-5" dirty="0">
                <a:latin typeface="Symbol"/>
                <a:cs typeface="Symbol"/>
              </a:rPr>
              <a:t></a:t>
            </a:r>
            <a:endParaRPr sz="40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43889" y="2553157"/>
            <a:ext cx="584835" cy="628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50" spc="55" dirty="0">
                <a:latin typeface="Comic Sans MS"/>
                <a:cs typeface="Comic Sans MS"/>
              </a:rPr>
              <a:t>Z</a:t>
            </a:r>
            <a:r>
              <a:rPr sz="2300" spc="10" dirty="0">
                <a:latin typeface="Comic Sans MS"/>
                <a:cs typeface="Comic Sans MS"/>
              </a:rPr>
              <a:t>S</a:t>
            </a:r>
            <a:endParaRPr sz="2300">
              <a:latin typeface="Comic Sans MS"/>
              <a:cs typeface="Comic Sans M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990594" y="3280409"/>
            <a:ext cx="1142365" cy="193040"/>
          </a:xfrm>
          <a:custGeom>
            <a:avLst/>
            <a:gdLst/>
            <a:ahLst/>
            <a:cxnLst/>
            <a:rect l="l" t="t" r="r" b="b"/>
            <a:pathLst>
              <a:path w="1142364" h="193039">
                <a:moveTo>
                  <a:pt x="0" y="192785"/>
                </a:moveTo>
                <a:lnTo>
                  <a:pt x="9905" y="131825"/>
                </a:lnTo>
                <a:lnTo>
                  <a:pt x="35814" y="81534"/>
                </a:lnTo>
                <a:lnTo>
                  <a:pt x="81533" y="35813"/>
                </a:lnTo>
                <a:lnTo>
                  <a:pt x="131826" y="9906"/>
                </a:lnTo>
                <a:lnTo>
                  <a:pt x="192785" y="0"/>
                </a:lnTo>
                <a:lnTo>
                  <a:pt x="249174" y="9906"/>
                </a:lnTo>
                <a:lnTo>
                  <a:pt x="304800" y="35813"/>
                </a:lnTo>
                <a:lnTo>
                  <a:pt x="345186" y="81534"/>
                </a:lnTo>
                <a:lnTo>
                  <a:pt x="371094" y="131825"/>
                </a:lnTo>
                <a:lnTo>
                  <a:pt x="381000" y="192785"/>
                </a:lnTo>
                <a:lnTo>
                  <a:pt x="390906" y="131825"/>
                </a:lnTo>
                <a:lnTo>
                  <a:pt x="416051" y="81534"/>
                </a:lnTo>
                <a:lnTo>
                  <a:pt x="461772" y="35813"/>
                </a:lnTo>
                <a:lnTo>
                  <a:pt x="512826" y="9906"/>
                </a:lnTo>
                <a:lnTo>
                  <a:pt x="573786" y="0"/>
                </a:lnTo>
                <a:lnTo>
                  <a:pt x="629412" y="9906"/>
                </a:lnTo>
                <a:lnTo>
                  <a:pt x="685800" y="35813"/>
                </a:lnTo>
                <a:lnTo>
                  <a:pt x="726186" y="81534"/>
                </a:lnTo>
                <a:lnTo>
                  <a:pt x="751332" y="131825"/>
                </a:lnTo>
                <a:lnTo>
                  <a:pt x="762000" y="192785"/>
                </a:lnTo>
                <a:lnTo>
                  <a:pt x="771906" y="131825"/>
                </a:lnTo>
                <a:lnTo>
                  <a:pt x="797051" y="81534"/>
                </a:lnTo>
                <a:lnTo>
                  <a:pt x="842772" y="35813"/>
                </a:lnTo>
                <a:lnTo>
                  <a:pt x="893826" y="9906"/>
                </a:lnTo>
                <a:lnTo>
                  <a:pt x="954786" y="0"/>
                </a:lnTo>
                <a:lnTo>
                  <a:pt x="1010412" y="9906"/>
                </a:lnTo>
                <a:lnTo>
                  <a:pt x="1066038" y="35813"/>
                </a:lnTo>
                <a:lnTo>
                  <a:pt x="1107186" y="81534"/>
                </a:lnTo>
                <a:lnTo>
                  <a:pt x="1132332" y="131825"/>
                </a:lnTo>
                <a:lnTo>
                  <a:pt x="1142238" y="192785"/>
                </a:lnTo>
              </a:path>
            </a:pathLst>
          </a:custGeom>
          <a:ln w="304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272788" y="2563060"/>
            <a:ext cx="542925" cy="628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50" spc="55" dirty="0">
                <a:latin typeface="Comic Sans MS"/>
                <a:cs typeface="Comic Sans MS"/>
              </a:rPr>
              <a:t>Z</a:t>
            </a:r>
            <a:r>
              <a:rPr sz="2300" spc="5" dirty="0">
                <a:latin typeface="Comic Sans MS"/>
                <a:cs typeface="Comic Sans MS"/>
              </a:rPr>
              <a:t>L</a:t>
            </a:r>
            <a:endParaRPr sz="2300">
              <a:latin typeface="Comic Sans MS"/>
              <a:cs typeface="Comic Sans MS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406927" y="2519933"/>
            <a:ext cx="218440" cy="1901189"/>
            <a:chOff x="3406927" y="2519933"/>
            <a:chExt cx="218440" cy="1901189"/>
          </a:xfrm>
        </p:grpSpPr>
        <p:sp>
          <p:nvSpPr>
            <p:cNvPr id="21" name="object 21"/>
            <p:cNvSpPr/>
            <p:nvPr/>
          </p:nvSpPr>
          <p:spPr>
            <a:xfrm>
              <a:off x="3513582" y="2519933"/>
              <a:ext cx="0" cy="1901189"/>
            </a:xfrm>
            <a:custGeom>
              <a:avLst/>
              <a:gdLst/>
              <a:ahLst/>
              <a:cxnLst/>
              <a:rect l="l" t="t" r="r" b="b"/>
              <a:pathLst>
                <a:path h="1901189">
                  <a:moveTo>
                    <a:pt x="0" y="0"/>
                  </a:moveTo>
                  <a:lnTo>
                    <a:pt x="0" y="1901189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06927" y="3361969"/>
              <a:ext cx="217881" cy="217881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5498617" y="2519933"/>
            <a:ext cx="223520" cy="1901189"/>
            <a:chOff x="5498617" y="2519933"/>
            <a:chExt cx="223520" cy="1901189"/>
          </a:xfrm>
        </p:grpSpPr>
        <p:sp>
          <p:nvSpPr>
            <p:cNvPr id="24" name="object 24"/>
            <p:cNvSpPr/>
            <p:nvPr/>
          </p:nvSpPr>
          <p:spPr>
            <a:xfrm>
              <a:off x="5610605" y="2519933"/>
              <a:ext cx="0" cy="1901189"/>
            </a:xfrm>
            <a:custGeom>
              <a:avLst/>
              <a:gdLst/>
              <a:ahLst/>
              <a:cxnLst/>
              <a:rect l="l" t="t" r="r" b="b"/>
              <a:pathLst>
                <a:path h="1901189">
                  <a:moveTo>
                    <a:pt x="0" y="0"/>
                  </a:moveTo>
                  <a:lnTo>
                    <a:pt x="0" y="1901189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98617" y="3361969"/>
              <a:ext cx="223215" cy="21788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67665" y="2890291"/>
            <a:ext cx="2889250" cy="1165860"/>
            <a:chOff x="167665" y="2890291"/>
            <a:chExt cx="2889250" cy="1165860"/>
          </a:xfrm>
        </p:grpSpPr>
        <p:sp>
          <p:nvSpPr>
            <p:cNvPr id="4" name="object 4"/>
            <p:cNvSpPr/>
            <p:nvPr/>
          </p:nvSpPr>
          <p:spPr>
            <a:xfrm>
              <a:off x="182880" y="2905505"/>
              <a:ext cx="1142365" cy="1135380"/>
            </a:xfrm>
            <a:custGeom>
              <a:avLst/>
              <a:gdLst/>
              <a:ahLst/>
              <a:cxnLst/>
              <a:rect l="l" t="t" r="r" b="b"/>
              <a:pathLst>
                <a:path w="1142365" h="1135379">
                  <a:moveTo>
                    <a:pt x="0" y="567689"/>
                  </a:moveTo>
                  <a:lnTo>
                    <a:pt x="9905" y="461010"/>
                  </a:lnTo>
                  <a:lnTo>
                    <a:pt x="40385" y="359663"/>
                  </a:lnTo>
                  <a:lnTo>
                    <a:pt x="86105" y="268223"/>
                  </a:lnTo>
                  <a:lnTo>
                    <a:pt x="152399" y="182117"/>
                  </a:lnTo>
                  <a:lnTo>
                    <a:pt x="228599" y="111251"/>
                  </a:lnTo>
                  <a:lnTo>
                    <a:pt x="320039" y="55625"/>
                  </a:lnTo>
                  <a:lnTo>
                    <a:pt x="416051" y="19811"/>
                  </a:lnTo>
                  <a:lnTo>
                    <a:pt x="518159" y="0"/>
                  </a:lnTo>
                  <a:lnTo>
                    <a:pt x="624078" y="0"/>
                  </a:lnTo>
                  <a:lnTo>
                    <a:pt x="726186" y="19811"/>
                  </a:lnTo>
                  <a:lnTo>
                    <a:pt x="827532" y="55625"/>
                  </a:lnTo>
                  <a:lnTo>
                    <a:pt x="913638" y="111251"/>
                  </a:lnTo>
                  <a:lnTo>
                    <a:pt x="995172" y="182117"/>
                  </a:lnTo>
                  <a:lnTo>
                    <a:pt x="1056132" y="268223"/>
                  </a:lnTo>
                  <a:lnTo>
                    <a:pt x="1106424" y="359663"/>
                  </a:lnTo>
                  <a:lnTo>
                    <a:pt x="1132332" y="461010"/>
                  </a:lnTo>
                  <a:lnTo>
                    <a:pt x="1142238" y="567689"/>
                  </a:lnTo>
                  <a:lnTo>
                    <a:pt x="1132332" y="669035"/>
                  </a:lnTo>
                  <a:lnTo>
                    <a:pt x="1106424" y="770382"/>
                  </a:lnTo>
                  <a:lnTo>
                    <a:pt x="1056132" y="867155"/>
                  </a:lnTo>
                  <a:lnTo>
                    <a:pt x="995172" y="953261"/>
                  </a:lnTo>
                  <a:lnTo>
                    <a:pt x="913638" y="1024127"/>
                  </a:lnTo>
                  <a:lnTo>
                    <a:pt x="827532" y="1074420"/>
                  </a:lnTo>
                  <a:lnTo>
                    <a:pt x="726186" y="1115567"/>
                  </a:lnTo>
                  <a:lnTo>
                    <a:pt x="624078" y="1135380"/>
                  </a:lnTo>
                  <a:lnTo>
                    <a:pt x="518159" y="1135380"/>
                  </a:lnTo>
                  <a:lnTo>
                    <a:pt x="416051" y="1115567"/>
                  </a:lnTo>
                  <a:lnTo>
                    <a:pt x="320040" y="1074420"/>
                  </a:lnTo>
                  <a:lnTo>
                    <a:pt x="228600" y="1024127"/>
                  </a:lnTo>
                  <a:lnTo>
                    <a:pt x="152400" y="953261"/>
                  </a:lnTo>
                  <a:lnTo>
                    <a:pt x="86106" y="867155"/>
                  </a:lnTo>
                  <a:lnTo>
                    <a:pt x="40385" y="770382"/>
                  </a:lnTo>
                  <a:lnTo>
                    <a:pt x="9906" y="669035"/>
                  </a:lnTo>
                  <a:lnTo>
                    <a:pt x="0" y="567689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56666" y="3473195"/>
              <a:ext cx="381000" cy="187960"/>
            </a:xfrm>
            <a:custGeom>
              <a:avLst/>
              <a:gdLst/>
              <a:ahLst/>
              <a:cxnLst/>
              <a:rect l="l" t="t" r="r" b="b"/>
              <a:pathLst>
                <a:path w="381000" h="187960">
                  <a:moveTo>
                    <a:pt x="0" y="0"/>
                  </a:moveTo>
                  <a:lnTo>
                    <a:pt x="9906" y="55626"/>
                  </a:lnTo>
                  <a:lnTo>
                    <a:pt x="35051" y="111251"/>
                  </a:lnTo>
                  <a:lnTo>
                    <a:pt x="76200" y="152400"/>
                  </a:lnTo>
                  <a:lnTo>
                    <a:pt x="131826" y="177546"/>
                  </a:lnTo>
                  <a:lnTo>
                    <a:pt x="187451" y="187451"/>
                  </a:lnTo>
                  <a:lnTo>
                    <a:pt x="248411" y="177545"/>
                  </a:lnTo>
                  <a:lnTo>
                    <a:pt x="299466" y="152399"/>
                  </a:lnTo>
                  <a:lnTo>
                    <a:pt x="345186" y="111251"/>
                  </a:lnTo>
                  <a:lnTo>
                    <a:pt x="370332" y="55625"/>
                  </a:lnTo>
                  <a:lnTo>
                    <a:pt x="381000" y="0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5666" y="3280409"/>
              <a:ext cx="381000" cy="193040"/>
            </a:xfrm>
            <a:custGeom>
              <a:avLst/>
              <a:gdLst/>
              <a:ahLst/>
              <a:cxnLst/>
              <a:rect l="l" t="t" r="r" b="b"/>
              <a:pathLst>
                <a:path w="381000" h="193039">
                  <a:moveTo>
                    <a:pt x="0" y="192785"/>
                  </a:moveTo>
                  <a:lnTo>
                    <a:pt x="9905" y="131825"/>
                  </a:lnTo>
                  <a:lnTo>
                    <a:pt x="35814" y="81533"/>
                  </a:lnTo>
                  <a:lnTo>
                    <a:pt x="76199" y="35813"/>
                  </a:lnTo>
                  <a:lnTo>
                    <a:pt x="131826" y="9905"/>
                  </a:lnTo>
                  <a:lnTo>
                    <a:pt x="188214" y="0"/>
                  </a:lnTo>
                  <a:lnTo>
                    <a:pt x="249174" y="9905"/>
                  </a:lnTo>
                  <a:lnTo>
                    <a:pt x="299466" y="35813"/>
                  </a:lnTo>
                  <a:lnTo>
                    <a:pt x="345186" y="81533"/>
                  </a:lnTo>
                  <a:lnTo>
                    <a:pt x="370332" y="131825"/>
                  </a:lnTo>
                  <a:lnTo>
                    <a:pt x="381000" y="192785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25117" y="3280409"/>
              <a:ext cx="1716405" cy="193040"/>
            </a:xfrm>
            <a:custGeom>
              <a:avLst/>
              <a:gdLst/>
              <a:ahLst/>
              <a:cxnLst/>
              <a:rect l="l" t="t" r="r" b="b"/>
              <a:pathLst>
                <a:path w="1716405" h="193039">
                  <a:moveTo>
                    <a:pt x="0" y="192785"/>
                  </a:moveTo>
                  <a:lnTo>
                    <a:pt x="573786" y="192785"/>
                  </a:lnTo>
                  <a:lnTo>
                    <a:pt x="583692" y="131825"/>
                  </a:lnTo>
                  <a:lnTo>
                    <a:pt x="609600" y="81534"/>
                  </a:lnTo>
                  <a:lnTo>
                    <a:pt x="649986" y="35813"/>
                  </a:lnTo>
                  <a:lnTo>
                    <a:pt x="705612" y="9906"/>
                  </a:lnTo>
                  <a:lnTo>
                    <a:pt x="762000" y="0"/>
                  </a:lnTo>
                  <a:lnTo>
                    <a:pt x="822198" y="9906"/>
                  </a:lnTo>
                  <a:lnTo>
                    <a:pt x="873252" y="35813"/>
                  </a:lnTo>
                  <a:lnTo>
                    <a:pt x="918972" y="81534"/>
                  </a:lnTo>
                  <a:lnTo>
                    <a:pt x="944118" y="131825"/>
                  </a:lnTo>
                  <a:lnTo>
                    <a:pt x="954786" y="192785"/>
                  </a:lnTo>
                  <a:lnTo>
                    <a:pt x="964692" y="131825"/>
                  </a:lnTo>
                  <a:lnTo>
                    <a:pt x="989838" y="81534"/>
                  </a:lnTo>
                  <a:lnTo>
                    <a:pt x="1030986" y="35813"/>
                  </a:lnTo>
                  <a:lnTo>
                    <a:pt x="1086612" y="9906"/>
                  </a:lnTo>
                  <a:lnTo>
                    <a:pt x="1142238" y="0"/>
                  </a:lnTo>
                  <a:lnTo>
                    <a:pt x="1203198" y="9906"/>
                  </a:lnTo>
                  <a:lnTo>
                    <a:pt x="1254251" y="35813"/>
                  </a:lnTo>
                  <a:lnTo>
                    <a:pt x="1299972" y="81534"/>
                  </a:lnTo>
                  <a:lnTo>
                    <a:pt x="1325118" y="131825"/>
                  </a:lnTo>
                  <a:lnTo>
                    <a:pt x="1335024" y="192785"/>
                  </a:lnTo>
                  <a:lnTo>
                    <a:pt x="1345692" y="131825"/>
                  </a:lnTo>
                  <a:lnTo>
                    <a:pt x="1370838" y="81534"/>
                  </a:lnTo>
                  <a:lnTo>
                    <a:pt x="1411224" y="35813"/>
                  </a:lnTo>
                  <a:lnTo>
                    <a:pt x="1467612" y="9906"/>
                  </a:lnTo>
                  <a:lnTo>
                    <a:pt x="1523238" y="0"/>
                  </a:lnTo>
                  <a:lnTo>
                    <a:pt x="1584198" y="9906"/>
                  </a:lnTo>
                  <a:lnTo>
                    <a:pt x="1635251" y="35813"/>
                  </a:lnTo>
                  <a:lnTo>
                    <a:pt x="1680972" y="81534"/>
                  </a:lnTo>
                  <a:lnTo>
                    <a:pt x="1706118" y="131825"/>
                  </a:lnTo>
                  <a:lnTo>
                    <a:pt x="1716024" y="192785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5132832" y="3473195"/>
            <a:ext cx="955040" cy="0"/>
          </a:xfrm>
          <a:custGeom>
            <a:avLst/>
            <a:gdLst/>
            <a:ahLst/>
            <a:cxnLst/>
            <a:rect l="l" t="t" r="r" b="b"/>
            <a:pathLst>
              <a:path w="955039">
                <a:moveTo>
                  <a:pt x="0" y="0"/>
                </a:moveTo>
                <a:lnTo>
                  <a:pt x="954786" y="0"/>
                </a:lnTo>
              </a:path>
            </a:pathLst>
          </a:custGeom>
          <a:ln w="304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41141" y="3473195"/>
            <a:ext cx="949960" cy="0"/>
          </a:xfrm>
          <a:custGeom>
            <a:avLst/>
            <a:gdLst/>
            <a:ahLst/>
            <a:cxnLst/>
            <a:rect l="l" t="t" r="r" b="b"/>
            <a:pathLst>
              <a:path w="949960">
                <a:moveTo>
                  <a:pt x="0" y="0"/>
                </a:moveTo>
                <a:lnTo>
                  <a:pt x="949452" y="0"/>
                </a:lnTo>
              </a:path>
            </a:pathLst>
          </a:custGeom>
          <a:ln w="304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6072402" y="2890291"/>
            <a:ext cx="2884170" cy="1165860"/>
            <a:chOff x="6072402" y="2890291"/>
            <a:chExt cx="2884170" cy="1165860"/>
          </a:xfrm>
        </p:grpSpPr>
        <p:sp>
          <p:nvSpPr>
            <p:cNvPr id="11" name="object 11"/>
            <p:cNvSpPr/>
            <p:nvPr/>
          </p:nvSpPr>
          <p:spPr>
            <a:xfrm>
              <a:off x="6087617" y="2905505"/>
              <a:ext cx="2853690" cy="1135380"/>
            </a:xfrm>
            <a:custGeom>
              <a:avLst/>
              <a:gdLst/>
              <a:ahLst/>
              <a:cxnLst/>
              <a:rect l="l" t="t" r="r" b="b"/>
              <a:pathLst>
                <a:path w="2853690" h="1135379">
                  <a:moveTo>
                    <a:pt x="0" y="567689"/>
                  </a:moveTo>
                  <a:lnTo>
                    <a:pt x="9905" y="506729"/>
                  </a:lnTo>
                  <a:lnTo>
                    <a:pt x="35814" y="456438"/>
                  </a:lnTo>
                  <a:lnTo>
                    <a:pt x="76199" y="410717"/>
                  </a:lnTo>
                  <a:lnTo>
                    <a:pt x="131826" y="384810"/>
                  </a:lnTo>
                  <a:lnTo>
                    <a:pt x="187451" y="374904"/>
                  </a:lnTo>
                  <a:lnTo>
                    <a:pt x="248411" y="384810"/>
                  </a:lnTo>
                  <a:lnTo>
                    <a:pt x="299466" y="410717"/>
                  </a:lnTo>
                  <a:lnTo>
                    <a:pt x="345186" y="456438"/>
                  </a:lnTo>
                  <a:lnTo>
                    <a:pt x="370332" y="506729"/>
                  </a:lnTo>
                  <a:lnTo>
                    <a:pt x="381000" y="567689"/>
                  </a:lnTo>
                  <a:lnTo>
                    <a:pt x="390906" y="506729"/>
                  </a:lnTo>
                  <a:lnTo>
                    <a:pt x="416051" y="456438"/>
                  </a:lnTo>
                  <a:lnTo>
                    <a:pt x="457200" y="410717"/>
                  </a:lnTo>
                  <a:lnTo>
                    <a:pt x="512826" y="384810"/>
                  </a:lnTo>
                  <a:lnTo>
                    <a:pt x="568451" y="374904"/>
                  </a:lnTo>
                  <a:lnTo>
                    <a:pt x="629412" y="384810"/>
                  </a:lnTo>
                  <a:lnTo>
                    <a:pt x="680466" y="410717"/>
                  </a:lnTo>
                  <a:lnTo>
                    <a:pt x="726186" y="456438"/>
                  </a:lnTo>
                  <a:lnTo>
                    <a:pt x="751332" y="506729"/>
                  </a:lnTo>
                  <a:lnTo>
                    <a:pt x="761238" y="567689"/>
                  </a:lnTo>
                  <a:lnTo>
                    <a:pt x="771906" y="506729"/>
                  </a:lnTo>
                  <a:lnTo>
                    <a:pt x="797051" y="456438"/>
                  </a:lnTo>
                  <a:lnTo>
                    <a:pt x="837438" y="410717"/>
                  </a:lnTo>
                  <a:lnTo>
                    <a:pt x="893826" y="384810"/>
                  </a:lnTo>
                  <a:lnTo>
                    <a:pt x="949452" y="374904"/>
                  </a:lnTo>
                  <a:lnTo>
                    <a:pt x="1010412" y="384810"/>
                  </a:lnTo>
                  <a:lnTo>
                    <a:pt x="1060704" y="410717"/>
                  </a:lnTo>
                  <a:lnTo>
                    <a:pt x="1106424" y="456438"/>
                  </a:lnTo>
                  <a:lnTo>
                    <a:pt x="1132332" y="506729"/>
                  </a:lnTo>
                  <a:lnTo>
                    <a:pt x="1142238" y="567689"/>
                  </a:lnTo>
                  <a:lnTo>
                    <a:pt x="1710689" y="567689"/>
                  </a:lnTo>
                  <a:lnTo>
                    <a:pt x="1721357" y="461010"/>
                  </a:lnTo>
                  <a:lnTo>
                    <a:pt x="1751838" y="359663"/>
                  </a:lnTo>
                  <a:lnTo>
                    <a:pt x="1797557" y="268223"/>
                  </a:lnTo>
                  <a:lnTo>
                    <a:pt x="1863089" y="182117"/>
                  </a:lnTo>
                  <a:lnTo>
                    <a:pt x="1939289" y="111251"/>
                  </a:lnTo>
                  <a:lnTo>
                    <a:pt x="2030730" y="55625"/>
                  </a:lnTo>
                  <a:lnTo>
                    <a:pt x="2127503" y="19811"/>
                  </a:lnTo>
                  <a:lnTo>
                    <a:pt x="2228850" y="0"/>
                  </a:lnTo>
                  <a:lnTo>
                    <a:pt x="2335530" y="0"/>
                  </a:lnTo>
                  <a:lnTo>
                    <a:pt x="2436875" y="19811"/>
                  </a:lnTo>
                  <a:lnTo>
                    <a:pt x="2538222" y="55625"/>
                  </a:lnTo>
                  <a:lnTo>
                    <a:pt x="2625090" y="111251"/>
                  </a:lnTo>
                  <a:lnTo>
                    <a:pt x="2705862" y="182117"/>
                  </a:lnTo>
                  <a:lnTo>
                    <a:pt x="2766822" y="268223"/>
                  </a:lnTo>
                  <a:lnTo>
                    <a:pt x="2817875" y="359663"/>
                  </a:lnTo>
                  <a:lnTo>
                    <a:pt x="2843022" y="461010"/>
                  </a:lnTo>
                  <a:lnTo>
                    <a:pt x="2853690" y="567689"/>
                  </a:lnTo>
                  <a:lnTo>
                    <a:pt x="2843022" y="669035"/>
                  </a:lnTo>
                  <a:lnTo>
                    <a:pt x="2817875" y="770382"/>
                  </a:lnTo>
                  <a:lnTo>
                    <a:pt x="2766822" y="867155"/>
                  </a:lnTo>
                  <a:lnTo>
                    <a:pt x="2705862" y="953261"/>
                  </a:lnTo>
                  <a:lnTo>
                    <a:pt x="2625090" y="1024127"/>
                  </a:lnTo>
                  <a:lnTo>
                    <a:pt x="2538222" y="1074420"/>
                  </a:lnTo>
                  <a:lnTo>
                    <a:pt x="2436875" y="1115567"/>
                  </a:lnTo>
                  <a:lnTo>
                    <a:pt x="2335530" y="1135379"/>
                  </a:lnTo>
                  <a:lnTo>
                    <a:pt x="2228850" y="1135379"/>
                  </a:lnTo>
                  <a:lnTo>
                    <a:pt x="2127503" y="1115567"/>
                  </a:lnTo>
                  <a:lnTo>
                    <a:pt x="2030730" y="1074420"/>
                  </a:lnTo>
                  <a:lnTo>
                    <a:pt x="1939289" y="1024127"/>
                  </a:lnTo>
                  <a:lnTo>
                    <a:pt x="1863089" y="953261"/>
                  </a:lnTo>
                  <a:lnTo>
                    <a:pt x="1797557" y="867155"/>
                  </a:lnTo>
                  <a:lnTo>
                    <a:pt x="1751838" y="770382"/>
                  </a:lnTo>
                  <a:lnTo>
                    <a:pt x="1721357" y="669035"/>
                  </a:lnTo>
                  <a:lnTo>
                    <a:pt x="1710689" y="567689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372093" y="3473195"/>
              <a:ext cx="381000" cy="187960"/>
            </a:xfrm>
            <a:custGeom>
              <a:avLst/>
              <a:gdLst/>
              <a:ahLst/>
              <a:cxnLst/>
              <a:rect l="l" t="t" r="r" b="b"/>
              <a:pathLst>
                <a:path w="381000" h="187960">
                  <a:moveTo>
                    <a:pt x="0" y="0"/>
                  </a:moveTo>
                  <a:lnTo>
                    <a:pt x="10668" y="55626"/>
                  </a:lnTo>
                  <a:lnTo>
                    <a:pt x="35814" y="111251"/>
                  </a:lnTo>
                  <a:lnTo>
                    <a:pt x="76200" y="152400"/>
                  </a:lnTo>
                  <a:lnTo>
                    <a:pt x="131826" y="177546"/>
                  </a:lnTo>
                  <a:lnTo>
                    <a:pt x="188214" y="187451"/>
                  </a:lnTo>
                  <a:lnTo>
                    <a:pt x="249174" y="177545"/>
                  </a:lnTo>
                  <a:lnTo>
                    <a:pt x="299466" y="152399"/>
                  </a:lnTo>
                  <a:lnTo>
                    <a:pt x="345186" y="111251"/>
                  </a:lnTo>
                  <a:lnTo>
                    <a:pt x="371094" y="55625"/>
                  </a:lnTo>
                  <a:lnTo>
                    <a:pt x="381000" y="0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991855" y="3280409"/>
              <a:ext cx="380365" cy="193040"/>
            </a:xfrm>
            <a:custGeom>
              <a:avLst/>
              <a:gdLst/>
              <a:ahLst/>
              <a:cxnLst/>
              <a:rect l="l" t="t" r="r" b="b"/>
              <a:pathLst>
                <a:path w="380365" h="193039">
                  <a:moveTo>
                    <a:pt x="0" y="192785"/>
                  </a:moveTo>
                  <a:lnTo>
                    <a:pt x="9905" y="131825"/>
                  </a:lnTo>
                  <a:lnTo>
                    <a:pt x="35051" y="81533"/>
                  </a:lnTo>
                  <a:lnTo>
                    <a:pt x="75437" y="35813"/>
                  </a:lnTo>
                  <a:lnTo>
                    <a:pt x="131826" y="9905"/>
                  </a:lnTo>
                  <a:lnTo>
                    <a:pt x="187451" y="0"/>
                  </a:lnTo>
                  <a:lnTo>
                    <a:pt x="248411" y="9905"/>
                  </a:lnTo>
                  <a:lnTo>
                    <a:pt x="299466" y="35813"/>
                  </a:lnTo>
                  <a:lnTo>
                    <a:pt x="345186" y="81533"/>
                  </a:lnTo>
                  <a:lnTo>
                    <a:pt x="370332" y="131825"/>
                  </a:lnTo>
                  <a:lnTo>
                    <a:pt x="380238" y="192785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3591" y="2126702"/>
            <a:ext cx="1184275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000" b="0" spc="15" dirty="0">
                <a:solidFill>
                  <a:srgbClr val="000000"/>
                </a:solidFill>
                <a:latin typeface="Comic Sans MS"/>
                <a:cs typeface="Comic Sans MS"/>
              </a:rPr>
              <a:t>E</a:t>
            </a:r>
            <a:r>
              <a:rPr sz="2300" b="0" spc="35" dirty="0">
                <a:solidFill>
                  <a:srgbClr val="000000"/>
                </a:solidFill>
                <a:latin typeface="Comic Sans MS"/>
                <a:cs typeface="Comic Sans MS"/>
              </a:rPr>
              <a:t>G</a:t>
            </a:r>
            <a:r>
              <a:rPr sz="4000" b="0" spc="-40" dirty="0">
                <a:solidFill>
                  <a:srgbClr val="000000"/>
                </a:solidFill>
                <a:latin typeface="Symbol"/>
                <a:cs typeface="Symbol"/>
              </a:rPr>
              <a:t></a:t>
            </a:r>
            <a:r>
              <a:rPr sz="4000" b="0" spc="-5" dirty="0">
                <a:solidFill>
                  <a:srgbClr val="000000"/>
                </a:solidFill>
                <a:latin typeface="Symbol"/>
                <a:cs typeface="Symbol"/>
              </a:rPr>
              <a:t></a:t>
            </a:r>
            <a:endParaRPr sz="40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80334" y="2553157"/>
            <a:ext cx="581660" cy="628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50" spc="60" dirty="0">
                <a:latin typeface="Comic Sans MS"/>
                <a:cs typeface="Comic Sans MS"/>
              </a:rPr>
              <a:t>Z</a:t>
            </a:r>
            <a:r>
              <a:rPr sz="2300" spc="10" dirty="0">
                <a:latin typeface="Comic Sans MS"/>
                <a:cs typeface="Comic Sans MS"/>
              </a:rPr>
              <a:t>G</a:t>
            </a:r>
            <a:endParaRPr sz="2300">
              <a:latin typeface="Comic Sans MS"/>
              <a:cs typeface="Comic Sans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02474" y="2126702"/>
            <a:ext cx="1452245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000" spc="20" dirty="0">
                <a:latin typeface="Comic Sans MS"/>
                <a:cs typeface="Comic Sans MS"/>
              </a:rPr>
              <a:t>E</a:t>
            </a:r>
            <a:r>
              <a:rPr sz="2300" spc="5" dirty="0">
                <a:latin typeface="Comic Sans MS"/>
                <a:cs typeface="Comic Sans MS"/>
              </a:rPr>
              <a:t>S</a:t>
            </a:r>
            <a:r>
              <a:rPr sz="4000" dirty="0">
                <a:latin typeface="Symbol"/>
                <a:cs typeface="Symbol"/>
              </a:rPr>
              <a:t></a:t>
            </a:r>
            <a:r>
              <a:rPr sz="4000" spc="-10" dirty="0">
                <a:latin typeface="Comic Sans MS"/>
                <a:cs typeface="Comic Sans MS"/>
              </a:rPr>
              <a:t>0</a:t>
            </a:r>
            <a:r>
              <a:rPr sz="4000" spc="-5" dirty="0">
                <a:latin typeface="Symbol"/>
                <a:cs typeface="Symbol"/>
              </a:rPr>
              <a:t></a:t>
            </a:r>
            <a:endParaRPr sz="40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43889" y="2553157"/>
            <a:ext cx="584835" cy="628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50" spc="55" dirty="0">
                <a:latin typeface="Comic Sans MS"/>
                <a:cs typeface="Comic Sans MS"/>
              </a:rPr>
              <a:t>Z</a:t>
            </a:r>
            <a:r>
              <a:rPr sz="2300" spc="10" dirty="0">
                <a:latin typeface="Comic Sans MS"/>
                <a:cs typeface="Comic Sans MS"/>
              </a:rPr>
              <a:t>S</a:t>
            </a:r>
            <a:endParaRPr sz="2300">
              <a:latin typeface="Comic Sans MS"/>
              <a:cs typeface="Comic Sans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467355" y="1901189"/>
            <a:ext cx="3808095" cy="477520"/>
            <a:chOff x="2467355" y="1901189"/>
            <a:chExt cx="3808095" cy="477520"/>
          </a:xfrm>
        </p:grpSpPr>
        <p:sp>
          <p:nvSpPr>
            <p:cNvPr id="19" name="object 19"/>
            <p:cNvSpPr/>
            <p:nvPr/>
          </p:nvSpPr>
          <p:spPr>
            <a:xfrm>
              <a:off x="2467355" y="2073763"/>
              <a:ext cx="3392170" cy="132080"/>
            </a:xfrm>
            <a:custGeom>
              <a:avLst/>
              <a:gdLst/>
              <a:ahLst/>
              <a:cxnLst/>
              <a:rect l="l" t="t" r="r" b="b"/>
              <a:pathLst>
                <a:path w="3392170" h="132080">
                  <a:moveTo>
                    <a:pt x="0" y="0"/>
                  </a:moveTo>
                  <a:lnTo>
                    <a:pt x="0" y="131864"/>
                  </a:lnTo>
                  <a:lnTo>
                    <a:pt x="3391662" y="131864"/>
                  </a:lnTo>
                  <a:lnTo>
                    <a:pt x="33916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798057" y="1901189"/>
              <a:ext cx="477520" cy="477520"/>
            </a:xfrm>
            <a:custGeom>
              <a:avLst/>
              <a:gdLst/>
              <a:ahLst/>
              <a:cxnLst/>
              <a:rect l="l" t="t" r="r" b="b"/>
              <a:pathLst>
                <a:path w="477520" h="477519">
                  <a:moveTo>
                    <a:pt x="477012" y="238505"/>
                  </a:moveTo>
                  <a:lnTo>
                    <a:pt x="0" y="0"/>
                  </a:lnTo>
                  <a:lnTo>
                    <a:pt x="0" y="477012"/>
                  </a:lnTo>
                  <a:lnTo>
                    <a:pt x="477012" y="23850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477275" y="4515176"/>
            <a:ext cx="3961129" cy="142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89965" marR="43180" indent="-939800">
              <a:lnSpc>
                <a:spcPct val="114700"/>
              </a:lnSpc>
              <a:spcBef>
                <a:spcPts val="100"/>
              </a:spcBef>
              <a:tabLst>
                <a:tab pos="2736850" algn="l"/>
              </a:tabLst>
            </a:pPr>
            <a:r>
              <a:rPr sz="6000" spc="-7" baseline="-34027" dirty="0">
                <a:latin typeface="Comic Sans MS"/>
                <a:cs typeface="Comic Sans MS"/>
              </a:rPr>
              <a:t>I</a:t>
            </a:r>
            <a:r>
              <a:rPr sz="6000" spc="-22" baseline="-34027" dirty="0">
                <a:latin typeface="Comic Sans MS"/>
                <a:cs typeface="Comic Sans MS"/>
              </a:rPr>
              <a:t> </a:t>
            </a:r>
            <a:r>
              <a:rPr sz="6000" spc="-7" baseline="-34027" dirty="0">
                <a:latin typeface="Symbol"/>
                <a:cs typeface="Symbol"/>
              </a:rPr>
              <a:t></a:t>
            </a:r>
            <a:r>
              <a:rPr sz="6000" spc="487" baseline="-34027" dirty="0">
                <a:latin typeface="Times New Roman"/>
                <a:cs typeface="Times New Roman"/>
              </a:rPr>
              <a:t> </a:t>
            </a:r>
            <a:r>
              <a:rPr sz="4000" u="sng" spc="20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E</a:t>
            </a:r>
            <a:r>
              <a:rPr sz="2300" u="sng" spc="35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G</a:t>
            </a:r>
            <a:r>
              <a:rPr sz="4000" u="sng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</a:t>
            </a:r>
            <a:r>
              <a:rPr sz="4000" u="sng" spc="-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</a:t>
            </a:r>
            <a:r>
              <a:rPr sz="4000" u="sng" spc="-25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000" u="sng" spc="-5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-</a:t>
            </a:r>
            <a:r>
              <a:rPr sz="4000" u="sng" spc="-470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</a:t>
            </a:r>
            <a:r>
              <a:rPr sz="4000" u="sng" spc="-15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E</a:t>
            </a:r>
            <a:r>
              <a:rPr sz="2300" u="sng" spc="40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S</a:t>
            </a:r>
            <a:r>
              <a:rPr sz="4000" u="sng" spc="-4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</a:t>
            </a:r>
            <a:r>
              <a:rPr sz="4000" u="sng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0</a:t>
            </a:r>
            <a:r>
              <a:rPr sz="4000" u="sng" spc="-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</a:t>
            </a:r>
            <a:r>
              <a:rPr sz="4000" spc="-5" dirty="0">
                <a:latin typeface="Times New Roman"/>
                <a:cs typeface="Times New Roman"/>
              </a:rPr>
              <a:t> </a:t>
            </a:r>
            <a:r>
              <a:rPr sz="4000" spc="35" dirty="0">
                <a:latin typeface="Comic Sans MS"/>
                <a:cs typeface="Comic Sans MS"/>
              </a:rPr>
              <a:t>Z</a:t>
            </a:r>
            <a:r>
              <a:rPr sz="2300" spc="35" dirty="0">
                <a:latin typeface="Comic Sans MS"/>
                <a:cs typeface="Comic Sans MS"/>
              </a:rPr>
              <a:t>G</a:t>
            </a:r>
            <a:r>
              <a:rPr sz="2300" spc="335" dirty="0">
                <a:latin typeface="Comic Sans MS"/>
                <a:cs typeface="Comic Sans MS"/>
              </a:rPr>
              <a:t> </a:t>
            </a:r>
            <a:r>
              <a:rPr sz="4000" spc="-5" dirty="0">
                <a:latin typeface="Symbol"/>
                <a:cs typeface="Symbol"/>
              </a:rPr>
              <a:t></a:t>
            </a:r>
            <a:r>
              <a:rPr sz="4000" spc="-35" dirty="0">
                <a:latin typeface="Times New Roman"/>
                <a:cs typeface="Times New Roman"/>
              </a:rPr>
              <a:t> </a:t>
            </a:r>
            <a:r>
              <a:rPr sz="4000" spc="15" dirty="0">
                <a:latin typeface="Comic Sans MS"/>
                <a:cs typeface="Comic Sans MS"/>
              </a:rPr>
              <a:t>Z</a:t>
            </a:r>
            <a:r>
              <a:rPr sz="2300" spc="15" dirty="0">
                <a:latin typeface="Comic Sans MS"/>
                <a:cs typeface="Comic Sans MS"/>
              </a:rPr>
              <a:t>L	</a:t>
            </a:r>
            <a:r>
              <a:rPr sz="4000" spc="-5" dirty="0">
                <a:latin typeface="Symbol"/>
                <a:cs typeface="Symbol"/>
              </a:rPr>
              <a:t></a:t>
            </a:r>
            <a:r>
              <a:rPr sz="4000" spc="-150" dirty="0">
                <a:latin typeface="Times New Roman"/>
                <a:cs typeface="Times New Roman"/>
              </a:rPr>
              <a:t> </a:t>
            </a:r>
            <a:r>
              <a:rPr sz="4000" spc="15" dirty="0">
                <a:latin typeface="Comic Sans MS"/>
                <a:cs typeface="Comic Sans MS"/>
              </a:rPr>
              <a:t>Z</a:t>
            </a:r>
            <a:r>
              <a:rPr sz="2300" spc="15" dirty="0">
                <a:latin typeface="Comic Sans MS"/>
                <a:cs typeface="Comic Sans MS"/>
              </a:rPr>
              <a:t>S</a:t>
            </a:r>
            <a:endParaRPr sz="2300">
              <a:latin typeface="Comic Sans MS"/>
              <a:cs typeface="Comic Sans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419854" y="1412437"/>
            <a:ext cx="299720" cy="628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50" dirty="0">
                <a:latin typeface="Comic Sans MS"/>
                <a:cs typeface="Comic Sans MS"/>
              </a:rPr>
              <a:t>I</a:t>
            </a:r>
            <a:endParaRPr sz="3950">
              <a:latin typeface="Comic Sans MS"/>
              <a:cs typeface="Comic Sans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990594" y="3280409"/>
            <a:ext cx="1142365" cy="193040"/>
          </a:xfrm>
          <a:custGeom>
            <a:avLst/>
            <a:gdLst/>
            <a:ahLst/>
            <a:cxnLst/>
            <a:rect l="l" t="t" r="r" b="b"/>
            <a:pathLst>
              <a:path w="1142364" h="193039">
                <a:moveTo>
                  <a:pt x="0" y="192785"/>
                </a:moveTo>
                <a:lnTo>
                  <a:pt x="9905" y="131825"/>
                </a:lnTo>
                <a:lnTo>
                  <a:pt x="35814" y="81534"/>
                </a:lnTo>
                <a:lnTo>
                  <a:pt x="81533" y="35813"/>
                </a:lnTo>
                <a:lnTo>
                  <a:pt x="131826" y="9906"/>
                </a:lnTo>
                <a:lnTo>
                  <a:pt x="192785" y="0"/>
                </a:lnTo>
                <a:lnTo>
                  <a:pt x="249174" y="9906"/>
                </a:lnTo>
                <a:lnTo>
                  <a:pt x="304800" y="35813"/>
                </a:lnTo>
                <a:lnTo>
                  <a:pt x="345186" y="81534"/>
                </a:lnTo>
                <a:lnTo>
                  <a:pt x="371094" y="131825"/>
                </a:lnTo>
                <a:lnTo>
                  <a:pt x="381000" y="192785"/>
                </a:lnTo>
                <a:lnTo>
                  <a:pt x="390906" y="131825"/>
                </a:lnTo>
                <a:lnTo>
                  <a:pt x="416051" y="81534"/>
                </a:lnTo>
                <a:lnTo>
                  <a:pt x="461772" y="35813"/>
                </a:lnTo>
                <a:lnTo>
                  <a:pt x="512826" y="9906"/>
                </a:lnTo>
                <a:lnTo>
                  <a:pt x="573786" y="0"/>
                </a:lnTo>
                <a:lnTo>
                  <a:pt x="629412" y="9906"/>
                </a:lnTo>
                <a:lnTo>
                  <a:pt x="685800" y="35813"/>
                </a:lnTo>
                <a:lnTo>
                  <a:pt x="726186" y="81534"/>
                </a:lnTo>
                <a:lnTo>
                  <a:pt x="751332" y="131825"/>
                </a:lnTo>
                <a:lnTo>
                  <a:pt x="762000" y="192785"/>
                </a:lnTo>
                <a:lnTo>
                  <a:pt x="771906" y="131825"/>
                </a:lnTo>
                <a:lnTo>
                  <a:pt x="797051" y="81534"/>
                </a:lnTo>
                <a:lnTo>
                  <a:pt x="842772" y="35813"/>
                </a:lnTo>
                <a:lnTo>
                  <a:pt x="893826" y="9906"/>
                </a:lnTo>
                <a:lnTo>
                  <a:pt x="954786" y="0"/>
                </a:lnTo>
                <a:lnTo>
                  <a:pt x="1010412" y="9906"/>
                </a:lnTo>
                <a:lnTo>
                  <a:pt x="1066038" y="35813"/>
                </a:lnTo>
                <a:lnTo>
                  <a:pt x="1107186" y="81534"/>
                </a:lnTo>
                <a:lnTo>
                  <a:pt x="1132332" y="131825"/>
                </a:lnTo>
                <a:lnTo>
                  <a:pt x="1142238" y="192785"/>
                </a:lnTo>
              </a:path>
            </a:pathLst>
          </a:custGeom>
          <a:ln w="304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272788" y="2563060"/>
            <a:ext cx="542925" cy="628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50" spc="55" dirty="0">
                <a:latin typeface="Comic Sans MS"/>
                <a:cs typeface="Comic Sans MS"/>
              </a:rPr>
              <a:t>Z</a:t>
            </a:r>
            <a:r>
              <a:rPr sz="2300" spc="5" dirty="0">
                <a:latin typeface="Comic Sans MS"/>
                <a:cs typeface="Comic Sans MS"/>
              </a:rPr>
              <a:t>L</a:t>
            </a:r>
            <a:endParaRPr sz="2300">
              <a:latin typeface="Comic Sans MS"/>
              <a:cs typeface="Comic Sans MS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406927" y="2519933"/>
            <a:ext cx="218440" cy="1901189"/>
            <a:chOff x="3406927" y="2519933"/>
            <a:chExt cx="218440" cy="1901189"/>
          </a:xfrm>
        </p:grpSpPr>
        <p:sp>
          <p:nvSpPr>
            <p:cNvPr id="26" name="object 26"/>
            <p:cNvSpPr/>
            <p:nvPr/>
          </p:nvSpPr>
          <p:spPr>
            <a:xfrm>
              <a:off x="3513582" y="2519933"/>
              <a:ext cx="0" cy="1901189"/>
            </a:xfrm>
            <a:custGeom>
              <a:avLst/>
              <a:gdLst/>
              <a:ahLst/>
              <a:cxnLst/>
              <a:rect l="l" t="t" r="r" b="b"/>
              <a:pathLst>
                <a:path h="1901189">
                  <a:moveTo>
                    <a:pt x="0" y="0"/>
                  </a:moveTo>
                  <a:lnTo>
                    <a:pt x="0" y="1901189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06927" y="3361969"/>
              <a:ext cx="217881" cy="217881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5498617" y="2519933"/>
            <a:ext cx="223520" cy="1901189"/>
            <a:chOff x="5498617" y="2519933"/>
            <a:chExt cx="223520" cy="1901189"/>
          </a:xfrm>
        </p:grpSpPr>
        <p:sp>
          <p:nvSpPr>
            <p:cNvPr id="29" name="object 29"/>
            <p:cNvSpPr/>
            <p:nvPr/>
          </p:nvSpPr>
          <p:spPr>
            <a:xfrm>
              <a:off x="5610605" y="2519933"/>
              <a:ext cx="0" cy="1901189"/>
            </a:xfrm>
            <a:custGeom>
              <a:avLst/>
              <a:gdLst/>
              <a:ahLst/>
              <a:cxnLst/>
              <a:rect l="l" t="t" r="r" b="b"/>
              <a:pathLst>
                <a:path h="1901189">
                  <a:moveTo>
                    <a:pt x="0" y="0"/>
                  </a:moveTo>
                  <a:lnTo>
                    <a:pt x="0" y="1901189"/>
                  </a:lnTo>
                </a:path>
              </a:pathLst>
            </a:custGeom>
            <a:ln w="30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98617" y="3361969"/>
              <a:ext cx="223215" cy="21788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48588" y="1414411"/>
            <a:ext cx="5685155" cy="4466590"/>
            <a:chOff x="848588" y="1414411"/>
            <a:chExt cx="5685155" cy="4466590"/>
          </a:xfrm>
        </p:grpSpPr>
        <p:sp>
          <p:nvSpPr>
            <p:cNvPr id="4" name="object 4"/>
            <p:cNvSpPr/>
            <p:nvPr/>
          </p:nvSpPr>
          <p:spPr>
            <a:xfrm>
              <a:off x="3371850" y="2106929"/>
              <a:ext cx="2496820" cy="3740785"/>
            </a:xfrm>
            <a:custGeom>
              <a:avLst/>
              <a:gdLst/>
              <a:ahLst/>
              <a:cxnLst/>
              <a:rect l="l" t="t" r="r" b="b"/>
              <a:pathLst>
                <a:path w="2496820" h="3740785">
                  <a:moveTo>
                    <a:pt x="2496312" y="3740658"/>
                  </a:moveTo>
                  <a:lnTo>
                    <a:pt x="2440686" y="3474720"/>
                  </a:lnTo>
                  <a:lnTo>
                    <a:pt x="2379726" y="3208782"/>
                  </a:lnTo>
                  <a:lnTo>
                    <a:pt x="2307336" y="2942844"/>
                  </a:lnTo>
                  <a:lnTo>
                    <a:pt x="2224278" y="2682240"/>
                  </a:lnTo>
                  <a:lnTo>
                    <a:pt x="2129790" y="2421636"/>
                  </a:lnTo>
                  <a:lnTo>
                    <a:pt x="2024634" y="2172462"/>
                  </a:lnTo>
                  <a:lnTo>
                    <a:pt x="1908047" y="1928622"/>
                  </a:lnTo>
                  <a:lnTo>
                    <a:pt x="1786128" y="1690116"/>
                  </a:lnTo>
                  <a:lnTo>
                    <a:pt x="1658112" y="1468374"/>
                  </a:lnTo>
                  <a:lnTo>
                    <a:pt x="1525524" y="1252727"/>
                  </a:lnTo>
                  <a:lnTo>
                    <a:pt x="1381506" y="1053084"/>
                  </a:lnTo>
                  <a:lnTo>
                    <a:pt x="1236725" y="864870"/>
                  </a:lnTo>
                  <a:lnTo>
                    <a:pt x="1087374" y="692658"/>
                  </a:lnTo>
                  <a:lnTo>
                    <a:pt x="931925" y="537972"/>
                  </a:lnTo>
                  <a:lnTo>
                    <a:pt x="776478" y="399288"/>
                  </a:lnTo>
                  <a:lnTo>
                    <a:pt x="621030" y="282702"/>
                  </a:lnTo>
                  <a:lnTo>
                    <a:pt x="460248" y="177546"/>
                  </a:lnTo>
                  <a:lnTo>
                    <a:pt x="305562" y="99822"/>
                  </a:lnTo>
                  <a:lnTo>
                    <a:pt x="150114" y="38862"/>
                  </a:lnTo>
                  <a:lnTo>
                    <a:pt x="0" y="0"/>
                  </a:lnTo>
                </a:path>
              </a:pathLst>
            </a:custGeom>
            <a:ln w="554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76300" y="2106929"/>
              <a:ext cx="2495550" cy="3740785"/>
            </a:xfrm>
            <a:custGeom>
              <a:avLst/>
              <a:gdLst/>
              <a:ahLst/>
              <a:cxnLst/>
              <a:rect l="l" t="t" r="r" b="b"/>
              <a:pathLst>
                <a:path w="2495550" h="3740785">
                  <a:moveTo>
                    <a:pt x="0" y="3740658"/>
                  </a:moveTo>
                  <a:lnTo>
                    <a:pt x="50292" y="3474720"/>
                  </a:lnTo>
                  <a:lnTo>
                    <a:pt x="111251" y="3208782"/>
                  </a:lnTo>
                  <a:lnTo>
                    <a:pt x="182879" y="2942843"/>
                  </a:lnTo>
                  <a:lnTo>
                    <a:pt x="272034" y="2682240"/>
                  </a:lnTo>
                  <a:lnTo>
                    <a:pt x="365759" y="2421636"/>
                  </a:lnTo>
                  <a:lnTo>
                    <a:pt x="471677" y="2172462"/>
                  </a:lnTo>
                  <a:lnTo>
                    <a:pt x="582168" y="1928622"/>
                  </a:lnTo>
                  <a:lnTo>
                    <a:pt x="704087" y="1690116"/>
                  </a:lnTo>
                  <a:lnTo>
                    <a:pt x="832103" y="1468374"/>
                  </a:lnTo>
                  <a:lnTo>
                    <a:pt x="964692" y="1252727"/>
                  </a:lnTo>
                  <a:lnTo>
                    <a:pt x="1109471" y="1053084"/>
                  </a:lnTo>
                  <a:lnTo>
                    <a:pt x="1253490" y="864870"/>
                  </a:lnTo>
                  <a:lnTo>
                    <a:pt x="1402842" y="692658"/>
                  </a:lnTo>
                  <a:lnTo>
                    <a:pt x="1558290" y="537972"/>
                  </a:lnTo>
                  <a:lnTo>
                    <a:pt x="1713737" y="399287"/>
                  </a:lnTo>
                  <a:lnTo>
                    <a:pt x="1874520" y="282702"/>
                  </a:lnTo>
                  <a:lnTo>
                    <a:pt x="2029967" y="177546"/>
                  </a:lnTo>
                  <a:lnTo>
                    <a:pt x="2185416" y="99822"/>
                  </a:lnTo>
                  <a:lnTo>
                    <a:pt x="2340101" y="38862"/>
                  </a:lnTo>
                  <a:lnTo>
                    <a:pt x="2495549" y="0"/>
                  </a:lnTo>
                </a:path>
              </a:pathLst>
            </a:custGeom>
            <a:ln w="554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76300" y="1431035"/>
              <a:ext cx="5640705" cy="4433570"/>
            </a:xfrm>
            <a:custGeom>
              <a:avLst/>
              <a:gdLst/>
              <a:ahLst/>
              <a:cxnLst/>
              <a:rect l="l" t="t" r="r" b="b"/>
              <a:pathLst>
                <a:path w="5640705" h="4433570">
                  <a:moveTo>
                    <a:pt x="0" y="0"/>
                  </a:moveTo>
                  <a:lnTo>
                    <a:pt x="0" y="4433315"/>
                  </a:lnTo>
                  <a:lnTo>
                    <a:pt x="5640324" y="4433315"/>
                  </a:lnTo>
                </a:path>
              </a:pathLst>
            </a:custGeom>
            <a:ln w="332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371850" y="1846325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30">
                  <a:moveTo>
                    <a:pt x="-5543" y="5714"/>
                  </a:moveTo>
                  <a:lnTo>
                    <a:pt x="5543" y="571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366306" y="191871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366306" y="205168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371850" y="2179320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66306" y="225132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366306" y="238429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366306" y="251726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366306" y="265023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366306" y="278320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366306" y="291617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366306" y="304914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371850" y="3176777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366306" y="324878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366306" y="338175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371850" y="3575303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-5543" y="5714"/>
                  </a:moveTo>
                  <a:lnTo>
                    <a:pt x="5543" y="571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366306" y="364769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366306" y="378066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366306" y="391363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366306" y="404660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371850" y="4174235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366306" y="424624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366306" y="437921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366306" y="451218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366306" y="464515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366306" y="477812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366306" y="491108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366306" y="504405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371850" y="5171693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366306" y="524370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366306" y="537667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366306" y="550964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366306" y="564260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366306" y="1852040"/>
              <a:ext cx="427355" cy="3990340"/>
            </a:xfrm>
            <a:custGeom>
              <a:avLst/>
              <a:gdLst/>
              <a:ahLst/>
              <a:cxnLst/>
              <a:rect l="l" t="t" r="r" b="b"/>
              <a:pathLst>
                <a:path w="427354" h="3990340">
                  <a:moveTo>
                    <a:pt x="0" y="3923537"/>
                  </a:moveTo>
                  <a:lnTo>
                    <a:pt x="11087" y="3923537"/>
                  </a:lnTo>
                </a:path>
                <a:path w="427354" h="3990340">
                  <a:moveTo>
                    <a:pt x="0" y="3989831"/>
                  </a:moveTo>
                  <a:lnTo>
                    <a:pt x="11087" y="3989831"/>
                  </a:lnTo>
                </a:path>
                <a:path w="427354" h="3990340">
                  <a:moveTo>
                    <a:pt x="416051" y="0"/>
                  </a:moveTo>
                  <a:lnTo>
                    <a:pt x="427138" y="0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782358" y="191871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782358" y="205168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787901" y="2179319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782358" y="225132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782358" y="238429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782358" y="251726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782358" y="265023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782358" y="278320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782358" y="291617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782358" y="304914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787901" y="3176777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782358" y="324878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782358" y="338175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787901" y="3575303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-5543" y="5714"/>
                  </a:moveTo>
                  <a:lnTo>
                    <a:pt x="5543" y="571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782358" y="364769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782358" y="378066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782358" y="391363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782358" y="404660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787901" y="4174235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782358" y="424624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782358" y="437921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782358" y="451218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782358" y="464515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782358" y="477812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782358" y="491108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782358" y="504405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787901" y="5171693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782358" y="524370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782358" y="537667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782358" y="550964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782358" y="564260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782358" y="1852040"/>
              <a:ext cx="427355" cy="3990340"/>
            </a:xfrm>
            <a:custGeom>
              <a:avLst/>
              <a:gdLst/>
              <a:ahLst/>
              <a:cxnLst/>
              <a:rect l="l" t="t" r="r" b="b"/>
              <a:pathLst>
                <a:path w="427354" h="3990340">
                  <a:moveTo>
                    <a:pt x="0" y="3923537"/>
                  </a:moveTo>
                  <a:lnTo>
                    <a:pt x="11087" y="3923537"/>
                  </a:lnTo>
                </a:path>
                <a:path w="427354" h="3990340">
                  <a:moveTo>
                    <a:pt x="0" y="3989831"/>
                  </a:moveTo>
                  <a:lnTo>
                    <a:pt x="11087" y="3989831"/>
                  </a:lnTo>
                </a:path>
                <a:path w="427354" h="3990340">
                  <a:moveTo>
                    <a:pt x="416052" y="0"/>
                  </a:moveTo>
                  <a:lnTo>
                    <a:pt x="427139" y="0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198410" y="191871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198410" y="205168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203953" y="2179319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198410" y="225132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198410" y="238429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198410" y="251726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198410" y="265023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198410" y="278320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198410" y="291617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198410" y="304914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203953" y="3176777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198410" y="324878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198410" y="338175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203953" y="3575303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-5543" y="5714"/>
                  </a:moveTo>
                  <a:lnTo>
                    <a:pt x="5543" y="571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198410" y="364769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198410" y="378066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198410" y="391363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198410" y="404660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203953" y="4174235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198410" y="424624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198410" y="437921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198410" y="451218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198410" y="464515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198410" y="477812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198410" y="491108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198410" y="504405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203953" y="5171693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198410" y="524370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198410" y="537667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198410" y="550963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198410" y="564260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198410" y="1852040"/>
              <a:ext cx="427355" cy="3990340"/>
            </a:xfrm>
            <a:custGeom>
              <a:avLst/>
              <a:gdLst/>
              <a:ahLst/>
              <a:cxnLst/>
              <a:rect l="l" t="t" r="r" b="b"/>
              <a:pathLst>
                <a:path w="427354" h="3990340">
                  <a:moveTo>
                    <a:pt x="0" y="3923537"/>
                  </a:moveTo>
                  <a:lnTo>
                    <a:pt x="11087" y="3923537"/>
                  </a:lnTo>
                </a:path>
                <a:path w="427354" h="3990340">
                  <a:moveTo>
                    <a:pt x="0" y="3989831"/>
                  </a:moveTo>
                  <a:lnTo>
                    <a:pt x="11087" y="3989831"/>
                  </a:lnTo>
                </a:path>
                <a:path w="427354" h="3990340">
                  <a:moveTo>
                    <a:pt x="416052" y="0"/>
                  </a:moveTo>
                  <a:lnTo>
                    <a:pt x="427139" y="0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614462" y="191871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614462" y="205168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620006" y="2179319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614462" y="225132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614462" y="238429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614462" y="251726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614462" y="265023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614462" y="278320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614462" y="291617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614462" y="304914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620006" y="3176777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614462" y="324878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614462" y="338175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620006" y="3575303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-5543" y="5714"/>
                  </a:moveTo>
                  <a:lnTo>
                    <a:pt x="5543" y="571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614462" y="364769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614462" y="378066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614462" y="391363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614462" y="404660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620006" y="4174235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614462" y="424624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614462" y="437921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614462" y="451218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614462" y="464515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614462" y="477812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614462" y="491108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614462" y="504405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620006" y="5171693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614462" y="524370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614462" y="537667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614462" y="550963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614462" y="564260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614462" y="1852039"/>
              <a:ext cx="427355" cy="3990340"/>
            </a:xfrm>
            <a:custGeom>
              <a:avLst/>
              <a:gdLst/>
              <a:ahLst/>
              <a:cxnLst/>
              <a:rect l="l" t="t" r="r" b="b"/>
              <a:pathLst>
                <a:path w="427354" h="3990340">
                  <a:moveTo>
                    <a:pt x="0" y="3923537"/>
                  </a:moveTo>
                  <a:lnTo>
                    <a:pt x="11087" y="3923537"/>
                  </a:lnTo>
                </a:path>
                <a:path w="427354" h="3990340">
                  <a:moveTo>
                    <a:pt x="0" y="3989831"/>
                  </a:moveTo>
                  <a:lnTo>
                    <a:pt x="11087" y="3989831"/>
                  </a:lnTo>
                </a:path>
                <a:path w="427354" h="3990340">
                  <a:moveTo>
                    <a:pt x="416051" y="0"/>
                  </a:moveTo>
                  <a:lnTo>
                    <a:pt x="427138" y="0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030514" y="191871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030514" y="205168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036057" y="2179319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030514" y="225132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030514" y="238429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030514" y="251726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030514" y="265023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030514" y="278320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030514" y="291617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030514" y="304914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036057" y="3176776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030514" y="324878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030514" y="338175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036057" y="3575302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-5543" y="5714"/>
                  </a:moveTo>
                  <a:lnTo>
                    <a:pt x="5543" y="571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030514" y="364769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030514" y="378066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030514" y="391363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5030514" y="404659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036057" y="4174234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5030514" y="424624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030514" y="437921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030514" y="451218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030514" y="464515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030514" y="477811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030514" y="491108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5030514" y="504405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036057" y="5171692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5030514" y="524370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5030514" y="537667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5030514" y="550963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5030514" y="564260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5030514" y="1852039"/>
              <a:ext cx="427355" cy="3990340"/>
            </a:xfrm>
            <a:custGeom>
              <a:avLst/>
              <a:gdLst/>
              <a:ahLst/>
              <a:cxnLst/>
              <a:rect l="l" t="t" r="r" b="b"/>
              <a:pathLst>
                <a:path w="427354" h="3990340">
                  <a:moveTo>
                    <a:pt x="0" y="3923537"/>
                  </a:moveTo>
                  <a:lnTo>
                    <a:pt x="11087" y="3923537"/>
                  </a:lnTo>
                </a:path>
                <a:path w="427354" h="3990340">
                  <a:moveTo>
                    <a:pt x="0" y="3989831"/>
                  </a:moveTo>
                  <a:lnTo>
                    <a:pt x="11087" y="3989831"/>
                  </a:lnTo>
                </a:path>
                <a:path w="427354" h="3990340">
                  <a:moveTo>
                    <a:pt x="416052" y="0"/>
                  </a:moveTo>
                  <a:lnTo>
                    <a:pt x="427139" y="0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5446566" y="191871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5446566" y="205168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5452110" y="2179318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446566" y="225132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446566" y="238429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446566" y="251726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446566" y="265023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5446566" y="278320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5446566" y="291617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5446566" y="304914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5452110" y="3176776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5446566" y="324878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5446566" y="338175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5452110" y="3575302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-5543" y="5714"/>
                  </a:moveTo>
                  <a:lnTo>
                    <a:pt x="5543" y="571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5446566" y="364769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5446566" y="378066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5446566" y="391363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5446566" y="404659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5452110" y="4174234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5446566" y="424624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5446566" y="437921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5446566" y="451218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5446566" y="464515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5446566" y="477811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5446566" y="491108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5446566" y="504405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5452110" y="5171692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5446566" y="524370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5446566" y="537667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5446566" y="550963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5446566" y="564260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5446566" y="1852039"/>
              <a:ext cx="427355" cy="3990340"/>
            </a:xfrm>
            <a:custGeom>
              <a:avLst/>
              <a:gdLst/>
              <a:ahLst/>
              <a:cxnLst/>
              <a:rect l="l" t="t" r="r" b="b"/>
              <a:pathLst>
                <a:path w="427354" h="3990340">
                  <a:moveTo>
                    <a:pt x="0" y="3923537"/>
                  </a:moveTo>
                  <a:lnTo>
                    <a:pt x="11087" y="3923537"/>
                  </a:lnTo>
                </a:path>
                <a:path w="427354" h="3990340">
                  <a:moveTo>
                    <a:pt x="0" y="3989831"/>
                  </a:moveTo>
                  <a:lnTo>
                    <a:pt x="11087" y="3989831"/>
                  </a:lnTo>
                </a:path>
                <a:path w="427354" h="3990340">
                  <a:moveTo>
                    <a:pt x="416051" y="0"/>
                  </a:moveTo>
                  <a:lnTo>
                    <a:pt x="427138" y="0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5862618" y="191871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5862618" y="205168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5868162" y="2179318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5862618" y="225132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5862618" y="238429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5862618" y="251726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5862618" y="265023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5862618" y="278320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5862618" y="291617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5862618" y="304914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5868162" y="3176776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5862618" y="324878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5862618" y="338175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5870933" y="3509008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429"/>
                  </a:lnTo>
                </a:path>
              </a:pathLst>
            </a:custGeom>
            <a:ln w="5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5868162" y="3575302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-5543" y="5714"/>
                  </a:moveTo>
                  <a:lnTo>
                    <a:pt x="5543" y="571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5862618" y="364769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5862618" y="378066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5862618" y="391363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5862618" y="404659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5868162" y="4174234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5862618" y="424624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5862618" y="437921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5862618" y="451218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5862618" y="464515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5862618" y="477811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5862618" y="491108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5862618" y="504405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5868162" y="5171692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5862618" y="524370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5862618" y="537667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5862618" y="550963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5862618" y="564260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29" h="66675">
                  <a:moveTo>
                    <a:pt x="0" y="0"/>
                  </a:moveTo>
                  <a:lnTo>
                    <a:pt x="11087" y="0"/>
                  </a:lnTo>
                </a:path>
                <a:path w="11429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2950254" y="1852038"/>
              <a:ext cx="2923540" cy="3990340"/>
            </a:xfrm>
            <a:custGeom>
              <a:avLst/>
              <a:gdLst/>
              <a:ahLst/>
              <a:cxnLst/>
              <a:rect l="l" t="t" r="r" b="b"/>
              <a:pathLst>
                <a:path w="2923540" h="3990340">
                  <a:moveTo>
                    <a:pt x="2912364" y="3923537"/>
                  </a:moveTo>
                  <a:lnTo>
                    <a:pt x="2923451" y="3923537"/>
                  </a:lnTo>
                </a:path>
                <a:path w="2923540" h="3990340">
                  <a:moveTo>
                    <a:pt x="2912364" y="3989831"/>
                  </a:moveTo>
                  <a:lnTo>
                    <a:pt x="2923451" y="3989831"/>
                  </a:lnTo>
                </a:path>
                <a:path w="2923540" h="3990340">
                  <a:moveTo>
                    <a:pt x="0" y="0"/>
                  </a:moveTo>
                  <a:lnTo>
                    <a:pt x="11087" y="0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2950254" y="191871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2950254" y="205168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2955797" y="2179318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2950254" y="225132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2950254" y="238429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2950254" y="251726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2950254" y="265023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2950254" y="278320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2950254" y="291617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2950254" y="304914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2955797" y="3176776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2950254" y="324878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2950254" y="338175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2955797" y="3575302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-5543" y="5714"/>
                  </a:moveTo>
                  <a:lnTo>
                    <a:pt x="5543" y="571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2950254" y="364769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2950254" y="378066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2950254" y="391363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2950254" y="404659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2955797" y="4174233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2950254" y="424624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2950254" y="437921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2950254" y="451218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2950254" y="464514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2950254" y="477811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2950254" y="491108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2950254" y="504405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2955797" y="5171691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2950254" y="524370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2950254" y="537667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2950254" y="550963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2950254" y="564260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1286808" y="1852038"/>
              <a:ext cx="1675130" cy="3990340"/>
            </a:xfrm>
            <a:custGeom>
              <a:avLst/>
              <a:gdLst/>
              <a:ahLst/>
              <a:cxnLst/>
              <a:rect l="l" t="t" r="r" b="b"/>
              <a:pathLst>
                <a:path w="1675130" h="3990340">
                  <a:moveTo>
                    <a:pt x="1663446" y="3923537"/>
                  </a:moveTo>
                  <a:lnTo>
                    <a:pt x="1674533" y="3923537"/>
                  </a:lnTo>
                </a:path>
                <a:path w="1675130" h="3990340">
                  <a:moveTo>
                    <a:pt x="1663446" y="3989831"/>
                  </a:moveTo>
                  <a:lnTo>
                    <a:pt x="1674533" y="3989831"/>
                  </a:lnTo>
                </a:path>
                <a:path w="1675130" h="3990340">
                  <a:moveTo>
                    <a:pt x="0" y="0"/>
                  </a:moveTo>
                  <a:lnTo>
                    <a:pt x="11087" y="0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1286808" y="191871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1286808" y="205168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1292351" y="2179318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3"/>
                  </a:moveTo>
                  <a:lnTo>
                    <a:pt x="5543" y="533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1286808" y="225132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1286808" y="238429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1286808" y="251726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1286808" y="265023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1286808" y="278320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1286808" y="291617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1286808" y="304914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1292351" y="3176775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3"/>
                  </a:moveTo>
                  <a:lnTo>
                    <a:pt x="5543" y="533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1286808" y="324878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1286808" y="338175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1292351" y="3575301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-5543" y="5714"/>
                  </a:moveTo>
                  <a:lnTo>
                    <a:pt x="5543" y="571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1286808" y="364769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1286808" y="378066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1286808" y="391362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1286808" y="404659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1292351" y="4174233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3"/>
                  </a:moveTo>
                  <a:lnTo>
                    <a:pt x="5543" y="533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1286808" y="424624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1286808" y="437921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1286808" y="451218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1286808" y="464514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1286808" y="477811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1286808" y="491108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1286808" y="504405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1292351" y="5171691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1286808" y="524370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1286808" y="537666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1286808" y="550963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1286808" y="564260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1286808" y="1852038"/>
              <a:ext cx="427355" cy="3990340"/>
            </a:xfrm>
            <a:custGeom>
              <a:avLst/>
              <a:gdLst/>
              <a:ahLst/>
              <a:cxnLst/>
              <a:rect l="l" t="t" r="r" b="b"/>
              <a:pathLst>
                <a:path w="427355" h="3990340">
                  <a:moveTo>
                    <a:pt x="0" y="3923537"/>
                  </a:moveTo>
                  <a:lnTo>
                    <a:pt x="11087" y="3923537"/>
                  </a:lnTo>
                </a:path>
                <a:path w="427355" h="3990340">
                  <a:moveTo>
                    <a:pt x="0" y="3989831"/>
                  </a:moveTo>
                  <a:lnTo>
                    <a:pt x="11087" y="3989831"/>
                  </a:lnTo>
                </a:path>
                <a:path w="427355" h="3990340">
                  <a:moveTo>
                    <a:pt x="416051" y="0"/>
                  </a:moveTo>
                  <a:lnTo>
                    <a:pt x="427138" y="0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1702860" y="191871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1702860" y="205168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1708403" y="2179317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3"/>
                  </a:moveTo>
                  <a:lnTo>
                    <a:pt x="5543" y="533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1702860" y="225132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1702860" y="238429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1702860" y="251726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1702860" y="265023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1702860" y="278320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1702860" y="291617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1702860" y="304914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1708403" y="3176775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3"/>
                  </a:moveTo>
                  <a:lnTo>
                    <a:pt x="5543" y="533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1702860" y="324878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1702860" y="338175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1708403" y="3575301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-5543" y="5714"/>
                  </a:moveTo>
                  <a:lnTo>
                    <a:pt x="5543" y="571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1702860" y="364769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1702860" y="378066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1702860" y="391362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1702860" y="404659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1708403" y="4174233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3"/>
                  </a:moveTo>
                  <a:lnTo>
                    <a:pt x="5543" y="533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1702860" y="424624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1702860" y="437921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1702860" y="451218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1702860" y="464514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1702860" y="477811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1702860" y="491108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1702860" y="504405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1708403" y="5171691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1702860" y="524370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1702860" y="537666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1702860" y="550963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1702860" y="564260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1702860" y="1852038"/>
              <a:ext cx="427355" cy="3990340"/>
            </a:xfrm>
            <a:custGeom>
              <a:avLst/>
              <a:gdLst/>
              <a:ahLst/>
              <a:cxnLst/>
              <a:rect l="l" t="t" r="r" b="b"/>
              <a:pathLst>
                <a:path w="427355" h="3990340">
                  <a:moveTo>
                    <a:pt x="0" y="3923537"/>
                  </a:moveTo>
                  <a:lnTo>
                    <a:pt x="11087" y="3923537"/>
                  </a:lnTo>
                </a:path>
                <a:path w="427355" h="3990340">
                  <a:moveTo>
                    <a:pt x="0" y="3989831"/>
                  </a:moveTo>
                  <a:lnTo>
                    <a:pt x="11087" y="3989831"/>
                  </a:lnTo>
                </a:path>
                <a:path w="427355" h="3990340">
                  <a:moveTo>
                    <a:pt x="416052" y="0"/>
                  </a:moveTo>
                  <a:lnTo>
                    <a:pt x="427139" y="0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2118912" y="191871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2118912" y="205168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2124455" y="2179317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3"/>
                  </a:moveTo>
                  <a:lnTo>
                    <a:pt x="5543" y="533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2118912" y="225132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2118912" y="238429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2118912" y="251726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2118912" y="265023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2118912" y="278320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2118912" y="291617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2118912" y="304914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2124455" y="3176775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3"/>
                  </a:moveTo>
                  <a:lnTo>
                    <a:pt x="5543" y="533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2118912" y="324878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2118912" y="338175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2124455" y="3575301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-5543" y="5714"/>
                  </a:moveTo>
                  <a:lnTo>
                    <a:pt x="5543" y="571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2118912" y="364769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2118912" y="378066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2118912" y="391362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2118912" y="404659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2124455" y="4174233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3"/>
                  </a:moveTo>
                  <a:lnTo>
                    <a:pt x="5543" y="533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2118912" y="424624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2118912" y="437921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2118912" y="451218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2118912" y="464514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2118912" y="477811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2118912" y="491108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2118912" y="504405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2124455" y="5171691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2118912" y="524370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2118912" y="537666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2118912" y="550963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2118912" y="564260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2118912" y="1852037"/>
              <a:ext cx="427355" cy="3990340"/>
            </a:xfrm>
            <a:custGeom>
              <a:avLst/>
              <a:gdLst/>
              <a:ahLst/>
              <a:cxnLst/>
              <a:rect l="l" t="t" r="r" b="b"/>
              <a:pathLst>
                <a:path w="427355" h="3990340">
                  <a:moveTo>
                    <a:pt x="0" y="3923537"/>
                  </a:moveTo>
                  <a:lnTo>
                    <a:pt x="11087" y="3923537"/>
                  </a:lnTo>
                </a:path>
                <a:path w="427355" h="3990340">
                  <a:moveTo>
                    <a:pt x="0" y="3989831"/>
                  </a:moveTo>
                  <a:lnTo>
                    <a:pt x="11087" y="3989831"/>
                  </a:lnTo>
                </a:path>
                <a:path w="427355" h="3990340">
                  <a:moveTo>
                    <a:pt x="416051" y="0"/>
                  </a:moveTo>
                  <a:lnTo>
                    <a:pt x="427138" y="0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2534964" y="191871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2534964" y="205168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2540507" y="2179317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3"/>
                  </a:moveTo>
                  <a:lnTo>
                    <a:pt x="5543" y="533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2534964" y="225132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2534964" y="238429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2534964" y="251726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2534964" y="265023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2534964" y="278320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2534964" y="291617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2534964" y="304914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2540507" y="3176775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3"/>
                  </a:moveTo>
                  <a:lnTo>
                    <a:pt x="5543" y="533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2534964" y="324878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2534964" y="338175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2540507" y="3575300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-5543" y="5714"/>
                  </a:moveTo>
                  <a:lnTo>
                    <a:pt x="5543" y="571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2534964" y="364769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2534964" y="378065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2534964" y="391362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2534964" y="404659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2540507" y="4174233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3"/>
                  </a:moveTo>
                  <a:lnTo>
                    <a:pt x="5543" y="533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2534964" y="424624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2534964" y="437921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2534964" y="451218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2534964" y="464514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2534964" y="477811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2534964" y="491108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2534964" y="504405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2540507" y="5171691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2534964" y="524369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2534964" y="537666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2534964" y="550963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2534964" y="564260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870756" y="1852037"/>
              <a:ext cx="1675764" cy="3990340"/>
            </a:xfrm>
            <a:custGeom>
              <a:avLst/>
              <a:gdLst/>
              <a:ahLst/>
              <a:cxnLst/>
              <a:rect l="l" t="t" r="r" b="b"/>
              <a:pathLst>
                <a:path w="1675764" h="3990340">
                  <a:moveTo>
                    <a:pt x="1664207" y="3923537"/>
                  </a:moveTo>
                  <a:lnTo>
                    <a:pt x="1675294" y="3923537"/>
                  </a:lnTo>
                </a:path>
                <a:path w="1675764" h="3990340">
                  <a:moveTo>
                    <a:pt x="1664207" y="3989831"/>
                  </a:moveTo>
                  <a:lnTo>
                    <a:pt x="1675294" y="3989831"/>
                  </a:lnTo>
                </a:path>
                <a:path w="1675764" h="3990340">
                  <a:moveTo>
                    <a:pt x="0" y="0"/>
                  </a:moveTo>
                  <a:lnTo>
                    <a:pt x="11087" y="0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870756" y="191871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870756" y="205168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876299" y="2179317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3"/>
                  </a:moveTo>
                  <a:lnTo>
                    <a:pt x="5543" y="533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870756" y="225132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870756" y="2384294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870756" y="251726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870756" y="265023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870756" y="278320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870756" y="291617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870756" y="304913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876299" y="3176774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4">
                  <a:moveTo>
                    <a:pt x="-5543" y="5333"/>
                  </a:moveTo>
                  <a:lnTo>
                    <a:pt x="5543" y="5333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870756" y="3248783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870756" y="3381752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873528" y="3509007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429"/>
                  </a:lnTo>
                </a:path>
              </a:pathLst>
            </a:custGeom>
            <a:ln w="5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876299" y="3575300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-5543" y="5714"/>
                  </a:moveTo>
                  <a:lnTo>
                    <a:pt x="5543" y="571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870756" y="364769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870756" y="378065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870756" y="391362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870756" y="404659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876299" y="4174232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3"/>
                  </a:moveTo>
                  <a:lnTo>
                    <a:pt x="5543" y="533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870756" y="4246241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870756" y="4379210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870756" y="451217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870756" y="464514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870756" y="477811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870756" y="491108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870756" y="504405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3"/>
                  </a:moveTo>
                  <a:lnTo>
                    <a:pt x="11087" y="66293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876299" y="5171690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5543" y="5334"/>
                  </a:moveTo>
                  <a:lnTo>
                    <a:pt x="5543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870756" y="5243699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870756" y="5376668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870756" y="5509637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870756" y="5642606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870756" y="5775575"/>
              <a:ext cx="11430" cy="66675"/>
            </a:xfrm>
            <a:custGeom>
              <a:avLst/>
              <a:gdLst/>
              <a:ahLst/>
              <a:cxnLst/>
              <a:rect l="l" t="t" r="r" b="b"/>
              <a:pathLst>
                <a:path w="11430" h="66675">
                  <a:moveTo>
                    <a:pt x="0" y="0"/>
                  </a:moveTo>
                  <a:lnTo>
                    <a:pt x="11087" y="0"/>
                  </a:lnTo>
                </a:path>
                <a:path w="11430" h="66675">
                  <a:moveTo>
                    <a:pt x="0" y="66294"/>
                  </a:moveTo>
                  <a:lnTo>
                    <a:pt x="11087" y="66294"/>
                  </a:lnTo>
                </a:path>
              </a:pathLst>
            </a:custGeom>
            <a:ln w="11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876299" y="3509006"/>
              <a:ext cx="4992370" cy="0"/>
            </a:xfrm>
            <a:custGeom>
              <a:avLst/>
              <a:gdLst/>
              <a:ahLst/>
              <a:cxnLst/>
              <a:rect l="l" t="t" r="r" b="b"/>
              <a:pathLst>
                <a:path w="4992370">
                  <a:moveTo>
                    <a:pt x="0" y="0"/>
                  </a:moveTo>
                  <a:lnTo>
                    <a:pt x="4991862" y="0"/>
                  </a:lnTo>
                </a:path>
              </a:pathLst>
            </a:custGeom>
            <a:ln w="5542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7" name="object 427"/>
          <p:cNvSpPr txBox="1"/>
          <p:nvPr/>
        </p:nvSpPr>
        <p:spPr>
          <a:xfrm>
            <a:off x="3220470" y="5951020"/>
            <a:ext cx="486409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spc="35" dirty="0">
                <a:latin typeface="Comic Sans MS"/>
                <a:cs typeface="Comic Sans MS"/>
              </a:rPr>
              <a:t>90°</a:t>
            </a:r>
            <a:endParaRPr sz="2150">
              <a:latin typeface="Comic Sans MS"/>
              <a:cs typeface="Comic Sans MS"/>
            </a:endParaRPr>
          </a:p>
        </p:txBody>
      </p:sp>
      <p:sp>
        <p:nvSpPr>
          <p:cNvPr id="428" name="object 428"/>
          <p:cNvSpPr txBox="1"/>
          <p:nvPr/>
        </p:nvSpPr>
        <p:spPr>
          <a:xfrm>
            <a:off x="5649024" y="5951020"/>
            <a:ext cx="615315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spc="35" dirty="0">
                <a:latin typeface="Comic Sans MS"/>
                <a:cs typeface="Comic Sans MS"/>
              </a:rPr>
              <a:t>180°</a:t>
            </a:r>
            <a:endParaRPr sz="2150">
              <a:latin typeface="Comic Sans MS"/>
              <a:cs typeface="Comic Sans MS"/>
            </a:endParaRPr>
          </a:p>
        </p:txBody>
      </p:sp>
      <p:sp>
        <p:nvSpPr>
          <p:cNvPr id="429" name="object 429"/>
          <p:cNvSpPr txBox="1"/>
          <p:nvPr/>
        </p:nvSpPr>
        <p:spPr>
          <a:xfrm>
            <a:off x="807982" y="5951020"/>
            <a:ext cx="314960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spc="40" dirty="0">
                <a:latin typeface="Comic Sans MS"/>
                <a:cs typeface="Comic Sans MS"/>
              </a:rPr>
              <a:t>0°</a:t>
            </a:r>
            <a:endParaRPr sz="2150">
              <a:latin typeface="Comic Sans MS"/>
              <a:cs typeface="Comic Sans MS"/>
            </a:endParaRPr>
          </a:p>
        </p:txBody>
      </p:sp>
      <p:sp>
        <p:nvSpPr>
          <p:cNvPr id="430" name="object 430"/>
          <p:cNvSpPr txBox="1"/>
          <p:nvPr/>
        </p:nvSpPr>
        <p:spPr>
          <a:xfrm>
            <a:off x="1890015" y="5945670"/>
            <a:ext cx="486409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spc="35" dirty="0">
                <a:latin typeface="Comic Sans MS"/>
                <a:cs typeface="Comic Sans MS"/>
              </a:rPr>
              <a:t>45°</a:t>
            </a:r>
            <a:endParaRPr sz="2150">
              <a:latin typeface="Comic Sans MS"/>
              <a:cs typeface="Comic Sans MS"/>
            </a:endParaRPr>
          </a:p>
        </p:txBody>
      </p:sp>
      <p:sp>
        <p:nvSpPr>
          <p:cNvPr id="431" name="object 431"/>
          <p:cNvSpPr txBox="1"/>
          <p:nvPr/>
        </p:nvSpPr>
        <p:spPr>
          <a:xfrm>
            <a:off x="4324293" y="5945670"/>
            <a:ext cx="613410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spc="25" dirty="0">
                <a:latin typeface="Comic Sans MS"/>
                <a:cs typeface="Comic Sans MS"/>
              </a:rPr>
              <a:t>1</a:t>
            </a:r>
            <a:r>
              <a:rPr sz="2150" spc="35" dirty="0">
                <a:latin typeface="Comic Sans MS"/>
                <a:cs typeface="Comic Sans MS"/>
              </a:rPr>
              <a:t>35°</a:t>
            </a:r>
            <a:endParaRPr sz="2150">
              <a:latin typeface="Comic Sans MS"/>
              <a:cs typeface="Comic Sans MS"/>
            </a:endParaRPr>
          </a:p>
        </p:txBody>
      </p:sp>
      <p:sp>
        <p:nvSpPr>
          <p:cNvPr id="432" name="object 432"/>
          <p:cNvSpPr txBox="1"/>
          <p:nvPr/>
        </p:nvSpPr>
        <p:spPr>
          <a:xfrm>
            <a:off x="364489" y="791790"/>
            <a:ext cx="1071880" cy="471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900" spc="-5" dirty="0">
                <a:latin typeface="Comic Sans MS"/>
                <a:cs typeface="Comic Sans MS"/>
              </a:rPr>
              <a:t>P</a:t>
            </a:r>
            <a:r>
              <a:rPr sz="2900" spc="-65" dirty="0">
                <a:latin typeface="Comic Sans MS"/>
                <a:cs typeface="Comic Sans MS"/>
              </a:rPr>
              <a:t> </a:t>
            </a:r>
            <a:r>
              <a:rPr sz="2900" spc="15" dirty="0">
                <a:latin typeface="Comic Sans MS"/>
                <a:cs typeface="Comic Sans MS"/>
              </a:rPr>
              <a:t>(PU)</a:t>
            </a:r>
            <a:endParaRPr sz="2900">
              <a:latin typeface="Comic Sans MS"/>
              <a:cs typeface="Comic Sans MS"/>
            </a:endParaRPr>
          </a:p>
        </p:txBody>
      </p:sp>
      <p:sp>
        <p:nvSpPr>
          <p:cNvPr id="433" name="object 433"/>
          <p:cNvSpPr txBox="1"/>
          <p:nvPr/>
        </p:nvSpPr>
        <p:spPr>
          <a:xfrm>
            <a:off x="6681463" y="5508004"/>
            <a:ext cx="296545" cy="6838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300" spc="5" dirty="0">
                <a:latin typeface="Symbol"/>
                <a:cs typeface="Symbol"/>
              </a:rPr>
              <a:t></a:t>
            </a:r>
            <a:endParaRPr sz="4300">
              <a:latin typeface="Symbol"/>
              <a:cs typeface="Symbol"/>
            </a:endParaRPr>
          </a:p>
        </p:txBody>
      </p:sp>
      <p:sp>
        <p:nvSpPr>
          <p:cNvPr id="434" name="object 434"/>
          <p:cNvSpPr txBox="1"/>
          <p:nvPr/>
        </p:nvSpPr>
        <p:spPr>
          <a:xfrm>
            <a:off x="114550" y="3058198"/>
            <a:ext cx="508634" cy="6838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300" spc="-60" dirty="0">
                <a:latin typeface="Symbol"/>
                <a:cs typeface="Symbol"/>
              </a:rPr>
              <a:t></a:t>
            </a:r>
            <a:r>
              <a:rPr sz="2500" spc="20" dirty="0">
                <a:latin typeface="Comic Sans MS"/>
                <a:cs typeface="Comic Sans MS"/>
              </a:rPr>
              <a:t>m</a:t>
            </a:r>
            <a:endParaRPr sz="2500">
              <a:latin typeface="Comic Sans MS"/>
              <a:cs typeface="Comic Sans MS"/>
            </a:endParaRPr>
          </a:p>
        </p:txBody>
      </p:sp>
      <p:sp>
        <p:nvSpPr>
          <p:cNvPr id="435" name="object 435"/>
          <p:cNvSpPr txBox="1">
            <a:spLocks noGrp="1"/>
          </p:cNvSpPr>
          <p:nvPr>
            <p:ph type="title"/>
          </p:nvPr>
        </p:nvSpPr>
        <p:spPr>
          <a:xfrm>
            <a:off x="5060470" y="1428546"/>
            <a:ext cx="3728720" cy="6400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  <a:tabLst>
                <a:tab pos="648970" algn="l"/>
                <a:tab pos="2414905" algn="l"/>
              </a:tabLst>
            </a:pPr>
            <a:r>
              <a:rPr sz="4000" b="0" spc="-25" dirty="0">
                <a:solidFill>
                  <a:srgbClr val="000000"/>
                </a:solidFill>
                <a:latin typeface="Comic Sans MS"/>
                <a:cs typeface="Comic Sans MS"/>
              </a:rPr>
              <a:t>P</a:t>
            </a:r>
            <a:r>
              <a:rPr sz="2300" b="0" spc="20" dirty="0">
                <a:solidFill>
                  <a:srgbClr val="000000"/>
                </a:solidFill>
                <a:latin typeface="Comic Sans MS"/>
                <a:cs typeface="Comic Sans MS"/>
              </a:rPr>
              <a:t>E</a:t>
            </a:r>
            <a:r>
              <a:rPr sz="2300" b="0" dirty="0">
                <a:solidFill>
                  <a:srgbClr val="000000"/>
                </a:solidFill>
                <a:latin typeface="Comic Sans MS"/>
                <a:cs typeface="Comic Sans MS"/>
              </a:rPr>
              <a:t>	</a:t>
            </a:r>
            <a:r>
              <a:rPr sz="4000" b="0" spc="15" dirty="0">
                <a:solidFill>
                  <a:srgbClr val="000000"/>
                </a:solidFill>
                <a:latin typeface="Symbol"/>
                <a:cs typeface="Symbol"/>
              </a:rPr>
              <a:t></a:t>
            </a:r>
            <a:r>
              <a:rPr sz="4000" b="0" spc="3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6000" b="0" u="sng" baseline="34027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E</a:t>
            </a:r>
            <a:r>
              <a:rPr sz="3450" b="0" u="sng" spc="37" baseline="59178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G</a:t>
            </a:r>
            <a:r>
              <a:rPr sz="3450" b="0" u="sng" spc="345" baseline="59178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</a:t>
            </a:r>
            <a:r>
              <a:rPr sz="6000" b="0" u="sng" spc="60" baseline="34027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E</a:t>
            </a:r>
            <a:r>
              <a:rPr sz="3450" b="0" u="sng" spc="37" baseline="59178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S</a:t>
            </a:r>
            <a:r>
              <a:rPr sz="3450" b="0" baseline="59178" dirty="0">
                <a:solidFill>
                  <a:srgbClr val="000000"/>
                </a:solidFill>
                <a:latin typeface="Comic Sans MS"/>
                <a:cs typeface="Comic Sans MS"/>
              </a:rPr>
              <a:t>	</a:t>
            </a:r>
            <a:r>
              <a:rPr sz="4000" b="0" spc="10" dirty="0">
                <a:solidFill>
                  <a:srgbClr val="000000"/>
                </a:solidFill>
                <a:latin typeface="Comic Sans MS"/>
                <a:cs typeface="Comic Sans MS"/>
              </a:rPr>
              <a:t>S</a:t>
            </a:r>
            <a:r>
              <a:rPr sz="4000" b="0" spc="25" dirty="0">
                <a:solidFill>
                  <a:srgbClr val="000000"/>
                </a:solidFill>
                <a:latin typeface="Comic Sans MS"/>
                <a:cs typeface="Comic Sans MS"/>
              </a:rPr>
              <a:t>e</a:t>
            </a:r>
            <a:r>
              <a:rPr sz="4000" b="0" spc="15" dirty="0">
                <a:solidFill>
                  <a:srgbClr val="000000"/>
                </a:solidFill>
                <a:latin typeface="Comic Sans MS"/>
                <a:cs typeface="Comic Sans MS"/>
              </a:rPr>
              <a:t>n</a:t>
            </a:r>
            <a:r>
              <a:rPr sz="4000" b="0" spc="-27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4000" b="0" spc="10" dirty="0">
                <a:solidFill>
                  <a:srgbClr val="000000"/>
                </a:solidFill>
                <a:latin typeface="Symbol"/>
                <a:cs typeface="Symbol"/>
              </a:rPr>
              <a:t></a:t>
            </a:r>
            <a:endParaRPr sz="4000">
              <a:latin typeface="Symbol"/>
              <a:cs typeface="Symbol"/>
            </a:endParaRPr>
          </a:p>
        </p:txBody>
      </p:sp>
      <p:sp>
        <p:nvSpPr>
          <p:cNvPr id="436" name="object 436"/>
          <p:cNvSpPr txBox="1"/>
          <p:nvPr/>
        </p:nvSpPr>
        <p:spPr>
          <a:xfrm>
            <a:off x="5086022" y="1632544"/>
            <a:ext cx="3887470" cy="1627505"/>
          </a:xfrm>
          <a:prstGeom prst="rect">
            <a:avLst/>
          </a:prstGeom>
        </p:spPr>
        <p:txBody>
          <a:bodyPr vert="horz" wrap="square" lIns="0" tIns="207010" rIns="0" bIns="0" rtlCol="0">
            <a:spAutoFit/>
          </a:bodyPr>
          <a:lstStyle/>
          <a:p>
            <a:pPr marR="735330" algn="ctr">
              <a:lnSpc>
                <a:spcPct val="100000"/>
              </a:lnSpc>
              <a:spcBef>
                <a:spcPts val="1630"/>
              </a:spcBef>
            </a:pPr>
            <a:r>
              <a:rPr sz="4000" spc="40" dirty="0">
                <a:latin typeface="Comic Sans MS"/>
                <a:cs typeface="Comic Sans MS"/>
              </a:rPr>
              <a:t>Z</a:t>
            </a:r>
            <a:r>
              <a:rPr sz="2300" spc="40" dirty="0">
                <a:latin typeface="Comic Sans MS"/>
                <a:cs typeface="Comic Sans MS"/>
              </a:rPr>
              <a:t>T</a:t>
            </a:r>
            <a:endParaRPr sz="230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1530"/>
              </a:spcBef>
              <a:tabLst>
                <a:tab pos="739140" algn="l"/>
                <a:tab pos="1827530" algn="l"/>
                <a:tab pos="2895600" algn="l"/>
              </a:tabLst>
            </a:pPr>
            <a:r>
              <a:rPr sz="3950" spc="55" dirty="0">
                <a:latin typeface="Comic Sans MS"/>
                <a:cs typeface="Comic Sans MS"/>
              </a:rPr>
              <a:t>Z</a:t>
            </a:r>
            <a:r>
              <a:rPr sz="2300" spc="55" dirty="0">
                <a:latin typeface="Comic Sans MS"/>
                <a:cs typeface="Comic Sans MS"/>
              </a:rPr>
              <a:t>T	</a:t>
            </a:r>
            <a:r>
              <a:rPr sz="3950" spc="20" dirty="0">
                <a:latin typeface="Symbol"/>
                <a:cs typeface="Symbol"/>
              </a:rPr>
              <a:t></a:t>
            </a:r>
            <a:r>
              <a:rPr sz="3950" spc="-105" dirty="0">
                <a:latin typeface="Times New Roman"/>
                <a:cs typeface="Times New Roman"/>
              </a:rPr>
              <a:t> </a:t>
            </a:r>
            <a:r>
              <a:rPr sz="3950" spc="75" dirty="0">
                <a:latin typeface="Comic Sans MS"/>
                <a:cs typeface="Comic Sans MS"/>
              </a:rPr>
              <a:t>Z</a:t>
            </a:r>
            <a:r>
              <a:rPr sz="2300" spc="75" dirty="0">
                <a:latin typeface="Comic Sans MS"/>
                <a:cs typeface="Comic Sans MS"/>
              </a:rPr>
              <a:t>G	</a:t>
            </a:r>
            <a:r>
              <a:rPr sz="3950" spc="20" dirty="0">
                <a:latin typeface="Symbol"/>
                <a:cs typeface="Symbol"/>
              </a:rPr>
              <a:t></a:t>
            </a:r>
            <a:r>
              <a:rPr sz="3950" spc="-15" dirty="0">
                <a:latin typeface="Times New Roman"/>
                <a:cs typeface="Times New Roman"/>
              </a:rPr>
              <a:t> </a:t>
            </a:r>
            <a:r>
              <a:rPr sz="3950" spc="70" dirty="0">
                <a:latin typeface="Comic Sans MS"/>
                <a:cs typeface="Comic Sans MS"/>
              </a:rPr>
              <a:t>Z</a:t>
            </a:r>
            <a:r>
              <a:rPr sz="2300" spc="70" dirty="0">
                <a:latin typeface="Comic Sans MS"/>
                <a:cs typeface="Comic Sans MS"/>
              </a:rPr>
              <a:t>L	</a:t>
            </a:r>
            <a:r>
              <a:rPr sz="3950" spc="20" dirty="0">
                <a:latin typeface="Symbol"/>
                <a:cs typeface="Symbol"/>
              </a:rPr>
              <a:t></a:t>
            </a:r>
            <a:r>
              <a:rPr sz="3950" spc="-110" dirty="0">
                <a:latin typeface="Times New Roman"/>
                <a:cs typeface="Times New Roman"/>
              </a:rPr>
              <a:t> </a:t>
            </a:r>
            <a:r>
              <a:rPr sz="3950" spc="55" dirty="0">
                <a:latin typeface="Comic Sans MS"/>
                <a:cs typeface="Comic Sans MS"/>
              </a:rPr>
              <a:t>Z</a:t>
            </a:r>
            <a:r>
              <a:rPr sz="2300" spc="55" dirty="0">
                <a:latin typeface="Comic Sans MS"/>
                <a:cs typeface="Comic Sans MS"/>
              </a:rPr>
              <a:t>S</a:t>
            </a:r>
            <a:endParaRPr sz="23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7760" y="711708"/>
            <a:ext cx="7000493" cy="5732525"/>
          </a:xfrm>
          <a:prstGeom prst="rect">
            <a:avLst/>
          </a:prstGeom>
        </p:spPr>
      </p:pic>
    </p:spTree>
  </p:cSld>
  <p:clrMapOvr>
    <a:masterClrMapping/>
  </p:clrMapOvr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504" y="1104900"/>
            <a:ext cx="8700135" cy="5445760"/>
            <a:chOff x="222504" y="1104900"/>
            <a:chExt cx="8700135" cy="5445760"/>
          </a:xfrm>
        </p:grpSpPr>
        <p:sp>
          <p:nvSpPr>
            <p:cNvPr id="3" name="object 3"/>
            <p:cNvSpPr/>
            <p:nvPr/>
          </p:nvSpPr>
          <p:spPr>
            <a:xfrm>
              <a:off x="251460" y="1133855"/>
              <a:ext cx="8642350" cy="5388610"/>
            </a:xfrm>
            <a:custGeom>
              <a:avLst/>
              <a:gdLst/>
              <a:ahLst/>
              <a:cxnLst/>
              <a:rect l="l" t="t" r="r" b="b"/>
              <a:pathLst>
                <a:path w="8642350" h="5388609">
                  <a:moveTo>
                    <a:pt x="8641841" y="5388101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5388101"/>
                  </a:lnTo>
                  <a:lnTo>
                    <a:pt x="8641841" y="5388101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2504" y="1104900"/>
              <a:ext cx="8700135" cy="5445760"/>
            </a:xfrm>
            <a:custGeom>
              <a:avLst/>
              <a:gdLst/>
              <a:ahLst/>
              <a:cxnLst/>
              <a:rect l="l" t="t" r="r" b="b"/>
              <a:pathLst>
                <a:path w="8700135" h="5445759">
                  <a:moveTo>
                    <a:pt x="8699753" y="5445252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5445252"/>
                  </a:lnTo>
                  <a:lnTo>
                    <a:pt x="28955" y="5445252"/>
                  </a:lnTo>
                  <a:lnTo>
                    <a:pt x="28955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8642603" y="57150"/>
                  </a:lnTo>
                  <a:lnTo>
                    <a:pt x="8642603" y="28956"/>
                  </a:lnTo>
                  <a:lnTo>
                    <a:pt x="8670798" y="57150"/>
                  </a:lnTo>
                  <a:lnTo>
                    <a:pt x="8670798" y="5445252"/>
                  </a:lnTo>
                  <a:lnTo>
                    <a:pt x="8699753" y="5445252"/>
                  </a:lnTo>
                  <a:close/>
                </a:path>
                <a:path w="8700135" h="5445759">
                  <a:moveTo>
                    <a:pt x="57149" y="57150"/>
                  </a:moveTo>
                  <a:lnTo>
                    <a:pt x="57149" y="28956"/>
                  </a:lnTo>
                  <a:lnTo>
                    <a:pt x="28955" y="57150"/>
                  </a:lnTo>
                  <a:lnTo>
                    <a:pt x="57149" y="57150"/>
                  </a:lnTo>
                  <a:close/>
                </a:path>
                <a:path w="8700135" h="5445759">
                  <a:moveTo>
                    <a:pt x="57149" y="5388102"/>
                  </a:moveTo>
                  <a:lnTo>
                    <a:pt x="57149" y="57150"/>
                  </a:lnTo>
                  <a:lnTo>
                    <a:pt x="28955" y="57150"/>
                  </a:lnTo>
                  <a:lnTo>
                    <a:pt x="28956" y="5388102"/>
                  </a:lnTo>
                  <a:lnTo>
                    <a:pt x="57149" y="5388102"/>
                  </a:lnTo>
                  <a:close/>
                </a:path>
                <a:path w="8700135" h="5445759">
                  <a:moveTo>
                    <a:pt x="8670798" y="5388102"/>
                  </a:moveTo>
                  <a:lnTo>
                    <a:pt x="28956" y="5388102"/>
                  </a:lnTo>
                  <a:lnTo>
                    <a:pt x="57149" y="5417057"/>
                  </a:lnTo>
                  <a:lnTo>
                    <a:pt x="57149" y="5445252"/>
                  </a:lnTo>
                  <a:lnTo>
                    <a:pt x="8642603" y="5445252"/>
                  </a:lnTo>
                  <a:lnTo>
                    <a:pt x="8642603" y="5417057"/>
                  </a:lnTo>
                  <a:lnTo>
                    <a:pt x="8670798" y="5388102"/>
                  </a:lnTo>
                  <a:close/>
                </a:path>
                <a:path w="8700135" h="5445759">
                  <a:moveTo>
                    <a:pt x="57149" y="5445252"/>
                  </a:moveTo>
                  <a:lnTo>
                    <a:pt x="57149" y="5417057"/>
                  </a:lnTo>
                  <a:lnTo>
                    <a:pt x="28956" y="5388102"/>
                  </a:lnTo>
                  <a:lnTo>
                    <a:pt x="28955" y="5445252"/>
                  </a:lnTo>
                  <a:lnTo>
                    <a:pt x="57149" y="5445252"/>
                  </a:lnTo>
                  <a:close/>
                </a:path>
                <a:path w="8700135" h="5445759">
                  <a:moveTo>
                    <a:pt x="8670798" y="57150"/>
                  </a:moveTo>
                  <a:lnTo>
                    <a:pt x="8642603" y="28956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5445759">
                  <a:moveTo>
                    <a:pt x="8670798" y="5388102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5388102"/>
                  </a:lnTo>
                  <a:lnTo>
                    <a:pt x="8670798" y="5388102"/>
                  </a:lnTo>
                  <a:close/>
                </a:path>
                <a:path w="8700135" h="5445759">
                  <a:moveTo>
                    <a:pt x="8670798" y="5445252"/>
                  </a:moveTo>
                  <a:lnTo>
                    <a:pt x="8670798" y="5388102"/>
                  </a:lnTo>
                  <a:lnTo>
                    <a:pt x="8642603" y="5417057"/>
                  </a:lnTo>
                  <a:lnTo>
                    <a:pt x="8642603" y="5445252"/>
                  </a:lnTo>
                  <a:lnTo>
                    <a:pt x="8670798" y="544525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0200" y="1149420"/>
            <a:ext cx="8485505" cy="5255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Diametro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: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2X'd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+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1.5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XTG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600" spc="-5" dirty="0">
                <a:latin typeface="Comic Sans MS"/>
                <a:cs typeface="Comic Sans MS"/>
              </a:rPr>
              <a:t>Distancia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Blinder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(d)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=</a:t>
            </a:r>
            <a:endParaRPr sz="2600">
              <a:latin typeface="Comic Sans MS"/>
              <a:cs typeface="Comic Sans MS"/>
            </a:endParaRPr>
          </a:p>
          <a:p>
            <a:pPr marL="503555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((X'd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+</a:t>
            </a:r>
            <a:r>
              <a:rPr sz="2600" spc="-5" dirty="0">
                <a:latin typeface="Comic Sans MS"/>
                <a:cs typeface="Comic Sans MS"/>
              </a:rPr>
              <a:t> XTG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+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XmaxSG1)/2)</a:t>
            </a:r>
            <a:r>
              <a:rPr sz="2600" dirty="0">
                <a:latin typeface="Comic Sans MS"/>
                <a:cs typeface="Comic Sans MS"/>
              </a:rPr>
              <a:t> x</a:t>
            </a:r>
            <a:r>
              <a:rPr sz="2600" spc="-5" dirty="0">
                <a:latin typeface="Comic Sans MS"/>
                <a:cs typeface="Comic Sans MS"/>
              </a:rPr>
              <a:t> tan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(90-(d/2));</a:t>
            </a:r>
            <a:endParaRPr sz="2600">
              <a:latin typeface="Comic Sans MS"/>
              <a:cs typeface="Comic Sans MS"/>
            </a:endParaRPr>
          </a:p>
          <a:p>
            <a:pPr marL="12700" marR="5080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d:</a:t>
            </a:r>
            <a:r>
              <a:rPr sz="2600" spc="1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Separacion</a:t>
            </a:r>
            <a:r>
              <a:rPr sz="2600" spc="1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angular</a:t>
            </a:r>
            <a:r>
              <a:rPr sz="2600" spc="18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entre</a:t>
            </a:r>
            <a:r>
              <a:rPr sz="2600" spc="19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19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spc="18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18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spc="19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sistema, </a:t>
            </a:r>
            <a:r>
              <a:rPr sz="2600" spc="-76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cual el relevador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determinara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inestabilidad.</a:t>
            </a:r>
            <a:endParaRPr sz="2600">
              <a:latin typeface="Comic Sans MS"/>
              <a:cs typeface="Comic Sans MS"/>
            </a:endParaRPr>
          </a:p>
          <a:p>
            <a:pPr marL="12700" marR="2604135">
              <a:lnSpc>
                <a:spcPts val="4990"/>
              </a:lnSpc>
              <a:spcBef>
                <a:spcPts val="475"/>
              </a:spcBef>
            </a:pPr>
            <a:r>
              <a:rPr sz="2600" spc="-5" dirty="0">
                <a:latin typeface="Comic Sans MS"/>
                <a:cs typeface="Comic Sans MS"/>
              </a:rPr>
              <a:t>Si no existe un estudio de estabilidad: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d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=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120º</a:t>
            </a:r>
            <a:endParaRPr sz="2600">
              <a:latin typeface="Comic Sans MS"/>
              <a:cs typeface="Comic Sans MS"/>
            </a:endParaRPr>
          </a:p>
          <a:p>
            <a:pPr marL="12700" marR="2115185">
              <a:lnSpc>
                <a:spcPts val="4990"/>
              </a:lnSpc>
            </a:pPr>
            <a:r>
              <a:rPr sz="2600" dirty="0">
                <a:latin typeface="Comic Sans MS"/>
                <a:cs typeface="Comic Sans MS"/>
              </a:rPr>
              <a:t>t = </a:t>
            </a:r>
            <a:r>
              <a:rPr sz="2600" spc="-5" dirty="0">
                <a:latin typeface="Comic Sans MS"/>
                <a:cs typeface="Comic Sans MS"/>
              </a:rPr>
              <a:t>Resultado del estudio de destabilidad.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Tipicamente 40 </a:t>
            </a:r>
            <a:r>
              <a:rPr sz="2600" dirty="0">
                <a:latin typeface="Comic Sans MS"/>
                <a:cs typeface="Comic Sans MS"/>
              </a:rPr>
              <a:t>&lt;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t</a:t>
            </a:r>
            <a:r>
              <a:rPr sz="2600" spc="-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&lt;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100 ms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069335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46482" y="21335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0886"/>
                </a:lnTo>
                <a:lnTo>
                  <a:pt x="76961" y="236982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0896"/>
                </a:lnTo>
                <a:lnTo>
                  <a:pt x="0" y="348234"/>
                </a:lnTo>
                <a:lnTo>
                  <a:pt x="3048" y="381762"/>
                </a:lnTo>
                <a:lnTo>
                  <a:pt x="21336" y="416051"/>
                </a:lnTo>
                <a:lnTo>
                  <a:pt x="46482" y="440436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3870"/>
                </a:lnTo>
                <a:lnTo>
                  <a:pt x="21336" y="508254"/>
                </a:lnTo>
                <a:lnTo>
                  <a:pt x="3048" y="542544"/>
                </a:lnTo>
                <a:lnTo>
                  <a:pt x="0" y="579120"/>
                </a:lnTo>
                <a:lnTo>
                  <a:pt x="3048" y="613410"/>
                </a:lnTo>
                <a:lnTo>
                  <a:pt x="21336" y="646938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4756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4296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210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069335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99466" y="21335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0886"/>
                </a:lnTo>
                <a:lnTo>
                  <a:pt x="268986" y="236982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0896"/>
                </a:lnTo>
                <a:lnTo>
                  <a:pt x="348996" y="348234"/>
                </a:lnTo>
                <a:lnTo>
                  <a:pt x="342900" y="381762"/>
                </a:lnTo>
                <a:lnTo>
                  <a:pt x="324612" y="416051"/>
                </a:lnTo>
                <a:lnTo>
                  <a:pt x="299466" y="440436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3870"/>
                </a:lnTo>
                <a:lnTo>
                  <a:pt x="324612" y="508254"/>
                </a:lnTo>
                <a:lnTo>
                  <a:pt x="342900" y="542544"/>
                </a:lnTo>
                <a:lnTo>
                  <a:pt x="348996" y="579120"/>
                </a:lnTo>
                <a:lnTo>
                  <a:pt x="342900" y="613410"/>
                </a:lnTo>
                <a:lnTo>
                  <a:pt x="324612" y="646938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4756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4296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210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3821429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10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3527"/>
                </a:lnTo>
                <a:lnTo>
                  <a:pt x="231648" y="0"/>
                </a:lnTo>
                <a:lnTo>
                  <a:pt x="237744" y="33527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3527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052315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114299"/>
                </a:moveTo>
                <a:lnTo>
                  <a:pt x="21335" y="46481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6" y="22098"/>
                </a:lnTo>
                <a:lnTo>
                  <a:pt x="209550" y="46481"/>
                </a:lnTo>
                <a:lnTo>
                  <a:pt x="225551" y="80771"/>
                </a:lnTo>
                <a:lnTo>
                  <a:pt x="231648" y="114299"/>
                </a:lnTo>
                <a:lnTo>
                  <a:pt x="237744" y="80771"/>
                </a:lnTo>
                <a:lnTo>
                  <a:pt x="252984" y="46481"/>
                </a:lnTo>
                <a:lnTo>
                  <a:pt x="277368" y="22098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2098"/>
                </a:lnTo>
                <a:lnTo>
                  <a:pt x="441198" y="46481"/>
                </a:lnTo>
                <a:lnTo>
                  <a:pt x="456438" y="80771"/>
                </a:lnTo>
                <a:lnTo>
                  <a:pt x="463295" y="114299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53187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166615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60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86" y="3177432"/>
            <a:ext cx="3655060" cy="709295"/>
            <a:chOff x="28086" y="3177432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37338" y="3300221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358895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58674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531870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2098"/>
                  </a:lnTo>
                  <a:lnTo>
                    <a:pt x="348995" y="0"/>
                  </a:lnTo>
                  <a:lnTo>
                    <a:pt x="311658" y="6096"/>
                  </a:lnTo>
                  <a:lnTo>
                    <a:pt x="281177" y="22098"/>
                  </a:lnTo>
                  <a:lnTo>
                    <a:pt x="252983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1" y="80772"/>
                  </a:lnTo>
                  <a:lnTo>
                    <a:pt x="210311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771" y="6096"/>
                  </a:lnTo>
                  <a:lnTo>
                    <a:pt x="46481" y="22098"/>
                  </a:lnTo>
                  <a:lnTo>
                    <a:pt x="22097" y="46482"/>
                  </a:lnTo>
                  <a:lnTo>
                    <a:pt x="6095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186683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6542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2"/>
                  </a:lnTo>
                  <a:lnTo>
                    <a:pt x="957071" y="690372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6542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3" y="3531870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374136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7734"/>
                  </a:moveTo>
                  <a:lnTo>
                    <a:pt x="0" y="117348"/>
                  </a:lnTo>
                  <a:lnTo>
                    <a:pt x="12192" y="80772"/>
                  </a:lnTo>
                  <a:lnTo>
                    <a:pt x="61721" y="22098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2098"/>
                  </a:lnTo>
                  <a:lnTo>
                    <a:pt x="240792" y="49530"/>
                  </a:lnTo>
                  <a:lnTo>
                    <a:pt x="274320" y="117348"/>
                  </a:lnTo>
                  <a:lnTo>
                    <a:pt x="277368" y="157734"/>
                  </a:lnTo>
                  <a:lnTo>
                    <a:pt x="277368" y="197358"/>
                  </a:lnTo>
                  <a:lnTo>
                    <a:pt x="290322" y="234696"/>
                  </a:lnTo>
                  <a:lnTo>
                    <a:pt x="311657" y="265176"/>
                  </a:lnTo>
                  <a:lnTo>
                    <a:pt x="339090" y="293369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3369"/>
                  </a:lnTo>
                  <a:lnTo>
                    <a:pt x="518159" y="265176"/>
                  </a:lnTo>
                  <a:lnTo>
                    <a:pt x="540258" y="234696"/>
                  </a:lnTo>
                  <a:lnTo>
                    <a:pt x="552450" y="197358"/>
                  </a:lnTo>
                  <a:lnTo>
                    <a:pt x="555498" y="1577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531870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531870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2837688"/>
            <a:ext cx="645795" cy="1388110"/>
            <a:chOff x="8430767" y="2837688"/>
            <a:chExt cx="645795" cy="1388110"/>
          </a:xfrm>
        </p:grpSpPr>
        <p:sp>
          <p:nvSpPr>
            <p:cNvPr id="20" name="object 20"/>
            <p:cNvSpPr/>
            <p:nvPr/>
          </p:nvSpPr>
          <p:spPr>
            <a:xfrm>
              <a:off x="8430767" y="3531870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2837688"/>
              <a:ext cx="0" cy="1388110"/>
            </a:xfrm>
            <a:custGeom>
              <a:avLst/>
              <a:gdLst/>
              <a:ahLst/>
              <a:cxnLst/>
              <a:rect l="l" t="t" r="r" b="b"/>
              <a:pathLst>
                <a:path h="1388110">
                  <a:moveTo>
                    <a:pt x="0" y="0"/>
                  </a:moveTo>
                  <a:lnTo>
                    <a:pt x="0" y="138760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953642" y="3522345"/>
            <a:ext cx="1328420" cy="1468120"/>
            <a:chOff x="953642" y="3522345"/>
            <a:chExt cx="1328420" cy="1468120"/>
          </a:xfrm>
        </p:grpSpPr>
        <p:sp>
          <p:nvSpPr>
            <p:cNvPr id="23" name="object 23"/>
            <p:cNvSpPr/>
            <p:nvPr/>
          </p:nvSpPr>
          <p:spPr>
            <a:xfrm>
              <a:off x="963167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521970" y="259079"/>
                  </a:moveTo>
                  <a:lnTo>
                    <a:pt x="515873" y="206501"/>
                  </a:lnTo>
                  <a:lnTo>
                    <a:pt x="499872" y="154685"/>
                  </a:lnTo>
                  <a:lnTo>
                    <a:pt x="472440" y="108203"/>
                  </a:lnTo>
                  <a:lnTo>
                    <a:pt x="435101" y="67817"/>
                  </a:lnTo>
                  <a:lnTo>
                    <a:pt x="392429" y="34289"/>
                  </a:lnTo>
                  <a:lnTo>
                    <a:pt x="342900" y="12953"/>
                  </a:lnTo>
                  <a:lnTo>
                    <a:pt x="287274" y="0"/>
                  </a:lnTo>
                  <a:lnTo>
                    <a:pt x="234696" y="0"/>
                  </a:lnTo>
                  <a:lnTo>
                    <a:pt x="179070" y="12953"/>
                  </a:lnTo>
                  <a:lnTo>
                    <a:pt x="129539" y="34289"/>
                  </a:lnTo>
                  <a:lnTo>
                    <a:pt x="86105" y="67817"/>
                  </a:lnTo>
                  <a:lnTo>
                    <a:pt x="49529" y="108203"/>
                  </a:lnTo>
                  <a:lnTo>
                    <a:pt x="21335" y="154685"/>
                  </a:lnTo>
                  <a:lnTo>
                    <a:pt x="6095" y="206501"/>
                  </a:lnTo>
                  <a:lnTo>
                    <a:pt x="0" y="259079"/>
                  </a:lnTo>
                  <a:lnTo>
                    <a:pt x="6096" y="314705"/>
                  </a:lnTo>
                  <a:lnTo>
                    <a:pt x="21335" y="367283"/>
                  </a:lnTo>
                  <a:lnTo>
                    <a:pt x="49529" y="413003"/>
                  </a:lnTo>
                  <a:lnTo>
                    <a:pt x="86106" y="453389"/>
                  </a:lnTo>
                  <a:lnTo>
                    <a:pt x="129540" y="484631"/>
                  </a:lnTo>
                  <a:lnTo>
                    <a:pt x="179070" y="509016"/>
                  </a:lnTo>
                  <a:lnTo>
                    <a:pt x="234696" y="518159"/>
                  </a:lnTo>
                  <a:lnTo>
                    <a:pt x="287274" y="518159"/>
                  </a:lnTo>
                  <a:lnTo>
                    <a:pt x="342900" y="509016"/>
                  </a:lnTo>
                  <a:lnTo>
                    <a:pt x="392429" y="484631"/>
                  </a:lnTo>
                  <a:lnTo>
                    <a:pt x="435101" y="453389"/>
                  </a:lnTo>
                  <a:lnTo>
                    <a:pt x="472440" y="413003"/>
                  </a:lnTo>
                  <a:lnTo>
                    <a:pt x="499872" y="367283"/>
                  </a:lnTo>
                  <a:lnTo>
                    <a:pt x="515873" y="314705"/>
                  </a:lnTo>
                  <a:lnTo>
                    <a:pt x="521970" y="25907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0" y="259079"/>
                  </a:moveTo>
                  <a:lnTo>
                    <a:pt x="6095" y="206501"/>
                  </a:lnTo>
                  <a:lnTo>
                    <a:pt x="21335" y="154685"/>
                  </a:lnTo>
                  <a:lnTo>
                    <a:pt x="49529" y="108203"/>
                  </a:lnTo>
                  <a:lnTo>
                    <a:pt x="86105" y="67817"/>
                  </a:lnTo>
                  <a:lnTo>
                    <a:pt x="129539" y="34289"/>
                  </a:lnTo>
                  <a:lnTo>
                    <a:pt x="179070" y="12953"/>
                  </a:lnTo>
                  <a:lnTo>
                    <a:pt x="234696" y="0"/>
                  </a:lnTo>
                  <a:lnTo>
                    <a:pt x="287274" y="0"/>
                  </a:lnTo>
                  <a:lnTo>
                    <a:pt x="342900" y="12953"/>
                  </a:lnTo>
                  <a:lnTo>
                    <a:pt x="392429" y="34289"/>
                  </a:lnTo>
                  <a:lnTo>
                    <a:pt x="435101" y="67817"/>
                  </a:lnTo>
                  <a:lnTo>
                    <a:pt x="472440" y="108203"/>
                  </a:lnTo>
                  <a:lnTo>
                    <a:pt x="499872" y="154685"/>
                  </a:lnTo>
                  <a:lnTo>
                    <a:pt x="515873" y="206501"/>
                  </a:lnTo>
                  <a:lnTo>
                    <a:pt x="521970" y="259079"/>
                  </a:lnTo>
                  <a:lnTo>
                    <a:pt x="515873" y="314705"/>
                  </a:lnTo>
                  <a:lnTo>
                    <a:pt x="499872" y="367283"/>
                  </a:lnTo>
                  <a:lnTo>
                    <a:pt x="472440" y="413003"/>
                  </a:lnTo>
                  <a:lnTo>
                    <a:pt x="435101" y="453389"/>
                  </a:lnTo>
                  <a:lnTo>
                    <a:pt x="392429" y="484631"/>
                  </a:lnTo>
                  <a:lnTo>
                    <a:pt x="342900" y="509016"/>
                  </a:lnTo>
                  <a:lnTo>
                    <a:pt x="287274" y="518159"/>
                  </a:lnTo>
                  <a:lnTo>
                    <a:pt x="234696" y="518159"/>
                  </a:lnTo>
                  <a:lnTo>
                    <a:pt x="179070" y="509016"/>
                  </a:lnTo>
                  <a:lnTo>
                    <a:pt x="129540" y="484631"/>
                  </a:lnTo>
                  <a:lnTo>
                    <a:pt x="86106" y="453389"/>
                  </a:lnTo>
                  <a:lnTo>
                    <a:pt x="49529" y="413003"/>
                  </a:lnTo>
                  <a:lnTo>
                    <a:pt x="21335" y="367283"/>
                  </a:lnTo>
                  <a:lnTo>
                    <a:pt x="6096" y="314705"/>
                  </a:lnTo>
                  <a:lnTo>
                    <a:pt x="0" y="259079"/>
                  </a:lnTo>
                  <a:close/>
                </a:path>
              </a:pathLst>
            </a:custGeom>
            <a:ln w="30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238738" y="2411928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7" name="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51" y="3479184"/>
            <a:ext cx="104609" cy="104609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51" y="3479184"/>
            <a:ext cx="104609" cy="104609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6510419" y="4101738"/>
            <a:ext cx="1167765" cy="654050"/>
            <a:chOff x="6510419" y="4101738"/>
            <a:chExt cx="1167765" cy="654050"/>
          </a:xfrm>
        </p:grpSpPr>
        <p:sp>
          <p:nvSpPr>
            <p:cNvPr id="30" name="object 30"/>
            <p:cNvSpPr/>
            <p:nvPr/>
          </p:nvSpPr>
          <p:spPr>
            <a:xfrm>
              <a:off x="6519671" y="4110989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982967" y="4110990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214615" y="4342638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23226" y="4746497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485888" y="4706112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446264" y="4669536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563611" y="4514850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214615" y="4342638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706629" y="3142682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799795" y="3142682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682745" y="3300222"/>
            <a:ext cx="581025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263390" y="3435749"/>
            <a:ext cx="2487930" cy="558800"/>
            <a:chOff x="4263390" y="3435749"/>
            <a:chExt cx="2487930" cy="558800"/>
          </a:xfrm>
        </p:grpSpPr>
        <p:sp>
          <p:nvSpPr>
            <p:cNvPr id="42" name="object 42"/>
            <p:cNvSpPr/>
            <p:nvPr/>
          </p:nvSpPr>
          <p:spPr>
            <a:xfrm>
              <a:off x="6057138" y="3531870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263390" y="3531870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68012" y="3821430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7"/>
                  </a:lnTo>
                  <a:lnTo>
                    <a:pt x="80010" y="108203"/>
                  </a:lnTo>
                  <a:lnTo>
                    <a:pt x="117348" y="114299"/>
                  </a:lnTo>
                  <a:lnTo>
                    <a:pt x="150876" y="108203"/>
                  </a:lnTo>
                  <a:lnTo>
                    <a:pt x="185166" y="92201"/>
                  </a:lnTo>
                  <a:lnTo>
                    <a:pt x="209550" y="67817"/>
                  </a:lnTo>
                  <a:lnTo>
                    <a:pt x="224790" y="33527"/>
                  </a:lnTo>
                  <a:lnTo>
                    <a:pt x="230886" y="0"/>
                  </a:lnTo>
                  <a:lnTo>
                    <a:pt x="237744" y="33527"/>
                  </a:lnTo>
                  <a:lnTo>
                    <a:pt x="252984" y="67817"/>
                  </a:lnTo>
                  <a:lnTo>
                    <a:pt x="277368" y="92201"/>
                  </a:lnTo>
                  <a:lnTo>
                    <a:pt x="311657" y="108203"/>
                  </a:lnTo>
                  <a:lnTo>
                    <a:pt x="348234" y="114299"/>
                  </a:lnTo>
                  <a:lnTo>
                    <a:pt x="382524" y="108203"/>
                  </a:lnTo>
                  <a:lnTo>
                    <a:pt x="416814" y="92201"/>
                  </a:lnTo>
                  <a:lnTo>
                    <a:pt x="441198" y="67817"/>
                  </a:lnTo>
                  <a:lnTo>
                    <a:pt x="456438" y="33527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898897" y="35318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74" y="3479184"/>
              <a:ext cx="104609" cy="104609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593841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2098"/>
                  </a:lnTo>
                  <a:lnTo>
                    <a:pt x="348996" y="0"/>
                  </a:lnTo>
                  <a:lnTo>
                    <a:pt x="311658" y="6096"/>
                  </a:lnTo>
                  <a:lnTo>
                    <a:pt x="281178" y="22098"/>
                  </a:lnTo>
                  <a:lnTo>
                    <a:pt x="252984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2" y="80772"/>
                  </a:lnTo>
                  <a:lnTo>
                    <a:pt x="210312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010" y="6096"/>
                  </a:lnTo>
                  <a:lnTo>
                    <a:pt x="46481" y="22098"/>
                  </a:lnTo>
                  <a:lnTo>
                    <a:pt x="21336" y="46482"/>
                  </a:lnTo>
                  <a:lnTo>
                    <a:pt x="6096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479541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825490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4658759" y="4043064"/>
            <a:ext cx="481330" cy="413384"/>
            <a:chOff x="4658759" y="4043064"/>
            <a:chExt cx="481330" cy="413384"/>
          </a:xfrm>
        </p:grpSpPr>
        <p:sp>
          <p:nvSpPr>
            <p:cNvPr id="51" name="object 51"/>
            <p:cNvSpPr/>
            <p:nvPr/>
          </p:nvSpPr>
          <p:spPr>
            <a:xfrm>
              <a:off x="4668011" y="4052316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114300"/>
                  </a:moveTo>
                  <a:lnTo>
                    <a:pt x="21335" y="46482"/>
                  </a:lnTo>
                  <a:lnTo>
                    <a:pt x="80009" y="6096"/>
                  </a:lnTo>
                  <a:lnTo>
                    <a:pt x="117348" y="0"/>
                  </a:lnTo>
                  <a:lnTo>
                    <a:pt x="150876" y="6096"/>
                  </a:lnTo>
                  <a:lnTo>
                    <a:pt x="185166" y="22098"/>
                  </a:lnTo>
                  <a:lnTo>
                    <a:pt x="209550" y="46481"/>
                  </a:lnTo>
                  <a:lnTo>
                    <a:pt x="224790" y="80772"/>
                  </a:lnTo>
                  <a:lnTo>
                    <a:pt x="230886" y="114299"/>
                  </a:lnTo>
                  <a:lnTo>
                    <a:pt x="237744" y="80771"/>
                  </a:lnTo>
                  <a:lnTo>
                    <a:pt x="252984" y="46481"/>
                  </a:lnTo>
                  <a:lnTo>
                    <a:pt x="277368" y="22098"/>
                  </a:lnTo>
                  <a:lnTo>
                    <a:pt x="311657" y="6095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2098"/>
                  </a:lnTo>
                  <a:lnTo>
                    <a:pt x="441198" y="46481"/>
                  </a:lnTo>
                  <a:lnTo>
                    <a:pt x="456438" y="80771"/>
                  </a:lnTo>
                  <a:lnTo>
                    <a:pt x="462534" y="11429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898897" y="4166616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6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4652266" y="3142682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850885" y="3300221"/>
            <a:ext cx="580390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568953" y="3142682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864095" y="4579053"/>
            <a:ext cx="27876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15" dirty="0">
                <a:latin typeface="Comic Sans MS"/>
                <a:cs typeface="Comic Sans MS"/>
              </a:rPr>
              <a:t>78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953915" y="3985152"/>
            <a:ext cx="2103120" cy="739775"/>
            <a:chOff x="953915" y="3985152"/>
            <a:chExt cx="2103120" cy="739775"/>
          </a:xfrm>
        </p:grpSpPr>
        <p:sp>
          <p:nvSpPr>
            <p:cNvPr id="58" name="object 58"/>
            <p:cNvSpPr/>
            <p:nvPr/>
          </p:nvSpPr>
          <p:spPr>
            <a:xfrm>
              <a:off x="963167" y="3994404"/>
              <a:ext cx="781050" cy="721360"/>
            </a:xfrm>
            <a:custGeom>
              <a:avLst/>
              <a:gdLst/>
              <a:ahLst/>
              <a:cxnLst/>
              <a:rect l="l" t="t" r="r" b="b"/>
              <a:pathLst>
                <a:path w="781050" h="721360">
                  <a:moveTo>
                    <a:pt x="0" y="0"/>
                  </a:moveTo>
                  <a:lnTo>
                    <a:pt x="0" y="720851"/>
                  </a:lnTo>
                  <a:lnTo>
                    <a:pt x="781050" y="72085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266187" y="4456176"/>
              <a:ext cx="781050" cy="259079"/>
            </a:xfrm>
            <a:custGeom>
              <a:avLst/>
              <a:gdLst/>
              <a:ahLst/>
              <a:cxnLst/>
              <a:rect l="l" t="t" r="r" b="b"/>
              <a:pathLst>
                <a:path w="781050" h="259079">
                  <a:moveTo>
                    <a:pt x="0" y="259079"/>
                  </a:moveTo>
                  <a:lnTo>
                    <a:pt x="781050" y="259079"/>
                  </a:lnTo>
                  <a:lnTo>
                    <a:pt x="78105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10413" y="2589531"/>
            <a:ext cx="6235700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Generator </a:t>
            </a:r>
            <a:r>
              <a:rPr sz="4800" b="0" spc="-5" dirty="0">
                <a:latin typeface="Arial MT"/>
                <a:cs typeface="Arial MT"/>
              </a:rPr>
              <a:t>Out-Of-Step </a:t>
            </a:r>
            <a:r>
              <a:rPr sz="4800" b="0" spc="-132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Protection</a:t>
            </a:r>
            <a:r>
              <a:rPr sz="4800" b="0" spc="-10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(OSP)</a:t>
            </a:r>
            <a:endParaRPr sz="4800">
              <a:latin typeface="Arial MT"/>
              <a:cs typeface="Arial MT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4800" b="0" dirty="0">
                <a:latin typeface="Arial MT"/>
                <a:cs typeface="Arial MT"/>
              </a:rPr>
              <a:t>(78)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7" y="970277"/>
            <a:ext cx="43338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When</a:t>
            </a:r>
            <a:r>
              <a:rPr sz="3200" spc="-25" dirty="0"/>
              <a:t> </a:t>
            </a:r>
            <a:r>
              <a:rPr sz="3200" spc="-5" dirty="0"/>
              <a:t>is</a:t>
            </a:r>
            <a:r>
              <a:rPr sz="3200" spc="-25" dirty="0"/>
              <a:t> </a:t>
            </a:r>
            <a:r>
              <a:rPr sz="3200" spc="-5" dirty="0"/>
              <a:t>OSP</a:t>
            </a:r>
            <a:r>
              <a:rPr sz="3200" spc="-25" dirty="0"/>
              <a:t> </a:t>
            </a:r>
            <a:r>
              <a:rPr sz="3200" spc="-10" dirty="0"/>
              <a:t>needed?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2499" y="1782572"/>
            <a:ext cx="7616190" cy="352679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545465" marR="5080" algn="just">
              <a:lnSpc>
                <a:spcPct val="80000"/>
              </a:lnSpc>
              <a:spcBef>
                <a:spcPts val="775"/>
              </a:spcBef>
            </a:pPr>
            <a:r>
              <a:rPr sz="2800" dirty="0">
                <a:latin typeface="Arial MT"/>
                <a:cs typeface="Arial MT"/>
              </a:rPr>
              <a:t>When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critical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switching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times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short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enough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warrant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concern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that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backup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clearing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system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fault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could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exceed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critical switching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time.</a:t>
            </a:r>
            <a:endParaRPr sz="2800">
              <a:latin typeface="Arial MT"/>
              <a:cs typeface="Arial MT"/>
            </a:endParaRPr>
          </a:p>
          <a:p>
            <a:pPr marL="545465" marR="6985" indent="-533400" algn="just">
              <a:lnSpc>
                <a:spcPct val="79800"/>
              </a:lnSpc>
              <a:spcBef>
                <a:spcPts val="1355"/>
              </a:spcBef>
              <a:buClr>
                <a:srgbClr val="E20904"/>
              </a:buClr>
              <a:buAutoNum type="arabicPeriod" startAt="2"/>
              <a:tabLst>
                <a:tab pos="546100" algn="l"/>
              </a:tabLst>
            </a:pPr>
            <a:r>
              <a:rPr sz="2800" dirty="0">
                <a:latin typeface="Arial MT"/>
                <a:cs typeface="Arial MT"/>
              </a:rPr>
              <a:t>This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swing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locus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passes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through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generator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or GSU</a:t>
            </a:r>
            <a:endParaRPr sz="2800">
              <a:latin typeface="Arial MT"/>
              <a:cs typeface="Arial MT"/>
            </a:endParaRPr>
          </a:p>
          <a:p>
            <a:pPr marL="545465" marR="7620" indent="-533400" algn="just">
              <a:lnSpc>
                <a:spcPct val="80000"/>
              </a:lnSpc>
              <a:spcBef>
                <a:spcPts val="1355"/>
              </a:spcBef>
              <a:buClr>
                <a:srgbClr val="E20904"/>
              </a:buClr>
              <a:buAutoNum type="arabicPeriod" startAt="2"/>
              <a:tabLst>
                <a:tab pos="546100" algn="l"/>
              </a:tabLst>
            </a:pPr>
            <a:r>
              <a:rPr sz="2800" dirty="0">
                <a:latin typeface="Arial MT"/>
                <a:cs typeface="Arial MT"/>
              </a:rPr>
              <a:t>Credible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loss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transmission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lines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could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result in high transfer reactance between the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generator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 power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system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7873" y="970277"/>
            <a:ext cx="23926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Background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2494" y="1852674"/>
            <a:ext cx="7553325" cy="4188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9370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Power system stability </a:t>
            </a:r>
            <a:r>
              <a:rPr sz="2400" spc="-5" dirty="0">
                <a:latin typeface="Arial MT"/>
                <a:cs typeface="Arial MT"/>
              </a:rPr>
              <a:t>enables </a:t>
            </a:r>
            <a:r>
              <a:rPr sz="2400" dirty="0">
                <a:latin typeface="Arial MT"/>
                <a:cs typeface="Arial MT"/>
              </a:rPr>
              <a:t>the synchronous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machines </a:t>
            </a:r>
            <a:r>
              <a:rPr sz="2400" spc="-5" dirty="0">
                <a:latin typeface="Arial MT"/>
                <a:cs typeface="Arial MT"/>
              </a:rPr>
              <a:t>of </a:t>
            </a:r>
            <a:r>
              <a:rPr sz="2400" dirty="0">
                <a:latin typeface="Arial MT"/>
                <a:cs typeface="Arial MT"/>
              </a:rPr>
              <a:t>a system to respond to a </a:t>
            </a:r>
            <a:r>
              <a:rPr sz="2400" spc="-5" dirty="0">
                <a:latin typeface="Arial MT"/>
                <a:cs typeface="Arial MT"/>
              </a:rPr>
              <a:t>disturbance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such </a:t>
            </a:r>
            <a:r>
              <a:rPr sz="2400" spc="-5" dirty="0">
                <a:latin typeface="Arial MT"/>
                <a:cs typeface="Arial MT"/>
              </a:rPr>
              <a:t>as </a:t>
            </a:r>
            <a:r>
              <a:rPr sz="2400" dirty="0">
                <a:latin typeface="Arial MT"/>
                <a:cs typeface="Arial MT"/>
              </a:rPr>
              <a:t>transmission system faults, sudden </a:t>
            </a:r>
            <a:r>
              <a:rPr sz="2400" spc="-5" dirty="0">
                <a:latin typeface="Arial MT"/>
                <a:cs typeface="Arial MT"/>
              </a:rPr>
              <a:t>load </a:t>
            </a:r>
            <a:r>
              <a:rPr sz="2400" dirty="0">
                <a:latin typeface="Arial MT"/>
                <a:cs typeface="Arial MT"/>
              </a:rPr>
              <a:t> changes,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loss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generating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units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or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line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switching.</a:t>
            </a:r>
            <a:endParaRPr sz="2400">
              <a:latin typeface="Arial MT"/>
              <a:cs typeface="Arial MT"/>
            </a:endParaRPr>
          </a:p>
          <a:p>
            <a:pPr marL="355600" marR="5080" indent="-342900">
              <a:lnSpc>
                <a:spcPct val="100000"/>
              </a:lnSpc>
              <a:spcBef>
                <a:spcPts val="55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Loss of </a:t>
            </a:r>
            <a:r>
              <a:rPr sz="2400" dirty="0">
                <a:latin typeface="Arial MT"/>
                <a:cs typeface="Arial MT"/>
              </a:rPr>
              <a:t>synchronism </a:t>
            </a:r>
            <a:r>
              <a:rPr sz="2400" spc="-5" dirty="0">
                <a:latin typeface="Arial MT"/>
                <a:cs typeface="Arial MT"/>
              </a:rPr>
              <a:t>is produced when </a:t>
            </a:r>
            <a:r>
              <a:rPr sz="2400" dirty="0">
                <a:latin typeface="Arial MT"/>
                <a:cs typeface="Arial MT"/>
              </a:rPr>
              <a:t>the </a:t>
            </a:r>
            <a:r>
              <a:rPr sz="2400" spc="-5" dirty="0">
                <a:latin typeface="Arial MT"/>
                <a:cs typeface="Arial MT"/>
              </a:rPr>
              <a:t>angle of </a:t>
            </a:r>
            <a:r>
              <a:rPr sz="2400" dirty="0">
                <a:latin typeface="Arial MT"/>
                <a:cs typeface="Arial MT"/>
              </a:rPr>
              <a:t> the EMF </a:t>
            </a:r>
            <a:r>
              <a:rPr sz="2400" spc="-5" dirty="0">
                <a:latin typeface="Arial MT"/>
                <a:cs typeface="Arial MT"/>
              </a:rPr>
              <a:t>of </a:t>
            </a:r>
            <a:r>
              <a:rPr sz="2400" dirty="0">
                <a:latin typeface="Arial MT"/>
                <a:cs typeface="Arial MT"/>
              </a:rPr>
              <a:t>a machine </a:t>
            </a:r>
            <a:r>
              <a:rPr sz="2400" spc="-5" dirty="0">
                <a:latin typeface="Arial MT"/>
                <a:cs typeface="Arial MT"/>
              </a:rPr>
              <a:t>increases </a:t>
            </a:r>
            <a:r>
              <a:rPr sz="2400" dirty="0">
                <a:latin typeface="Arial MT"/>
                <a:cs typeface="Arial MT"/>
              </a:rPr>
              <a:t>to a </a:t>
            </a:r>
            <a:r>
              <a:rPr sz="2400" spc="-5" dirty="0">
                <a:latin typeface="Arial MT"/>
                <a:cs typeface="Arial MT"/>
              </a:rPr>
              <a:t>level </a:t>
            </a:r>
            <a:r>
              <a:rPr sz="2400" dirty="0">
                <a:latin typeface="Arial MT"/>
                <a:cs typeface="Arial MT"/>
              </a:rPr>
              <a:t>that </a:t>
            </a:r>
            <a:r>
              <a:rPr sz="2400" spc="-5" dirty="0">
                <a:latin typeface="Arial MT"/>
                <a:cs typeface="Arial MT"/>
              </a:rPr>
              <a:t>does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not allow any </a:t>
            </a:r>
            <a:r>
              <a:rPr sz="2400" dirty="0">
                <a:latin typeface="Arial MT"/>
                <a:cs typeface="Arial MT"/>
              </a:rPr>
              <a:t>recovery </a:t>
            </a:r>
            <a:r>
              <a:rPr sz="2400" spc="-5" dirty="0">
                <a:latin typeface="Arial MT"/>
                <a:cs typeface="Arial MT"/>
              </a:rPr>
              <a:t>of </a:t>
            </a:r>
            <a:r>
              <a:rPr sz="2400" dirty="0">
                <a:latin typeface="Arial MT"/>
                <a:cs typeface="Arial MT"/>
              </a:rPr>
              <a:t>the </a:t>
            </a:r>
            <a:r>
              <a:rPr sz="2400" spc="-5" dirty="0">
                <a:latin typeface="Arial MT"/>
                <a:cs typeface="Arial MT"/>
              </a:rPr>
              <a:t>plant when </a:t>
            </a:r>
            <a:r>
              <a:rPr sz="2400" dirty="0">
                <a:latin typeface="Arial MT"/>
                <a:cs typeface="Arial MT"/>
              </a:rPr>
              <a:t>the machine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is </a:t>
            </a:r>
            <a:r>
              <a:rPr sz="2400" dirty="0">
                <a:latin typeface="Arial MT"/>
                <a:cs typeface="Arial MT"/>
              </a:rPr>
              <a:t>said to</a:t>
            </a:r>
            <a:r>
              <a:rPr sz="2400" spc="-5" dirty="0">
                <a:latin typeface="Arial MT"/>
                <a:cs typeface="Arial MT"/>
              </a:rPr>
              <a:t> have</a:t>
            </a:r>
            <a:r>
              <a:rPr sz="2400" dirty="0">
                <a:latin typeface="Arial MT"/>
                <a:cs typeface="Arial MT"/>
              </a:rPr>
              <a:t> reached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 slip.</a:t>
            </a:r>
            <a:endParaRPr sz="2400">
              <a:latin typeface="Arial MT"/>
              <a:cs typeface="Arial MT"/>
            </a:endParaRPr>
          </a:p>
          <a:p>
            <a:pPr marL="355600" marR="459105" indent="-342900" algn="just">
              <a:lnSpc>
                <a:spcPct val="100000"/>
              </a:lnSpc>
              <a:spcBef>
                <a:spcPts val="560"/>
              </a:spcBef>
              <a:buChar char="•"/>
              <a:tabLst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Transient </a:t>
            </a:r>
            <a:r>
              <a:rPr sz="2400" dirty="0">
                <a:latin typeface="Arial MT"/>
                <a:cs typeface="Arial MT"/>
              </a:rPr>
              <a:t>stability studies </a:t>
            </a:r>
            <a:r>
              <a:rPr sz="2400" spc="-5" dirty="0">
                <a:latin typeface="Arial MT"/>
                <a:cs typeface="Arial MT"/>
              </a:rPr>
              <a:t>allow </a:t>
            </a:r>
            <a:r>
              <a:rPr sz="2400" dirty="0">
                <a:latin typeface="Arial MT"/>
                <a:cs typeface="Arial MT"/>
              </a:rPr>
              <a:t>to </a:t>
            </a:r>
            <a:r>
              <a:rPr sz="2400" spc="-5" dirty="0">
                <a:latin typeface="Arial MT"/>
                <a:cs typeface="Arial MT"/>
              </a:rPr>
              <a:t>determine if </a:t>
            </a:r>
            <a:r>
              <a:rPr sz="2400" dirty="0">
                <a:latin typeface="Arial MT"/>
                <a:cs typeface="Arial MT"/>
              </a:rPr>
              <a:t>the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system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will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remain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synchronism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following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major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disturbance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81374" y="970277"/>
            <a:ext cx="42672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OST</a:t>
            </a:r>
            <a:r>
              <a:rPr sz="3200" spc="-20" dirty="0"/>
              <a:t> </a:t>
            </a:r>
            <a:r>
              <a:rPr sz="3200" spc="-5" dirty="0"/>
              <a:t>&amp;</a:t>
            </a:r>
            <a:r>
              <a:rPr sz="3200" spc="-15" dirty="0"/>
              <a:t> </a:t>
            </a:r>
            <a:r>
              <a:rPr sz="3200" spc="-5" dirty="0"/>
              <a:t>PSB</a:t>
            </a:r>
            <a:r>
              <a:rPr sz="3200" spc="-20" dirty="0"/>
              <a:t> </a:t>
            </a:r>
            <a:r>
              <a:rPr sz="3200" spc="-5" dirty="0"/>
              <a:t>Functions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2499" y="1852674"/>
            <a:ext cx="7550784" cy="3020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  <a:tab pos="5283200" algn="l"/>
              </a:tabLst>
            </a:pPr>
            <a:r>
              <a:rPr sz="2400" spc="-5" dirty="0">
                <a:latin typeface="Arial MT"/>
                <a:cs typeface="Arial MT"/>
              </a:rPr>
              <a:t>During power</a:t>
            </a:r>
            <a:r>
              <a:rPr sz="2400" dirty="0">
                <a:latin typeface="Arial MT"/>
                <a:cs typeface="Arial MT"/>
              </a:rPr>
              <a:t> system </a:t>
            </a:r>
            <a:r>
              <a:rPr sz="2400" spc="-5" dirty="0">
                <a:latin typeface="Arial MT"/>
                <a:cs typeface="Arial MT"/>
              </a:rPr>
              <a:t>disturbances,	</a:t>
            </a:r>
            <a:r>
              <a:rPr sz="2400" dirty="0">
                <a:latin typeface="Arial MT"/>
                <a:cs typeface="Arial MT"/>
              </a:rPr>
              <a:t>the voltage </a:t>
            </a:r>
            <a:r>
              <a:rPr sz="2400" spc="-5" dirty="0">
                <a:latin typeface="Arial MT"/>
                <a:cs typeface="Arial MT"/>
              </a:rPr>
              <a:t>and </a:t>
            </a:r>
            <a:r>
              <a:rPr sz="2400" dirty="0">
                <a:latin typeface="Arial MT"/>
                <a:cs typeface="Arial MT"/>
              </a:rPr>
              <a:t> current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which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feed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relays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vary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with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</a:t>
            </a:r>
            <a:r>
              <a:rPr sz="2400" spc="-5" dirty="0">
                <a:latin typeface="Arial MT"/>
                <a:cs typeface="Arial MT"/>
              </a:rPr>
              <a:t> and,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result, the relays </a:t>
            </a:r>
            <a:r>
              <a:rPr sz="2400" spc="-5" dirty="0">
                <a:latin typeface="Arial MT"/>
                <a:cs typeface="Arial MT"/>
              </a:rPr>
              <a:t>will </a:t>
            </a:r>
            <a:r>
              <a:rPr sz="2400" dirty="0">
                <a:latin typeface="Arial MT"/>
                <a:cs typeface="Arial MT"/>
              </a:rPr>
              <a:t>also see an </a:t>
            </a:r>
            <a:r>
              <a:rPr sz="2400" spc="-5" dirty="0">
                <a:latin typeface="Arial MT"/>
                <a:cs typeface="Arial MT"/>
              </a:rPr>
              <a:t>impedance </a:t>
            </a:r>
            <a:r>
              <a:rPr sz="2400" dirty="0">
                <a:latin typeface="Arial MT"/>
                <a:cs typeface="Arial MT"/>
              </a:rPr>
              <a:t>that </a:t>
            </a:r>
            <a:r>
              <a:rPr sz="2400" spc="-5" dirty="0">
                <a:latin typeface="Arial MT"/>
                <a:cs typeface="Arial MT"/>
              </a:rPr>
              <a:t>is </a:t>
            </a:r>
            <a:r>
              <a:rPr sz="2400" dirty="0">
                <a:latin typeface="Arial MT"/>
                <a:cs typeface="Arial MT"/>
              </a:rPr>
              <a:t> varying</a:t>
            </a:r>
            <a:r>
              <a:rPr sz="2400" spc="-5" dirty="0">
                <a:latin typeface="Arial MT"/>
                <a:cs typeface="Arial MT"/>
              </a:rPr>
              <a:t> with </a:t>
            </a:r>
            <a:r>
              <a:rPr sz="2400" dirty="0">
                <a:latin typeface="Arial MT"/>
                <a:cs typeface="Arial MT"/>
              </a:rPr>
              <a:t>time.</a:t>
            </a:r>
            <a:endParaRPr sz="2400">
              <a:latin typeface="Arial MT"/>
              <a:cs typeface="Arial MT"/>
            </a:endParaRPr>
          </a:p>
          <a:p>
            <a:pPr marL="355600" marR="222885" indent="-342900">
              <a:lnSpc>
                <a:spcPct val="100000"/>
              </a:lnSpc>
              <a:spcBef>
                <a:spcPts val="55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Certain power </a:t>
            </a:r>
            <a:r>
              <a:rPr sz="2400" dirty="0">
                <a:latin typeface="Arial MT"/>
                <a:cs typeface="Arial MT"/>
              </a:rPr>
              <a:t>system </a:t>
            </a:r>
            <a:r>
              <a:rPr sz="2400" spc="-5" dirty="0">
                <a:latin typeface="Arial MT"/>
                <a:cs typeface="Arial MT"/>
              </a:rPr>
              <a:t>disturbances </a:t>
            </a:r>
            <a:r>
              <a:rPr sz="2400" dirty="0">
                <a:latin typeface="Arial MT"/>
                <a:cs typeface="Arial MT"/>
              </a:rPr>
              <a:t>may cause </a:t>
            </a:r>
            <a:r>
              <a:rPr sz="2400" spc="-5" dirty="0">
                <a:latin typeface="Arial MT"/>
                <a:cs typeface="Arial MT"/>
              </a:rPr>
              <a:t>loss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of </a:t>
            </a:r>
            <a:r>
              <a:rPr sz="2400" dirty="0">
                <a:latin typeface="Arial MT"/>
                <a:cs typeface="Arial MT"/>
              </a:rPr>
              <a:t>synchronism </a:t>
            </a:r>
            <a:r>
              <a:rPr sz="2400" spc="-5" dirty="0">
                <a:latin typeface="Arial MT"/>
                <a:cs typeface="Arial MT"/>
              </a:rPr>
              <a:t>between </a:t>
            </a:r>
            <a:r>
              <a:rPr sz="2400" dirty="0">
                <a:latin typeface="Arial MT"/>
                <a:cs typeface="Arial MT"/>
              </a:rPr>
              <a:t>a </a:t>
            </a:r>
            <a:r>
              <a:rPr sz="2400" spc="-5" dirty="0">
                <a:latin typeface="Arial MT"/>
                <a:cs typeface="Arial MT"/>
              </a:rPr>
              <a:t>generator and </a:t>
            </a:r>
            <a:r>
              <a:rPr sz="2400" dirty="0">
                <a:latin typeface="Arial MT"/>
                <a:cs typeface="Arial MT"/>
              </a:rPr>
              <a:t>the rest </a:t>
            </a:r>
            <a:r>
              <a:rPr sz="2400" spc="-5" dirty="0">
                <a:latin typeface="Arial MT"/>
                <a:cs typeface="Arial MT"/>
              </a:rPr>
              <a:t>of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 </a:t>
            </a:r>
            <a:r>
              <a:rPr sz="2400" spc="-5" dirty="0">
                <a:latin typeface="Arial MT"/>
                <a:cs typeface="Arial MT"/>
              </a:rPr>
              <a:t>utility </a:t>
            </a:r>
            <a:r>
              <a:rPr sz="2400" dirty="0">
                <a:latin typeface="Arial MT"/>
                <a:cs typeface="Arial MT"/>
              </a:rPr>
              <a:t>system, </a:t>
            </a:r>
            <a:r>
              <a:rPr sz="2400" spc="-5" dirty="0">
                <a:latin typeface="Arial MT"/>
                <a:cs typeface="Arial MT"/>
              </a:rPr>
              <a:t>or between neighboring utility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interconnected power </a:t>
            </a:r>
            <a:r>
              <a:rPr sz="2400" dirty="0">
                <a:latin typeface="Arial MT"/>
                <a:cs typeface="Arial MT"/>
              </a:rPr>
              <a:t>systems.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81374" y="970277"/>
            <a:ext cx="42672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OST</a:t>
            </a:r>
            <a:r>
              <a:rPr sz="3200" spc="-20" dirty="0"/>
              <a:t> </a:t>
            </a:r>
            <a:r>
              <a:rPr sz="3200" spc="-5" dirty="0"/>
              <a:t>&amp;</a:t>
            </a:r>
            <a:r>
              <a:rPr sz="3200" spc="-15" dirty="0"/>
              <a:t> </a:t>
            </a:r>
            <a:r>
              <a:rPr sz="3200" spc="-5" dirty="0"/>
              <a:t>PSB</a:t>
            </a:r>
            <a:r>
              <a:rPr sz="3200" spc="-20" dirty="0"/>
              <a:t> </a:t>
            </a:r>
            <a:r>
              <a:rPr sz="3200" spc="-5" dirty="0"/>
              <a:t>Functions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2499" y="1852674"/>
            <a:ext cx="7573009" cy="375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If such a </a:t>
            </a:r>
            <a:r>
              <a:rPr sz="2400" spc="-5" dirty="0">
                <a:latin typeface="Arial MT"/>
                <a:cs typeface="Arial MT"/>
              </a:rPr>
              <a:t>loss of </a:t>
            </a:r>
            <a:r>
              <a:rPr sz="2400" dirty="0">
                <a:latin typeface="Arial MT"/>
                <a:cs typeface="Arial MT"/>
              </a:rPr>
              <a:t>synchronism </a:t>
            </a:r>
            <a:r>
              <a:rPr sz="2400" spc="-5" dirty="0">
                <a:latin typeface="Arial MT"/>
                <a:cs typeface="Arial MT"/>
              </a:rPr>
              <a:t>occurs, it is imperative </a:t>
            </a:r>
            <a:r>
              <a:rPr sz="2400" dirty="0">
                <a:latin typeface="Arial MT"/>
                <a:cs typeface="Arial MT"/>
              </a:rPr>
              <a:t> that the </a:t>
            </a:r>
            <a:r>
              <a:rPr sz="2400" spc="-5" dirty="0">
                <a:latin typeface="Arial MT"/>
                <a:cs typeface="Arial MT"/>
              </a:rPr>
              <a:t>generator or </a:t>
            </a:r>
            <a:r>
              <a:rPr sz="2400" dirty="0">
                <a:latin typeface="Arial MT"/>
                <a:cs typeface="Arial MT"/>
              </a:rPr>
              <a:t>system </a:t>
            </a:r>
            <a:r>
              <a:rPr sz="2400" spc="-5" dirty="0">
                <a:latin typeface="Arial MT"/>
                <a:cs typeface="Arial MT"/>
              </a:rPr>
              <a:t>areas operating </a:t>
            </a:r>
            <a:r>
              <a:rPr sz="2400" dirty="0">
                <a:latin typeface="Arial MT"/>
                <a:cs typeface="Arial MT"/>
              </a:rPr>
              <a:t> asynchronously are separated immediately through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controlled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islanding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power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system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using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out-of-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step protection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systems-OST.</a:t>
            </a:r>
            <a:endParaRPr sz="2400">
              <a:latin typeface="Arial MT"/>
              <a:cs typeface="Arial MT"/>
            </a:endParaRPr>
          </a:p>
          <a:p>
            <a:pPr marL="355600" marR="92075" indent="-342900">
              <a:lnSpc>
                <a:spcPct val="100000"/>
              </a:lnSpc>
              <a:spcBef>
                <a:spcPts val="54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OST systems must </a:t>
            </a:r>
            <a:r>
              <a:rPr sz="2400" spc="-5" dirty="0">
                <a:latin typeface="Arial MT"/>
                <a:cs typeface="Arial MT"/>
              </a:rPr>
              <a:t>be </a:t>
            </a:r>
            <a:r>
              <a:rPr sz="2400" dirty="0">
                <a:latin typeface="Arial MT"/>
                <a:cs typeface="Arial MT"/>
              </a:rPr>
              <a:t>complemented </a:t>
            </a:r>
            <a:r>
              <a:rPr sz="2400" spc="-5" dirty="0">
                <a:latin typeface="Arial MT"/>
                <a:cs typeface="Arial MT"/>
              </a:rPr>
              <a:t>with </a:t>
            </a:r>
            <a:r>
              <a:rPr sz="2400" dirty="0">
                <a:latin typeface="Arial MT"/>
                <a:cs typeface="Arial MT"/>
              </a:rPr>
              <a:t>Power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Swing Blocking (PSB) of distance relay elements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prone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operate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during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unstable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power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swings.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PSB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prevents </a:t>
            </a:r>
            <a:r>
              <a:rPr sz="2400" dirty="0">
                <a:latin typeface="Arial MT"/>
                <a:cs typeface="Arial MT"/>
              </a:rPr>
              <a:t>system separation from </a:t>
            </a:r>
            <a:r>
              <a:rPr sz="2400" spc="-5" dirty="0">
                <a:latin typeface="Arial MT"/>
                <a:cs typeface="Arial MT"/>
              </a:rPr>
              <a:t>occurring at any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locations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other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than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pre-selected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ones.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10000" y="5486400"/>
            <a:ext cx="2057400" cy="0"/>
          </a:xfrm>
          <a:custGeom>
            <a:avLst/>
            <a:gdLst/>
            <a:ahLst/>
            <a:cxnLst/>
            <a:rect l="l" t="t" r="r" b="b"/>
            <a:pathLst>
              <a:path w="2057400">
                <a:moveTo>
                  <a:pt x="0" y="0"/>
                </a:moveTo>
                <a:lnTo>
                  <a:pt x="2057400" y="0"/>
                </a:lnTo>
              </a:path>
            </a:pathLst>
          </a:custGeom>
          <a:ln w="285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38600" y="4953000"/>
            <a:ext cx="0" cy="381000"/>
          </a:xfrm>
          <a:custGeom>
            <a:avLst/>
            <a:gdLst/>
            <a:ahLst/>
            <a:cxnLst/>
            <a:rect l="l" t="t" r="r" b="b"/>
            <a:pathLst>
              <a:path h="381000">
                <a:moveTo>
                  <a:pt x="0" y="381000"/>
                </a:moveTo>
                <a:lnTo>
                  <a:pt x="0" y="0"/>
                </a:lnTo>
              </a:path>
            </a:pathLst>
          </a:custGeom>
          <a:ln w="222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0" y="4953000"/>
            <a:ext cx="0" cy="381000"/>
          </a:xfrm>
          <a:custGeom>
            <a:avLst/>
            <a:gdLst/>
            <a:ahLst/>
            <a:cxnLst/>
            <a:rect l="l" t="t" r="r" b="b"/>
            <a:pathLst>
              <a:path h="381000">
                <a:moveTo>
                  <a:pt x="0" y="381000"/>
                </a:moveTo>
                <a:lnTo>
                  <a:pt x="0" y="0"/>
                </a:lnTo>
              </a:path>
            </a:pathLst>
          </a:custGeom>
          <a:ln w="222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05400" y="4953000"/>
            <a:ext cx="0" cy="381000"/>
          </a:xfrm>
          <a:custGeom>
            <a:avLst/>
            <a:gdLst/>
            <a:ahLst/>
            <a:cxnLst/>
            <a:rect l="l" t="t" r="r" b="b"/>
            <a:pathLst>
              <a:path h="381000">
                <a:moveTo>
                  <a:pt x="0" y="381000"/>
                </a:moveTo>
                <a:lnTo>
                  <a:pt x="0" y="0"/>
                </a:lnTo>
              </a:path>
            </a:pathLst>
          </a:custGeom>
          <a:ln w="222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38800" y="4953000"/>
            <a:ext cx="0" cy="381000"/>
          </a:xfrm>
          <a:custGeom>
            <a:avLst/>
            <a:gdLst/>
            <a:ahLst/>
            <a:cxnLst/>
            <a:rect l="l" t="t" r="r" b="b"/>
            <a:pathLst>
              <a:path h="381000">
                <a:moveTo>
                  <a:pt x="0" y="381000"/>
                </a:moveTo>
                <a:lnTo>
                  <a:pt x="0" y="0"/>
                </a:lnTo>
              </a:path>
            </a:pathLst>
          </a:custGeom>
          <a:ln w="222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600197" y="970277"/>
            <a:ext cx="48304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Power Transfer</a:t>
            </a:r>
            <a:r>
              <a:rPr sz="3200" spc="-5" dirty="0"/>
              <a:t> </a:t>
            </a:r>
            <a:r>
              <a:rPr sz="3200" spc="-10" dirty="0"/>
              <a:t>Equation</a:t>
            </a:r>
            <a:endParaRPr sz="3200"/>
          </a:p>
        </p:txBody>
      </p:sp>
      <p:grpSp>
        <p:nvGrpSpPr>
          <p:cNvPr id="8" name="object 8"/>
          <p:cNvGrpSpPr/>
          <p:nvPr/>
        </p:nvGrpSpPr>
        <p:grpSpPr>
          <a:xfrm>
            <a:off x="1869566" y="2156841"/>
            <a:ext cx="469900" cy="471170"/>
            <a:chOff x="1869566" y="2156841"/>
            <a:chExt cx="469900" cy="471170"/>
          </a:xfrm>
        </p:grpSpPr>
        <p:sp>
          <p:nvSpPr>
            <p:cNvPr id="9" name="object 9"/>
            <p:cNvSpPr/>
            <p:nvPr/>
          </p:nvSpPr>
          <p:spPr>
            <a:xfrm>
              <a:off x="1869947" y="2157222"/>
              <a:ext cx="468630" cy="470534"/>
            </a:xfrm>
            <a:custGeom>
              <a:avLst/>
              <a:gdLst/>
              <a:ahLst/>
              <a:cxnLst/>
              <a:rect l="l" t="t" r="r" b="b"/>
              <a:pathLst>
                <a:path w="468630" h="470535">
                  <a:moveTo>
                    <a:pt x="468630" y="235458"/>
                  </a:moveTo>
                  <a:lnTo>
                    <a:pt x="451103" y="144779"/>
                  </a:lnTo>
                  <a:lnTo>
                    <a:pt x="400050" y="70103"/>
                  </a:lnTo>
                  <a:lnTo>
                    <a:pt x="323850" y="19050"/>
                  </a:lnTo>
                  <a:lnTo>
                    <a:pt x="233172" y="0"/>
                  </a:lnTo>
                  <a:lnTo>
                    <a:pt x="144780" y="19050"/>
                  </a:lnTo>
                  <a:lnTo>
                    <a:pt x="68580" y="70103"/>
                  </a:lnTo>
                  <a:lnTo>
                    <a:pt x="17526" y="144779"/>
                  </a:lnTo>
                  <a:lnTo>
                    <a:pt x="0" y="235458"/>
                  </a:lnTo>
                  <a:lnTo>
                    <a:pt x="17526" y="323850"/>
                  </a:lnTo>
                  <a:lnTo>
                    <a:pt x="68580" y="400050"/>
                  </a:lnTo>
                  <a:lnTo>
                    <a:pt x="144780" y="451103"/>
                  </a:lnTo>
                  <a:lnTo>
                    <a:pt x="233172" y="470153"/>
                  </a:lnTo>
                  <a:lnTo>
                    <a:pt x="323850" y="451103"/>
                  </a:lnTo>
                  <a:lnTo>
                    <a:pt x="400050" y="400050"/>
                  </a:lnTo>
                  <a:lnTo>
                    <a:pt x="451103" y="323850"/>
                  </a:lnTo>
                  <a:lnTo>
                    <a:pt x="468630" y="235458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64816" y="2350389"/>
              <a:ext cx="270510" cy="96011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1903094" y="3539109"/>
            <a:ext cx="6395720" cy="519430"/>
            <a:chOff x="1903094" y="3539109"/>
            <a:chExt cx="6395720" cy="519430"/>
          </a:xfrm>
        </p:grpSpPr>
        <p:sp>
          <p:nvSpPr>
            <p:cNvPr id="12" name="object 12"/>
            <p:cNvSpPr/>
            <p:nvPr/>
          </p:nvSpPr>
          <p:spPr>
            <a:xfrm>
              <a:off x="2007870" y="3785615"/>
              <a:ext cx="295275" cy="11430"/>
            </a:xfrm>
            <a:custGeom>
              <a:avLst/>
              <a:gdLst/>
              <a:ahLst/>
              <a:cxnLst/>
              <a:rect l="l" t="t" r="r" b="b"/>
              <a:pathLst>
                <a:path w="295275" h="11429">
                  <a:moveTo>
                    <a:pt x="0" y="0"/>
                  </a:moveTo>
                  <a:lnTo>
                    <a:pt x="0" y="11430"/>
                  </a:lnTo>
                  <a:lnTo>
                    <a:pt x="294894" y="11430"/>
                  </a:lnTo>
                  <a:lnTo>
                    <a:pt x="294894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03094" y="3737990"/>
              <a:ext cx="105156" cy="10744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061716" y="3785615"/>
              <a:ext cx="1138555" cy="11430"/>
            </a:xfrm>
            <a:custGeom>
              <a:avLst/>
              <a:gdLst/>
              <a:ahLst/>
              <a:cxnLst/>
              <a:rect l="l" t="t" r="r" b="b"/>
              <a:pathLst>
                <a:path w="1138554" h="11429">
                  <a:moveTo>
                    <a:pt x="0" y="0"/>
                  </a:moveTo>
                  <a:lnTo>
                    <a:pt x="0" y="11430"/>
                  </a:lnTo>
                  <a:lnTo>
                    <a:pt x="1138427" y="11430"/>
                  </a:lnTo>
                  <a:lnTo>
                    <a:pt x="113842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02001" y="3670553"/>
              <a:ext cx="760730" cy="205740"/>
            </a:xfrm>
            <a:custGeom>
              <a:avLst/>
              <a:gdLst/>
              <a:ahLst/>
              <a:cxnLst/>
              <a:rect l="l" t="t" r="r" b="b"/>
              <a:pathLst>
                <a:path w="760730" h="205739">
                  <a:moveTo>
                    <a:pt x="760476" y="120396"/>
                  </a:moveTo>
                  <a:lnTo>
                    <a:pt x="742950" y="57150"/>
                  </a:lnTo>
                  <a:lnTo>
                    <a:pt x="691896" y="10667"/>
                  </a:lnTo>
                  <a:lnTo>
                    <a:pt x="625602" y="0"/>
                  </a:lnTo>
                  <a:lnTo>
                    <a:pt x="563118" y="25146"/>
                  </a:lnTo>
                  <a:lnTo>
                    <a:pt x="525018" y="80772"/>
                  </a:lnTo>
                  <a:lnTo>
                    <a:pt x="520446" y="147066"/>
                  </a:lnTo>
                  <a:lnTo>
                    <a:pt x="552450" y="205740"/>
                  </a:lnTo>
                  <a:lnTo>
                    <a:pt x="583692" y="152400"/>
                  </a:lnTo>
                  <a:lnTo>
                    <a:pt x="583692" y="88391"/>
                  </a:lnTo>
                  <a:lnTo>
                    <a:pt x="552450" y="34290"/>
                  </a:lnTo>
                  <a:lnTo>
                    <a:pt x="498348" y="3047"/>
                  </a:lnTo>
                  <a:lnTo>
                    <a:pt x="435102" y="3047"/>
                  </a:lnTo>
                  <a:lnTo>
                    <a:pt x="381000" y="34290"/>
                  </a:lnTo>
                  <a:lnTo>
                    <a:pt x="348996" y="88391"/>
                  </a:lnTo>
                  <a:lnTo>
                    <a:pt x="348996" y="152400"/>
                  </a:lnTo>
                  <a:lnTo>
                    <a:pt x="381000" y="205740"/>
                  </a:lnTo>
                  <a:lnTo>
                    <a:pt x="410718" y="152400"/>
                  </a:lnTo>
                  <a:lnTo>
                    <a:pt x="410718" y="88391"/>
                  </a:lnTo>
                  <a:lnTo>
                    <a:pt x="379476" y="34290"/>
                  </a:lnTo>
                  <a:lnTo>
                    <a:pt x="325374" y="3047"/>
                  </a:lnTo>
                  <a:lnTo>
                    <a:pt x="263652" y="3047"/>
                  </a:lnTo>
                  <a:lnTo>
                    <a:pt x="209550" y="34290"/>
                  </a:lnTo>
                  <a:lnTo>
                    <a:pt x="177546" y="88391"/>
                  </a:lnTo>
                  <a:lnTo>
                    <a:pt x="177546" y="152400"/>
                  </a:lnTo>
                  <a:lnTo>
                    <a:pt x="208026" y="205740"/>
                  </a:lnTo>
                  <a:lnTo>
                    <a:pt x="237744" y="155447"/>
                  </a:lnTo>
                  <a:lnTo>
                    <a:pt x="240792" y="96773"/>
                  </a:lnTo>
                  <a:lnTo>
                    <a:pt x="215646" y="42672"/>
                  </a:lnTo>
                  <a:lnTo>
                    <a:pt x="168402" y="7620"/>
                  </a:lnTo>
                  <a:lnTo>
                    <a:pt x="109728" y="0"/>
                  </a:lnTo>
                  <a:lnTo>
                    <a:pt x="54102" y="20573"/>
                  </a:lnTo>
                  <a:lnTo>
                    <a:pt x="14478" y="63246"/>
                  </a:lnTo>
                  <a:lnTo>
                    <a:pt x="0" y="12192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93920" y="3785615"/>
              <a:ext cx="2044700" cy="11430"/>
            </a:xfrm>
            <a:custGeom>
              <a:avLst/>
              <a:gdLst/>
              <a:ahLst/>
              <a:cxnLst/>
              <a:rect l="l" t="t" r="r" b="b"/>
              <a:pathLst>
                <a:path w="2044700" h="11429">
                  <a:moveTo>
                    <a:pt x="0" y="0"/>
                  </a:moveTo>
                  <a:lnTo>
                    <a:pt x="0" y="11430"/>
                  </a:lnTo>
                  <a:lnTo>
                    <a:pt x="140970" y="11430"/>
                  </a:lnTo>
                  <a:lnTo>
                    <a:pt x="140970" y="0"/>
                  </a:lnTo>
                  <a:lnTo>
                    <a:pt x="0" y="0"/>
                  </a:lnTo>
                  <a:close/>
                </a:path>
                <a:path w="2044700" h="11429">
                  <a:moveTo>
                    <a:pt x="895350" y="0"/>
                  </a:moveTo>
                  <a:lnTo>
                    <a:pt x="895350" y="11430"/>
                  </a:lnTo>
                  <a:lnTo>
                    <a:pt x="2044446" y="11430"/>
                  </a:lnTo>
                  <a:lnTo>
                    <a:pt x="2044446" y="0"/>
                  </a:lnTo>
                  <a:lnTo>
                    <a:pt x="89535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200144" y="3659124"/>
              <a:ext cx="1390650" cy="264160"/>
            </a:xfrm>
            <a:custGeom>
              <a:avLst/>
              <a:gdLst/>
              <a:ahLst/>
              <a:cxnLst/>
              <a:rect l="l" t="t" r="r" b="b"/>
              <a:pathLst>
                <a:path w="1390650" h="264160">
                  <a:moveTo>
                    <a:pt x="1390650" y="131825"/>
                  </a:moveTo>
                  <a:lnTo>
                    <a:pt x="1371600" y="68579"/>
                  </a:lnTo>
                  <a:lnTo>
                    <a:pt x="1322831" y="22097"/>
                  </a:lnTo>
                  <a:lnTo>
                    <a:pt x="1255776" y="11429"/>
                  </a:lnTo>
                  <a:lnTo>
                    <a:pt x="1194053" y="36575"/>
                  </a:lnTo>
                  <a:lnTo>
                    <a:pt x="1154429" y="92201"/>
                  </a:lnTo>
                  <a:lnTo>
                    <a:pt x="1151381" y="158496"/>
                  </a:lnTo>
                  <a:lnTo>
                    <a:pt x="1183385" y="217170"/>
                  </a:lnTo>
                  <a:lnTo>
                    <a:pt x="1214627" y="163829"/>
                  </a:lnTo>
                  <a:lnTo>
                    <a:pt x="1213103" y="99821"/>
                  </a:lnTo>
                  <a:lnTo>
                    <a:pt x="1183385" y="45720"/>
                  </a:lnTo>
                  <a:lnTo>
                    <a:pt x="1127759" y="14477"/>
                  </a:lnTo>
                  <a:lnTo>
                    <a:pt x="1065276" y="14477"/>
                  </a:lnTo>
                  <a:lnTo>
                    <a:pt x="1011935" y="45720"/>
                  </a:lnTo>
                  <a:lnTo>
                    <a:pt x="979931" y="99821"/>
                  </a:lnTo>
                  <a:lnTo>
                    <a:pt x="979931" y="163829"/>
                  </a:lnTo>
                  <a:lnTo>
                    <a:pt x="1009650" y="217170"/>
                  </a:lnTo>
                  <a:lnTo>
                    <a:pt x="1041653" y="163829"/>
                  </a:lnTo>
                  <a:lnTo>
                    <a:pt x="1041653" y="99821"/>
                  </a:lnTo>
                  <a:lnTo>
                    <a:pt x="1009650" y="45720"/>
                  </a:lnTo>
                  <a:lnTo>
                    <a:pt x="956309" y="14477"/>
                  </a:lnTo>
                  <a:lnTo>
                    <a:pt x="892301" y="14477"/>
                  </a:lnTo>
                  <a:lnTo>
                    <a:pt x="838200" y="45720"/>
                  </a:lnTo>
                  <a:lnTo>
                    <a:pt x="806957" y="99821"/>
                  </a:lnTo>
                  <a:lnTo>
                    <a:pt x="806957" y="163829"/>
                  </a:lnTo>
                  <a:lnTo>
                    <a:pt x="838200" y="217170"/>
                  </a:lnTo>
                  <a:lnTo>
                    <a:pt x="868679" y="166877"/>
                  </a:lnTo>
                  <a:lnTo>
                    <a:pt x="870203" y="108203"/>
                  </a:lnTo>
                  <a:lnTo>
                    <a:pt x="845057" y="54101"/>
                  </a:lnTo>
                  <a:lnTo>
                    <a:pt x="797051" y="19050"/>
                  </a:lnTo>
                  <a:lnTo>
                    <a:pt x="739901" y="11429"/>
                  </a:lnTo>
                  <a:lnTo>
                    <a:pt x="684276" y="32003"/>
                  </a:lnTo>
                  <a:lnTo>
                    <a:pt x="644651" y="74675"/>
                  </a:lnTo>
                  <a:lnTo>
                    <a:pt x="630935" y="133350"/>
                  </a:lnTo>
                </a:path>
                <a:path w="1390650" h="264160">
                  <a:moveTo>
                    <a:pt x="493776" y="131825"/>
                  </a:moveTo>
                  <a:lnTo>
                    <a:pt x="432053" y="0"/>
                  </a:lnTo>
                  <a:lnTo>
                    <a:pt x="433577" y="263651"/>
                  </a:lnTo>
                </a:path>
                <a:path w="1390650" h="264160">
                  <a:moveTo>
                    <a:pt x="432053" y="263651"/>
                  </a:moveTo>
                  <a:lnTo>
                    <a:pt x="370331" y="131825"/>
                  </a:lnTo>
                  <a:lnTo>
                    <a:pt x="310133" y="0"/>
                  </a:lnTo>
                  <a:lnTo>
                    <a:pt x="311657" y="263651"/>
                  </a:lnTo>
                </a:path>
                <a:path w="1390650" h="264160">
                  <a:moveTo>
                    <a:pt x="310133" y="263651"/>
                  </a:moveTo>
                  <a:lnTo>
                    <a:pt x="185927" y="0"/>
                  </a:lnTo>
                  <a:lnTo>
                    <a:pt x="187451" y="263651"/>
                  </a:lnTo>
                </a:path>
                <a:path w="1390650" h="264160">
                  <a:moveTo>
                    <a:pt x="185927" y="263651"/>
                  </a:moveTo>
                  <a:lnTo>
                    <a:pt x="62483" y="0"/>
                  </a:lnTo>
                  <a:lnTo>
                    <a:pt x="64007" y="263651"/>
                  </a:lnTo>
                </a:path>
                <a:path w="1390650" h="264160">
                  <a:moveTo>
                    <a:pt x="62483" y="263651"/>
                  </a:moveTo>
                  <a:lnTo>
                    <a:pt x="0" y="131825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62341" y="3737990"/>
              <a:ext cx="105918" cy="10744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10168" y="3727322"/>
              <a:ext cx="88392" cy="132587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7494270" y="3785615"/>
              <a:ext cx="568960" cy="11430"/>
            </a:xfrm>
            <a:custGeom>
              <a:avLst/>
              <a:gdLst/>
              <a:ahLst/>
              <a:cxnLst/>
              <a:rect l="l" t="t" r="r" b="b"/>
              <a:pathLst>
                <a:path w="568959" h="11429">
                  <a:moveTo>
                    <a:pt x="0" y="0"/>
                  </a:moveTo>
                  <a:lnTo>
                    <a:pt x="0" y="11430"/>
                  </a:lnTo>
                  <a:lnTo>
                    <a:pt x="568451" y="11430"/>
                  </a:lnTo>
                  <a:lnTo>
                    <a:pt x="568451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736080" y="3670553"/>
              <a:ext cx="760095" cy="205740"/>
            </a:xfrm>
            <a:custGeom>
              <a:avLst/>
              <a:gdLst/>
              <a:ahLst/>
              <a:cxnLst/>
              <a:rect l="l" t="t" r="r" b="b"/>
              <a:pathLst>
                <a:path w="760095" h="205739">
                  <a:moveTo>
                    <a:pt x="759713" y="120396"/>
                  </a:moveTo>
                  <a:lnTo>
                    <a:pt x="740663" y="57150"/>
                  </a:lnTo>
                  <a:lnTo>
                    <a:pt x="691895" y="10667"/>
                  </a:lnTo>
                  <a:lnTo>
                    <a:pt x="624840" y="0"/>
                  </a:lnTo>
                  <a:lnTo>
                    <a:pt x="563117" y="25146"/>
                  </a:lnTo>
                  <a:lnTo>
                    <a:pt x="525017" y="80772"/>
                  </a:lnTo>
                  <a:lnTo>
                    <a:pt x="520445" y="147066"/>
                  </a:lnTo>
                  <a:lnTo>
                    <a:pt x="552450" y="205740"/>
                  </a:lnTo>
                  <a:lnTo>
                    <a:pt x="583691" y="152400"/>
                  </a:lnTo>
                  <a:lnTo>
                    <a:pt x="583691" y="88391"/>
                  </a:lnTo>
                  <a:lnTo>
                    <a:pt x="552450" y="34290"/>
                  </a:lnTo>
                  <a:lnTo>
                    <a:pt x="498347" y="3047"/>
                  </a:lnTo>
                  <a:lnTo>
                    <a:pt x="434340" y="3047"/>
                  </a:lnTo>
                  <a:lnTo>
                    <a:pt x="381000" y="34290"/>
                  </a:lnTo>
                  <a:lnTo>
                    <a:pt x="348995" y="88391"/>
                  </a:lnTo>
                  <a:lnTo>
                    <a:pt x="348995" y="152400"/>
                  </a:lnTo>
                  <a:lnTo>
                    <a:pt x="381000" y="205740"/>
                  </a:lnTo>
                  <a:lnTo>
                    <a:pt x="410717" y="152400"/>
                  </a:lnTo>
                  <a:lnTo>
                    <a:pt x="410717" y="88391"/>
                  </a:lnTo>
                  <a:lnTo>
                    <a:pt x="378713" y="34290"/>
                  </a:lnTo>
                  <a:lnTo>
                    <a:pt x="325373" y="3047"/>
                  </a:lnTo>
                  <a:lnTo>
                    <a:pt x="262890" y="3047"/>
                  </a:lnTo>
                  <a:lnTo>
                    <a:pt x="207263" y="34290"/>
                  </a:lnTo>
                  <a:lnTo>
                    <a:pt x="177545" y="88391"/>
                  </a:lnTo>
                  <a:lnTo>
                    <a:pt x="177545" y="152400"/>
                  </a:lnTo>
                  <a:lnTo>
                    <a:pt x="207263" y="205740"/>
                  </a:lnTo>
                  <a:lnTo>
                    <a:pt x="237743" y="155447"/>
                  </a:lnTo>
                  <a:lnTo>
                    <a:pt x="240791" y="96773"/>
                  </a:lnTo>
                  <a:lnTo>
                    <a:pt x="215645" y="42672"/>
                  </a:lnTo>
                  <a:lnTo>
                    <a:pt x="167640" y="7620"/>
                  </a:lnTo>
                  <a:lnTo>
                    <a:pt x="108965" y="0"/>
                  </a:lnTo>
                  <a:lnTo>
                    <a:pt x="53340" y="20573"/>
                  </a:lnTo>
                  <a:lnTo>
                    <a:pt x="13715" y="63246"/>
                  </a:lnTo>
                  <a:lnTo>
                    <a:pt x="0" y="12192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379470" y="3539490"/>
              <a:ext cx="2962275" cy="518159"/>
            </a:xfrm>
            <a:custGeom>
              <a:avLst/>
              <a:gdLst/>
              <a:ahLst/>
              <a:cxnLst/>
              <a:rect l="l" t="t" r="r" b="b"/>
              <a:pathLst>
                <a:path w="2962275" h="518160">
                  <a:moveTo>
                    <a:pt x="0" y="0"/>
                  </a:moveTo>
                  <a:lnTo>
                    <a:pt x="0" y="518160"/>
                  </a:lnTo>
                  <a:lnTo>
                    <a:pt x="36575" y="518160"/>
                  </a:lnTo>
                  <a:lnTo>
                    <a:pt x="36575" y="0"/>
                  </a:lnTo>
                  <a:lnTo>
                    <a:pt x="0" y="0"/>
                  </a:lnTo>
                  <a:close/>
                </a:path>
                <a:path w="2962275" h="518160">
                  <a:moveTo>
                    <a:pt x="2926079" y="0"/>
                  </a:moveTo>
                  <a:lnTo>
                    <a:pt x="2926079" y="518160"/>
                  </a:lnTo>
                  <a:lnTo>
                    <a:pt x="2961894" y="518160"/>
                  </a:lnTo>
                  <a:lnTo>
                    <a:pt x="2961894" y="0"/>
                  </a:lnTo>
                  <a:lnTo>
                    <a:pt x="2926079" y="0"/>
                  </a:lnTo>
                  <a:close/>
                </a:path>
              </a:pathLst>
            </a:custGeom>
            <a:ln w="3175">
              <a:solidFill>
                <a:srgbClr val="010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3" name="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50694" y="3727322"/>
            <a:ext cx="87630" cy="132587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4154042" y="3312033"/>
            <a:ext cx="1491615" cy="288925"/>
            <a:chOff x="4154042" y="3312033"/>
            <a:chExt cx="1491615" cy="288925"/>
          </a:xfrm>
        </p:grpSpPr>
        <p:sp>
          <p:nvSpPr>
            <p:cNvPr id="25" name="object 25"/>
            <p:cNvSpPr/>
            <p:nvPr/>
          </p:nvSpPr>
          <p:spPr>
            <a:xfrm>
              <a:off x="4154423" y="3486149"/>
              <a:ext cx="1490980" cy="114300"/>
            </a:xfrm>
            <a:custGeom>
              <a:avLst/>
              <a:gdLst/>
              <a:ahLst/>
              <a:cxnLst/>
              <a:rect l="l" t="t" r="r" b="b"/>
              <a:pathLst>
                <a:path w="1490979" h="114300">
                  <a:moveTo>
                    <a:pt x="0" y="114300"/>
                  </a:moveTo>
                  <a:lnTo>
                    <a:pt x="52577" y="58674"/>
                  </a:lnTo>
                  <a:lnTo>
                    <a:pt x="697229" y="58674"/>
                  </a:lnTo>
                  <a:lnTo>
                    <a:pt x="745997" y="0"/>
                  </a:lnTo>
                  <a:lnTo>
                    <a:pt x="794003" y="58674"/>
                  </a:lnTo>
                  <a:lnTo>
                    <a:pt x="1438655" y="58674"/>
                  </a:lnTo>
                  <a:lnTo>
                    <a:pt x="1490471" y="114300"/>
                  </a:lnTo>
                </a:path>
              </a:pathLst>
            </a:custGeom>
            <a:ln w="317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950713" y="3312414"/>
              <a:ext cx="74930" cy="132080"/>
            </a:xfrm>
            <a:custGeom>
              <a:avLst/>
              <a:gdLst/>
              <a:ahLst/>
              <a:cxnLst/>
              <a:rect l="l" t="t" r="r" b="b"/>
              <a:pathLst>
                <a:path w="74929" h="132079">
                  <a:moveTo>
                    <a:pt x="0" y="0"/>
                  </a:moveTo>
                  <a:lnTo>
                    <a:pt x="0" y="131825"/>
                  </a:lnTo>
                  <a:lnTo>
                    <a:pt x="74676" y="131825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2337435" y="2141220"/>
          <a:ext cx="5340350" cy="5175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0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6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4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06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0101FF"/>
                      </a:solidFill>
                      <a:prstDash val="solid"/>
                    </a:lnR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FF"/>
                      </a:solidFill>
                      <a:prstDash val="solid"/>
                    </a:lnL>
                    <a:lnR w="38100">
                      <a:solidFill>
                        <a:srgbClr val="0101FF"/>
                      </a:solidFill>
                      <a:prstDash val="solid"/>
                    </a:lnR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FF"/>
                      </a:solidFill>
                      <a:prstDash val="solid"/>
                    </a:lnL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0101FF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FF"/>
                      </a:solidFill>
                      <a:prstDash val="solid"/>
                    </a:lnL>
                    <a:lnR w="38100">
                      <a:solidFill>
                        <a:srgbClr val="0101FF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FF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8" name="object 28"/>
          <p:cNvSpPr/>
          <p:nvPr/>
        </p:nvSpPr>
        <p:spPr>
          <a:xfrm>
            <a:off x="3373373" y="1930145"/>
            <a:ext cx="100330" cy="132080"/>
          </a:xfrm>
          <a:custGeom>
            <a:avLst/>
            <a:gdLst/>
            <a:ahLst/>
            <a:cxnLst/>
            <a:rect l="l" t="t" r="r" b="b"/>
            <a:pathLst>
              <a:path w="100329" h="132080">
                <a:moveTo>
                  <a:pt x="0" y="131826"/>
                </a:moveTo>
                <a:lnTo>
                  <a:pt x="51053" y="0"/>
                </a:lnTo>
                <a:lnTo>
                  <a:pt x="99821" y="131826"/>
                </a:lnTo>
              </a:path>
              <a:path w="100329" h="132080">
                <a:moveTo>
                  <a:pt x="19050" y="87629"/>
                </a:moveTo>
                <a:lnTo>
                  <a:pt x="80771" y="89154"/>
                </a:lnTo>
              </a:path>
            </a:pathLst>
          </a:custGeom>
          <a:ln w="31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358895" y="4138421"/>
            <a:ext cx="100965" cy="132080"/>
          </a:xfrm>
          <a:custGeom>
            <a:avLst/>
            <a:gdLst/>
            <a:ahLst/>
            <a:cxnLst/>
            <a:rect l="l" t="t" r="r" b="b"/>
            <a:pathLst>
              <a:path w="100964" h="132079">
                <a:moveTo>
                  <a:pt x="0" y="131825"/>
                </a:moveTo>
                <a:lnTo>
                  <a:pt x="51054" y="0"/>
                </a:lnTo>
                <a:lnTo>
                  <a:pt x="100584" y="131825"/>
                </a:lnTo>
              </a:path>
              <a:path w="100964" h="132079">
                <a:moveTo>
                  <a:pt x="19050" y="87629"/>
                </a:moveTo>
                <a:lnTo>
                  <a:pt x="83058" y="89154"/>
                </a:lnTo>
              </a:path>
            </a:pathLst>
          </a:custGeom>
          <a:ln w="31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565653" y="3364229"/>
            <a:ext cx="100330" cy="131445"/>
          </a:xfrm>
          <a:custGeom>
            <a:avLst/>
            <a:gdLst/>
            <a:ahLst/>
            <a:cxnLst/>
            <a:rect l="l" t="t" r="r" b="b"/>
            <a:pathLst>
              <a:path w="100330" h="131445">
                <a:moveTo>
                  <a:pt x="0" y="0"/>
                </a:moveTo>
                <a:lnTo>
                  <a:pt x="48768" y="131064"/>
                </a:lnTo>
                <a:lnTo>
                  <a:pt x="99821" y="0"/>
                </a:lnTo>
              </a:path>
            </a:pathLst>
          </a:custGeom>
          <a:ln w="31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object 3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735199" y="3431666"/>
            <a:ext cx="87629" cy="132588"/>
          </a:xfrm>
          <a:prstGeom prst="rect">
            <a:avLst/>
          </a:prstGeom>
        </p:spPr>
      </p:pic>
      <p:sp>
        <p:nvSpPr>
          <p:cNvPr id="32" name="object 32"/>
          <p:cNvSpPr/>
          <p:nvPr/>
        </p:nvSpPr>
        <p:spPr>
          <a:xfrm>
            <a:off x="4780026" y="3243072"/>
            <a:ext cx="89535" cy="132080"/>
          </a:xfrm>
          <a:custGeom>
            <a:avLst/>
            <a:gdLst/>
            <a:ahLst/>
            <a:cxnLst/>
            <a:rect l="l" t="t" r="r" b="b"/>
            <a:pathLst>
              <a:path w="89535" h="132079">
                <a:moveTo>
                  <a:pt x="0" y="0"/>
                </a:moveTo>
                <a:lnTo>
                  <a:pt x="89153" y="0"/>
                </a:lnTo>
                <a:lnTo>
                  <a:pt x="0" y="131825"/>
                </a:lnTo>
                <a:lnTo>
                  <a:pt x="89153" y="131825"/>
                </a:lnTo>
              </a:path>
            </a:pathLst>
          </a:custGeom>
          <a:ln w="31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object 3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11264" y="1929764"/>
            <a:ext cx="88391" cy="132587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297548" y="4138040"/>
            <a:ext cx="87629" cy="132587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7676768" y="2156841"/>
            <a:ext cx="469900" cy="471170"/>
            <a:chOff x="7676768" y="2156841"/>
            <a:chExt cx="469900" cy="471170"/>
          </a:xfrm>
        </p:grpSpPr>
        <p:sp>
          <p:nvSpPr>
            <p:cNvPr id="36" name="object 36"/>
            <p:cNvSpPr/>
            <p:nvPr/>
          </p:nvSpPr>
          <p:spPr>
            <a:xfrm>
              <a:off x="7677149" y="2157222"/>
              <a:ext cx="468630" cy="470534"/>
            </a:xfrm>
            <a:custGeom>
              <a:avLst/>
              <a:gdLst/>
              <a:ahLst/>
              <a:cxnLst/>
              <a:rect l="l" t="t" r="r" b="b"/>
              <a:pathLst>
                <a:path w="468629" h="470535">
                  <a:moveTo>
                    <a:pt x="468630" y="235458"/>
                  </a:moveTo>
                  <a:lnTo>
                    <a:pt x="449580" y="144779"/>
                  </a:lnTo>
                  <a:lnTo>
                    <a:pt x="398525" y="70103"/>
                  </a:lnTo>
                  <a:lnTo>
                    <a:pt x="323850" y="19049"/>
                  </a:lnTo>
                  <a:lnTo>
                    <a:pt x="233171" y="0"/>
                  </a:lnTo>
                  <a:lnTo>
                    <a:pt x="144780" y="19049"/>
                  </a:lnTo>
                  <a:lnTo>
                    <a:pt x="68580" y="70103"/>
                  </a:lnTo>
                  <a:lnTo>
                    <a:pt x="17525" y="144779"/>
                  </a:lnTo>
                  <a:lnTo>
                    <a:pt x="0" y="235458"/>
                  </a:lnTo>
                  <a:lnTo>
                    <a:pt x="17525" y="323849"/>
                  </a:lnTo>
                  <a:lnTo>
                    <a:pt x="68580" y="400049"/>
                  </a:lnTo>
                  <a:lnTo>
                    <a:pt x="144780" y="451103"/>
                  </a:lnTo>
                  <a:lnTo>
                    <a:pt x="233171" y="470153"/>
                  </a:lnTo>
                  <a:lnTo>
                    <a:pt x="323850" y="451103"/>
                  </a:lnTo>
                  <a:lnTo>
                    <a:pt x="398525" y="400049"/>
                  </a:lnTo>
                  <a:lnTo>
                    <a:pt x="449580" y="323849"/>
                  </a:lnTo>
                  <a:lnTo>
                    <a:pt x="468630" y="235458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772018" y="2350389"/>
              <a:ext cx="270509" cy="96011"/>
            </a:xfrm>
            <a:prstGeom prst="rect">
              <a:avLst/>
            </a:prstGeom>
          </p:spPr>
        </p:pic>
      </p:grpSp>
      <p:pic>
        <p:nvPicPr>
          <p:cNvPr id="38" name="object 3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181468" y="3431666"/>
            <a:ext cx="88392" cy="132588"/>
          </a:xfrm>
          <a:prstGeom prst="rect">
            <a:avLst/>
          </a:prstGeom>
        </p:spPr>
      </p:pic>
      <p:sp>
        <p:nvSpPr>
          <p:cNvPr id="39" name="object 39"/>
          <p:cNvSpPr/>
          <p:nvPr/>
        </p:nvSpPr>
        <p:spPr>
          <a:xfrm>
            <a:off x="7010400" y="3364229"/>
            <a:ext cx="100330" cy="131445"/>
          </a:xfrm>
          <a:custGeom>
            <a:avLst/>
            <a:gdLst/>
            <a:ahLst/>
            <a:cxnLst/>
            <a:rect l="l" t="t" r="r" b="b"/>
            <a:pathLst>
              <a:path w="100329" h="131445">
                <a:moveTo>
                  <a:pt x="0" y="0"/>
                </a:moveTo>
                <a:lnTo>
                  <a:pt x="51053" y="131064"/>
                </a:lnTo>
                <a:lnTo>
                  <a:pt x="99821" y="0"/>
                </a:lnTo>
              </a:path>
            </a:pathLst>
          </a:custGeom>
          <a:ln w="31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object 4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671696" y="2312289"/>
            <a:ext cx="143256" cy="160019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4161538" y="4995924"/>
            <a:ext cx="13550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7375" algn="l"/>
                <a:tab pos="1009650" algn="l"/>
              </a:tabLst>
            </a:pPr>
            <a:r>
              <a:rPr sz="2400" b="1" dirty="0">
                <a:latin typeface="Arial"/>
                <a:cs typeface="Arial"/>
              </a:rPr>
              <a:t>V</a:t>
            </a:r>
            <a:r>
              <a:rPr sz="1400" b="1" spc="-5" dirty="0">
                <a:latin typeface="Arial"/>
                <a:cs typeface="Arial"/>
              </a:rPr>
              <a:t>S	</a:t>
            </a:r>
            <a:r>
              <a:rPr sz="2400" b="1" spc="-5" dirty="0">
                <a:latin typeface="Arial"/>
                <a:cs typeface="Arial"/>
              </a:rPr>
              <a:t>x	V</a:t>
            </a:r>
            <a:r>
              <a:rPr sz="1400" b="1" spc="-5" dirty="0">
                <a:latin typeface="Arial"/>
                <a:cs typeface="Arial"/>
              </a:rPr>
              <a:t>R</a:t>
            </a:r>
            <a:endParaRPr sz="14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183890" y="5283200"/>
            <a:ext cx="4908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P</a:t>
            </a:r>
            <a:r>
              <a:rPr sz="2400" b="1" spc="-10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=</a:t>
            </a:r>
            <a:endParaRPr sz="24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998714" y="5224524"/>
            <a:ext cx="6426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Si</a:t>
            </a:r>
            <a:r>
              <a:rPr sz="2400" b="1" spc="-65" dirty="0">
                <a:latin typeface="Arial"/>
                <a:cs typeface="Arial"/>
              </a:rPr>
              <a:t>n</a:t>
            </a:r>
            <a:r>
              <a:rPr sz="3600" baseline="2314" dirty="0">
                <a:latin typeface="Symbol"/>
                <a:cs typeface="Symbol"/>
              </a:rPr>
              <a:t></a:t>
            </a:r>
            <a:endParaRPr sz="3600" baseline="2314">
              <a:latin typeface="Symbol"/>
              <a:cs typeface="Symbo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724652" y="5529324"/>
            <a:ext cx="229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X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66670" y="519176"/>
            <a:ext cx="48291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Power Transfer Equation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070098" y="1163374"/>
            <a:ext cx="8053705" cy="600583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775"/>
              </a:spcBef>
            </a:pPr>
            <a:r>
              <a:rPr sz="2800" dirty="0">
                <a:latin typeface="Arial MT"/>
                <a:cs typeface="Arial MT"/>
              </a:rPr>
              <a:t>Terms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Power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Transfer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Equation: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80"/>
              </a:spcBef>
              <a:buClr>
                <a:srgbClr val="E20904"/>
              </a:buClr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Vs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sending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voltage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E20904"/>
              </a:buClr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Vr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receiving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voltage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80"/>
              </a:spcBef>
              <a:buClr>
                <a:srgbClr val="E20904"/>
              </a:buClr>
              <a:buFont typeface="Arial MT"/>
              <a:buChar char="•"/>
              <a:tabLst>
                <a:tab pos="354965" algn="l"/>
                <a:tab pos="355600" algn="l"/>
                <a:tab pos="720725" algn="l"/>
              </a:tabLst>
            </a:pPr>
            <a:r>
              <a:rPr sz="2800" dirty="0">
                <a:latin typeface="Times New Roman"/>
                <a:cs typeface="Times New Roman"/>
              </a:rPr>
              <a:t>δ	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angle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between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them</a:t>
            </a:r>
            <a:endParaRPr sz="2800">
              <a:latin typeface="Arial MT"/>
              <a:cs typeface="Arial MT"/>
            </a:endParaRPr>
          </a:p>
          <a:p>
            <a:pPr marL="355600" marR="5080" indent="-342900" algn="just">
              <a:lnSpc>
                <a:spcPct val="79900"/>
              </a:lnSpc>
              <a:spcBef>
                <a:spcPts val="1355"/>
              </a:spcBef>
              <a:buClr>
                <a:srgbClr val="E20904"/>
              </a:buClr>
              <a:buChar char="•"/>
              <a:tabLst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X is the transfer impedance (We assume no R in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 transfer impedance so that power in equals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power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out.)</a:t>
            </a:r>
            <a:endParaRPr sz="2800">
              <a:latin typeface="Arial MT"/>
              <a:cs typeface="Arial MT"/>
            </a:endParaRPr>
          </a:p>
          <a:p>
            <a:pPr marL="355600" marR="5080" indent="-342900">
              <a:lnSpc>
                <a:spcPct val="79800"/>
              </a:lnSpc>
              <a:spcBef>
                <a:spcPts val="1360"/>
              </a:spcBef>
              <a:buClr>
                <a:srgbClr val="E20904"/>
              </a:buClr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For a given situation, power transfer is increased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by: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80"/>
              </a:spcBef>
              <a:buClr>
                <a:srgbClr val="E20904"/>
              </a:buClr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If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Vs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and/or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Vr is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increased.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E20904"/>
              </a:buClr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X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is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decreased</a:t>
            </a:r>
            <a:endParaRPr sz="2800">
              <a:latin typeface="Arial MT"/>
              <a:cs typeface="Arial MT"/>
            </a:endParaRPr>
          </a:p>
          <a:p>
            <a:pPr marL="355600" marR="5715" indent="-342900">
              <a:lnSpc>
                <a:spcPct val="80000"/>
              </a:lnSpc>
              <a:spcBef>
                <a:spcPts val="1350"/>
              </a:spcBef>
              <a:buClr>
                <a:srgbClr val="E20904"/>
              </a:buClr>
              <a:buChar char="•"/>
              <a:tabLst>
                <a:tab pos="354965" algn="l"/>
                <a:tab pos="355600" algn="l"/>
                <a:tab pos="1448435" algn="l"/>
                <a:tab pos="1887220" algn="l"/>
                <a:tab pos="3612515" algn="l"/>
                <a:tab pos="4626610" algn="l"/>
                <a:tab pos="6214110" algn="l"/>
                <a:tab pos="6769100" algn="l"/>
                <a:tab pos="7543165" algn="l"/>
              </a:tabLst>
            </a:pPr>
            <a:r>
              <a:rPr sz="2800" dirty="0">
                <a:latin typeface="Arial MT"/>
                <a:cs typeface="Arial MT"/>
              </a:rPr>
              <a:t>Angle	is	increased	(</a:t>
            </a:r>
            <a:r>
              <a:rPr sz="2800" spc="5" dirty="0">
                <a:latin typeface="Arial MT"/>
                <a:cs typeface="Arial MT"/>
              </a:rPr>
              <a:t>0</a:t>
            </a:r>
            <a:r>
              <a:rPr sz="2800" dirty="0">
                <a:latin typeface="Arial MT"/>
                <a:cs typeface="Arial MT"/>
              </a:rPr>
              <a:t>-</a:t>
            </a:r>
            <a:r>
              <a:rPr sz="2800" strike="sngStrike" dirty="0">
                <a:latin typeface="Arial MT"/>
                <a:cs typeface="Arial MT"/>
              </a:rPr>
              <a:t>90</a:t>
            </a:r>
            <a:r>
              <a:rPr sz="2800" strike="noStrike" dirty="0">
                <a:latin typeface="Arial MT"/>
                <a:cs typeface="Arial MT"/>
              </a:rPr>
              <a:t>	degrees)	so	that	the  sine</a:t>
            </a:r>
            <a:r>
              <a:rPr sz="2800" strike="noStrike" spc="-5" dirty="0">
                <a:latin typeface="Arial MT"/>
                <a:cs typeface="Arial MT"/>
              </a:rPr>
              <a:t> </a:t>
            </a:r>
            <a:r>
              <a:rPr sz="2800" strike="noStrike" dirty="0">
                <a:latin typeface="Arial MT"/>
                <a:cs typeface="Arial MT"/>
              </a:rPr>
              <a:t>of </a:t>
            </a:r>
            <a:r>
              <a:rPr sz="2800" strike="noStrike" dirty="0">
                <a:latin typeface="Times New Roman"/>
                <a:cs typeface="Times New Roman"/>
              </a:rPr>
              <a:t>δ</a:t>
            </a:r>
            <a:r>
              <a:rPr sz="2800" strike="noStrike" spc="75" dirty="0">
                <a:latin typeface="Times New Roman"/>
                <a:cs typeface="Times New Roman"/>
              </a:rPr>
              <a:t> </a:t>
            </a:r>
            <a:r>
              <a:rPr sz="2800" strike="noStrike" spc="-5" dirty="0">
                <a:latin typeface="Arial MT"/>
                <a:cs typeface="Arial MT"/>
              </a:rPr>
              <a:t>is increased.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444365" y="6811979"/>
            <a:ext cx="142240" cy="189865"/>
          </a:xfrm>
          <a:custGeom>
            <a:avLst/>
            <a:gdLst/>
            <a:ahLst/>
            <a:cxnLst/>
            <a:rect l="l" t="t" r="r" b="b"/>
            <a:pathLst>
              <a:path w="142239" h="189865">
                <a:moveTo>
                  <a:pt x="0" y="189461"/>
                </a:moveTo>
                <a:lnTo>
                  <a:pt x="71042" y="0"/>
                </a:lnTo>
                <a:lnTo>
                  <a:pt x="142086" y="189461"/>
                </a:lnTo>
              </a:path>
            </a:pathLst>
          </a:custGeom>
          <a:ln w="3789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33800" y="6172200"/>
            <a:ext cx="2057400" cy="0"/>
          </a:xfrm>
          <a:custGeom>
            <a:avLst/>
            <a:gdLst/>
            <a:ahLst/>
            <a:cxnLst/>
            <a:rect l="l" t="t" r="r" b="b"/>
            <a:pathLst>
              <a:path w="2057400">
                <a:moveTo>
                  <a:pt x="0" y="0"/>
                </a:moveTo>
                <a:lnTo>
                  <a:pt x="2057400" y="0"/>
                </a:lnTo>
              </a:path>
            </a:pathLst>
          </a:custGeom>
          <a:ln w="285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962400" y="5638800"/>
            <a:ext cx="0" cy="381000"/>
          </a:xfrm>
          <a:custGeom>
            <a:avLst/>
            <a:gdLst/>
            <a:ahLst/>
            <a:cxnLst/>
            <a:rect l="l" t="t" r="r" b="b"/>
            <a:pathLst>
              <a:path h="381000">
                <a:moveTo>
                  <a:pt x="0" y="381000"/>
                </a:moveTo>
                <a:lnTo>
                  <a:pt x="0" y="0"/>
                </a:lnTo>
              </a:path>
            </a:pathLst>
          </a:custGeom>
          <a:ln w="222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95800" y="5638800"/>
            <a:ext cx="0" cy="381000"/>
          </a:xfrm>
          <a:custGeom>
            <a:avLst/>
            <a:gdLst/>
            <a:ahLst/>
            <a:cxnLst/>
            <a:rect l="l" t="t" r="r" b="b"/>
            <a:pathLst>
              <a:path h="381000">
                <a:moveTo>
                  <a:pt x="0" y="381000"/>
                </a:moveTo>
                <a:lnTo>
                  <a:pt x="0" y="0"/>
                </a:lnTo>
              </a:path>
            </a:pathLst>
          </a:custGeom>
          <a:ln w="222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200" y="5638800"/>
            <a:ext cx="0" cy="381000"/>
          </a:xfrm>
          <a:custGeom>
            <a:avLst/>
            <a:gdLst/>
            <a:ahLst/>
            <a:cxnLst/>
            <a:rect l="l" t="t" r="r" b="b"/>
            <a:pathLst>
              <a:path h="381000">
                <a:moveTo>
                  <a:pt x="0" y="381000"/>
                </a:moveTo>
                <a:lnTo>
                  <a:pt x="0" y="0"/>
                </a:lnTo>
              </a:path>
            </a:pathLst>
          </a:custGeom>
          <a:ln w="222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62600" y="5638800"/>
            <a:ext cx="0" cy="381000"/>
          </a:xfrm>
          <a:custGeom>
            <a:avLst/>
            <a:gdLst/>
            <a:ahLst/>
            <a:cxnLst/>
            <a:rect l="l" t="t" r="r" b="b"/>
            <a:pathLst>
              <a:path h="381000">
                <a:moveTo>
                  <a:pt x="0" y="381000"/>
                </a:moveTo>
                <a:lnTo>
                  <a:pt x="0" y="0"/>
                </a:lnTo>
              </a:path>
            </a:pathLst>
          </a:custGeom>
          <a:ln w="222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938526" y="970277"/>
            <a:ext cx="415162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Two-Machine</a:t>
            </a:r>
            <a:r>
              <a:rPr sz="3200" spc="-35" dirty="0"/>
              <a:t> </a:t>
            </a:r>
            <a:r>
              <a:rPr sz="3200" spc="-10" dirty="0"/>
              <a:t>System</a:t>
            </a:r>
            <a:endParaRPr sz="3200"/>
          </a:p>
        </p:txBody>
      </p:sp>
      <p:grpSp>
        <p:nvGrpSpPr>
          <p:cNvPr id="8" name="object 8"/>
          <p:cNvGrpSpPr/>
          <p:nvPr/>
        </p:nvGrpSpPr>
        <p:grpSpPr>
          <a:xfrm>
            <a:off x="2800794" y="2362644"/>
            <a:ext cx="3921125" cy="2523490"/>
            <a:chOff x="2800794" y="2362644"/>
            <a:chExt cx="3921125" cy="252349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03813" y="2722435"/>
              <a:ext cx="136778" cy="13677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823972" y="2385822"/>
              <a:ext cx="36830" cy="2476500"/>
            </a:xfrm>
            <a:custGeom>
              <a:avLst/>
              <a:gdLst/>
              <a:ahLst/>
              <a:cxnLst/>
              <a:rect l="l" t="t" r="r" b="b"/>
              <a:pathLst>
                <a:path w="36830" h="2476500">
                  <a:moveTo>
                    <a:pt x="36575" y="2458973"/>
                  </a:moveTo>
                  <a:lnTo>
                    <a:pt x="23621" y="0"/>
                  </a:lnTo>
                  <a:lnTo>
                    <a:pt x="0" y="0"/>
                  </a:lnTo>
                  <a:lnTo>
                    <a:pt x="12953" y="2458973"/>
                  </a:lnTo>
                  <a:lnTo>
                    <a:pt x="23622" y="2476499"/>
                  </a:lnTo>
                  <a:lnTo>
                    <a:pt x="23622" y="2446781"/>
                  </a:lnTo>
                  <a:lnTo>
                    <a:pt x="36575" y="2458973"/>
                  </a:lnTo>
                  <a:close/>
                </a:path>
                <a:path w="36830" h="2476500">
                  <a:moveTo>
                    <a:pt x="23622" y="2476499"/>
                  </a:moveTo>
                  <a:lnTo>
                    <a:pt x="12953" y="2458973"/>
                  </a:lnTo>
                  <a:lnTo>
                    <a:pt x="12953" y="2476499"/>
                  </a:lnTo>
                  <a:lnTo>
                    <a:pt x="23622" y="2476499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23972" y="2385822"/>
              <a:ext cx="36830" cy="2476500"/>
            </a:xfrm>
            <a:custGeom>
              <a:avLst/>
              <a:gdLst/>
              <a:ahLst/>
              <a:cxnLst/>
              <a:rect l="l" t="t" r="r" b="b"/>
              <a:pathLst>
                <a:path w="36830" h="2476500">
                  <a:moveTo>
                    <a:pt x="18287" y="-4762"/>
                  </a:moveTo>
                  <a:lnTo>
                    <a:pt x="18287" y="2481262"/>
                  </a:lnTo>
                </a:path>
              </a:pathLst>
            </a:custGeom>
            <a:ln w="461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847594" y="4840224"/>
              <a:ext cx="3869690" cy="41275"/>
            </a:xfrm>
            <a:custGeom>
              <a:avLst/>
              <a:gdLst/>
              <a:ahLst/>
              <a:cxnLst/>
              <a:rect l="l" t="t" r="r" b="b"/>
              <a:pathLst>
                <a:path w="3869690" h="41275">
                  <a:moveTo>
                    <a:pt x="3869436" y="23621"/>
                  </a:moveTo>
                  <a:lnTo>
                    <a:pt x="3869436" y="11429"/>
                  </a:lnTo>
                  <a:lnTo>
                    <a:pt x="3869436" y="0"/>
                  </a:lnTo>
                  <a:lnTo>
                    <a:pt x="0" y="11429"/>
                  </a:lnTo>
                  <a:lnTo>
                    <a:pt x="0" y="41147"/>
                  </a:lnTo>
                  <a:lnTo>
                    <a:pt x="3869436" y="2362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847594" y="4840224"/>
              <a:ext cx="3869690" cy="41275"/>
            </a:xfrm>
            <a:custGeom>
              <a:avLst/>
              <a:gdLst/>
              <a:ahLst/>
              <a:cxnLst/>
              <a:rect l="l" t="t" r="r" b="b"/>
              <a:pathLst>
                <a:path w="3869690" h="41275">
                  <a:moveTo>
                    <a:pt x="3869436" y="11429"/>
                  </a:moveTo>
                  <a:lnTo>
                    <a:pt x="3869436" y="0"/>
                  </a:lnTo>
                  <a:lnTo>
                    <a:pt x="0" y="11429"/>
                  </a:lnTo>
                  <a:lnTo>
                    <a:pt x="0" y="41147"/>
                  </a:lnTo>
                  <a:lnTo>
                    <a:pt x="3869436" y="23621"/>
                  </a:lnTo>
                  <a:lnTo>
                    <a:pt x="3869436" y="11429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823972" y="2690622"/>
              <a:ext cx="3641725" cy="2110105"/>
            </a:xfrm>
            <a:custGeom>
              <a:avLst/>
              <a:gdLst/>
              <a:ahLst/>
              <a:cxnLst/>
              <a:rect l="l" t="t" r="r" b="b"/>
              <a:pathLst>
                <a:path w="3641725" h="2110104">
                  <a:moveTo>
                    <a:pt x="3641598" y="2105405"/>
                  </a:moveTo>
                  <a:lnTo>
                    <a:pt x="3551681" y="1846325"/>
                  </a:lnTo>
                  <a:lnTo>
                    <a:pt x="3461003" y="1607057"/>
                  </a:lnTo>
                  <a:lnTo>
                    <a:pt x="3365753" y="1384553"/>
                  </a:lnTo>
                  <a:lnTo>
                    <a:pt x="3268979" y="1181099"/>
                  </a:lnTo>
                  <a:lnTo>
                    <a:pt x="3160775" y="989075"/>
                  </a:lnTo>
                  <a:lnTo>
                    <a:pt x="3059429" y="816101"/>
                  </a:lnTo>
                  <a:lnTo>
                    <a:pt x="2999231" y="736853"/>
                  </a:lnTo>
                  <a:lnTo>
                    <a:pt x="2945129" y="659129"/>
                  </a:lnTo>
                  <a:lnTo>
                    <a:pt x="2891027" y="587501"/>
                  </a:lnTo>
                  <a:lnTo>
                    <a:pt x="2776727" y="461771"/>
                  </a:lnTo>
                  <a:lnTo>
                    <a:pt x="2718053" y="401573"/>
                  </a:lnTo>
                  <a:lnTo>
                    <a:pt x="2657855" y="341375"/>
                  </a:lnTo>
                  <a:lnTo>
                    <a:pt x="2603753" y="294131"/>
                  </a:lnTo>
                  <a:lnTo>
                    <a:pt x="2543555" y="246125"/>
                  </a:lnTo>
                  <a:lnTo>
                    <a:pt x="2478023" y="203453"/>
                  </a:lnTo>
                  <a:lnTo>
                    <a:pt x="2417825" y="162305"/>
                  </a:lnTo>
                  <a:lnTo>
                    <a:pt x="2357627" y="131825"/>
                  </a:lnTo>
                  <a:lnTo>
                    <a:pt x="2297429" y="102108"/>
                  </a:lnTo>
                  <a:lnTo>
                    <a:pt x="2237231" y="71627"/>
                  </a:lnTo>
                  <a:lnTo>
                    <a:pt x="2171699" y="48005"/>
                  </a:lnTo>
                  <a:lnTo>
                    <a:pt x="2111501" y="30479"/>
                  </a:lnTo>
                  <a:lnTo>
                    <a:pt x="2046731" y="17525"/>
                  </a:lnTo>
                  <a:lnTo>
                    <a:pt x="1985771" y="6858"/>
                  </a:lnTo>
                  <a:lnTo>
                    <a:pt x="1919477" y="0"/>
                  </a:lnTo>
                  <a:lnTo>
                    <a:pt x="1859279" y="0"/>
                  </a:lnTo>
                  <a:lnTo>
                    <a:pt x="1793748" y="6858"/>
                  </a:lnTo>
                  <a:lnTo>
                    <a:pt x="1733549" y="11429"/>
                  </a:lnTo>
                  <a:lnTo>
                    <a:pt x="1667255" y="17525"/>
                  </a:lnTo>
                  <a:lnTo>
                    <a:pt x="1601723" y="35051"/>
                  </a:lnTo>
                  <a:lnTo>
                    <a:pt x="1541525" y="54101"/>
                  </a:lnTo>
                  <a:lnTo>
                    <a:pt x="1476755" y="77723"/>
                  </a:lnTo>
                  <a:lnTo>
                    <a:pt x="1416557" y="102108"/>
                  </a:lnTo>
                  <a:lnTo>
                    <a:pt x="1349501" y="137921"/>
                  </a:lnTo>
                  <a:lnTo>
                    <a:pt x="1289303" y="172973"/>
                  </a:lnTo>
                  <a:lnTo>
                    <a:pt x="1230629" y="209549"/>
                  </a:lnTo>
                  <a:lnTo>
                    <a:pt x="1163573" y="250698"/>
                  </a:lnTo>
                  <a:lnTo>
                    <a:pt x="1103375" y="300227"/>
                  </a:lnTo>
                  <a:lnTo>
                    <a:pt x="1044701" y="354329"/>
                  </a:lnTo>
                  <a:lnTo>
                    <a:pt x="984503" y="408431"/>
                  </a:lnTo>
                  <a:lnTo>
                    <a:pt x="924305" y="467105"/>
                  </a:lnTo>
                  <a:lnTo>
                    <a:pt x="864107" y="533399"/>
                  </a:lnTo>
                  <a:lnTo>
                    <a:pt x="744473" y="671322"/>
                  </a:lnTo>
                  <a:lnTo>
                    <a:pt x="630173" y="827531"/>
                  </a:lnTo>
                  <a:lnTo>
                    <a:pt x="515873" y="995172"/>
                  </a:lnTo>
                  <a:lnTo>
                    <a:pt x="408431" y="1181099"/>
                  </a:lnTo>
                  <a:lnTo>
                    <a:pt x="300227" y="1384553"/>
                  </a:lnTo>
                  <a:lnTo>
                    <a:pt x="198881" y="1607057"/>
                  </a:lnTo>
                  <a:lnTo>
                    <a:pt x="96773" y="1840229"/>
                  </a:lnTo>
                  <a:lnTo>
                    <a:pt x="0" y="2086355"/>
                  </a:lnTo>
                  <a:lnTo>
                    <a:pt x="23621" y="2098548"/>
                  </a:lnTo>
                  <a:lnTo>
                    <a:pt x="121158" y="1846325"/>
                  </a:lnTo>
                  <a:lnTo>
                    <a:pt x="216408" y="1613153"/>
                  </a:lnTo>
                  <a:lnTo>
                    <a:pt x="323850" y="1397507"/>
                  </a:lnTo>
                  <a:lnTo>
                    <a:pt x="425958" y="1194053"/>
                  </a:lnTo>
                  <a:lnTo>
                    <a:pt x="540257" y="1006601"/>
                  </a:lnTo>
                  <a:lnTo>
                    <a:pt x="647699" y="839723"/>
                  </a:lnTo>
                  <a:lnTo>
                    <a:pt x="761999" y="682751"/>
                  </a:lnTo>
                  <a:lnTo>
                    <a:pt x="883157" y="546353"/>
                  </a:lnTo>
                  <a:lnTo>
                    <a:pt x="941831" y="486155"/>
                  </a:lnTo>
                  <a:lnTo>
                    <a:pt x="1002029" y="425958"/>
                  </a:lnTo>
                  <a:lnTo>
                    <a:pt x="1122425" y="317753"/>
                  </a:lnTo>
                  <a:lnTo>
                    <a:pt x="1181099" y="276605"/>
                  </a:lnTo>
                  <a:lnTo>
                    <a:pt x="1241298" y="233171"/>
                  </a:lnTo>
                  <a:lnTo>
                    <a:pt x="1302257" y="192023"/>
                  </a:lnTo>
                  <a:lnTo>
                    <a:pt x="1362455" y="155448"/>
                  </a:lnTo>
                  <a:lnTo>
                    <a:pt x="1427225" y="125729"/>
                  </a:lnTo>
                  <a:lnTo>
                    <a:pt x="1487423" y="102108"/>
                  </a:lnTo>
                  <a:lnTo>
                    <a:pt x="1547621" y="77723"/>
                  </a:lnTo>
                  <a:lnTo>
                    <a:pt x="1613153" y="60198"/>
                  </a:lnTo>
                  <a:lnTo>
                    <a:pt x="1673351" y="48005"/>
                  </a:lnTo>
                  <a:lnTo>
                    <a:pt x="1733549" y="35051"/>
                  </a:lnTo>
                  <a:lnTo>
                    <a:pt x="1793748" y="30479"/>
                  </a:lnTo>
                  <a:lnTo>
                    <a:pt x="1859279" y="23621"/>
                  </a:lnTo>
                  <a:lnTo>
                    <a:pt x="1919477" y="30479"/>
                  </a:lnTo>
                  <a:lnTo>
                    <a:pt x="1979675" y="35051"/>
                  </a:lnTo>
                  <a:lnTo>
                    <a:pt x="2046731" y="41148"/>
                  </a:lnTo>
                  <a:lnTo>
                    <a:pt x="2105405" y="54101"/>
                  </a:lnTo>
                  <a:lnTo>
                    <a:pt x="2165603" y="71627"/>
                  </a:lnTo>
                  <a:lnTo>
                    <a:pt x="2285999" y="118871"/>
                  </a:lnTo>
                  <a:lnTo>
                    <a:pt x="2344673" y="149351"/>
                  </a:lnTo>
                  <a:lnTo>
                    <a:pt x="2404872" y="185927"/>
                  </a:lnTo>
                  <a:lnTo>
                    <a:pt x="2465831" y="222503"/>
                  </a:lnTo>
                  <a:lnTo>
                    <a:pt x="2526029" y="263651"/>
                  </a:lnTo>
                  <a:lnTo>
                    <a:pt x="2586227" y="311658"/>
                  </a:lnTo>
                  <a:lnTo>
                    <a:pt x="2644901" y="364998"/>
                  </a:lnTo>
                  <a:lnTo>
                    <a:pt x="2699003" y="419099"/>
                  </a:lnTo>
                  <a:lnTo>
                    <a:pt x="2759201" y="473201"/>
                  </a:lnTo>
                  <a:lnTo>
                    <a:pt x="2813303" y="540258"/>
                  </a:lnTo>
                  <a:lnTo>
                    <a:pt x="2873501" y="605027"/>
                  </a:lnTo>
                  <a:lnTo>
                    <a:pt x="2927603" y="678179"/>
                  </a:lnTo>
                  <a:lnTo>
                    <a:pt x="2981705" y="749807"/>
                  </a:lnTo>
                  <a:lnTo>
                    <a:pt x="3035807" y="833627"/>
                  </a:lnTo>
                  <a:lnTo>
                    <a:pt x="3143249" y="1002029"/>
                  </a:lnTo>
                  <a:lnTo>
                    <a:pt x="3245357" y="1194053"/>
                  </a:lnTo>
                  <a:lnTo>
                    <a:pt x="3342131" y="1397507"/>
                  </a:lnTo>
                  <a:lnTo>
                    <a:pt x="3437381" y="1619249"/>
                  </a:lnTo>
                  <a:lnTo>
                    <a:pt x="3527298" y="1859279"/>
                  </a:lnTo>
                  <a:lnTo>
                    <a:pt x="3616452" y="2109977"/>
                  </a:lnTo>
                  <a:lnTo>
                    <a:pt x="3641598" y="2105405"/>
                  </a:lnTo>
                  <a:close/>
                </a:path>
              </a:pathLst>
            </a:custGeom>
            <a:solidFill>
              <a:srgbClr val="FF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823972" y="2690622"/>
              <a:ext cx="3641725" cy="2110105"/>
            </a:xfrm>
            <a:custGeom>
              <a:avLst/>
              <a:gdLst/>
              <a:ahLst/>
              <a:cxnLst/>
              <a:rect l="l" t="t" r="r" b="b"/>
              <a:pathLst>
                <a:path w="3641725" h="2110104">
                  <a:moveTo>
                    <a:pt x="3641598" y="2105405"/>
                  </a:moveTo>
                  <a:lnTo>
                    <a:pt x="3551681" y="1846325"/>
                  </a:lnTo>
                  <a:lnTo>
                    <a:pt x="3461003" y="1607057"/>
                  </a:lnTo>
                  <a:lnTo>
                    <a:pt x="3365753" y="1384553"/>
                  </a:lnTo>
                  <a:lnTo>
                    <a:pt x="3268979" y="1181099"/>
                  </a:lnTo>
                  <a:lnTo>
                    <a:pt x="3160775" y="989075"/>
                  </a:lnTo>
                  <a:lnTo>
                    <a:pt x="3059429" y="816101"/>
                  </a:lnTo>
                  <a:lnTo>
                    <a:pt x="2999231" y="736853"/>
                  </a:lnTo>
                  <a:lnTo>
                    <a:pt x="2945129" y="659129"/>
                  </a:lnTo>
                  <a:lnTo>
                    <a:pt x="2891027" y="587501"/>
                  </a:lnTo>
                  <a:lnTo>
                    <a:pt x="2830829" y="521208"/>
                  </a:lnTo>
                  <a:lnTo>
                    <a:pt x="2776727" y="461771"/>
                  </a:lnTo>
                  <a:lnTo>
                    <a:pt x="2718053" y="401573"/>
                  </a:lnTo>
                  <a:lnTo>
                    <a:pt x="2657855" y="341375"/>
                  </a:lnTo>
                  <a:lnTo>
                    <a:pt x="2603753" y="294131"/>
                  </a:lnTo>
                  <a:lnTo>
                    <a:pt x="2543555" y="246125"/>
                  </a:lnTo>
                  <a:lnTo>
                    <a:pt x="2478023" y="203453"/>
                  </a:lnTo>
                  <a:lnTo>
                    <a:pt x="2417825" y="162305"/>
                  </a:lnTo>
                  <a:lnTo>
                    <a:pt x="2357627" y="131825"/>
                  </a:lnTo>
                  <a:lnTo>
                    <a:pt x="2297429" y="102108"/>
                  </a:lnTo>
                  <a:lnTo>
                    <a:pt x="2237231" y="71627"/>
                  </a:lnTo>
                  <a:lnTo>
                    <a:pt x="2171699" y="48005"/>
                  </a:lnTo>
                  <a:lnTo>
                    <a:pt x="2111501" y="30479"/>
                  </a:lnTo>
                  <a:lnTo>
                    <a:pt x="2046731" y="17525"/>
                  </a:lnTo>
                  <a:lnTo>
                    <a:pt x="1985771" y="6858"/>
                  </a:lnTo>
                  <a:lnTo>
                    <a:pt x="1919477" y="0"/>
                  </a:lnTo>
                  <a:lnTo>
                    <a:pt x="1859279" y="0"/>
                  </a:lnTo>
                  <a:lnTo>
                    <a:pt x="1793748" y="6858"/>
                  </a:lnTo>
                  <a:lnTo>
                    <a:pt x="1733549" y="11429"/>
                  </a:lnTo>
                  <a:lnTo>
                    <a:pt x="1667255" y="17525"/>
                  </a:lnTo>
                  <a:lnTo>
                    <a:pt x="1601723" y="35051"/>
                  </a:lnTo>
                  <a:lnTo>
                    <a:pt x="1541525" y="54101"/>
                  </a:lnTo>
                  <a:lnTo>
                    <a:pt x="1476755" y="77723"/>
                  </a:lnTo>
                  <a:lnTo>
                    <a:pt x="1416557" y="102108"/>
                  </a:lnTo>
                  <a:lnTo>
                    <a:pt x="1349501" y="137921"/>
                  </a:lnTo>
                  <a:lnTo>
                    <a:pt x="1289303" y="172973"/>
                  </a:lnTo>
                  <a:lnTo>
                    <a:pt x="1230629" y="209549"/>
                  </a:lnTo>
                  <a:lnTo>
                    <a:pt x="1163573" y="250698"/>
                  </a:lnTo>
                  <a:lnTo>
                    <a:pt x="1103375" y="300227"/>
                  </a:lnTo>
                  <a:lnTo>
                    <a:pt x="1044701" y="354329"/>
                  </a:lnTo>
                  <a:lnTo>
                    <a:pt x="984503" y="408431"/>
                  </a:lnTo>
                  <a:lnTo>
                    <a:pt x="924305" y="467105"/>
                  </a:lnTo>
                  <a:lnTo>
                    <a:pt x="864107" y="533399"/>
                  </a:lnTo>
                  <a:lnTo>
                    <a:pt x="744473" y="671322"/>
                  </a:lnTo>
                  <a:lnTo>
                    <a:pt x="630173" y="827531"/>
                  </a:lnTo>
                  <a:lnTo>
                    <a:pt x="515873" y="995172"/>
                  </a:lnTo>
                  <a:lnTo>
                    <a:pt x="408431" y="1181099"/>
                  </a:lnTo>
                  <a:lnTo>
                    <a:pt x="300227" y="1384553"/>
                  </a:lnTo>
                  <a:lnTo>
                    <a:pt x="198881" y="1607057"/>
                  </a:lnTo>
                  <a:lnTo>
                    <a:pt x="96773" y="1840229"/>
                  </a:lnTo>
                  <a:lnTo>
                    <a:pt x="0" y="2086355"/>
                  </a:lnTo>
                  <a:lnTo>
                    <a:pt x="23621" y="2098548"/>
                  </a:lnTo>
                  <a:lnTo>
                    <a:pt x="121158" y="1846325"/>
                  </a:lnTo>
                  <a:lnTo>
                    <a:pt x="216408" y="1613153"/>
                  </a:lnTo>
                  <a:lnTo>
                    <a:pt x="323850" y="1397507"/>
                  </a:lnTo>
                  <a:lnTo>
                    <a:pt x="425958" y="1194053"/>
                  </a:lnTo>
                  <a:lnTo>
                    <a:pt x="540257" y="1006601"/>
                  </a:lnTo>
                  <a:lnTo>
                    <a:pt x="647699" y="839723"/>
                  </a:lnTo>
                  <a:lnTo>
                    <a:pt x="761999" y="682751"/>
                  </a:lnTo>
                  <a:lnTo>
                    <a:pt x="883157" y="546353"/>
                  </a:lnTo>
                  <a:lnTo>
                    <a:pt x="941831" y="486155"/>
                  </a:lnTo>
                  <a:lnTo>
                    <a:pt x="1002029" y="425958"/>
                  </a:lnTo>
                  <a:lnTo>
                    <a:pt x="1122425" y="317753"/>
                  </a:lnTo>
                  <a:lnTo>
                    <a:pt x="1181099" y="276605"/>
                  </a:lnTo>
                  <a:lnTo>
                    <a:pt x="1241298" y="233171"/>
                  </a:lnTo>
                  <a:lnTo>
                    <a:pt x="1302257" y="192023"/>
                  </a:lnTo>
                  <a:lnTo>
                    <a:pt x="1362455" y="155448"/>
                  </a:lnTo>
                  <a:lnTo>
                    <a:pt x="1427225" y="125729"/>
                  </a:lnTo>
                  <a:lnTo>
                    <a:pt x="1487423" y="102108"/>
                  </a:lnTo>
                  <a:lnTo>
                    <a:pt x="1547621" y="77723"/>
                  </a:lnTo>
                  <a:lnTo>
                    <a:pt x="1613153" y="60198"/>
                  </a:lnTo>
                  <a:lnTo>
                    <a:pt x="1673351" y="48005"/>
                  </a:lnTo>
                  <a:lnTo>
                    <a:pt x="1733549" y="35051"/>
                  </a:lnTo>
                  <a:lnTo>
                    <a:pt x="1793748" y="30479"/>
                  </a:lnTo>
                  <a:lnTo>
                    <a:pt x="1859279" y="23621"/>
                  </a:lnTo>
                  <a:lnTo>
                    <a:pt x="1919477" y="30479"/>
                  </a:lnTo>
                  <a:lnTo>
                    <a:pt x="1979675" y="35051"/>
                  </a:lnTo>
                  <a:lnTo>
                    <a:pt x="2046731" y="41148"/>
                  </a:lnTo>
                  <a:lnTo>
                    <a:pt x="2105405" y="54101"/>
                  </a:lnTo>
                  <a:lnTo>
                    <a:pt x="2165603" y="71627"/>
                  </a:lnTo>
                  <a:lnTo>
                    <a:pt x="2285999" y="118871"/>
                  </a:lnTo>
                  <a:lnTo>
                    <a:pt x="2344673" y="149351"/>
                  </a:lnTo>
                  <a:lnTo>
                    <a:pt x="2404872" y="185927"/>
                  </a:lnTo>
                  <a:lnTo>
                    <a:pt x="2465831" y="222503"/>
                  </a:lnTo>
                  <a:lnTo>
                    <a:pt x="2526029" y="263651"/>
                  </a:lnTo>
                  <a:lnTo>
                    <a:pt x="2586227" y="311658"/>
                  </a:lnTo>
                  <a:lnTo>
                    <a:pt x="2644901" y="364998"/>
                  </a:lnTo>
                  <a:lnTo>
                    <a:pt x="2699003" y="419099"/>
                  </a:lnTo>
                  <a:lnTo>
                    <a:pt x="2759201" y="473201"/>
                  </a:lnTo>
                  <a:lnTo>
                    <a:pt x="2813303" y="540258"/>
                  </a:lnTo>
                  <a:lnTo>
                    <a:pt x="2873501" y="605027"/>
                  </a:lnTo>
                  <a:lnTo>
                    <a:pt x="2927603" y="678179"/>
                  </a:lnTo>
                  <a:lnTo>
                    <a:pt x="2981705" y="749807"/>
                  </a:lnTo>
                  <a:lnTo>
                    <a:pt x="3035807" y="833627"/>
                  </a:lnTo>
                  <a:lnTo>
                    <a:pt x="3143249" y="1002029"/>
                  </a:lnTo>
                  <a:lnTo>
                    <a:pt x="3245357" y="1194053"/>
                  </a:lnTo>
                  <a:lnTo>
                    <a:pt x="3342131" y="1397507"/>
                  </a:lnTo>
                  <a:lnTo>
                    <a:pt x="3437381" y="1619249"/>
                  </a:lnTo>
                  <a:lnTo>
                    <a:pt x="3527298" y="1859279"/>
                  </a:lnTo>
                  <a:lnTo>
                    <a:pt x="3616452" y="2109977"/>
                  </a:lnTo>
                  <a:lnTo>
                    <a:pt x="3641598" y="2105405"/>
                  </a:lnTo>
                  <a:close/>
                </a:path>
              </a:pathLst>
            </a:custGeom>
            <a:ln w="9525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537197" y="4178045"/>
              <a:ext cx="30480" cy="323850"/>
            </a:xfrm>
            <a:custGeom>
              <a:avLst/>
              <a:gdLst/>
              <a:ahLst/>
              <a:cxnLst/>
              <a:rect l="l" t="t" r="r" b="b"/>
              <a:pathLst>
                <a:path w="30479" h="323850">
                  <a:moveTo>
                    <a:pt x="30480" y="323850"/>
                  </a:moveTo>
                  <a:lnTo>
                    <a:pt x="23622" y="0"/>
                  </a:lnTo>
                  <a:lnTo>
                    <a:pt x="0" y="0"/>
                  </a:lnTo>
                  <a:lnTo>
                    <a:pt x="6095" y="323850"/>
                  </a:lnTo>
                  <a:lnTo>
                    <a:pt x="17526" y="323850"/>
                  </a:lnTo>
                  <a:lnTo>
                    <a:pt x="30480" y="32385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537197" y="4178045"/>
              <a:ext cx="30480" cy="323850"/>
            </a:xfrm>
            <a:custGeom>
              <a:avLst/>
              <a:gdLst/>
              <a:ahLst/>
              <a:cxnLst/>
              <a:rect l="l" t="t" r="r" b="b"/>
              <a:pathLst>
                <a:path w="30479" h="323850">
                  <a:moveTo>
                    <a:pt x="17526" y="323850"/>
                  </a:moveTo>
                  <a:lnTo>
                    <a:pt x="30480" y="323850"/>
                  </a:lnTo>
                  <a:lnTo>
                    <a:pt x="23622" y="0"/>
                  </a:lnTo>
                  <a:lnTo>
                    <a:pt x="0" y="0"/>
                  </a:lnTo>
                  <a:lnTo>
                    <a:pt x="6095" y="323850"/>
                  </a:lnTo>
                  <a:lnTo>
                    <a:pt x="17526" y="32385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494280" y="3216648"/>
            <a:ext cx="1949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P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331011" y="4167187"/>
            <a:ext cx="33655" cy="333375"/>
            <a:chOff x="7331011" y="4167187"/>
            <a:chExt cx="33655" cy="333375"/>
          </a:xfrm>
        </p:grpSpPr>
        <p:sp>
          <p:nvSpPr>
            <p:cNvPr id="20" name="object 20"/>
            <p:cNvSpPr/>
            <p:nvPr/>
          </p:nvSpPr>
          <p:spPr>
            <a:xfrm>
              <a:off x="7335520" y="4171949"/>
              <a:ext cx="24130" cy="323850"/>
            </a:xfrm>
            <a:custGeom>
              <a:avLst/>
              <a:gdLst/>
              <a:ahLst/>
              <a:cxnLst/>
              <a:rect l="l" t="t" r="r" b="b"/>
              <a:pathLst>
                <a:path w="24129" h="323850">
                  <a:moveTo>
                    <a:pt x="24130" y="0"/>
                  </a:moveTo>
                  <a:lnTo>
                    <a:pt x="11430" y="0"/>
                  </a:lnTo>
                  <a:lnTo>
                    <a:pt x="0" y="0"/>
                  </a:lnTo>
                  <a:lnTo>
                    <a:pt x="0" y="323850"/>
                  </a:lnTo>
                  <a:lnTo>
                    <a:pt x="11430" y="323850"/>
                  </a:lnTo>
                  <a:lnTo>
                    <a:pt x="24130" y="323850"/>
                  </a:lnTo>
                  <a:lnTo>
                    <a:pt x="2413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335773" y="4171950"/>
              <a:ext cx="24130" cy="323850"/>
            </a:xfrm>
            <a:custGeom>
              <a:avLst/>
              <a:gdLst/>
              <a:ahLst/>
              <a:cxnLst/>
              <a:rect l="l" t="t" r="r" b="b"/>
              <a:pathLst>
                <a:path w="24129" h="323850">
                  <a:moveTo>
                    <a:pt x="11429" y="323850"/>
                  </a:moveTo>
                  <a:lnTo>
                    <a:pt x="23621" y="323850"/>
                  </a:lnTo>
                  <a:lnTo>
                    <a:pt x="23621" y="0"/>
                  </a:lnTo>
                  <a:lnTo>
                    <a:pt x="0" y="0"/>
                  </a:lnTo>
                  <a:lnTo>
                    <a:pt x="0" y="323850"/>
                  </a:lnTo>
                  <a:lnTo>
                    <a:pt x="11429" y="32385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7007161" y="4173283"/>
            <a:ext cx="40005" cy="333375"/>
            <a:chOff x="7007161" y="4173283"/>
            <a:chExt cx="40005" cy="333375"/>
          </a:xfrm>
        </p:grpSpPr>
        <p:sp>
          <p:nvSpPr>
            <p:cNvPr id="23" name="object 23"/>
            <p:cNvSpPr/>
            <p:nvPr/>
          </p:nvSpPr>
          <p:spPr>
            <a:xfrm>
              <a:off x="7011923" y="4178045"/>
              <a:ext cx="30480" cy="323850"/>
            </a:xfrm>
            <a:custGeom>
              <a:avLst/>
              <a:gdLst/>
              <a:ahLst/>
              <a:cxnLst/>
              <a:rect l="l" t="t" r="r" b="b"/>
              <a:pathLst>
                <a:path w="30479" h="323850">
                  <a:moveTo>
                    <a:pt x="30479" y="323850"/>
                  </a:moveTo>
                  <a:lnTo>
                    <a:pt x="23621" y="0"/>
                  </a:lnTo>
                  <a:lnTo>
                    <a:pt x="0" y="0"/>
                  </a:lnTo>
                  <a:lnTo>
                    <a:pt x="0" y="323850"/>
                  </a:lnTo>
                  <a:lnTo>
                    <a:pt x="11429" y="323850"/>
                  </a:lnTo>
                  <a:lnTo>
                    <a:pt x="30479" y="32385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011923" y="4178045"/>
              <a:ext cx="30480" cy="323850"/>
            </a:xfrm>
            <a:custGeom>
              <a:avLst/>
              <a:gdLst/>
              <a:ahLst/>
              <a:cxnLst/>
              <a:rect l="l" t="t" r="r" b="b"/>
              <a:pathLst>
                <a:path w="30479" h="323850">
                  <a:moveTo>
                    <a:pt x="11429" y="323850"/>
                  </a:moveTo>
                  <a:lnTo>
                    <a:pt x="30479" y="323850"/>
                  </a:lnTo>
                  <a:lnTo>
                    <a:pt x="23621" y="0"/>
                  </a:lnTo>
                  <a:lnTo>
                    <a:pt x="0" y="0"/>
                  </a:lnTo>
                  <a:lnTo>
                    <a:pt x="0" y="323850"/>
                  </a:lnTo>
                  <a:lnTo>
                    <a:pt x="11429" y="32385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7818690" y="4173283"/>
            <a:ext cx="33655" cy="340360"/>
            <a:chOff x="7818690" y="4173283"/>
            <a:chExt cx="33655" cy="340360"/>
          </a:xfrm>
        </p:grpSpPr>
        <p:sp>
          <p:nvSpPr>
            <p:cNvPr id="26" name="object 26"/>
            <p:cNvSpPr/>
            <p:nvPr/>
          </p:nvSpPr>
          <p:spPr>
            <a:xfrm>
              <a:off x="7823200" y="4178045"/>
              <a:ext cx="22860" cy="330200"/>
            </a:xfrm>
            <a:custGeom>
              <a:avLst/>
              <a:gdLst/>
              <a:ahLst/>
              <a:cxnLst/>
              <a:rect l="l" t="t" r="r" b="b"/>
              <a:pathLst>
                <a:path w="22859" h="330200">
                  <a:moveTo>
                    <a:pt x="22860" y="0"/>
                  </a:moveTo>
                  <a:lnTo>
                    <a:pt x="11430" y="0"/>
                  </a:lnTo>
                  <a:lnTo>
                    <a:pt x="0" y="0"/>
                  </a:lnTo>
                  <a:lnTo>
                    <a:pt x="0" y="329946"/>
                  </a:lnTo>
                  <a:lnTo>
                    <a:pt x="11430" y="329946"/>
                  </a:lnTo>
                  <a:lnTo>
                    <a:pt x="22860" y="329946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823453" y="4178045"/>
              <a:ext cx="24130" cy="330835"/>
            </a:xfrm>
            <a:custGeom>
              <a:avLst/>
              <a:gdLst/>
              <a:ahLst/>
              <a:cxnLst/>
              <a:rect l="l" t="t" r="r" b="b"/>
              <a:pathLst>
                <a:path w="24129" h="330835">
                  <a:moveTo>
                    <a:pt x="10668" y="330708"/>
                  </a:moveTo>
                  <a:lnTo>
                    <a:pt x="23622" y="330708"/>
                  </a:lnTo>
                  <a:lnTo>
                    <a:pt x="23622" y="0"/>
                  </a:lnTo>
                  <a:lnTo>
                    <a:pt x="0" y="0"/>
                  </a:lnTo>
                  <a:lnTo>
                    <a:pt x="0" y="330708"/>
                  </a:lnTo>
                  <a:lnTo>
                    <a:pt x="10668" y="330708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4736839" y="4260596"/>
            <a:ext cx="45402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latin typeface="Arial"/>
                <a:cs typeface="Arial"/>
              </a:rPr>
              <a:t>9</a:t>
            </a:r>
            <a:r>
              <a:rPr sz="2000" b="1" spc="65" dirty="0">
                <a:latin typeface="Arial"/>
                <a:cs typeface="Arial"/>
              </a:rPr>
              <a:t>0</a:t>
            </a:r>
            <a:r>
              <a:rPr sz="4050" baseline="4115" dirty="0">
                <a:latin typeface="Symbol"/>
                <a:cs typeface="Symbol"/>
              </a:rPr>
              <a:t></a:t>
            </a:r>
            <a:endParaRPr sz="4050" baseline="4115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547091" y="4070863"/>
            <a:ext cx="129159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b="1" spc="-155" dirty="0">
                <a:latin typeface="Arial"/>
                <a:cs typeface="Arial"/>
              </a:rPr>
              <a:t>V</a:t>
            </a:r>
            <a:r>
              <a:rPr sz="3600" b="1" baseline="-24305" dirty="0">
                <a:latin typeface="Arial"/>
                <a:cs typeface="Arial"/>
              </a:rPr>
              <a:t>S</a:t>
            </a:r>
            <a:r>
              <a:rPr sz="3600" b="1" spc="44" baseline="-24305" dirty="0">
                <a:latin typeface="Arial"/>
                <a:cs typeface="Arial"/>
              </a:rPr>
              <a:t> </a:t>
            </a:r>
            <a:r>
              <a:rPr sz="4050" b="1" spc="-7" baseline="-4115" dirty="0">
                <a:latin typeface="Arial"/>
                <a:cs typeface="Arial"/>
              </a:rPr>
              <a:t>&amp;</a:t>
            </a:r>
            <a:r>
              <a:rPr sz="4050" b="1" spc="-315" baseline="-4115" dirty="0">
                <a:latin typeface="Arial"/>
                <a:cs typeface="Arial"/>
              </a:rPr>
              <a:t> </a:t>
            </a:r>
            <a:r>
              <a:rPr sz="2700" b="1" spc="-405" dirty="0">
                <a:latin typeface="Arial"/>
                <a:cs typeface="Arial"/>
              </a:rPr>
              <a:t>V</a:t>
            </a:r>
            <a:r>
              <a:rPr sz="3600" b="1" spc="-7" baseline="-24305" dirty="0">
                <a:latin typeface="Arial"/>
                <a:cs typeface="Arial"/>
              </a:rPr>
              <a:t>R</a:t>
            </a:r>
            <a:endParaRPr sz="3600" baseline="-24305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770627" y="4513573"/>
            <a:ext cx="118237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latin typeface="Arial"/>
                <a:cs typeface="Arial"/>
              </a:rPr>
              <a:t>Constant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643437" y="2743200"/>
            <a:ext cx="1905000" cy="2057400"/>
            <a:chOff x="4643437" y="2743200"/>
            <a:chExt cx="1905000" cy="2057400"/>
          </a:xfrm>
        </p:grpSpPr>
        <p:sp>
          <p:nvSpPr>
            <p:cNvPr id="32" name="object 32"/>
            <p:cNvSpPr/>
            <p:nvPr/>
          </p:nvSpPr>
          <p:spPr>
            <a:xfrm>
              <a:off x="6112001" y="3981450"/>
              <a:ext cx="431800" cy="155575"/>
            </a:xfrm>
            <a:custGeom>
              <a:avLst/>
              <a:gdLst/>
              <a:ahLst/>
              <a:cxnLst/>
              <a:rect l="l" t="t" r="r" b="b"/>
              <a:pathLst>
                <a:path w="431800" h="155575">
                  <a:moveTo>
                    <a:pt x="431291" y="137921"/>
                  </a:moveTo>
                  <a:lnTo>
                    <a:pt x="395478" y="101345"/>
                  </a:lnTo>
                  <a:lnTo>
                    <a:pt x="347472" y="64770"/>
                  </a:lnTo>
                  <a:lnTo>
                    <a:pt x="300228" y="41147"/>
                  </a:lnTo>
                  <a:lnTo>
                    <a:pt x="179070" y="6095"/>
                  </a:lnTo>
                  <a:lnTo>
                    <a:pt x="118872" y="0"/>
                  </a:lnTo>
                  <a:lnTo>
                    <a:pt x="54102" y="0"/>
                  </a:lnTo>
                  <a:lnTo>
                    <a:pt x="0" y="6095"/>
                  </a:lnTo>
                  <a:lnTo>
                    <a:pt x="0" y="30479"/>
                  </a:lnTo>
                  <a:lnTo>
                    <a:pt x="58673" y="23621"/>
                  </a:lnTo>
                  <a:lnTo>
                    <a:pt x="112775" y="23621"/>
                  </a:lnTo>
                  <a:lnTo>
                    <a:pt x="172973" y="30479"/>
                  </a:lnTo>
                  <a:lnTo>
                    <a:pt x="233172" y="47244"/>
                  </a:lnTo>
                  <a:lnTo>
                    <a:pt x="287273" y="64770"/>
                  </a:lnTo>
                  <a:lnTo>
                    <a:pt x="334518" y="89153"/>
                  </a:lnTo>
                  <a:lnTo>
                    <a:pt x="377952" y="118871"/>
                  </a:lnTo>
                  <a:lnTo>
                    <a:pt x="412241" y="155447"/>
                  </a:lnTo>
                  <a:lnTo>
                    <a:pt x="431291" y="137921"/>
                  </a:lnTo>
                  <a:close/>
                </a:path>
              </a:pathLst>
            </a:custGeom>
            <a:solidFill>
              <a:srgbClr val="B2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112001" y="3981450"/>
              <a:ext cx="431800" cy="155575"/>
            </a:xfrm>
            <a:custGeom>
              <a:avLst/>
              <a:gdLst/>
              <a:ahLst/>
              <a:cxnLst/>
              <a:rect l="l" t="t" r="r" b="b"/>
              <a:pathLst>
                <a:path w="431800" h="155575">
                  <a:moveTo>
                    <a:pt x="0" y="30479"/>
                  </a:moveTo>
                  <a:lnTo>
                    <a:pt x="58673" y="23621"/>
                  </a:lnTo>
                  <a:lnTo>
                    <a:pt x="112775" y="23621"/>
                  </a:lnTo>
                  <a:lnTo>
                    <a:pt x="172973" y="30479"/>
                  </a:lnTo>
                  <a:lnTo>
                    <a:pt x="233172" y="47244"/>
                  </a:lnTo>
                  <a:lnTo>
                    <a:pt x="287273" y="64770"/>
                  </a:lnTo>
                  <a:lnTo>
                    <a:pt x="334518" y="89153"/>
                  </a:lnTo>
                  <a:lnTo>
                    <a:pt x="377952" y="118871"/>
                  </a:lnTo>
                  <a:lnTo>
                    <a:pt x="412241" y="155447"/>
                  </a:lnTo>
                  <a:lnTo>
                    <a:pt x="431291" y="137921"/>
                  </a:lnTo>
                  <a:lnTo>
                    <a:pt x="395478" y="101345"/>
                  </a:lnTo>
                  <a:lnTo>
                    <a:pt x="347472" y="64770"/>
                  </a:lnTo>
                  <a:lnTo>
                    <a:pt x="300228" y="41147"/>
                  </a:lnTo>
                  <a:lnTo>
                    <a:pt x="239268" y="23621"/>
                  </a:lnTo>
                  <a:lnTo>
                    <a:pt x="179070" y="6095"/>
                  </a:lnTo>
                  <a:lnTo>
                    <a:pt x="118872" y="0"/>
                  </a:lnTo>
                  <a:lnTo>
                    <a:pt x="54102" y="0"/>
                  </a:lnTo>
                  <a:lnTo>
                    <a:pt x="0" y="6095"/>
                  </a:lnTo>
                  <a:lnTo>
                    <a:pt x="0" y="30479"/>
                  </a:lnTo>
                  <a:close/>
                </a:path>
              </a:pathLst>
            </a:custGeom>
            <a:ln w="9525">
              <a:solidFill>
                <a:srgbClr val="B2B2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648200" y="2743200"/>
              <a:ext cx="0" cy="2057400"/>
            </a:xfrm>
            <a:custGeom>
              <a:avLst/>
              <a:gdLst/>
              <a:ahLst/>
              <a:cxnLst/>
              <a:rect l="l" t="t" r="r" b="b"/>
              <a:pathLst>
                <a:path h="2057400">
                  <a:moveTo>
                    <a:pt x="0" y="0"/>
                  </a:moveTo>
                  <a:lnTo>
                    <a:pt x="0" y="2057400"/>
                  </a:lnTo>
                </a:path>
              </a:pathLst>
            </a:custGeom>
            <a:ln w="9525">
              <a:solidFill>
                <a:srgbClr val="B2B2B2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4494531" y="4875531"/>
            <a:ext cx="1765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Symbol"/>
                <a:cs typeface="Symbol"/>
              </a:rPr>
              <a:t>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085338" y="5681724"/>
            <a:ext cx="13550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7375" algn="l"/>
                <a:tab pos="1009650" algn="l"/>
              </a:tabLst>
            </a:pPr>
            <a:r>
              <a:rPr sz="2400" b="1" dirty="0">
                <a:latin typeface="Arial"/>
                <a:cs typeface="Arial"/>
              </a:rPr>
              <a:t>V</a:t>
            </a:r>
            <a:r>
              <a:rPr sz="1400" b="1" spc="-5" dirty="0">
                <a:latin typeface="Arial"/>
                <a:cs typeface="Arial"/>
              </a:rPr>
              <a:t>S	</a:t>
            </a:r>
            <a:r>
              <a:rPr sz="2400" b="1" spc="-5" dirty="0">
                <a:latin typeface="Arial"/>
                <a:cs typeface="Arial"/>
              </a:rPr>
              <a:t>x	V</a:t>
            </a:r>
            <a:r>
              <a:rPr sz="1400" b="1" spc="-5" dirty="0">
                <a:latin typeface="Arial"/>
                <a:cs typeface="Arial"/>
              </a:rPr>
              <a:t>R</a:t>
            </a:r>
            <a:endParaRPr sz="14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107690" y="5969000"/>
            <a:ext cx="4908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P</a:t>
            </a:r>
            <a:r>
              <a:rPr sz="2400" b="1" spc="-10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=</a:t>
            </a:r>
            <a:endParaRPr sz="24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922514" y="5910324"/>
            <a:ext cx="6426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Si</a:t>
            </a:r>
            <a:r>
              <a:rPr sz="2400" b="1" spc="-65" dirty="0">
                <a:latin typeface="Arial"/>
                <a:cs typeface="Arial"/>
              </a:rPr>
              <a:t>n</a:t>
            </a:r>
            <a:r>
              <a:rPr sz="3600" baseline="2314" dirty="0">
                <a:latin typeface="Symbol"/>
                <a:cs typeface="Symbol"/>
              </a:rPr>
              <a:t></a:t>
            </a:r>
            <a:endParaRPr sz="3600" baseline="2314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648452" y="6215124"/>
            <a:ext cx="229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X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300287" y="1602771"/>
          <a:ext cx="5805805" cy="44818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3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7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7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2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2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61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854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01"/>
                      </a:solidFill>
                      <a:prstDash val="solid"/>
                    </a:lnL>
                    <a:lnR w="38100">
                      <a:solidFill>
                        <a:srgbClr val="010101"/>
                      </a:solidFill>
                      <a:prstDash val="solid"/>
                    </a:lnR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7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01"/>
                      </a:solidFill>
                      <a:prstDash val="solid"/>
                    </a:lnL>
                    <a:lnT w="28575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950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B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20650" marB="0">
                    <a:lnT w="28575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944"/>
                        </a:spcBef>
                      </a:pPr>
                      <a:r>
                        <a:rPr sz="1100" b="1" spc="75" dirty="0">
                          <a:latin typeface="Arial"/>
                          <a:cs typeface="Arial"/>
                        </a:rPr>
                        <a:t>efore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20014" marB="0">
                    <a:lnT w="28575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944"/>
                        </a:spcBef>
                      </a:pPr>
                      <a:r>
                        <a:rPr sz="1100" b="1" spc="13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a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20014" marB="0">
                    <a:lnT w="28575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>
                        <a:lnSpc>
                          <a:spcPct val="100000"/>
                        </a:lnSpc>
                        <a:spcBef>
                          <a:spcPts val="944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100" b="1" spc="-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4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20014" marB="0">
                    <a:lnR w="381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4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01"/>
                      </a:solidFill>
                      <a:prstDash val="solid"/>
                    </a:lnL>
                    <a:lnT w="38100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5360" marR="3175" algn="r">
                        <a:lnSpc>
                          <a:spcPct val="79500"/>
                        </a:lnSpc>
                        <a:spcBef>
                          <a:spcPts val="509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F  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T w="38100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8415">
                        <a:lnSpc>
                          <a:spcPts val="1185"/>
                        </a:lnSpc>
                        <a:spcBef>
                          <a:spcPts val="240"/>
                        </a:spcBef>
                      </a:pPr>
                      <a:r>
                        <a:rPr sz="1100" b="1" spc="9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b="1" spc="13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100" b="1" spc="6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100" b="1" spc="4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1100" b="1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12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100" b="1" spc="7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100" b="1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e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26034">
                        <a:lnSpc>
                          <a:spcPts val="1185"/>
                        </a:lnSpc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1100" b="1" spc="-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3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100" b="1" spc="6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b="1" spc="13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100" b="1" spc="1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100" b="1" spc="13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1100" b="1" spc="-1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100" b="1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1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T w="38100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8100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010101"/>
                      </a:solidFill>
                      <a:prstDash val="solid"/>
                    </a:lnR>
                    <a:lnT w="38100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666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95580" algn="ctr">
                        <a:lnSpc>
                          <a:spcPct val="100000"/>
                        </a:lnSpc>
                      </a:pPr>
                      <a:r>
                        <a:rPr sz="1100" b="1" spc="55" dirty="0">
                          <a:latin typeface="Arial"/>
                          <a:cs typeface="Arial"/>
                        </a:rPr>
                        <a:t>L-G</a:t>
                      </a:r>
                      <a:r>
                        <a:rPr sz="1100" b="1" spc="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65" dirty="0">
                          <a:latin typeface="Arial"/>
                          <a:cs typeface="Arial"/>
                        </a:rPr>
                        <a:t>Fault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38100">
                      <a:solidFill>
                        <a:srgbClr val="010101"/>
                      </a:solidFill>
                      <a:prstDash val="solid"/>
                    </a:lnL>
                    <a:lnR w="38100">
                      <a:solidFill>
                        <a:srgbClr val="010101"/>
                      </a:solidFill>
                      <a:prstDash val="solid"/>
                    </a:lnR>
                    <a:lnT w="381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2711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01"/>
                      </a:solidFill>
                      <a:prstDash val="solid"/>
                    </a:lnL>
                    <a:lnR w="381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26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01"/>
                      </a:solidFill>
                      <a:prstDash val="solid"/>
                    </a:lnL>
                    <a:lnT w="2857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0805" algn="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100" b="1" spc="55" dirty="0">
                          <a:latin typeface="Arial"/>
                          <a:cs typeface="Arial"/>
                        </a:rPr>
                        <a:t>L-L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T w="2857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100" b="1" spc="80" dirty="0">
                          <a:latin typeface="Arial"/>
                          <a:cs typeface="Arial"/>
                        </a:rPr>
                        <a:t>Fault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T w="2857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3474">
                <a:tc>
                  <a:txBody>
                    <a:bodyPr/>
                    <a:lstStyle/>
                    <a:p>
                      <a:pPr marL="374650">
                        <a:lnSpc>
                          <a:spcPts val="1810"/>
                        </a:lnSpc>
                      </a:pPr>
                      <a:r>
                        <a:rPr sz="1600" b="1" spc="-8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2100" b="1" spc="-120" baseline="-31746" dirty="0">
                          <a:latin typeface="Arial"/>
                          <a:cs typeface="Arial"/>
                        </a:rPr>
                        <a:t>0</a:t>
                      </a:r>
                      <a:endParaRPr sz="2100" baseline="-31746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01"/>
                      </a:solidFill>
                      <a:prstDash val="solid"/>
                    </a:lnL>
                    <a:lnT w="2857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100" b="1" spc="60" dirty="0">
                          <a:latin typeface="Arial"/>
                          <a:cs typeface="Arial"/>
                        </a:rPr>
                        <a:t>L-</a:t>
                      </a:r>
                      <a:r>
                        <a:rPr sz="1100" b="1" spc="-180" dirty="0">
                          <a:latin typeface="Arial"/>
                          <a:cs typeface="Arial"/>
                        </a:rPr>
                        <a:t> 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00330" marB="0">
                    <a:lnT w="2857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12065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100" b="1" spc="12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100" b="1" spc="8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G </a:t>
                      </a:r>
                      <a:r>
                        <a:rPr sz="1100" b="1" spc="-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1100" b="1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9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b="1" spc="12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100" b="1" spc="4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00330" marB="0">
                    <a:lnT w="2857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335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01"/>
                      </a:solidFill>
                      <a:prstDash val="solid"/>
                    </a:lnL>
                    <a:lnR w="381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4617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01"/>
                      </a:solidFill>
                      <a:prstDash val="solid"/>
                    </a:lnL>
                    <a:lnR w="38100">
                      <a:solidFill>
                        <a:srgbClr val="010101"/>
                      </a:solidFill>
                      <a:prstDash val="solid"/>
                    </a:lnR>
                    <a:lnT w="38100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01"/>
                      </a:solidFill>
                      <a:prstDash val="solid"/>
                    </a:lnL>
                    <a:lnT w="381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81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875" algn="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100" b="1" spc="15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11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ø</a:t>
                      </a:r>
                      <a:r>
                        <a:rPr sz="1100" b="1" spc="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60" dirty="0">
                          <a:latin typeface="Arial"/>
                          <a:cs typeface="Arial"/>
                        </a:rPr>
                        <a:t>Fa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00330" marB="0">
                    <a:lnT w="381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100" b="1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100" b="1" spc="-1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00330" marB="0">
                    <a:lnT w="381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81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010101"/>
                      </a:solidFill>
                      <a:prstDash val="solid"/>
                    </a:lnR>
                    <a:lnT w="381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8901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01"/>
                      </a:solidFill>
                      <a:prstDash val="solid"/>
                    </a:lnL>
                    <a:lnR w="381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7477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01"/>
                      </a:solidFill>
                      <a:prstDash val="solid"/>
                    </a:lnL>
                    <a:lnR w="381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2305050" y="1592580"/>
            <a:ext cx="5724525" cy="4481830"/>
            <a:chOff x="2305050" y="1592580"/>
            <a:chExt cx="5724525" cy="4481830"/>
          </a:xfrm>
        </p:grpSpPr>
        <p:sp>
          <p:nvSpPr>
            <p:cNvPr id="4" name="object 4"/>
            <p:cNvSpPr/>
            <p:nvPr/>
          </p:nvSpPr>
          <p:spPr>
            <a:xfrm>
              <a:off x="2305050" y="1592592"/>
              <a:ext cx="5724525" cy="4481830"/>
            </a:xfrm>
            <a:custGeom>
              <a:avLst/>
              <a:gdLst/>
              <a:ahLst/>
              <a:cxnLst/>
              <a:rect l="l" t="t" r="r" b="b"/>
              <a:pathLst>
                <a:path w="5724525" h="4481830">
                  <a:moveTo>
                    <a:pt x="20574" y="4469879"/>
                  </a:moveTo>
                  <a:lnTo>
                    <a:pt x="16751" y="4462259"/>
                  </a:lnTo>
                  <a:lnTo>
                    <a:pt x="12941" y="4462259"/>
                  </a:lnTo>
                  <a:lnTo>
                    <a:pt x="20574" y="4469879"/>
                  </a:lnTo>
                  <a:close/>
                </a:path>
                <a:path w="5724525" h="4481830">
                  <a:moveTo>
                    <a:pt x="5724144" y="0"/>
                  </a:moveTo>
                  <a:lnTo>
                    <a:pt x="9144" y="0"/>
                  </a:lnTo>
                  <a:lnTo>
                    <a:pt x="9144" y="12179"/>
                  </a:lnTo>
                  <a:lnTo>
                    <a:pt x="0" y="12179"/>
                  </a:lnTo>
                  <a:lnTo>
                    <a:pt x="0" y="4469879"/>
                  </a:lnTo>
                  <a:lnTo>
                    <a:pt x="3810" y="4477499"/>
                  </a:lnTo>
                  <a:lnTo>
                    <a:pt x="5334" y="4481309"/>
                  </a:lnTo>
                  <a:lnTo>
                    <a:pt x="9144" y="4481309"/>
                  </a:lnTo>
                  <a:lnTo>
                    <a:pt x="5724131" y="4481309"/>
                  </a:lnTo>
                  <a:lnTo>
                    <a:pt x="5724131" y="4458449"/>
                  </a:lnTo>
                  <a:lnTo>
                    <a:pt x="20574" y="4458449"/>
                  </a:lnTo>
                  <a:lnTo>
                    <a:pt x="20574" y="4469879"/>
                  </a:lnTo>
                  <a:lnTo>
                    <a:pt x="9144" y="4469879"/>
                  </a:lnTo>
                  <a:lnTo>
                    <a:pt x="9144" y="4458449"/>
                  </a:lnTo>
                  <a:lnTo>
                    <a:pt x="20561" y="4458449"/>
                  </a:lnTo>
                  <a:lnTo>
                    <a:pt x="20574" y="4469879"/>
                  </a:lnTo>
                  <a:lnTo>
                    <a:pt x="20574" y="4458449"/>
                  </a:lnTo>
                  <a:lnTo>
                    <a:pt x="20574" y="25146"/>
                  </a:lnTo>
                  <a:lnTo>
                    <a:pt x="5724144" y="25146"/>
                  </a:lnTo>
                  <a:lnTo>
                    <a:pt x="5724144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40330" y="1604771"/>
              <a:ext cx="1905" cy="4437380"/>
            </a:xfrm>
            <a:custGeom>
              <a:avLst/>
              <a:gdLst/>
              <a:ahLst/>
              <a:cxnLst/>
              <a:rect l="l" t="t" r="r" b="b"/>
              <a:pathLst>
                <a:path w="1905" h="4437380">
                  <a:moveTo>
                    <a:pt x="0" y="0"/>
                  </a:moveTo>
                  <a:lnTo>
                    <a:pt x="1523" y="4437125"/>
                  </a:lnTo>
                </a:path>
              </a:pathLst>
            </a:custGeom>
            <a:ln w="635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57322" y="1604771"/>
              <a:ext cx="5080" cy="4437380"/>
            </a:xfrm>
            <a:custGeom>
              <a:avLst/>
              <a:gdLst/>
              <a:ahLst/>
              <a:cxnLst/>
              <a:rect l="l" t="t" r="r" b="b"/>
              <a:pathLst>
                <a:path w="5080" h="4437380">
                  <a:moveTo>
                    <a:pt x="4572" y="4437125"/>
                  </a:moveTo>
                  <a:lnTo>
                    <a:pt x="0" y="0"/>
                  </a:lnTo>
                  <a:lnTo>
                    <a:pt x="0" y="3882390"/>
                  </a:lnTo>
                  <a:lnTo>
                    <a:pt x="4572" y="443712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57322" y="1604771"/>
              <a:ext cx="5080" cy="4437380"/>
            </a:xfrm>
            <a:custGeom>
              <a:avLst/>
              <a:gdLst/>
              <a:ahLst/>
              <a:cxnLst/>
              <a:rect l="l" t="t" r="r" b="b"/>
              <a:pathLst>
                <a:path w="5080" h="4437380">
                  <a:moveTo>
                    <a:pt x="2286" y="-3175"/>
                  </a:moveTo>
                  <a:lnTo>
                    <a:pt x="2286" y="4440300"/>
                  </a:lnTo>
                </a:path>
              </a:pathLst>
            </a:custGeom>
            <a:ln w="1092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76600" y="1604771"/>
              <a:ext cx="3175" cy="4437380"/>
            </a:xfrm>
            <a:custGeom>
              <a:avLst/>
              <a:gdLst/>
              <a:ahLst/>
              <a:cxnLst/>
              <a:rect l="l" t="t" r="r" b="b"/>
              <a:pathLst>
                <a:path w="3175" h="4437380">
                  <a:moveTo>
                    <a:pt x="3047" y="4437125"/>
                  </a:moveTo>
                  <a:lnTo>
                    <a:pt x="0" y="0"/>
                  </a:lnTo>
                  <a:lnTo>
                    <a:pt x="0" y="2773679"/>
                  </a:lnTo>
                  <a:lnTo>
                    <a:pt x="3047" y="3327654"/>
                  </a:lnTo>
                  <a:lnTo>
                    <a:pt x="3047" y="443712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276600" y="1604771"/>
              <a:ext cx="3175" cy="4437380"/>
            </a:xfrm>
            <a:custGeom>
              <a:avLst/>
              <a:gdLst/>
              <a:ahLst/>
              <a:cxnLst/>
              <a:rect l="l" t="t" r="r" b="b"/>
              <a:pathLst>
                <a:path w="3175" h="4437380">
                  <a:moveTo>
                    <a:pt x="1523" y="-3175"/>
                  </a:moveTo>
                  <a:lnTo>
                    <a:pt x="1523" y="4440300"/>
                  </a:lnTo>
                </a:path>
              </a:pathLst>
            </a:custGeom>
            <a:ln w="9397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94353" y="1604771"/>
              <a:ext cx="3175" cy="4437380"/>
            </a:xfrm>
            <a:custGeom>
              <a:avLst/>
              <a:gdLst/>
              <a:ahLst/>
              <a:cxnLst/>
              <a:rect l="l" t="t" r="r" b="b"/>
              <a:pathLst>
                <a:path w="3175" h="4437380">
                  <a:moveTo>
                    <a:pt x="3047" y="4437125"/>
                  </a:moveTo>
                  <a:lnTo>
                    <a:pt x="3047" y="2220468"/>
                  </a:lnTo>
                  <a:lnTo>
                    <a:pt x="0" y="1665731"/>
                  </a:lnTo>
                  <a:lnTo>
                    <a:pt x="0" y="0"/>
                  </a:lnTo>
                  <a:lnTo>
                    <a:pt x="3047" y="443712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94353" y="1604771"/>
              <a:ext cx="3175" cy="4437380"/>
            </a:xfrm>
            <a:custGeom>
              <a:avLst/>
              <a:gdLst/>
              <a:ahLst/>
              <a:cxnLst/>
              <a:rect l="l" t="t" r="r" b="b"/>
              <a:pathLst>
                <a:path w="3175" h="4437380">
                  <a:moveTo>
                    <a:pt x="1523" y="-3175"/>
                  </a:moveTo>
                  <a:lnTo>
                    <a:pt x="1523" y="4440300"/>
                  </a:lnTo>
                </a:path>
              </a:pathLst>
            </a:custGeom>
            <a:ln w="9397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11345" y="1604771"/>
              <a:ext cx="3175" cy="4437380"/>
            </a:xfrm>
            <a:custGeom>
              <a:avLst/>
              <a:gdLst/>
              <a:ahLst/>
              <a:cxnLst/>
              <a:rect l="l" t="t" r="r" b="b"/>
              <a:pathLst>
                <a:path w="3175" h="4437380">
                  <a:moveTo>
                    <a:pt x="3048" y="4437125"/>
                  </a:moveTo>
                  <a:lnTo>
                    <a:pt x="3048" y="557021"/>
                  </a:lnTo>
                  <a:lnTo>
                    <a:pt x="0" y="0"/>
                  </a:lnTo>
                  <a:lnTo>
                    <a:pt x="3048" y="443712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11345" y="1604771"/>
              <a:ext cx="3175" cy="4437380"/>
            </a:xfrm>
            <a:custGeom>
              <a:avLst/>
              <a:gdLst/>
              <a:ahLst/>
              <a:cxnLst/>
              <a:rect l="l" t="t" r="r" b="b"/>
              <a:pathLst>
                <a:path w="3175" h="4437380">
                  <a:moveTo>
                    <a:pt x="1524" y="-3175"/>
                  </a:moveTo>
                  <a:lnTo>
                    <a:pt x="1524" y="4440300"/>
                  </a:lnTo>
                </a:path>
              </a:pathLst>
            </a:custGeom>
            <a:ln w="9398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230623" y="1604771"/>
              <a:ext cx="636270" cy="4437380"/>
            </a:xfrm>
            <a:custGeom>
              <a:avLst/>
              <a:gdLst/>
              <a:ahLst/>
              <a:cxnLst/>
              <a:rect l="l" t="t" r="r" b="b"/>
              <a:pathLst>
                <a:path w="636270" h="4437380">
                  <a:moveTo>
                    <a:pt x="0" y="0"/>
                  </a:moveTo>
                  <a:lnTo>
                    <a:pt x="0" y="4437125"/>
                  </a:lnTo>
                </a:path>
                <a:path w="636270" h="4437380">
                  <a:moveTo>
                    <a:pt x="319277" y="0"/>
                  </a:moveTo>
                  <a:lnTo>
                    <a:pt x="319277" y="4437125"/>
                  </a:lnTo>
                </a:path>
                <a:path w="636270" h="4437380">
                  <a:moveTo>
                    <a:pt x="636270" y="0"/>
                  </a:moveTo>
                  <a:lnTo>
                    <a:pt x="636270" y="4437125"/>
                  </a:lnTo>
                </a:path>
              </a:pathLst>
            </a:custGeom>
            <a:ln w="635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184647" y="1604771"/>
              <a:ext cx="5080" cy="4437380"/>
            </a:xfrm>
            <a:custGeom>
              <a:avLst/>
              <a:gdLst/>
              <a:ahLst/>
              <a:cxnLst/>
              <a:rect l="l" t="t" r="r" b="b"/>
              <a:pathLst>
                <a:path w="5079" h="4437380">
                  <a:moveTo>
                    <a:pt x="4572" y="4437125"/>
                  </a:moveTo>
                  <a:lnTo>
                    <a:pt x="0" y="0"/>
                  </a:lnTo>
                  <a:lnTo>
                    <a:pt x="0" y="3327654"/>
                  </a:lnTo>
                  <a:lnTo>
                    <a:pt x="4572" y="3882390"/>
                  </a:lnTo>
                  <a:lnTo>
                    <a:pt x="4572" y="443712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184647" y="1604771"/>
              <a:ext cx="5080" cy="4437380"/>
            </a:xfrm>
            <a:custGeom>
              <a:avLst/>
              <a:gdLst/>
              <a:ahLst/>
              <a:cxnLst/>
              <a:rect l="l" t="t" r="r" b="b"/>
              <a:pathLst>
                <a:path w="5079" h="4437380">
                  <a:moveTo>
                    <a:pt x="2286" y="-3175"/>
                  </a:moveTo>
                  <a:lnTo>
                    <a:pt x="2286" y="4440300"/>
                  </a:lnTo>
                </a:path>
              </a:pathLst>
            </a:custGeom>
            <a:ln w="1092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502401" y="1604771"/>
              <a:ext cx="5080" cy="4437380"/>
            </a:xfrm>
            <a:custGeom>
              <a:avLst/>
              <a:gdLst/>
              <a:ahLst/>
              <a:cxnLst/>
              <a:rect l="l" t="t" r="r" b="b"/>
              <a:pathLst>
                <a:path w="5079" h="4437380">
                  <a:moveTo>
                    <a:pt x="4572" y="4437125"/>
                  </a:moveTo>
                  <a:lnTo>
                    <a:pt x="0" y="0"/>
                  </a:lnTo>
                  <a:lnTo>
                    <a:pt x="0" y="2220468"/>
                  </a:lnTo>
                  <a:lnTo>
                    <a:pt x="4572" y="2773679"/>
                  </a:lnTo>
                  <a:lnTo>
                    <a:pt x="4572" y="443712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502401" y="1604771"/>
              <a:ext cx="5080" cy="4437380"/>
            </a:xfrm>
            <a:custGeom>
              <a:avLst/>
              <a:gdLst/>
              <a:ahLst/>
              <a:cxnLst/>
              <a:rect l="l" t="t" r="r" b="b"/>
              <a:pathLst>
                <a:path w="5079" h="4437380">
                  <a:moveTo>
                    <a:pt x="2286" y="-3175"/>
                  </a:moveTo>
                  <a:lnTo>
                    <a:pt x="2286" y="4440300"/>
                  </a:lnTo>
                </a:path>
              </a:pathLst>
            </a:custGeom>
            <a:ln w="1092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821679" y="1604771"/>
              <a:ext cx="3175" cy="4437380"/>
            </a:xfrm>
            <a:custGeom>
              <a:avLst/>
              <a:gdLst/>
              <a:ahLst/>
              <a:cxnLst/>
              <a:rect l="l" t="t" r="r" b="b"/>
              <a:pathLst>
                <a:path w="3175" h="4437380">
                  <a:moveTo>
                    <a:pt x="3047" y="4437125"/>
                  </a:moveTo>
                  <a:lnTo>
                    <a:pt x="3047" y="1110996"/>
                  </a:lnTo>
                  <a:lnTo>
                    <a:pt x="0" y="557022"/>
                  </a:lnTo>
                  <a:lnTo>
                    <a:pt x="0" y="0"/>
                  </a:lnTo>
                  <a:lnTo>
                    <a:pt x="3047" y="443712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821679" y="1604771"/>
              <a:ext cx="3175" cy="4437380"/>
            </a:xfrm>
            <a:custGeom>
              <a:avLst/>
              <a:gdLst/>
              <a:ahLst/>
              <a:cxnLst/>
              <a:rect l="l" t="t" r="r" b="b"/>
              <a:pathLst>
                <a:path w="3175" h="4437380">
                  <a:moveTo>
                    <a:pt x="1523" y="-3175"/>
                  </a:moveTo>
                  <a:lnTo>
                    <a:pt x="1523" y="4440300"/>
                  </a:lnTo>
                </a:path>
              </a:pathLst>
            </a:custGeom>
            <a:ln w="9397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141720" y="1604771"/>
              <a:ext cx="637540" cy="4437380"/>
            </a:xfrm>
            <a:custGeom>
              <a:avLst/>
              <a:gdLst/>
              <a:ahLst/>
              <a:cxnLst/>
              <a:rect l="l" t="t" r="r" b="b"/>
              <a:pathLst>
                <a:path w="637540" h="4437380">
                  <a:moveTo>
                    <a:pt x="0" y="0"/>
                  </a:moveTo>
                  <a:lnTo>
                    <a:pt x="0" y="4437125"/>
                  </a:lnTo>
                </a:path>
                <a:path w="637540" h="4437380">
                  <a:moveTo>
                    <a:pt x="319277" y="0"/>
                  </a:moveTo>
                  <a:lnTo>
                    <a:pt x="319277" y="4437125"/>
                  </a:lnTo>
                </a:path>
                <a:path w="637540" h="4437380">
                  <a:moveTo>
                    <a:pt x="637031" y="0"/>
                  </a:moveTo>
                  <a:lnTo>
                    <a:pt x="637031" y="4437125"/>
                  </a:lnTo>
                </a:path>
              </a:pathLst>
            </a:custGeom>
            <a:ln w="635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094220" y="1604771"/>
              <a:ext cx="3810" cy="4437380"/>
            </a:xfrm>
            <a:custGeom>
              <a:avLst/>
              <a:gdLst/>
              <a:ahLst/>
              <a:cxnLst/>
              <a:rect l="l" t="t" r="r" b="b"/>
              <a:pathLst>
                <a:path w="3809" h="4437380">
                  <a:moveTo>
                    <a:pt x="3809" y="4437125"/>
                  </a:moveTo>
                  <a:lnTo>
                    <a:pt x="0" y="0"/>
                  </a:lnTo>
                  <a:lnTo>
                    <a:pt x="0" y="3882390"/>
                  </a:lnTo>
                  <a:lnTo>
                    <a:pt x="3809" y="443712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094220" y="1604771"/>
              <a:ext cx="3810" cy="4437380"/>
            </a:xfrm>
            <a:custGeom>
              <a:avLst/>
              <a:gdLst/>
              <a:ahLst/>
              <a:cxnLst/>
              <a:rect l="l" t="t" r="r" b="b"/>
              <a:pathLst>
                <a:path w="3809" h="4437380">
                  <a:moveTo>
                    <a:pt x="1904" y="-3174"/>
                  </a:moveTo>
                  <a:lnTo>
                    <a:pt x="1904" y="4440300"/>
                  </a:lnTo>
                </a:path>
              </a:pathLst>
            </a:custGeom>
            <a:ln w="10159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411973" y="1604771"/>
              <a:ext cx="5080" cy="4437380"/>
            </a:xfrm>
            <a:custGeom>
              <a:avLst/>
              <a:gdLst/>
              <a:ahLst/>
              <a:cxnLst/>
              <a:rect l="l" t="t" r="r" b="b"/>
              <a:pathLst>
                <a:path w="5079" h="4437380">
                  <a:moveTo>
                    <a:pt x="4571" y="4437125"/>
                  </a:moveTo>
                  <a:lnTo>
                    <a:pt x="0" y="0"/>
                  </a:lnTo>
                  <a:lnTo>
                    <a:pt x="0" y="2773679"/>
                  </a:lnTo>
                  <a:lnTo>
                    <a:pt x="4571" y="3327654"/>
                  </a:lnTo>
                  <a:lnTo>
                    <a:pt x="4571" y="443712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411973" y="1604771"/>
              <a:ext cx="5080" cy="4437380"/>
            </a:xfrm>
            <a:custGeom>
              <a:avLst/>
              <a:gdLst/>
              <a:ahLst/>
              <a:cxnLst/>
              <a:rect l="l" t="t" r="r" b="b"/>
              <a:pathLst>
                <a:path w="5079" h="4437380">
                  <a:moveTo>
                    <a:pt x="2285" y="-3174"/>
                  </a:moveTo>
                  <a:lnTo>
                    <a:pt x="2285" y="4440300"/>
                  </a:lnTo>
                </a:path>
              </a:pathLst>
            </a:custGeom>
            <a:ln w="10921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729728" y="1604771"/>
              <a:ext cx="5080" cy="4437380"/>
            </a:xfrm>
            <a:custGeom>
              <a:avLst/>
              <a:gdLst/>
              <a:ahLst/>
              <a:cxnLst/>
              <a:rect l="l" t="t" r="r" b="b"/>
              <a:pathLst>
                <a:path w="5079" h="4437380">
                  <a:moveTo>
                    <a:pt x="0" y="0"/>
                  </a:moveTo>
                  <a:lnTo>
                    <a:pt x="4571" y="4437125"/>
                  </a:lnTo>
                </a:path>
              </a:pathLst>
            </a:custGeom>
            <a:ln w="635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2141220" y="3533394"/>
            <a:ext cx="30480" cy="33655"/>
          </a:xfrm>
          <a:custGeom>
            <a:avLst/>
            <a:gdLst/>
            <a:ahLst/>
            <a:cxnLst/>
            <a:rect l="l" t="t" r="r" b="b"/>
            <a:pathLst>
              <a:path w="30480" h="33654">
                <a:moveTo>
                  <a:pt x="30479" y="33527"/>
                </a:moveTo>
                <a:lnTo>
                  <a:pt x="30479" y="0"/>
                </a:lnTo>
                <a:lnTo>
                  <a:pt x="0" y="0"/>
                </a:lnTo>
                <a:lnTo>
                  <a:pt x="0" y="33527"/>
                </a:lnTo>
                <a:lnTo>
                  <a:pt x="30479" y="33527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141220" y="3912870"/>
            <a:ext cx="30480" cy="28575"/>
          </a:xfrm>
          <a:custGeom>
            <a:avLst/>
            <a:gdLst/>
            <a:ahLst/>
            <a:cxnLst/>
            <a:rect l="l" t="t" r="r" b="b"/>
            <a:pathLst>
              <a:path w="30480" h="28575">
                <a:moveTo>
                  <a:pt x="30479" y="28194"/>
                </a:moveTo>
                <a:lnTo>
                  <a:pt x="30479" y="0"/>
                </a:lnTo>
                <a:lnTo>
                  <a:pt x="0" y="0"/>
                </a:lnTo>
                <a:lnTo>
                  <a:pt x="0" y="28194"/>
                </a:lnTo>
                <a:lnTo>
                  <a:pt x="30479" y="28194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2035301" y="1524000"/>
            <a:ext cx="5998845" cy="4700905"/>
            <a:chOff x="2035301" y="1524000"/>
            <a:chExt cx="5998845" cy="4700905"/>
          </a:xfrm>
        </p:grpSpPr>
        <p:pic>
          <p:nvPicPr>
            <p:cNvPr id="30" name="object 3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09431" y="2160841"/>
              <a:ext cx="5724524" cy="3928491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4748022" y="2353055"/>
              <a:ext cx="1373505" cy="2947670"/>
            </a:xfrm>
            <a:custGeom>
              <a:avLst/>
              <a:gdLst/>
              <a:ahLst/>
              <a:cxnLst/>
              <a:rect l="l" t="t" r="r" b="b"/>
              <a:pathLst>
                <a:path w="1373504" h="2947670">
                  <a:moveTo>
                    <a:pt x="347225" y="1850194"/>
                  </a:moveTo>
                  <a:lnTo>
                    <a:pt x="239268" y="1745741"/>
                  </a:lnTo>
                  <a:lnTo>
                    <a:pt x="230885" y="1754885"/>
                  </a:lnTo>
                  <a:lnTo>
                    <a:pt x="338308" y="1859499"/>
                  </a:lnTo>
                  <a:lnTo>
                    <a:pt x="347225" y="1850194"/>
                  </a:lnTo>
                  <a:close/>
                </a:path>
                <a:path w="1373504" h="2947670">
                  <a:moveTo>
                    <a:pt x="356616" y="1883116"/>
                  </a:moveTo>
                  <a:lnTo>
                    <a:pt x="356616" y="1859279"/>
                  </a:lnTo>
                  <a:lnTo>
                    <a:pt x="347472" y="1868423"/>
                  </a:lnTo>
                  <a:lnTo>
                    <a:pt x="338308" y="1859499"/>
                  </a:lnTo>
                  <a:lnTo>
                    <a:pt x="325373" y="1872995"/>
                  </a:lnTo>
                  <a:lnTo>
                    <a:pt x="356616" y="1883116"/>
                  </a:lnTo>
                  <a:close/>
                </a:path>
                <a:path w="1373504" h="2947670">
                  <a:moveTo>
                    <a:pt x="356616" y="1859279"/>
                  </a:moveTo>
                  <a:lnTo>
                    <a:pt x="347225" y="1850194"/>
                  </a:lnTo>
                  <a:lnTo>
                    <a:pt x="338308" y="1859499"/>
                  </a:lnTo>
                  <a:lnTo>
                    <a:pt x="347472" y="1868423"/>
                  </a:lnTo>
                  <a:lnTo>
                    <a:pt x="356616" y="1859279"/>
                  </a:lnTo>
                  <a:close/>
                </a:path>
                <a:path w="1373504" h="2947670">
                  <a:moveTo>
                    <a:pt x="379475" y="1890521"/>
                  </a:moveTo>
                  <a:lnTo>
                    <a:pt x="360425" y="1836420"/>
                  </a:lnTo>
                  <a:lnTo>
                    <a:pt x="347225" y="1850194"/>
                  </a:lnTo>
                  <a:lnTo>
                    <a:pt x="356616" y="1859279"/>
                  </a:lnTo>
                  <a:lnTo>
                    <a:pt x="356616" y="1883116"/>
                  </a:lnTo>
                  <a:lnTo>
                    <a:pt x="379475" y="1890521"/>
                  </a:lnTo>
                  <a:close/>
                </a:path>
                <a:path w="1373504" h="2947670">
                  <a:moveTo>
                    <a:pt x="606572" y="1340618"/>
                  </a:moveTo>
                  <a:lnTo>
                    <a:pt x="499872" y="1236726"/>
                  </a:lnTo>
                  <a:lnTo>
                    <a:pt x="490728" y="1245870"/>
                  </a:lnTo>
                  <a:lnTo>
                    <a:pt x="597528" y="1349859"/>
                  </a:lnTo>
                  <a:lnTo>
                    <a:pt x="606572" y="1340618"/>
                  </a:lnTo>
                  <a:close/>
                </a:path>
                <a:path w="1373504" h="2947670">
                  <a:moveTo>
                    <a:pt x="615696" y="1373338"/>
                  </a:moveTo>
                  <a:lnTo>
                    <a:pt x="615696" y="1349502"/>
                  </a:lnTo>
                  <a:lnTo>
                    <a:pt x="606552" y="1358645"/>
                  </a:lnTo>
                  <a:lnTo>
                    <a:pt x="597528" y="1349859"/>
                  </a:lnTo>
                  <a:lnTo>
                    <a:pt x="584454" y="1363218"/>
                  </a:lnTo>
                  <a:lnTo>
                    <a:pt x="615696" y="1373338"/>
                  </a:lnTo>
                  <a:close/>
                </a:path>
                <a:path w="1373504" h="2947670">
                  <a:moveTo>
                    <a:pt x="615696" y="1349502"/>
                  </a:moveTo>
                  <a:lnTo>
                    <a:pt x="606572" y="1340618"/>
                  </a:lnTo>
                  <a:lnTo>
                    <a:pt x="597528" y="1349859"/>
                  </a:lnTo>
                  <a:lnTo>
                    <a:pt x="606552" y="1358645"/>
                  </a:lnTo>
                  <a:lnTo>
                    <a:pt x="615696" y="1349502"/>
                  </a:lnTo>
                  <a:close/>
                </a:path>
                <a:path w="1373504" h="2947670">
                  <a:moveTo>
                    <a:pt x="638555" y="1380744"/>
                  </a:moveTo>
                  <a:lnTo>
                    <a:pt x="619505" y="1327404"/>
                  </a:lnTo>
                  <a:lnTo>
                    <a:pt x="606572" y="1340618"/>
                  </a:lnTo>
                  <a:lnTo>
                    <a:pt x="615696" y="1349502"/>
                  </a:lnTo>
                  <a:lnTo>
                    <a:pt x="615696" y="1373338"/>
                  </a:lnTo>
                  <a:lnTo>
                    <a:pt x="638555" y="1380744"/>
                  </a:lnTo>
                  <a:close/>
                </a:path>
                <a:path w="1373504" h="2947670">
                  <a:moveTo>
                    <a:pt x="899947" y="861325"/>
                  </a:moveTo>
                  <a:lnTo>
                    <a:pt x="793241" y="757427"/>
                  </a:lnTo>
                  <a:lnTo>
                    <a:pt x="784860" y="765810"/>
                  </a:lnTo>
                  <a:lnTo>
                    <a:pt x="891304" y="870153"/>
                  </a:lnTo>
                  <a:lnTo>
                    <a:pt x="899947" y="861325"/>
                  </a:lnTo>
                  <a:close/>
                </a:path>
                <a:path w="1373504" h="2947670">
                  <a:moveTo>
                    <a:pt x="909066" y="894040"/>
                  </a:moveTo>
                  <a:lnTo>
                    <a:pt x="909066" y="870204"/>
                  </a:lnTo>
                  <a:lnTo>
                    <a:pt x="900684" y="879347"/>
                  </a:lnTo>
                  <a:lnTo>
                    <a:pt x="891304" y="870153"/>
                  </a:lnTo>
                  <a:lnTo>
                    <a:pt x="877823" y="883919"/>
                  </a:lnTo>
                  <a:lnTo>
                    <a:pt x="909066" y="894040"/>
                  </a:lnTo>
                  <a:close/>
                </a:path>
                <a:path w="1373504" h="2947670">
                  <a:moveTo>
                    <a:pt x="909066" y="870204"/>
                  </a:moveTo>
                  <a:lnTo>
                    <a:pt x="899947" y="861325"/>
                  </a:lnTo>
                  <a:lnTo>
                    <a:pt x="891304" y="870153"/>
                  </a:lnTo>
                  <a:lnTo>
                    <a:pt x="900684" y="879347"/>
                  </a:lnTo>
                  <a:lnTo>
                    <a:pt x="909066" y="870204"/>
                  </a:lnTo>
                  <a:close/>
                </a:path>
                <a:path w="1373504" h="2947670">
                  <a:moveTo>
                    <a:pt x="931926" y="901445"/>
                  </a:moveTo>
                  <a:lnTo>
                    <a:pt x="913638" y="847344"/>
                  </a:lnTo>
                  <a:lnTo>
                    <a:pt x="899947" y="861325"/>
                  </a:lnTo>
                  <a:lnTo>
                    <a:pt x="909066" y="870204"/>
                  </a:lnTo>
                  <a:lnTo>
                    <a:pt x="909066" y="894040"/>
                  </a:lnTo>
                  <a:lnTo>
                    <a:pt x="931926" y="901445"/>
                  </a:lnTo>
                  <a:close/>
                </a:path>
                <a:path w="1373504" h="2947670">
                  <a:moveTo>
                    <a:pt x="28050" y="462956"/>
                  </a:moveTo>
                  <a:lnTo>
                    <a:pt x="13716" y="450341"/>
                  </a:lnTo>
                  <a:lnTo>
                    <a:pt x="0" y="505206"/>
                  </a:lnTo>
                  <a:lnTo>
                    <a:pt x="19811" y="497048"/>
                  </a:lnTo>
                  <a:lnTo>
                    <a:pt x="19811" y="472439"/>
                  </a:lnTo>
                  <a:lnTo>
                    <a:pt x="28050" y="462956"/>
                  </a:lnTo>
                  <a:close/>
                </a:path>
                <a:path w="1373504" h="2947670">
                  <a:moveTo>
                    <a:pt x="37791" y="471528"/>
                  </a:moveTo>
                  <a:lnTo>
                    <a:pt x="28050" y="462956"/>
                  </a:lnTo>
                  <a:lnTo>
                    <a:pt x="19811" y="472439"/>
                  </a:lnTo>
                  <a:lnTo>
                    <a:pt x="29718" y="480821"/>
                  </a:lnTo>
                  <a:lnTo>
                    <a:pt x="37791" y="471528"/>
                  </a:lnTo>
                  <a:close/>
                </a:path>
                <a:path w="1373504" h="2947670">
                  <a:moveTo>
                    <a:pt x="51816" y="483869"/>
                  </a:moveTo>
                  <a:lnTo>
                    <a:pt x="37791" y="471528"/>
                  </a:lnTo>
                  <a:lnTo>
                    <a:pt x="29718" y="480821"/>
                  </a:lnTo>
                  <a:lnTo>
                    <a:pt x="19811" y="472439"/>
                  </a:lnTo>
                  <a:lnTo>
                    <a:pt x="19811" y="497048"/>
                  </a:lnTo>
                  <a:lnTo>
                    <a:pt x="51816" y="483869"/>
                  </a:lnTo>
                  <a:close/>
                </a:path>
                <a:path w="1373504" h="2947670">
                  <a:moveTo>
                    <a:pt x="135635" y="358901"/>
                  </a:moveTo>
                  <a:lnTo>
                    <a:pt x="125729" y="350519"/>
                  </a:lnTo>
                  <a:lnTo>
                    <a:pt x="28050" y="462956"/>
                  </a:lnTo>
                  <a:lnTo>
                    <a:pt x="37791" y="471528"/>
                  </a:lnTo>
                  <a:lnTo>
                    <a:pt x="135635" y="358901"/>
                  </a:lnTo>
                  <a:close/>
                </a:path>
                <a:path w="1373504" h="2947670">
                  <a:moveTo>
                    <a:pt x="1257421" y="103753"/>
                  </a:moveTo>
                  <a:lnTo>
                    <a:pt x="1244346" y="90677"/>
                  </a:lnTo>
                  <a:lnTo>
                    <a:pt x="1226058" y="144018"/>
                  </a:lnTo>
                  <a:lnTo>
                    <a:pt x="1248155" y="136859"/>
                  </a:lnTo>
                  <a:lnTo>
                    <a:pt x="1248155" y="112775"/>
                  </a:lnTo>
                  <a:lnTo>
                    <a:pt x="1257421" y="103753"/>
                  </a:lnTo>
                  <a:close/>
                </a:path>
                <a:path w="1373504" h="2947670">
                  <a:moveTo>
                    <a:pt x="1266565" y="112897"/>
                  </a:moveTo>
                  <a:lnTo>
                    <a:pt x="1257421" y="103753"/>
                  </a:lnTo>
                  <a:lnTo>
                    <a:pt x="1248155" y="112775"/>
                  </a:lnTo>
                  <a:lnTo>
                    <a:pt x="1257300" y="121919"/>
                  </a:lnTo>
                  <a:lnTo>
                    <a:pt x="1266565" y="112897"/>
                  </a:lnTo>
                  <a:close/>
                </a:path>
                <a:path w="1373504" h="2947670">
                  <a:moveTo>
                    <a:pt x="1280160" y="126491"/>
                  </a:moveTo>
                  <a:lnTo>
                    <a:pt x="1266565" y="112897"/>
                  </a:lnTo>
                  <a:lnTo>
                    <a:pt x="1257300" y="121919"/>
                  </a:lnTo>
                  <a:lnTo>
                    <a:pt x="1248155" y="112775"/>
                  </a:lnTo>
                  <a:lnTo>
                    <a:pt x="1248155" y="136859"/>
                  </a:lnTo>
                  <a:lnTo>
                    <a:pt x="1280160" y="126491"/>
                  </a:lnTo>
                  <a:close/>
                </a:path>
                <a:path w="1373504" h="2947670">
                  <a:moveTo>
                    <a:pt x="1373123" y="9143"/>
                  </a:moveTo>
                  <a:lnTo>
                    <a:pt x="1363979" y="0"/>
                  </a:lnTo>
                  <a:lnTo>
                    <a:pt x="1257421" y="103753"/>
                  </a:lnTo>
                  <a:lnTo>
                    <a:pt x="1266565" y="112897"/>
                  </a:lnTo>
                  <a:lnTo>
                    <a:pt x="1373123" y="9143"/>
                  </a:lnTo>
                  <a:close/>
                </a:path>
                <a:path w="1373504" h="2947670">
                  <a:moveTo>
                    <a:pt x="757327" y="2907487"/>
                  </a:moveTo>
                  <a:lnTo>
                    <a:pt x="744473" y="2894076"/>
                  </a:lnTo>
                  <a:lnTo>
                    <a:pt x="725423" y="2947415"/>
                  </a:lnTo>
                  <a:lnTo>
                    <a:pt x="748284" y="2940332"/>
                  </a:lnTo>
                  <a:lnTo>
                    <a:pt x="748284" y="2916173"/>
                  </a:lnTo>
                  <a:lnTo>
                    <a:pt x="757327" y="2907487"/>
                  </a:lnTo>
                  <a:close/>
                </a:path>
                <a:path w="1373504" h="2947670">
                  <a:moveTo>
                    <a:pt x="766272" y="2916822"/>
                  </a:moveTo>
                  <a:lnTo>
                    <a:pt x="757327" y="2907487"/>
                  </a:lnTo>
                  <a:lnTo>
                    <a:pt x="748284" y="2916173"/>
                  </a:lnTo>
                  <a:lnTo>
                    <a:pt x="757428" y="2925318"/>
                  </a:lnTo>
                  <a:lnTo>
                    <a:pt x="766272" y="2916822"/>
                  </a:lnTo>
                  <a:close/>
                </a:path>
                <a:path w="1373504" h="2947670">
                  <a:moveTo>
                    <a:pt x="779526" y="2930651"/>
                  </a:moveTo>
                  <a:lnTo>
                    <a:pt x="766272" y="2916822"/>
                  </a:lnTo>
                  <a:lnTo>
                    <a:pt x="757428" y="2925318"/>
                  </a:lnTo>
                  <a:lnTo>
                    <a:pt x="748284" y="2916173"/>
                  </a:lnTo>
                  <a:lnTo>
                    <a:pt x="748284" y="2940332"/>
                  </a:lnTo>
                  <a:lnTo>
                    <a:pt x="779526" y="2930651"/>
                  </a:lnTo>
                  <a:close/>
                </a:path>
                <a:path w="1373504" h="2947670">
                  <a:moveTo>
                    <a:pt x="873252" y="2814065"/>
                  </a:moveTo>
                  <a:lnTo>
                    <a:pt x="864108" y="2804921"/>
                  </a:lnTo>
                  <a:lnTo>
                    <a:pt x="757327" y="2907487"/>
                  </a:lnTo>
                  <a:lnTo>
                    <a:pt x="766272" y="2916822"/>
                  </a:lnTo>
                  <a:lnTo>
                    <a:pt x="873252" y="2814065"/>
                  </a:lnTo>
                  <a:close/>
                </a:path>
              </a:pathLst>
            </a:custGeom>
            <a:solidFill>
              <a:srgbClr val="FF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35301" y="1524000"/>
              <a:ext cx="247650" cy="2042921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038350" y="3793997"/>
              <a:ext cx="55880" cy="147955"/>
            </a:xfrm>
            <a:custGeom>
              <a:avLst/>
              <a:gdLst/>
              <a:ahLst/>
              <a:cxnLst/>
              <a:rect l="l" t="t" r="r" b="b"/>
              <a:pathLst>
                <a:path w="55880" h="147954">
                  <a:moveTo>
                    <a:pt x="55625" y="147828"/>
                  </a:moveTo>
                  <a:lnTo>
                    <a:pt x="55625" y="0"/>
                  </a:lnTo>
                  <a:lnTo>
                    <a:pt x="35051" y="0"/>
                  </a:lnTo>
                  <a:lnTo>
                    <a:pt x="35051" y="7620"/>
                  </a:lnTo>
                  <a:lnTo>
                    <a:pt x="31241" y="11429"/>
                  </a:lnTo>
                  <a:lnTo>
                    <a:pt x="31241" y="15240"/>
                  </a:lnTo>
                  <a:lnTo>
                    <a:pt x="27431" y="15240"/>
                  </a:lnTo>
                  <a:lnTo>
                    <a:pt x="27431" y="19050"/>
                  </a:lnTo>
                  <a:lnTo>
                    <a:pt x="20574" y="19050"/>
                  </a:lnTo>
                  <a:lnTo>
                    <a:pt x="20574" y="26670"/>
                  </a:lnTo>
                  <a:lnTo>
                    <a:pt x="0" y="26670"/>
                  </a:lnTo>
                  <a:lnTo>
                    <a:pt x="0" y="44196"/>
                  </a:lnTo>
                  <a:lnTo>
                    <a:pt x="31241" y="44196"/>
                  </a:lnTo>
                  <a:lnTo>
                    <a:pt x="31241" y="147828"/>
                  </a:lnTo>
                  <a:lnTo>
                    <a:pt x="55625" y="14782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84653" y="3793997"/>
              <a:ext cx="89916" cy="14782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35301" y="4176521"/>
              <a:ext cx="247650" cy="2048255"/>
            </a:xfrm>
            <a:prstGeom prst="rect">
              <a:avLst/>
            </a:prstGeom>
          </p:spPr>
        </p:pic>
      </p:grp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1713990" y="532128"/>
            <a:ext cx="66313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Effect</a:t>
            </a:r>
            <a:r>
              <a:rPr sz="3200" spc="-5" dirty="0"/>
              <a:t> of</a:t>
            </a:r>
            <a:r>
              <a:rPr sz="3200" dirty="0"/>
              <a:t> </a:t>
            </a:r>
            <a:r>
              <a:rPr sz="3200" spc="-10" dirty="0"/>
              <a:t>Faults</a:t>
            </a:r>
            <a:r>
              <a:rPr sz="3200" dirty="0"/>
              <a:t> </a:t>
            </a:r>
            <a:r>
              <a:rPr sz="3200" spc="-5" dirty="0"/>
              <a:t>on</a:t>
            </a:r>
            <a:r>
              <a:rPr sz="3200" dirty="0"/>
              <a:t> </a:t>
            </a:r>
            <a:r>
              <a:rPr sz="3200" spc="-10" dirty="0"/>
              <a:t>Power</a:t>
            </a:r>
            <a:r>
              <a:rPr sz="3200" dirty="0"/>
              <a:t> </a:t>
            </a:r>
            <a:r>
              <a:rPr sz="3200" spc="-10" dirty="0"/>
              <a:t>Transfer</a:t>
            </a:r>
            <a:endParaRPr sz="3200"/>
          </a:p>
        </p:txBody>
      </p:sp>
      <p:sp>
        <p:nvSpPr>
          <p:cNvPr id="37" name="object 37"/>
          <p:cNvSpPr txBox="1"/>
          <p:nvPr/>
        </p:nvSpPr>
        <p:spPr>
          <a:xfrm>
            <a:off x="1649276" y="2438163"/>
            <a:ext cx="250190" cy="25888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675"/>
              </a:lnSpc>
            </a:pPr>
            <a:r>
              <a:rPr sz="1400" b="1" dirty="0">
                <a:latin typeface="Arial"/>
                <a:cs typeface="Arial"/>
              </a:rPr>
              <a:t>P</a:t>
            </a:r>
            <a:r>
              <a:rPr sz="1400" b="1" spc="-215" dirty="0">
                <a:latin typeface="Arial"/>
                <a:cs typeface="Arial"/>
              </a:rPr>
              <a:t> </a:t>
            </a:r>
            <a:r>
              <a:rPr sz="2100" b="1" baseline="1984" dirty="0">
                <a:latin typeface="Arial"/>
                <a:cs typeface="Arial"/>
              </a:rPr>
              <a:t>e</a:t>
            </a:r>
            <a:r>
              <a:rPr sz="2100" b="1" spc="-112" baseline="1984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</a:t>
            </a:r>
            <a:r>
              <a:rPr sz="1400" b="1" spc="105" dirty="0">
                <a:latin typeface="Arial"/>
                <a:cs typeface="Arial"/>
              </a:rPr>
              <a:t> </a:t>
            </a:r>
            <a:r>
              <a:rPr sz="1400" b="1" spc="165" dirty="0">
                <a:latin typeface="Arial"/>
                <a:cs typeface="Arial"/>
              </a:rPr>
              <a:t>U</a:t>
            </a:r>
            <a:r>
              <a:rPr sz="1400" b="1" dirty="0">
                <a:latin typeface="Arial"/>
                <a:cs typeface="Arial"/>
              </a:rPr>
              <a:t>n</a:t>
            </a:r>
            <a:r>
              <a:rPr sz="1400" b="1" spc="-150" dirty="0">
                <a:latin typeface="Arial"/>
                <a:cs typeface="Arial"/>
              </a:rPr>
              <a:t> </a:t>
            </a:r>
            <a:r>
              <a:rPr sz="1400" b="1" spc="125" dirty="0">
                <a:latin typeface="Arial"/>
                <a:cs typeface="Arial"/>
              </a:rPr>
              <a:t>i</a:t>
            </a:r>
            <a:r>
              <a:rPr sz="1400" b="1" dirty="0">
                <a:latin typeface="Arial"/>
                <a:cs typeface="Arial"/>
              </a:rPr>
              <a:t>t</a:t>
            </a:r>
            <a:r>
              <a:rPr sz="1400" b="1" spc="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</a:t>
            </a:r>
            <a:r>
              <a:rPr sz="1400" b="1" spc="-160" dirty="0">
                <a:latin typeface="Arial"/>
                <a:cs typeface="Arial"/>
              </a:rPr>
              <a:t> </a:t>
            </a:r>
            <a:r>
              <a:rPr sz="2100" b="1" baseline="-3968" dirty="0">
                <a:latin typeface="Arial"/>
                <a:cs typeface="Arial"/>
              </a:rPr>
              <a:t>o</a:t>
            </a:r>
            <a:r>
              <a:rPr sz="2100" b="1" spc="-202" baseline="-3968" dirty="0">
                <a:latin typeface="Arial"/>
                <a:cs typeface="Arial"/>
              </a:rPr>
              <a:t> </a:t>
            </a:r>
            <a:r>
              <a:rPr sz="1400" b="1" spc="120" dirty="0">
                <a:latin typeface="Arial"/>
                <a:cs typeface="Arial"/>
              </a:rPr>
              <a:t>r</a:t>
            </a:r>
            <a:r>
              <a:rPr sz="1400" b="1" spc="30" dirty="0">
                <a:latin typeface="Arial"/>
                <a:cs typeface="Arial"/>
              </a:rPr>
              <a:t>q</a:t>
            </a:r>
            <a:r>
              <a:rPr sz="2100" b="1" spc="352" baseline="-3968" dirty="0">
                <a:latin typeface="Arial"/>
                <a:cs typeface="Arial"/>
              </a:rPr>
              <a:t>u</a:t>
            </a:r>
            <a:r>
              <a:rPr sz="2100" b="1" baseline="-3968" dirty="0">
                <a:latin typeface="Arial"/>
                <a:cs typeface="Arial"/>
              </a:rPr>
              <a:t>e</a:t>
            </a:r>
            <a:r>
              <a:rPr sz="2100" b="1" spc="225" baseline="-3968" dirty="0">
                <a:latin typeface="Arial"/>
                <a:cs typeface="Arial"/>
              </a:rPr>
              <a:t> </a:t>
            </a:r>
            <a:r>
              <a:rPr sz="2100" b="1" spc="254" baseline="-5952" dirty="0">
                <a:latin typeface="Arial"/>
                <a:cs typeface="Arial"/>
              </a:rPr>
              <a:t>o</a:t>
            </a:r>
            <a:r>
              <a:rPr sz="2100" b="1" baseline="-5952" dirty="0">
                <a:latin typeface="Arial"/>
                <a:cs typeface="Arial"/>
              </a:rPr>
              <a:t>r </a:t>
            </a:r>
            <a:r>
              <a:rPr sz="2100" b="1" spc="-225" baseline="-5952" dirty="0">
                <a:latin typeface="Arial"/>
                <a:cs typeface="Arial"/>
              </a:rPr>
              <a:t> </a:t>
            </a:r>
            <a:r>
              <a:rPr sz="2100" b="1" baseline="-5952" dirty="0">
                <a:latin typeface="Arial"/>
                <a:cs typeface="Arial"/>
              </a:rPr>
              <a:t>P</a:t>
            </a:r>
            <a:r>
              <a:rPr sz="2100" b="1" spc="-322" baseline="-5952" dirty="0">
                <a:latin typeface="Arial"/>
                <a:cs typeface="Arial"/>
              </a:rPr>
              <a:t> </a:t>
            </a:r>
            <a:r>
              <a:rPr sz="2100" b="1" spc="172" baseline="-5952" dirty="0">
                <a:latin typeface="Arial"/>
                <a:cs typeface="Arial"/>
              </a:rPr>
              <a:t>o</a:t>
            </a:r>
            <a:r>
              <a:rPr sz="2100" b="1" baseline="-5952" dirty="0">
                <a:latin typeface="Arial"/>
                <a:cs typeface="Arial"/>
              </a:rPr>
              <a:t>w</a:t>
            </a:r>
            <a:r>
              <a:rPr sz="2100" b="1" spc="-195" baseline="-5952" dirty="0">
                <a:latin typeface="Arial"/>
                <a:cs typeface="Arial"/>
              </a:rPr>
              <a:t> </a:t>
            </a:r>
            <a:r>
              <a:rPr sz="2100" b="1" spc="217" baseline="-5952" dirty="0">
                <a:latin typeface="Arial"/>
                <a:cs typeface="Arial"/>
              </a:rPr>
              <a:t>e</a:t>
            </a:r>
            <a:r>
              <a:rPr sz="2100" b="1" baseline="-5952" dirty="0">
                <a:latin typeface="Arial"/>
                <a:cs typeface="Arial"/>
              </a:rPr>
              <a:t>r</a:t>
            </a:r>
            <a:endParaRPr sz="2100" baseline="-5952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277872" y="6066918"/>
            <a:ext cx="5900420" cy="49847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50"/>
              </a:spcBef>
              <a:tabLst>
                <a:tab pos="247015" algn="l"/>
                <a:tab pos="581025" algn="l"/>
                <a:tab pos="868044" algn="l"/>
                <a:tab pos="1201420" algn="l"/>
                <a:tab pos="1534795" algn="l"/>
                <a:tab pos="1822450" algn="l"/>
                <a:tab pos="2150745" algn="l"/>
                <a:tab pos="2525395" algn="l"/>
                <a:tab pos="2814320" algn="l"/>
                <a:tab pos="3103245" algn="l"/>
              </a:tabLst>
            </a:pPr>
            <a:r>
              <a:rPr sz="1000" b="1" dirty="0">
                <a:latin typeface="Arial"/>
                <a:cs typeface="Arial"/>
              </a:rPr>
              <a:t>0	</a:t>
            </a:r>
            <a:r>
              <a:rPr sz="1000" b="1" spc="45" dirty="0">
                <a:latin typeface="Arial"/>
                <a:cs typeface="Arial"/>
              </a:rPr>
              <a:t>10	20	</a:t>
            </a:r>
            <a:r>
              <a:rPr sz="1000" b="1" spc="50" dirty="0">
                <a:latin typeface="Arial"/>
                <a:cs typeface="Arial"/>
              </a:rPr>
              <a:t>30	</a:t>
            </a:r>
            <a:r>
              <a:rPr sz="1000" b="1" spc="45" dirty="0">
                <a:latin typeface="Arial"/>
                <a:cs typeface="Arial"/>
              </a:rPr>
              <a:t>40	</a:t>
            </a:r>
            <a:r>
              <a:rPr sz="1000" b="1" spc="25" dirty="0">
                <a:latin typeface="Arial"/>
                <a:cs typeface="Arial"/>
              </a:rPr>
              <a:t>50	</a:t>
            </a:r>
            <a:r>
              <a:rPr sz="1000" b="1" spc="45" dirty="0">
                <a:latin typeface="Arial"/>
                <a:cs typeface="Arial"/>
              </a:rPr>
              <a:t>60	70	</a:t>
            </a:r>
            <a:r>
              <a:rPr sz="1000" b="1" spc="50" dirty="0">
                <a:latin typeface="Arial"/>
                <a:cs typeface="Arial"/>
              </a:rPr>
              <a:t>80	90	</a:t>
            </a:r>
            <a:r>
              <a:rPr sz="1000" b="1" spc="65" dirty="0">
                <a:latin typeface="Arial"/>
                <a:cs typeface="Arial"/>
              </a:rPr>
              <a:t>100</a:t>
            </a:r>
            <a:r>
              <a:rPr sz="1000" b="1" spc="120" dirty="0">
                <a:latin typeface="Arial"/>
                <a:cs typeface="Arial"/>
              </a:rPr>
              <a:t> </a:t>
            </a:r>
            <a:r>
              <a:rPr sz="1000" b="1" spc="55" dirty="0">
                <a:latin typeface="Arial"/>
                <a:cs typeface="Arial"/>
              </a:rPr>
              <a:t>110 </a:t>
            </a:r>
            <a:r>
              <a:rPr sz="1000" b="1" spc="160" dirty="0">
                <a:latin typeface="Arial"/>
                <a:cs typeface="Arial"/>
              </a:rPr>
              <a:t> </a:t>
            </a:r>
            <a:r>
              <a:rPr sz="1000" b="1" spc="60" dirty="0">
                <a:latin typeface="Arial"/>
                <a:cs typeface="Arial"/>
              </a:rPr>
              <a:t>120 </a:t>
            </a:r>
            <a:r>
              <a:rPr sz="1000" b="1" spc="125" dirty="0">
                <a:latin typeface="Arial"/>
                <a:cs typeface="Arial"/>
              </a:rPr>
              <a:t> </a:t>
            </a:r>
            <a:r>
              <a:rPr sz="1000" b="1" spc="60" dirty="0">
                <a:latin typeface="Arial"/>
                <a:cs typeface="Arial"/>
              </a:rPr>
              <a:t>130 </a:t>
            </a:r>
            <a:r>
              <a:rPr sz="1000" b="1" spc="110" dirty="0">
                <a:latin typeface="Arial"/>
                <a:cs typeface="Arial"/>
              </a:rPr>
              <a:t> </a:t>
            </a:r>
            <a:r>
              <a:rPr sz="1000" b="1" spc="55" dirty="0">
                <a:latin typeface="Arial"/>
                <a:cs typeface="Arial"/>
              </a:rPr>
              <a:t>140 </a:t>
            </a:r>
            <a:r>
              <a:rPr sz="1000" b="1" spc="135" dirty="0">
                <a:latin typeface="Arial"/>
                <a:cs typeface="Arial"/>
              </a:rPr>
              <a:t> </a:t>
            </a:r>
            <a:r>
              <a:rPr sz="1000" b="1" spc="65" dirty="0">
                <a:latin typeface="Arial"/>
                <a:cs typeface="Arial"/>
              </a:rPr>
              <a:t>150 </a:t>
            </a:r>
            <a:r>
              <a:rPr sz="1000" b="1" spc="110" dirty="0">
                <a:latin typeface="Arial"/>
                <a:cs typeface="Arial"/>
              </a:rPr>
              <a:t> </a:t>
            </a:r>
            <a:r>
              <a:rPr sz="1000" b="1" spc="60" dirty="0">
                <a:latin typeface="Arial"/>
                <a:cs typeface="Arial"/>
              </a:rPr>
              <a:t>160</a:t>
            </a:r>
            <a:r>
              <a:rPr sz="1000" b="1" spc="125" dirty="0">
                <a:latin typeface="Arial"/>
                <a:cs typeface="Arial"/>
              </a:rPr>
              <a:t> </a:t>
            </a:r>
            <a:r>
              <a:rPr sz="1000" b="1" spc="65" dirty="0">
                <a:latin typeface="Arial"/>
                <a:cs typeface="Arial"/>
              </a:rPr>
              <a:t>170</a:t>
            </a:r>
            <a:r>
              <a:rPr sz="1000" b="1" spc="140" dirty="0">
                <a:latin typeface="Arial"/>
                <a:cs typeface="Arial"/>
              </a:rPr>
              <a:t> </a:t>
            </a:r>
            <a:r>
              <a:rPr sz="1000" b="1" spc="60" dirty="0">
                <a:latin typeface="Arial"/>
                <a:cs typeface="Arial"/>
              </a:rPr>
              <a:t>180</a:t>
            </a:r>
            <a:r>
              <a:rPr sz="1000" b="1" spc="-190" dirty="0">
                <a:latin typeface="Arial"/>
                <a:cs typeface="Arial"/>
              </a:rPr>
              <a:t> </a:t>
            </a:r>
            <a:endParaRPr sz="1000">
              <a:latin typeface="Arial"/>
              <a:cs typeface="Arial"/>
            </a:endParaRPr>
          </a:p>
          <a:p>
            <a:pPr marL="5715" algn="ctr">
              <a:lnSpc>
                <a:spcPct val="100000"/>
              </a:lnSpc>
              <a:spcBef>
                <a:spcPts val="490"/>
              </a:spcBef>
            </a:pPr>
            <a:r>
              <a:rPr sz="1400" b="1" spc="-5" dirty="0">
                <a:latin typeface="Arial"/>
                <a:cs typeface="Arial"/>
              </a:rPr>
              <a:t>A</a:t>
            </a:r>
            <a:r>
              <a:rPr sz="1400" b="1" spc="-215" dirty="0">
                <a:latin typeface="Arial"/>
                <a:cs typeface="Arial"/>
              </a:rPr>
              <a:t> </a:t>
            </a:r>
            <a:r>
              <a:rPr sz="1400" b="1" spc="110" dirty="0">
                <a:latin typeface="Arial"/>
                <a:cs typeface="Arial"/>
              </a:rPr>
              <a:t>n</a:t>
            </a:r>
            <a:r>
              <a:rPr sz="1400" b="1" spc="-5" dirty="0">
                <a:latin typeface="Arial"/>
                <a:cs typeface="Arial"/>
              </a:rPr>
              <a:t>g</a:t>
            </a:r>
            <a:r>
              <a:rPr sz="1400" b="1" spc="-204" dirty="0">
                <a:latin typeface="Arial"/>
                <a:cs typeface="Arial"/>
              </a:rPr>
              <a:t> </a:t>
            </a:r>
            <a:r>
              <a:rPr sz="1400" b="1" spc="155" dirty="0">
                <a:latin typeface="Arial"/>
                <a:cs typeface="Arial"/>
              </a:rPr>
              <a:t>u</a:t>
            </a:r>
            <a:r>
              <a:rPr sz="1400" b="1" spc="45" dirty="0">
                <a:latin typeface="Arial"/>
                <a:cs typeface="Arial"/>
              </a:rPr>
              <a:t>l</a:t>
            </a:r>
            <a:r>
              <a:rPr sz="1400" b="1" spc="125" dirty="0">
                <a:latin typeface="Arial"/>
                <a:cs typeface="Arial"/>
              </a:rPr>
              <a:t>a</a:t>
            </a:r>
            <a:r>
              <a:rPr sz="1400" b="1" spc="-5" dirty="0">
                <a:latin typeface="Arial"/>
                <a:cs typeface="Arial"/>
              </a:rPr>
              <a:t>r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9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</a:t>
            </a:r>
            <a:r>
              <a:rPr sz="1400" b="1" spc="-200" dirty="0">
                <a:latin typeface="Arial"/>
                <a:cs typeface="Arial"/>
              </a:rPr>
              <a:t> </a:t>
            </a:r>
            <a:r>
              <a:rPr sz="1400" b="1" spc="70" dirty="0">
                <a:latin typeface="Arial"/>
                <a:cs typeface="Arial"/>
              </a:rPr>
              <a:t>i</a:t>
            </a:r>
            <a:r>
              <a:rPr sz="1400" b="1" spc="114" dirty="0">
                <a:latin typeface="Arial"/>
                <a:cs typeface="Arial"/>
              </a:rPr>
              <a:t>s</a:t>
            </a:r>
            <a:r>
              <a:rPr sz="1400" b="1" spc="160" dirty="0">
                <a:latin typeface="Arial"/>
                <a:cs typeface="Arial"/>
              </a:rPr>
              <a:t>p</a:t>
            </a:r>
            <a:r>
              <a:rPr sz="1400" b="1" spc="55" dirty="0">
                <a:latin typeface="Arial"/>
                <a:cs typeface="Arial"/>
              </a:rPr>
              <a:t>l</a:t>
            </a:r>
            <a:r>
              <a:rPr sz="1400" b="1" spc="130" dirty="0">
                <a:latin typeface="Arial"/>
                <a:cs typeface="Arial"/>
              </a:rPr>
              <a:t>ac</a:t>
            </a:r>
            <a:r>
              <a:rPr sz="1400" b="1" spc="150" dirty="0">
                <a:latin typeface="Arial"/>
                <a:cs typeface="Arial"/>
              </a:rPr>
              <a:t>e</a:t>
            </a:r>
            <a:r>
              <a:rPr sz="1400" b="1" spc="-5" dirty="0">
                <a:latin typeface="Arial"/>
                <a:cs typeface="Arial"/>
              </a:rPr>
              <a:t>m</a:t>
            </a:r>
            <a:r>
              <a:rPr sz="1400" b="1" spc="-160" dirty="0">
                <a:latin typeface="Arial"/>
                <a:cs typeface="Arial"/>
              </a:rPr>
              <a:t> </a:t>
            </a:r>
            <a:r>
              <a:rPr sz="1400" b="1" spc="130" dirty="0">
                <a:latin typeface="Arial"/>
                <a:cs typeface="Arial"/>
              </a:rPr>
              <a:t>e</a:t>
            </a:r>
            <a:r>
              <a:rPr sz="1400" b="1" spc="135" dirty="0">
                <a:latin typeface="Arial"/>
                <a:cs typeface="Arial"/>
              </a:rPr>
              <a:t>n</a:t>
            </a:r>
            <a:r>
              <a:rPr sz="1400" b="1" spc="-5" dirty="0">
                <a:latin typeface="Arial"/>
                <a:cs typeface="Arial"/>
              </a:rPr>
              <a:t>t</a:t>
            </a:r>
            <a:r>
              <a:rPr sz="1400" b="1" spc="170" dirty="0">
                <a:latin typeface="Arial"/>
                <a:cs typeface="Arial"/>
              </a:rPr>
              <a:t> </a:t>
            </a:r>
            <a:r>
              <a:rPr sz="1400" b="1" spc="45" dirty="0">
                <a:latin typeface="Arial"/>
                <a:cs typeface="Arial"/>
              </a:rPr>
              <a:t>i</a:t>
            </a:r>
            <a:r>
              <a:rPr sz="1400" b="1" spc="-5" dirty="0">
                <a:latin typeface="Arial"/>
                <a:cs typeface="Arial"/>
              </a:rPr>
              <a:t>n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4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</a:t>
            </a:r>
            <a:r>
              <a:rPr sz="1400" b="1" spc="-200" dirty="0">
                <a:latin typeface="Arial"/>
                <a:cs typeface="Arial"/>
              </a:rPr>
              <a:t> </a:t>
            </a:r>
            <a:r>
              <a:rPr sz="1400" b="1" spc="114" dirty="0">
                <a:latin typeface="Arial"/>
                <a:cs typeface="Arial"/>
              </a:rPr>
              <a:t>e</a:t>
            </a:r>
            <a:r>
              <a:rPr sz="1400" b="1" spc="165" dirty="0">
                <a:latin typeface="Arial"/>
                <a:cs typeface="Arial"/>
              </a:rPr>
              <a:t>g</a:t>
            </a:r>
            <a:r>
              <a:rPr sz="1400" b="1" spc="95" dirty="0">
                <a:latin typeface="Arial"/>
                <a:cs typeface="Arial"/>
              </a:rPr>
              <a:t>r</a:t>
            </a:r>
            <a:r>
              <a:rPr sz="1400" b="1" spc="130" dirty="0">
                <a:latin typeface="Arial"/>
                <a:cs typeface="Arial"/>
              </a:rPr>
              <a:t>ee</a:t>
            </a:r>
            <a:r>
              <a:rPr sz="1400" b="1" spc="-5" dirty="0">
                <a:latin typeface="Arial"/>
                <a:cs typeface="Arial"/>
              </a:rPr>
              <a:t>s</a:t>
            </a:r>
            <a:r>
              <a:rPr sz="1400" b="1" spc="-254" dirty="0">
                <a:latin typeface="Arial"/>
                <a:cs typeface="Arial"/>
              </a:rPr>
              <a:t> 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50212" y="532128"/>
            <a:ext cx="61582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Network </a:t>
            </a:r>
            <a:r>
              <a:rPr sz="3200" spc="-5" dirty="0"/>
              <a:t>with</a:t>
            </a:r>
            <a:r>
              <a:rPr sz="3200" spc="-10" dirty="0"/>
              <a:t> Three Phase </a:t>
            </a:r>
            <a:r>
              <a:rPr sz="3200" spc="-5" dirty="0"/>
              <a:t>Fault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2454657" y="2799091"/>
            <a:ext cx="17843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dirty="0">
                <a:latin typeface="Arial MT"/>
                <a:cs typeface="Arial MT"/>
              </a:rPr>
              <a:t>S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00631" y="2839479"/>
            <a:ext cx="19113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dirty="0">
                <a:latin typeface="Arial MT"/>
                <a:cs typeface="Arial MT"/>
              </a:rPr>
              <a:t>R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138237" y="3125533"/>
            <a:ext cx="7817484" cy="2016760"/>
            <a:chOff x="1138237" y="3125533"/>
            <a:chExt cx="7817484" cy="2016760"/>
          </a:xfrm>
        </p:grpSpPr>
        <p:sp>
          <p:nvSpPr>
            <p:cNvPr id="6" name="object 6"/>
            <p:cNvSpPr/>
            <p:nvPr/>
          </p:nvSpPr>
          <p:spPr>
            <a:xfrm>
              <a:off x="1685544" y="3761993"/>
              <a:ext cx="6718934" cy="20955"/>
            </a:xfrm>
            <a:custGeom>
              <a:avLst/>
              <a:gdLst/>
              <a:ahLst/>
              <a:cxnLst/>
              <a:rect l="l" t="t" r="r" b="b"/>
              <a:pathLst>
                <a:path w="6718934" h="20954">
                  <a:moveTo>
                    <a:pt x="6718553" y="20573"/>
                  </a:moveTo>
                  <a:lnTo>
                    <a:pt x="6718553" y="12953"/>
                  </a:lnTo>
                  <a:lnTo>
                    <a:pt x="6718553" y="0"/>
                  </a:lnTo>
                  <a:lnTo>
                    <a:pt x="0" y="0"/>
                  </a:lnTo>
                  <a:lnTo>
                    <a:pt x="0" y="20574"/>
                  </a:lnTo>
                  <a:lnTo>
                    <a:pt x="6718553" y="2057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80781" y="3757231"/>
              <a:ext cx="6728459" cy="31115"/>
            </a:xfrm>
            <a:custGeom>
              <a:avLst/>
              <a:gdLst/>
              <a:ahLst/>
              <a:cxnLst/>
              <a:rect l="l" t="t" r="r" b="b"/>
              <a:pathLst>
                <a:path w="6728459" h="31114">
                  <a:moveTo>
                    <a:pt x="0" y="30860"/>
                  </a:moveTo>
                  <a:lnTo>
                    <a:pt x="6728078" y="30860"/>
                  </a:lnTo>
                  <a:lnTo>
                    <a:pt x="6728078" y="0"/>
                  </a:lnTo>
                  <a:lnTo>
                    <a:pt x="0" y="0"/>
                  </a:lnTo>
                  <a:lnTo>
                    <a:pt x="0" y="3086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47366" y="4784597"/>
              <a:ext cx="5038090" cy="16510"/>
            </a:xfrm>
            <a:custGeom>
              <a:avLst/>
              <a:gdLst/>
              <a:ahLst/>
              <a:cxnLst/>
              <a:rect l="l" t="t" r="r" b="b"/>
              <a:pathLst>
                <a:path w="5038090" h="16510">
                  <a:moveTo>
                    <a:pt x="5037581" y="16002"/>
                  </a:moveTo>
                  <a:lnTo>
                    <a:pt x="5037581" y="7620"/>
                  </a:lnTo>
                  <a:lnTo>
                    <a:pt x="5037581" y="0"/>
                  </a:lnTo>
                  <a:lnTo>
                    <a:pt x="0" y="0"/>
                  </a:lnTo>
                  <a:lnTo>
                    <a:pt x="0" y="16002"/>
                  </a:lnTo>
                  <a:lnTo>
                    <a:pt x="5037581" y="1600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43365" y="4779835"/>
              <a:ext cx="5046345" cy="26034"/>
            </a:xfrm>
            <a:custGeom>
              <a:avLst/>
              <a:gdLst/>
              <a:ahLst/>
              <a:cxnLst/>
              <a:rect l="l" t="t" r="r" b="b"/>
              <a:pathLst>
                <a:path w="5046345" h="26035">
                  <a:moveTo>
                    <a:pt x="0" y="25527"/>
                  </a:moveTo>
                  <a:lnTo>
                    <a:pt x="5046344" y="25527"/>
                  </a:lnTo>
                  <a:lnTo>
                    <a:pt x="5046344" y="0"/>
                  </a:lnTo>
                  <a:lnTo>
                    <a:pt x="0" y="0"/>
                  </a:lnTo>
                  <a:lnTo>
                    <a:pt x="0" y="25527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540000" y="3130295"/>
              <a:ext cx="15240" cy="2006600"/>
            </a:xfrm>
            <a:custGeom>
              <a:avLst/>
              <a:gdLst/>
              <a:ahLst/>
              <a:cxnLst/>
              <a:rect l="l" t="t" r="r" b="b"/>
              <a:pathLst>
                <a:path w="15239" h="2006600">
                  <a:moveTo>
                    <a:pt x="15240" y="0"/>
                  </a:moveTo>
                  <a:lnTo>
                    <a:pt x="7620" y="0"/>
                  </a:lnTo>
                  <a:lnTo>
                    <a:pt x="0" y="0"/>
                  </a:lnTo>
                  <a:lnTo>
                    <a:pt x="0" y="2006346"/>
                  </a:lnTo>
                  <a:lnTo>
                    <a:pt x="7620" y="2006346"/>
                  </a:lnTo>
                  <a:lnTo>
                    <a:pt x="15240" y="2006346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539746" y="3130295"/>
              <a:ext cx="16510" cy="2007235"/>
            </a:xfrm>
            <a:custGeom>
              <a:avLst/>
              <a:gdLst/>
              <a:ahLst/>
              <a:cxnLst/>
              <a:rect l="l" t="t" r="r" b="b"/>
              <a:pathLst>
                <a:path w="16510" h="2007235">
                  <a:moveTo>
                    <a:pt x="8000" y="-4762"/>
                  </a:moveTo>
                  <a:lnTo>
                    <a:pt x="8000" y="2011870"/>
                  </a:lnTo>
                </a:path>
              </a:pathLst>
            </a:custGeom>
            <a:ln w="25526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576820" y="3130295"/>
              <a:ext cx="15240" cy="1962150"/>
            </a:xfrm>
            <a:custGeom>
              <a:avLst/>
              <a:gdLst/>
              <a:ahLst/>
              <a:cxnLst/>
              <a:rect l="l" t="t" r="r" b="b"/>
              <a:pathLst>
                <a:path w="15240" h="1962150">
                  <a:moveTo>
                    <a:pt x="15240" y="0"/>
                  </a:moveTo>
                  <a:lnTo>
                    <a:pt x="7620" y="0"/>
                  </a:lnTo>
                  <a:lnTo>
                    <a:pt x="0" y="0"/>
                  </a:lnTo>
                  <a:lnTo>
                    <a:pt x="0" y="1962150"/>
                  </a:lnTo>
                  <a:lnTo>
                    <a:pt x="7620" y="1962150"/>
                  </a:lnTo>
                  <a:lnTo>
                    <a:pt x="15240" y="1962150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577328" y="3130295"/>
              <a:ext cx="16510" cy="1962150"/>
            </a:xfrm>
            <a:custGeom>
              <a:avLst/>
              <a:gdLst/>
              <a:ahLst/>
              <a:cxnLst/>
              <a:rect l="l" t="t" r="r" b="b"/>
              <a:pathLst>
                <a:path w="16509" h="1962150">
                  <a:moveTo>
                    <a:pt x="8001" y="-4762"/>
                  </a:moveTo>
                  <a:lnTo>
                    <a:pt x="8001" y="1966912"/>
                  </a:lnTo>
                </a:path>
              </a:pathLst>
            </a:custGeom>
            <a:ln w="25527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22654" y="3490721"/>
              <a:ext cx="281940" cy="284480"/>
            </a:xfrm>
            <a:custGeom>
              <a:avLst/>
              <a:gdLst/>
              <a:ahLst/>
              <a:cxnLst/>
              <a:rect l="l" t="t" r="r" b="b"/>
              <a:pathLst>
                <a:path w="281939" h="284479">
                  <a:moveTo>
                    <a:pt x="281940" y="284225"/>
                  </a:moveTo>
                  <a:lnTo>
                    <a:pt x="278892" y="250698"/>
                  </a:lnTo>
                  <a:lnTo>
                    <a:pt x="274320" y="224028"/>
                  </a:lnTo>
                  <a:lnTo>
                    <a:pt x="271271" y="200405"/>
                  </a:lnTo>
                  <a:lnTo>
                    <a:pt x="247650" y="147828"/>
                  </a:lnTo>
                  <a:lnTo>
                    <a:pt x="234696" y="124205"/>
                  </a:lnTo>
                  <a:lnTo>
                    <a:pt x="218693" y="103632"/>
                  </a:lnTo>
                  <a:lnTo>
                    <a:pt x="198120" y="84582"/>
                  </a:lnTo>
                  <a:lnTo>
                    <a:pt x="179070" y="64008"/>
                  </a:lnTo>
                  <a:lnTo>
                    <a:pt x="158496" y="48005"/>
                  </a:lnTo>
                  <a:lnTo>
                    <a:pt x="134874" y="32004"/>
                  </a:lnTo>
                  <a:lnTo>
                    <a:pt x="110490" y="23622"/>
                  </a:lnTo>
                  <a:lnTo>
                    <a:pt x="82296" y="11429"/>
                  </a:lnTo>
                  <a:lnTo>
                    <a:pt x="55626" y="3048"/>
                  </a:lnTo>
                  <a:lnTo>
                    <a:pt x="26670" y="0"/>
                  </a:lnTo>
                  <a:lnTo>
                    <a:pt x="0" y="0"/>
                  </a:lnTo>
                  <a:lnTo>
                    <a:pt x="0" y="16002"/>
                  </a:lnTo>
                  <a:lnTo>
                    <a:pt x="26670" y="16002"/>
                  </a:lnTo>
                  <a:lnTo>
                    <a:pt x="55626" y="19050"/>
                  </a:lnTo>
                  <a:lnTo>
                    <a:pt x="79247" y="27432"/>
                  </a:lnTo>
                  <a:lnTo>
                    <a:pt x="102870" y="35052"/>
                  </a:lnTo>
                  <a:lnTo>
                    <a:pt x="126492" y="48005"/>
                  </a:lnTo>
                  <a:lnTo>
                    <a:pt x="166116" y="76200"/>
                  </a:lnTo>
                  <a:lnTo>
                    <a:pt x="202692" y="111252"/>
                  </a:lnTo>
                  <a:lnTo>
                    <a:pt x="234696" y="155448"/>
                  </a:lnTo>
                  <a:lnTo>
                    <a:pt x="242316" y="179832"/>
                  </a:lnTo>
                  <a:lnTo>
                    <a:pt x="255270" y="203454"/>
                  </a:lnTo>
                  <a:lnTo>
                    <a:pt x="258318" y="227075"/>
                  </a:lnTo>
                  <a:lnTo>
                    <a:pt x="262890" y="256032"/>
                  </a:lnTo>
                  <a:lnTo>
                    <a:pt x="266700" y="284225"/>
                  </a:lnTo>
                  <a:lnTo>
                    <a:pt x="281940" y="28422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422654" y="3490721"/>
              <a:ext cx="281940" cy="284480"/>
            </a:xfrm>
            <a:custGeom>
              <a:avLst/>
              <a:gdLst/>
              <a:ahLst/>
              <a:cxnLst/>
              <a:rect l="l" t="t" r="r" b="b"/>
              <a:pathLst>
                <a:path w="281939" h="284479">
                  <a:moveTo>
                    <a:pt x="281940" y="284225"/>
                  </a:moveTo>
                  <a:lnTo>
                    <a:pt x="278892" y="250698"/>
                  </a:lnTo>
                  <a:lnTo>
                    <a:pt x="274320" y="224028"/>
                  </a:lnTo>
                  <a:lnTo>
                    <a:pt x="271271" y="200405"/>
                  </a:lnTo>
                  <a:lnTo>
                    <a:pt x="247650" y="147828"/>
                  </a:lnTo>
                  <a:lnTo>
                    <a:pt x="218693" y="103632"/>
                  </a:lnTo>
                  <a:lnTo>
                    <a:pt x="198120" y="84582"/>
                  </a:lnTo>
                  <a:lnTo>
                    <a:pt x="179070" y="64008"/>
                  </a:lnTo>
                  <a:lnTo>
                    <a:pt x="158496" y="48005"/>
                  </a:lnTo>
                  <a:lnTo>
                    <a:pt x="134874" y="32004"/>
                  </a:lnTo>
                  <a:lnTo>
                    <a:pt x="110490" y="23622"/>
                  </a:lnTo>
                  <a:lnTo>
                    <a:pt x="82296" y="11429"/>
                  </a:lnTo>
                  <a:lnTo>
                    <a:pt x="55626" y="3048"/>
                  </a:lnTo>
                  <a:lnTo>
                    <a:pt x="26670" y="0"/>
                  </a:lnTo>
                  <a:lnTo>
                    <a:pt x="0" y="0"/>
                  </a:lnTo>
                  <a:lnTo>
                    <a:pt x="0" y="16002"/>
                  </a:lnTo>
                  <a:lnTo>
                    <a:pt x="26670" y="16002"/>
                  </a:lnTo>
                  <a:lnTo>
                    <a:pt x="55626" y="19050"/>
                  </a:lnTo>
                  <a:lnTo>
                    <a:pt x="79247" y="27432"/>
                  </a:lnTo>
                  <a:lnTo>
                    <a:pt x="102870" y="35052"/>
                  </a:lnTo>
                  <a:lnTo>
                    <a:pt x="126492" y="48005"/>
                  </a:lnTo>
                  <a:lnTo>
                    <a:pt x="166116" y="76200"/>
                  </a:lnTo>
                  <a:lnTo>
                    <a:pt x="202692" y="111252"/>
                  </a:lnTo>
                  <a:lnTo>
                    <a:pt x="234696" y="155448"/>
                  </a:lnTo>
                  <a:lnTo>
                    <a:pt x="242316" y="179832"/>
                  </a:lnTo>
                  <a:lnTo>
                    <a:pt x="255270" y="203454"/>
                  </a:lnTo>
                  <a:lnTo>
                    <a:pt x="258318" y="227075"/>
                  </a:lnTo>
                  <a:lnTo>
                    <a:pt x="262890" y="256032"/>
                  </a:lnTo>
                  <a:lnTo>
                    <a:pt x="266700" y="284225"/>
                  </a:lnTo>
                  <a:lnTo>
                    <a:pt x="281940" y="284225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422654" y="3774947"/>
              <a:ext cx="281940" cy="280035"/>
            </a:xfrm>
            <a:custGeom>
              <a:avLst/>
              <a:gdLst/>
              <a:ahLst/>
              <a:cxnLst/>
              <a:rect l="l" t="t" r="r" b="b"/>
              <a:pathLst>
                <a:path w="281939" h="280035">
                  <a:moveTo>
                    <a:pt x="281940" y="0"/>
                  </a:moveTo>
                  <a:lnTo>
                    <a:pt x="266700" y="0"/>
                  </a:lnTo>
                  <a:lnTo>
                    <a:pt x="258318" y="51053"/>
                  </a:lnTo>
                  <a:lnTo>
                    <a:pt x="255270" y="74676"/>
                  </a:lnTo>
                  <a:lnTo>
                    <a:pt x="242316" y="98297"/>
                  </a:lnTo>
                  <a:lnTo>
                    <a:pt x="218693" y="147828"/>
                  </a:lnTo>
                  <a:lnTo>
                    <a:pt x="166116" y="203453"/>
                  </a:lnTo>
                  <a:lnTo>
                    <a:pt x="126492" y="231647"/>
                  </a:lnTo>
                  <a:lnTo>
                    <a:pt x="79247" y="250697"/>
                  </a:lnTo>
                  <a:lnTo>
                    <a:pt x="55626" y="259079"/>
                  </a:lnTo>
                  <a:lnTo>
                    <a:pt x="26670" y="263652"/>
                  </a:lnTo>
                  <a:lnTo>
                    <a:pt x="0" y="263652"/>
                  </a:lnTo>
                  <a:lnTo>
                    <a:pt x="0" y="279653"/>
                  </a:lnTo>
                  <a:lnTo>
                    <a:pt x="26670" y="279653"/>
                  </a:lnTo>
                  <a:lnTo>
                    <a:pt x="55626" y="275082"/>
                  </a:lnTo>
                  <a:lnTo>
                    <a:pt x="82296" y="266700"/>
                  </a:lnTo>
                  <a:lnTo>
                    <a:pt x="110490" y="259079"/>
                  </a:lnTo>
                  <a:lnTo>
                    <a:pt x="158496" y="231647"/>
                  </a:lnTo>
                  <a:lnTo>
                    <a:pt x="218693" y="174497"/>
                  </a:lnTo>
                  <a:lnTo>
                    <a:pt x="247650" y="131826"/>
                  </a:lnTo>
                  <a:lnTo>
                    <a:pt x="258318" y="106679"/>
                  </a:lnTo>
                  <a:lnTo>
                    <a:pt x="271271" y="82296"/>
                  </a:lnTo>
                  <a:lnTo>
                    <a:pt x="274320" y="55626"/>
                  </a:lnTo>
                  <a:lnTo>
                    <a:pt x="278892" y="27432"/>
                  </a:lnTo>
                  <a:lnTo>
                    <a:pt x="28194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422654" y="3774947"/>
              <a:ext cx="281940" cy="280035"/>
            </a:xfrm>
            <a:custGeom>
              <a:avLst/>
              <a:gdLst/>
              <a:ahLst/>
              <a:cxnLst/>
              <a:rect l="l" t="t" r="r" b="b"/>
              <a:pathLst>
                <a:path w="281939" h="280035">
                  <a:moveTo>
                    <a:pt x="0" y="279653"/>
                  </a:moveTo>
                  <a:lnTo>
                    <a:pt x="26670" y="279653"/>
                  </a:lnTo>
                  <a:lnTo>
                    <a:pt x="55626" y="275082"/>
                  </a:lnTo>
                  <a:lnTo>
                    <a:pt x="82296" y="266700"/>
                  </a:lnTo>
                  <a:lnTo>
                    <a:pt x="110490" y="259079"/>
                  </a:lnTo>
                  <a:lnTo>
                    <a:pt x="158496" y="231647"/>
                  </a:lnTo>
                  <a:lnTo>
                    <a:pt x="218693" y="174497"/>
                  </a:lnTo>
                  <a:lnTo>
                    <a:pt x="247650" y="131826"/>
                  </a:lnTo>
                  <a:lnTo>
                    <a:pt x="258318" y="106679"/>
                  </a:lnTo>
                  <a:lnTo>
                    <a:pt x="271271" y="82296"/>
                  </a:lnTo>
                  <a:lnTo>
                    <a:pt x="274320" y="55626"/>
                  </a:lnTo>
                  <a:lnTo>
                    <a:pt x="278892" y="27432"/>
                  </a:lnTo>
                  <a:lnTo>
                    <a:pt x="281940" y="0"/>
                  </a:lnTo>
                  <a:lnTo>
                    <a:pt x="266700" y="0"/>
                  </a:lnTo>
                  <a:lnTo>
                    <a:pt x="262890" y="23622"/>
                  </a:lnTo>
                  <a:lnTo>
                    <a:pt x="258318" y="51053"/>
                  </a:lnTo>
                  <a:lnTo>
                    <a:pt x="255270" y="74676"/>
                  </a:lnTo>
                  <a:lnTo>
                    <a:pt x="242316" y="98297"/>
                  </a:lnTo>
                  <a:lnTo>
                    <a:pt x="234696" y="124206"/>
                  </a:lnTo>
                  <a:lnTo>
                    <a:pt x="202692" y="166878"/>
                  </a:lnTo>
                  <a:lnTo>
                    <a:pt x="166116" y="203453"/>
                  </a:lnTo>
                  <a:lnTo>
                    <a:pt x="126492" y="231647"/>
                  </a:lnTo>
                  <a:lnTo>
                    <a:pt x="79247" y="250697"/>
                  </a:lnTo>
                  <a:lnTo>
                    <a:pt x="55626" y="259079"/>
                  </a:lnTo>
                  <a:lnTo>
                    <a:pt x="26670" y="263652"/>
                  </a:lnTo>
                  <a:lnTo>
                    <a:pt x="0" y="263652"/>
                  </a:lnTo>
                  <a:lnTo>
                    <a:pt x="0" y="279653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43000" y="3774947"/>
              <a:ext cx="280035" cy="280035"/>
            </a:xfrm>
            <a:custGeom>
              <a:avLst/>
              <a:gdLst/>
              <a:ahLst/>
              <a:cxnLst/>
              <a:rect l="l" t="t" r="r" b="b"/>
              <a:pathLst>
                <a:path w="280034" h="280035">
                  <a:moveTo>
                    <a:pt x="279653" y="279653"/>
                  </a:moveTo>
                  <a:lnTo>
                    <a:pt x="279653" y="263652"/>
                  </a:lnTo>
                  <a:lnTo>
                    <a:pt x="250698" y="263652"/>
                  </a:lnTo>
                  <a:lnTo>
                    <a:pt x="227075" y="259079"/>
                  </a:lnTo>
                  <a:lnTo>
                    <a:pt x="198120" y="250697"/>
                  </a:lnTo>
                  <a:lnTo>
                    <a:pt x="174498" y="243078"/>
                  </a:lnTo>
                  <a:lnTo>
                    <a:pt x="155448" y="231647"/>
                  </a:lnTo>
                  <a:lnTo>
                    <a:pt x="131825" y="219456"/>
                  </a:lnTo>
                  <a:lnTo>
                    <a:pt x="74675" y="166878"/>
                  </a:lnTo>
                  <a:lnTo>
                    <a:pt x="47243" y="124206"/>
                  </a:lnTo>
                  <a:lnTo>
                    <a:pt x="26670" y="74676"/>
                  </a:lnTo>
                  <a:lnTo>
                    <a:pt x="16001" y="23622"/>
                  </a:lnTo>
                  <a:lnTo>
                    <a:pt x="16001" y="0"/>
                  </a:lnTo>
                  <a:lnTo>
                    <a:pt x="0" y="0"/>
                  </a:lnTo>
                  <a:lnTo>
                    <a:pt x="0" y="27432"/>
                  </a:lnTo>
                  <a:lnTo>
                    <a:pt x="3048" y="55626"/>
                  </a:lnTo>
                  <a:lnTo>
                    <a:pt x="19050" y="106679"/>
                  </a:lnTo>
                  <a:lnTo>
                    <a:pt x="32003" y="131826"/>
                  </a:lnTo>
                  <a:lnTo>
                    <a:pt x="47243" y="155447"/>
                  </a:lnTo>
                  <a:lnTo>
                    <a:pt x="63246" y="174497"/>
                  </a:lnTo>
                  <a:lnTo>
                    <a:pt x="79248" y="195072"/>
                  </a:lnTo>
                  <a:lnTo>
                    <a:pt x="123443" y="231647"/>
                  </a:lnTo>
                  <a:lnTo>
                    <a:pt x="171450" y="259079"/>
                  </a:lnTo>
                  <a:lnTo>
                    <a:pt x="222503" y="275082"/>
                  </a:lnTo>
                  <a:lnTo>
                    <a:pt x="250698" y="279653"/>
                  </a:lnTo>
                  <a:lnTo>
                    <a:pt x="279653" y="27965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43000" y="3774947"/>
              <a:ext cx="280035" cy="280035"/>
            </a:xfrm>
            <a:custGeom>
              <a:avLst/>
              <a:gdLst/>
              <a:ahLst/>
              <a:cxnLst/>
              <a:rect l="l" t="t" r="r" b="b"/>
              <a:pathLst>
                <a:path w="280034" h="280035">
                  <a:moveTo>
                    <a:pt x="0" y="0"/>
                  </a:moveTo>
                  <a:lnTo>
                    <a:pt x="0" y="27432"/>
                  </a:lnTo>
                  <a:lnTo>
                    <a:pt x="3048" y="55626"/>
                  </a:lnTo>
                  <a:lnTo>
                    <a:pt x="11430" y="82296"/>
                  </a:lnTo>
                  <a:lnTo>
                    <a:pt x="19050" y="106679"/>
                  </a:lnTo>
                  <a:lnTo>
                    <a:pt x="32003" y="131826"/>
                  </a:lnTo>
                  <a:lnTo>
                    <a:pt x="47243" y="155447"/>
                  </a:lnTo>
                  <a:lnTo>
                    <a:pt x="63246" y="174497"/>
                  </a:lnTo>
                  <a:lnTo>
                    <a:pt x="79248" y="195072"/>
                  </a:lnTo>
                  <a:lnTo>
                    <a:pt x="123443" y="231647"/>
                  </a:lnTo>
                  <a:lnTo>
                    <a:pt x="171450" y="259079"/>
                  </a:lnTo>
                  <a:lnTo>
                    <a:pt x="222503" y="275082"/>
                  </a:lnTo>
                  <a:lnTo>
                    <a:pt x="250698" y="279653"/>
                  </a:lnTo>
                  <a:lnTo>
                    <a:pt x="279653" y="279653"/>
                  </a:lnTo>
                  <a:lnTo>
                    <a:pt x="279653" y="263652"/>
                  </a:lnTo>
                  <a:lnTo>
                    <a:pt x="250698" y="263652"/>
                  </a:lnTo>
                  <a:lnTo>
                    <a:pt x="227075" y="259079"/>
                  </a:lnTo>
                  <a:lnTo>
                    <a:pt x="198120" y="250697"/>
                  </a:lnTo>
                  <a:lnTo>
                    <a:pt x="174498" y="243078"/>
                  </a:lnTo>
                  <a:lnTo>
                    <a:pt x="155448" y="231647"/>
                  </a:lnTo>
                  <a:lnTo>
                    <a:pt x="131825" y="219456"/>
                  </a:lnTo>
                  <a:lnTo>
                    <a:pt x="74675" y="166878"/>
                  </a:lnTo>
                  <a:lnTo>
                    <a:pt x="47243" y="124206"/>
                  </a:lnTo>
                  <a:lnTo>
                    <a:pt x="26670" y="74676"/>
                  </a:lnTo>
                  <a:lnTo>
                    <a:pt x="16001" y="23622"/>
                  </a:lnTo>
                  <a:lnTo>
                    <a:pt x="16001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43000" y="3490721"/>
              <a:ext cx="280035" cy="284480"/>
            </a:xfrm>
            <a:custGeom>
              <a:avLst/>
              <a:gdLst/>
              <a:ahLst/>
              <a:cxnLst/>
              <a:rect l="l" t="t" r="r" b="b"/>
              <a:pathLst>
                <a:path w="280034" h="284479">
                  <a:moveTo>
                    <a:pt x="279653" y="16002"/>
                  </a:moveTo>
                  <a:lnTo>
                    <a:pt x="279653" y="0"/>
                  </a:lnTo>
                  <a:lnTo>
                    <a:pt x="250698" y="0"/>
                  </a:lnTo>
                  <a:lnTo>
                    <a:pt x="222503" y="3048"/>
                  </a:lnTo>
                  <a:lnTo>
                    <a:pt x="195072" y="11429"/>
                  </a:lnTo>
                  <a:lnTo>
                    <a:pt x="171450" y="23622"/>
                  </a:lnTo>
                  <a:lnTo>
                    <a:pt x="147828" y="32004"/>
                  </a:lnTo>
                  <a:lnTo>
                    <a:pt x="123443" y="48005"/>
                  </a:lnTo>
                  <a:lnTo>
                    <a:pt x="98298" y="64008"/>
                  </a:lnTo>
                  <a:lnTo>
                    <a:pt x="79248" y="84582"/>
                  </a:lnTo>
                  <a:lnTo>
                    <a:pt x="47243" y="124205"/>
                  </a:lnTo>
                  <a:lnTo>
                    <a:pt x="19050" y="171450"/>
                  </a:lnTo>
                  <a:lnTo>
                    <a:pt x="11430" y="200405"/>
                  </a:lnTo>
                  <a:lnTo>
                    <a:pt x="3048" y="224028"/>
                  </a:lnTo>
                  <a:lnTo>
                    <a:pt x="0" y="250698"/>
                  </a:lnTo>
                  <a:lnTo>
                    <a:pt x="0" y="284225"/>
                  </a:lnTo>
                  <a:lnTo>
                    <a:pt x="16001" y="284225"/>
                  </a:lnTo>
                  <a:lnTo>
                    <a:pt x="16001" y="256032"/>
                  </a:lnTo>
                  <a:lnTo>
                    <a:pt x="19050" y="227075"/>
                  </a:lnTo>
                  <a:lnTo>
                    <a:pt x="26670" y="203454"/>
                  </a:lnTo>
                  <a:lnTo>
                    <a:pt x="35051" y="179832"/>
                  </a:lnTo>
                  <a:lnTo>
                    <a:pt x="47243" y="155448"/>
                  </a:lnTo>
                  <a:lnTo>
                    <a:pt x="58674" y="131825"/>
                  </a:lnTo>
                  <a:lnTo>
                    <a:pt x="90678" y="95250"/>
                  </a:lnTo>
                  <a:lnTo>
                    <a:pt x="131825" y="60198"/>
                  </a:lnTo>
                  <a:lnTo>
                    <a:pt x="155448" y="48005"/>
                  </a:lnTo>
                  <a:lnTo>
                    <a:pt x="174498" y="35052"/>
                  </a:lnTo>
                  <a:lnTo>
                    <a:pt x="198120" y="27432"/>
                  </a:lnTo>
                  <a:lnTo>
                    <a:pt x="227075" y="19050"/>
                  </a:lnTo>
                  <a:lnTo>
                    <a:pt x="250698" y="16002"/>
                  </a:lnTo>
                  <a:lnTo>
                    <a:pt x="279653" y="1600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143000" y="3490721"/>
              <a:ext cx="280035" cy="284480"/>
            </a:xfrm>
            <a:custGeom>
              <a:avLst/>
              <a:gdLst/>
              <a:ahLst/>
              <a:cxnLst/>
              <a:rect l="l" t="t" r="r" b="b"/>
              <a:pathLst>
                <a:path w="280034" h="284479">
                  <a:moveTo>
                    <a:pt x="279653" y="0"/>
                  </a:moveTo>
                  <a:lnTo>
                    <a:pt x="250698" y="0"/>
                  </a:lnTo>
                  <a:lnTo>
                    <a:pt x="222503" y="3048"/>
                  </a:lnTo>
                  <a:lnTo>
                    <a:pt x="195072" y="11429"/>
                  </a:lnTo>
                  <a:lnTo>
                    <a:pt x="171450" y="23622"/>
                  </a:lnTo>
                  <a:lnTo>
                    <a:pt x="147828" y="32004"/>
                  </a:lnTo>
                  <a:lnTo>
                    <a:pt x="123443" y="48005"/>
                  </a:lnTo>
                  <a:lnTo>
                    <a:pt x="98298" y="64008"/>
                  </a:lnTo>
                  <a:lnTo>
                    <a:pt x="79248" y="84582"/>
                  </a:lnTo>
                  <a:lnTo>
                    <a:pt x="47243" y="124205"/>
                  </a:lnTo>
                  <a:lnTo>
                    <a:pt x="19050" y="171450"/>
                  </a:lnTo>
                  <a:lnTo>
                    <a:pt x="11430" y="200405"/>
                  </a:lnTo>
                  <a:lnTo>
                    <a:pt x="3048" y="224028"/>
                  </a:lnTo>
                  <a:lnTo>
                    <a:pt x="0" y="250698"/>
                  </a:lnTo>
                  <a:lnTo>
                    <a:pt x="0" y="284225"/>
                  </a:lnTo>
                  <a:lnTo>
                    <a:pt x="16001" y="284225"/>
                  </a:lnTo>
                  <a:lnTo>
                    <a:pt x="16001" y="256032"/>
                  </a:lnTo>
                  <a:lnTo>
                    <a:pt x="19050" y="227075"/>
                  </a:lnTo>
                  <a:lnTo>
                    <a:pt x="26670" y="203454"/>
                  </a:lnTo>
                  <a:lnTo>
                    <a:pt x="35051" y="179832"/>
                  </a:lnTo>
                  <a:lnTo>
                    <a:pt x="47243" y="155448"/>
                  </a:lnTo>
                  <a:lnTo>
                    <a:pt x="58674" y="131825"/>
                  </a:lnTo>
                  <a:lnTo>
                    <a:pt x="90678" y="95250"/>
                  </a:lnTo>
                  <a:lnTo>
                    <a:pt x="131825" y="60198"/>
                  </a:lnTo>
                  <a:lnTo>
                    <a:pt x="155448" y="48005"/>
                  </a:lnTo>
                  <a:lnTo>
                    <a:pt x="174498" y="35052"/>
                  </a:lnTo>
                  <a:lnTo>
                    <a:pt x="198120" y="27432"/>
                  </a:lnTo>
                  <a:lnTo>
                    <a:pt x="227075" y="19050"/>
                  </a:lnTo>
                  <a:lnTo>
                    <a:pt x="250698" y="16002"/>
                  </a:lnTo>
                  <a:lnTo>
                    <a:pt x="279653" y="16002"/>
                  </a:lnTo>
                  <a:lnTo>
                    <a:pt x="279653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670797" y="3493770"/>
              <a:ext cx="280035" cy="284480"/>
            </a:xfrm>
            <a:custGeom>
              <a:avLst/>
              <a:gdLst/>
              <a:ahLst/>
              <a:cxnLst/>
              <a:rect l="l" t="t" r="r" b="b"/>
              <a:pathLst>
                <a:path w="280034" h="284479">
                  <a:moveTo>
                    <a:pt x="279654" y="284225"/>
                  </a:moveTo>
                  <a:lnTo>
                    <a:pt x="279654" y="256031"/>
                  </a:lnTo>
                  <a:lnTo>
                    <a:pt x="276605" y="228600"/>
                  </a:lnTo>
                  <a:lnTo>
                    <a:pt x="268224" y="200405"/>
                  </a:lnTo>
                  <a:lnTo>
                    <a:pt x="260604" y="176783"/>
                  </a:lnTo>
                  <a:lnTo>
                    <a:pt x="247650" y="147827"/>
                  </a:lnTo>
                  <a:lnTo>
                    <a:pt x="231647" y="128777"/>
                  </a:lnTo>
                  <a:lnTo>
                    <a:pt x="215645" y="105155"/>
                  </a:lnTo>
                  <a:lnTo>
                    <a:pt x="181355" y="68579"/>
                  </a:lnTo>
                  <a:lnTo>
                    <a:pt x="131826" y="36575"/>
                  </a:lnTo>
                  <a:lnTo>
                    <a:pt x="84582" y="16001"/>
                  </a:lnTo>
                  <a:lnTo>
                    <a:pt x="28955" y="5333"/>
                  </a:lnTo>
                  <a:lnTo>
                    <a:pt x="0" y="0"/>
                  </a:lnTo>
                  <a:lnTo>
                    <a:pt x="0" y="20573"/>
                  </a:lnTo>
                  <a:lnTo>
                    <a:pt x="28955" y="20573"/>
                  </a:lnTo>
                  <a:lnTo>
                    <a:pt x="52578" y="24383"/>
                  </a:lnTo>
                  <a:lnTo>
                    <a:pt x="80772" y="32003"/>
                  </a:lnTo>
                  <a:lnTo>
                    <a:pt x="105155" y="39623"/>
                  </a:lnTo>
                  <a:lnTo>
                    <a:pt x="124205" y="52577"/>
                  </a:lnTo>
                  <a:lnTo>
                    <a:pt x="147828" y="65531"/>
                  </a:lnTo>
                  <a:lnTo>
                    <a:pt x="168402" y="81533"/>
                  </a:lnTo>
                  <a:lnTo>
                    <a:pt x="188976" y="96773"/>
                  </a:lnTo>
                  <a:lnTo>
                    <a:pt x="204978" y="115823"/>
                  </a:lnTo>
                  <a:lnTo>
                    <a:pt x="231647" y="156209"/>
                  </a:lnTo>
                  <a:lnTo>
                    <a:pt x="252222" y="204977"/>
                  </a:lnTo>
                  <a:lnTo>
                    <a:pt x="263652" y="256031"/>
                  </a:lnTo>
                  <a:lnTo>
                    <a:pt x="263652" y="284225"/>
                  </a:lnTo>
                  <a:lnTo>
                    <a:pt x="279654" y="28422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670797" y="3493770"/>
              <a:ext cx="280035" cy="284480"/>
            </a:xfrm>
            <a:custGeom>
              <a:avLst/>
              <a:gdLst/>
              <a:ahLst/>
              <a:cxnLst/>
              <a:rect l="l" t="t" r="r" b="b"/>
              <a:pathLst>
                <a:path w="280034" h="284479">
                  <a:moveTo>
                    <a:pt x="279654" y="284225"/>
                  </a:moveTo>
                  <a:lnTo>
                    <a:pt x="279654" y="256031"/>
                  </a:lnTo>
                  <a:lnTo>
                    <a:pt x="276605" y="228600"/>
                  </a:lnTo>
                  <a:lnTo>
                    <a:pt x="268224" y="200405"/>
                  </a:lnTo>
                  <a:lnTo>
                    <a:pt x="260604" y="176783"/>
                  </a:lnTo>
                  <a:lnTo>
                    <a:pt x="247650" y="147827"/>
                  </a:lnTo>
                  <a:lnTo>
                    <a:pt x="231647" y="128777"/>
                  </a:lnTo>
                  <a:lnTo>
                    <a:pt x="215645" y="105155"/>
                  </a:lnTo>
                  <a:lnTo>
                    <a:pt x="181355" y="68579"/>
                  </a:lnTo>
                  <a:lnTo>
                    <a:pt x="131826" y="36575"/>
                  </a:lnTo>
                  <a:lnTo>
                    <a:pt x="84582" y="16001"/>
                  </a:lnTo>
                  <a:lnTo>
                    <a:pt x="28955" y="5333"/>
                  </a:lnTo>
                  <a:lnTo>
                    <a:pt x="0" y="0"/>
                  </a:lnTo>
                  <a:lnTo>
                    <a:pt x="0" y="20573"/>
                  </a:lnTo>
                  <a:lnTo>
                    <a:pt x="28955" y="20573"/>
                  </a:lnTo>
                  <a:lnTo>
                    <a:pt x="52578" y="24383"/>
                  </a:lnTo>
                  <a:lnTo>
                    <a:pt x="80772" y="32003"/>
                  </a:lnTo>
                  <a:lnTo>
                    <a:pt x="105155" y="39623"/>
                  </a:lnTo>
                  <a:lnTo>
                    <a:pt x="124205" y="52577"/>
                  </a:lnTo>
                  <a:lnTo>
                    <a:pt x="147828" y="65531"/>
                  </a:lnTo>
                  <a:lnTo>
                    <a:pt x="168402" y="81533"/>
                  </a:lnTo>
                  <a:lnTo>
                    <a:pt x="188976" y="96773"/>
                  </a:lnTo>
                  <a:lnTo>
                    <a:pt x="204978" y="115823"/>
                  </a:lnTo>
                  <a:lnTo>
                    <a:pt x="231647" y="156209"/>
                  </a:lnTo>
                  <a:lnTo>
                    <a:pt x="252222" y="204977"/>
                  </a:lnTo>
                  <a:lnTo>
                    <a:pt x="263652" y="256031"/>
                  </a:lnTo>
                  <a:lnTo>
                    <a:pt x="263652" y="284225"/>
                  </a:lnTo>
                  <a:lnTo>
                    <a:pt x="279654" y="284225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670797" y="3777995"/>
              <a:ext cx="280035" cy="284480"/>
            </a:xfrm>
            <a:custGeom>
              <a:avLst/>
              <a:gdLst/>
              <a:ahLst/>
              <a:cxnLst/>
              <a:rect l="l" t="t" r="r" b="b"/>
              <a:pathLst>
                <a:path w="280034" h="284479">
                  <a:moveTo>
                    <a:pt x="279654" y="28955"/>
                  </a:moveTo>
                  <a:lnTo>
                    <a:pt x="279654" y="0"/>
                  </a:lnTo>
                  <a:lnTo>
                    <a:pt x="263652" y="0"/>
                  </a:lnTo>
                  <a:lnTo>
                    <a:pt x="263652" y="28955"/>
                  </a:lnTo>
                  <a:lnTo>
                    <a:pt x="260604" y="52578"/>
                  </a:lnTo>
                  <a:lnTo>
                    <a:pt x="244602" y="103631"/>
                  </a:lnTo>
                  <a:lnTo>
                    <a:pt x="220980" y="147828"/>
                  </a:lnTo>
                  <a:lnTo>
                    <a:pt x="188976" y="187452"/>
                  </a:lnTo>
                  <a:lnTo>
                    <a:pt x="147828" y="219455"/>
                  </a:lnTo>
                  <a:lnTo>
                    <a:pt x="124205" y="231648"/>
                  </a:lnTo>
                  <a:lnTo>
                    <a:pt x="105155" y="244602"/>
                  </a:lnTo>
                  <a:lnTo>
                    <a:pt x="80772" y="252984"/>
                  </a:lnTo>
                  <a:lnTo>
                    <a:pt x="52578" y="260604"/>
                  </a:lnTo>
                  <a:lnTo>
                    <a:pt x="28955" y="263652"/>
                  </a:lnTo>
                  <a:lnTo>
                    <a:pt x="0" y="263652"/>
                  </a:lnTo>
                  <a:lnTo>
                    <a:pt x="0" y="284226"/>
                  </a:lnTo>
                  <a:lnTo>
                    <a:pt x="28955" y="279654"/>
                  </a:lnTo>
                  <a:lnTo>
                    <a:pt x="57150" y="276605"/>
                  </a:lnTo>
                  <a:lnTo>
                    <a:pt x="84582" y="268224"/>
                  </a:lnTo>
                  <a:lnTo>
                    <a:pt x="108204" y="260604"/>
                  </a:lnTo>
                  <a:lnTo>
                    <a:pt x="131826" y="247650"/>
                  </a:lnTo>
                  <a:lnTo>
                    <a:pt x="155447" y="231648"/>
                  </a:lnTo>
                  <a:lnTo>
                    <a:pt x="181355" y="216408"/>
                  </a:lnTo>
                  <a:lnTo>
                    <a:pt x="200405" y="200405"/>
                  </a:lnTo>
                  <a:lnTo>
                    <a:pt x="215645" y="179831"/>
                  </a:lnTo>
                  <a:lnTo>
                    <a:pt x="231647" y="155448"/>
                  </a:lnTo>
                  <a:lnTo>
                    <a:pt x="247650" y="136398"/>
                  </a:lnTo>
                  <a:lnTo>
                    <a:pt x="260604" y="108204"/>
                  </a:lnTo>
                  <a:lnTo>
                    <a:pt x="268224" y="84581"/>
                  </a:lnTo>
                  <a:lnTo>
                    <a:pt x="276605" y="55626"/>
                  </a:lnTo>
                  <a:lnTo>
                    <a:pt x="279654" y="2895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670797" y="3777995"/>
              <a:ext cx="280035" cy="284480"/>
            </a:xfrm>
            <a:custGeom>
              <a:avLst/>
              <a:gdLst/>
              <a:ahLst/>
              <a:cxnLst/>
              <a:rect l="l" t="t" r="r" b="b"/>
              <a:pathLst>
                <a:path w="280034" h="284479">
                  <a:moveTo>
                    <a:pt x="0" y="284226"/>
                  </a:moveTo>
                  <a:lnTo>
                    <a:pt x="28955" y="279654"/>
                  </a:lnTo>
                  <a:lnTo>
                    <a:pt x="57150" y="276605"/>
                  </a:lnTo>
                  <a:lnTo>
                    <a:pt x="84582" y="268224"/>
                  </a:lnTo>
                  <a:lnTo>
                    <a:pt x="108204" y="260604"/>
                  </a:lnTo>
                  <a:lnTo>
                    <a:pt x="131826" y="247650"/>
                  </a:lnTo>
                  <a:lnTo>
                    <a:pt x="155447" y="231648"/>
                  </a:lnTo>
                  <a:lnTo>
                    <a:pt x="181355" y="216408"/>
                  </a:lnTo>
                  <a:lnTo>
                    <a:pt x="200405" y="200405"/>
                  </a:lnTo>
                  <a:lnTo>
                    <a:pt x="215645" y="179831"/>
                  </a:lnTo>
                  <a:lnTo>
                    <a:pt x="231647" y="155448"/>
                  </a:lnTo>
                  <a:lnTo>
                    <a:pt x="247650" y="136398"/>
                  </a:lnTo>
                  <a:lnTo>
                    <a:pt x="260604" y="108204"/>
                  </a:lnTo>
                  <a:lnTo>
                    <a:pt x="268224" y="84581"/>
                  </a:lnTo>
                  <a:lnTo>
                    <a:pt x="276605" y="55626"/>
                  </a:lnTo>
                  <a:lnTo>
                    <a:pt x="279654" y="28955"/>
                  </a:lnTo>
                  <a:lnTo>
                    <a:pt x="279654" y="0"/>
                  </a:lnTo>
                  <a:lnTo>
                    <a:pt x="263652" y="0"/>
                  </a:lnTo>
                  <a:lnTo>
                    <a:pt x="263652" y="28955"/>
                  </a:lnTo>
                  <a:lnTo>
                    <a:pt x="260604" y="52578"/>
                  </a:lnTo>
                  <a:lnTo>
                    <a:pt x="252222" y="79248"/>
                  </a:lnTo>
                  <a:lnTo>
                    <a:pt x="244602" y="103631"/>
                  </a:lnTo>
                  <a:lnTo>
                    <a:pt x="231647" y="128778"/>
                  </a:lnTo>
                  <a:lnTo>
                    <a:pt x="204978" y="168402"/>
                  </a:lnTo>
                  <a:lnTo>
                    <a:pt x="147828" y="219455"/>
                  </a:lnTo>
                  <a:lnTo>
                    <a:pt x="124205" y="231648"/>
                  </a:lnTo>
                  <a:lnTo>
                    <a:pt x="105155" y="244602"/>
                  </a:lnTo>
                  <a:lnTo>
                    <a:pt x="80772" y="252984"/>
                  </a:lnTo>
                  <a:lnTo>
                    <a:pt x="52578" y="260604"/>
                  </a:lnTo>
                  <a:lnTo>
                    <a:pt x="28955" y="263652"/>
                  </a:lnTo>
                  <a:lnTo>
                    <a:pt x="0" y="263652"/>
                  </a:lnTo>
                  <a:lnTo>
                    <a:pt x="0" y="284226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388095" y="3777995"/>
              <a:ext cx="283210" cy="284480"/>
            </a:xfrm>
            <a:custGeom>
              <a:avLst/>
              <a:gdLst/>
              <a:ahLst/>
              <a:cxnLst/>
              <a:rect l="l" t="t" r="r" b="b"/>
              <a:pathLst>
                <a:path w="283209" h="284479">
                  <a:moveTo>
                    <a:pt x="282702" y="284226"/>
                  </a:moveTo>
                  <a:lnTo>
                    <a:pt x="282702" y="263652"/>
                  </a:lnTo>
                  <a:lnTo>
                    <a:pt x="256032" y="263652"/>
                  </a:lnTo>
                  <a:lnTo>
                    <a:pt x="227076" y="260604"/>
                  </a:lnTo>
                  <a:lnTo>
                    <a:pt x="179832" y="244602"/>
                  </a:lnTo>
                  <a:lnTo>
                    <a:pt x="134874" y="219455"/>
                  </a:lnTo>
                  <a:lnTo>
                    <a:pt x="115824" y="203454"/>
                  </a:lnTo>
                  <a:lnTo>
                    <a:pt x="95250" y="187452"/>
                  </a:lnTo>
                  <a:lnTo>
                    <a:pt x="79247" y="168402"/>
                  </a:lnTo>
                  <a:lnTo>
                    <a:pt x="64007" y="147828"/>
                  </a:lnTo>
                  <a:lnTo>
                    <a:pt x="48006" y="128778"/>
                  </a:lnTo>
                  <a:lnTo>
                    <a:pt x="39624" y="103631"/>
                  </a:lnTo>
                  <a:lnTo>
                    <a:pt x="27432" y="79248"/>
                  </a:lnTo>
                  <a:lnTo>
                    <a:pt x="24384" y="52578"/>
                  </a:lnTo>
                  <a:lnTo>
                    <a:pt x="19050" y="28955"/>
                  </a:lnTo>
                  <a:lnTo>
                    <a:pt x="16002" y="0"/>
                  </a:lnTo>
                  <a:lnTo>
                    <a:pt x="0" y="0"/>
                  </a:lnTo>
                  <a:lnTo>
                    <a:pt x="3047" y="28955"/>
                  </a:lnTo>
                  <a:lnTo>
                    <a:pt x="8382" y="55626"/>
                  </a:lnTo>
                  <a:lnTo>
                    <a:pt x="11430" y="84581"/>
                  </a:lnTo>
                  <a:lnTo>
                    <a:pt x="24384" y="108204"/>
                  </a:lnTo>
                  <a:lnTo>
                    <a:pt x="35052" y="136398"/>
                  </a:lnTo>
                  <a:lnTo>
                    <a:pt x="48006" y="155448"/>
                  </a:lnTo>
                  <a:lnTo>
                    <a:pt x="84582" y="200405"/>
                  </a:lnTo>
                  <a:lnTo>
                    <a:pt x="124206" y="231648"/>
                  </a:lnTo>
                  <a:lnTo>
                    <a:pt x="171450" y="260604"/>
                  </a:lnTo>
                  <a:lnTo>
                    <a:pt x="200406" y="268224"/>
                  </a:lnTo>
                  <a:lnTo>
                    <a:pt x="227076" y="276605"/>
                  </a:lnTo>
                  <a:lnTo>
                    <a:pt x="256032" y="279654"/>
                  </a:lnTo>
                  <a:lnTo>
                    <a:pt x="282702" y="284226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388095" y="3777995"/>
              <a:ext cx="283210" cy="284480"/>
            </a:xfrm>
            <a:custGeom>
              <a:avLst/>
              <a:gdLst/>
              <a:ahLst/>
              <a:cxnLst/>
              <a:rect l="l" t="t" r="r" b="b"/>
              <a:pathLst>
                <a:path w="283209" h="284479">
                  <a:moveTo>
                    <a:pt x="0" y="0"/>
                  </a:moveTo>
                  <a:lnTo>
                    <a:pt x="3047" y="28955"/>
                  </a:lnTo>
                  <a:lnTo>
                    <a:pt x="8382" y="55626"/>
                  </a:lnTo>
                  <a:lnTo>
                    <a:pt x="11430" y="84581"/>
                  </a:lnTo>
                  <a:lnTo>
                    <a:pt x="24384" y="108204"/>
                  </a:lnTo>
                  <a:lnTo>
                    <a:pt x="35052" y="136398"/>
                  </a:lnTo>
                  <a:lnTo>
                    <a:pt x="48006" y="155448"/>
                  </a:lnTo>
                  <a:lnTo>
                    <a:pt x="84582" y="200405"/>
                  </a:lnTo>
                  <a:lnTo>
                    <a:pt x="124206" y="231648"/>
                  </a:lnTo>
                  <a:lnTo>
                    <a:pt x="171450" y="260604"/>
                  </a:lnTo>
                  <a:lnTo>
                    <a:pt x="200406" y="268224"/>
                  </a:lnTo>
                  <a:lnTo>
                    <a:pt x="227076" y="276605"/>
                  </a:lnTo>
                  <a:lnTo>
                    <a:pt x="256032" y="279654"/>
                  </a:lnTo>
                  <a:lnTo>
                    <a:pt x="282702" y="284226"/>
                  </a:lnTo>
                  <a:lnTo>
                    <a:pt x="282702" y="263652"/>
                  </a:lnTo>
                  <a:lnTo>
                    <a:pt x="256032" y="263652"/>
                  </a:lnTo>
                  <a:lnTo>
                    <a:pt x="227076" y="260604"/>
                  </a:lnTo>
                  <a:lnTo>
                    <a:pt x="179832" y="244602"/>
                  </a:lnTo>
                  <a:lnTo>
                    <a:pt x="134874" y="219455"/>
                  </a:lnTo>
                  <a:lnTo>
                    <a:pt x="115824" y="203454"/>
                  </a:lnTo>
                  <a:lnTo>
                    <a:pt x="95250" y="187452"/>
                  </a:lnTo>
                  <a:lnTo>
                    <a:pt x="79247" y="168402"/>
                  </a:lnTo>
                  <a:lnTo>
                    <a:pt x="64007" y="147828"/>
                  </a:lnTo>
                  <a:lnTo>
                    <a:pt x="48006" y="128778"/>
                  </a:lnTo>
                  <a:lnTo>
                    <a:pt x="39624" y="103631"/>
                  </a:lnTo>
                  <a:lnTo>
                    <a:pt x="27432" y="79248"/>
                  </a:lnTo>
                  <a:lnTo>
                    <a:pt x="24384" y="52578"/>
                  </a:lnTo>
                  <a:lnTo>
                    <a:pt x="19050" y="28955"/>
                  </a:lnTo>
                  <a:lnTo>
                    <a:pt x="16002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388095" y="3493770"/>
              <a:ext cx="283210" cy="284480"/>
            </a:xfrm>
            <a:custGeom>
              <a:avLst/>
              <a:gdLst/>
              <a:ahLst/>
              <a:cxnLst/>
              <a:rect l="l" t="t" r="r" b="b"/>
              <a:pathLst>
                <a:path w="283209" h="284479">
                  <a:moveTo>
                    <a:pt x="282702" y="20573"/>
                  </a:moveTo>
                  <a:lnTo>
                    <a:pt x="282702" y="0"/>
                  </a:lnTo>
                  <a:lnTo>
                    <a:pt x="256032" y="5333"/>
                  </a:lnTo>
                  <a:lnTo>
                    <a:pt x="227076" y="8381"/>
                  </a:lnTo>
                  <a:lnTo>
                    <a:pt x="171450" y="24383"/>
                  </a:lnTo>
                  <a:lnTo>
                    <a:pt x="147828" y="36575"/>
                  </a:lnTo>
                  <a:lnTo>
                    <a:pt x="124206" y="49529"/>
                  </a:lnTo>
                  <a:lnTo>
                    <a:pt x="103632" y="68579"/>
                  </a:lnTo>
                  <a:lnTo>
                    <a:pt x="84582" y="84581"/>
                  </a:lnTo>
                  <a:lnTo>
                    <a:pt x="64007" y="105155"/>
                  </a:lnTo>
                  <a:lnTo>
                    <a:pt x="35052" y="147827"/>
                  </a:lnTo>
                  <a:lnTo>
                    <a:pt x="24384" y="176783"/>
                  </a:lnTo>
                  <a:lnTo>
                    <a:pt x="11430" y="200405"/>
                  </a:lnTo>
                  <a:lnTo>
                    <a:pt x="8382" y="228600"/>
                  </a:lnTo>
                  <a:lnTo>
                    <a:pt x="3047" y="256031"/>
                  </a:lnTo>
                  <a:lnTo>
                    <a:pt x="0" y="284225"/>
                  </a:lnTo>
                  <a:lnTo>
                    <a:pt x="16002" y="284225"/>
                  </a:lnTo>
                  <a:lnTo>
                    <a:pt x="19050" y="256031"/>
                  </a:lnTo>
                  <a:lnTo>
                    <a:pt x="24384" y="232409"/>
                  </a:lnTo>
                  <a:lnTo>
                    <a:pt x="27432" y="204977"/>
                  </a:lnTo>
                  <a:lnTo>
                    <a:pt x="39624" y="181355"/>
                  </a:lnTo>
                  <a:lnTo>
                    <a:pt x="48006" y="156209"/>
                  </a:lnTo>
                  <a:lnTo>
                    <a:pt x="64007" y="137159"/>
                  </a:lnTo>
                  <a:lnTo>
                    <a:pt x="79247" y="115823"/>
                  </a:lnTo>
                  <a:lnTo>
                    <a:pt x="95250" y="96773"/>
                  </a:lnTo>
                  <a:lnTo>
                    <a:pt x="115824" y="81533"/>
                  </a:lnTo>
                  <a:lnTo>
                    <a:pt x="134874" y="65531"/>
                  </a:lnTo>
                  <a:lnTo>
                    <a:pt x="155447" y="52577"/>
                  </a:lnTo>
                  <a:lnTo>
                    <a:pt x="179832" y="39623"/>
                  </a:lnTo>
                  <a:lnTo>
                    <a:pt x="227076" y="24383"/>
                  </a:lnTo>
                  <a:lnTo>
                    <a:pt x="256032" y="20573"/>
                  </a:lnTo>
                  <a:lnTo>
                    <a:pt x="282702" y="2057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388095" y="3493770"/>
              <a:ext cx="283210" cy="284480"/>
            </a:xfrm>
            <a:custGeom>
              <a:avLst/>
              <a:gdLst/>
              <a:ahLst/>
              <a:cxnLst/>
              <a:rect l="l" t="t" r="r" b="b"/>
              <a:pathLst>
                <a:path w="283209" h="284479">
                  <a:moveTo>
                    <a:pt x="282702" y="0"/>
                  </a:moveTo>
                  <a:lnTo>
                    <a:pt x="256032" y="5333"/>
                  </a:lnTo>
                  <a:lnTo>
                    <a:pt x="227076" y="8381"/>
                  </a:lnTo>
                  <a:lnTo>
                    <a:pt x="200406" y="16001"/>
                  </a:lnTo>
                  <a:lnTo>
                    <a:pt x="171450" y="24383"/>
                  </a:lnTo>
                  <a:lnTo>
                    <a:pt x="147828" y="36575"/>
                  </a:lnTo>
                  <a:lnTo>
                    <a:pt x="124206" y="49529"/>
                  </a:lnTo>
                  <a:lnTo>
                    <a:pt x="103632" y="68579"/>
                  </a:lnTo>
                  <a:lnTo>
                    <a:pt x="84582" y="84581"/>
                  </a:lnTo>
                  <a:lnTo>
                    <a:pt x="64007" y="105155"/>
                  </a:lnTo>
                  <a:lnTo>
                    <a:pt x="48006" y="128777"/>
                  </a:lnTo>
                  <a:lnTo>
                    <a:pt x="35052" y="147827"/>
                  </a:lnTo>
                  <a:lnTo>
                    <a:pt x="24384" y="176783"/>
                  </a:lnTo>
                  <a:lnTo>
                    <a:pt x="11430" y="200405"/>
                  </a:lnTo>
                  <a:lnTo>
                    <a:pt x="8382" y="228600"/>
                  </a:lnTo>
                  <a:lnTo>
                    <a:pt x="3047" y="256031"/>
                  </a:lnTo>
                  <a:lnTo>
                    <a:pt x="0" y="284225"/>
                  </a:lnTo>
                  <a:lnTo>
                    <a:pt x="16002" y="284225"/>
                  </a:lnTo>
                  <a:lnTo>
                    <a:pt x="19050" y="256031"/>
                  </a:lnTo>
                  <a:lnTo>
                    <a:pt x="24384" y="232409"/>
                  </a:lnTo>
                  <a:lnTo>
                    <a:pt x="27432" y="204977"/>
                  </a:lnTo>
                  <a:lnTo>
                    <a:pt x="39624" y="181355"/>
                  </a:lnTo>
                  <a:lnTo>
                    <a:pt x="48006" y="156209"/>
                  </a:lnTo>
                  <a:lnTo>
                    <a:pt x="64007" y="137159"/>
                  </a:lnTo>
                  <a:lnTo>
                    <a:pt x="79247" y="115823"/>
                  </a:lnTo>
                  <a:lnTo>
                    <a:pt x="95250" y="96773"/>
                  </a:lnTo>
                  <a:lnTo>
                    <a:pt x="115824" y="81533"/>
                  </a:lnTo>
                  <a:lnTo>
                    <a:pt x="134874" y="65531"/>
                  </a:lnTo>
                  <a:lnTo>
                    <a:pt x="155447" y="52577"/>
                  </a:lnTo>
                  <a:lnTo>
                    <a:pt x="179832" y="39623"/>
                  </a:lnTo>
                  <a:lnTo>
                    <a:pt x="227076" y="24383"/>
                  </a:lnTo>
                  <a:lnTo>
                    <a:pt x="256032" y="20573"/>
                  </a:lnTo>
                  <a:lnTo>
                    <a:pt x="282702" y="20573"/>
                  </a:lnTo>
                  <a:lnTo>
                    <a:pt x="282702" y="0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222485" y="3614927"/>
              <a:ext cx="314960" cy="315595"/>
            </a:xfrm>
            <a:custGeom>
              <a:avLst/>
              <a:gdLst/>
              <a:ahLst/>
              <a:cxnLst/>
              <a:rect l="l" t="t" r="r" b="b"/>
              <a:pathLst>
                <a:path w="314960" h="315595">
                  <a:moveTo>
                    <a:pt x="314706" y="0"/>
                  </a:moveTo>
                  <a:lnTo>
                    <a:pt x="306324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0" y="16002"/>
                  </a:lnTo>
                  <a:lnTo>
                    <a:pt x="0" y="315468"/>
                  </a:lnTo>
                  <a:lnTo>
                    <a:pt x="306324" y="315468"/>
                  </a:lnTo>
                  <a:lnTo>
                    <a:pt x="306324" y="16002"/>
                  </a:lnTo>
                  <a:lnTo>
                    <a:pt x="306324" y="7620"/>
                  </a:lnTo>
                  <a:lnTo>
                    <a:pt x="314706" y="7620"/>
                  </a:lnTo>
                  <a:lnTo>
                    <a:pt x="314706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222497" y="3614927"/>
              <a:ext cx="314960" cy="16510"/>
            </a:xfrm>
            <a:custGeom>
              <a:avLst/>
              <a:gdLst/>
              <a:ahLst/>
              <a:cxnLst/>
              <a:rect l="l" t="t" r="r" b="b"/>
              <a:pathLst>
                <a:path w="314960" h="16510">
                  <a:moveTo>
                    <a:pt x="314705" y="7620"/>
                  </a:moveTo>
                  <a:lnTo>
                    <a:pt x="306323" y="0"/>
                  </a:lnTo>
                  <a:lnTo>
                    <a:pt x="0" y="0"/>
                  </a:lnTo>
                  <a:lnTo>
                    <a:pt x="0" y="16002"/>
                  </a:lnTo>
                  <a:lnTo>
                    <a:pt x="306323" y="16002"/>
                  </a:lnTo>
                  <a:lnTo>
                    <a:pt x="298703" y="7620"/>
                  </a:lnTo>
                  <a:lnTo>
                    <a:pt x="314705" y="7620"/>
                  </a:lnTo>
                  <a:lnTo>
                    <a:pt x="314705" y="0"/>
                  </a:lnTo>
                  <a:lnTo>
                    <a:pt x="306323" y="0"/>
                  </a:lnTo>
                  <a:lnTo>
                    <a:pt x="314705" y="7620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521710" y="3622547"/>
              <a:ext cx="15875" cy="316230"/>
            </a:xfrm>
            <a:custGeom>
              <a:avLst/>
              <a:gdLst/>
              <a:ahLst/>
              <a:cxnLst/>
              <a:rect l="l" t="t" r="r" b="b"/>
              <a:pathLst>
                <a:path w="15875" h="316229">
                  <a:moveTo>
                    <a:pt x="15481" y="307848"/>
                  </a:moveTo>
                  <a:lnTo>
                    <a:pt x="15240" y="308089"/>
                  </a:lnTo>
                  <a:lnTo>
                    <a:pt x="15240" y="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300939"/>
                  </a:lnTo>
                  <a:lnTo>
                    <a:pt x="7620" y="300939"/>
                  </a:lnTo>
                  <a:lnTo>
                    <a:pt x="7620" y="311912"/>
                  </a:lnTo>
                  <a:lnTo>
                    <a:pt x="11417" y="311912"/>
                  </a:lnTo>
                  <a:lnTo>
                    <a:pt x="7099" y="316230"/>
                  </a:lnTo>
                  <a:lnTo>
                    <a:pt x="15481" y="316230"/>
                  </a:lnTo>
                  <a:lnTo>
                    <a:pt x="15481" y="30784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521201" y="3622547"/>
              <a:ext cx="16510" cy="316230"/>
            </a:xfrm>
            <a:custGeom>
              <a:avLst/>
              <a:gdLst/>
              <a:ahLst/>
              <a:cxnLst/>
              <a:rect l="l" t="t" r="r" b="b"/>
              <a:pathLst>
                <a:path w="16510" h="316229">
                  <a:moveTo>
                    <a:pt x="7620" y="316229"/>
                  </a:moveTo>
                  <a:lnTo>
                    <a:pt x="16002" y="307847"/>
                  </a:lnTo>
                  <a:lnTo>
                    <a:pt x="16002" y="0"/>
                  </a:lnTo>
                  <a:lnTo>
                    <a:pt x="0" y="0"/>
                  </a:lnTo>
                  <a:lnTo>
                    <a:pt x="0" y="307847"/>
                  </a:lnTo>
                  <a:lnTo>
                    <a:pt x="7620" y="295656"/>
                  </a:lnTo>
                  <a:lnTo>
                    <a:pt x="7620" y="316229"/>
                  </a:lnTo>
                  <a:lnTo>
                    <a:pt x="16002" y="316229"/>
                  </a:lnTo>
                  <a:lnTo>
                    <a:pt x="16002" y="307847"/>
                  </a:lnTo>
                  <a:lnTo>
                    <a:pt x="7620" y="316229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214877" y="3918203"/>
              <a:ext cx="314325" cy="20955"/>
            </a:xfrm>
            <a:custGeom>
              <a:avLst/>
              <a:gdLst/>
              <a:ahLst/>
              <a:cxnLst/>
              <a:rect l="l" t="t" r="r" b="b"/>
              <a:pathLst>
                <a:path w="314325" h="20954">
                  <a:moveTo>
                    <a:pt x="16002" y="20573"/>
                  </a:moveTo>
                  <a:lnTo>
                    <a:pt x="16002" y="12191"/>
                  </a:lnTo>
                  <a:lnTo>
                    <a:pt x="0" y="12191"/>
                  </a:lnTo>
                  <a:lnTo>
                    <a:pt x="7619" y="20573"/>
                  </a:lnTo>
                  <a:lnTo>
                    <a:pt x="16002" y="20573"/>
                  </a:lnTo>
                  <a:close/>
                </a:path>
                <a:path w="314325" h="20954">
                  <a:moveTo>
                    <a:pt x="7619" y="20573"/>
                  </a:moveTo>
                  <a:lnTo>
                    <a:pt x="0" y="12191"/>
                  </a:lnTo>
                  <a:lnTo>
                    <a:pt x="0" y="20573"/>
                  </a:lnTo>
                  <a:lnTo>
                    <a:pt x="7619" y="20573"/>
                  </a:lnTo>
                  <a:close/>
                </a:path>
                <a:path w="314325" h="20954">
                  <a:moveTo>
                    <a:pt x="313943" y="20573"/>
                  </a:moveTo>
                  <a:lnTo>
                    <a:pt x="313943" y="0"/>
                  </a:lnTo>
                  <a:lnTo>
                    <a:pt x="7619" y="0"/>
                  </a:lnTo>
                  <a:lnTo>
                    <a:pt x="16002" y="12191"/>
                  </a:lnTo>
                  <a:lnTo>
                    <a:pt x="16002" y="20573"/>
                  </a:lnTo>
                  <a:lnTo>
                    <a:pt x="313943" y="2057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214877" y="3918203"/>
              <a:ext cx="314325" cy="20955"/>
            </a:xfrm>
            <a:custGeom>
              <a:avLst/>
              <a:gdLst/>
              <a:ahLst/>
              <a:cxnLst/>
              <a:rect l="l" t="t" r="r" b="b"/>
              <a:pathLst>
                <a:path w="314325" h="20954">
                  <a:moveTo>
                    <a:pt x="0" y="12191"/>
                  </a:moveTo>
                  <a:lnTo>
                    <a:pt x="7619" y="20573"/>
                  </a:lnTo>
                  <a:lnTo>
                    <a:pt x="313943" y="20573"/>
                  </a:lnTo>
                  <a:lnTo>
                    <a:pt x="313943" y="0"/>
                  </a:lnTo>
                  <a:lnTo>
                    <a:pt x="7619" y="0"/>
                  </a:lnTo>
                  <a:lnTo>
                    <a:pt x="16002" y="12191"/>
                  </a:lnTo>
                  <a:lnTo>
                    <a:pt x="0" y="12191"/>
                  </a:lnTo>
                  <a:lnTo>
                    <a:pt x="0" y="20573"/>
                  </a:lnTo>
                  <a:lnTo>
                    <a:pt x="7619" y="20573"/>
                  </a:lnTo>
                  <a:lnTo>
                    <a:pt x="0" y="12191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214370" y="3614927"/>
              <a:ext cx="16510" cy="315595"/>
            </a:xfrm>
            <a:custGeom>
              <a:avLst/>
              <a:gdLst/>
              <a:ahLst/>
              <a:cxnLst/>
              <a:rect l="l" t="t" r="r" b="b"/>
              <a:pathLst>
                <a:path w="16510" h="315595">
                  <a:moveTo>
                    <a:pt x="16510" y="12065"/>
                  </a:moveTo>
                  <a:lnTo>
                    <a:pt x="7620" y="12065"/>
                  </a:lnTo>
                  <a:lnTo>
                    <a:pt x="7620" y="4318"/>
                  </a:lnTo>
                  <a:lnTo>
                    <a:pt x="3797" y="4318"/>
                  </a:lnTo>
                  <a:lnTo>
                    <a:pt x="8115" y="0"/>
                  </a:lnTo>
                  <a:lnTo>
                    <a:pt x="508" y="0"/>
                  </a:lnTo>
                  <a:lnTo>
                    <a:pt x="508" y="4318"/>
                  </a:lnTo>
                  <a:lnTo>
                    <a:pt x="0" y="4318"/>
                  </a:lnTo>
                  <a:lnTo>
                    <a:pt x="0" y="315468"/>
                  </a:lnTo>
                  <a:lnTo>
                    <a:pt x="7620" y="315468"/>
                  </a:lnTo>
                  <a:lnTo>
                    <a:pt x="16510" y="315468"/>
                  </a:lnTo>
                  <a:lnTo>
                    <a:pt x="16510" y="1206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214877" y="3614927"/>
              <a:ext cx="16510" cy="315595"/>
            </a:xfrm>
            <a:custGeom>
              <a:avLst/>
              <a:gdLst/>
              <a:ahLst/>
              <a:cxnLst/>
              <a:rect l="l" t="t" r="r" b="b"/>
              <a:pathLst>
                <a:path w="16510" h="315595">
                  <a:moveTo>
                    <a:pt x="7619" y="0"/>
                  </a:moveTo>
                  <a:lnTo>
                    <a:pt x="0" y="7620"/>
                  </a:lnTo>
                  <a:lnTo>
                    <a:pt x="0" y="315468"/>
                  </a:lnTo>
                  <a:lnTo>
                    <a:pt x="16002" y="315468"/>
                  </a:lnTo>
                  <a:lnTo>
                    <a:pt x="16002" y="7620"/>
                  </a:lnTo>
                  <a:lnTo>
                    <a:pt x="7619" y="16002"/>
                  </a:lnTo>
                  <a:lnTo>
                    <a:pt x="7619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7619" y="0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579870" y="3614927"/>
              <a:ext cx="311785" cy="315595"/>
            </a:xfrm>
            <a:custGeom>
              <a:avLst/>
              <a:gdLst/>
              <a:ahLst/>
              <a:cxnLst/>
              <a:rect l="l" t="t" r="r" b="b"/>
              <a:pathLst>
                <a:path w="311784" h="315595">
                  <a:moveTo>
                    <a:pt x="311658" y="0"/>
                  </a:moveTo>
                  <a:lnTo>
                    <a:pt x="303263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0" y="16002"/>
                  </a:lnTo>
                  <a:lnTo>
                    <a:pt x="0" y="315468"/>
                  </a:lnTo>
                  <a:lnTo>
                    <a:pt x="303276" y="315468"/>
                  </a:lnTo>
                  <a:lnTo>
                    <a:pt x="303276" y="7620"/>
                  </a:lnTo>
                  <a:lnTo>
                    <a:pt x="311658" y="7620"/>
                  </a:lnTo>
                  <a:lnTo>
                    <a:pt x="311658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579870" y="3614927"/>
              <a:ext cx="311785" cy="16510"/>
            </a:xfrm>
            <a:custGeom>
              <a:avLst/>
              <a:gdLst/>
              <a:ahLst/>
              <a:cxnLst/>
              <a:rect l="l" t="t" r="r" b="b"/>
              <a:pathLst>
                <a:path w="311784" h="16510">
                  <a:moveTo>
                    <a:pt x="311657" y="7620"/>
                  </a:moveTo>
                  <a:lnTo>
                    <a:pt x="303275" y="0"/>
                  </a:lnTo>
                  <a:lnTo>
                    <a:pt x="0" y="0"/>
                  </a:lnTo>
                  <a:lnTo>
                    <a:pt x="0" y="16002"/>
                  </a:lnTo>
                  <a:lnTo>
                    <a:pt x="303275" y="16002"/>
                  </a:lnTo>
                  <a:lnTo>
                    <a:pt x="295655" y="7620"/>
                  </a:lnTo>
                  <a:lnTo>
                    <a:pt x="311657" y="7620"/>
                  </a:lnTo>
                  <a:lnTo>
                    <a:pt x="311657" y="0"/>
                  </a:lnTo>
                  <a:lnTo>
                    <a:pt x="303275" y="0"/>
                  </a:lnTo>
                  <a:lnTo>
                    <a:pt x="311657" y="762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875780" y="3622547"/>
              <a:ext cx="15875" cy="316230"/>
            </a:xfrm>
            <a:custGeom>
              <a:avLst/>
              <a:gdLst/>
              <a:ahLst/>
              <a:cxnLst/>
              <a:rect l="l" t="t" r="r" b="b"/>
              <a:pathLst>
                <a:path w="15875" h="316229">
                  <a:moveTo>
                    <a:pt x="15748" y="307848"/>
                  </a:moveTo>
                  <a:lnTo>
                    <a:pt x="15240" y="308356"/>
                  </a:lnTo>
                  <a:lnTo>
                    <a:pt x="15240" y="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301345"/>
                  </a:lnTo>
                  <a:lnTo>
                    <a:pt x="7620" y="301345"/>
                  </a:lnTo>
                  <a:lnTo>
                    <a:pt x="7620" y="312166"/>
                  </a:lnTo>
                  <a:lnTo>
                    <a:pt x="11417" y="312166"/>
                  </a:lnTo>
                  <a:lnTo>
                    <a:pt x="7353" y="316230"/>
                  </a:lnTo>
                  <a:lnTo>
                    <a:pt x="15748" y="316230"/>
                  </a:lnTo>
                  <a:lnTo>
                    <a:pt x="15748" y="30784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875526" y="3622547"/>
              <a:ext cx="16510" cy="316230"/>
            </a:xfrm>
            <a:custGeom>
              <a:avLst/>
              <a:gdLst/>
              <a:ahLst/>
              <a:cxnLst/>
              <a:rect l="l" t="t" r="r" b="b"/>
              <a:pathLst>
                <a:path w="16509" h="316229">
                  <a:moveTo>
                    <a:pt x="7619" y="316229"/>
                  </a:moveTo>
                  <a:lnTo>
                    <a:pt x="16002" y="307847"/>
                  </a:lnTo>
                  <a:lnTo>
                    <a:pt x="16002" y="0"/>
                  </a:lnTo>
                  <a:lnTo>
                    <a:pt x="0" y="0"/>
                  </a:lnTo>
                  <a:lnTo>
                    <a:pt x="0" y="307847"/>
                  </a:lnTo>
                  <a:lnTo>
                    <a:pt x="7619" y="295656"/>
                  </a:lnTo>
                  <a:lnTo>
                    <a:pt x="7619" y="316229"/>
                  </a:lnTo>
                  <a:lnTo>
                    <a:pt x="16002" y="316229"/>
                  </a:lnTo>
                  <a:lnTo>
                    <a:pt x="16002" y="307847"/>
                  </a:lnTo>
                  <a:lnTo>
                    <a:pt x="7619" y="316229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567678" y="3918203"/>
              <a:ext cx="315595" cy="20955"/>
            </a:xfrm>
            <a:custGeom>
              <a:avLst/>
              <a:gdLst/>
              <a:ahLst/>
              <a:cxnLst/>
              <a:rect l="l" t="t" r="r" b="b"/>
              <a:pathLst>
                <a:path w="315595" h="20954">
                  <a:moveTo>
                    <a:pt x="20574" y="20573"/>
                  </a:moveTo>
                  <a:lnTo>
                    <a:pt x="20574" y="12191"/>
                  </a:lnTo>
                  <a:lnTo>
                    <a:pt x="0" y="12191"/>
                  </a:lnTo>
                  <a:lnTo>
                    <a:pt x="12192" y="20573"/>
                  </a:lnTo>
                  <a:lnTo>
                    <a:pt x="20574" y="20573"/>
                  </a:lnTo>
                  <a:close/>
                </a:path>
                <a:path w="315595" h="20954">
                  <a:moveTo>
                    <a:pt x="12192" y="20573"/>
                  </a:moveTo>
                  <a:lnTo>
                    <a:pt x="0" y="12191"/>
                  </a:lnTo>
                  <a:lnTo>
                    <a:pt x="0" y="20573"/>
                  </a:lnTo>
                  <a:lnTo>
                    <a:pt x="12192" y="20573"/>
                  </a:lnTo>
                  <a:close/>
                </a:path>
                <a:path w="315595" h="20954">
                  <a:moveTo>
                    <a:pt x="315467" y="20573"/>
                  </a:moveTo>
                  <a:lnTo>
                    <a:pt x="315467" y="0"/>
                  </a:lnTo>
                  <a:lnTo>
                    <a:pt x="12192" y="0"/>
                  </a:lnTo>
                  <a:lnTo>
                    <a:pt x="20574" y="12191"/>
                  </a:lnTo>
                  <a:lnTo>
                    <a:pt x="20574" y="20573"/>
                  </a:lnTo>
                  <a:lnTo>
                    <a:pt x="315467" y="2057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567678" y="3918203"/>
              <a:ext cx="315595" cy="20955"/>
            </a:xfrm>
            <a:custGeom>
              <a:avLst/>
              <a:gdLst/>
              <a:ahLst/>
              <a:cxnLst/>
              <a:rect l="l" t="t" r="r" b="b"/>
              <a:pathLst>
                <a:path w="315595" h="20954">
                  <a:moveTo>
                    <a:pt x="0" y="12191"/>
                  </a:moveTo>
                  <a:lnTo>
                    <a:pt x="12192" y="20573"/>
                  </a:lnTo>
                  <a:lnTo>
                    <a:pt x="315467" y="20573"/>
                  </a:lnTo>
                  <a:lnTo>
                    <a:pt x="315467" y="0"/>
                  </a:lnTo>
                  <a:lnTo>
                    <a:pt x="12192" y="0"/>
                  </a:lnTo>
                  <a:lnTo>
                    <a:pt x="20574" y="12191"/>
                  </a:lnTo>
                  <a:lnTo>
                    <a:pt x="0" y="12191"/>
                  </a:lnTo>
                  <a:lnTo>
                    <a:pt x="0" y="20573"/>
                  </a:lnTo>
                  <a:lnTo>
                    <a:pt x="12192" y="20573"/>
                  </a:lnTo>
                  <a:lnTo>
                    <a:pt x="0" y="12191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567170" y="3614927"/>
              <a:ext cx="21590" cy="315595"/>
            </a:xfrm>
            <a:custGeom>
              <a:avLst/>
              <a:gdLst/>
              <a:ahLst/>
              <a:cxnLst/>
              <a:rect l="l" t="t" r="r" b="b"/>
              <a:pathLst>
                <a:path w="21590" h="315595">
                  <a:moveTo>
                    <a:pt x="21590" y="11569"/>
                  </a:moveTo>
                  <a:lnTo>
                    <a:pt x="12700" y="11569"/>
                  </a:lnTo>
                  <a:lnTo>
                    <a:pt x="12700" y="3975"/>
                  </a:lnTo>
                  <a:lnTo>
                    <a:pt x="6337" y="3975"/>
                  </a:lnTo>
                  <a:lnTo>
                    <a:pt x="12700" y="0"/>
                  </a:lnTo>
                  <a:lnTo>
                    <a:pt x="508" y="0"/>
                  </a:lnTo>
                  <a:lnTo>
                    <a:pt x="508" y="3975"/>
                  </a:lnTo>
                  <a:lnTo>
                    <a:pt x="0" y="3975"/>
                  </a:lnTo>
                  <a:lnTo>
                    <a:pt x="0" y="315468"/>
                  </a:lnTo>
                  <a:lnTo>
                    <a:pt x="12700" y="315468"/>
                  </a:lnTo>
                  <a:lnTo>
                    <a:pt x="21590" y="315468"/>
                  </a:lnTo>
                  <a:lnTo>
                    <a:pt x="21590" y="11569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567678" y="3614927"/>
              <a:ext cx="20955" cy="315595"/>
            </a:xfrm>
            <a:custGeom>
              <a:avLst/>
              <a:gdLst/>
              <a:ahLst/>
              <a:cxnLst/>
              <a:rect l="l" t="t" r="r" b="b"/>
              <a:pathLst>
                <a:path w="20954" h="315595">
                  <a:moveTo>
                    <a:pt x="12192" y="0"/>
                  </a:moveTo>
                  <a:lnTo>
                    <a:pt x="0" y="7620"/>
                  </a:lnTo>
                  <a:lnTo>
                    <a:pt x="0" y="315468"/>
                  </a:lnTo>
                  <a:lnTo>
                    <a:pt x="20574" y="315468"/>
                  </a:lnTo>
                  <a:lnTo>
                    <a:pt x="20574" y="7620"/>
                  </a:lnTo>
                  <a:lnTo>
                    <a:pt x="12192" y="16002"/>
                  </a:lnTo>
                  <a:lnTo>
                    <a:pt x="12192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12192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852422" y="3670553"/>
              <a:ext cx="467359" cy="203200"/>
            </a:xfrm>
            <a:custGeom>
              <a:avLst/>
              <a:gdLst/>
              <a:ahLst/>
              <a:cxnLst/>
              <a:rect l="l" t="t" r="r" b="b"/>
              <a:pathLst>
                <a:path w="467360" h="203200">
                  <a:moveTo>
                    <a:pt x="467106" y="0"/>
                  </a:moveTo>
                  <a:lnTo>
                    <a:pt x="458724" y="0"/>
                  </a:lnTo>
                  <a:lnTo>
                    <a:pt x="0" y="0"/>
                  </a:lnTo>
                  <a:lnTo>
                    <a:pt x="0" y="12192"/>
                  </a:lnTo>
                  <a:lnTo>
                    <a:pt x="0" y="20574"/>
                  </a:lnTo>
                  <a:lnTo>
                    <a:pt x="0" y="202692"/>
                  </a:lnTo>
                  <a:lnTo>
                    <a:pt x="458724" y="202692"/>
                  </a:lnTo>
                  <a:lnTo>
                    <a:pt x="458724" y="20574"/>
                  </a:lnTo>
                  <a:lnTo>
                    <a:pt x="458724" y="12192"/>
                  </a:lnTo>
                  <a:lnTo>
                    <a:pt x="467106" y="12192"/>
                  </a:lnTo>
                  <a:lnTo>
                    <a:pt x="467106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852422" y="3670553"/>
              <a:ext cx="467359" cy="20955"/>
            </a:xfrm>
            <a:custGeom>
              <a:avLst/>
              <a:gdLst/>
              <a:ahLst/>
              <a:cxnLst/>
              <a:rect l="l" t="t" r="r" b="b"/>
              <a:pathLst>
                <a:path w="467360" h="20954">
                  <a:moveTo>
                    <a:pt x="467105" y="12191"/>
                  </a:moveTo>
                  <a:lnTo>
                    <a:pt x="458723" y="0"/>
                  </a:lnTo>
                  <a:lnTo>
                    <a:pt x="0" y="0"/>
                  </a:lnTo>
                  <a:lnTo>
                    <a:pt x="0" y="20573"/>
                  </a:lnTo>
                  <a:lnTo>
                    <a:pt x="458723" y="20573"/>
                  </a:lnTo>
                  <a:lnTo>
                    <a:pt x="451103" y="12191"/>
                  </a:lnTo>
                  <a:lnTo>
                    <a:pt x="467105" y="12191"/>
                  </a:lnTo>
                  <a:lnTo>
                    <a:pt x="467105" y="0"/>
                  </a:lnTo>
                  <a:lnTo>
                    <a:pt x="458723" y="0"/>
                  </a:lnTo>
                  <a:lnTo>
                    <a:pt x="467105" y="12191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303780" y="3682745"/>
              <a:ext cx="15875" cy="199390"/>
            </a:xfrm>
            <a:custGeom>
              <a:avLst/>
              <a:gdLst/>
              <a:ahLst/>
              <a:cxnLst/>
              <a:rect l="l" t="t" r="r" b="b"/>
              <a:pathLst>
                <a:path w="15875" h="199389">
                  <a:moveTo>
                    <a:pt x="15748" y="190500"/>
                  </a:moveTo>
                  <a:lnTo>
                    <a:pt x="15240" y="191008"/>
                  </a:lnTo>
                  <a:lnTo>
                    <a:pt x="15240" y="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186436"/>
                  </a:lnTo>
                  <a:lnTo>
                    <a:pt x="7620" y="186436"/>
                  </a:lnTo>
                  <a:lnTo>
                    <a:pt x="7620" y="194818"/>
                  </a:lnTo>
                  <a:lnTo>
                    <a:pt x="11430" y="194818"/>
                  </a:lnTo>
                  <a:lnTo>
                    <a:pt x="7366" y="198882"/>
                  </a:lnTo>
                  <a:lnTo>
                    <a:pt x="15748" y="198882"/>
                  </a:lnTo>
                  <a:lnTo>
                    <a:pt x="15748" y="19050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303525" y="3682745"/>
              <a:ext cx="16510" cy="199390"/>
            </a:xfrm>
            <a:custGeom>
              <a:avLst/>
              <a:gdLst/>
              <a:ahLst/>
              <a:cxnLst/>
              <a:rect l="l" t="t" r="r" b="b"/>
              <a:pathLst>
                <a:path w="16510" h="199389">
                  <a:moveTo>
                    <a:pt x="7620" y="198881"/>
                  </a:moveTo>
                  <a:lnTo>
                    <a:pt x="16002" y="190500"/>
                  </a:lnTo>
                  <a:lnTo>
                    <a:pt x="16002" y="0"/>
                  </a:lnTo>
                  <a:lnTo>
                    <a:pt x="0" y="0"/>
                  </a:lnTo>
                  <a:lnTo>
                    <a:pt x="0" y="190500"/>
                  </a:lnTo>
                  <a:lnTo>
                    <a:pt x="7620" y="182880"/>
                  </a:lnTo>
                  <a:lnTo>
                    <a:pt x="7620" y="198881"/>
                  </a:lnTo>
                  <a:lnTo>
                    <a:pt x="16002" y="198881"/>
                  </a:lnTo>
                  <a:lnTo>
                    <a:pt x="16002" y="190500"/>
                  </a:lnTo>
                  <a:lnTo>
                    <a:pt x="7620" y="198881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844801" y="3865625"/>
              <a:ext cx="466725" cy="16510"/>
            </a:xfrm>
            <a:custGeom>
              <a:avLst/>
              <a:gdLst/>
              <a:ahLst/>
              <a:cxnLst/>
              <a:rect l="l" t="t" r="r" b="b"/>
              <a:pathLst>
                <a:path w="466725" h="16510">
                  <a:moveTo>
                    <a:pt x="16002" y="16001"/>
                  </a:moveTo>
                  <a:lnTo>
                    <a:pt x="16002" y="7619"/>
                  </a:lnTo>
                  <a:lnTo>
                    <a:pt x="0" y="7619"/>
                  </a:lnTo>
                  <a:lnTo>
                    <a:pt x="7620" y="16001"/>
                  </a:lnTo>
                  <a:lnTo>
                    <a:pt x="16002" y="16001"/>
                  </a:lnTo>
                  <a:close/>
                </a:path>
                <a:path w="466725" h="16510">
                  <a:moveTo>
                    <a:pt x="7620" y="16001"/>
                  </a:moveTo>
                  <a:lnTo>
                    <a:pt x="0" y="7619"/>
                  </a:lnTo>
                  <a:lnTo>
                    <a:pt x="0" y="16001"/>
                  </a:lnTo>
                  <a:lnTo>
                    <a:pt x="7620" y="16001"/>
                  </a:lnTo>
                  <a:close/>
                </a:path>
                <a:path w="466725" h="16510">
                  <a:moveTo>
                    <a:pt x="466344" y="16001"/>
                  </a:moveTo>
                  <a:lnTo>
                    <a:pt x="466344" y="0"/>
                  </a:lnTo>
                  <a:lnTo>
                    <a:pt x="7620" y="0"/>
                  </a:lnTo>
                  <a:lnTo>
                    <a:pt x="16002" y="7619"/>
                  </a:lnTo>
                  <a:lnTo>
                    <a:pt x="16002" y="16001"/>
                  </a:lnTo>
                  <a:lnTo>
                    <a:pt x="466344" y="1600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844801" y="3865625"/>
              <a:ext cx="466725" cy="16510"/>
            </a:xfrm>
            <a:custGeom>
              <a:avLst/>
              <a:gdLst/>
              <a:ahLst/>
              <a:cxnLst/>
              <a:rect l="l" t="t" r="r" b="b"/>
              <a:pathLst>
                <a:path w="466725" h="16510">
                  <a:moveTo>
                    <a:pt x="0" y="7619"/>
                  </a:moveTo>
                  <a:lnTo>
                    <a:pt x="7620" y="16001"/>
                  </a:lnTo>
                  <a:lnTo>
                    <a:pt x="466344" y="16001"/>
                  </a:lnTo>
                  <a:lnTo>
                    <a:pt x="466344" y="0"/>
                  </a:lnTo>
                  <a:lnTo>
                    <a:pt x="7620" y="0"/>
                  </a:lnTo>
                  <a:lnTo>
                    <a:pt x="16002" y="7619"/>
                  </a:lnTo>
                  <a:lnTo>
                    <a:pt x="0" y="7619"/>
                  </a:lnTo>
                  <a:lnTo>
                    <a:pt x="0" y="16001"/>
                  </a:lnTo>
                  <a:lnTo>
                    <a:pt x="7620" y="16001"/>
                  </a:lnTo>
                  <a:lnTo>
                    <a:pt x="0" y="7619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844789" y="3670553"/>
              <a:ext cx="15875" cy="203200"/>
            </a:xfrm>
            <a:custGeom>
              <a:avLst/>
              <a:gdLst/>
              <a:ahLst/>
              <a:cxnLst/>
              <a:rect l="l" t="t" r="r" b="b"/>
              <a:pathLst>
                <a:path w="15875" h="203200">
                  <a:moveTo>
                    <a:pt x="15760" y="16256"/>
                  </a:moveTo>
                  <a:lnTo>
                    <a:pt x="8140" y="16256"/>
                  </a:lnTo>
                  <a:lnTo>
                    <a:pt x="8140" y="5283"/>
                  </a:lnTo>
                  <a:lnTo>
                    <a:pt x="4318" y="5283"/>
                  </a:lnTo>
                  <a:lnTo>
                    <a:pt x="7632" y="0"/>
                  </a:lnTo>
                  <a:lnTo>
                    <a:pt x="0" y="0"/>
                  </a:lnTo>
                  <a:lnTo>
                    <a:pt x="0" y="12192"/>
                  </a:lnTo>
                  <a:lnTo>
                    <a:pt x="520" y="11366"/>
                  </a:lnTo>
                  <a:lnTo>
                    <a:pt x="520" y="202692"/>
                  </a:lnTo>
                  <a:lnTo>
                    <a:pt x="8140" y="202692"/>
                  </a:lnTo>
                  <a:lnTo>
                    <a:pt x="15760" y="202692"/>
                  </a:lnTo>
                  <a:lnTo>
                    <a:pt x="15760" y="16256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844801" y="3670553"/>
              <a:ext cx="16510" cy="203200"/>
            </a:xfrm>
            <a:custGeom>
              <a:avLst/>
              <a:gdLst/>
              <a:ahLst/>
              <a:cxnLst/>
              <a:rect l="l" t="t" r="r" b="b"/>
              <a:pathLst>
                <a:path w="16510" h="203200">
                  <a:moveTo>
                    <a:pt x="7620" y="0"/>
                  </a:moveTo>
                  <a:lnTo>
                    <a:pt x="0" y="12191"/>
                  </a:lnTo>
                  <a:lnTo>
                    <a:pt x="0" y="202691"/>
                  </a:lnTo>
                  <a:lnTo>
                    <a:pt x="16002" y="202691"/>
                  </a:lnTo>
                  <a:lnTo>
                    <a:pt x="16002" y="12191"/>
                  </a:lnTo>
                  <a:lnTo>
                    <a:pt x="7620" y="20573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12191"/>
                  </a:lnTo>
                  <a:lnTo>
                    <a:pt x="7620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760970" y="3670553"/>
              <a:ext cx="467359" cy="203200"/>
            </a:xfrm>
            <a:custGeom>
              <a:avLst/>
              <a:gdLst/>
              <a:ahLst/>
              <a:cxnLst/>
              <a:rect l="l" t="t" r="r" b="b"/>
              <a:pathLst>
                <a:path w="467359" h="203200">
                  <a:moveTo>
                    <a:pt x="467106" y="0"/>
                  </a:moveTo>
                  <a:lnTo>
                    <a:pt x="458711" y="0"/>
                  </a:lnTo>
                  <a:lnTo>
                    <a:pt x="0" y="0"/>
                  </a:lnTo>
                  <a:lnTo>
                    <a:pt x="0" y="12192"/>
                  </a:lnTo>
                  <a:lnTo>
                    <a:pt x="0" y="20574"/>
                  </a:lnTo>
                  <a:lnTo>
                    <a:pt x="0" y="202692"/>
                  </a:lnTo>
                  <a:lnTo>
                    <a:pt x="458724" y="202692"/>
                  </a:lnTo>
                  <a:lnTo>
                    <a:pt x="458724" y="12192"/>
                  </a:lnTo>
                  <a:lnTo>
                    <a:pt x="467106" y="12192"/>
                  </a:lnTo>
                  <a:lnTo>
                    <a:pt x="467106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760970" y="3670553"/>
              <a:ext cx="467359" cy="20955"/>
            </a:xfrm>
            <a:custGeom>
              <a:avLst/>
              <a:gdLst/>
              <a:ahLst/>
              <a:cxnLst/>
              <a:rect l="l" t="t" r="r" b="b"/>
              <a:pathLst>
                <a:path w="467359" h="20954">
                  <a:moveTo>
                    <a:pt x="467105" y="12191"/>
                  </a:moveTo>
                  <a:lnTo>
                    <a:pt x="458723" y="0"/>
                  </a:lnTo>
                  <a:lnTo>
                    <a:pt x="0" y="0"/>
                  </a:lnTo>
                  <a:lnTo>
                    <a:pt x="0" y="20573"/>
                  </a:lnTo>
                  <a:lnTo>
                    <a:pt x="458723" y="20573"/>
                  </a:lnTo>
                  <a:lnTo>
                    <a:pt x="451103" y="12191"/>
                  </a:lnTo>
                  <a:lnTo>
                    <a:pt x="467105" y="12191"/>
                  </a:lnTo>
                  <a:lnTo>
                    <a:pt x="467105" y="0"/>
                  </a:lnTo>
                  <a:lnTo>
                    <a:pt x="458723" y="0"/>
                  </a:lnTo>
                  <a:lnTo>
                    <a:pt x="467105" y="12191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211820" y="3682745"/>
              <a:ext cx="16510" cy="199390"/>
            </a:xfrm>
            <a:custGeom>
              <a:avLst/>
              <a:gdLst/>
              <a:ahLst/>
              <a:cxnLst/>
              <a:rect l="l" t="t" r="r" b="b"/>
              <a:pathLst>
                <a:path w="16509" h="199389">
                  <a:moveTo>
                    <a:pt x="16510" y="0"/>
                  </a:moveTo>
                  <a:lnTo>
                    <a:pt x="7620" y="0"/>
                  </a:lnTo>
                  <a:lnTo>
                    <a:pt x="0" y="0"/>
                  </a:lnTo>
                  <a:lnTo>
                    <a:pt x="0" y="186944"/>
                  </a:lnTo>
                  <a:lnTo>
                    <a:pt x="7620" y="186944"/>
                  </a:lnTo>
                  <a:lnTo>
                    <a:pt x="7620" y="194691"/>
                  </a:lnTo>
                  <a:lnTo>
                    <a:pt x="12052" y="194691"/>
                  </a:lnTo>
                  <a:lnTo>
                    <a:pt x="7861" y="198882"/>
                  </a:lnTo>
                  <a:lnTo>
                    <a:pt x="16256" y="198882"/>
                  </a:lnTo>
                  <a:lnTo>
                    <a:pt x="16256" y="194691"/>
                  </a:lnTo>
                  <a:lnTo>
                    <a:pt x="16510" y="194691"/>
                  </a:lnTo>
                  <a:lnTo>
                    <a:pt x="1651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8212073" y="3682745"/>
              <a:ext cx="16510" cy="199390"/>
            </a:xfrm>
            <a:custGeom>
              <a:avLst/>
              <a:gdLst/>
              <a:ahLst/>
              <a:cxnLst/>
              <a:rect l="l" t="t" r="r" b="b"/>
              <a:pathLst>
                <a:path w="16509" h="199389">
                  <a:moveTo>
                    <a:pt x="7619" y="198881"/>
                  </a:moveTo>
                  <a:lnTo>
                    <a:pt x="16001" y="190500"/>
                  </a:lnTo>
                  <a:lnTo>
                    <a:pt x="16001" y="0"/>
                  </a:lnTo>
                  <a:lnTo>
                    <a:pt x="0" y="0"/>
                  </a:lnTo>
                  <a:lnTo>
                    <a:pt x="0" y="190500"/>
                  </a:lnTo>
                  <a:lnTo>
                    <a:pt x="7619" y="182880"/>
                  </a:lnTo>
                  <a:lnTo>
                    <a:pt x="7619" y="198881"/>
                  </a:lnTo>
                  <a:lnTo>
                    <a:pt x="16001" y="198881"/>
                  </a:lnTo>
                  <a:lnTo>
                    <a:pt x="16001" y="190500"/>
                  </a:lnTo>
                  <a:lnTo>
                    <a:pt x="7619" y="198881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753350" y="3865625"/>
              <a:ext cx="466725" cy="16510"/>
            </a:xfrm>
            <a:custGeom>
              <a:avLst/>
              <a:gdLst/>
              <a:ahLst/>
              <a:cxnLst/>
              <a:rect l="l" t="t" r="r" b="b"/>
              <a:pathLst>
                <a:path w="466725" h="16510">
                  <a:moveTo>
                    <a:pt x="20574" y="16001"/>
                  </a:moveTo>
                  <a:lnTo>
                    <a:pt x="20574" y="7619"/>
                  </a:lnTo>
                  <a:lnTo>
                    <a:pt x="0" y="7619"/>
                  </a:lnTo>
                  <a:lnTo>
                    <a:pt x="7620" y="16001"/>
                  </a:lnTo>
                  <a:lnTo>
                    <a:pt x="20574" y="16001"/>
                  </a:lnTo>
                  <a:close/>
                </a:path>
                <a:path w="466725" h="16510">
                  <a:moveTo>
                    <a:pt x="7620" y="16001"/>
                  </a:moveTo>
                  <a:lnTo>
                    <a:pt x="0" y="7619"/>
                  </a:lnTo>
                  <a:lnTo>
                    <a:pt x="0" y="16001"/>
                  </a:lnTo>
                  <a:lnTo>
                    <a:pt x="7620" y="16001"/>
                  </a:lnTo>
                  <a:close/>
                </a:path>
                <a:path w="466725" h="16510">
                  <a:moveTo>
                    <a:pt x="466343" y="16001"/>
                  </a:moveTo>
                  <a:lnTo>
                    <a:pt x="466343" y="0"/>
                  </a:lnTo>
                  <a:lnTo>
                    <a:pt x="7620" y="0"/>
                  </a:lnTo>
                  <a:lnTo>
                    <a:pt x="20574" y="7619"/>
                  </a:lnTo>
                  <a:lnTo>
                    <a:pt x="20574" y="16001"/>
                  </a:lnTo>
                  <a:lnTo>
                    <a:pt x="466343" y="1600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753350" y="3865625"/>
              <a:ext cx="466725" cy="16510"/>
            </a:xfrm>
            <a:custGeom>
              <a:avLst/>
              <a:gdLst/>
              <a:ahLst/>
              <a:cxnLst/>
              <a:rect l="l" t="t" r="r" b="b"/>
              <a:pathLst>
                <a:path w="466725" h="16510">
                  <a:moveTo>
                    <a:pt x="0" y="7619"/>
                  </a:moveTo>
                  <a:lnTo>
                    <a:pt x="7620" y="16001"/>
                  </a:lnTo>
                  <a:lnTo>
                    <a:pt x="466343" y="16001"/>
                  </a:lnTo>
                  <a:lnTo>
                    <a:pt x="466343" y="0"/>
                  </a:lnTo>
                  <a:lnTo>
                    <a:pt x="7620" y="0"/>
                  </a:lnTo>
                  <a:lnTo>
                    <a:pt x="20574" y="7619"/>
                  </a:lnTo>
                  <a:lnTo>
                    <a:pt x="0" y="7619"/>
                  </a:lnTo>
                  <a:lnTo>
                    <a:pt x="0" y="16001"/>
                  </a:lnTo>
                  <a:lnTo>
                    <a:pt x="7620" y="16001"/>
                  </a:lnTo>
                  <a:lnTo>
                    <a:pt x="0" y="7619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753350" y="3670553"/>
              <a:ext cx="20320" cy="203200"/>
            </a:xfrm>
            <a:custGeom>
              <a:avLst/>
              <a:gdLst/>
              <a:ahLst/>
              <a:cxnLst/>
              <a:rect l="l" t="t" r="r" b="b"/>
              <a:pathLst>
                <a:path w="20320" h="203200">
                  <a:moveTo>
                    <a:pt x="20320" y="16471"/>
                  </a:moveTo>
                  <a:lnTo>
                    <a:pt x="7620" y="16471"/>
                  </a:lnTo>
                  <a:lnTo>
                    <a:pt x="7620" y="6108"/>
                  </a:lnTo>
                  <a:lnTo>
                    <a:pt x="3797" y="6108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6108"/>
                  </a:lnTo>
                  <a:lnTo>
                    <a:pt x="0" y="12192"/>
                  </a:lnTo>
                  <a:lnTo>
                    <a:pt x="0" y="202692"/>
                  </a:lnTo>
                  <a:lnTo>
                    <a:pt x="7620" y="202692"/>
                  </a:lnTo>
                  <a:lnTo>
                    <a:pt x="20320" y="202692"/>
                  </a:lnTo>
                  <a:lnTo>
                    <a:pt x="20320" y="1647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753350" y="3670553"/>
              <a:ext cx="20955" cy="203200"/>
            </a:xfrm>
            <a:custGeom>
              <a:avLst/>
              <a:gdLst/>
              <a:ahLst/>
              <a:cxnLst/>
              <a:rect l="l" t="t" r="r" b="b"/>
              <a:pathLst>
                <a:path w="20954" h="203200">
                  <a:moveTo>
                    <a:pt x="7620" y="0"/>
                  </a:moveTo>
                  <a:lnTo>
                    <a:pt x="0" y="12191"/>
                  </a:lnTo>
                  <a:lnTo>
                    <a:pt x="0" y="202691"/>
                  </a:lnTo>
                  <a:lnTo>
                    <a:pt x="20574" y="202691"/>
                  </a:lnTo>
                  <a:lnTo>
                    <a:pt x="20574" y="12191"/>
                  </a:lnTo>
                  <a:lnTo>
                    <a:pt x="7620" y="20573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12191"/>
                  </a:lnTo>
                  <a:lnTo>
                    <a:pt x="7620" y="0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222485" y="4636782"/>
              <a:ext cx="314960" cy="316230"/>
            </a:xfrm>
            <a:custGeom>
              <a:avLst/>
              <a:gdLst/>
              <a:ahLst/>
              <a:cxnLst/>
              <a:rect l="l" t="t" r="r" b="b"/>
              <a:pathLst>
                <a:path w="314960" h="316229">
                  <a:moveTo>
                    <a:pt x="314706" y="0"/>
                  </a:moveTo>
                  <a:lnTo>
                    <a:pt x="306324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0" y="15989"/>
                  </a:lnTo>
                  <a:lnTo>
                    <a:pt x="0" y="316230"/>
                  </a:lnTo>
                  <a:lnTo>
                    <a:pt x="306324" y="316230"/>
                  </a:lnTo>
                  <a:lnTo>
                    <a:pt x="306324" y="15989"/>
                  </a:lnTo>
                  <a:lnTo>
                    <a:pt x="306324" y="8369"/>
                  </a:lnTo>
                  <a:lnTo>
                    <a:pt x="314706" y="8369"/>
                  </a:lnTo>
                  <a:lnTo>
                    <a:pt x="314706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222497" y="4636770"/>
              <a:ext cx="314960" cy="16510"/>
            </a:xfrm>
            <a:custGeom>
              <a:avLst/>
              <a:gdLst/>
              <a:ahLst/>
              <a:cxnLst/>
              <a:rect l="l" t="t" r="r" b="b"/>
              <a:pathLst>
                <a:path w="314960" h="16510">
                  <a:moveTo>
                    <a:pt x="314705" y="8381"/>
                  </a:moveTo>
                  <a:lnTo>
                    <a:pt x="306323" y="0"/>
                  </a:lnTo>
                  <a:lnTo>
                    <a:pt x="0" y="0"/>
                  </a:lnTo>
                  <a:lnTo>
                    <a:pt x="0" y="16001"/>
                  </a:lnTo>
                  <a:lnTo>
                    <a:pt x="306323" y="16001"/>
                  </a:lnTo>
                  <a:lnTo>
                    <a:pt x="298703" y="8381"/>
                  </a:lnTo>
                  <a:lnTo>
                    <a:pt x="314705" y="8381"/>
                  </a:lnTo>
                  <a:lnTo>
                    <a:pt x="314705" y="0"/>
                  </a:lnTo>
                  <a:lnTo>
                    <a:pt x="306323" y="0"/>
                  </a:lnTo>
                  <a:lnTo>
                    <a:pt x="314705" y="8381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521710" y="4645151"/>
              <a:ext cx="15875" cy="315595"/>
            </a:xfrm>
            <a:custGeom>
              <a:avLst/>
              <a:gdLst/>
              <a:ahLst/>
              <a:cxnLst/>
              <a:rect l="l" t="t" r="r" b="b"/>
              <a:pathLst>
                <a:path w="15875" h="315595">
                  <a:moveTo>
                    <a:pt x="15481" y="307848"/>
                  </a:moveTo>
                  <a:lnTo>
                    <a:pt x="15240" y="308076"/>
                  </a:lnTo>
                  <a:lnTo>
                    <a:pt x="15240" y="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303530"/>
                  </a:lnTo>
                  <a:lnTo>
                    <a:pt x="7620" y="303530"/>
                  </a:lnTo>
                  <a:lnTo>
                    <a:pt x="7620" y="311543"/>
                  </a:lnTo>
                  <a:lnTo>
                    <a:pt x="11417" y="311543"/>
                  </a:lnTo>
                  <a:lnTo>
                    <a:pt x="7099" y="315480"/>
                  </a:lnTo>
                  <a:lnTo>
                    <a:pt x="15481" y="315480"/>
                  </a:lnTo>
                  <a:lnTo>
                    <a:pt x="15481" y="30784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521201" y="4645151"/>
              <a:ext cx="16510" cy="315595"/>
            </a:xfrm>
            <a:custGeom>
              <a:avLst/>
              <a:gdLst/>
              <a:ahLst/>
              <a:cxnLst/>
              <a:rect l="l" t="t" r="r" b="b"/>
              <a:pathLst>
                <a:path w="16510" h="315595">
                  <a:moveTo>
                    <a:pt x="7620" y="315468"/>
                  </a:moveTo>
                  <a:lnTo>
                    <a:pt x="16002" y="307848"/>
                  </a:lnTo>
                  <a:lnTo>
                    <a:pt x="16002" y="0"/>
                  </a:lnTo>
                  <a:lnTo>
                    <a:pt x="0" y="0"/>
                  </a:lnTo>
                  <a:lnTo>
                    <a:pt x="0" y="307848"/>
                  </a:lnTo>
                  <a:lnTo>
                    <a:pt x="7620" y="300228"/>
                  </a:lnTo>
                  <a:lnTo>
                    <a:pt x="7620" y="315468"/>
                  </a:lnTo>
                  <a:lnTo>
                    <a:pt x="16002" y="315468"/>
                  </a:lnTo>
                  <a:lnTo>
                    <a:pt x="16002" y="307848"/>
                  </a:lnTo>
                  <a:lnTo>
                    <a:pt x="7620" y="315468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214877" y="4945379"/>
              <a:ext cx="314325" cy="15240"/>
            </a:xfrm>
            <a:custGeom>
              <a:avLst/>
              <a:gdLst/>
              <a:ahLst/>
              <a:cxnLst/>
              <a:rect l="l" t="t" r="r" b="b"/>
              <a:pathLst>
                <a:path w="314325" h="15239">
                  <a:moveTo>
                    <a:pt x="16002" y="15240"/>
                  </a:moveTo>
                  <a:lnTo>
                    <a:pt x="16002" y="7620"/>
                  </a:lnTo>
                  <a:lnTo>
                    <a:pt x="0" y="7620"/>
                  </a:lnTo>
                  <a:lnTo>
                    <a:pt x="7619" y="15240"/>
                  </a:lnTo>
                  <a:lnTo>
                    <a:pt x="16002" y="15240"/>
                  </a:lnTo>
                  <a:close/>
                </a:path>
                <a:path w="314325" h="15239">
                  <a:moveTo>
                    <a:pt x="7619" y="15240"/>
                  </a:moveTo>
                  <a:lnTo>
                    <a:pt x="0" y="7620"/>
                  </a:lnTo>
                  <a:lnTo>
                    <a:pt x="0" y="15240"/>
                  </a:lnTo>
                  <a:lnTo>
                    <a:pt x="7619" y="15240"/>
                  </a:lnTo>
                  <a:close/>
                </a:path>
                <a:path w="314325" h="15239">
                  <a:moveTo>
                    <a:pt x="313943" y="15240"/>
                  </a:moveTo>
                  <a:lnTo>
                    <a:pt x="313943" y="0"/>
                  </a:lnTo>
                  <a:lnTo>
                    <a:pt x="7619" y="0"/>
                  </a:lnTo>
                  <a:lnTo>
                    <a:pt x="16002" y="7620"/>
                  </a:lnTo>
                  <a:lnTo>
                    <a:pt x="16002" y="15240"/>
                  </a:lnTo>
                  <a:lnTo>
                    <a:pt x="313943" y="1524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214877" y="4945379"/>
              <a:ext cx="314325" cy="15240"/>
            </a:xfrm>
            <a:custGeom>
              <a:avLst/>
              <a:gdLst/>
              <a:ahLst/>
              <a:cxnLst/>
              <a:rect l="l" t="t" r="r" b="b"/>
              <a:pathLst>
                <a:path w="314325" h="15239">
                  <a:moveTo>
                    <a:pt x="0" y="7620"/>
                  </a:moveTo>
                  <a:lnTo>
                    <a:pt x="7619" y="15240"/>
                  </a:lnTo>
                  <a:lnTo>
                    <a:pt x="313943" y="15240"/>
                  </a:lnTo>
                  <a:lnTo>
                    <a:pt x="313943" y="0"/>
                  </a:lnTo>
                  <a:lnTo>
                    <a:pt x="7619" y="0"/>
                  </a:lnTo>
                  <a:lnTo>
                    <a:pt x="16002" y="7620"/>
                  </a:lnTo>
                  <a:lnTo>
                    <a:pt x="0" y="7620"/>
                  </a:lnTo>
                  <a:lnTo>
                    <a:pt x="0" y="15240"/>
                  </a:lnTo>
                  <a:lnTo>
                    <a:pt x="7619" y="15240"/>
                  </a:lnTo>
                  <a:lnTo>
                    <a:pt x="0" y="762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214370" y="4636782"/>
              <a:ext cx="16510" cy="316230"/>
            </a:xfrm>
            <a:custGeom>
              <a:avLst/>
              <a:gdLst/>
              <a:ahLst/>
              <a:cxnLst/>
              <a:rect l="l" t="t" r="r" b="b"/>
              <a:pathLst>
                <a:path w="16510" h="316229">
                  <a:moveTo>
                    <a:pt x="16510" y="12420"/>
                  </a:moveTo>
                  <a:lnTo>
                    <a:pt x="7620" y="12420"/>
                  </a:lnTo>
                  <a:lnTo>
                    <a:pt x="7620" y="4737"/>
                  </a:lnTo>
                  <a:lnTo>
                    <a:pt x="3797" y="4737"/>
                  </a:lnTo>
                  <a:lnTo>
                    <a:pt x="8115" y="0"/>
                  </a:lnTo>
                  <a:lnTo>
                    <a:pt x="508" y="0"/>
                  </a:lnTo>
                  <a:lnTo>
                    <a:pt x="508" y="4737"/>
                  </a:lnTo>
                  <a:lnTo>
                    <a:pt x="0" y="4737"/>
                  </a:lnTo>
                  <a:lnTo>
                    <a:pt x="0" y="316217"/>
                  </a:lnTo>
                  <a:lnTo>
                    <a:pt x="7620" y="316217"/>
                  </a:lnTo>
                  <a:lnTo>
                    <a:pt x="16510" y="316217"/>
                  </a:lnTo>
                  <a:lnTo>
                    <a:pt x="16510" y="1242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214877" y="4636770"/>
              <a:ext cx="16510" cy="316230"/>
            </a:xfrm>
            <a:custGeom>
              <a:avLst/>
              <a:gdLst/>
              <a:ahLst/>
              <a:cxnLst/>
              <a:rect l="l" t="t" r="r" b="b"/>
              <a:pathLst>
                <a:path w="16510" h="316229">
                  <a:moveTo>
                    <a:pt x="7619" y="0"/>
                  </a:moveTo>
                  <a:lnTo>
                    <a:pt x="0" y="8381"/>
                  </a:lnTo>
                  <a:lnTo>
                    <a:pt x="0" y="316229"/>
                  </a:lnTo>
                  <a:lnTo>
                    <a:pt x="16002" y="316229"/>
                  </a:lnTo>
                  <a:lnTo>
                    <a:pt x="16002" y="8381"/>
                  </a:lnTo>
                  <a:lnTo>
                    <a:pt x="7619" y="16001"/>
                  </a:lnTo>
                  <a:lnTo>
                    <a:pt x="7619" y="0"/>
                  </a:lnTo>
                  <a:lnTo>
                    <a:pt x="0" y="0"/>
                  </a:lnTo>
                  <a:lnTo>
                    <a:pt x="0" y="8381"/>
                  </a:lnTo>
                  <a:lnTo>
                    <a:pt x="7619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579870" y="4636782"/>
              <a:ext cx="311785" cy="316230"/>
            </a:xfrm>
            <a:custGeom>
              <a:avLst/>
              <a:gdLst/>
              <a:ahLst/>
              <a:cxnLst/>
              <a:rect l="l" t="t" r="r" b="b"/>
              <a:pathLst>
                <a:path w="311784" h="316229">
                  <a:moveTo>
                    <a:pt x="311658" y="0"/>
                  </a:moveTo>
                  <a:lnTo>
                    <a:pt x="303263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0" y="15989"/>
                  </a:lnTo>
                  <a:lnTo>
                    <a:pt x="0" y="316230"/>
                  </a:lnTo>
                  <a:lnTo>
                    <a:pt x="303276" y="316230"/>
                  </a:lnTo>
                  <a:lnTo>
                    <a:pt x="303276" y="8369"/>
                  </a:lnTo>
                  <a:lnTo>
                    <a:pt x="311658" y="8369"/>
                  </a:lnTo>
                  <a:lnTo>
                    <a:pt x="311658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579870" y="4636770"/>
              <a:ext cx="311785" cy="16510"/>
            </a:xfrm>
            <a:custGeom>
              <a:avLst/>
              <a:gdLst/>
              <a:ahLst/>
              <a:cxnLst/>
              <a:rect l="l" t="t" r="r" b="b"/>
              <a:pathLst>
                <a:path w="311784" h="16510">
                  <a:moveTo>
                    <a:pt x="311657" y="8381"/>
                  </a:moveTo>
                  <a:lnTo>
                    <a:pt x="303275" y="0"/>
                  </a:lnTo>
                  <a:lnTo>
                    <a:pt x="0" y="0"/>
                  </a:lnTo>
                  <a:lnTo>
                    <a:pt x="0" y="16001"/>
                  </a:lnTo>
                  <a:lnTo>
                    <a:pt x="303275" y="16001"/>
                  </a:lnTo>
                  <a:lnTo>
                    <a:pt x="295655" y="8381"/>
                  </a:lnTo>
                  <a:lnTo>
                    <a:pt x="311657" y="8381"/>
                  </a:lnTo>
                  <a:lnTo>
                    <a:pt x="311657" y="0"/>
                  </a:lnTo>
                  <a:lnTo>
                    <a:pt x="303275" y="0"/>
                  </a:lnTo>
                  <a:lnTo>
                    <a:pt x="311657" y="8381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875780" y="4645151"/>
              <a:ext cx="15875" cy="315595"/>
            </a:xfrm>
            <a:custGeom>
              <a:avLst/>
              <a:gdLst/>
              <a:ahLst/>
              <a:cxnLst/>
              <a:rect l="l" t="t" r="r" b="b"/>
              <a:pathLst>
                <a:path w="15875" h="315595">
                  <a:moveTo>
                    <a:pt x="15748" y="307848"/>
                  </a:moveTo>
                  <a:lnTo>
                    <a:pt x="15240" y="308317"/>
                  </a:lnTo>
                  <a:lnTo>
                    <a:pt x="15240" y="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303784"/>
                  </a:lnTo>
                  <a:lnTo>
                    <a:pt x="7620" y="303784"/>
                  </a:lnTo>
                  <a:lnTo>
                    <a:pt x="7620" y="311785"/>
                  </a:lnTo>
                  <a:lnTo>
                    <a:pt x="11417" y="311785"/>
                  </a:lnTo>
                  <a:lnTo>
                    <a:pt x="7353" y="315480"/>
                  </a:lnTo>
                  <a:lnTo>
                    <a:pt x="15748" y="315480"/>
                  </a:lnTo>
                  <a:lnTo>
                    <a:pt x="15748" y="30784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875526" y="4645151"/>
              <a:ext cx="16510" cy="315595"/>
            </a:xfrm>
            <a:custGeom>
              <a:avLst/>
              <a:gdLst/>
              <a:ahLst/>
              <a:cxnLst/>
              <a:rect l="l" t="t" r="r" b="b"/>
              <a:pathLst>
                <a:path w="16509" h="315595">
                  <a:moveTo>
                    <a:pt x="7619" y="315468"/>
                  </a:moveTo>
                  <a:lnTo>
                    <a:pt x="16002" y="307848"/>
                  </a:lnTo>
                  <a:lnTo>
                    <a:pt x="16002" y="0"/>
                  </a:lnTo>
                  <a:lnTo>
                    <a:pt x="0" y="0"/>
                  </a:lnTo>
                  <a:lnTo>
                    <a:pt x="0" y="307848"/>
                  </a:lnTo>
                  <a:lnTo>
                    <a:pt x="7619" y="300228"/>
                  </a:lnTo>
                  <a:lnTo>
                    <a:pt x="7619" y="315468"/>
                  </a:lnTo>
                  <a:lnTo>
                    <a:pt x="16002" y="315468"/>
                  </a:lnTo>
                  <a:lnTo>
                    <a:pt x="16002" y="307848"/>
                  </a:lnTo>
                  <a:lnTo>
                    <a:pt x="7619" y="315468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567678" y="4945379"/>
              <a:ext cx="315595" cy="15240"/>
            </a:xfrm>
            <a:custGeom>
              <a:avLst/>
              <a:gdLst/>
              <a:ahLst/>
              <a:cxnLst/>
              <a:rect l="l" t="t" r="r" b="b"/>
              <a:pathLst>
                <a:path w="315595" h="15239">
                  <a:moveTo>
                    <a:pt x="20574" y="15240"/>
                  </a:moveTo>
                  <a:lnTo>
                    <a:pt x="20574" y="7620"/>
                  </a:lnTo>
                  <a:lnTo>
                    <a:pt x="0" y="7620"/>
                  </a:lnTo>
                  <a:lnTo>
                    <a:pt x="12192" y="15240"/>
                  </a:lnTo>
                  <a:lnTo>
                    <a:pt x="20574" y="15240"/>
                  </a:lnTo>
                  <a:close/>
                </a:path>
                <a:path w="315595" h="15239">
                  <a:moveTo>
                    <a:pt x="12192" y="15240"/>
                  </a:moveTo>
                  <a:lnTo>
                    <a:pt x="0" y="7620"/>
                  </a:lnTo>
                  <a:lnTo>
                    <a:pt x="0" y="15240"/>
                  </a:lnTo>
                  <a:lnTo>
                    <a:pt x="12192" y="15240"/>
                  </a:lnTo>
                  <a:close/>
                </a:path>
                <a:path w="315595" h="15239">
                  <a:moveTo>
                    <a:pt x="315467" y="15240"/>
                  </a:moveTo>
                  <a:lnTo>
                    <a:pt x="315467" y="0"/>
                  </a:lnTo>
                  <a:lnTo>
                    <a:pt x="12192" y="0"/>
                  </a:lnTo>
                  <a:lnTo>
                    <a:pt x="20574" y="7620"/>
                  </a:lnTo>
                  <a:lnTo>
                    <a:pt x="20574" y="15240"/>
                  </a:lnTo>
                  <a:lnTo>
                    <a:pt x="315467" y="1524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6567678" y="4945379"/>
              <a:ext cx="315595" cy="15240"/>
            </a:xfrm>
            <a:custGeom>
              <a:avLst/>
              <a:gdLst/>
              <a:ahLst/>
              <a:cxnLst/>
              <a:rect l="l" t="t" r="r" b="b"/>
              <a:pathLst>
                <a:path w="315595" h="15239">
                  <a:moveTo>
                    <a:pt x="0" y="7620"/>
                  </a:moveTo>
                  <a:lnTo>
                    <a:pt x="12192" y="15240"/>
                  </a:lnTo>
                  <a:lnTo>
                    <a:pt x="315467" y="15240"/>
                  </a:lnTo>
                  <a:lnTo>
                    <a:pt x="315467" y="0"/>
                  </a:lnTo>
                  <a:lnTo>
                    <a:pt x="12192" y="0"/>
                  </a:lnTo>
                  <a:lnTo>
                    <a:pt x="20574" y="7620"/>
                  </a:lnTo>
                  <a:lnTo>
                    <a:pt x="0" y="7620"/>
                  </a:lnTo>
                  <a:lnTo>
                    <a:pt x="0" y="15240"/>
                  </a:lnTo>
                  <a:lnTo>
                    <a:pt x="12192" y="15240"/>
                  </a:lnTo>
                  <a:lnTo>
                    <a:pt x="0" y="762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567170" y="4636782"/>
              <a:ext cx="21590" cy="316230"/>
            </a:xfrm>
            <a:custGeom>
              <a:avLst/>
              <a:gdLst/>
              <a:ahLst/>
              <a:cxnLst/>
              <a:rect l="l" t="t" r="r" b="b"/>
              <a:pathLst>
                <a:path w="21590" h="316229">
                  <a:moveTo>
                    <a:pt x="21590" y="11950"/>
                  </a:moveTo>
                  <a:lnTo>
                    <a:pt x="12700" y="11950"/>
                  </a:lnTo>
                  <a:lnTo>
                    <a:pt x="12700" y="4356"/>
                  </a:lnTo>
                  <a:lnTo>
                    <a:pt x="6350" y="4356"/>
                  </a:lnTo>
                  <a:lnTo>
                    <a:pt x="12700" y="0"/>
                  </a:lnTo>
                  <a:lnTo>
                    <a:pt x="508" y="0"/>
                  </a:lnTo>
                  <a:lnTo>
                    <a:pt x="508" y="4356"/>
                  </a:lnTo>
                  <a:lnTo>
                    <a:pt x="0" y="4356"/>
                  </a:lnTo>
                  <a:lnTo>
                    <a:pt x="0" y="316217"/>
                  </a:lnTo>
                  <a:lnTo>
                    <a:pt x="12700" y="316217"/>
                  </a:lnTo>
                  <a:lnTo>
                    <a:pt x="21590" y="316217"/>
                  </a:lnTo>
                  <a:lnTo>
                    <a:pt x="21590" y="1195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567678" y="4636770"/>
              <a:ext cx="20955" cy="316230"/>
            </a:xfrm>
            <a:custGeom>
              <a:avLst/>
              <a:gdLst/>
              <a:ahLst/>
              <a:cxnLst/>
              <a:rect l="l" t="t" r="r" b="b"/>
              <a:pathLst>
                <a:path w="20954" h="316229">
                  <a:moveTo>
                    <a:pt x="12192" y="0"/>
                  </a:moveTo>
                  <a:lnTo>
                    <a:pt x="0" y="8381"/>
                  </a:lnTo>
                  <a:lnTo>
                    <a:pt x="0" y="316229"/>
                  </a:lnTo>
                  <a:lnTo>
                    <a:pt x="20574" y="316229"/>
                  </a:lnTo>
                  <a:lnTo>
                    <a:pt x="20574" y="8381"/>
                  </a:lnTo>
                  <a:lnTo>
                    <a:pt x="12192" y="16001"/>
                  </a:lnTo>
                  <a:lnTo>
                    <a:pt x="12192" y="0"/>
                  </a:lnTo>
                  <a:lnTo>
                    <a:pt x="0" y="0"/>
                  </a:lnTo>
                  <a:lnTo>
                    <a:pt x="0" y="8381"/>
                  </a:lnTo>
                  <a:lnTo>
                    <a:pt x="12192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83167" y="3705415"/>
              <a:ext cx="132968" cy="132969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16939" y="3705415"/>
              <a:ext cx="129920" cy="132969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83167" y="4728781"/>
              <a:ext cx="128396" cy="129158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13890" y="4728781"/>
              <a:ext cx="132969" cy="129158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1169670" y="4296917"/>
              <a:ext cx="443230" cy="16510"/>
            </a:xfrm>
            <a:custGeom>
              <a:avLst/>
              <a:gdLst/>
              <a:ahLst/>
              <a:cxnLst/>
              <a:rect l="l" t="t" r="r" b="b"/>
              <a:pathLst>
                <a:path w="443230" h="16510">
                  <a:moveTo>
                    <a:pt x="442722" y="16002"/>
                  </a:moveTo>
                  <a:lnTo>
                    <a:pt x="442722" y="8382"/>
                  </a:lnTo>
                  <a:lnTo>
                    <a:pt x="442722" y="0"/>
                  </a:lnTo>
                  <a:lnTo>
                    <a:pt x="0" y="0"/>
                  </a:lnTo>
                  <a:lnTo>
                    <a:pt x="0" y="16002"/>
                  </a:lnTo>
                  <a:lnTo>
                    <a:pt x="442722" y="1600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1169670" y="4297679"/>
              <a:ext cx="443865" cy="15240"/>
            </a:xfrm>
            <a:custGeom>
              <a:avLst/>
              <a:gdLst/>
              <a:ahLst/>
              <a:cxnLst/>
              <a:rect l="l" t="t" r="r" b="b"/>
              <a:pathLst>
                <a:path w="443865" h="15239">
                  <a:moveTo>
                    <a:pt x="443483" y="7620"/>
                  </a:moveTo>
                  <a:lnTo>
                    <a:pt x="443483" y="0"/>
                  </a:lnTo>
                  <a:lnTo>
                    <a:pt x="0" y="0"/>
                  </a:lnTo>
                  <a:lnTo>
                    <a:pt x="0" y="15240"/>
                  </a:lnTo>
                  <a:lnTo>
                    <a:pt x="443483" y="15240"/>
                  </a:lnTo>
                  <a:lnTo>
                    <a:pt x="443483" y="762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00009" y="4257865"/>
              <a:ext cx="90297" cy="96393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42981" y="4249483"/>
              <a:ext cx="318134" cy="97155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92233" y="4249483"/>
              <a:ext cx="314325" cy="97155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3386327" y="4133849"/>
              <a:ext cx="19050" cy="368300"/>
            </a:xfrm>
            <a:custGeom>
              <a:avLst/>
              <a:gdLst/>
              <a:ahLst/>
              <a:cxnLst/>
              <a:rect l="l" t="t" r="r" b="b"/>
              <a:pathLst>
                <a:path w="19050" h="368300">
                  <a:moveTo>
                    <a:pt x="19050" y="368045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3048" y="368045"/>
                  </a:lnTo>
                  <a:lnTo>
                    <a:pt x="10668" y="368045"/>
                  </a:lnTo>
                  <a:lnTo>
                    <a:pt x="19050" y="368045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386327" y="4133849"/>
              <a:ext cx="19050" cy="368300"/>
            </a:xfrm>
            <a:custGeom>
              <a:avLst/>
              <a:gdLst/>
              <a:ahLst/>
              <a:cxnLst/>
              <a:rect l="l" t="t" r="r" b="b"/>
              <a:pathLst>
                <a:path w="19050" h="368300">
                  <a:moveTo>
                    <a:pt x="10668" y="368045"/>
                  </a:moveTo>
                  <a:lnTo>
                    <a:pt x="19050" y="368045"/>
                  </a:lnTo>
                  <a:lnTo>
                    <a:pt x="19050" y="0"/>
                  </a:lnTo>
                  <a:lnTo>
                    <a:pt x="0" y="0"/>
                  </a:lnTo>
                  <a:lnTo>
                    <a:pt x="3048" y="368045"/>
                  </a:lnTo>
                  <a:lnTo>
                    <a:pt x="10668" y="368045"/>
                  </a:lnTo>
                  <a:close/>
                </a:path>
              </a:pathLst>
            </a:custGeom>
            <a:ln w="952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343400" y="4133849"/>
              <a:ext cx="20955" cy="368300"/>
            </a:xfrm>
            <a:custGeom>
              <a:avLst/>
              <a:gdLst/>
              <a:ahLst/>
              <a:cxnLst/>
              <a:rect l="l" t="t" r="r" b="b"/>
              <a:pathLst>
                <a:path w="20954" h="368300">
                  <a:moveTo>
                    <a:pt x="20574" y="368045"/>
                  </a:moveTo>
                  <a:lnTo>
                    <a:pt x="20574" y="0"/>
                  </a:lnTo>
                  <a:lnTo>
                    <a:pt x="0" y="0"/>
                  </a:lnTo>
                  <a:lnTo>
                    <a:pt x="4571" y="368045"/>
                  </a:lnTo>
                  <a:lnTo>
                    <a:pt x="12953" y="368045"/>
                  </a:lnTo>
                  <a:lnTo>
                    <a:pt x="20574" y="368045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343400" y="4133849"/>
              <a:ext cx="20955" cy="368300"/>
            </a:xfrm>
            <a:custGeom>
              <a:avLst/>
              <a:gdLst/>
              <a:ahLst/>
              <a:cxnLst/>
              <a:rect l="l" t="t" r="r" b="b"/>
              <a:pathLst>
                <a:path w="20954" h="368300">
                  <a:moveTo>
                    <a:pt x="12953" y="368045"/>
                  </a:moveTo>
                  <a:lnTo>
                    <a:pt x="20574" y="368045"/>
                  </a:lnTo>
                  <a:lnTo>
                    <a:pt x="20574" y="0"/>
                  </a:lnTo>
                  <a:lnTo>
                    <a:pt x="0" y="0"/>
                  </a:lnTo>
                  <a:lnTo>
                    <a:pt x="4571" y="368045"/>
                  </a:lnTo>
                  <a:lnTo>
                    <a:pt x="12953" y="368045"/>
                  </a:lnTo>
                  <a:close/>
                </a:path>
              </a:pathLst>
            </a:custGeom>
            <a:ln w="952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9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99013" y="3702367"/>
              <a:ext cx="153543" cy="152019"/>
            </a:xfrm>
            <a:prstGeom prst="rect">
              <a:avLst/>
            </a:prstGeom>
          </p:spPr>
        </p:pic>
      </p:grpSp>
      <p:sp>
        <p:nvSpPr>
          <p:cNvPr id="92" name="object 92"/>
          <p:cNvSpPr txBox="1"/>
          <p:nvPr/>
        </p:nvSpPr>
        <p:spPr>
          <a:xfrm>
            <a:off x="1984496" y="3362964"/>
            <a:ext cx="22161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spc="-5" dirty="0">
                <a:latin typeface="Arial MT"/>
                <a:cs typeface="Arial MT"/>
              </a:rPr>
              <a:t>S'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3318012" y="3286774"/>
            <a:ext cx="17843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dirty="0">
                <a:latin typeface="Arial MT"/>
                <a:cs typeface="Arial MT"/>
              </a:rPr>
              <a:t>A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4139962" y="3830075"/>
            <a:ext cx="521970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800" spc="-5" dirty="0">
                <a:latin typeface="Arial MT"/>
                <a:cs typeface="Arial MT"/>
              </a:rPr>
              <a:t>Fault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6659389" y="3286774"/>
            <a:ext cx="17843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dirty="0">
                <a:latin typeface="Arial MT"/>
                <a:cs typeface="Arial MT"/>
              </a:rPr>
              <a:t>B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7912105" y="3355349"/>
            <a:ext cx="23431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spc="-5" dirty="0">
                <a:latin typeface="Arial MT"/>
                <a:cs typeface="Arial MT"/>
              </a:rPr>
              <a:t>R'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8497846" y="3587013"/>
            <a:ext cx="406400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800" spc="-30" dirty="0">
                <a:latin typeface="Arial MT"/>
                <a:cs typeface="Arial MT"/>
              </a:rPr>
              <a:t>V</a:t>
            </a:r>
            <a:r>
              <a:rPr sz="2250" spc="-44" baseline="-22222" dirty="0">
                <a:latin typeface="Arial MT"/>
                <a:cs typeface="Arial MT"/>
              </a:rPr>
              <a:t>R</a:t>
            </a:r>
            <a:r>
              <a:rPr sz="1800" spc="-30" dirty="0">
                <a:latin typeface="Arial MT"/>
                <a:cs typeface="Arial MT"/>
              </a:rPr>
              <a:t>‘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1263398" y="3561098"/>
            <a:ext cx="39941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800" spc="-355" dirty="0">
                <a:latin typeface="Arial MT"/>
                <a:cs typeface="Arial MT"/>
              </a:rPr>
              <a:t>V</a:t>
            </a:r>
            <a:r>
              <a:rPr sz="2250" baseline="-25925" dirty="0">
                <a:latin typeface="Arial MT"/>
                <a:cs typeface="Arial MT"/>
              </a:rPr>
              <a:t>S</a:t>
            </a:r>
            <a:r>
              <a:rPr sz="2250" spc="-112" baseline="-259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'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1246117" y="4297943"/>
            <a:ext cx="17843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dirty="0">
                <a:latin typeface="Arial MT"/>
                <a:cs typeface="Arial MT"/>
              </a:rPr>
              <a:t>P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3836653" y="4118867"/>
            <a:ext cx="14033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800" dirty="0">
                <a:latin typeface="Arial MT"/>
                <a:cs typeface="Arial MT"/>
              </a:rPr>
              <a:t>n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4207237" y="3386585"/>
            <a:ext cx="34480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spc="25" dirty="0">
                <a:latin typeface="Arial MT"/>
                <a:cs typeface="Arial MT"/>
              </a:rPr>
              <a:t>3</a:t>
            </a:r>
            <a:r>
              <a:rPr sz="2700" baseline="1543" dirty="0">
                <a:latin typeface="Symbol"/>
                <a:cs typeface="Symbol"/>
              </a:rPr>
              <a:t></a:t>
            </a:r>
            <a:endParaRPr sz="2700" baseline="1543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57750" y="519176"/>
            <a:ext cx="42462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Power Transfer Curve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2436327" y="3492861"/>
            <a:ext cx="196850" cy="13087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200" spc="-5" dirty="0">
                <a:latin typeface="Arial MT"/>
                <a:cs typeface="Arial MT"/>
              </a:rPr>
              <a:t>Transmitted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Power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86376" y="1584451"/>
            <a:ext cx="135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U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800476" y="1789302"/>
            <a:ext cx="4881245" cy="4673600"/>
            <a:chOff x="2800476" y="1789302"/>
            <a:chExt cx="4881245" cy="4673600"/>
          </a:xfrm>
        </p:grpSpPr>
        <p:sp>
          <p:nvSpPr>
            <p:cNvPr id="6" name="object 6"/>
            <p:cNvSpPr/>
            <p:nvPr/>
          </p:nvSpPr>
          <p:spPr>
            <a:xfrm>
              <a:off x="2831591" y="4150614"/>
              <a:ext cx="4838700" cy="11430"/>
            </a:xfrm>
            <a:custGeom>
              <a:avLst/>
              <a:gdLst/>
              <a:ahLst/>
              <a:cxnLst/>
              <a:rect l="l" t="t" r="r" b="b"/>
              <a:pathLst>
                <a:path w="4838700" h="11429">
                  <a:moveTo>
                    <a:pt x="4838699" y="11429"/>
                  </a:moveTo>
                  <a:lnTo>
                    <a:pt x="4838699" y="6857"/>
                  </a:lnTo>
                  <a:lnTo>
                    <a:pt x="4838699" y="0"/>
                  </a:lnTo>
                  <a:lnTo>
                    <a:pt x="0" y="0"/>
                  </a:lnTo>
                  <a:lnTo>
                    <a:pt x="0" y="11429"/>
                  </a:lnTo>
                  <a:lnTo>
                    <a:pt x="4838699" y="11429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32353" y="4151376"/>
              <a:ext cx="4838700" cy="10795"/>
            </a:xfrm>
            <a:custGeom>
              <a:avLst/>
              <a:gdLst/>
              <a:ahLst/>
              <a:cxnLst/>
              <a:rect l="l" t="t" r="r" b="b"/>
              <a:pathLst>
                <a:path w="4838700" h="10795">
                  <a:moveTo>
                    <a:pt x="-4762" y="5334"/>
                  </a:moveTo>
                  <a:lnTo>
                    <a:pt x="4843462" y="5334"/>
                  </a:lnTo>
                </a:path>
              </a:pathLst>
            </a:custGeom>
            <a:ln w="20193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724650" y="3690365"/>
              <a:ext cx="10160" cy="467359"/>
            </a:xfrm>
            <a:custGeom>
              <a:avLst/>
              <a:gdLst/>
              <a:ahLst/>
              <a:cxnLst/>
              <a:rect l="l" t="t" r="r" b="b"/>
              <a:pathLst>
                <a:path w="10159" h="467360">
                  <a:moveTo>
                    <a:pt x="10160" y="0"/>
                  </a:moveTo>
                  <a:lnTo>
                    <a:pt x="5080" y="0"/>
                  </a:lnTo>
                  <a:lnTo>
                    <a:pt x="0" y="0"/>
                  </a:lnTo>
                  <a:lnTo>
                    <a:pt x="0" y="467106"/>
                  </a:lnTo>
                  <a:lnTo>
                    <a:pt x="5080" y="467106"/>
                  </a:lnTo>
                  <a:lnTo>
                    <a:pt x="10160" y="467106"/>
                  </a:lnTo>
                  <a:lnTo>
                    <a:pt x="1016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724650" y="3691127"/>
              <a:ext cx="11430" cy="466725"/>
            </a:xfrm>
            <a:custGeom>
              <a:avLst/>
              <a:gdLst/>
              <a:ahLst/>
              <a:cxnLst/>
              <a:rect l="l" t="t" r="r" b="b"/>
              <a:pathLst>
                <a:path w="11429" h="466725">
                  <a:moveTo>
                    <a:pt x="4571" y="466344"/>
                  </a:moveTo>
                  <a:lnTo>
                    <a:pt x="11430" y="466344"/>
                  </a:lnTo>
                  <a:lnTo>
                    <a:pt x="11430" y="0"/>
                  </a:lnTo>
                  <a:lnTo>
                    <a:pt x="0" y="0"/>
                  </a:lnTo>
                  <a:lnTo>
                    <a:pt x="0" y="466344"/>
                  </a:lnTo>
                  <a:lnTo>
                    <a:pt x="4571" y="466344"/>
                  </a:lnTo>
                  <a:close/>
                </a:path>
              </a:pathLst>
            </a:custGeom>
            <a:ln w="952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816351" y="1805177"/>
              <a:ext cx="22225" cy="4641850"/>
            </a:xfrm>
            <a:custGeom>
              <a:avLst/>
              <a:gdLst/>
              <a:ahLst/>
              <a:cxnLst/>
              <a:rect l="l" t="t" r="r" b="b"/>
              <a:pathLst>
                <a:path w="22225" h="4641850">
                  <a:moveTo>
                    <a:pt x="22098" y="0"/>
                  </a:moveTo>
                  <a:lnTo>
                    <a:pt x="10668" y="0"/>
                  </a:lnTo>
                  <a:lnTo>
                    <a:pt x="0" y="4635246"/>
                  </a:lnTo>
                  <a:lnTo>
                    <a:pt x="6096" y="4641342"/>
                  </a:lnTo>
                  <a:lnTo>
                    <a:pt x="6096" y="4630673"/>
                  </a:lnTo>
                  <a:lnTo>
                    <a:pt x="10668" y="4635246"/>
                  </a:lnTo>
                  <a:lnTo>
                    <a:pt x="22098" y="0"/>
                  </a:lnTo>
                  <a:close/>
                </a:path>
                <a:path w="22225" h="4641850">
                  <a:moveTo>
                    <a:pt x="6096" y="4641342"/>
                  </a:moveTo>
                  <a:lnTo>
                    <a:pt x="0" y="4635246"/>
                  </a:lnTo>
                  <a:lnTo>
                    <a:pt x="0" y="4641342"/>
                  </a:lnTo>
                  <a:lnTo>
                    <a:pt x="6096" y="4641342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16351" y="1805177"/>
              <a:ext cx="22225" cy="4641850"/>
            </a:xfrm>
            <a:custGeom>
              <a:avLst/>
              <a:gdLst/>
              <a:ahLst/>
              <a:cxnLst/>
              <a:rect l="l" t="t" r="r" b="b"/>
              <a:pathLst>
                <a:path w="22225" h="4641850">
                  <a:moveTo>
                    <a:pt x="11049" y="-4762"/>
                  </a:moveTo>
                  <a:lnTo>
                    <a:pt x="11049" y="4646104"/>
                  </a:lnTo>
                </a:path>
              </a:pathLst>
            </a:custGeom>
            <a:ln w="31623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822447" y="6435089"/>
              <a:ext cx="4365625" cy="11430"/>
            </a:xfrm>
            <a:custGeom>
              <a:avLst/>
              <a:gdLst/>
              <a:ahLst/>
              <a:cxnLst/>
              <a:rect l="l" t="t" r="r" b="b"/>
              <a:pathLst>
                <a:path w="4365625" h="11429">
                  <a:moveTo>
                    <a:pt x="4365497" y="11429"/>
                  </a:moveTo>
                  <a:lnTo>
                    <a:pt x="4365497" y="5333"/>
                  </a:lnTo>
                  <a:lnTo>
                    <a:pt x="4365497" y="0"/>
                  </a:lnTo>
                  <a:lnTo>
                    <a:pt x="0" y="0"/>
                  </a:lnTo>
                  <a:lnTo>
                    <a:pt x="0" y="11430"/>
                  </a:lnTo>
                  <a:lnTo>
                    <a:pt x="4365497" y="11429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817685" y="6431089"/>
              <a:ext cx="4375150" cy="20320"/>
            </a:xfrm>
            <a:custGeom>
              <a:avLst/>
              <a:gdLst/>
              <a:ahLst/>
              <a:cxnLst/>
              <a:rect l="l" t="t" r="r" b="b"/>
              <a:pathLst>
                <a:path w="4375150" h="20320">
                  <a:moveTo>
                    <a:pt x="0" y="20193"/>
                  </a:moveTo>
                  <a:lnTo>
                    <a:pt x="4375022" y="20193"/>
                  </a:lnTo>
                  <a:lnTo>
                    <a:pt x="4375022" y="0"/>
                  </a:lnTo>
                  <a:lnTo>
                    <a:pt x="0" y="0"/>
                  </a:lnTo>
                  <a:lnTo>
                    <a:pt x="0" y="20193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323844" y="3838194"/>
              <a:ext cx="139065" cy="280035"/>
            </a:xfrm>
            <a:custGeom>
              <a:avLst/>
              <a:gdLst/>
              <a:ahLst/>
              <a:cxnLst/>
              <a:rect l="l" t="t" r="r" b="b"/>
              <a:pathLst>
                <a:path w="139064" h="280035">
                  <a:moveTo>
                    <a:pt x="138683" y="273557"/>
                  </a:moveTo>
                  <a:lnTo>
                    <a:pt x="11429" y="0"/>
                  </a:lnTo>
                  <a:lnTo>
                    <a:pt x="0" y="6857"/>
                  </a:lnTo>
                  <a:lnTo>
                    <a:pt x="130301" y="279653"/>
                  </a:lnTo>
                  <a:lnTo>
                    <a:pt x="133350" y="276605"/>
                  </a:lnTo>
                  <a:lnTo>
                    <a:pt x="138683" y="273557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323844" y="3838194"/>
              <a:ext cx="139065" cy="280035"/>
            </a:xfrm>
            <a:custGeom>
              <a:avLst/>
              <a:gdLst/>
              <a:ahLst/>
              <a:cxnLst/>
              <a:rect l="l" t="t" r="r" b="b"/>
              <a:pathLst>
                <a:path w="139064" h="280035">
                  <a:moveTo>
                    <a:pt x="133350" y="276605"/>
                  </a:moveTo>
                  <a:lnTo>
                    <a:pt x="138683" y="273557"/>
                  </a:lnTo>
                  <a:lnTo>
                    <a:pt x="11429" y="0"/>
                  </a:lnTo>
                  <a:lnTo>
                    <a:pt x="0" y="6857"/>
                  </a:lnTo>
                  <a:lnTo>
                    <a:pt x="130301" y="279653"/>
                  </a:lnTo>
                  <a:lnTo>
                    <a:pt x="133350" y="276605"/>
                  </a:lnTo>
                  <a:close/>
                </a:path>
              </a:pathLst>
            </a:custGeom>
            <a:ln w="952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294379" y="4146294"/>
            <a:ext cx="135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D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19574" y="6424674"/>
            <a:ext cx="194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45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61229" y="6429247"/>
            <a:ext cx="194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90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52913" y="6429247"/>
            <a:ext cx="2781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135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817685" y="1806701"/>
            <a:ext cx="4086225" cy="4637405"/>
            <a:chOff x="2817685" y="1806701"/>
            <a:chExt cx="4086225" cy="4637405"/>
          </a:xfrm>
        </p:grpSpPr>
        <p:sp>
          <p:nvSpPr>
            <p:cNvPr id="21" name="object 21"/>
            <p:cNvSpPr/>
            <p:nvPr/>
          </p:nvSpPr>
          <p:spPr>
            <a:xfrm>
              <a:off x="3810000" y="6343649"/>
              <a:ext cx="8890" cy="92075"/>
            </a:xfrm>
            <a:custGeom>
              <a:avLst/>
              <a:gdLst/>
              <a:ahLst/>
              <a:cxnLst/>
              <a:rect l="l" t="t" r="r" b="b"/>
              <a:pathLst>
                <a:path w="8889" h="92075">
                  <a:moveTo>
                    <a:pt x="8890" y="0"/>
                  </a:moveTo>
                  <a:lnTo>
                    <a:pt x="5080" y="0"/>
                  </a:lnTo>
                  <a:lnTo>
                    <a:pt x="0" y="0"/>
                  </a:lnTo>
                  <a:lnTo>
                    <a:pt x="0" y="91452"/>
                  </a:lnTo>
                  <a:lnTo>
                    <a:pt x="5080" y="91452"/>
                  </a:lnTo>
                  <a:lnTo>
                    <a:pt x="8890" y="91452"/>
                  </a:lnTo>
                  <a:lnTo>
                    <a:pt x="889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10000" y="6343650"/>
              <a:ext cx="9525" cy="92710"/>
            </a:xfrm>
            <a:custGeom>
              <a:avLst/>
              <a:gdLst/>
              <a:ahLst/>
              <a:cxnLst/>
              <a:rect l="l" t="t" r="r" b="b"/>
              <a:pathLst>
                <a:path w="9525" h="92710">
                  <a:moveTo>
                    <a:pt x="4571" y="0"/>
                  </a:moveTo>
                  <a:lnTo>
                    <a:pt x="0" y="0"/>
                  </a:lnTo>
                  <a:lnTo>
                    <a:pt x="0" y="92201"/>
                  </a:lnTo>
                  <a:lnTo>
                    <a:pt x="9144" y="92201"/>
                  </a:lnTo>
                  <a:lnTo>
                    <a:pt x="9144" y="0"/>
                  </a:lnTo>
                  <a:lnTo>
                    <a:pt x="4571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841240" y="6343649"/>
              <a:ext cx="11430" cy="92075"/>
            </a:xfrm>
            <a:custGeom>
              <a:avLst/>
              <a:gdLst/>
              <a:ahLst/>
              <a:cxnLst/>
              <a:rect l="l" t="t" r="r" b="b"/>
              <a:pathLst>
                <a:path w="11429" h="92075">
                  <a:moveTo>
                    <a:pt x="11430" y="0"/>
                  </a:moveTo>
                  <a:lnTo>
                    <a:pt x="6350" y="0"/>
                  </a:lnTo>
                  <a:lnTo>
                    <a:pt x="0" y="0"/>
                  </a:lnTo>
                  <a:lnTo>
                    <a:pt x="0" y="91452"/>
                  </a:lnTo>
                  <a:lnTo>
                    <a:pt x="6350" y="91452"/>
                  </a:lnTo>
                  <a:lnTo>
                    <a:pt x="11430" y="91452"/>
                  </a:lnTo>
                  <a:lnTo>
                    <a:pt x="1143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841747" y="6343650"/>
              <a:ext cx="11430" cy="92710"/>
            </a:xfrm>
            <a:custGeom>
              <a:avLst/>
              <a:gdLst/>
              <a:ahLst/>
              <a:cxnLst/>
              <a:rect l="l" t="t" r="r" b="b"/>
              <a:pathLst>
                <a:path w="11429" h="92710">
                  <a:moveTo>
                    <a:pt x="6096" y="0"/>
                  </a:moveTo>
                  <a:lnTo>
                    <a:pt x="0" y="0"/>
                  </a:lnTo>
                  <a:lnTo>
                    <a:pt x="0" y="92201"/>
                  </a:lnTo>
                  <a:lnTo>
                    <a:pt x="11429" y="92201"/>
                  </a:lnTo>
                  <a:lnTo>
                    <a:pt x="11429" y="0"/>
                  </a:lnTo>
                  <a:lnTo>
                    <a:pt x="6096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875020" y="6343649"/>
              <a:ext cx="8890" cy="92075"/>
            </a:xfrm>
            <a:custGeom>
              <a:avLst/>
              <a:gdLst/>
              <a:ahLst/>
              <a:cxnLst/>
              <a:rect l="l" t="t" r="r" b="b"/>
              <a:pathLst>
                <a:path w="8889" h="92075">
                  <a:moveTo>
                    <a:pt x="8890" y="0"/>
                  </a:moveTo>
                  <a:lnTo>
                    <a:pt x="5080" y="0"/>
                  </a:lnTo>
                  <a:lnTo>
                    <a:pt x="0" y="0"/>
                  </a:lnTo>
                  <a:lnTo>
                    <a:pt x="0" y="91452"/>
                  </a:lnTo>
                  <a:lnTo>
                    <a:pt x="5080" y="91452"/>
                  </a:lnTo>
                  <a:lnTo>
                    <a:pt x="8890" y="91452"/>
                  </a:lnTo>
                  <a:lnTo>
                    <a:pt x="889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875020" y="6343650"/>
              <a:ext cx="10160" cy="92710"/>
            </a:xfrm>
            <a:custGeom>
              <a:avLst/>
              <a:gdLst/>
              <a:ahLst/>
              <a:cxnLst/>
              <a:rect l="l" t="t" r="r" b="b"/>
              <a:pathLst>
                <a:path w="10160" h="92710">
                  <a:moveTo>
                    <a:pt x="5333" y="0"/>
                  </a:moveTo>
                  <a:lnTo>
                    <a:pt x="0" y="0"/>
                  </a:lnTo>
                  <a:lnTo>
                    <a:pt x="0" y="92201"/>
                  </a:lnTo>
                  <a:lnTo>
                    <a:pt x="9905" y="92201"/>
                  </a:lnTo>
                  <a:lnTo>
                    <a:pt x="9905" y="0"/>
                  </a:lnTo>
                  <a:lnTo>
                    <a:pt x="5333" y="0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883400" y="6343649"/>
              <a:ext cx="10160" cy="92075"/>
            </a:xfrm>
            <a:custGeom>
              <a:avLst/>
              <a:gdLst/>
              <a:ahLst/>
              <a:cxnLst/>
              <a:rect l="l" t="t" r="r" b="b"/>
              <a:pathLst>
                <a:path w="10159" h="92075">
                  <a:moveTo>
                    <a:pt x="10160" y="0"/>
                  </a:moveTo>
                  <a:lnTo>
                    <a:pt x="6350" y="0"/>
                  </a:lnTo>
                  <a:lnTo>
                    <a:pt x="0" y="0"/>
                  </a:lnTo>
                  <a:lnTo>
                    <a:pt x="0" y="91452"/>
                  </a:lnTo>
                  <a:lnTo>
                    <a:pt x="6350" y="91452"/>
                  </a:lnTo>
                  <a:lnTo>
                    <a:pt x="10160" y="91452"/>
                  </a:lnTo>
                  <a:lnTo>
                    <a:pt x="1016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883145" y="6343650"/>
              <a:ext cx="11430" cy="92710"/>
            </a:xfrm>
            <a:custGeom>
              <a:avLst/>
              <a:gdLst/>
              <a:ahLst/>
              <a:cxnLst/>
              <a:rect l="l" t="t" r="r" b="b"/>
              <a:pathLst>
                <a:path w="11429" h="92710">
                  <a:moveTo>
                    <a:pt x="6857" y="0"/>
                  </a:moveTo>
                  <a:lnTo>
                    <a:pt x="0" y="0"/>
                  </a:lnTo>
                  <a:lnTo>
                    <a:pt x="0" y="92201"/>
                  </a:lnTo>
                  <a:lnTo>
                    <a:pt x="11430" y="92201"/>
                  </a:lnTo>
                  <a:lnTo>
                    <a:pt x="11430" y="0"/>
                  </a:lnTo>
                  <a:lnTo>
                    <a:pt x="6857" y="0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822447" y="1836420"/>
              <a:ext cx="4076700" cy="4602480"/>
            </a:xfrm>
            <a:custGeom>
              <a:avLst/>
              <a:gdLst/>
              <a:ahLst/>
              <a:cxnLst/>
              <a:rect l="l" t="t" r="r" b="b"/>
              <a:pathLst>
                <a:path w="4076700" h="4602480">
                  <a:moveTo>
                    <a:pt x="4076700" y="4596383"/>
                  </a:moveTo>
                  <a:lnTo>
                    <a:pt x="3922776" y="4040123"/>
                  </a:lnTo>
                  <a:lnTo>
                    <a:pt x="3777995" y="3518153"/>
                  </a:lnTo>
                  <a:lnTo>
                    <a:pt x="3707130" y="3272027"/>
                  </a:lnTo>
                  <a:lnTo>
                    <a:pt x="3565397" y="2801873"/>
                  </a:lnTo>
                  <a:lnTo>
                    <a:pt x="3497579" y="2583179"/>
                  </a:lnTo>
                  <a:lnTo>
                    <a:pt x="3428999" y="2373629"/>
                  </a:lnTo>
                  <a:lnTo>
                    <a:pt x="3362705" y="2170175"/>
                  </a:lnTo>
                  <a:lnTo>
                    <a:pt x="3295649" y="1978151"/>
                  </a:lnTo>
                  <a:lnTo>
                    <a:pt x="3229355" y="1794509"/>
                  </a:lnTo>
                  <a:lnTo>
                    <a:pt x="3165347" y="1619249"/>
                  </a:lnTo>
                  <a:lnTo>
                    <a:pt x="3102102" y="1454657"/>
                  </a:lnTo>
                  <a:lnTo>
                    <a:pt x="3038855" y="1295399"/>
                  </a:lnTo>
                  <a:lnTo>
                    <a:pt x="2977896" y="1146809"/>
                  </a:lnTo>
                  <a:lnTo>
                    <a:pt x="2917697" y="1009649"/>
                  </a:lnTo>
                  <a:lnTo>
                    <a:pt x="2855976" y="880109"/>
                  </a:lnTo>
                  <a:lnTo>
                    <a:pt x="2795778" y="757427"/>
                  </a:lnTo>
                  <a:lnTo>
                    <a:pt x="2735579" y="646175"/>
                  </a:lnTo>
                  <a:lnTo>
                    <a:pt x="2676905" y="543305"/>
                  </a:lnTo>
                  <a:lnTo>
                    <a:pt x="2618231" y="448055"/>
                  </a:lnTo>
                  <a:lnTo>
                    <a:pt x="2557272" y="361949"/>
                  </a:lnTo>
                  <a:lnTo>
                    <a:pt x="2498597" y="289559"/>
                  </a:lnTo>
                  <a:lnTo>
                    <a:pt x="2470403" y="251459"/>
                  </a:lnTo>
                  <a:lnTo>
                    <a:pt x="2439923" y="219455"/>
                  </a:lnTo>
                  <a:lnTo>
                    <a:pt x="2384297" y="162305"/>
                  </a:lnTo>
                  <a:lnTo>
                    <a:pt x="2356103" y="134873"/>
                  </a:lnTo>
                  <a:lnTo>
                    <a:pt x="2297429" y="90677"/>
                  </a:lnTo>
                  <a:lnTo>
                    <a:pt x="2268473" y="71627"/>
                  </a:lnTo>
                  <a:lnTo>
                    <a:pt x="2240279" y="52577"/>
                  </a:lnTo>
                  <a:lnTo>
                    <a:pt x="2181605" y="27431"/>
                  </a:lnTo>
                  <a:lnTo>
                    <a:pt x="2122931" y="8381"/>
                  </a:lnTo>
                  <a:lnTo>
                    <a:pt x="2065781" y="0"/>
                  </a:lnTo>
                  <a:lnTo>
                    <a:pt x="2006346" y="0"/>
                  </a:lnTo>
                  <a:lnTo>
                    <a:pt x="1919478" y="19049"/>
                  </a:lnTo>
                  <a:lnTo>
                    <a:pt x="1860803" y="39623"/>
                  </a:lnTo>
                  <a:lnTo>
                    <a:pt x="1802129" y="74675"/>
                  </a:lnTo>
                  <a:lnTo>
                    <a:pt x="1773173" y="92201"/>
                  </a:lnTo>
                  <a:lnTo>
                    <a:pt x="1744979" y="114299"/>
                  </a:lnTo>
                  <a:lnTo>
                    <a:pt x="1714499" y="138683"/>
                  </a:lnTo>
                  <a:lnTo>
                    <a:pt x="1630679" y="222503"/>
                  </a:lnTo>
                  <a:lnTo>
                    <a:pt x="1601723" y="257555"/>
                  </a:lnTo>
                  <a:lnTo>
                    <a:pt x="1572005" y="291083"/>
                  </a:lnTo>
                  <a:lnTo>
                    <a:pt x="1514855" y="368807"/>
                  </a:lnTo>
                  <a:lnTo>
                    <a:pt x="1456181" y="452627"/>
                  </a:lnTo>
                  <a:lnTo>
                    <a:pt x="1395222" y="547877"/>
                  </a:lnTo>
                  <a:lnTo>
                    <a:pt x="1336547" y="649223"/>
                  </a:lnTo>
                  <a:lnTo>
                    <a:pt x="1274826" y="761999"/>
                  </a:lnTo>
                  <a:lnTo>
                    <a:pt x="1217676" y="883157"/>
                  </a:lnTo>
                  <a:lnTo>
                    <a:pt x="1155953" y="1011173"/>
                  </a:lnTo>
                  <a:lnTo>
                    <a:pt x="1095755" y="1152905"/>
                  </a:lnTo>
                  <a:lnTo>
                    <a:pt x="1031747" y="1299209"/>
                  </a:lnTo>
                  <a:lnTo>
                    <a:pt x="968502" y="1454657"/>
                  </a:lnTo>
                  <a:lnTo>
                    <a:pt x="908303" y="1620773"/>
                  </a:lnTo>
                  <a:lnTo>
                    <a:pt x="841247" y="1794509"/>
                  </a:lnTo>
                  <a:lnTo>
                    <a:pt x="710946" y="2170175"/>
                  </a:lnTo>
                  <a:lnTo>
                    <a:pt x="644652" y="2369057"/>
                  </a:lnTo>
                  <a:lnTo>
                    <a:pt x="576072" y="2578607"/>
                  </a:lnTo>
                  <a:lnTo>
                    <a:pt x="508253" y="2797301"/>
                  </a:lnTo>
                  <a:lnTo>
                    <a:pt x="438149" y="3025901"/>
                  </a:lnTo>
                  <a:lnTo>
                    <a:pt x="370332" y="3261359"/>
                  </a:lnTo>
                  <a:lnTo>
                    <a:pt x="298703" y="3505200"/>
                  </a:lnTo>
                  <a:lnTo>
                    <a:pt x="150876" y="4021073"/>
                  </a:lnTo>
                  <a:lnTo>
                    <a:pt x="0" y="4572000"/>
                  </a:lnTo>
                  <a:lnTo>
                    <a:pt x="20574" y="4578857"/>
                  </a:lnTo>
                  <a:lnTo>
                    <a:pt x="171450" y="4027931"/>
                  </a:lnTo>
                  <a:lnTo>
                    <a:pt x="319277" y="3510533"/>
                  </a:lnTo>
                  <a:lnTo>
                    <a:pt x="390906" y="3267455"/>
                  </a:lnTo>
                  <a:lnTo>
                    <a:pt x="460247" y="3030473"/>
                  </a:lnTo>
                  <a:lnTo>
                    <a:pt x="528828" y="2801873"/>
                  </a:lnTo>
                  <a:lnTo>
                    <a:pt x="596646" y="2586227"/>
                  </a:lnTo>
                  <a:lnTo>
                    <a:pt x="733805" y="2175509"/>
                  </a:lnTo>
                  <a:lnTo>
                    <a:pt x="798576" y="1985009"/>
                  </a:lnTo>
                  <a:lnTo>
                    <a:pt x="861822" y="1802129"/>
                  </a:lnTo>
                  <a:lnTo>
                    <a:pt x="925829" y="1629155"/>
                  </a:lnTo>
                  <a:lnTo>
                    <a:pt x="989076" y="1462277"/>
                  </a:lnTo>
                  <a:lnTo>
                    <a:pt x="1052322" y="1306829"/>
                  </a:lnTo>
                  <a:lnTo>
                    <a:pt x="1114805" y="1160525"/>
                  </a:lnTo>
                  <a:lnTo>
                    <a:pt x="1175003" y="1022603"/>
                  </a:lnTo>
                  <a:lnTo>
                    <a:pt x="1235202" y="892301"/>
                  </a:lnTo>
                  <a:lnTo>
                    <a:pt x="1296923" y="773429"/>
                  </a:lnTo>
                  <a:lnTo>
                    <a:pt x="1355597" y="659129"/>
                  </a:lnTo>
                  <a:lnTo>
                    <a:pt x="1415796" y="559307"/>
                  </a:lnTo>
                  <a:lnTo>
                    <a:pt x="1475231" y="464057"/>
                  </a:lnTo>
                  <a:lnTo>
                    <a:pt x="1532381" y="380999"/>
                  </a:lnTo>
                  <a:lnTo>
                    <a:pt x="1587246" y="304799"/>
                  </a:lnTo>
                  <a:lnTo>
                    <a:pt x="1617726" y="270509"/>
                  </a:lnTo>
                  <a:lnTo>
                    <a:pt x="1646681" y="238505"/>
                  </a:lnTo>
                  <a:lnTo>
                    <a:pt x="1674876" y="209549"/>
                  </a:lnTo>
                  <a:lnTo>
                    <a:pt x="1701546" y="179831"/>
                  </a:lnTo>
                  <a:lnTo>
                    <a:pt x="1730502" y="153923"/>
                  </a:lnTo>
                  <a:lnTo>
                    <a:pt x="1760981" y="131825"/>
                  </a:lnTo>
                  <a:lnTo>
                    <a:pt x="1786128" y="111251"/>
                  </a:lnTo>
                  <a:lnTo>
                    <a:pt x="1815846" y="92201"/>
                  </a:lnTo>
                  <a:lnTo>
                    <a:pt x="1841753" y="74675"/>
                  </a:lnTo>
                  <a:lnTo>
                    <a:pt x="1871472" y="60959"/>
                  </a:lnTo>
                  <a:lnTo>
                    <a:pt x="1897379" y="48005"/>
                  </a:lnTo>
                  <a:lnTo>
                    <a:pt x="1927097" y="39623"/>
                  </a:lnTo>
                  <a:lnTo>
                    <a:pt x="1953005" y="32003"/>
                  </a:lnTo>
                  <a:lnTo>
                    <a:pt x="1979676" y="27431"/>
                  </a:lnTo>
                  <a:lnTo>
                    <a:pt x="2010155" y="20573"/>
                  </a:lnTo>
                  <a:lnTo>
                    <a:pt x="2061972" y="20573"/>
                  </a:lnTo>
                  <a:lnTo>
                    <a:pt x="2090928" y="24383"/>
                  </a:lnTo>
                  <a:lnTo>
                    <a:pt x="2117597" y="28955"/>
                  </a:lnTo>
                  <a:lnTo>
                    <a:pt x="2145029" y="36575"/>
                  </a:lnTo>
                  <a:lnTo>
                    <a:pt x="2173223" y="48005"/>
                  </a:lnTo>
                  <a:lnTo>
                    <a:pt x="2200655" y="58673"/>
                  </a:lnTo>
                  <a:lnTo>
                    <a:pt x="2256281" y="90677"/>
                  </a:lnTo>
                  <a:lnTo>
                    <a:pt x="2340102" y="150875"/>
                  </a:lnTo>
                  <a:lnTo>
                    <a:pt x="2368296" y="178307"/>
                  </a:lnTo>
                  <a:lnTo>
                    <a:pt x="2398776" y="203453"/>
                  </a:lnTo>
                  <a:lnTo>
                    <a:pt x="2423922" y="235457"/>
                  </a:lnTo>
                  <a:lnTo>
                    <a:pt x="2454402" y="266699"/>
                  </a:lnTo>
                  <a:lnTo>
                    <a:pt x="2482596" y="301751"/>
                  </a:lnTo>
                  <a:lnTo>
                    <a:pt x="2542031" y="376427"/>
                  </a:lnTo>
                  <a:lnTo>
                    <a:pt x="2599181" y="461009"/>
                  </a:lnTo>
                  <a:lnTo>
                    <a:pt x="2657855" y="553973"/>
                  </a:lnTo>
                  <a:lnTo>
                    <a:pt x="2716529" y="657605"/>
                  </a:lnTo>
                  <a:lnTo>
                    <a:pt x="2776728" y="768857"/>
                  </a:lnTo>
                  <a:lnTo>
                    <a:pt x="2835402" y="890777"/>
                  </a:lnTo>
                  <a:lnTo>
                    <a:pt x="2895599" y="1018031"/>
                  </a:lnTo>
                  <a:lnTo>
                    <a:pt x="2957322" y="1157477"/>
                  </a:lnTo>
                  <a:lnTo>
                    <a:pt x="3021329" y="1303781"/>
                  </a:lnTo>
                  <a:lnTo>
                    <a:pt x="3081527" y="1462277"/>
                  </a:lnTo>
                  <a:lnTo>
                    <a:pt x="3144773" y="1627631"/>
                  </a:lnTo>
                  <a:lnTo>
                    <a:pt x="3211829" y="1802129"/>
                  </a:lnTo>
                  <a:lnTo>
                    <a:pt x="3275076" y="1985009"/>
                  </a:lnTo>
                  <a:lnTo>
                    <a:pt x="3406902" y="2378201"/>
                  </a:lnTo>
                  <a:lnTo>
                    <a:pt x="3477005" y="2590799"/>
                  </a:lnTo>
                  <a:lnTo>
                    <a:pt x="3544823" y="2810255"/>
                  </a:lnTo>
                  <a:lnTo>
                    <a:pt x="3613403" y="3038855"/>
                  </a:lnTo>
                  <a:lnTo>
                    <a:pt x="3685032" y="3276599"/>
                  </a:lnTo>
                  <a:lnTo>
                    <a:pt x="3755897" y="3522725"/>
                  </a:lnTo>
                  <a:lnTo>
                    <a:pt x="3902202" y="4045457"/>
                  </a:lnTo>
                  <a:lnTo>
                    <a:pt x="4056126" y="4602479"/>
                  </a:lnTo>
                  <a:lnTo>
                    <a:pt x="4076700" y="459638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822447" y="1836420"/>
              <a:ext cx="4076700" cy="4602480"/>
            </a:xfrm>
            <a:custGeom>
              <a:avLst/>
              <a:gdLst/>
              <a:ahLst/>
              <a:cxnLst/>
              <a:rect l="l" t="t" r="r" b="b"/>
              <a:pathLst>
                <a:path w="4076700" h="4602480">
                  <a:moveTo>
                    <a:pt x="20574" y="4578857"/>
                  </a:moveTo>
                  <a:lnTo>
                    <a:pt x="171450" y="4027931"/>
                  </a:lnTo>
                  <a:lnTo>
                    <a:pt x="319277" y="3510533"/>
                  </a:lnTo>
                  <a:lnTo>
                    <a:pt x="390906" y="3267455"/>
                  </a:lnTo>
                  <a:lnTo>
                    <a:pt x="460247" y="3030473"/>
                  </a:lnTo>
                  <a:lnTo>
                    <a:pt x="528828" y="2801873"/>
                  </a:lnTo>
                  <a:lnTo>
                    <a:pt x="596646" y="2586227"/>
                  </a:lnTo>
                  <a:lnTo>
                    <a:pt x="666749" y="2376677"/>
                  </a:lnTo>
                  <a:lnTo>
                    <a:pt x="733805" y="2175509"/>
                  </a:lnTo>
                  <a:lnTo>
                    <a:pt x="798576" y="1985009"/>
                  </a:lnTo>
                  <a:lnTo>
                    <a:pt x="861822" y="1802129"/>
                  </a:lnTo>
                  <a:lnTo>
                    <a:pt x="925829" y="1629155"/>
                  </a:lnTo>
                  <a:lnTo>
                    <a:pt x="989076" y="1462277"/>
                  </a:lnTo>
                  <a:lnTo>
                    <a:pt x="1052322" y="1306829"/>
                  </a:lnTo>
                  <a:lnTo>
                    <a:pt x="1114805" y="1160525"/>
                  </a:lnTo>
                  <a:lnTo>
                    <a:pt x="1175003" y="1022603"/>
                  </a:lnTo>
                  <a:lnTo>
                    <a:pt x="1235202" y="892301"/>
                  </a:lnTo>
                  <a:lnTo>
                    <a:pt x="1296923" y="773429"/>
                  </a:lnTo>
                  <a:lnTo>
                    <a:pt x="1355597" y="659129"/>
                  </a:lnTo>
                  <a:lnTo>
                    <a:pt x="1415796" y="559307"/>
                  </a:lnTo>
                  <a:lnTo>
                    <a:pt x="1475231" y="464057"/>
                  </a:lnTo>
                  <a:lnTo>
                    <a:pt x="1532381" y="380999"/>
                  </a:lnTo>
                  <a:lnTo>
                    <a:pt x="1587246" y="304799"/>
                  </a:lnTo>
                  <a:lnTo>
                    <a:pt x="1617726" y="270509"/>
                  </a:lnTo>
                  <a:lnTo>
                    <a:pt x="1646681" y="238505"/>
                  </a:lnTo>
                  <a:lnTo>
                    <a:pt x="1674876" y="209549"/>
                  </a:lnTo>
                  <a:lnTo>
                    <a:pt x="1701546" y="179831"/>
                  </a:lnTo>
                  <a:lnTo>
                    <a:pt x="1730502" y="153923"/>
                  </a:lnTo>
                  <a:lnTo>
                    <a:pt x="1760981" y="131825"/>
                  </a:lnTo>
                  <a:lnTo>
                    <a:pt x="1786128" y="111251"/>
                  </a:lnTo>
                  <a:lnTo>
                    <a:pt x="1815846" y="92201"/>
                  </a:lnTo>
                  <a:lnTo>
                    <a:pt x="1841753" y="74675"/>
                  </a:lnTo>
                  <a:lnTo>
                    <a:pt x="1871472" y="60959"/>
                  </a:lnTo>
                  <a:lnTo>
                    <a:pt x="1897379" y="48005"/>
                  </a:lnTo>
                  <a:lnTo>
                    <a:pt x="1927097" y="39623"/>
                  </a:lnTo>
                  <a:lnTo>
                    <a:pt x="1953005" y="32003"/>
                  </a:lnTo>
                  <a:lnTo>
                    <a:pt x="1979676" y="27431"/>
                  </a:lnTo>
                  <a:lnTo>
                    <a:pt x="2010155" y="20573"/>
                  </a:lnTo>
                  <a:lnTo>
                    <a:pt x="2061972" y="20573"/>
                  </a:lnTo>
                  <a:lnTo>
                    <a:pt x="2090928" y="24383"/>
                  </a:lnTo>
                  <a:lnTo>
                    <a:pt x="2117597" y="28955"/>
                  </a:lnTo>
                  <a:lnTo>
                    <a:pt x="2145029" y="36575"/>
                  </a:lnTo>
                  <a:lnTo>
                    <a:pt x="2173223" y="48005"/>
                  </a:lnTo>
                  <a:lnTo>
                    <a:pt x="2200655" y="58673"/>
                  </a:lnTo>
                  <a:lnTo>
                    <a:pt x="2256281" y="90677"/>
                  </a:lnTo>
                  <a:lnTo>
                    <a:pt x="2313431" y="130301"/>
                  </a:lnTo>
                  <a:lnTo>
                    <a:pt x="2368296" y="178307"/>
                  </a:lnTo>
                  <a:lnTo>
                    <a:pt x="2398776" y="203453"/>
                  </a:lnTo>
                  <a:lnTo>
                    <a:pt x="2423922" y="235457"/>
                  </a:lnTo>
                  <a:lnTo>
                    <a:pt x="2454402" y="266699"/>
                  </a:lnTo>
                  <a:lnTo>
                    <a:pt x="2482596" y="301751"/>
                  </a:lnTo>
                  <a:lnTo>
                    <a:pt x="2542031" y="376427"/>
                  </a:lnTo>
                  <a:lnTo>
                    <a:pt x="2599181" y="461009"/>
                  </a:lnTo>
                  <a:lnTo>
                    <a:pt x="2657855" y="553973"/>
                  </a:lnTo>
                  <a:lnTo>
                    <a:pt x="2716529" y="657605"/>
                  </a:lnTo>
                  <a:lnTo>
                    <a:pt x="2776728" y="768857"/>
                  </a:lnTo>
                  <a:lnTo>
                    <a:pt x="2835402" y="890777"/>
                  </a:lnTo>
                  <a:lnTo>
                    <a:pt x="2895599" y="1018031"/>
                  </a:lnTo>
                  <a:lnTo>
                    <a:pt x="2957322" y="1157477"/>
                  </a:lnTo>
                  <a:lnTo>
                    <a:pt x="3021329" y="1303781"/>
                  </a:lnTo>
                  <a:lnTo>
                    <a:pt x="3081527" y="1462277"/>
                  </a:lnTo>
                  <a:lnTo>
                    <a:pt x="3144773" y="1627631"/>
                  </a:lnTo>
                  <a:lnTo>
                    <a:pt x="3211829" y="1802129"/>
                  </a:lnTo>
                  <a:lnTo>
                    <a:pt x="3275076" y="1985009"/>
                  </a:lnTo>
                  <a:lnTo>
                    <a:pt x="3339846" y="2178557"/>
                  </a:lnTo>
                  <a:lnTo>
                    <a:pt x="3406902" y="2378201"/>
                  </a:lnTo>
                  <a:lnTo>
                    <a:pt x="3477005" y="2590799"/>
                  </a:lnTo>
                  <a:lnTo>
                    <a:pt x="3544823" y="2810255"/>
                  </a:lnTo>
                  <a:lnTo>
                    <a:pt x="3613403" y="3038855"/>
                  </a:lnTo>
                  <a:lnTo>
                    <a:pt x="3685032" y="3276599"/>
                  </a:lnTo>
                  <a:lnTo>
                    <a:pt x="3755897" y="3522725"/>
                  </a:lnTo>
                  <a:lnTo>
                    <a:pt x="3902202" y="4045457"/>
                  </a:lnTo>
                  <a:lnTo>
                    <a:pt x="4056126" y="4602479"/>
                  </a:lnTo>
                  <a:lnTo>
                    <a:pt x="4076700" y="4596383"/>
                  </a:lnTo>
                  <a:lnTo>
                    <a:pt x="3922776" y="4040123"/>
                  </a:lnTo>
                  <a:lnTo>
                    <a:pt x="3777995" y="3518153"/>
                  </a:lnTo>
                  <a:lnTo>
                    <a:pt x="3707130" y="3272027"/>
                  </a:lnTo>
                  <a:lnTo>
                    <a:pt x="3565397" y="2801873"/>
                  </a:lnTo>
                  <a:lnTo>
                    <a:pt x="3497579" y="2583179"/>
                  </a:lnTo>
                  <a:lnTo>
                    <a:pt x="3428999" y="2373629"/>
                  </a:lnTo>
                  <a:lnTo>
                    <a:pt x="3362705" y="2170175"/>
                  </a:lnTo>
                  <a:lnTo>
                    <a:pt x="3295649" y="1978151"/>
                  </a:lnTo>
                  <a:lnTo>
                    <a:pt x="3229355" y="1794509"/>
                  </a:lnTo>
                  <a:lnTo>
                    <a:pt x="3165347" y="1619249"/>
                  </a:lnTo>
                  <a:lnTo>
                    <a:pt x="3102102" y="1454657"/>
                  </a:lnTo>
                  <a:lnTo>
                    <a:pt x="3038855" y="1295399"/>
                  </a:lnTo>
                  <a:lnTo>
                    <a:pt x="2977896" y="1146809"/>
                  </a:lnTo>
                  <a:lnTo>
                    <a:pt x="2917697" y="1009649"/>
                  </a:lnTo>
                  <a:lnTo>
                    <a:pt x="2855976" y="880109"/>
                  </a:lnTo>
                  <a:lnTo>
                    <a:pt x="2795778" y="757427"/>
                  </a:lnTo>
                  <a:lnTo>
                    <a:pt x="2735579" y="646175"/>
                  </a:lnTo>
                  <a:lnTo>
                    <a:pt x="2676905" y="543305"/>
                  </a:lnTo>
                  <a:lnTo>
                    <a:pt x="2618231" y="448055"/>
                  </a:lnTo>
                  <a:lnTo>
                    <a:pt x="2557272" y="361949"/>
                  </a:lnTo>
                  <a:lnTo>
                    <a:pt x="2498597" y="289559"/>
                  </a:lnTo>
                  <a:lnTo>
                    <a:pt x="2470403" y="251459"/>
                  </a:lnTo>
                  <a:lnTo>
                    <a:pt x="2439923" y="219455"/>
                  </a:lnTo>
                  <a:lnTo>
                    <a:pt x="2411729" y="190499"/>
                  </a:lnTo>
                  <a:lnTo>
                    <a:pt x="2384297" y="162305"/>
                  </a:lnTo>
                  <a:lnTo>
                    <a:pt x="2356103" y="134873"/>
                  </a:lnTo>
                  <a:lnTo>
                    <a:pt x="2327147" y="111251"/>
                  </a:lnTo>
                  <a:lnTo>
                    <a:pt x="2297429" y="90677"/>
                  </a:lnTo>
                  <a:lnTo>
                    <a:pt x="2268473" y="71627"/>
                  </a:lnTo>
                  <a:lnTo>
                    <a:pt x="2240279" y="52577"/>
                  </a:lnTo>
                  <a:lnTo>
                    <a:pt x="2209799" y="39623"/>
                  </a:lnTo>
                  <a:lnTo>
                    <a:pt x="2181605" y="27431"/>
                  </a:lnTo>
                  <a:lnTo>
                    <a:pt x="2152649" y="16001"/>
                  </a:lnTo>
                  <a:lnTo>
                    <a:pt x="2122931" y="8381"/>
                  </a:lnTo>
                  <a:lnTo>
                    <a:pt x="2093976" y="3809"/>
                  </a:lnTo>
                  <a:lnTo>
                    <a:pt x="2065781" y="0"/>
                  </a:lnTo>
                  <a:lnTo>
                    <a:pt x="2006346" y="0"/>
                  </a:lnTo>
                  <a:lnTo>
                    <a:pt x="1947672" y="11429"/>
                  </a:lnTo>
                  <a:lnTo>
                    <a:pt x="1888997" y="28955"/>
                  </a:lnTo>
                  <a:lnTo>
                    <a:pt x="1831847" y="55625"/>
                  </a:lnTo>
                  <a:lnTo>
                    <a:pt x="1802129" y="74675"/>
                  </a:lnTo>
                  <a:lnTo>
                    <a:pt x="1773173" y="92201"/>
                  </a:lnTo>
                  <a:lnTo>
                    <a:pt x="1744979" y="114299"/>
                  </a:lnTo>
                  <a:lnTo>
                    <a:pt x="1714499" y="138683"/>
                  </a:lnTo>
                  <a:lnTo>
                    <a:pt x="1630679" y="222503"/>
                  </a:lnTo>
                  <a:lnTo>
                    <a:pt x="1601723" y="257555"/>
                  </a:lnTo>
                  <a:lnTo>
                    <a:pt x="1572005" y="291083"/>
                  </a:lnTo>
                  <a:lnTo>
                    <a:pt x="1514855" y="368807"/>
                  </a:lnTo>
                  <a:lnTo>
                    <a:pt x="1456181" y="452627"/>
                  </a:lnTo>
                  <a:lnTo>
                    <a:pt x="1395222" y="547877"/>
                  </a:lnTo>
                  <a:lnTo>
                    <a:pt x="1336547" y="649223"/>
                  </a:lnTo>
                  <a:lnTo>
                    <a:pt x="1274826" y="761999"/>
                  </a:lnTo>
                  <a:lnTo>
                    <a:pt x="1217676" y="883157"/>
                  </a:lnTo>
                  <a:lnTo>
                    <a:pt x="1155953" y="1011173"/>
                  </a:lnTo>
                  <a:lnTo>
                    <a:pt x="1095755" y="1152905"/>
                  </a:lnTo>
                  <a:lnTo>
                    <a:pt x="1031747" y="1299209"/>
                  </a:lnTo>
                  <a:lnTo>
                    <a:pt x="968502" y="1454657"/>
                  </a:lnTo>
                  <a:lnTo>
                    <a:pt x="908303" y="1620773"/>
                  </a:lnTo>
                  <a:lnTo>
                    <a:pt x="841247" y="1794509"/>
                  </a:lnTo>
                  <a:lnTo>
                    <a:pt x="778002" y="1976627"/>
                  </a:lnTo>
                  <a:lnTo>
                    <a:pt x="710946" y="2170175"/>
                  </a:lnTo>
                  <a:lnTo>
                    <a:pt x="644652" y="2369057"/>
                  </a:lnTo>
                  <a:lnTo>
                    <a:pt x="576072" y="2578607"/>
                  </a:lnTo>
                  <a:lnTo>
                    <a:pt x="508253" y="2797301"/>
                  </a:lnTo>
                  <a:lnTo>
                    <a:pt x="438149" y="3025901"/>
                  </a:lnTo>
                  <a:lnTo>
                    <a:pt x="370332" y="3261359"/>
                  </a:lnTo>
                  <a:lnTo>
                    <a:pt x="298703" y="3505200"/>
                  </a:lnTo>
                  <a:lnTo>
                    <a:pt x="150876" y="4021073"/>
                  </a:lnTo>
                  <a:lnTo>
                    <a:pt x="0" y="4572000"/>
                  </a:lnTo>
                  <a:lnTo>
                    <a:pt x="20574" y="4578857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09744" y="1806701"/>
              <a:ext cx="86105" cy="85344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6084823" y="1864869"/>
            <a:ext cx="8547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Before</a:t>
            </a:r>
            <a:r>
              <a:rPr sz="1200" spc="-6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Fault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5380291" y="1987867"/>
            <a:ext cx="687070" cy="257175"/>
            <a:chOff x="5380291" y="1987867"/>
            <a:chExt cx="687070" cy="257175"/>
          </a:xfrm>
        </p:grpSpPr>
        <p:sp>
          <p:nvSpPr>
            <p:cNvPr id="34" name="object 34"/>
            <p:cNvSpPr/>
            <p:nvPr/>
          </p:nvSpPr>
          <p:spPr>
            <a:xfrm>
              <a:off x="5385053" y="1992630"/>
              <a:ext cx="677545" cy="247650"/>
            </a:xfrm>
            <a:custGeom>
              <a:avLst/>
              <a:gdLst/>
              <a:ahLst/>
              <a:cxnLst/>
              <a:rect l="l" t="t" r="r" b="b"/>
              <a:pathLst>
                <a:path w="677545" h="247650">
                  <a:moveTo>
                    <a:pt x="677417" y="10667"/>
                  </a:moveTo>
                  <a:lnTo>
                    <a:pt x="674370" y="0"/>
                  </a:lnTo>
                  <a:lnTo>
                    <a:pt x="0" y="236219"/>
                  </a:lnTo>
                  <a:lnTo>
                    <a:pt x="3047" y="240791"/>
                  </a:lnTo>
                  <a:lnTo>
                    <a:pt x="4572" y="247650"/>
                  </a:lnTo>
                  <a:lnTo>
                    <a:pt x="677417" y="10667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385053" y="1992630"/>
              <a:ext cx="677545" cy="247650"/>
            </a:xfrm>
            <a:custGeom>
              <a:avLst/>
              <a:gdLst/>
              <a:ahLst/>
              <a:cxnLst/>
              <a:rect l="l" t="t" r="r" b="b"/>
              <a:pathLst>
                <a:path w="677545" h="247650">
                  <a:moveTo>
                    <a:pt x="3047" y="240791"/>
                  </a:moveTo>
                  <a:lnTo>
                    <a:pt x="4572" y="247650"/>
                  </a:lnTo>
                  <a:lnTo>
                    <a:pt x="677417" y="10667"/>
                  </a:lnTo>
                  <a:lnTo>
                    <a:pt x="674370" y="0"/>
                  </a:lnTo>
                  <a:lnTo>
                    <a:pt x="0" y="236219"/>
                  </a:lnTo>
                  <a:lnTo>
                    <a:pt x="3047" y="240791"/>
                  </a:lnTo>
                  <a:close/>
                </a:path>
              </a:pathLst>
            </a:custGeom>
            <a:ln w="952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2888994" y="3462020"/>
            <a:ext cx="693420" cy="505459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>
              <a:lnSpc>
                <a:spcPct val="81200"/>
              </a:lnSpc>
              <a:spcBef>
                <a:spcPts val="370"/>
              </a:spcBef>
            </a:pPr>
            <a:r>
              <a:rPr sz="1200" spc="-5" dirty="0">
                <a:latin typeface="Arial MT"/>
                <a:cs typeface="Arial MT"/>
              </a:rPr>
              <a:t>Initial 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Operating  Point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3422713" y="4117847"/>
            <a:ext cx="107950" cy="1228725"/>
            <a:chOff x="3422713" y="4117847"/>
            <a:chExt cx="107950" cy="1228725"/>
          </a:xfrm>
        </p:grpSpPr>
        <p:pic>
          <p:nvPicPr>
            <p:cNvPr id="38" name="object 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33571" y="4117847"/>
              <a:ext cx="84582" cy="8458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22713" y="5241607"/>
              <a:ext cx="107823" cy="104775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3422394" y="6184647"/>
            <a:ext cx="12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E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2822257" y="5764339"/>
            <a:ext cx="4058285" cy="717550"/>
            <a:chOff x="2822257" y="5764339"/>
            <a:chExt cx="4058285" cy="717550"/>
          </a:xfrm>
        </p:grpSpPr>
        <p:sp>
          <p:nvSpPr>
            <p:cNvPr id="42" name="object 42"/>
            <p:cNvSpPr/>
            <p:nvPr/>
          </p:nvSpPr>
          <p:spPr>
            <a:xfrm>
              <a:off x="2827020" y="5769101"/>
              <a:ext cx="4048760" cy="708025"/>
            </a:xfrm>
            <a:custGeom>
              <a:avLst/>
              <a:gdLst/>
              <a:ahLst/>
              <a:cxnLst/>
              <a:rect l="l" t="t" r="r" b="b"/>
              <a:pathLst>
                <a:path w="4048759" h="708025">
                  <a:moveTo>
                    <a:pt x="4048505" y="685799"/>
                  </a:moveTo>
                  <a:lnTo>
                    <a:pt x="3707129" y="526542"/>
                  </a:lnTo>
                  <a:lnTo>
                    <a:pt x="3397757" y="388620"/>
                  </a:lnTo>
                  <a:lnTo>
                    <a:pt x="3256025" y="328422"/>
                  </a:lnTo>
                  <a:lnTo>
                    <a:pt x="3121151" y="269748"/>
                  </a:lnTo>
                  <a:lnTo>
                    <a:pt x="2992373" y="220218"/>
                  </a:lnTo>
                  <a:lnTo>
                    <a:pt x="2870453" y="174498"/>
                  </a:lnTo>
                  <a:lnTo>
                    <a:pt x="2751581" y="134873"/>
                  </a:lnTo>
                  <a:lnTo>
                    <a:pt x="2637281" y="99822"/>
                  </a:lnTo>
                  <a:lnTo>
                    <a:pt x="2529077" y="67818"/>
                  </a:lnTo>
                  <a:lnTo>
                    <a:pt x="2423159" y="44196"/>
                  </a:lnTo>
                  <a:lnTo>
                    <a:pt x="2316479" y="26670"/>
                  </a:lnTo>
                  <a:lnTo>
                    <a:pt x="2216657" y="12192"/>
                  </a:lnTo>
                  <a:lnTo>
                    <a:pt x="2116073" y="4572"/>
                  </a:lnTo>
                  <a:lnTo>
                    <a:pt x="2014727" y="0"/>
                  </a:lnTo>
                  <a:lnTo>
                    <a:pt x="1914905" y="3048"/>
                  </a:lnTo>
                  <a:lnTo>
                    <a:pt x="1816607" y="10668"/>
                  </a:lnTo>
                  <a:lnTo>
                    <a:pt x="1712975" y="23622"/>
                  </a:lnTo>
                  <a:lnTo>
                    <a:pt x="1610105" y="39624"/>
                  </a:lnTo>
                  <a:lnTo>
                    <a:pt x="1503425" y="63246"/>
                  </a:lnTo>
                  <a:lnTo>
                    <a:pt x="1395983" y="92202"/>
                  </a:lnTo>
                  <a:lnTo>
                    <a:pt x="1284731" y="126492"/>
                  </a:lnTo>
                  <a:lnTo>
                    <a:pt x="1167383" y="164592"/>
                  </a:lnTo>
                  <a:lnTo>
                    <a:pt x="1046225" y="209550"/>
                  </a:lnTo>
                  <a:lnTo>
                    <a:pt x="919733" y="256794"/>
                  </a:lnTo>
                  <a:lnTo>
                    <a:pt x="784859" y="312420"/>
                  </a:lnTo>
                  <a:lnTo>
                    <a:pt x="643127" y="372618"/>
                  </a:lnTo>
                  <a:lnTo>
                    <a:pt x="338327" y="505968"/>
                  </a:lnTo>
                  <a:lnTo>
                    <a:pt x="0" y="662178"/>
                  </a:lnTo>
                  <a:lnTo>
                    <a:pt x="11429" y="684276"/>
                  </a:lnTo>
                  <a:lnTo>
                    <a:pt x="349757" y="526542"/>
                  </a:lnTo>
                  <a:lnTo>
                    <a:pt x="651509" y="391668"/>
                  </a:lnTo>
                  <a:lnTo>
                    <a:pt x="792479" y="332994"/>
                  </a:lnTo>
                  <a:lnTo>
                    <a:pt x="927353" y="277368"/>
                  </a:lnTo>
                  <a:lnTo>
                    <a:pt x="1173479" y="185928"/>
                  </a:lnTo>
                  <a:lnTo>
                    <a:pt x="1400555" y="114300"/>
                  </a:lnTo>
                  <a:lnTo>
                    <a:pt x="1510283" y="83820"/>
                  </a:lnTo>
                  <a:lnTo>
                    <a:pt x="1614677" y="63246"/>
                  </a:lnTo>
                  <a:lnTo>
                    <a:pt x="1716023" y="44196"/>
                  </a:lnTo>
                  <a:lnTo>
                    <a:pt x="1816607" y="31242"/>
                  </a:lnTo>
                  <a:lnTo>
                    <a:pt x="1916429" y="23622"/>
                  </a:lnTo>
                  <a:lnTo>
                    <a:pt x="2014727" y="23622"/>
                  </a:lnTo>
                  <a:lnTo>
                    <a:pt x="2113025" y="26670"/>
                  </a:lnTo>
                  <a:lnTo>
                    <a:pt x="2213609" y="35052"/>
                  </a:lnTo>
                  <a:lnTo>
                    <a:pt x="2314955" y="47244"/>
                  </a:lnTo>
                  <a:lnTo>
                    <a:pt x="2417825" y="66294"/>
                  </a:lnTo>
                  <a:lnTo>
                    <a:pt x="2522981" y="92202"/>
                  </a:lnTo>
                  <a:lnTo>
                    <a:pt x="2632709" y="121920"/>
                  </a:lnTo>
                  <a:lnTo>
                    <a:pt x="2743200" y="156972"/>
                  </a:lnTo>
                  <a:lnTo>
                    <a:pt x="2862833" y="196596"/>
                  </a:lnTo>
                  <a:lnTo>
                    <a:pt x="2984753" y="240792"/>
                  </a:lnTo>
                  <a:lnTo>
                    <a:pt x="3113531" y="291846"/>
                  </a:lnTo>
                  <a:lnTo>
                    <a:pt x="3246881" y="347472"/>
                  </a:lnTo>
                  <a:lnTo>
                    <a:pt x="3389375" y="407670"/>
                  </a:lnTo>
                  <a:lnTo>
                    <a:pt x="3695700" y="549402"/>
                  </a:lnTo>
                  <a:lnTo>
                    <a:pt x="4040123" y="707898"/>
                  </a:lnTo>
                  <a:lnTo>
                    <a:pt x="4048505" y="685799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827020" y="5769101"/>
              <a:ext cx="4048760" cy="708025"/>
            </a:xfrm>
            <a:custGeom>
              <a:avLst/>
              <a:gdLst/>
              <a:ahLst/>
              <a:cxnLst/>
              <a:rect l="l" t="t" r="r" b="b"/>
              <a:pathLst>
                <a:path w="4048759" h="708025">
                  <a:moveTo>
                    <a:pt x="11429" y="684276"/>
                  </a:moveTo>
                  <a:lnTo>
                    <a:pt x="349757" y="526542"/>
                  </a:lnTo>
                  <a:lnTo>
                    <a:pt x="651509" y="391668"/>
                  </a:lnTo>
                  <a:lnTo>
                    <a:pt x="792479" y="332994"/>
                  </a:lnTo>
                  <a:lnTo>
                    <a:pt x="927353" y="277368"/>
                  </a:lnTo>
                  <a:lnTo>
                    <a:pt x="1054607" y="230123"/>
                  </a:lnTo>
                  <a:lnTo>
                    <a:pt x="1173479" y="185928"/>
                  </a:lnTo>
                  <a:lnTo>
                    <a:pt x="1289303" y="149352"/>
                  </a:lnTo>
                  <a:lnTo>
                    <a:pt x="1400555" y="114300"/>
                  </a:lnTo>
                  <a:lnTo>
                    <a:pt x="1510283" y="83820"/>
                  </a:lnTo>
                  <a:lnTo>
                    <a:pt x="1614677" y="63246"/>
                  </a:lnTo>
                  <a:lnTo>
                    <a:pt x="1716023" y="44196"/>
                  </a:lnTo>
                  <a:lnTo>
                    <a:pt x="1816607" y="31242"/>
                  </a:lnTo>
                  <a:lnTo>
                    <a:pt x="1916429" y="23622"/>
                  </a:lnTo>
                  <a:lnTo>
                    <a:pt x="2014727" y="23622"/>
                  </a:lnTo>
                  <a:lnTo>
                    <a:pt x="2113025" y="26670"/>
                  </a:lnTo>
                  <a:lnTo>
                    <a:pt x="2213609" y="35052"/>
                  </a:lnTo>
                  <a:lnTo>
                    <a:pt x="2314955" y="47244"/>
                  </a:lnTo>
                  <a:lnTo>
                    <a:pt x="2417825" y="66294"/>
                  </a:lnTo>
                  <a:lnTo>
                    <a:pt x="2522981" y="92202"/>
                  </a:lnTo>
                  <a:lnTo>
                    <a:pt x="2632709" y="121920"/>
                  </a:lnTo>
                  <a:lnTo>
                    <a:pt x="2743200" y="156972"/>
                  </a:lnTo>
                  <a:lnTo>
                    <a:pt x="2862833" y="196596"/>
                  </a:lnTo>
                  <a:lnTo>
                    <a:pt x="2984753" y="240792"/>
                  </a:lnTo>
                  <a:lnTo>
                    <a:pt x="3113531" y="291846"/>
                  </a:lnTo>
                  <a:lnTo>
                    <a:pt x="3246881" y="347472"/>
                  </a:lnTo>
                  <a:lnTo>
                    <a:pt x="3389375" y="407670"/>
                  </a:lnTo>
                  <a:lnTo>
                    <a:pt x="3695700" y="549402"/>
                  </a:lnTo>
                  <a:lnTo>
                    <a:pt x="4040123" y="707898"/>
                  </a:lnTo>
                  <a:lnTo>
                    <a:pt x="4048505" y="685799"/>
                  </a:lnTo>
                  <a:lnTo>
                    <a:pt x="3707129" y="526542"/>
                  </a:lnTo>
                  <a:lnTo>
                    <a:pt x="3397757" y="388620"/>
                  </a:lnTo>
                  <a:lnTo>
                    <a:pt x="3256025" y="328422"/>
                  </a:lnTo>
                  <a:lnTo>
                    <a:pt x="3121151" y="269748"/>
                  </a:lnTo>
                  <a:lnTo>
                    <a:pt x="2992373" y="220218"/>
                  </a:lnTo>
                  <a:lnTo>
                    <a:pt x="2870453" y="174498"/>
                  </a:lnTo>
                  <a:lnTo>
                    <a:pt x="2751581" y="134873"/>
                  </a:lnTo>
                  <a:lnTo>
                    <a:pt x="2637281" y="99822"/>
                  </a:lnTo>
                  <a:lnTo>
                    <a:pt x="2529077" y="67818"/>
                  </a:lnTo>
                  <a:lnTo>
                    <a:pt x="2423159" y="44196"/>
                  </a:lnTo>
                  <a:lnTo>
                    <a:pt x="2316479" y="26670"/>
                  </a:lnTo>
                  <a:lnTo>
                    <a:pt x="2216657" y="12192"/>
                  </a:lnTo>
                  <a:lnTo>
                    <a:pt x="2116073" y="4572"/>
                  </a:lnTo>
                  <a:lnTo>
                    <a:pt x="2014727" y="0"/>
                  </a:lnTo>
                  <a:lnTo>
                    <a:pt x="1914905" y="3048"/>
                  </a:lnTo>
                  <a:lnTo>
                    <a:pt x="1816607" y="10668"/>
                  </a:lnTo>
                  <a:lnTo>
                    <a:pt x="1712975" y="23622"/>
                  </a:lnTo>
                  <a:lnTo>
                    <a:pt x="1610105" y="39624"/>
                  </a:lnTo>
                  <a:lnTo>
                    <a:pt x="1503425" y="63246"/>
                  </a:lnTo>
                  <a:lnTo>
                    <a:pt x="1395983" y="92202"/>
                  </a:lnTo>
                  <a:lnTo>
                    <a:pt x="1284731" y="126492"/>
                  </a:lnTo>
                  <a:lnTo>
                    <a:pt x="1167383" y="164592"/>
                  </a:lnTo>
                  <a:lnTo>
                    <a:pt x="1046225" y="209550"/>
                  </a:lnTo>
                  <a:lnTo>
                    <a:pt x="919733" y="256794"/>
                  </a:lnTo>
                  <a:lnTo>
                    <a:pt x="784859" y="312420"/>
                  </a:lnTo>
                  <a:lnTo>
                    <a:pt x="643127" y="372618"/>
                  </a:lnTo>
                  <a:lnTo>
                    <a:pt x="338327" y="505968"/>
                  </a:lnTo>
                  <a:lnTo>
                    <a:pt x="0" y="662178"/>
                  </a:lnTo>
                  <a:lnTo>
                    <a:pt x="11429" y="684276"/>
                  </a:lnTo>
                  <a:close/>
                </a:path>
              </a:pathLst>
            </a:custGeom>
            <a:ln w="9524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4270501" y="5863843"/>
            <a:ext cx="1148080" cy="39306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299720">
              <a:lnSpc>
                <a:spcPct val="100800"/>
              </a:lnSpc>
              <a:spcBef>
                <a:spcPts val="85"/>
              </a:spcBef>
            </a:pPr>
            <a:r>
              <a:rPr sz="1200" dirty="0">
                <a:latin typeface="Arial MT"/>
                <a:cs typeface="Arial MT"/>
              </a:rPr>
              <a:t>A </a:t>
            </a:r>
            <a:r>
              <a:rPr sz="1200" spc="-5" dirty="0">
                <a:latin typeface="Arial MT"/>
                <a:cs typeface="Arial MT"/>
              </a:rPr>
              <a:t>and </a:t>
            </a:r>
            <a:r>
              <a:rPr sz="1200" dirty="0">
                <a:latin typeface="Arial MT"/>
                <a:cs typeface="Arial MT"/>
              </a:rPr>
              <a:t>B </a:t>
            </a:r>
            <a:r>
              <a:rPr sz="1200" spc="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Breakers</a:t>
            </a:r>
            <a:r>
              <a:rPr sz="1200" spc="-6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Closed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2817685" y="2406967"/>
            <a:ext cx="4081779" cy="4055745"/>
            <a:chOff x="2817685" y="2406967"/>
            <a:chExt cx="4081779" cy="4055745"/>
          </a:xfrm>
        </p:grpSpPr>
        <p:sp>
          <p:nvSpPr>
            <p:cNvPr id="46" name="object 46"/>
            <p:cNvSpPr/>
            <p:nvPr/>
          </p:nvSpPr>
          <p:spPr>
            <a:xfrm>
              <a:off x="3464560" y="4187202"/>
              <a:ext cx="11430" cy="1957705"/>
            </a:xfrm>
            <a:custGeom>
              <a:avLst/>
              <a:gdLst/>
              <a:ahLst/>
              <a:cxnLst/>
              <a:rect l="l" t="t" r="r" b="b"/>
              <a:pathLst>
                <a:path w="11429" h="1957704">
                  <a:moveTo>
                    <a:pt x="11430" y="0"/>
                  </a:moveTo>
                  <a:lnTo>
                    <a:pt x="7620" y="0"/>
                  </a:lnTo>
                  <a:lnTo>
                    <a:pt x="0" y="0"/>
                  </a:lnTo>
                  <a:lnTo>
                    <a:pt x="0" y="1957565"/>
                  </a:lnTo>
                  <a:lnTo>
                    <a:pt x="7620" y="1957565"/>
                  </a:lnTo>
                  <a:lnTo>
                    <a:pt x="11430" y="1957565"/>
                  </a:lnTo>
                  <a:lnTo>
                    <a:pt x="1143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465576" y="4187951"/>
              <a:ext cx="10795" cy="1957705"/>
            </a:xfrm>
            <a:custGeom>
              <a:avLst/>
              <a:gdLst/>
              <a:ahLst/>
              <a:cxnLst/>
              <a:rect l="l" t="t" r="r" b="b"/>
              <a:pathLst>
                <a:path w="10795" h="1957704">
                  <a:moveTo>
                    <a:pt x="5334" y="-4762"/>
                  </a:moveTo>
                  <a:lnTo>
                    <a:pt x="5334" y="1962340"/>
                  </a:lnTo>
                </a:path>
              </a:pathLst>
            </a:custGeom>
            <a:ln w="20193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17685" y="2406967"/>
              <a:ext cx="4081653" cy="4055744"/>
            </a:xfrm>
            <a:prstGeom prst="rect">
              <a:avLst/>
            </a:prstGeom>
          </p:spPr>
        </p:pic>
      </p:grpSp>
      <p:sp>
        <p:nvSpPr>
          <p:cNvPr id="49" name="object 49"/>
          <p:cNvSpPr txBox="1"/>
          <p:nvPr/>
        </p:nvSpPr>
        <p:spPr>
          <a:xfrm>
            <a:off x="3662426" y="6054344"/>
            <a:ext cx="118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F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392421" y="4676649"/>
            <a:ext cx="1216660" cy="39433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75"/>
              </a:spcBef>
            </a:pPr>
            <a:r>
              <a:rPr sz="1200" dirty="0">
                <a:latin typeface="Arial MT"/>
                <a:cs typeface="Arial MT"/>
              </a:rPr>
              <a:t>A</a:t>
            </a:r>
            <a:r>
              <a:rPr sz="1200" spc="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Breaker</a:t>
            </a:r>
            <a:r>
              <a:rPr sz="1200" spc="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Open </a:t>
            </a:r>
            <a:r>
              <a:rPr sz="1200" dirty="0">
                <a:latin typeface="Arial MT"/>
                <a:cs typeface="Arial MT"/>
              </a:rPr>
              <a:t> B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Breaker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Closed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219705" y="5306821"/>
            <a:ext cx="1009015" cy="481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5825">
              <a:lnSpc>
                <a:spcPts val="124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H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ts val="1075"/>
              </a:lnSpc>
            </a:pPr>
            <a:r>
              <a:rPr sz="1200" dirty="0">
                <a:latin typeface="Arial MT"/>
                <a:cs typeface="Arial MT"/>
              </a:rPr>
              <a:t>N</a:t>
            </a:r>
            <a:endParaRPr sz="1200">
              <a:latin typeface="Arial MT"/>
              <a:cs typeface="Arial MT"/>
            </a:endParaRPr>
          </a:p>
          <a:p>
            <a:pPr marL="542925">
              <a:lnSpc>
                <a:spcPts val="1275"/>
              </a:lnSpc>
            </a:pPr>
            <a:r>
              <a:rPr sz="1200" dirty="0"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089396" y="2268728"/>
            <a:ext cx="10229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Line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A-B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Open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044950" y="3045969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J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782821" y="4724655"/>
            <a:ext cx="850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924805" y="4143248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L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830574" y="2344928"/>
            <a:ext cx="12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K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058921" y="2817369"/>
            <a:ext cx="693420" cy="505459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>
              <a:lnSpc>
                <a:spcPct val="81200"/>
              </a:lnSpc>
              <a:spcBef>
                <a:spcPts val="370"/>
              </a:spcBef>
            </a:pPr>
            <a:r>
              <a:rPr sz="1200" spc="-5" dirty="0">
                <a:latin typeface="Arial MT"/>
                <a:cs typeface="Arial MT"/>
              </a:rPr>
              <a:t>Final 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Operating  Point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433570" y="3231894"/>
            <a:ext cx="1428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II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747991" y="6429247"/>
            <a:ext cx="278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180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532872" y="2919476"/>
            <a:ext cx="1278255" cy="763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80"/>
              </a:spcBef>
            </a:pPr>
            <a:r>
              <a:rPr sz="1200" spc="-5" dirty="0">
                <a:latin typeface="Arial MT"/>
                <a:cs typeface="Arial MT"/>
              </a:rPr>
              <a:t>Steady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State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Load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Requirements and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Mechanical Input 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To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Generators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730993" y="5111749"/>
            <a:ext cx="11093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Dur</a:t>
            </a:r>
            <a:r>
              <a:rPr sz="1200" spc="-10" dirty="0">
                <a:latin typeface="Arial MT"/>
                <a:cs typeface="Arial MT"/>
              </a:rPr>
              <a:t>in</a:t>
            </a:r>
            <a:r>
              <a:rPr sz="1200" dirty="0">
                <a:latin typeface="Arial MT"/>
                <a:cs typeface="Arial MT"/>
              </a:rPr>
              <a:t>g 3</a:t>
            </a:r>
            <a:r>
              <a:rPr sz="1200" spc="-204" dirty="0">
                <a:latin typeface="Arial MT"/>
                <a:cs typeface="Arial MT"/>
              </a:rPr>
              <a:t> </a:t>
            </a:r>
            <a:r>
              <a:rPr sz="1200" dirty="0">
                <a:latin typeface="Symbol"/>
                <a:cs typeface="Symbol"/>
              </a:rPr>
              <a:t>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Arial MT"/>
                <a:cs typeface="Arial MT"/>
              </a:rPr>
              <a:t>Fault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696964" y="4044947"/>
            <a:ext cx="12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P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050021" y="6657846"/>
            <a:ext cx="5829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Angle</a:t>
            </a:r>
            <a:r>
              <a:rPr sz="1200" spc="-7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m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58519" y="519176"/>
            <a:ext cx="42462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Power Transfer Curve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689103" y="1746760"/>
            <a:ext cx="8452485" cy="415925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469900" marR="5080" algn="just">
              <a:lnSpc>
                <a:spcPts val="2590"/>
              </a:lnSpc>
              <a:spcBef>
                <a:spcPts val="425"/>
              </a:spcBef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509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shaded</a:t>
            </a:r>
            <a:r>
              <a:rPr sz="2400" spc="509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area</a:t>
            </a:r>
            <a:r>
              <a:rPr sz="2400" spc="509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under</a:t>
            </a:r>
            <a:r>
              <a:rPr sz="2400" spc="509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509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steady</a:t>
            </a:r>
            <a:r>
              <a:rPr sz="2400" spc="5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state</a:t>
            </a:r>
            <a:r>
              <a:rPr sz="2400" spc="5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power</a:t>
            </a:r>
            <a:r>
              <a:rPr sz="2400" spc="5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transfer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line</a:t>
            </a:r>
            <a:r>
              <a:rPr sz="2400" dirty="0">
                <a:latin typeface="Arial MT"/>
                <a:cs typeface="Arial MT"/>
              </a:rPr>
              <a:t> represents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surplus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energy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(accelerating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power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times time) that </a:t>
            </a:r>
            <a:r>
              <a:rPr sz="2400" spc="-5" dirty="0">
                <a:latin typeface="Arial MT"/>
                <a:cs typeface="Arial MT"/>
              </a:rPr>
              <a:t>had </a:t>
            </a:r>
            <a:r>
              <a:rPr sz="2400" dirty="0">
                <a:latin typeface="Arial MT"/>
                <a:cs typeface="Arial MT"/>
              </a:rPr>
              <a:t>to </a:t>
            </a:r>
            <a:r>
              <a:rPr sz="2400" spc="-5" dirty="0">
                <a:latin typeface="Arial MT"/>
                <a:cs typeface="Arial MT"/>
              </a:rPr>
              <a:t>be absorbed by </a:t>
            </a:r>
            <a:r>
              <a:rPr sz="2400" dirty="0">
                <a:latin typeface="Arial MT"/>
                <a:cs typeface="Arial MT"/>
              </a:rPr>
              <a:t>the system </a:t>
            </a:r>
            <a:r>
              <a:rPr sz="2400" spc="-5" dirty="0">
                <a:latin typeface="Arial MT"/>
                <a:cs typeface="Arial MT"/>
              </a:rPr>
              <a:t>during </a:t>
            </a:r>
            <a:r>
              <a:rPr sz="2400" dirty="0">
                <a:latin typeface="Arial MT"/>
                <a:cs typeface="Arial MT"/>
              </a:rPr>
              <a:t> the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fault.</a:t>
            </a:r>
            <a:endParaRPr sz="2400">
              <a:latin typeface="Arial MT"/>
              <a:cs typeface="Arial MT"/>
            </a:endParaRPr>
          </a:p>
          <a:p>
            <a:pPr marL="469900" marR="5715" indent="-457200" algn="just">
              <a:lnSpc>
                <a:spcPct val="79900"/>
              </a:lnSpc>
              <a:spcBef>
                <a:spcPts val="1160"/>
              </a:spcBef>
              <a:buClr>
                <a:srgbClr val="E20904"/>
              </a:buClr>
              <a:buChar char="•"/>
              <a:tabLst>
                <a:tab pos="469900" algn="l"/>
              </a:tabLst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4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shaded</a:t>
            </a:r>
            <a:r>
              <a:rPr sz="2400" spc="459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area</a:t>
            </a:r>
            <a:r>
              <a:rPr sz="2400" spc="4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above</a:t>
            </a:r>
            <a:r>
              <a:rPr sz="2400" spc="4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4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steady</a:t>
            </a:r>
            <a:r>
              <a:rPr sz="2400" spc="4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state</a:t>
            </a:r>
            <a:r>
              <a:rPr sz="2400" spc="459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power</a:t>
            </a:r>
            <a:r>
              <a:rPr sz="2400" spc="4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transfer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line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represents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energy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that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system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can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accept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(decelerating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power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times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time).</a:t>
            </a:r>
            <a:endParaRPr sz="2400">
              <a:latin typeface="Arial MT"/>
              <a:cs typeface="Arial MT"/>
            </a:endParaRPr>
          </a:p>
          <a:p>
            <a:pPr marL="469900" marR="5080" indent="-457200" algn="just">
              <a:lnSpc>
                <a:spcPct val="79900"/>
              </a:lnSpc>
              <a:spcBef>
                <a:spcPts val="1150"/>
              </a:spcBef>
              <a:buClr>
                <a:srgbClr val="E20904"/>
              </a:buClr>
              <a:buChar char="•"/>
              <a:tabLst>
                <a:tab pos="469900" algn="l"/>
              </a:tabLst>
            </a:pPr>
            <a:r>
              <a:rPr sz="2400" dirty="0">
                <a:latin typeface="Arial MT"/>
                <a:cs typeface="Arial MT"/>
              </a:rPr>
              <a:t>If the </a:t>
            </a:r>
            <a:r>
              <a:rPr sz="2400" spc="-5" dirty="0">
                <a:latin typeface="Arial MT"/>
                <a:cs typeface="Arial MT"/>
              </a:rPr>
              <a:t>area above </a:t>
            </a:r>
            <a:r>
              <a:rPr sz="2400" dirty="0">
                <a:latin typeface="Arial MT"/>
                <a:cs typeface="Arial MT"/>
              </a:rPr>
              <a:t>the </a:t>
            </a:r>
            <a:r>
              <a:rPr sz="2400" spc="-5" dirty="0">
                <a:latin typeface="Arial MT"/>
                <a:cs typeface="Arial MT"/>
              </a:rPr>
              <a:t>line is less </a:t>
            </a:r>
            <a:r>
              <a:rPr sz="2400" dirty="0">
                <a:latin typeface="Arial MT"/>
                <a:cs typeface="Arial MT"/>
              </a:rPr>
              <a:t>than the area below the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line, </a:t>
            </a:r>
            <a:r>
              <a:rPr sz="2400" dirty="0">
                <a:latin typeface="Arial MT"/>
                <a:cs typeface="Arial MT"/>
              </a:rPr>
              <a:t>the </a:t>
            </a:r>
            <a:r>
              <a:rPr sz="2400" spc="-5" dirty="0">
                <a:latin typeface="Arial MT"/>
                <a:cs typeface="Arial MT"/>
              </a:rPr>
              <a:t>system will swing past </a:t>
            </a:r>
            <a:r>
              <a:rPr sz="2400" dirty="0">
                <a:latin typeface="Arial MT"/>
                <a:cs typeface="Arial MT"/>
              </a:rPr>
              <a:t>the </a:t>
            </a:r>
            <a:r>
              <a:rPr sz="2400" spc="-5" dirty="0">
                <a:latin typeface="Arial MT"/>
                <a:cs typeface="Arial MT"/>
              </a:rPr>
              <a:t>steady state amount of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power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that</a:t>
            </a:r>
            <a:r>
              <a:rPr sz="2400" spc="-5" dirty="0">
                <a:latin typeface="Arial MT"/>
                <a:cs typeface="Arial MT"/>
              </a:rPr>
              <a:t> must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be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transferred </a:t>
            </a:r>
            <a:r>
              <a:rPr sz="2400" spc="-5" dirty="0">
                <a:latin typeface="Arial MT"/>
                <a:cs typeface="Arial MT"/>
              </a:rPr>
              <a:t>and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go out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of step.</a:t>
            </a:r>
            <a:endParaRPr sz="2400">
              <a:latin typeface="Arial MT"/>
              <a:cs typeface="Arial MT"/>
            </a:endParaRPr>
          </a:p>
          <a:p>
            <a:pPr marL="469900" marR="6350" indent="-457200" algn="just">
              <a:lnSpc>
                <a:spcPct val="79800"/>
              </a:lnSpc>
              <a:spcBef>
                <a:spcPts val="1150"/>
              </a:spcBef>
              <a:buClr>
                <a:srgbClr val="E20904"/>
              </a:buClr>
              <a:buChar char="•"/>
              <a:tabLst>
                <a:tab pos="469900" algn="l"/>
              </a:tabLst>
            </a:pPr>
            <a:r>
              <a:rPr sz="2400" spc="-5" dirty="0">
                <a:latin typeface="Arial MT"/>
                <a:cs typeface="Arial MT"/>
              </a:rPr>
              <a:t>Notice </a:t>
            </a:r>
            <a:r>
              <a:rPr sz="2400" dirty="0">
                <a:latin typeface="Arial MT"/>
                <a:cs typeface="Arial MT"/>
              </a:rPr>
              <a:t>that you can </a:t>
            </a:r>
            <a:r>
              <a:rPr sz="2400" spc="-5" dirty="0">
                <a:latin typeface="Arial MT"/>
                <a:cs typeface="Arial MT"/>
              </a:rPr>
              <a:t>go past </a:t>
            </a:r>
            <a:r>
              <a:rPr sz="2400" dirty="0">
                <a:latin typeface="Arial MT"/>
                <a:cs typeface="Arial MT"/>
              </a:rPr>
              <a:t>90 degrees dynamically and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still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remain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stable </a:t>
            </a:r>
            <a:r>
              <a:rPr sz="2400" spc="-5" dirty="0">
                <a:latin typeface="Arial MT"/>
                <a:cs typeface="Arial MT"/>
              </a:rPr>
              <a:t>as long as</a:t>
            </a:r>
            <a:r>
              <a:rPr sz="2400" dirty="0">
                <a:latin typeface="Arial MT"/>
                <a:cs typeface="Arial MT"/>
              </a:rPr>
              <a:t> you</a:t>
            </a:r>
            <a:r>
              <a:rPr sz="2400" spc="-5" dirty="0">
                <a:latin typeface="Arial MT"/>
                <a:cs typeface="Arial MT"/>
              </a:rPr>
              <a:t> do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not go past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point </a:t>
            </a:r>
            <a:r>
              <a:rPr sz="2400" dirty="0">
                <a:latin typeface="Arial MT"/>
                <a:cs typeface="Arial MT"/>
              </a:rPr>
              <a:t>L.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58519" y="519176"/>
            <a:ext cx="42462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Power Transfer Curve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146285" y="1858770"/>
            <a:ext cx="7575550" cy="387096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 marR="5080" indent="-342900">
              <a:lnSpc>
                <a:spcPct val="80000"/>
              </a:lnSpc>
              <a:spcBef>
                <a:spcPts val="775"/>
              </a:spcBef>
              <a:tabLst>
                <a:tab pos="1096010" algn="l"/>
                <a:tab pos="1784350" algn="l"/>
                <a:tab pos="3540125" algn="l"/>
                <a:tab pos="4860290" algn="l"/>
                <a:tab pos="5627370" algn="l"/>
                <a:tab pos="7067550" algn="l"/>
              </a:tabLst>
            </a:pPr>
            <a:r>
              <a:rPr sz="2800" dirty="0">
                <a:latin typeface="Arial MT"/>
                <a:cs typeface="Arial MT"/>
              </a:rPr>
              <a:t>Ways	the	protection	system	can	mitigate	the  affect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 fault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power swings.</a:t>
            </a:r>
            <a:endParaRPr sz="28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Clr>
                <a:srgbClr val="E20904"/>
              </a:buClr>
              <a:buChar char="•"/>
              <a:tabLst>
                <a:tab pos="354965" algn="l"/>
                <a:tab pos="356235" algn="l"/>
              </a:tabLst>
            </a:pPr>
            <a:r>
              <a:rPr sz="2800" dirty="0">
                <a:latin typeface="Arial MT"/>
                <a:cs typeface="Arial MT"/>
              </a:rPr>
              <a:t>Fast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clearing</a:t>
            </a:r>
            <a:endParaRPr sz="28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680"/>
              </a:spcBef>
              <a:buClr>
                <a:srgbClr val="E20904"/>
              </a:buClr>
              <a:buChar char="•"/>
              <a:tabLst>
                <a:tab pos="354965" algn="l"/>
                <a:tab pos="356235" algn="l"/>
              </a:tabLst>
            </a:pPr>
            <a:r>
              <a:rPr sz="2800" spc="-5" dirty="0">
                <a:latin typeface="Arial MT"/>
                <a:cs typeface="Arial MT"/>
              </a:rPr>
              <a:t>Pilot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systems</a:t>
            </a:r>
            <a:endParaRPr sz="28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Clr>
                <a:srgbClr val="E20904"/>
              </a:buClr>
              <a:buChar char="•"/>
              <a:tabLst>
                <a:tab pos="354965" algn="l"/>
                <a:tab pos="356235" algn="l"/>
              </a:tabLst>
            </a:pPr>
            <a:r>
              <a:rPr sz="2800" dirty="0">
                <a:latin typeface="Arial MT"/>
                <a:cs typeface="Arial MT"/>
              </a:rPr>
              <a:t>Breaker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failure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systems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E20904"/>
              </a:buClr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Single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pole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tripping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E20904"/>
              </a:buClr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High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speed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reclosing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85"/>
              </a:spcBef>
              <a:buClr>
                <a:srgbClr val="E20904"/>
              </a:buClr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Load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shedding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50440" y="519176"/>
            <a:ext cx="54610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Impedances Seen </a:t>
            </a:r>
            <a:r>
              <a:rPr sz="3200" spc="-5" dirty="0"/>
              <a:t>by </a:t>
            </a:r>
            <a:r>
              <a:rPr sz="3200" spc="-10" dirty="0"/>
              <a:t>Relays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1903094" y="2774822"/>
            <a:ext cx="468630" cy="470534"/>
            <a:chOff x="1903094" y="2774822"/>
            <a:chExt cx="468630" cy="470534"/>
          </a:xfrm>
        </p:grpSpPr>
        <p:sp>
          <p:nvSpPr>
            <p:cNvPr id="4" name="object 4"/>
            <p:cNvSpPr/>
            <p:nvPr/>
          </p:nvSpPr>
          <p:spPr>
            <a:xfrm>
              <a:off x="1903475" y="2775203"/>
              <a:ext cx="467995" cy="469900"/>
            </a:xfrm>
            <a:custGeom>
              <a:avLst/>
              <a:gdLst/>
              <a:ahLst/>
              <a:cxnLst/>
              <a:rect l="l" t="t" r="r" b="b"/>
              <a:pathLst>
                <a:path w="467994" h="469900">
                  <a:moveTo>
                    <a:pt x="467868" y="234696"/>
                  </a:moveTo>
                  <a:lnTo>
                    <a:pt x="450342" y="144780"/>
                  </a:lnTo>
                  <a:lnTo>
                    <a:pt x="400049" y="68580"/>
                  </a:lnTo>
                  <a:lnTo>
                    <a:pt x="323849" y="17526"/>
                  </a:lnTo>
                  <a:lnTo>
                    <a:pt x="233934" y="0"/>
                  </a:lnTo>
                  <a:lnTo>
                    <a:pt x="144780" y="17526"/>
                  </a:lnTo>
                  <a:lnTo>
                    <a:pt x="68580" y="68580"/>
                  </a:lnTo>
                  <a:lnTo>
                    <a:pt x="17525" y="144780"/>
                  </a:lnTo>
                  <a:lnTo>
                    <a:pt x="0" y="234696"/>
                  </a:lnTo>
                  <a:lnTo>
                    <a:pt x="17525" y="324612"/>
                  </a:lnTo>
                  <a:lnTo>
                    <a:pt x="68580" y="400812"/>
                  </a:lnTo>
                  <a:lnTo>
                    <a:pt x="144780" y="451866"/>
                  </a:lnTo>
                  <a:lnTo>
                    <a:pt x="233934" y="469392"/>
                  </a:lnTo>
                  <a:lnTo>
                    <a:pt x="323850" y="451866"/>
                  </a:lnTo>
                  <a:lnTo>
                    <a:pt x="400050" y="400812"/>
                  </a:lnTo>
                  <a:lnTo>
                    <a:pt x="450342" y="324612"/>
                  </a:lnTo>
                  <a:lnTo>
                    <a:pt x="467868" y="234696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98344" y="2968370"/>
              <a:ext cx="270510" cy="96011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1936622" y="4158614"/>
            <a:ext cx="6395085" cy="518159"/>
            <a:chOff x="1936622" y="4158614"/>
            <a:chExt cx="6395085" cy="518159"/>
          </a:xfrm>
        </p:grpSpPr>
        <p:sp>
          <p:nvSpPr>
            <p:cNvPr id="7" name="object 7"/>
            <p:cNvSpPr/>
            <p:nvPr/>
          </p:nvSpPr>
          <p:spPr>
            <a:xfrm>
              <a:off x="2041397" y="4403597"/>
              <a:ext cx="295275" cy="10795"/>
            </a:xfrm>
            <a:custGeom>
              <a:avLst/>
              <a:gdLst/>
              <a:ahLst/>
              <a:cxnLst/>
              <a:rect l="l" t="t" r="r" b="b"/>
              <a:pathLst>
                <a:path w="295275" h="10795">
                  <a:moveTo>
                    <a:pt x="0" y="0"/>
                  </a:moveTo>
                  <a:lnTo>
                    <a:pt x="0" y="10667"/>
                  </a:lnTo>
                  <a:lnTo>
                    <a:pt x="294894" y="10667"/>
                  </a:lnTo>
                  <a:lnTo>
                    <a:pt x="294894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36622" y="4357496"/>
              <a:ext cx="105156" cy="10515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095244" y="4403597"/>
              <a:ext cx="1138555" cy="10795"/>
            </a:xfrm>
            <a:custGeom>
              <a:avLst/>
              <a:gdLst/>
              <a:ahLst/>
              <a:cxnLst/>
              <a:rect l="l" t="t" r="r" b="b"/>
              <a:pathLst>
                <a:path w="1138554" h="10795">
                  <a:moveTo>
                    <a:pt x="0" y="0"/>
                  </a:moveTo>
                  <a:lnTo>
                    <a:pt x="0" y="10667"/>
                  </a:lnTo>
                  <a:lnTo>
                    <a:pt x="1138427" y="10667"/>
                  </a:lnTo>
                  <a:lnTo>
                    <a:pt x="113842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335530" y="4289297"/>
              <a:ext cx="760095" cy="207010"/>
            </a:xfrm>
            <a:custGeom>
              <a:avLst/>
              <a:gdLst/>
              <a:ahLst/>
              <a:cxnLst/>
              <a:rect l="l" t="t" r="r" b="b"/>
              <a:pathLst>
                <a:path w="760094" h="207010">
                  <a:moveTo>
                    <a:pt x="759713" y="121158"/>
                  </a:moveTo>
                  <a:lnTo>
                    <a:pt x="741425" y="56387"/>
                  </a:lnTo>
                  <a:lnTo>
                    <a:pt x="691895" y="11429"/>
                  </a:lnTo>
                  <a:lnTo>
                    <a:pt x="625601" y="0"/>
                  </a:lnTo>
                  <a:lnTo>
                    <a:pt x="563117" y="25146"/>
                  </a:lnTo>
                  <a:lnTo>
                    <a:pt x="524255" y="80009"/>
                  </a:lnTo>
                  <a:lnTo>
                    <a:pt x="520445" y="147828"/>
                  </a:lnTo>
                  <a:lnTo>
                    <a:pt x="552450" y="206502"/>
                  </a:lnTo>
                  <a:lnTo>
                    <a:pt x="583691" y="152400"/>
                  </a:lnTo>
                  <a:lnTo>
                    <a:pt x="583691" y="89153"/>
                  </a:lnTo>
                  <a:lnTo>
                    <a:pt x="551687" y="35052"/>
                  </a:lnTo>
                  <a:lnTo>
                    <a:pt x="497585" y="3047"/>
                  </a:lnTo>
                  <a:lnTo>
                    <a:pt x="435101" y="3047"/>
                  </a:lnTo>
                  <a:lnTo>
                    <a:pt x="380237" y="35052"/>
                  </a:lnTo>
                  <a:lnTo>
                    <a:pt x="348995" y="89153"/>
                  </a:lnTo>
                  <a:lnTo>
                    <a:pt x="348995" y="152400"/>
                  </a:lnTo>
                  <a:lnTo>
                    <a:pt x="380237" y="206502"/>
                  </a:lnTo>
                </a:path>
                <a:path w="760094" h="207010">
                  <a:moveTo>
                    <a:pt x="379475" y="206502"/>
                  </a:moveTo>
                  <a:lnTo>
                    <a:pt x="410717" y="152400"/>
                  </a:lnTo>
                  <a:lnTo>
                    <a:pt x="410717" y="89153"/>
                  </a:lnTo>
                  <a:lnTo>
                    <a:pt x="379475" y="35052"/>
                  </a:lnTo>
                  <a:lnTo>
                    <a:pt x="325373" y="3047"/>
                  </a:lnTo>
                  <a:lnTo>
                    <a:pt x="262889" y="3047"/>
                  </a:lnTo>
                  <a:lnTo>
                    <a:pt x="208787" y="35052"/>
                  </a:lnTo>
                  <a:lnTo>
                    <a:pt x="177545" y="89153"/>
                  </a:lnTo>
                  <a:lnTo>
                    <a:pt x="177545" y="152400"/>
                  </a:lnTo>
                  <a:lnTo>
                    <a:pt x="208025" y="206502"/>
                  </a:lnTo>
                  <a:lnTo>
                    <a:pt x="238505" y="155447"/>
                  </a:lnTo>
                  <a:lnTo>
                    <a:pt x="240791" y="96774"/>
                  </a:lnTo>
                  <a:lnTo>
                    <a:pt x="215645" y="43434"/>
                  </a:lnTo>
                  <a:lnTo>
                    <a:pt x="167639" y="8382"/>
                  </a:lnTo>
                  <a:lnTo>
                    <a:pt x="108965" y="0"/>
                  </a:lnTo>
                  <a:lnTo>
                    <a:pt x="53339" y="19812"/>
                  </a:lnTo>
                  <a:lnTo>
                    <a:pt x="13715" y="64008"/>
                  </a:lnTo>
                  <a:lnTo>
                    <a:pt x="0" y="12192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727447" y="4403597"/>
              <a:ext cx="2044700" cy="10795"/>
            </a:xfrm>
            <a:custGeom>
              <a:avLst/>
              <a:gdLst/>
              <a:ahLst/>
              <a:cxnLst/>
              <a:rect l="l" t="t" r="r" b="b"/>
              <a:pathLst>
                <a:path w="2044700" h="10795">
                  <a:moveTo>
                    <a:pt x="0" y="0"/>
                  </a:moveTo>
                  <a:lnTo>
                    <a:pt x="0" y="10668"/>
                  </a:lnTo>
                  <a:lnTo>
                    <a:pt x="140970" y="10668"/>
                  </a:lnTo>
                  <a:lnTo>
                    <a:pt x="140970" y="0"/>
                  </a:lnTo>
                  <a:lnTo>
                    <a:pt x="0" y="0"/>
                  </a:lnTo>
                  <a:close/>
                </a:path>
                <a:path w="2044700" h="10795">
                  <a:moveTo>
                    <a:pt x="895350" y="0"/>
                  </a:moveTo>
                  <a:lnTo>
                    <a:pt x="895350" y="10668"/>
                  </a:lnTo>
                  <a:lnTo>
                    <a:pt x="2044445" y="10667"/>
                  </a:lnTo>
                  <a:lnTo>
                    <a:pt x="2044445" y="0"/>
                  </a:lnTo>
                  <a:lnTo>
                    <a:pt x="89535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233671" y="4278629"/>
              <a:ext cx="1390650" cy="262890"/>
            </a:xfrm>
            <a:custGeom>
              <a:avLst/>
              <a:gdLst/>
              <a:ahLst/>
              <a:cxnLst/>
              <a:rect l="l" t="t" r="r" b="b"/>
              <a:pathLst>
                <a:path w="1390650" h="262889">
                  <a:moveTo>
                    <a:pt x="1390650" y="131826"/>
                  </a:moveTo>
                  <a:lnTo>
                    <a:pt x="1372361" y="67055"/>
                  </a:lnTo>
                  <a:lnTo>
                    <a:pt x="1322070" y="22097"/>
                  </a:lnTo>
                  <a:lnTo>
                    <a:pt x="1256538" y="10667"/>
                  </a:lnTo>
                  <a:lnTo>
                    <a:pt x="1194054" y="35814"/>
                  </a:lnTo>
                  <a:lnTo>
                    <a:pt x="1155191" y="90677"/>
                  </a:lnTo>
                  <a:lnTo>
                    <a:pt x="1151382" y="158496"/>
                  </a:lnTo>
                  <a:lnTo>
                    <a:pt x="1183385" y="217170"/>
                  </a:lnTo>
                  <a:lnTo>
                    <a:pt x="1214628" y="163067"/>
                  </a:lnTo>
                  <a:lnTo>
                    <a:pt x="1214628" y="99821"/>
                  </a:lnTo>
                  <a:lnTo>
                    <a:pt x="1182623" y="45720"/>
                  </a:lnTo>
                  <a:lnTo>
                    <a:pt x="1128522" y="13715"/>
                  </a:lnTo>
                  <a:lnTo>
                    <a:pt x="1066038" y="13715"/>
                  </a:lnTo>
                  <a:lnTo>
                    <a:pt x="1011173" y="45720"/>
                  </a:lnTo>
                  <a:lnTo>
                    <a:pt x="979932" y="99821"/>
                  </a:lnTo>
                  <a:lnTo>
                    <a:pt x="979932" y="163067"/>
                  </a:lnTo>
                  <a:lnTo>
                    <a:pt x="1011173" y="217170"/>
                  </a:lnTo>
                </a:path>
                <a:path w="1390650" h="262889">
                  <a:moveTo>
                    <a:pt x="1010411" y="217170"/>
                  </a:moveTo>
                  <a:lnTo>
                    <a:pt x="1041654" y="163067"/>
                  </a:lnTo>
                  <a:lnTo>
                    <a:pt x="1041654" y="99821"/>
                  </a:lnTo>
                  <a:lnTo>
                    <a:pt x="1009650" y="45720"/>
                  </a:lnTo>
                  <a:lnTo>
                    <a:pt x="955548" y="13715"/>
                  </a:lnTo>
                  <a:lnTo>
                    <a:pt x="892302" y="13715"/>
                  </a:lnTo>
                  <a:lnTo>
                    <a:pt x="838200" y="45720"/>
                  </a:lnTo>
                  <a:lnTo>
                    <a:pt x="806958" y="99821"/>
                  </a:lnTo>
                  <a:lnTo>
                    <a:pt x="806958" y="163067"/>
                  </a:lnTo>
                  <a:lnTo>
                    <a:pt x="837438" y="217170"/>
                  </a:lnTo>
                  <a:lnTo>
                    <a:pt x="867155" y="166115"/>
                  </a:lnTo>
                  <a:lnTo>
                    <a:pt x="870204" y="107441"/>
                  </a:lnTo>
                  <a:lnTo>
                    <a:pt x="844296" y="54102"/>
                  </a:lnTo>
                  <a:lnTo>
                    <a:pt x="797052" y="19050"/>
                  </a:lnTo>
                  <a:lnTo>
                    <a:pt x="739140" y="10667"/>
                  </a:lnTo>
                  <a:lnTo>
                    <a:pt x="683513" y="30480"/>
                  </a:lnTo>
                  <a:lnTo>
                    <a:pt x="644652" y="74676"/>
                  </a:lnTo>
                  <a:lnTo>
                    <a:pt x="630173" y="132588"/>
                  </a:lnTo>
                </a:path>
                <a:path w="1390650" h="262889">
                  <a:moveTo>
                    <a:pt x="493775" y="131064"/>
                  </a:moveTo>
                  <a:lnTo>
                    <a:pt x="432054" y="0"/>
                  </a:lnTo>
                  <a:lnTo>
                    <a:pt x="433578" y="262890"/>
                  </a:lnTo>
                </a:path>
                <a:path w="1390650" h="262889">
                  <a:moveTo>
                    <a:pt x="432054" y="262890"/>
                  </a:moveTo>
                  <a:lnTo>
                    <a:pt x="370332" y="131064"/>
                  </a:lnTo>
                  <a:lnTo>
                    <a:pt x="309372" y="0"/>
                  </a:lnTo>
                  <a:lnTo>
                    <a:pt x="311658" y="262890"/>
                  </a:lnTo>
                </a:path>
                <a:path w="1390650" h="262889">
                  <a:moveTo>
                    <a:pt x="309372" y="262890"/>
                  </a:moveTo>
                  <a:lnTo>
                    <a:pt x="185928" y="0"/>
                  </a:lnTo>
                  <a:lnTo>
                    <a:pt x="187452" y="262890"/>
                  </a:lnTo>
                </a:path>
                <a:path w="1390650" h="262889">
                  <a:moveTo>
                    <a:pt x="185928" y="262890"/>
                  </a:moveTo>
                  <a:lnTo>
                    <a:pt x="61722" y="0"/>
                  </a:lnTo>
                  <a:lnTo>
                    <a:pt x="64008" y="262890"/>
                  </a:lnTo>
                </a:path>
                <a:path w="1390650" h="262889">
                  <a:moveTo>
                    <a:pt x="61722" y="262890"/>
                  </a:moveTo>
                  <a:lnTo>
                    <a:pt x="0" y="131064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95869" y="4357496"/>
              <a:ext cx="105155" cy="10515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43697" y="4346066"/>
              <a:ext cx="87629" cy="13258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527797" y="4403597"/>
              <a:ext cx="568960" cy="10795"/>
            </a:xfrm>
            <a:custGeom>
              <a:avLst/>
              <a:gdLst/>
              <a:ahLst/>
              <a:cxnLst/>
              <a:rect l="l" t="t" r="r" b="b"/>
              <a:pathLst>
                <a:path w="568959" h="10795">
                  <a:moveTo>
                    <a:pt x="0" y="0"/>
                  </a:moveTo>
                  <a:lnTo>
                    <a:pt x="0" y="10667"/>
                  </a:lnTo>
                  <a:lnTo>
                    <a:pt x="568451" y="10667"/>
                  </a:lnTo>
                  <a:lnTo>
                    <a:pt x="568451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768845" y="4289297"/>
              <a:ext cx="760730" cy="207010"/>
            </a:xfrm>
            <a:custGeom>
              <a:avLst/>
              <a:gdLst/>
              <a:ahLst/>
              <a:cxnLst/>
              <a:rect l="l" t="t" r="r" b="b"/>
              <a:pathLst>
                <a:path w="760729" h="207010">
                  <a:moveTo>
                    <a:pt x="760476" y="121158"/>
                  </a:moveTo>
                  <a:lnTo>
                    <a:pt x="742188" y="56387"/>
                  </a:lnTo>
                  <a:lnTo>
                    <a:pt x="691895" y="11429"/>
                  </a:lnTo>
                  <a:lnTo>
                    <a:pt x="626364" y="0"/>
                  </a:lnTo>
                  <a:lnTo>
                    <a:pt x="563880" y="25146"/>
                  </a:lnTo>
                  <a:lnTo>
                    <a:pt x="525018" y="80009"/>
                  </a:lnTo>
                  <a:lnTo>
                    <a:pt x="521207" y="147828"/>
                  </a:lnTo>
                  <a:lnTo>
                    <a:pt x="553212" y="206502"/>
                  </a:lnTo>
                  <a:lnTo>
                    <a:pt x="584454" y="152400"/>
                  </a:lnTo>
                  <a:lnTo>
                    <a:pt x="584454" y="89153"/>
                  </a:lnTo>
                  <a:lnTo>
                    <a:pt x="552450" y="35052"/>
                  </a:lnTo>
                  <a:lnTo>
                    <a:pt x="498347" y="3047"/>
                  </a:lnTo>
                  <a:lnTo>
                    <a:pt x="435864" y="3047"/>
                  </a:lnTo>
                  <a:lnTo>
                    <a:pt x="381000" y="35052"/>
                  </a:lnTo>
                  <a:lnTo>
                    <a:pt x="349757" y="89153"/>
                  </a:lnTo>
                  <a:lnTo>
                    <a:pt x="349757" y="152400"/>
                  </a:lnTo>
                  <a:lnTo>
                    <a:pt x="380238" y="206502"/>
                  </a:lnTo>
                  <a:lnTo>
                    <a:pt x="411480" y="152400"/>
                  </a:lnTo>
                  <a:lnTo>
                    <a:pt x="411480" y="89153"/>
                  </a:lnTo>
                  <a:lnTo>
                    <a:pt x="379476" y="35052"/>
                  </a:lnTo>
                  <a:lnTo>
                    <a:pt x="326135" y="3047"/>
                  </a:lnTo>
                  <a:lnTo>
                    <a:pt x="263652" y="3047"/>
                  </a:lnTo>
                  <a:lnTo>
                    <a:pt x="209550" y="35052"/>
                  </a:lnTo>
                  <a:lnTo>
                    <a:pt x="178307" y="89153"/>
                  </a:lnTo>
                  <a:lnTo>
                    <a:pt x="178307" y="152400"/>
                  </a:lnTo>
                  <a:lnTo>
                    <a:pt x="208788" y="206502"/>
                  </a:lnTo>
                  <a:lnTo>
                    <a:pt x="239268" y="155447"/>
                  </a:lnTo>
                  <a:lnTo>
                    <a:pt x="241554" y="96774"/>
                  </a:lnTo>
                  <a:lnTo>
                    <a:pt x="215645" y="43434"/>
                  </a:lnTo>
                  <a:lnTo>
                    <a:pt x="168402" y="8382"/>
                  </a:lnTo>
                  <a:lnTo>
                    <a:pt x="109728" y="0"/>
                  </a:lnTo>
                  <a:lnTo>
                    <a:pt x="54102" y="19812"/>
                  </a:lnTo>
                  <a:lnTo>
                    <a:pt x="14478" y="64008"/>
                  </a:lnTo>
                  <a:lnTo>
                    <a:pt x="0" y="12192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412997" y="4158995"/>
              <a:ext cx="2962275" cy="517525"/>
            </a:xfrm>
            <a:custGeom>
              <a:avLst/>
              <a:gdLst/>
              <a:ahLst/>
              <a:cxnLst/>
              <a:rect l="l" t="t" r="r" b="b"/>
              <a:pathLst>
                <a:path w="2962275" h="517525">
                  <a:moveTo>
                    <a:pt x="0" y="0"/>
                  </a:moveTo>
                  <a:lnTo>
                    <a:pt x="0" y="517398"/>
                  </a:lnTo>
                  <a:lnTo>
                    <a:pt x="36575" y="517398"/>
                  </a:lnTo>
                  <a:lnTo>
                    <a:pt x="36575" y="0"/>
                  </a:lnTo>
                  <a:lnTo>
                    <a:pt x="0" y="0"/>
                  </a:lnTo>
                  <a:close/>
                </a:path>
                <a:path w="2962275" h="517525">
                  <a:moveTo>
                    <a:pt x="2925318" y="0"/>
                  </a:moveTo>
                  <a:lnTo>
                    <a:pt x="2925318" y="517398"/>
                  </a:lnTo>
                  <a:lnTo>
                    <a:pt x="2961894" y="517398"/>
                  </a:lnTo>
                  <a:lnTo>
                    <a:pt x="2961894" y="0"/>
                  </a:lnTo>
                  <a:lnTo>
                    <a:pt x="2925318" y="0"/>
                  </a:lnTo>
                  <a:close/>
                </a:path>
              </a:pathLst>
            </a:custGeom>
            <a:ln w="3175">
              <a:solidFill>
                <a:srgbClr val="010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84223" y="4346066"/>
            <a:ext cx="87630" cy="132588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4187570" y="3930014"/>
            <a:ext cx="1491615" cy="289560"/>
            <a:chOff x="4187570" y="3930014"/>
            <a:chExt cx="1491615" cy="289560"/>
          </a:xfrm>
        </p:grpSpPr>
        <p:sp>
          <p:nvSpPr>
            <p:cNvPr id="20" name="object 20"/>
            <p:cNvSpPr/>
            <p:nvPr/>
          </p:nvSpPr>
          <p:spPr>
            <a:xfrm>
              <a:off x="4187951" y="4104894"/>
              <a:ext cx="1490980" cy="114300"/>
            </a:xfrm>
            <a:custGeom>
              <a:avLst/>
              <a:gdLst/>
              <a:ahLst/>
              <a:cxnLst/>
              <a:rect l="l" t="t" r="r" b="b"/>
              <a:pathLst>
                <a:path w="1490979" h="114300">
                  <a:moveTo>
                    <a:pt x="0" y="114300"/>
                  </a:moveTo>
                  <a:lnTo>
                    <a:pt x="51816" y="59435"/>
                  </a:lnTo>
                  <a:lnTo>
                    <a:pt x="696468" y="59435"/>
                  </a:lnTo>
                  <a:lnTo>
                    <a:pt x="745236" y="0"/>
                  </a:lnTo>
                  <a:lnTo>
                    <a:pt x="794004" y="59435"/>
                  </a:lnTo>
                  <a:lnTo>
                    <a:pt x="1438656" y="59435"/>
                  </a:lnTo>
                  <a:lnTo>
                    <a:pt x="1490472" y="114300"/>
                  </a:lnTo>
                </a:path>
              </a:pathLst>
            </a:custGeom>
            <a:ln w="3175">
              <a:solidFill>
                <a:srgbClr val="FF67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984241" y="3930395"/>
              <a:ext cx="74930" cy="132080"/>
            </a:xfrm>
            <a:custGeom>
              <a:avLst/>
              <a:gdLst/>
              <a:ahLst/>
              <a:cxnLst/>
              <a:rect l="l" t="t" r="r" b="b"/>
              <a:pathLst>
                <a:path w="74929" h="132079">
                  <a:moveTo>
                    <a:pt x="0" y="0"/>
                  </a:moveTo>
                  <a:lnTo>
                    <a:pt x="0" y="131826"/>
                  </a:lnTo>
                  <a:lnTo>
                    <a:pt x="74676" y="131826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2370963" y="2758439"/>
          <a:ext cx="5339715" cy="518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0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54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38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1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0101FF"/>
                      </a:solidFill>
                      <a:prstDash val="solid"/>
                    </a:lnR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FF"/>
                      </a:solidFill>
                      <a:prstDash val="solid"/>
                    </a:lnL>
                    <a:lnR w="38100">
                      <a:solidFill>
                        <a:srgbClr val="0101FF"/>
                      </a:solidFill>
                      <a:prstDash val="solid"/>
                    </a:lnR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FF"/>
                      </a:solidFill>
                      <a:prstDash val="solid"/>
                    </a:lnL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3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0101FF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FF"/>
                      </a:solidFill>
                      <a:prstDash val="solid"/>
                    </a:lnL>
                    <a:lnR w="38100">
                      <a:solidFill>
                        <a:srgbClr val="0101FF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101FF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" name="object 23"/>
          <p:cNvSpPr/>
          <p:nvPr/>
        </p:nvSpPr>
        <p:spPr>
          <a:xfrm>
            <a:off x="3406901" y="2548127"/>
            <a:ext cx="100330" cy="132080"/>
          </a:xfrm>
          <a:custGeom>
            <a:avLst/>
            <a:gdLst/>
            <a:ahLst/>
            <a:cxnLst/>
            <a:rect l="l" t="t" r="r" b="b"/>
            <a:pathLst>
              <a:path w="100329" h="132080">
                <a:moveTo>
                  <a:pt x="0" y="131825"/>
                </a:moveTo>
                <a:lnTo>
                  <a:pt x="50292" y="0"/>
                </a:lnTo>
                <a:lnTo>
                  <a:pt x="99822" y="131825"/>
                </a:lnTo>
              </a:path>
              <a:path w="100329" h="132080">
                <a:moveTo>
                  <a:pt x="19050" y="86867"/>
                </a:moveTo>
                <a:lnTo>
                  <a:pt x="80772" y="88392"/>
                </a:lnTo>
              </a:path>
            </a:pathLst>
          </a:custGeom>
          <a:ln w="31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392423" y="4757927"/>
            <a:ext cx="100330" cy="132080"/>
          </a:xfrm>
          <a:custGeom>
            <a:avLst/>
            <a:gdLst/>
            <a:ahLst/>
            <a:cxnLst/>
            <a:rect l="l" t="t" r="r" b="b"/>
            <a:pathLst>
              <a:path w="100329" h="132079">
                <a:moveTo>
                  <a:pt x="0" y="131826"/>
                </a:moveTo>
                <a:lnTo>
                  <a:pt x="50291" y="0"/>
                </a:lnTo>
                <a:lnTo>
                  <a:pt x="99821" y="131826"/>
                </a:lnTo>
              </a:path>
              <a:path w="100329" h="132079">
                <a:moveTo>
                  <a:pt x="19050" y="86868"/>
                </a:moveTo>
                <a:lnTo>
                  <a:pt x="82296" y="88392"/>
                </a:lnTo>
              </a:path>
            </a:pathLst>
          </a:custGeom>
          <a:ln w="31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598420" y="3981450"/>
            <a:ext cx="100965" cy="132080"/>
          </a:xfrm>
          <a:custGeom>
            <a:avLst/>
            <a:gdLst/>
            <a:ahLst/>
            <a:cxnLst/>
            <a:rect l="l" t="t" r="r" b="b"/>
            <a:pathLst>
              <a:path w="100964" h="132079">
                <a:moveTo>
                  <a:pt x="0" y="0"/>
                </a:moveTo>
                <a:lnTo>
                  <a:pt x="50291" y="131825"/>
                </a:lnTo>
                <a:lnTo>
                  <a:pt x="100583" y="0"/>
                </a:lnTo>
              </a:path>
            </a:pathLst>
          </a:custGeom>
          <a:ln w="31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767964" y="4051172"/>
            <a:ext cx="88391" cy="132587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4813553" y="3862577"/>
            <a:ext cx="88900" cy="132080"/>
          </a:xfrm>
          <a:custGeom>
            <a:avLst/>
            <a:gdLst/>
            <a:ahLst/>
            <a:cxnLst/>
            <a:rect l="l" t="t" r="r" b="b"/>
            <a:pathLst>
              <a:path w="88900" h="132079">
                <a:moveTo>
                  <a:pt x="0" y="0"/>
                </a:moveTo>
                <a:lnTo>
                  <a:pt x="88391" y="0"/>
                </a:lnTo>
                <a:lnTo>
                  <a:pt x="0" y="131826"/>
                </a:lnTo>
                <a:lnTo>
                  <a:pt x="88391" y="131826"/>
                </a:lnTo>
              </a:path>
            </a:pathLst>
          </a:custGeom>
          <a:ln w="31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object 2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44792" y="2547747"/>
            <a:ext cx="88391" cy="132587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30314" y="4757546"/>
            <a:ext cx="88391" cy="132588"/>
          </a:xfrm>
          <a:prstGeom prst="rect">
            <a:avLst/>
          </a:prstGeom>
        </p:spPr>
      </p:pic>
      <p:grpSp>
        <p:nvGrpSpPr>
          <p:cNvPr id="30" name="object 30"/>
          <p:cNvGrpSpPr/>
          <p:nvPr/>
        </p:nvGrpSpPr>
        <p:grpSpPr>
          <a:xfrm>
            <a:off x="7710296" y="2774822"/>
            <a:ext cx="468630" cy="470534"/>
            <a:chOff x="7710296" y="2774822"/>
            <a:chExt cx="468630" cy="470534"/>
          </a:xfrm>
        </p:grpSpPr>
        <p:sp>
          <p:nvSpPr>
            <p:cNvPr id="31" name="object 31"/>
            <p:cNvSpPr/>
            <p:nvPr/>
          </p:nvSpPr>
          <p:spPr>
            <a:xfrm>
              <a:off x="7710677" y="2775203"/>
              <a:ext cx="467995" cy="469900"/>
            </a:xfrm>
            <a:custGeom>
              <a:avLst/>
              <a:gdLst/>
              <a:ahLst/>
              <a:cxnLst/>
              <a:rect l="l" t="t" r="r" b="b"/>
              <a:pathLst>
                <a:path w="467995" h="469900">
                  <a:moveTo>
                    <a:pt x="467867" y="234696"/>
                  </a:moveTo>
                  <a:lnTo>
                    <a:pt x="450342" y="144780"/>
                  </a:lnTo>
                  <a:lnTo>
                    <a:pt x="399287" y="68580"/>
                  </a:lnTo>
                  <a:lnTo>
                    <a:pt x="323850" y="17526"/>
                  </a:lnTo>
                  <a:lnTo>
                    <a:pt x="233933" y="0"/>
                  </a:lnTo>
                  <a:lnTo>
                    <a:pt x="144017" y="17526"/>
                  </a:lnTo>
                  <a:lnTo>
                    <a:pt x="68579" y="68580"/>
                  </a:lnTo>
                  <a:lnTo>
                    <a:pt x="17525" y="144780"/>
                  </a:lnTo>
                  <a:lnTo>
                    <a:pt x="0" y="234696"/>
                  </a:lnTo>
                  <a:lnTo>
                    <a:pt x="17525" y="324612"/>
                  </a:lnTo>
                  <a:lnTo>
                    <a:pt x="68579" y="400812"/>
                  </a:lnTo>
                  <a:lnTo>
                    <a:pt x="144017" y="451866"/>
                  </a:lnTo>
                  <a:lnTo>
                    <a:pt x="233933" y="469392"/>
                  </a:lnTo>
                  <a:lnTo>
                    <a:pt x="323850" y="451866"/>
                  </a:lnTo>
                  <a:lnTo>
                    <a:pt x="399287" y="400812"/>
                  </a:lnTo>
                  <a:lnTo>
                    <a:pt x="450342" y="324612"/>
                  </a:lnTo>
                  <a:lnTo>
                    <a:pt x="467867" y="234696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805546" y="2968370"/>
              <a:ext cx="270509" cy="96011"/>
            </a:xfrm>
            <a:prstGeom prst="rect">
              <a:avLst/>
            </a:prstGeom>
          </p:spPr>
        </p:pic>
      </p:grpSp>
      <p:pic>
        <p:nvPicPr>
          <p:cNvPr id="33" name="object 3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214996" y="4051172"/>
            <a:ext cx="87629" cy="132587"/>
          </a:xfrm>
          <a:prstGeom prst="rect">
            <a:avLst/>
          </a:prstGeom>
        </p:spPr>
      </p:pic>
      <p:sp>
        <p:nvSpPr>
          <p:cNvPr id="34" name="object 34"/>
          <p:cNvSpPr/>
          <p:nvPr/>
        </p:nvSpPr>
        <p:spPr>
          <a:xfrm>
            <a:off x="7043928" y="3981450"/>
            <a:ext cx="101600" cy="132080"/>
          </a:xfrm>
          <a:custGeom>
            <a:avLst/>
            <a:gdLst/>
            <a:ahLst/>
            <a:cxnLst/>
            <a:rect l="l" t="t" r="r" b="b"/>
            <a:pathLst>
              <a:path w="101600" h="132079">
                <a:moveTo>
                  <a:pt x="0" y="0"/>
                </a:moveTo>
                <a:lnTo>
                  <a:pt x="51053" y="131825"/>
                </a:lnTo>
                <a:lnTo>
                  <a:pt x="101345" y="0"/>
                </a:lnTo>
              </a:path>
            </a:pathLst>
          </a:custGeom>
          <a:ln w="31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5" name="object 3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704463" y="2930270"/>
            <a:ext cx="144017" cy="159257"/>
          </a:xfrm>
          <a:prstGeom prst="rect">
            <a:avLst/>
          </a:prstGeom>
        </p:spPr>
      </p:pic>
    </p:spTree>
  </p:cSld>
  <p:clrMapOvr>
    <a:masterClrMapping/>
  </p:clrMapOvr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50440" y="519176"/>
            <a:ext cx="54610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Impedances Seen </a:t>
            </a:r>
            <a:r>
              <a:rPr sz="3200" spc="-5" dirty="0"/>
              <a:t>by </a:t>
            </a:r>
            <a:r>
              <a:rPr sz="3200" spc="-10" dirty="0"/>
              <a:t>Relays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2249296" y="2480436"/>
            <a:ext cx="5528310" cy="3475354"/>
            <a:chOff x="2249296" y="2480436"/>
            <a:chExt cx="5528310" cy="3475354"/>
          </a:xfrm>
        </p:grpSpPr>
        <p:sp>
          <p:nvSpPr>
            <p:cNvPr id="4" name="object 4"/>
            <p:cNvSpPr/>
            <p:nvPr/>
          </p:nvSpPr>
          <p:spPr>
            <a:xfrm>
              <a:off x="2506980" y="2481071"/>
              <a:ext cx="269875" cy="117475"/>
            </a:xfrm>
            <a:custGeom>
              <a:avLst/>
              <a:gdLst/>
              <a:ahLst/>
              <a:cxnLst/>
              <a:rect l="l" t="t" r="r" b="b"/>
              <a:pathLst>
                <a:path w="269875" h="117475">
                  <a:moveTo>
                    <a:pt x="0" y="0"/>
                  </a:moveTo>
                  <a:lnTo>
                    <a:pt x="39623" y="1523"/>
                  </a:lnTo>
                </a:path>
                <a:path w="269875" h="117475">
                  <a:moveTo>
                    <a:pt x="19050" y="0"/>
                  </a:moveTo>
                  <a:lnTo>
                    <a:pt x="20573" y="115823"/>
                  </a:lnTo>
                </a:path>
                <a:path w="269875" h="117475">
                  <a:moveTo>
                    <a:pt x="0" y="115823"/>
                  </a:moveTo>
                  <a:lnTo>
                    <a:pt x="39623" y="117348"/>
                  </a:lnTo>
                </a:path>
                <a:path w="269875" h="117475">
                  <a:moveTo>
                    <a:pt x="193547" y="0"/>
                  </a:moveTo>
                  <a:lnTo>
                    <a:pt x="269747" y="0"/>
                  </a:lnTo>
                  <a:lnTo>
                    <a:pt x="193547" y="115823"/>
                  </a:lnTo>
                  <a:lnTo>
                    <a:pt x="269747" y="115823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91942" y="2549270"/>
              <a:ext cx="76962" cy="11658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99968" y="2549270"/>
              <a:ext cx="76962" cy="11658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250566" y="2931413"/>
              <a:ext cx="5525770" cy="0"/>
            </a:xfrm>
            <a:custGeom>
              <a:avLst/>
              <a:gdLst/>
              <a:ahLst/>
              <a:cxnLst/>
              <a:rect l="l" t="t" r="r" b="b"/>
              <a:pathLst>
                <a:path w="5525770">
                  <a:moveTo>
                    <a:pt x="0" y="0"/>
                  </a:moveTo>
                  <a:lnTo>
                    <a:pt x="5525262" y="0"/>
                  </a:lnTo>
                </a:path>
              </a:pathLst>
            </a:custGeom>
            <a:ln w="3175">
              <a:solidFill>
                <a:srgbClr val="010101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50566" y="2841116"/>
              <a:ext cx="169164" cy="23393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033771" y="2657093"/>
              <a:ext cx="78105" cy="114300"/>
            </a:xfrm>
            <a:custGeom>
              <a:avLst/>
              <a:gdLst/>
              <a:ahLst/>
              <a:cxnLst/>
              <a:rect l="l" t="t" r="r" b="b"/>
              <a:pathLst>
                <a:path w="78104" h="114300">
                  <a:moveTo>
                    <a:pt x="0" y="0"/>
                  </a:moveTo>
                  <a:lnTo>
                    <a:pt x="77723" y="0"/>
                  </a:lnTo>
                  <a:lnTo>
                    <a:pt x="0" y="114300"/>
                  </a:lnTo>
                  <a:lnTo>
                    <a:pt x="77723" y="11430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25948" y="2723768"/>
              <a:ext cx="78485" cy="11658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165597" y="2724149"/>
              <a:ext cx="64769" cy="116205"/>
            </a:xfrm>
            <a:custGeom>
              <a:avLst/>
              <a:gdLst/>
              <a:ahLst/>
              <a:cxnLst/>
              <a:rect l="l" t="t" r="r" b="b"/>
              <a:pathLst>
                <a:path w="64770" h="116205">
                  <a:moveTo>
                    <a:pt x="0" y="0"/>
                  </a:moveTo>
                  <a:lnTo>
                    <a:pt x="0" y="115823"/>
                  </a:lnTo>
                  <a:lnTo>
                    <a:pt x="64770" y="115823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81290" y="2723768"/>
              <a:ext cx="76961" cy="11658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972300" y="2657093"/>
              <a:ext cx="269875" cy="116839"/>
            </a:xfrm>
            <a:custGeom>
              <a:avLst/>
              <a:gdLst/>
              <a:ahLst/>
              <a:cxnLst/>
              <a:rect l="l" t="t" r="r" b="b"/>
              <a:pathLst>
                <a:path w="269875" h="116839">
                  <a:moveTo>
                    <a:pt x="0" y="0"/>
                  </a:moveTo>
                  <a:lnTo>
                    <a:pt x="38100" y="2286"/>
                  </a:lnTo>
                </a:path>
                <a:path w="269875" h="116839">
                  <a:moveTo>
                    <a:pt x="19050" y="0"/>
                  </a:moveTo>
                  <a:lnTo>
                    <a:pt x="20574" y="114300"/>
                  </a:lnTo>
                </a:path>
                <a:path w="269875" h="116839">
                  <a:moveTo>
                    <a:pt x="0" y="114300"/>
                  </a:moveTo>
                  <a:lnTo>
                    <a:pt x="38100" y="116586"/>
                  </a:lnTo>
                </a:path>
                <a:path w="269875" h="116839">
                  <a:moveTo>
                    <a:pt x="192024" y="0"/>
                  </a:moveTo>
                  <a:lnTo>
                    <a:pt x="269747" y="0"/>
                  </a:lnTo>
                  <a:lnTo>
                    <a:pt x="192024" y="114300"/>
                  </a:lnTo>
                  <a:lnTo>
                    <a:pt x="269747" y="11430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55739" y="2723768"/>
              <a:ext cx="78485" cy="11658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37145" y="2930270"/>
              <a:ext cx="138683" cy="15011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35298" y="2544699"/>
              <a:ext cx="169926" cy="16687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841747" y="2657093"/>
              <a:ext cx="38100" cy="116839"/>
            </a:xfrm>
            <a:custGeom>
              <a:avLst/>
              <a:gdLst/>
              <a:ahLst/>
              <a:cxnLst/>
              <a:rect l="l" t="t" r="r" b="b"/>
              <a:pathLst>
                <a:path w="38100" h="116839">
                  <a:moveTo>
                    <a:pt x="0" y="0"/>
                  </a:moveTo>
                  <a:lnTo>
                    <a:pt x="38100" y="2286"/>
                  </a:lnTo>
                </a:path>
                <a:path w="38100" h="116839">
                  <a:moveTo>
                    <a:pt x="19050" y="0"/>
                  </a:moveTo>
                  <a:lnTo>
                    <a:pt x="20574" y="114300"/>
                  </a:lnTo>
                </a:path>
                <a:path w="38100" h="116839">
                  <a:moveTo>
                    <a:pt x="0" y="114300"/>
                  </a:moveTo>
                  <a:lnTo>
                    <a:pt x="38100" y="116586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48019" y="3290696"/>
              <a:ext cx="283464" cy="25298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533393" y="2538221"/>
              <a:ext cx="2830830" cy="848360"/>
            </a:xfrm>
            <a:custGeom>
              <a:avLst/>
              <a:gdLst/>
              <a:ahLst/>
              <a:cxnLst/>
              <a:rect l="l" t="t" r="r" b="b"/>
              <a:pathLst>
                <a:path w="2830829" h="848360">
                  <a:moveTo>
                    <a:pt x="2830829" y="835151"/>
                  </a:moveTo>
                  <a:lnTo>
                    <a:pt x="3809" y="0"/>
                  </a:lnTo>
                  <a:lnTo>
                    <a:pt x="0" y="12191"/>
                  </a:lnTo>
                  <a:lnTo>
                    <a:pt x="2830829" y="835151"/>
                  </a:lnTo>
                  <a:close/>
                </a:path>
                <a:path w="2830829" h="848360">
                  <a:moveTo>
                    <a:pt x="2830829" y="835913"/>
                  </a:moveTo>
                  <a:lnTo>
                    <a:pt x="0" y="12953"/>
                  </a:lnTo>
                  <a:lnTo>
                    <a:pt x="2827019" y="848105"/>
                  </a:lnTo>
                  <a:lnTo>
                    <a:pt x="2830829" y="83591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533393" y="2538221"/>
              <a:ext cx="2830830" cy="848360"/>
            </a:xfrm>
            <a:custGeom>
              <a:avLst/>
              <a:gdLst/>
              <a:ahLst/>
              <a:cxnLst/>
              <a:rect l="l" t="t" r="r" b="b"/>
              <a:pathLst>
                <a:path w="2830829" h="848360">
                  <a:moveTo>
                    <a:pt x="3809" y="0"/>
                  </a:moveTo>
                  <a:lnTo>
                    <a:pt x="0" y="12191"/>
                  </a:lnTo>
                  <a:lnTo>
                    <a:pt x="2827019" y="848105"/>
                  </a:lnTo>
                  <a:lnTo>
                    <a:pt x="2830829" y="835913"/>
                  </a:lnTo>
                  <a:lnTo>
                    <a:pt x="3809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359651" y="2923793"/>
              <a:ext cx="1417320" cy="462915"/>
            </a:xfrm>
            <a:custGeom>
              <a:avLst/>
              <a:gdLst/>
              <a:ahLst/>
              <a:cxnLst/>
              <a:rect l="l" t="t" r="r" b="b"/>
              <a:pathLst>
                <a:path w="1417320" h="462914">
                  <a:moveTo>
                    <a:pt x="1412748" y="0"/>
                  </a:moveTo>
                  <a:lnTo>
                    <a:pt x="0" y="450341"/>
                  </a:lnTo>
                  <a:lnTo>
                    <a:pt x="3810" y="462533"/>
                  </a:lnTo>
                  <a:lnTo>
                    <a:pt x="1412748" y="0"/>
                  </a:lnTo>
                  <a:close/>
                </a:path>
                <a:path w="1417320" h="462914">
                  <a:moveTo>
                    <a:pt x="1417320" y="12191"/>
                  </a:moveTo>
                  <a:lnTo>
                    <a:pt x="1413510" y="0"/>
                  </a:lnTo>
                  <a:lnTo>
                    <a:pt x="4572" y="462533"/>
                  </a:lnTo>
                  <a:lnTo>
                    <a:pt x="1417320" y="1219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725923" y="2923793"/>
              <a:ext cx="3051175" cy="2713990"/>
            </a:xfrm>
            <a:custGeom>
              <a:avLst/>
              <a:gdLst/>
              <a:ahLst/>
              <a:cxnLst/>
              <a:rect l="l" t="t" r="r" b="b"/>
              <a:pathLst>
                <a:path w="3051175" h="2713990">
                  <a:moveTo>
                    <a:pt x="1633727" y="450341"/>
                  </a:moveTo>
                  <a:lnTo>
                    <a:pt x="1637538" y="462533"/>
                  </a:lnTo>
                  <a:lnTo>
                    <a:pt x="3051047" y="12191"/>
                  </a:lnTo>
                  <a:lnTo>
                    <a:pt x="3047237" y="0"/>
                  </a:lnTo>
                  <a:lnTo>
                    <a:pt x="1633727" y="450341"/>
                  </a:lnTo>
                  <a:close/>
                </a:path>
                <a:path w="3051175" h="2713990">
                  <a:moveTo>
                    <a:pt x="574547" y="2713482"/>
                  </a:moveTo>
                  <a:lnTo>
                    <a:pt x="489203" y="2653283"/>
                  </a:lnTo>
                  <a:lnTo>
                    <a:pt x="391667" y="2615183"/>
                  </a:lnTo>
                  <a:lnTo>
                    <a:pt x="287273" y="2602230"/>
                  </a:lnTo>
                  <a:lnTo>
                    <a:pt x="182879" y="2615183"/>
                  </a:lnTo>
                  <a:lnTo>
                    <a:pt x="85343" y="2653283"/>
                  </a:lnTo>
                  <a:lnTo>
                    <a:pt x="0" y="2713482"/>
                  </a:lnTo>
                </a:path>
                <a:path w="3051175" h="2713990">
                  <a:moveTo>
                    <a:pt x="384047" y="2613659"/>
                  </a:moveTo>
                  <a:lnTo>
                    <a:pt x="385571" y="2615183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25542" y="5538596"/>
              <a:ext cx="135635" cy="9906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166740" y="5533263"/>
              <a:ext cx="134111" cy="10439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013197" y="595122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0" y="0"/>
                  </a:moveTo>
                  <a:lnTo>
                    <a:pt x="1524" y="1523"/>
                  </a:lnTo>
                </a:path>
                <a:path w="1904" h="1904">
                  <a:moveTo>
                    <a:pt x="0" y="0"/>
                  </a:moveTo>
                  <a:lnTo>
                    <a:pt x="1524" y="1523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079872" y="5364098"/>
              <a:ext cx="78485" cy="11658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852540" y="3969639"/>
              <a:ext cx="78485" cy="116585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740145" y="3905250"/>
              <a:ext cx="89535" cy="116205"/>
            </a:xfrm>
            <a:custGeom>
              <a:avLst/>
              <a:gdLst/>
              <a:ahLst/>
              <a:cxnLst/>
              <a:rect l="l" t="t" r="r" b="b"/>
              <a:pathLst>
                <a:path w="89535" h="116204">
                  <a:moveTo>
                    <a:pt x="0" y="0"/>
                  </a:moveTo>
                  <a:lnTo>
                    <a:pt x="44196" y="115824"/>
                  </a:lnTo>
                  <a:lnTo>
                    <a:pt x="89154" y="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007101" y="3376421"/>
              <a:ext cx="1360170" cy="2576830"/>
            </a:xfrm>
            <a:custGeom>
              <a:avLst/>
              <a:gdLst/>
              <a:ahLst/>
              <a:cxnLst/>
              <a:rect l="l" t="t" r="r" b="b"/>
              <a:pathLst>
                <a:path w="1360170" h="2576829">
                  <a:moveTo>
                    <a:pt x="1277088" y="137958"/>
                  </a:moveTo>
                  <a:lnTo>
                    <a:pt x="0" y="2570988"/>
                  </a:lnTo>
                  <a:lnTo>
                    <a:pt x="10818" y="2576033"/>
                  </a:lnTo>
                  <a:lnTo>
                    <a:pt x="1277088" y="137958"/>
                  </a:lnTo>
                  <a:close/>
                </a:path>
                <a:path w="1360170" h="2576829">
                  <a:moveTo>
                    <a:pt x="81108" y="2442163"/>
                  </a:moveTo>
                  <a:lnTo>
                    <a:pt x="10818" y="2576036"/>
                  </a:lnTo>
                  <a:lnTo>
                    <a:pt x="11430" y="2576322"/>
                  </a:lnTo>
                  <a:lnTo>
                    <a:pt x="81108" y="2442163"/>
                  </a:lnTo>
                  <a:close/>
                </a:path>
                <a:path w="1360170" h="2576829">
                  <a:moveTo>
                    <a:pt x="1360170" y="6096"/>
                  </a:moveTo>
                  <a:lnTo>
                    <a:pt x="1349335" y="320"/>
                  </a:lnTo>
                  <a:lnTo>
                    <a:pt x="81108" y="2442163"/>
                  </a:lnTo>
                  <a:lnTo>
                    <a:pt x="1360170" y="6096"/>
                  </a:lnTo>
                  <a:close/>
                </a:path>
                <a:path w="1360170" h="2576829">
                  <a:moveTo>
                    <a:pt x="1349335" y="317"/>
                  </a:moveTo>
                  <a:lnTo>
                    <a:pt x="1348740" y="0"/>
                  </a:lnTo>
                  <a:lnTo>
                    <a:pt x="1277088" y="137958"/>
                  </a:lnTo>
                  <a:lnTo>
                    <a:pt x="1349335" y="317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007101" y="3376421"/>
              <a:ext cx="1600200" cy="2576830"/>
            </a:xfrm>
            <a:custGeom>
              <a:avLst/>
              <a:gdLst/>
              <a:ahLst/>
              <a:cxnLst/>
              <a:rect l="l" t="t" r="r" b="b"/>
              <a:pathLst>
                <a:path w="1600200" h="2576829">
                  <a:moveTo>
                    <a:pt x="1360170" y="6096"/>
                  </a:moveTo>
                  <a:lnTo>
                    <a:pt x="1348740" y="0"/>
                  </a:lnTo>
                  <a:lnTo>
                    <a:pt x="0" y="2570988"/>
                  </a:lnTo>
                  <a:lnTo>
                    <a:pt x="11430" y="2576322"/>
                  </a:lnTo>
                  <a:lnTo>
                    <a:pt x="1360170" y="6096"/>
                  </a:lnTo>
                  <a:close/>
                </a:path>
                <a:path w="1600200" h="2576829">
                  <a:moveTo>
                    <a:pt x="1512570" y="1009650"/>
                  </a:moveTo>
                  <a:lnTo>
                    <a:pt x="1556765" y="1123950"/>
                  </a:lnTo>
                  <a:lnTo>
                    <a:pt x="1600200" y="100965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643497" y="4451222"/>
              <a:ext cx="78485" cy="116585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008625" y="2973323"/>
              <a:ext cx="2729230" cy="2981960"/>
            </a:xfrm>
            <a:custGeom>
              <a:avLst/>
              <a:gdLst/>
              <a:ahLst/>
              <a:cxnLst/>
              <a:rect l="l" t="t" r="r" b="b"/>
              <a:pathLst>
                <a:path w="2729229" h="2981960">
                  <a:moveTo>
                    <a:pt x="2719577" y="0"/>
                  </a:moveTo>
                  <a:lnTo>
                    <a:pt x="0" y="2972561"/>
                  </a:lnTo>
                  <a:lnTo>
                    <a:pt x="9144" y="2981705"/>
                  </a:lnTo>
                  <a:lnTo>
                    <a:pt x="2719577" y="0"/>
                  </a:lnTo>
                  <a:close/>
                </a:path>
                <a:path w="2729229" h="2981960">
                  <a:moveTo>
                    <a:pt x="2728721" y="9143"/>
                  </a:moveTo>
                  <a:lnTo>
                    <a:pt x="2719577" y="0"/>
                  </a:lnTo>
                  <a:lnTo>
                    <a:pt x="9144" y="2981705"/>
                  </a:lnTo>
                  <a:lnTo>
                    <a:pt x="2728721" y="914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557521" y="2973323"/>
              <a:ext cx="3180080" cy="2981960"/>
            </a:xfrm>
            <a:custGeom>
              <a:avLst/>
              <a:gdLst/>
              <a:ahLst/>
              <a:cxnLst/>
              <a:rect l="l" t="t" r="r" b="b"/>
              <a:pathLst>
                <a:path w="3180079" h="2981960">
                  <a:moveTo>
                    <a:pt x="3179826" y="9143"/>
                  </a:moveTo>
                  <a:lnTo>
                    <a:pt x="3170681" y="0"/>
                  </a:lnTo>
                  <a:lnTo>
                    <a:pt x="451104" y="2972561"/>
                  </a:lnTo>
                  <a:lnTo>
                    <a:pt x="460248" y="2981705"/>
                  </a:lnTo>
                  <a:lnTo>
                    <a:pt x="3179826" y="9143"/>
                  </a:lnTo>
                  <a:close/>
                </a:path>
                <a:path w="3180079" h="2981960">
                  <a:moveTo>
                    <a:pt x="149352" y="1207008"/>
                  </a:moveTo>
                  <a:lnTo>
                    <a:pt x="138684" y="1196340"/>
                  </a:lnTo>
                  <a:lnTo>
                    <a:pt x="121920" y="1191005"/>
                  </a:lnTo>
                  <a:lnTo>
                    <a:pt x="99060" y="1191005"/>
                  </a:lnTo>
                  <a:lnTo>
                    <a:pt x="83058" y="1196340"/>
                  </a:lnTo>
                  <a:lnTo>
                    <a:pt x="71628" y="1207008"/>
                  </a:lnTo>
                  <a:lnTo>
                    <a:pt x="71628" y="1218438"/>
                  </a:lnTo>
                  <a:lnTo>
                    <a:pt x="76961" y="1229105"/>
                  </a:lnTo>
                  <a:lnTo>
                    <a:pt x="83058" y="1235202"/>
                  </a:lnTo>
                  <a:lnTo>
                    <a:pt x="93725" y="1240536"/>
                  </a:lnTo>
                  <a:lnTo>
                    <a:pt x="127254" y="1251203"/>
                  </a:lnTo>
                  <a:lnTo>
                    <a:pt x="138684" y="1256538"/>
                  </a:lnTo>
                  <a:lnTo>
                    <a:pt x="144018" y="1261871"/>
                  </a:lnTo>
                  <a:lnTo>
                    <a:pt x="149352" y="1273302"/>
                  </a:lnTo>
                  <a:lnTo>
                    <a:pt x="149352" y="1290066"/>
                  </a:lnTo>
                  <a:lnTo>
                    <a:pt x="138684" y="1300733"/>
                  </a:lnTo>
                  <a:lnTo>
                    <a:pt x="121920" y="1306829"/>
                  </a:lnTo>
                  <a:lnTo>
                    <a:pt x="99060" y="1306829"/>
                  </a:lnTo>
                  <a:lnTo>
                    <a:pt x="83058" y="1300733"/>
                  </a:lnTo>
                  <a:lnTo>
                    <a:pt x="71628" y="1290066"/>
                  </a:lnTo>
                </a:path>
                <a:path w="3180079" h="2981960">
                  <a:moveTo>
                    <a:pt x="0" y="1125473"/>
                  </a:moveTo>
                  <a:lnTo>
                    <a:pt x="38100" y="1126997"/>
                  </a:lnTo>
                </a:path>
                <a:path w="3180079" h="2981960">
                  <a:moveTo>
                    <a:pt x="19050" y="1125473"/>
                  </a:moveTo>
                  <a:lnTo>
                    <a:pt x="20573" y="1239773"/>
                  </a:lnTo>
                </a:path>
                <a:path w="3180079" h="2981960">
                  <a:moveTo>
                    <a:pt x="0" y="1239773"/>
                  </a:moveTo>
                  <a:lnTo>
                    <a:pt x="38100" y="1241297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539995" y="4273295"/>
              <a:ext cx="81915" cy="168910"/>
            </a:xfrm>
            <a:custGeom>
              <a:avLst/>
              <a:gdLst/>
              <a:ahLst/>
              <a:cxnLst/>
              <a:rect l="l" t="t" r="r" b="b"/>
              <a:pathLst>
                <a:path w="81914" h="168910">
                  <a:moveTo>
                    <a:pt x="81534" y="147828"/>
                  </a:moveTo>
                  <a:lnTo>
                    <a:pt x="0" y="0"/>
                  </a:lnTo>
                  <a:lnTo>
                    <a:pt x="7620" y="168402"/>
                  </a:lnTo>
                  <a:lnTo>
                    <a:pt x="81534" y="14782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539995" y="4273295"/>
              <a:ext cx="81915" cy="168910"/>
            </a:xfrm>
            <a:custGeom>
              <a:avLst/>
              <a:gdLst/>
              <a:ahLst/>
              <a:cxnLst/>
              <a:rect l="l" t="t" r="r" b="b"/>
              <a:pathLst>
                <a:path w="81914" h="168910">
                  <a:moveTo>
                    <a:pt x="7620" y="168402"/>
                  </a:moveTo>
                  <a:lnTo>
                    <a:pt x="81534" y="147828"/>
                  </a:lnTo>
                  <a:lnTo>
                    <a:pt x="0" y="0"/>
                  </a:lnTo>
                  <a:lnTo>
                    <a:pt x="7620" y="168402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557521" y="4352544"/>
              <a:ext cx="462280" cy="1600200"/>
            </a:xfrm>
            <a:custGeom>
              <a:avLst/>
              <a:gdLst/>
              <a:ahLst/>
              <a:cxnLst/>
              <a:rect l="l" t="t" r="r" b="b"/>
              <a:pathLst>
                <a:path w="462279" h="1600200">
                  <a:moveTo>
                    <a:pt x="461772" y="1595627"/>
                  </a:moveTo>
                  <a:lnTo>
                    <a:pt x="12191" y="0"/>
                  </a:lnTo>
                  <a:lnTo>
                    <a:pt x="0" y="3809"/>
                  </a:lnTo>
                  <a:lnTo>
                    <a:pt x="461772" y="1595627"/>
                  </a:lnTo>
                  <a:close/>
                </a:path>
                <a:path w="462279" h="1600200">
                  <a:moveTo>
                    <a:pt x="461772" y="1597151"/>
                  </a:moveTo>
                  <a:lnTo>
                    <a:pt x="0" y="3809"/>
                  </a:lnTo>
                  <a:lnTo>
                    <a:pt x="449579" y="1600200"/>
                  </a:lnTo>
                  <a:lnTo>
                    <a:pt x="461772" y="159715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557521" y="4352544"/>
              <a:ext cx="462280" cy="1600200"/>
            </a:xfrm>
            <a:custGeom>
              <a:avLst/>
              <a:gdLst/>
              <a:ahLst/>
              <a:cxnLst/>
              <a:rect l="l" t="t" r="r" b="b"/>
              <a:pathLst>
                <a:path w="462279" h="1600200">
                  <a:moveTo>
                    <a:pt x="12191" y="0"/>
                  </a:moveTo>
                  <a:lnTo>
                    <a:pt x="0" y="3809"/>
                  </a:lnTo>
                  <a:lnTo>
                    <a:pt x="449579" y="1600200"/>
                  </a:lnTo>
                  <a:lnTo>
                    <a:pt x="461772" y="1597151"/>
                  </a:lnTo>
                  <a:lnTo>
                    <a:pt x="12191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412616" y="4463414"/>
              <a:ext cx="78485" cy="116586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3295649" y="3495294"/>
              <a:ext cx="925830" cy="1019810"/>
            </a:xfrm>
            <a:custGeom>
              <a:avLst/>
              <a:gdLst/>
              <a:ahLst/>
              <a:cxnLst/>
              <a:rect l="l" t="t" r="r" b="b"/>
              <a:pathLst>
                <a:path w="925829" h="1019810">
                  <a:moveTo>
                    <a:pt x="0" y="903731"/>
                  </a:moveTo>
                  <a:lnTo>
                    <a:pt x="44195" y="1019555"/>
                  </a:lnTo>
                  <a:lnTo>
                    <a:pt x="89153" y="903731"/>
                  </a:lnTo>
                </a:path>
                <a:path w="925829" h="1019810">
                  <a:moveTo>
                    <a:pt x="774953" y="0"/>
                  </a:moveTo>
                  <a:lnTo>
                    <a:pt x="818388" y="116585"/>
                  </a:lnTo>
                  <a:lnTo>
                    <a:pt x="861821" y="0"/>
                  </a:lnTo>
                </a:path>
                <a:path w="925829" h="1019810">
                  <a:moveTo>
                    <a:pt x="838200" y="181355"/>
                  </a:moveTo>
                  <a:lnTo>
                    <a:pt x="881633" y="67055"/>
                  </a:lnTo>
                  <a:lnTo>
                    <a:pt x="925829" y="181355"/>
                  </a:lnTo>
                </a:path>
                <a:path w="925829" h="1019810">
                  <a:moveTo>
                    <a:pt x="854201" y="143255"/>
                  </a:moveTo>
                  <a:lnTo>
                    <a:pt x="909827" y="144779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528821" y="2542793"/>
              <a:ext cx="1490980" cy="3409950"/>
            </a:xfrm>
            <a:custGeom>
              <a:avLst/>
              <a:gdLst/>
              <a:ahLst/>
              <a:cxnLst/>
              <a:rect l="l" t="t" r="r" b="b"/>
              <a:pathLst>
                <a:path w="1490979" h="3409950">
                  <a:moveTo>
                    <a:pt x="1490472" y="3405377"/>
                  </a:moveTo>
                  <a:lnTo>
                    <a:pt x="12192" y="0"/>
                  </a:lnTo>
                  <a:lnTo>
                    <a:pt x="0" y="5333"/>
                  </a:lnTo>
                  <a:lnTo>
                    <a:pt x="1490472" y="3405377"/>
                  </a:lnTo>
                  <a:close/>
                </a:path>
                <a:path w="1490979" h="3409950">
                  <a:moveTo>
                    <a:pt x="1490472" y="3405377"/>
                  </a:moveTo>
                  <a:lnTo>
                    <a:pt x="0" y="5333"/>
                  </a:lnTo>
                  <a:lnTo>
                    <a:pt x="1479041" y="3409950"/>
                  </a:lnTo>
                  <a:lnTo>
                    <a:pt x="1490472" y="3405377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528821" y="2542793"/>
              <a:ext cx="1490980" cy="3409950"/>
            </a:xfrm>
            <a:custGeom>
              <a:avLst/>
              <a:gdLst/>
              <a:ahLst/>
              <a:cxnLst/>
              <a:rect l="l" t="t" r="r" b="b"/>
              <a:pathLst>
                <a:path w="1490979" h="3409950">
                  <a:moveTo>
                    <a:pt x="12192" y="0"/>
                  </a:moveTo>
                  <a:lnTo>
                    <a:pt x="0" y="5333"/>
                  </a:lnTo>
                  <a:lnTo>
                    <a:pt x="1479041" y="3409950"/>
                  </a:lnTo>
                  <a:lnTo>
                    <a:pt x="1490472" y="3405377"/>
                  </a:lnTo>
                  <a:lnTo>
                    <a:pt x="12192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290571" y="2973323"/>
              <a:ext cx="2727325" cy="2981960"/>
            </a:xfrm>
            <a:custGeom>
              <a:avLst/>
              <a:gdLst/>
              <a:ahLst/>
              <a:cxnLst/>
              <a:rect l="l" t="t" r="r" b="b"/>
              <a:pathLst>
                <a:path w="2727325" h="2981960">
                  <a:moveTo>
                    <a:pt x="2626664" y="2863348"/>
                  </a:moveTo>
                  <a:lnTo>
                    <a:pt x="9143" y="0"/>
                  </a:lnTo>
                  <a:lnTo>
                    <a:pt x="0" y="9143"/>
                  </a:lnTo>
                  <a:lnTo>
                    <a:pt x="2626664" y="2863348"/>
                  </a:lnTo>
                  <a:close/>
                </a:path>
                <a:path w="2727325" h="2981960">
                  <a:moveTo>
                    <a:pt x="2726832" y="2972927"/>
                  </a:moveTo>
                  <a:lnTo>
                    <a:pt x="2626664" y="2864054"/>
                  </a:lnTo>
                  <a:lnTo>
                    <a:pt x="0" y="9906"/>
                  </a:lnTo>
                  <a:lnTo>
                    <a:pt x="2718054" y="2981705"/>
                  </a:lnTo>
                  <a:lnTo>
                    <a:pt x="2726832" y="2972927"/>
                  </a:lnTo>
                  <a:close/>
                </a:path>
                <a:path w="2727325" h="2981960">
                  <a:moveTo>
                    <a:pt x="2727198" y="2972561"/>
                  </a:moveTo>
                  <a:lnTo>
                    <a:pt x="2626664" y="2863348"/>
                  </a:lnTo>
                  <a:lnTo>
                    <a:pt x="2726834" y="2972925"/>
                  </a:lnTo>
                  <a:lnTo>
                    <a:pt x="2727198" y="297256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290571" y="2973323"/>
              <a:ext cx="2727325" cy="2981960"/>
            </a:xfrm>
            <a:custGeom>
              <a:avLst/>
              <a:gdLst/>
              <a:ahLst/>
              <a:cxnLst/>
              <a:rect l="l" t="t" r="r" b="b"/>
              <a:pathLst>
                <a:path w="2727325" h="2981960">
                  <a:moveTo>
                    <a:pt x="9143" y="0"/>
                  </a:moveTo>
                  <a:lnTo>
                    <a:pt x="0" y="9143"/>
                  </a:lnTo>
                  <a:lnTo>
                    <a:pt x="2718054" y="2981705"/>
                  </a:lnTo>
                  <a:lnTo>
                    <a:pt x="2727198" y="2972561"/>
                  </a:lnTo>
                  <a:lnTo>
                    <a:pt x="9143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306573" y="2538221"/>
              <a:ext cx="1230630" cy="381000"/>
            </a:xfrm>
            <a:custGeom>
              <a:avLst/>
              <a:gdLst/>
              <a:ahLst/>
              <a:cxnLst/>
              <a:rect l="l" t="t" r="r" b="b"/>
              <a:pathLst>
                <a:path w="1230629" h="381000">
                  <a:moveTo>
                    <a:pt x="1226820" y="0"/>
                  </a:moveTo>
                  <a:lnTo>
                    <a:pt x="0" y="368808"/>
                  </a:lnTo>
                  <a:lnTo>
                    <a:pt x="3742" y="380783"/>
                  </a:lnTo>
                  <a:lnTo>
                    <a:pt x="1226820" y="0"/>
                  </a:lnTo>
                  <a:close/>
                </a:path>
                <a:path w="1230629" h="381000">
                  <a:moveTo>
                    <a:pt x="24449" y="374570"/>
                  </a:moveTo>
                  <a:lnTo>
                    <a:pt x="3744" y="380790"/>
                  </a:lnTo>
                  <a:lnTo>
                    <a:pt x="3809" y="381000"/>
                  </a:lnTo>
                  <a:lnTo>
                    <a:pt x="24449" y="374570"/>
                  </a:lnTo>
                  <a:close/>
                </a:path>
                <a:path w="1230629" h="381000">
                  <a:moveTo>
                    <a:pt x="1230629" y="12191"/>
                  </a:moveTo>
                  <a:lnTo>
                    <a:pt x="1226820" y="0"/>
                  </a:lnTo>
                  <a:lnTo>
                    <a:pt x="24449" y="374570"/>
                  </a:lnTo>
                  <a:lnTo>
                    <a:pt x="1230629" y="1219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5" name="object 4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121789" y="2864739"/>
            <a:ext cx="78485" cy="116585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965572" y="6001892"/>
            <a:ext cx="78485" cy="115062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852791" y="2864739"/>
            <a:ext cx="76961" cy="116585"/>
          </a:xfrm>
          <a:prstGeom prst="rect">
            <a:avLst/>
          </a:prstGeom>
        </p:spPr>
      </p:pic>
      <p:sp>
        <p:nvSpPr>
          <p:cNvPr id="48" name="object 48"/>
          <p:cNvSpPr txBox="1"/>
          <p:nvPr/>
        </p:nvSpPr>
        <p:spPr>
          <a:xfrm>
            <a:off x="4937248" y="5155954"/>
            <a:ext cx="144780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latin typeface="Symbol"/>
                <a:cs typeface="Symbol"/>
              </a:rPr>
              <a:t>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2306573" y="2538222"/>
            <a:ext cx="1230630" cy="381000"/>
          </a:xfrm>
          <a:custGeom>
            <a:avLst/>
            <a:gdLst/>
            <a:ahLst/>
            <a:cxnLst/>
            <a:rect l="l" t="t" r="r" b="b"/>
            <a:pathLst>
              <a:path w="1230629" h="381000">
                <a:moveTo>
                  <a:pt x="0" y="368808"/>
                </a:moveTo>
                <a:lnTo>
                  <a:pt x="3809" y="381000"/>
                </a:lnTo>
                <a:lnTo>
                  <a:pt x="1230629" y="12191"/>
                </a:lnTo>
                <a:lnTo>
                  <a:pt x="1226820" y="0"/>
                </a:lnTo>
                <a:lnTo>
                  <a:pt x="0" y="368808"/>
                </a:lnTo>
                <a:close/>
              </a:path>
            </a:pathLst>
          </a:custGeom>
          <a:ln w="31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26642" y="519176"/>
            <a:ext cx="54610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Impedances Seen </a:t>
            </a:r>
            <a:r>
              <a:rPr sz="3200" spc="-5" dirty="0"/>
              <a:t>by </a:t>
            </a:r>
            <a:r>
              <a:rPr sz="3200" spc="-10" dirty="0"/>
              <a:t>Relays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3233547" y="4316348"/>
            <a:ext cx="288290" cy="218440"/>
            <a:chOff x="3233547" y="4316348"/>
            <a:chExt cx="288290" cy="218440"/>
          </a:xfrm>
        </p:grpSpPr>
        <p:sp>
          <p:nvSpPr>
            <p:cNvPr id="4" name="object 4"/>
            <p:cNvSpPr/>
            <p:nvPr/>
          </p:nvSpPr>
          <p:spPr>
            <a:xfrm>
              <a:off x="3233928" y="4532376"/>
              <a:ext cx="287655" cy="1905"/>
            </a:xfrm>
            <a:custGeom>
              <a:avLst/>
              <a:gdLst/>
              <a:ahLst/>
              <a:cxnLst/>
              <a:rect l="l" t="t" r="r" b="b"/>
              <a:pathLst>
                <a:path w="287654" h="1904">
                  <a:moveTo>
                    <a:pt x="0" y="0"/>
                  </a:moveTo>
                  <a:lnTo>
                    <a:pt x="287273" y="1524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09569" y="4382643"/>
              <a:ext cx="78485" cy="11963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260597" y="4316729"/>
              <a:ext cx="90805" cy="119380"/>
            </a:xfrm>
            <a:custGeom>
              <a:avLst/>
              <a:gdLst/>
              <a:ahLst/>
              <a:cxnLst/>
              <a:rect l="l" t="t" r="r" b="b"/>
              <a:pathLst>
                <a:path w="90804" h="119379">
                  <a:moveTo>
                    <a:pt x="0" y="0"/>
                  </a:moveTo>
                  <a:lnTo>
                    <a:pt x="45720" y="118871"/>
                  </a:lnTo>
                  <a:lnTo>
                    <a:pt x="90678" y="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93566" y="4655439"/>
            <a:ext cx="80009" cy="118871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3295650" y="4589526"/>
            <a:ext cx="40005" cy="119380"/>
          </a:xfrm>
          <a:custGeom>
            <a:avLst/>
            <a:gdLst/>
            <a:ahLst/>
            <a:cxnLst/>
            <a:rect l="l" t="t" r="r" b="b"/>
            <a:pathLst>
              <a:path w="40004" h="119379">
                <a:moveTo>
                  <a:pt x="0" y="0"/>
                </a:moveTo>
                <a:lnTo>
                  <a:pt x="39624" y="1524"/>
                </a:lnTo>
              </a:path>
              <a:path w="40004" h="119379">
                <a:moveTo>
                  <a:pt x="20574" y="0"/>
                </a:moveTo>
                <a:lnTo>
                  <a:pt x="22097" y="117348"/>
                </a:lnTo>
              </a:path>
              <a:path w="40004" h="119379">
                <a:moveTo>
                  <a:pt x="0" y="117348"/>
                </a:moveTo>
                <a:lnTo>
                  <a:pt x="39624" y="118871"/>
                </a:lnTo>
              </a:path>
            </a:pathLst>
          </a:custGeom>
          <a:ln w="31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76344" y="3684270"/>
            <a:ext cx="289560" cy="151130"/>
          </a:xfrm>
          <a:custGeom>
            <a:avLst/>
            <a:gdLst/>
            <a:ahLst/>
            <a:cxnLst/>
            <a:rect l="l" t="t" r="r" b="b"/>
            <a:pathLst>
              <a:path w="289560" h="151129">
                <a:moveTo>
                  <a:pt x="165353" y="118109"/>
                </a:moveTo>
                <a:lnTo>
                  <a:pt x="211073" y="0"/>
                </a:lnTo>
                <a:lnTo>
                  <a:pt x="256031" y="118109"/>
                </a:lnTo>
              </a:path>
              <a:path w="289560" h="151129">
                <a:moveTo>
                  <a:pt x="182879" y="80009"/>
                </a:moveTo>
                <a:lnTo>
                  <a:pt x="238505" y="81533"/>
                </a:lnTo>
              </a:path>
              <a:path w="289560" h="151129">
                <a:moveTo>
                  <a:pt x="0" y="149351"/>
                </a:moveTo>
                <a:lnTo>
                  <a:pt x="289559" y="150875"/>
                </a:lnTo>
              </a:path>
            </a:pathLst>
          </a:custGeom>
          <a:ln w="31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38269" y="3957446"/>
            <a:ext cx="78485" cy="118110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4340351" y="3890771"/>
            <a:ext cx="40005" cy="119380"/>
          </a:xfrm>
          <a:custGeom>
            <a:avLst/>
            <a:gdLst/>
            <a:ahLst/>
            <a:cxnLst/>
            <a:rect l="l" t="t" r="r" b="b"/>
            <a:pathLst>
              <a:path w="40004" h="119379">
                <a:moveTo>
                  <a:pt x="0" y="0"/>
                </a:moveTo>
                <a:lnTo>
                  <a:pt x="39624" y="1523"/>
                </a:lnTo>
              </a:path>
              <a:path w="40004" h="119379">
                <a:moveTo>
                  <a:pt x="19050" y="0"/>
                </a:moveTo>
                <a:lnTo>
                  <a:pt x="20574" y="117348"/>
                </a:lnTo>
              </a:path>
              <a:path w="40004" h="119379">
                <a:moveTo>
                  <a:pt x="0" y="117348"/>
                </a:moveTo>
                <a:lnTo>
                  <a:pt x="39624" y="118872"/>
                </a:lnTo>
              </a:path>
            </a:pathLst>
          </a:custGeom>
          <a:ln w="31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71669" y="5959220"/>
            <a:ext cx="78485" cy="11811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932685" y="5087376"/>
            <a:ext cx="144780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latin typeface="Symbol"/>
                <a:cs typeface="Symbol"/>
              </a:rPr>
              <a:t></a:t>
            </a:r>
            <a:endParaRPr sz="1900">
              <a:latin typeface="Symbol"/>
              <a:cs typeface="Symbo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851016" y="3682364"/>
            <a:ext cx="80009" cy="120396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836539" y="3955922"/>
            <a:ext cx="78485" cy="11810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14362" y="4382642"/>
            <a:ext cx="79248" cy="119633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699122" y="4655439"/>
            <a:ext cx="80010" cy="118871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751963" y="2428113"/>
            <a:ext cx="79248" cy="118871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109841" y="3223641"/>
            <a:ext cx="80010" cy="119633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878698" y="2755772"/>
            <a:ext cx="80009" cy="118109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716398" y="5478398"/>
            <a:ext cx="138683" cy="100583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504819" y="2428113"/>
            <a:ext cx="172211" cy="170688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166740" y="5471540"/>
            <a:ext cx="135635" cy="107441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076063" y="5300090"/>
            <a:ext cx="80771" cy="118110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6267069" y="3060572"/>
            <a:ext cx="288290" cy="384810"/>
            <a:chOff x="6267069" y="3060572"/>
            <a:chExt cx="288290" cy="384810"/>
          </a:xfrm>
        </p:grpSpPr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350889" y="3060572"/>
              <a:ext cx="80771" cy="11810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267069" y="3188589"/>
              <a:ext cx="288035" cy="256793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2196464" y="2729864"/>
            <a:ext cx="5626100" cy="243840"/>
            <a:chOff x="2196464" y="2729864"/>
            <a:chExt cx="5626100" cy="243840"/>
          </a:xfrm>
        </p:grpSpPr>
        <p:sp>
          <p:nvSpPr>
            <p:cNvPr id="29" name="object 29"/>
            <p:cNvSpPr/>
            <p:nvPr/>
          </p:nvSpPr>
          <p:spPr>
            <a:xfrm>
              <a:off x="2196464" y="2821685"/>
              <a:ext cx="5626100" cy="0"/>
            </a:xfrm>
            <a:custGeom>
              <a:avLst/>
              <a:gdLst/>
              <a:ahLst/>
              <a:cxnLst/>
              <a:rect l="l" t="t" r="r" b="b"/>
              <a:pathLst>
                <a:path w="5626100">
                  <a:moveTo>
                    <a:pt x="0" y="0"/>
                  </a:moveTo>
                  <a:lnTo>
                    <a:pt x="5625846" y="0"/>
                  </a:lnTo>
                </a:path>
              </a:pathLst>
            </a:custGeom>
            <a:ln w="3175">
              <a:solidFill>
                <a:srgbClr val="010101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196464" y="2729864"/>
              <a:ext cx="172212" cy="23926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681341" y="2820542"/>
              <a:ext cx="140970" cy="153161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2236089" y="2217039"/>
            <a:ext cx="5589270" cy="3686175"/>
            <a:chOff x="2236089" y="2217039"/>
            <a:chExt cx="5589270" cy="3686175"/>
          </a:xfrm>
        </p:grpSpPr>
        <p:sp>
          <p:nvSpPr>
            <p:cNvPr id="33" name="object 33"/>
            <p:cNvSpPr/>
            <p:nvPr/>
          </p:nvSpPr>
          <p:spPr>
            <a:xfrm>
              <a:off x="4716779" y="3157727"/>
              <a:ext cx="2346325" cy="2421255"/>
            </a:xfrm>
            <a:custGeom>
              <a:avLst/>
              <a:gdLst/>
              <a:ahLst/>
              <a:cxnLst/>
              <a:rect l="l" t="t" r="r" b="b"/>
              <a:pathLst>
                <a:path w="2346325" h="2421254">
                  <a:moveTo>
                    <a:pt x="1821942" y="1374647"/>
                  </a:moveTo>
                  <a:lnTo>
                    <a:pt x="2109215" y="1376171"/>
                  </a:lnTo>
                </a:path>
                <a:path w="2346325" h="2421254">
                  <a:moveTo>
                    <a:pt x="958596" y="674369"/>
                  </a:moveTo>
                  <a:lnTo>
                    <a:pt x="1247394" y="675893"/>
                  </a:lnTo>
                </a:path>
                <a:path w="2346325" h="2421254">
                  <a:moveTo>
                    <a:pt x="1021841" y="731519"/>
                  </a:moveTo>
                  <a:lnTo>
                    <a:pt x="1059941" y="733043"/>
                  </a:lnTo>
                </a:path>
                <a:path w="2346325" h="2421254">
                  <a:moveTo>
                    <a:pt x="1040891" y="731519"/>
                  </a:moveTo>
                  <a:lnTo>
                    <a:pt x="1042415" y="848867"/>
                  </a:lnTo>
                </a:path>
                <a:path w="2346325" h="2421254">
                  <a:moveTo>
                    <a:pt x="1021841" y="848867"/>
                  </a:moveTo>
                  <a:lnTo>
                    <a:pt x="1059941" y="850392"/>
                  </a:lnTo>
                </a:path>
                <a:path w="2346325" h="2421254">
                  <a:moveTo>
                    <a:pt x="1849373" y="1159001"/>
                  </a:moveTo>
                  <a:lnTo>
                    <a:pt x="1894332" y="1277873"/>
                  </a:lnTo>
                  <a:lnTo>
                    <a:pt x="1939290" y="1159001"/>
                  </a:lnTo>
                </a:path>
                <a:path w="2346325" h="2421254">
                  <a:moveTo>
                    <a:pt x="1883663" y="1431797"/>
                  </a:moveTo>
                  <a:lnTo>
                    <a:pt x="1924050" y="1433321"/>
                  </a:lnTo>
                </a:path>
                <a:path w="2346325" h="2421254">
                  <a:moveTo>
                    <a:pt x="1905000" y="1431797"/>
                  </a:moveTo>
                  <a:lnTo>
                    <a:pt x="1906523" y="1549145"/>
                  </a:lnTo>
                </a:path>
                <a:path w="2346325" h="2421254">
                  <a:moveTo>
                    <a:pt x="1883663" y="1549145"/>
                  </a:moveTo>
                  <a:lnTo>
                    <a:pt x="1924050" y="1550669"/>
                  </a:lnTo>
                </a:path>
                <a:path w="2346325" h="2421254">
                  <a:moveTo>
                    <a:pt x="2268473" y="0"/>
                  </a:moveTo>
                  <a:lnTo>
                    <a:pt x="2346198" y="0"/>
                  </a:lnTo>
                  <a:lnTo>
                    <a:pt x="2268473" y="118871"/>
                  </a:lnTo>
                  <a:lnTo>
                    <a:pt x="2346198" y="118871"/>
                  </a:lnTo>
                </a:path>
                <a:path w="2346325" h="2421254">
                  <a:moveTo>
                    <a:pt x="585215" y="2420873"/>
                  </a:moveTo>
                  <a:lnTo>
                    <a:pt x="449580" y="2336292"/>
                  </a:lnTo>
                  <a:lnTo>
                    <a:pt x="292608" y="2306573"/>
                  </a:lnTo>
                  <a:lnTo>
                    <a:pt x="135636" y="2336292"/>
                  </a:lnTo>
                  <a:lnTo>
                    <a:pt x="0" y="2420873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005577" y="2865120"/>
              <a:ext cx="2778760" cy="3037840"/>
            </a:xfrm>
            <a:custGeom>
              <a:avLst/>
              <a:gdLst/>
              <a:ahLst/>
              <a:cxnLst/>
              <a:rect l="l" t="t" r="r" b="b"/>
              <a:pathLst>
                <a:path w="2778759" h="3037840">
                  <a:moveTo>
                    <a:pt x="2768346" y="0"/>
                  </a:moveTo>
                  <a:lnTo>
                    <a:pt x="0" y="3028187"/>
                  </a:lnTo>
                  <a:lnTo>
                    <a:pt x="9144" y="3037331"/>
                  </a:lnTo>
                  <a:lnTo>
                    <a:pt x="2768346" y="0"/>
                  </a:lnTo>
                  <a:close/>
                </a:path>
                <a:path w="2778759" h="3037840">
                  <a:moveTo>
                    <a:pt x="2778252" y="9143"/>
                  </a:moveTo>
                  <a:lnTo>
                    <a:pt x="2768346" y="0"/>
                  </a:lnTo>
                  <a:lnTo>
                    <a:pt x="9144" y="3037331"/>
                  </a:lnTo>
                  <a:lnTo>
                    <a:pt x="2778252" y="914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664201" y="2865120"/>
              <a:ext cx="3119755" cy="3037840"/>
            </a:xfrm>
            <a:custGeom>
              <a:avLst/>
              <a:gdLst/>
              <a:ahLst/>
              <a:cxnLst/>
              <a:rect l="l" t="t" r="r" b="b"/>
              <a:pathLst>
                <a:path w="3119754" h="3037840">
                  <a:moveTo>
                    <a:pt x="0" y="962405"/>
                  </a:moveTo>
                  <a:lnTo>
                    <a:pt x="101346" y="963929"/>
                  </a:lnTo>
                </a:path>
                <a:path w="3119754" h="3037840">
                  <a:moveTo>
                    <a:pt x="0" y="995933"/>
                  </a:moveTo>
                  <a:lnTo>
                    <a:pt x="101346" y="997457"/>
                  </a:lnTo>
                </a:path>
                <a:path w="3119754" h="3037840">
                  <a:moveTo>
                    <a:pt x="145542" y="911351"/>
                  </a:moveTo>
                  <a:lnTo>
                    <a:pt x="224028" y="911351"/>
                  </a:lnTo>
                  <a:lnTo>
                    <a:pt x="145542" y="1028700"/>
                  </a:lnTo>
                  <a:lnTo>
                    <a:pt x="224028" y="1028700"/>
                  </a:lnTo>
                </a:path>
                <a:path w="3119754" h="3037840">
                  <a:moveTo>
                    <a:pt x="3119628" y="9143"/>
                  </a:moveTo>
                  <a:lnTo>
                    <a:pt x="3109722" y="0"/>
                  </a:lnTo>
                  <a:lnTo>
                    <a:pt x="341375" y="3028187"/>
                  </a:lnTo>
                  <a:lnTo>
                    <a:pt x="350520" y="3037331"/>
                  </a:lnTo>
                  <a:lnTo>
                    <a:pt x="3119628" y="9143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004053" y="3276600"/>
              <a:ext cx="1384300" cy="2624455"/>
            </a:xfrm>
            <a:custGeom>
              <a:avLst/>
              <a:gdLst/>
              <a:ahLst/>
              <a:cxnLst/>
              <a:rect l="l" t="t" r="r" b="b"/>
              <a:pathLst>
                <a:path w="1384300" h="2624454">
                  <a:moveTo>
                    <a:pt x="1301434" y="136694"/>
                  </a:moveTo>
                  <a:lnTo>
                    <a:pt x="0" y="2618232"/>
                  </a:lnTo>
                  <a:lnTo>
                    <a:pt x="10834" y="2624006"/>
                  </a:lnTo>
                  <a:lnTo>
                    <a:pt x="1301434" y="136694"/>
                  </a:lnTo>
                  <a:close/>
                </a:path>
                <a:path w="1384300" h="2624454">
                  <a:moveTo>
                    <a:pt x="10834" y="2624010"/>
                  </a:moveTo>
                  <a:lnTo>
                    <a:pt x="10668" y="2624327"/>
                  </a:lnTo>
                  <a:lnTo>
                    <a:pt x="10834" y="2624010"/>
                  </a:lnTo>
                  <a:close/>
                </a:path>
                <a:path w="1384300" h="2624454">
                  <a:moveTo>
                    <a:pt x="82357" y="2487632"/>
                  </a:moveTo>
                  <a:lnTo>
                    <a:pt x="10834" y="2624010"/>
                  </a:lnTo>
                  <a:lnTo>
                    <a:pt x="11429" y="2624327"/>
                  </a:lnTo>
                  <a:lnTo>
                    <a:pt x="82357" y="2487632"/>
                  </a:lnTo>
                  <a:close/>
                </a:path>
                <a:path w="1384300" h="2624454">
                  <a:moveTo>
                    <a:pt x="1383791" y="6095"/>
                  </a:moveTo>
                  <a:lnTo>
                    <a:pt x="1372957" y="320"/>
                  </a:lnTo>
                  <a:lnTo>
                    <a:pt x="82357" y="2487632"/>
                  </a:lnTo>
                  <a:lnTo>
                    <a:pt x="1383791" y="6095"/>
                  </a:lnTo>
                  <a:close/>
                </a:path>
                <a:path w="1384300" h="2624454">
                  <a:moveTo>
                    <a:pt x="1372957" y="317"/>
                  </a:moveTo>
                  <a:lnTo>
                    <a:pt x="1372362" y="0"/>
                  </a:lnTo>
                  <a:lnTo>
                    <a:pt x="1301434" y="136694"/>
                  </a:lnTo>
                  <a:lnTo>
                    <a:pt x="1372957" y="317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424171" y="2503170"/>
              <a:ext cx="1964055" cy="3397885"/>
            </a:xfrm>
            <a:custGeom>
              <a:avLst/>
              <a:gdLst/>
              <a:ahLst/>
              <a:cxnLst/>
              <a:rect l="l" t="t" r="r" b="b"/>
              <a:pathLst>
                <a:path w="1964054" h="3397885">
                  <a:moveTo>
                    <a:pt x="1963673" y="779525"/>
                  </a:moveTo>
                  <a:lnTo>
                    <a:pt x="1952244" y="773429"/>
                  </a:lnTo>
                  <a:lnTo>
                    <a:pt x="579882" y="3391661"/>
                  </a:lnTo>
                  <a:lnTo>
                    <a:pt x="591311" y="3397757"/>
                  </a:lnTo>
                  <a:lnTo>
                    <a:pt x="1963673" y="779525"/>
                  </a:lnTo>
                  <a:close/>
                </a:path>
                <a:path w="1964054" h="3397885">
                  <a:moveTo>
                    <a:pt x="124968" y="66293"/>
                  </a:moveTo>
                  <a:lnTo>
                    <a:pt x="124968" y="184403"/>
                  </a:lnTo>
                  <a:lnTo>
                    <a:pt x="193548" y="184403"/>
                  </a:lnTo>
                </a:path>
                <a:path w="1964054" h="3397885">
                  <a:moveTo>
                    <a:pt x="0" y="0"/>
                  </a:moveTo>
                  <a:lnTo>
                    <a:pt x="79248" y="0"/>
                  </a:lnTo>
                  <a:lnTo>
                    <a:pt x="0" y="118109"/>
                  </a:lnTo>
                  <a:lnTo>
                    <a:pt x="79248" y="118109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503675" y="2422397"/>
              <a:ext cx="2881630" cy="863600"/>
            </a:xfrm>
            <a:custGeom>
              <a:avLst/>
              <a:gdLst/>
              <a:ahLst/>
              <a:cxnLst/>
              <a:rect l="l" t="t" r="r" b="b"/>
              <a:pathLst>
                <a:path w="2881629" h="863600">
                  <a:moveTo>
                    <a:pt x="2881121" y="851153"/>
                  </a:moveTo>
                  <a:lnTo>
                    <a:pt x="3809" y="0"/>
                  </a:lnTo>
                  <a:lnTo>
                    <a:pt x="0" y="12953"/>
                  </a:lnTo>
                  <a:lnTo>
                    <a:pt x="2881121" y="851153"/>
                  </a:lnTo>
                  <a:close/>
                </a:path>
                <a:path w="2881629" h="863600">
                  <a:moveTo>
                    <a:pt x="2881121" y="851153"/>
                  </a:moveTo>
                  <a:lnTo>
                    <a:pt x="0" y="12953"/>
                  </a:lnTo>
                  <a:lnTo>
                    <a:pt x="2877312" y="863346"/>
                  </a:lnTo>
                  <a:lnTo>
                    <a:pt x="2881121" y="85115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627375" y="2362199"/>
              <a:ext cx="3757929" cy="923925"/>
            </a:xfrm>
            <a:custGeom>
              <a:avLst/>
              <a:gdLst/>
              <a:ahLst/>
              <a:cxnLst/>
              <a:rect l="l" t="t" r="r" b="b"/>
              <a:pathLst>
                <a:path w="3757929" h="923925">
                  <a:moveTo>
                    <a:pt x="880109" y="60197"/>
                  </a:moveTo>
                  <a:lnTo>
                    <a:pt x="876300" y="73151"/>
                  </a:lnTo>
                  <a:lnTo>
                    <a:pt x="3753612" y="923543"/>
                  </a:lnTo>
                  <a:lnTo>
                    <a:pt x="3757422" y="911351"/>
                  </a:lnTo>
                  <a:lnTo>
                    <a:pt x="880109" y="60197"/>
                  </a:lnTo>
                  <a:close/>
                </a:path>
                <a:path w="3757929" h="923925">
                  <a:moveTo>
                    <a:pt x="0" y="0"/>
                  </a:moveTo>
                  <a:lnTo>
                    <a:pt x="77724" y="0"/>
                  </a:lnTo>
                  <a:lnTo>
                    <a:pt x="0" y="117347"/>
                  </a:lnTo>
                  <a:lnTo>
                    <a:pt x="77724" y="117347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252471" y="2422397"/>
              <a:ext cx="1254760" cy="387350"/>
            </a:xfrm>
            <a:custGeom>
              <a:avLst/>
              <a:gdLst/>
              <a:ahLst/>
              <a:cxnLst/>
              <a:rect l="l" t="t" r="r" b="b"/>
              <a:pathLst>
                <a:path w="1254760" h="387350">
                  <a:moveTo>
                    <a:pt x="1229818" y="6407"/>
                  </a:moveTo>
                  <a:lnTo>
                    <a:pt x="0" y="374904"/>
                  </a:lnTo>
                  <a:lnTo>
                    <a:pt x="3809" y="387096"/>
                  </a:lnTo>
                  <a:lnTo>
                    <a:pt x="1229818" y="6407"/>
                  </a:lnTo>
                  <a:close/>
                </a:path>
                <a:path w="1254760" h="387350">
                  <a:moveTo>
                    <a:pt x="1254252" y="12953"/>
                  </a:moveTo>
                  <a:lnTo>
                    <a:pt x="1250505" y="216"/>
                  </a:lnTo>
                  <a:lnTo>
                    <a:pt x="4571" y="387096"/>
                  </a:lnTo>
                  <a:lnTo>
                    <a:pt x="1254252" y="12953"/>
                  </a:lnTo>
                  <a:close/>
                </a:path>
                <a:path w="1254760" h="387350">
                  <a:moveTo>
                    <a:pt x="1250503" y="209"/>
                  </a:moveTo>
                  <a:lnTo>
                    <a:pt x="1250442" y="0"/>
                  </a:lnTo>
                  <a:lnTo>
                    <a:pt x="1229818" y="6407"/>
                  </a:lnTo>
                  <a:lnTo>
                    <a:pt x="1250503" y="209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252471" y="2217420"/>
              <a:ext cx="1273810" cy="592455"/>
            </a:xfrm>
            <a:custGeom>
              <a:avLst/>
              <a:gdLst/>
              <a:ahLst/>
              <a:cxnLst/>
              <a:rect l="l" t="t" r="r" b="b"/>
              <a:pathLst>
                <a:path w="1273810" h="592455">
                  <a:moveTo>
                    <a:pt x="1182623" y="118109"/>
                  </a:moveTo>
                  <a:lnTo>
                    <a:pt x="1228343" y="0"/>
                  </a:lnTo>
                  <a:lnTo>
                    <a:pt x="1273302" y="118109"/>
                  </a:lnTo>
                </a:path>
                <a:path w="1273810" h="592455">
                  <a:moveTo>
                    <a:pt x="1200149" y="77723"/>
                  </a:moveTo>
                  <a:lnTo>
                    <a:pt x="1255775" y="80009"/>
                  </a:lnTo>
                </a:path>
                <a:path w="1273810" h="592455">
                  <a:moveTo>
                    <a:pt x="0" y="579881"/>
                  </a:moveTo>
                  <a:lnTo>
                    <a:pt x="3809" y="592073"/>
                  </a:lnTo>
                  <a:lnTo>
                    <a:pt x="1254252" y="217931"/>
                  </a:lnTo>
                  <a:lnTo>
                    <a:pt x="1250442" y="204977"/>
                  </a:lnTo>
                  <a:lnTo>
                    <a:pt x="0" y="579881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236470" y="2865120"/>
              <a:ext cx="2778760" cy="3037840"/>
            </a:xfrm>
            <a:custGeom>
              <a:avLst/>
              <a:gdLst/>
              <a:ahLst/>
              <a:cxnLst/>
              <a:rect l="l" t="t" r="r" b="b"/>
              <a:pathLst>
                <a:path w="2778760" h="3037840">
                  <a:moveTo>
                    <a:pt x="2778251" y="3027425"/>
                  </a:moveTo>
                  <a:lnTo>
                    <a:pt x="9905" y="0"/>
                  </a:lnTo>
                  <a:lnTo>
                    <a:pt x="0" y="9143"/>
                  </a:lnTo>
                  <a:lnTo>
                    <a:pt x="2778251" y="3027425"/>
                  </a:lnTo>
                  <a:close/>
                </a:path>
                <a:path w="2778760" h="3037840">
                  <a:moveTo>
                    <a:pt x="2778251" y="3028187"/>
                  </a:moveTo>
                  <a:lnTo>
                    <a:pt x="0" y="9905"/>
                  </a:lnTo>
                  <a:lnTo>
                    <a:pt x="2769107" y="3037331"/>
                  </a:lnTo>
                  <a:lnTo>
                    <a:pt x="2778251" y="3028187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236470" y="2865120"/>
              <a:ext cx="2778760" cy="3037840"/>
            </a:xfrm>
            <a:custGeom>
              <a:avLst/>
              <a:gdLst/>
              <a:ahLst/>
              <a:cxnLst/>
              <a:rect l="l" t="t" r="r" b="b"/>
              <a:pathLst>
                <a:path w="2778760" h="3037840">
                  <a:moveTo>
                    <a:pt x="9905" y="0"/>
                  </a:moveTo>
                  <a:lnTo>
                    <a:pt x="0" y="9143"/>
                  </a:lnTo>
                  <a:lnTo>
                    <a:pt x="2769107" y="3037331"/>
                  </a:lnTo>
                  <a:lnTo>
                    <a:pt x="2778251" y="3028187"/>
                  </a:lnTo>
                  <a:lnTo>
                    <a:pt x="9905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499103" y="2425445"/>
              <a:ext cx="1515745" cy="3474085"/>
            </a:xfrm>
            <a:custGeom>
              <a:avLst/>
              <a:gdLst/>
              <a:ahLst/>
              <a:cxnLst/>
              <a:rect l="l" t="t" r="r" b="b"/>
              <a:pathLst>
                <a:path w="1515745" h="3474085">
                  <a:moveTo>
                    <a:pt x="1515617" y="3468624"/>
                  </a:moveTo>
                  <a:lnTo>
                    <a:pt x="12191" y="0"/>
                  </a:lnTo>
                  <a:lnTo>
                    <a:pt x="0" y="5334"/>
                  </a:lnTo>
                  <a:lnTo>
                    <a:pt x="1515617" y="3468624"/>
                  </a:lnTo>
                  <a:close/>
                </a:path>
                <a:path w="1515745" h="3474085">
                  <a:moveTo>
                    <a:pt x="1515617" y="3468624"/>
                  </a:moveTo>
                  <a:lnTo>
                    <a:pt x="0" y="6857"/>
                  </a:lnTo>
                  <a:lnTo>
                    <a:pt x="1503426" y="3473957"/>
                  </a:lnTo>
                  <a:lnTo>
                    <a:pt x="1515617" y="3468624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499103" y="2425445"/>
              <a:ext cx="1515745" cy="3474085"/>
            </a:xfrm>
            <a:custGeom>
              <a:avLst/>
              <a:gdLst/>
              <a:ahLst/>
              <a:cxnLst/>
              <a:rect l="l" t="t" r="r" b="b"/>
              <a:pathLst>
                <a:path w="1515745" h="3474085">
                  <a:moveTo>
                    <a:pt x="12191" y="0"/>
                  </a:moveTo>
                  <a:lnTo>
                    <a:pt x="0" y="5334"/>
                  </a:lnTo>
                  <a:lnTo>
                    <a:pt x="1503426" y="3473957"/>
                  </a:lnTo>
                  <a:lnTo>
                    <a:pt x="1515617" y="3468624"/>
                  </a:lnTo>
                  <a:lnTo>
                    <a:pt x="12191" y="0"/>
                  </a:lnTo>
                  <a:close/>
                </a:path>
                <a:path w="1515745" h="3474085">
                  <a:moveTo>
                    <a:pt x="1511046" y="3472433"/>
                  </a:moveTo>
                  <a:lnTo>
                    <a:pt x="1512570" y="3473957"/>
                  </a:lnTo>
                </a:path>
                <a:path w="1515745" h="3474085">
                  <a:moveTo>
                    <a:pt x="1511046" y="3472433"/>
                  </a:moveTo>
                  <a:lnTo>
                    <a:pt x="1512570" y="3473957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381750" y="2814827"/>
              <a:ext cx="1443355" cy="471170"/>
            </a:xfrm>
            <a:custGeom>
              <a:avLst/>
              <a:gdLst/>
              <a:ahLst/>
              <a:cxnLst/>
              <a:rect l="l" t="t" r="r" b="b"/>
              <a:pathLst>
                <a:path w="1443354" h="471170">
                  <a:moveTo>
                    <a:pt x="1437893" y="0"/>
                  </a:moveTo>
                  <a:lnTo>
                    <a:pt x="0" y="458723"/>
                  </a:lnTo>
                  <a:lnTo>
                    <a:pt x="3739" y="470689"/>
                  </a:lnTo>
                  <a:lnTo>
                    <a:pt x="1437893" y="0"/>
                  </a:lnTo>
                  <a:close/>
                </a:path>
                <a:path w="1443354" h="471170">
                  <a:moveTo>
                    <a:pt x="3741" y="470695"/>
                  </a:moveTo>
                  <a:lnTo>
                    <a:pt x="3047" y="470915"/>
                  </a:lnTo>
                  <a:lnTo>
                    <a:pt x="3741" y="470695"/>
                  </a:lnTo>
                  <a:close/>
                </a:path>
                <a:path w="1443354" h="471170">
                  <a:moveTo>
                    <a:pt x="28448" y="462825"/>
                  </a:moveTo>
                  <a:lnTo>
                    <a:pt x="3741" y="470695"/>
                  </a:lnTo>
                  <a:lnTo>
                    <a:pt x="3810" y="470915"/>
                  </a:lnTo>
                  <a:lnTo>
                    <a:pt x="28448" y="462825"/>
                  </a:lnTo>
                  <a:close/>
                </a:path>
                <a:path w="1443354" h="471170">
                  <a:moveTo>
                    <a:pt x="1443228" y="12192"/>
                  </a:moveTo>
                  <a:lnTo>
                    <a:pt x="1438655" y="0"/>
                  </a:lnTo>
                  <a:lnTo>
                    <a:pt x="28448" y="462825"/>
                  </a:lnTo>
                  <a:lnTo>
                    <a:pt x="1443228" y="1219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305300" y="2814827"/>
              <a:ext cx="3519804" cy="2661920"/>
            </a:xfrm>
            <a:custGeom>
              <a:avLst/>
              <a:gdLst/>
              <a:ahLst/>
              <a:cxnLst/>
              <a:rect l="l" t="t" r="r" b="b"/>
              <a:pathLst>
                <a:path w="3519804" h="2661920">
                  <a:moveTo>
                    <a:pt x="2076450" y="458723"/>
                  </a:moveTo>
                  <a:lnTo>
                    <a:pt x="2080260" y="470915"/>
                  </a:lnTo>
                  <a:lnTo>
                    <a:pt x="3519678" y="12192"/>
                  </a:lnTo>
                  <a:lnTo>
                    <a:pt x="3515105" y="0"/>
                  </a:lnTo>
                  <a:lnTo>
                    <a:pt x="2076450" y="458723"/>
                  </a:lnTo>
                  <a:close/>
                </a:path>
                <a:path w="3519804" h="2661920">
                  <a:moveTo>
                    <a:pt x="803147" y="2660142"/>
                  </a:moveTo>
                  <a:lnTo>
                    <a:pt x="804671" y="2661666"/>
                  </a:lnTo>
                </a:path>
                <a:path w="3519804" h="2661920">
                  <a:moveTo>
                    <a:pt x="0" y="793242"/>
                  </a:moveTo>
                  <a:lnTo>
                    <a:pt x="44195" y="911351"/>
                  </a:lnTo>
                  <a:lnTo>
                    <a:pt x="89153" y="793242"/>
                  </a:lnTo>
                </a:path>
                <a:path w="3519804" h="2661920">
                  <a:moveTo>
                    <a:pt x="1398270" y="801623"/>
                  </a:moveTo>
                  <a:lnTo>
                    <a:pt x="1443227" y="920496"/>
                  </a:lnTo>
                  <a:lnTo>
                    <a:pt x="1487424" y="801623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8" name="object 4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055494" y="2755772"/>
            <a:ext cx="78486" cy="118109"/>
          </a:xfrm>
          <a:prstGeom prst="rect">
            <a:avLst/>
          </a:prstGeom>
        </p:spPr>
      </p:pic>
    </p:spTree>
  </p:cSld>
  <p:clrMapOvr>
    <a:masterClrMapping/>
  </p:clrMapOvr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9062" y="519176"/>
            <a:ext cx="62960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Basics </a:t>
            </a:r>
            <a:r>
              <a:rPr sz="3200" spc="-5" dirty="0"/>
              <a:t>of </a:t>
            </a:r>
            <a:r>
              <a:rPr sz="3200" spc="-10" dirty="0"/>
              <a:t>Power</a:t>
            </a:r>
            <a:r>
              <a:rPr sz="3200" spc="-5" dirty="0"/>
              <a:t> Swing</a:t>
            </a:r>
            <a:r>
              <a:rPr sz="3200" spc="-10" dirty="0"/>
              <a:t> Blocking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52613" y="1640132"/>
            <a:ext cx="135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R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776537" y="1826323"/>
            <a:ext cx="4631055" cy="4848225"/>
            <a:chOff x="2776537" y="1826323"/>
            <a:chExt cx="4631055" cy="4848225"/>
          </a:xfrm>
        </p:grpSpPr>
        <p:sp>
          <p:nvSpPr>
            <p:cNvPr id="5" name="object 5"/>
            <p:cNvSpPr/>
            <p:nvPr/>
          </p:nvSpPr>
          <p:spPr>
            <a:xfrm>
              <a:off x="2916935" y="3001518"/>
              <a:ext cx="3202305" cy="3202940"/>
            </a:xfrm>
            <a:custGeom>
              <a:avLst/>
              <a:gdLst/>
              <a:ahLst/>
              <a:cxnLst/>
              <a:rect l="l" t="t" r="r" b="b"/>
              <a:pathLst>
                <a:path w="3202304" h="3202940">
                  <a:moveTo>
                    <a:pt x="3201924" y="1600961"/>
                  </a:moveTo>
                  <a:lnTo>
                    <a:pt x="3177539" y="1323593"/>
                  </a:lnTo>
                  <a:lnTo>
                    <a:pt x="3105911" y="1053846"/>
                  </a:lnTo>
                  <a:lnTo>
                    <a:pt x="2987802" y="800861"/>
                  </a:lnTo>
                  <a:lnTo>
                    <a:pt x="2827782" y="572261"/>
                  </a:lnTo>
                  <a:lnTo>
                    <a:pt x="2630424" y="374903"/>
                  </a:lnTo>
                  <a:lnTo>
                    <a:pt x="2401824" y="214883"/>
                  </a:lnTo>
                  <a:lnTo>
                    <a:pt x="2148840" y="96773"/>
                  </a:lnTo>
                  <a:lnTo>
                    <a:pt x="1879091" y="24383"/>
                  </a:lnTo>
                  <a:lnTo>
                    <a:pt x="1600961" y="0"/>
                  </a:lnTo>
                  <a:lnTo>
                    <a:pt x="1322832" y="24383"/>
                  </a:lnTo>
                  <a:lnTo>
                    <a:pt x="1053846" y="96773"/>
                  </a:lnTo>
                  <a:lnTo>
                    <a:pt x="800861" y="214883"/>
                  </a:lnTo>
                  <a:lnTo>
                    <a:pt x="572261" y="374903"/>
                  </a:lnTo>
                  <a:lnTo>
                    <a:pt x="374904" y="572261"/>
                  </a:lnTo>
                  <a:lnTo>
                    <a:pt x="214884" y="800861"/>
                  </a:lnTo>
                  <a:lnTo>
                    <a:pt x="96774" y="1053846"/>
                  </a:lnTo>
                  <a:lnTo>
                    <a:pt x="24384" y="1323594"/>
                  </a:lnTo>
                  <a:lnTo>
                    <a:pt x="0" y="1600961"/>
                  </a:lnTo>
                  <a:lnTo>
                    <a:pt x="24384" y="1879092"/>
                  </a:lnTo>
                  <a:lnTo>
                    <a:pt x="96774" y="2148839"/>
                  </a:lnTo>
                  <a:lnTo>
                    <a:pt x="214884" y="2401823"/>
                  </a:lnTo>
                  <a:lnTo>
                    <a:pt x="374904" y="2630423"/>
                  </a:lnTo>
                  <a:lnTo>
                    <a:pt x="572261" y="2827782"/>
                  </a:lnTo>
                  <a:lnTo>
                    <a:pt x="800862" y="2987802"/>
                  </a:lnTo>
                  <a:lnTo>
                    <a:pt x="1053846" y="3105911"/>
                  </a:lnTo>
                  <a:lnTo>
                    <a:pt x="1322832" y="3178302"/>
                  </a:lnTo>
                  <a:lnTo>
                    <a:pt x="1600962" y="3202685"/>
                  </a:lnTo>
                  <a:lnTo>
                    <a:pt x="1879091" y="3178302"/>
                  </a:lnTo>
                  <a:lnTo>
                    <a:pt x="2148840" y="3105911"/>
                  </a:lnTo>
                  <a:lnTo>
                    <a:pt x="2401824" y="2987802"/>
                  </a:lnTo>
                  <a:lnTo>
                    <a:pt x="2630424" y="2827782"/>
                  </a:lnTo>
                  <a:lnTo>
                    <a:pt x="2827782" y="2630423"/>
                  </a:lnTo>
                  <a:lnTo>
                    <a:pt x="2987802" y="2401823"/>
                  </a:lnTo>
                  <a:lnTo>
                    <a:pt x="3105911" y="2148839"/>
                  </a:lnTo>
                  <a:lnTo>
                    <a:pt x="3177539" y="1879092"/>
                  </a:lnTo>
                  <a:lnTo>
                    <a:pt x="3201924" y="1600961"/>
                  </a:lnTo>
                  <a:close/>
                </a:path>
              </a:pathLst>
            </a:custGeom>
            <a:ln w="25400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777490" y="3713988"/>
              <a:ext cx="3451225" cy="1149350"/>
            </a:xfrm>
            <a:custGeom>
              <a:avLst/>
              <a:gdLst/>
              <a:ahLst/>
              <a:cxnLst/>
              <a:rect l="l" t="t" r="r" b="b"/>
              <a:pathLst>
                <a:path w="3451225" h="1149350">
                  <a:moveTo>
                    <a:pt x="0" y="0"/>
                  </a:moveTo>
                  <a:lnTo>
                    <a:pt x="130301" y="42672"/>
                  </a:lnTo>
                </a:path>
                <a:path w="3451225" h="1149350">
                  <a:moveTo>
                    <a:pt x="195072" y="65532"/>
                  </a:moveTo>
                  <a:lnTo>
                    <a:pt x="325373" y="108203"/>
                  </a:lnTo>
                </a:path>
                <a:path w="3451225" h="1149350">
                  <a:moveTo>
                    <a:pt x="391667" y="130302"/>
                  </a:moveTo>
                  <a:lnTo>
                    <a:pt x="521970" y="172974"/>
                  </a:lnTo>
                </a:path>
                <a:path w="3451225" h="1149350">
                  <a:moveTo>
                    <a:pt x="585215" y="195072"/>
                  </a:moveTo>
                  <a:lnTo>
                    <a:pt x="715518" y="238506"/>
                  </a:lnTo>
                </a:path>
                <a:path w="3451225" h="1149350">
                  <a:moveTo>
                    <a:pt x="781050" y="260603"/>
                  </a:moveTo>
                  <a:lnTo>
                    <a:pt x="911351" y="303276"/>
                  </a:lnTo>
                </a:path>
                <a:path w="3451225" h="1149350">
                  <a:moveTo>
                    <a:pt x="977645" y="325374"/>
                  </a:moveTo>
                  <a:lnTo>
                    <a:pt x="1107947" y="368045"/>
                  </a:lnTo>
                </a:path>
                <a:path w="3451225" h="1149350">
                  <a:moveTo>
                    <a:pt x="1171193" y="390906"/>
                  </a:moveTo>
                  <a:lnTo>
                    <a:pt x="1301495" y="433577"/>
                  </a:lnTo>
                </a:path>
                <a:path w="3451225" h="1149350">
                  <a:moveTo>
                    <a:pt x="1368551" y="455676"/>
                  </a:moveTo>
                  <a:lnTo>
                    <a:pt x="1496567" y="498347"/>
                  </a:lnTo>
                </a:path>
                <a:path w="3451225" h="1149350">
                  <a:moveTo>
                    <a:pt x="1563624" y="520445"/>
                  </a:moveTo>
                  <a:lnTo>
                    <a:pt x="1693925" y="563879"/>
                  </a:lnTo>
                </a:path>
                <a:path w="3451225" h="1149350">
                  <a:moveTo>
                    <a:pt x="1757171" y="585977"/>
                  </a:moveTo>
                  <a:lnTo>
                    <a:pt x="1888997" y="628650"/>
                  </a:lnTo>
                </a:path>
                <a:path w="3451225" h="1149350">
                  <a:moveTo>
                    <a:pt x="1953767" y="650747"/>
                  </a:moveTo>
                  <a:lnTo>
                    <a:pt x="2084070" y="693419"/>
                  </a:lnTo>
                </a:path>
                <a:path w="3451225" h="1149350">
                  <a:moveTo>
                    <a:pt x="2149601" y="715517"/>
                  </a:moveTo>
                  <a:lnTo>
                    <a:pt x="2279142" y="758952"/>
                  </a:lnTo>
                </a:path>
                <a:path w="3451225" h="1149350">
                  <a:moveTo>
                    <a:pt x="2344673" y="781050"/>
                  </a:moveTo>
                  <a:lnTo>
                    <a:pt x="2474975" y="823722"/>
                  </a:lnTo>
                </a:path>
                <a:path w="3451225" h="1149350">
                  <a:moveTo>
                    <a:pt x="2539745" y="845819"/>
                  </a:moveTo>
                  <a:lnTo>
                    <a:pt x="2670047" y="889253"/>
                  </a:lnTo>
                </a:path>
                <a:path w="3451225" h="1149350">
                  <a:moveTo>
                    <a:pt x="2734817" y="911352"/>
                  </a:moveTo>
                  <a:lnTo>
                    <a:pt x="2865120" y="954024"/>
                  </a:lnTo>
                </a:path>
                <a:path w="3451225" h="1149350">
                  <a:moveTo>
                    <a:pt x="2930651" y="976122"/>
                  </a:moveTo>
                  <a:lnTo>
                    <a:pt x="3060192" y="1018794"/>
                  </a:lnTo>
                </a:path>
                <a:path w="3451225" h="1149350">
                  <a:moveTo>
                    <a:pt x="3125723" y="1039367"/>
                  </a:moveTo>
                  <a:lnTo>
                    <a:pt x="3256025" y="1084325"/>
                  </a:lnTo>
                </a:path>
                <a:path w="3451225" h="1149350">
                  <a:moveTo>
                    <a:pt x="3320795" y="1106423"/>
                  </a:moveTo>
                  <a:lnTo>
                    <a:pt x="3451098" y="1149095"/>
                  </a:lnTo>
                </a:path>
              </a:pathLst>
            </a:custGeom>
            <a:ln w="3175">
              <a:solidFill>
                <a:srgbClr val="8686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05684" y="5791200"/>
              <a:ext cx="4580890" cy="2540"/>
            </a:xfrm>
            <a:custGeom>
              <a:avLst/>
              <a:gdLst/>
              <a:ahLst/>
              <a:cxnLst/>
              <a:rect l="l" t="t" r="r" b="b"/>
              <a:pathLst>
                <a:path w="4580890" h="2539">
                  <a:moveTo>
                    <a:pt x="0" y="0"/>
                  </a:moveTo>
                  <a:lnTo>
                    <a:pt x="4580382" y="2285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293357" y="4883657"/>
              <a:ext cx="521334" cy="174625"/>
            </a:xfrm>
            <a:custGeom>
              <a:avLst/>
              <a:gdLst/>
              <a:ahLst/>
              <a:cxnLst/>
              <a:rect l="l" t="t" r="r" b="b"/>
              <a:pathLst>
                <a:path w="521334" h="174625">
                  <a:moveTo>
                    <a:pt x="0" y="0"/>
                  </a:moveTo>
                  <a:lnTo>
                    <a:pt x="130302" y="44196"/>
                  </a:lnTo>
                </a:path>
                <a:path w="521334" h="174625">
                  <a:moveTo>
                    <a:pt x="195834" y="67055"/>
                  </a:moveTo>
                  <a:lnTo>
                    <a:pt x="325373" y="109728"/>
                  </a:lnTo>
                </a:path>
                <a:path w="521334" h="174625">
                  <a:moveTo>
                    <a:pt x="390906" y="130302"/>
                  </a:moveTo>
                  <a:lnTo>
                    <a:pt x="521208" y="174498"/>
                  </a:lnTo>
                </a:path>
              </a:pathLst>
            </a:custGeom>
            <a:ln w="3175">
              <a:solidFill>
                <a:srgbClr val="8686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04182" y="1850897"/>
              <a:ext cx="2316480" cy="3209290"/>
            </a:xfrm>
            <a:custGeom>
              <a:avLst/>
              <a:gdLst/>
              <a:ahLst/>
              <a:cxnLst/>
              <a:rect l="l" t="t" r="r" b="b"/>
              <a:pathLst>
                <a:path w="2316479" h="3209290">
                  <a:moveTo>
                    <a:pt x="2316479" y="3208781"/>
                  </a:moveTo>
                  <a:lnTo>
                    <a:pt x="0" y="647700"/>
                  </a:lnTo>
                </a:path>
                <a:path w="2316479" h="3209290">
                  <a:moveTo>
                    <a:pt x="3809" y="0"/>
                  </a:moveTo>
                  <a:lnTo>
                    <a:pt x="2316479" y="3208781"/>
                  </a:lnTo>
                </a:path>
              </a:pathLst>
            </a:custGeom>
            <a:ln w="19050">
              <a:solidFill>
                <a:srgbClr val="01CC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34333" y="2447544"/>
              <a:ext cx="1905" cy="4226560"/>
            </a:xfrm>
            <a:custGeom>
              <a:avLst/>
              <a:gdLst/>
              <a:ahLst/>
              <a:cxnLst/>
              <a:rect l="l" t="t" r="r" b="b"/>
              <a:pathLst>
                <a:path w="1904" h="4226559">
                  <a:moveTo>
                    <a:pt x="0" y="4226051"/>
                  </a:moveTo>
                  <a:lnTo>
                    <a:pt x="1524" y="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431285" y="1850897"/>
              <a:ext cx="1076960" cy="4627880"/>
            </a:xfrm>
            <a:custGeom>
              <a:avLst/>
              <a:gdLst/>
              <a:ahLst/>
              <a:cxnLst/>
              <a:rect l="l" t="t" r="r" b="b"/>
              <a:pathLst>
                <a:path w="1076960" h="4627880">
                  <a:moveTo>
                    <a:pt x="0" y="4627626"/>
                  </a:moveTo>
                  <a:lnTo>
                    <a:pt x="1076705" y="0"/>
                  </a:lnTo>
                </a:path>
                <a:path w="1076960" h="4627880">
                  <a:moveTo>
                    <a:pt x="1072896" y="647700"/>
                  </a:moveTo>
                  <a:lnTo>
                    <a:pt x="3047" y="3940302"/>
                  </a:lnTo>
                </a:path>
              </a:pathLst>
            </a:custGeom>
            <a:ln w="19050">
              <a:solidFill>
                <a:srgbClr val="01CC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45023" y="4532376"/>
              <a:ext cx="95250" cy="7619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559807" y="5582411"/>
              <a:ext cx="650875" cy="842010"/>
            </a:xfrm>
            <a:custGeom>
              <a:avLst/>
              <a:gdLst/>
              <a:ahLst/>
              <a:cxnLst/>
              <a:rect l="l" t="t" r="r" b="b"/>
              <a:pathLst>
                <a:path w="650875" h="842010">
                  <a:moveTo>
                    <a:pt x="0" y="0"/>
                  </a:moveTo>
                  <a:lnTo>
                    <a:pt x="650748" y="842009"/>
                  </a:lnTo>
                </a:path>
              </a:pathLst>
            </a:custGeom>
            <a:ln w="3175">
              <a:solidFill>
                <a:srgbClr val="8686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431285" y="5059679"/>
              <a:ext cx="3389629" cy="1419225"/>
            </a:xfrm>
            <a:custGeom>
              <a:avLst/>
              <a:gdLst/>
              <a:ahLst/>
              <a:cxnLst/>
              <a:rect l="l" t="t" r="r" b="b"/>
              <a:pathLst>
                <a:path w="3389629" h="1419225">
                  <a:moveTo>
                    <a:pt x="3389376" y="0"/>
                  </a:moveTo>
                  <a:lnTo>
                    <a:pt x="0" y="1418844"/>
                  </a:lnTo>
                </a:path>
                <a:path w="3389629" h="1419225">
                  <a:moveTo>
                    <a:pt x="3047" y="731520"/>
                  </a:moveTo>
                  <a:lnTo>
                    <a:pt x="3389376" y="0"/>
                  </a:lnTo>
                </a:path>
              </a:pathLst>
            </a:custGeom>
            <a:ln w="19050">
              <a:solidFill>
                <a:srgbClr val="01CC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434333" y="4533138"/>
              <a:ext cx="1805305" cy="1258570"/>
            </a:xfrm>
            <a:custGeom>
              <a:avLst/>
              <a:gdLst/>
              <a:ahLst/>
              <a:cxnLst/>
              <a:rect l="l" t="t" r="r" b="b"/>
              <a:pathLst>
                <a:path w="1805304" h="1258570">
                  <a:moveTo>
                    <a:pt x="1805178" y="0"/>
                  </a:moveTo>
                  <a:lnTo>
                    <a:pt x="0" y="1258062"/>
                  </a:lnTo>
                </a:path>
              </a:pathLst>
            </a:custGeom>
            <a:ln w="1905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431285" y="6460997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79">
                  <a:moveTo>
                    <a:pt x="22097" y="17526"/>
                  </a:moveTo>
                  <a:lnTo>
                    <a:pt x="16002" y="0"/>
                  </a:lnTo>
                  <a:lnTo>
                    <a:pt x="0" y="17526"/>
                  </a:lnTo>
                  <a:lnTo>
                    <a:pt x="22097" y="17526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431285" y="6460997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79">
                  <a:moveTo>
                    <a:pt x="22097" y="17526"/>
                  </a:moveTo>
                  <a:lnTo>
                    <a:pt x="16002" y="0"/>
                  </a:lnTo>
                  <a:lnTo>
                    <a:pt x="0" y="17526"/>
                  </a:lnTo>
                  <a:lnTo>
                    <a:pt x="22097" y="17526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431285" y="6454901"/>
              <a:ext cx="16510" cy="24130"/>
            </a:xfrm>
            <a:custGeom>
              <a:avLst/>
              <a:gdLst/>
              <a:ahLst/>
              <a:cxnLst/>
              <a:rect l="l" t="t" r="r" b="b"/>
              <a:pathLst>
                <a:path w="16510" h="24129">
                  <a:moveTo>
                    <a:pt x="16002" y="6858"/>
                  </a:moveTo>
                  <a:lnTo>
                    <a:pt x="0" y="0"/>
                  </a:lnTo>
                  <a:lnTo>
                    <a:pt x="0" y="23622"/>
                  </a:lnTo>
                  <a:lnTo>
                    <a:pt x="16002" y="685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431285" y="6454901"/>
              <a:ext cx="16510" cy="24130"/>
            </a:xfrm>
            <a:custGeom>
              <a:avLst/>
              <a:gdLst/>
              <a:ahLst/>
              <a:cxnLst/>
              <a:rect l="l" t="t" r="r" b="b"/>
              <a:pathLst>
                <a:path w="16510" h="24129">
                  <a:moveTo>
                    <a:pt x="16002" y="6858"/>
                  </a:moveTo>
                  <a:lnTo>
                    <a:pt x="0" y="0"/>
                  </a:lnTo>
                  <a:lnTo>
                    <a:pt x="0" y="23622"/>
                  </a:lnTo>
                  <a:lnTo>
                    <a:pt x="16002" y="6858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415283" y="6454901"/>
              <a:ext cx="16510" cy="24130"/>
            </a:xfrm>
            <a:custGeom>
              <a:avLst/>
              <a:gdLst/>
              <a:ahLst/>
              <a:cxnLst/>
              <a:rect l="l" t="t" r="r" b="b"/>
              <a:pathLst>
                <a:path w="16510" h="24129">
                  <a:moveTo>
                    <a:pt x="16002" y="23622"/>
                  </a:moveTo>
                  <a:lnTo>
                    <a:pt x="16002" y="0"/>
                  </a:lnTo>
                  <a:lnTo>
                    <a:pt x="0" y="6858"/>
                  </a:lnTo>
                  <a:lnTo>
                    <a:pt x="16002" y="2362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415283" y="6454901"/>
              <a:ext cx="16510" cy="24130"/>
            </a:xfrm>
            <a:custGeom>
              <a:avLst/>
              <a:gdLst/>
              <a:ahLst/>
              <a:cxnLst/>
              <a:rect l="l" t="t" r="r" b="b"/>
              <a:pathLst>
                <a:path w="16510" h="24129">
                  <a:moveTo>
                    <a:pt x="16002" y="0"/>
                  </a:moveTo>
                  <a:lnTo>
                    <a:pt x="0" y="6858"/>
                  </a:lnTo>
                  <a:lnTo>
                    <a:pt x="16002" y="23622"/>
                  </a:lnTo>
                  <a:lnTo>
                    <a:pt x="16002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409187" y="6460997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79">
                  <a:moveTo>
                    <a:pt x="22097" y="17526"/>
                  </a:moveTo>
                  <a:lnTo>
                    <a:pt x="6095" y="0"/>
                  </a:lnTo>
                  <a:lnTo>
                    <a:pt x="0" y="17526"/>
                  </a:lnTo>
                  <a:lnTo>
                    <a:pt x="22097" y="17526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409187" y="6460997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79">
                  <a:moveTo>
                    <a:pt x="6095" y="0"/>
                  </a:moveTo>
                  <a:lnTo>
                    <a:pt x="0" y="17526"/>
                  </a:lnTo>
                  <a:lnTo>
                    <a:pt x="22097" y="17526"/>
                  </a:lnTo>
                  <a:lnTo>
                    <a:pt x="6095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409187" y="6478523"/>
              <a:ext cx="22225" cy="16510"/>
            </a:xfrm>
            <a:custGeom>
              <a:avLst/>
              <a:gdLst/>
              <a:ahLst/>
              <a:cxnLst/>
              <a:rect l="l" t="t" r="r" b="b"/>
              <a:pathLst>
                <a:path w="22225" h="16510">
                  <a:moveTo>
                    <a:pt x="22097" y="0"/>
                  </a:moveTo>
                  <a:lnTo>
                    <a:pt x="0" y="0"/>
                  </a:lnTo>
                  <a:lnTo>
                    <a:pt x="6095" y="16001"/>
                  </a:lnTo>
                  <a:lnTo>
                    <a:pt x="22097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409187" y="6478523"/>
              <a:ext cx="22225" cy="16510"/>
            </a:xfrm>
            <a:custGeom>
              <a:avLst/>
              <a:gdLst/>
              <a:ahLst/>
              <a:cxnLst/>
              <a:rect l="l" t="t" r="r" b="b"/>
              <a:pathLst>
                <a:path w="22225" h="16510">
                  <a:moveTo>
                    <a:pt x="0" y="0"/>
                  </a:moveTo>
                  <a:lnTo>
                    <a:pt x="6095" y="16001"/>
                  </a:lnTo>
                  <a:lnTo>
                    <a:pt x="2209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415283" y="6478523"/>
              <a:ext cx="16510" cy="22225"/>
            </a:xfrm>
            <a:custGeom>
              <a:avLst/>
              <a:gdLst/>
              <a:ahLst/>
              <a:cxnLst/>
              <a:rect l="l" t="t" r="r" b="b"/>
              <a:pathLst>
                <a:path w="16510" h="22225">
                  <a:moveTo>
                    <a:pt x="16002" y="22097"/>
                  </a:moveTo>
                  <a:lnTo>
                    <a:pt x="16002" y="0"/>
                  </a:lnTo>
                  <a:lnTo>
                    <a:pt x="0" y="16001"/>
                  </a:lnTo>
                  <a:lnTo>
                    <a:pt x="16002" y="22097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415283" y="6478523"/>
              <a:ext cx="16510" cy="22225"/>
            </a:xfrm>
            <a:custGeom>
              <a:avLst/>
              <a:gdLst/>
              <a:ahLst/>
              <a:cxnLst/>
              <a:rect l="l" t="t" r="r" b="b"/>
              <a:pathLst>
                <a:path w="16510" h="22225">
                  <a:moveTo>
                    <a:pt x="0" y="16001"/>
                  </a:moveTo>
                  <a:lnTo>
                    <a:pt x="16002" y="22097"/>
                  </a:lnTo>
                  <a:lnTo>
                    <a:pt x="16002" y="0"/>
                  </a:lnTo>
                  <a:lnTo>
                    <a:pt x="0" y="16001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431285" y="6478523"/>
              <a:ext cx="16510" cy="22225"/>
            </a:xfrm>
            <a:custGeom>
              <a:avLst/>
              <a:gdLst/>
              <a:ahLst/>
              <a:cxnLst/>
              <a:rect l="l" t="t" r="r" b="b"/>
              <a:pathLst>
                <a:path w="16510" h="22225">
                  <a:moveTo>
                    <a:pt x="16002" y="16001"/>
                  </a:moveTo>
                  <a:lnTo>
                    <a:pt x="0" y="0"/>
                  </a:lnTo>
                  <a:lnTo>
                    <a:pt x="0" y="22097"/>
                  </a:lnTo>
                  <a:lnTo>
                    <a:pt x="16002" y="1600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431285" y="6478523"/>
              <a:ext cx="16510" cy="22225"/>
            </a:xfrm>
            <a:custGeom>
              <a:avLst/>
              <a:gdLst/>
              <a:ahLst/>
              <a:cxnLst/>
              <a:rect l="l" t="t" r="r" b="b"/>
              <a:pathLst>
                <a:path w="16510" h="22225">
                  <a:moveTo>
                    <a:pt x="0" y="22097"/>
                  </a:moveTo>
                  <a:lnTo>
                    <a:pt x="16002" y="16001"/>
                  </a:lnTo>
                  <a:lnTo>
                    <a:pt x="0" y="0"/>
                  </a:lnTo>
                  <a:lnTo>
                    <a:pt x="0" y="22097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431285" y="6478523"/>
              <a:ext cx="22225" cy="16510"/>
            </a:xfrm>
            <a:custGeom>
              <a:avLst/>
              <a:gdLst/>
              <a:ahLst/>
              <a:cxnLst/>
              <a:rect l="l" t="t" r="r" b="b"/>
              <a:pathLst>
                <a:path w="22225" h="16510">
                  <a:moveTo>
                    <a:pt x="22097" y="0"/>
                  </a:moveTo>
                  <a:lnTo>
                    <a:pt x="0" y="0"/>
                  </a:lnTo>
                  <a:lnTo>
                    <a:pt x="16002" y="16001"/>
                  </a:lnTo>
                  <a:lnTo>
                    <a:pt x="22097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431285" y="6478523"/>
              <a:ext cx="22225" cy="16510"/>
            </a:xfrm>
            <a:custGeom>
              <a:avLst/>
              <a:gdLst/>
              <a:ahLst/>
              <a:cxnLst/>
              <a:rect l="l" t="t" r="r" b="b"/>
              <a:pathLst>
                <a:path w="22225" h="16510">
                  <a:moveTo>
                    <a:pt x="16002" y="16001"/>
                  </a:moveTo>
                  <a:lnTo>
                    <a:pt x="22097" y="0"/>
                  </a:lnTo>
                  <a:lnTo>
                    <a:pt x="0" y="0"/>
                  </a:lnTo>
                  <a:lnTo>
                    <a:pt x="16002" y="16001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559807" y="5582411"/>
              <a:ext cx="78105" cy="91440"/>
            </a:xfrm>
            <a:custGeom>
              <a:avLst/>
              <a:gdLst/>
              <a:ahLst/>
              <a:cxnLst/>
              <a:rect l="l" t="t" r="r" b="b"/>
              <a:pathLst>
                <a:path w="78104" h="91439">
                  <a:moveTo>
                    <a:pt x="77724" y="63245"/>
                  </a:moveTo>
                  <a:lnTo>
                    <a:pt x="0" y="0"/>
                  </a:lnTo>
                  <a:lnTo>
                    <a:pt x="42672" y="91439"/>
                  </a:lnTo>
                  <a:lnTo>
                    <a:pt x="77724" y="6324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334255" y="5582411"/>
              <a:ext cx="303530" cy="890269"/>
            </a:xfrm>
            <a:custGeom>
              <a:avLst/>
              <a:gdLst/>
              <a:ahLst/>
              <a:cxnLst/>
              <a:rect l="l" t="t" r="r" b="b"/>
              <a:pathLst>
                <a:path w="303529" h="890270">
                  <a:moveTo>
                    <a:pt x="268223" y="91439"/>
                  </a:moveTo>
                  <a:lnTo>
                    <a:pt x="303275" y="63245"/>
                  </a:lnTo>
                  <a:lnTo>
                    <a:pt x="225551" y="0"/>
                  </a:lnTo>
                  <a:lnTo>
                    <a:pt x="268223" y="91439"/>
                  </a:lnTo>
                  <a:close/>
                </a:path>
                <a:path w="303529" h="890270">
                  <a:moveTo>
                    <a:pt x="0" y="888491"/>
                  </a:moveTo>
                  <a:lnTo>
                    <a:pt x="195834" y="890015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502907" y="4792979"/>
              <a:ext cx="130810" cy="389890"/>
            </a:xfrm>
            <a:custGeom>
              <a:avLst/>
              <a:gdLst/>
              <a:ahLst/>
              <a:cxnLst/>
              <a:rect l="l" t="t" r="r" b="b"/>
              <a:pathLst>
                <a:path w="130809" h="389889">
                  <a:moveTo>
                    <a:pt x="130302" y="0"/>
                  </a:moveTo>
                  <a:lnTo>
                    <a:pt x="81533" y="51815"/>
                  </a:lnTo>
                  <a:lnTo>
                    <a:pt x="43433" y="112014"/>
                  </a:lnTo>
                  <a:lnTo>
                    <a:pt x="16002" y="177546"/>
                  </a:lnTo>
                  <a:lnTo>
                    <a:pt x="1523" y="247650"/>
                  </a:lnTo>
                  <a:lnTo>
                    <a:pt x="0" y="318515"/>
                  </a:lnTo>
                  <a:lnTo>
                    <a:pt x="11430" y="389382"/>
                  </a:lnTo>
                </a:path>
              </a:pathLst>
            </a:custGeom>
            <a:ln w="3175">
              <a:solidFill>
                <a:srgbClr val="8686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480810" y="5081777"/>
              <a:ext cx="45085" cy="100965"/>
            </a:xfrm>
            <a:custGeom>
              <a:avLst/>
              <a:gdLst/>
              <a:ahLst/>
              <a:cxnLst/>
              <a:rect l="l" t="t" r="r" b="b"/>
              <a:pathLst>
                <a:path w="45084" h="100964">
                  <a:moveTo>
                    <a:pt x="44957" y="0"/>
                  </a:moveTo>
                  <a:lnTo>
                    <a:pt x="0" y="5334"/>
                  </a:lnTo>
                  <a:lnTo>
                    <a:pt x="33527" y="100584"/>
                  </a:lnTo>
                  <a:lnTo>
                    <a:pt x="44957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409438" y="2878074"/>
              <a:ext cx="1412875" cy="2304415"/>
            </a:xfrm>
            <a:custGeom>
              <a:avLst/>
              <a:gdLst/>
              <a:ahLst/>
              <a:cxnLst/>
              <a:rect l="l" t="t" r="r" b="b"/>
              <a:pathLst>
                <a:path w="1412875" h="2304415">
                  <a:moveTo>
                    <a:pt x="1116329" y="2203703"/>
                  </a:moveTo>
                  <a:lnTo>
                    <a:pt x="1071372" y="2209037"/>
                  </a:lnTo>
                  <a:lnTo>
                    <a:pt x="1104900" y="2304287"/>
                  </a:lnTo>
                  <a:lnTo>
                    <a:pt x="1116329" y="2203703"/>
                  </a:lnTo>
                  <a:close/>
                </a:path>
                <a:path w="1412875" h="2304415">
                  <a:moveTo>
                    <a:pt x="1411223" y="2210561"/>
                  </a:moveTo>
                  <a:lnTo>
                    <a:pt x="1412747" y="2212086"/>
                  </a:lnTo>
                </a:path>
                <a:path w="1412875" h="2304415">
                  <a:moveTo>
                    <a:pt x="1411223" y="2210561"/>
                  </a:moveTo>
                  <a:lnTo>
                    <a:pt x="1412747" y="2212086"/>
                  </a:lnTo>
                </a:path>
                <a:path w="1412875" h="2304415">
                  <a:moveTo>
                    <a:pt x="0" y="0"/>
                  </a:moveTo>
                  <a:lnTo>
                    <a:pt x="193547" y="1523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50152" y="4796028"/>
              <a:ext cx="80771" cy="89915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3388614" y="2447544"/>
              <a:ext cx="92710" cy="195580"/>
            </a:xfrm>
            <a:custGeom>
              <a:avLst/>
              <a:gdLst/>
              <a:ahLst/>
              <a:cxnLst/>
              <a:rect l="l" t="t" r="r" b="b"/>
              <a:pathLst>
                <a:path w="92710" h="195580">
                  <a:moveTo>
                    <a:pt x="92201" y="195072"/>
                  </a:moveTo>
                  <a:lnTo>
                    <a:pt x="45719" y="0"/>
                  </a:lnTo>
                  <a:lnTo>
                    <a:pt x="0" y="195072"/>
                  </a:lnTo>
                  <a:lnTo>
                    <a:pt x="92201" y="19507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388614" y="2447544"/>
              <a:ext cx="92710" cy="195580"/>
            </a:xfrm>
            <a:custGeom>
              <a:avLst/>
              <a:gdLst/>
              <a:ahLst/>
              <a:cxnLst/>
              <a:rect l="l" t="t" r="r" b="b"/>
              <a:pathLst>
                <a:path w="92710" h="195580">
                  <a:moveTo>
                    <a:pt x="0" y="195072"/>
                  </a:moveTo>
                  <a:lnTo>
                    <a:pt x="92201" y="195072"/>
                  </a:lnTo>
                  <a:lnTo>
                    <a:pt x="45719" y="0"/>
                  </a:lnTo>
                  <a:lnTo>
                    <a:pt x="0" y="195072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507991" y="1833372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80">
                  <a:moveTo>
                    <a:pt x="22098" y="17525"/>
                  </a:moveTo>
                  <a:lnTo>
                    <a:pt x="15240" y="0"/>
                  </a:lnTo>
                  <a:lnTo>
                    <a:pt x="0" y="17525"/>
                  </a:lnTo>
                  <a:lnTo>
                    <a:pt x="22098" y="1752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507991" y="1833372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80">
                  <a:moveTo>
                    <a:pt x="22098" y="17525"/>
                  </a:moveTo>
                  <a:lnTo>
                    <a:pt x="15240" y="0"/>
                  </a:lnTo>
                  <a:lnTo>
                    <a:pt x="0" y="17525"/>
                  </a:lnTo>
                  <a:lnTo>
                    <a:pt x="22098" y="17525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507991" y="1827275"/>
              <a:ext cx="15240" cy="24130"/>
            </a:xfrm>
            <a:custGeom>
              <a:avLst/>
              <a:gdLst/>
              <a:ahLst/>
              <a:cxnLst/>
              <a:rect l="l" t="t" r="r" b="b"/>
              <a:pathLst>
                <a:path w="15239" h="24130">
                  <a:moveTo>
                    <a:pt x="15240" y="6858"/>
                  </a:moveTo>
                  <a:lnTo>
                    <a:pt x="0" y="0"/>
                  </a:lnTo>
                  <a:lnTo>
                    <a:pt x="0" y="23622"/>
                  </a:lnTo>
                  <a:lnTo>
                    <a:pt x="15240" y="685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507991" y="1827275"/>
              <a:ext cx="15240" cy="24130"/>
            </a:xfrm>
            <a:custGeom>
              <a:avLst/>
              <a:gdLst/>
              <a:ahLst/>
              <a:cxnLst/>
              <a:rect l="l" t="t" r="r" b="b"/>
              <a:pathLst>
                <a:path w="15239" h="24130">
                  <a:moveTo>
                    <a:pt x="15240" y="6858"/>
                  </a:moveTo>
                  <a:lnTo>
                    <a:pt x="0" y="0"/>
                  </a:lnTo>
                  <a:lnTo>
                    <a:pt x="0" y="23622"/>
                  </a:lnTo>
                  <a:lnTo>
                    <a:pt x="15240" y="6858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490465" y="1827275"/>
              <a:ext cx="17780" cy="24130"/>
            </a:xfrm>
            <a:custGeom>
              <a:avLst/>
              <a:gdLst/>
              <a:ahLst/>
              <a:cxnLst/>
              <a:rect l="l" t="t" r="r" b="b"/>
              <a:pathLst>
                <a:path w="17779" h="24130">
                  <a:moveTo>
                    <a:pt x="17525" y="23622"/>
                  </a:moveTo>
                  <a:lnTo>
                    <a:pt x="17525" y="0"/>
                  </a:lnTo>
                  <a:lnTo>
                    <a:pt x="0" y="6858"/>
                  </a:lnTo>
                  <a:lnTo>
                    <a:pt x="17525" y="2362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490465" y="1827275"/>
              <a:ext cx="17780" cy="24130"/>
            </a:xfrm>
            <a:custGeom>
              <a:avLst/>
              <a:gdLst/>
              <a:ahLst/>
              <a:cxnLst/>
              <a:rect l="l" t="t" r="r" b="b"/>
              <a:pathLst>
                <a:path w="17779" h="24130">
                  <a:moveTo>
                    <a:pt x="17525" y="0"/>
                  </a:moveTo>
                  <a:lnTo>
                    <a:pt x="0" y="6858"/>
                  </a:lnTo>
                  <a:lnTo>
                    <a:pt x="17525" y="23622"/>
                  </a:lnTo>
                  <a:lnTo>
                    <a:pt x="17525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483607" y="1833372"/>
              <a:ext cx="24765" cy="17780"/>
            </a:xfrm>
            <a:custGeom>
              <a:avLst/>
              <a:gdLst/>
              <a:ahLst/>
              <a:cxnLst/>
              <a:rect l="l" t="t" r="r" b="b"/>
              <a:pathLst>
                <a:path w="24764" h="17780">
                  <a:moveTo>
                    <a:pt x="24384" y="17525"/>
                  </a:moveTo>
                  <a:lnTo>
                    <a:pt x="6858" y="0"/>
                  </a:lnTo>
                  <a:lnTo>
                    <a:pt x="0" y="17525"/>
                  </a:lnTo>
                  <a:lnTo>
                    <a:pt x="24384" y="1752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483607" y="1833372"/>
              <a:ext cx="24765" cy="17780"/>
            </a:xfrm>
            <a:custGeom>
              <a:avLst/>
              <a:gdLst/>
              <a:ahLst/>
              <a:cxnLst/>
              <a:rect l="l" t="t" r="r" b="b"/>
              <a:pathLst>
                <a:path w="24764" h="17780">
                  <a:moveTo>
                    <a:pt x="6858" y="0"/>
                  </a:moveTo>
                  <a:lnTo>
                    <a:pt x="0" y="17525"/>
                  </a:lnTo>
                  <a:lnTo>
                    <a:pt x="24384" y="17525"/>
                  </a:lnTo>
                  <a:lnTo>
                    <a:pt x="6858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483607" y="1850897"/>
              <a:ext cx="24765" cy="16510"/>
            </a:xfrm>
            <a:custGeom>
              <a:avLst/>
              <a:gdLst/>
              <a:ahLst/>
              <a:cxnLst/>
              <a:rect l="l" t="t" r="r" b="b"/>
              <a:pathLst>
                <a:path w="24764" h="16510">
                  <a:moveTo>
                    <a:pt x="24384" y="0"/>
                  </a:moveTo>
                  <a:lnTo>
                    <a:pt x="0" y="0"/>
                  </a:lnTo>
                  <a:lnTo>
                    <a:pt x="6858" y="16002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83607" y="1850897"/>
              <a:ext cx="24765" cy="16510"/>
            </a:xfrm>
            <a:custGeom>
              <a:avLst/>
              <a:gdLst/>
              <a:ahLst/>
              <a:cxnLst/>
              <a:rect l="l" t="t" r="r" b="b"/>
              <a:pathLst>
                <a:path w="24764" h="16510">
                  <a:moveTo>
                    <a:pt x="0" y="0"/>
                  </a:moveTo>
                  <a:lnTo>
                    <a:pt x="6858" y="16002"/>
                  </a:lnTo>
                  <a:lnTo>
                    <a:pt x="24384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90465" y="1850897"/>
              <a:ext cx="17780" cy="22225"/>
            </a:xfrm>
            <a:custGeom>
              <a:avLst/>
              <a:gdLst/>
              <a:ahLst/>
              <a:cxnLst/>
              <a:rect l="l" t="t" r="r" b="b"/>
              <a:pathLst>
                <a:path w="17779" h="22225">
                  <a:moveTo>
                    <a:pt x="17525" y="22098"/>
                  </a:moveTo>
                  <a:lnTo>
                    <a:pt x="17525" y="0"/>
                  </a:lnTo>
                  <a:lnTo>
                    <a:pt x="0" y="16002"/>
                  </a:lnTo>
                  <a:lnTo>
                    <a:pt x="17525" y="2209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490465" y="1850897"/>
              <a:ext cx="17780" cy="22225"/>
            </a:xfrm>
            <a:custGeom>
              <a:avLst/>
              <a:gdLst/>
              <a:ahLst/>
              <a:cxnLst/>
              <a:rect l="l" t="t" r="r" b="b"/>
              <a:pathLst>
                <a:path w="17779" h="22225">
                  <a:moveTo>
                    <a:pt x="0" y="16002"/>
                  </a:moveTo>
                  <a:lnTo>
                    <a:pt x="17525" y="22098"/>
                  </a:lnTo>
                  <a:lnTo>
                    <a:pt x="17525" y="0"/>
                  </a:lnTo>
                  <a:lnTo>
                    <a:pt x="0" y="16002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507991" y="1850897"/>
              <a:ext cx="15240" cy="22225"/>
            </a:xfrm>
            <a:custGeom>
              <a:avLst/>
              <a:gdLst/>
              <a:ahLst/>
              <a:cxnLst/>
              <a:rect l="l" t="t" r="r" b="b"/>
              <a:pathLst>
                <a:path w="15239" h="22225">
                  <a:moveTo>
                    <a:pt x="15240" y="16002"/>
                  </a:moveTo>
                  <a:lnTo>
                    <a:pt x="0" y="0"/>
                  </a:lnTo>
                  <a:lnTo>
                    <a:pt x="0" y="22098"/>
                  </a:lnTo>
                  <a:lnTo>
                    <a:pt x="15240" y="1600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507991" y="1850897"/>
              <a:ext cx="15240" cy="22225"/>
            </a:xfrm>
            <a:custGeom>
              <a:avLst/>
              <a:gdLst/>
              <a:ahLst/>
              <a:cxnLst/>
              <a:rect l="l" t="t" r="r" b="b"/>
              <a:pathLst>
                <a:path w="15239" h="22225">
                  <a:moveTo>
                    <a:pt x="0" y="22098"/>
                  </a:moveTo>
                  <a:lnTo>
                    <a:pt x="15240" y="16002"/>
                  </a:lnTo>
                  <a:lnTo>
                    <a:pt x="0" y="0"/>
                  </a:lnTo>
                  <a:lnTo>
                    <a:pt x="0" y="22098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507991" y="1850897"/>
              <a:ext cx="22225" cy="16510"/>
            </a:xfrm>
            <a:custGeom>
              <a:avLst/>
              <a:gdLst/>
              <a:ahLst/>
              <a:cxnLst/>
              <a:rect l="l" t="t" r="r" b="b"/>
              <a:pathLst>
                <a:path w="22225" h="16510">
                  <a:moveTo>
                    <a:pt x="22098" y="0"/>
                  </a:moveTo>
                  <a:lnTo>
                    <a:pt x="0" y="0"/>
                  </a:lnTo>
                  <a:lnTo>
                    <a:pt x="15240" y="16002"/>
                  </a:lnTo>
                  <a:lnTo>
                    <a:pt x="22098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507991" y="1850897"/>
              <a:ext cx="22225" cy="16510"/>
            </a:xfrm>
            <a:custGeom>
              <a:avLst/>
              <a:gdLst/>
              <a:ahLst/>
              <a:cxnLst/>
              <a:rect l="l" t="t" r="r" b="b"/>
              <a:pathLst>
                <a:path w="22225" h="16510">
                  <a:moveTo>
                    <a:pt x="15240" y="16002"/>
                  </a:moveTo>
                  <a:lnTo>
                    <a:pt x="22098" y="0"/>
                  </a:lnTo>
                  <a:lnTo>
                    <a:pt x="0" y="0"/>
                  </a:lnTo>
                  <a:lnTo>
                    <a:pt x="15240" y="16002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504182" y="2482596"/>
              <a:ext cx="22860" cy="16510"/>
            </a:xfrm>
            <a:custGeom>
              <a:avLst/>
              <a:gdLst/>
              <a:ahLst/>
              <a:cxnLst/>
              <a:rect l="l" t="t" r="r" b="b"/>
              <a:pathLst>
                <a:path w="22860" h="16510">
                  <a:moveTo>
                    <a:pt x="22859" y="16001"/>
                  </a:moveTo>
                  <a:lnTo>
                    <a:pt x="16001" y="0"/>
                  </a:lnTo>
                  <a:lnTo>
                    <a:pt x="0" y="16001"/>
                  </a:lnTo>
                  <a:lnTo>
                    <a:pt x="22859" y="1600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504182" y="2482596"/>
              <a:ext cx="22860" cy="16510"/>
            </a:xfrm>
            <a:custGeom>
              <a:avLst/>
              <a:gdLst/>
              <a:ahLst/>
              <a:cxnLst/>
              <a:rect l="l" t="t" r="r" b="b"/>
              <a:pathLst>
                <a:path w="22860" h="16510">
                  <a:moveTo>
                    <a:pt x="22859" y="16001"/>
                  </a:moveTo>
                  <a:lnTo>
                    <a:pt x="16001" y="0"/>
                  </a:lnTo>
                  <a:lnTo>
                    <a:pt x="0" y="16001"/>
                  </a:lnTo>
                  <a:lnTo>
                    <a:pt x="22859" y="16001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504182" y="2476500"/>
              <a:ext cx="16510" cy="22225"/>
            </a:xfrm>
            <a:custGeom>
              <a:avLst/>
              <a:gdLst/>
              <a:ahLst/>
              <a:cxnLst/>
              <a:rect l="l" t="t" r="r" b="b"/>
              <a:pathLst>
                <a:path w="16510" h="22225">
                  <a:moveTo>
                    <a:pt x="16001" y="6095"/>
                  </a:moveTo>
                  <a:lnTo>
                    <a:pt x="0" y="0"/>
                  </a:lnTo>
                  <a:lnTo>
                    <a:pt x="0" y="22097"/>
                  </a:lnTo>
                  <a:lnTo>
                    <a:pt x="16001" y="609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504182" y="2476500"/>
              <a:ext cx="16510" cy="22225"/>
            </a:xfrm>
            <a:custGeom>
              <a:avLst/>
              <a:gdLst/>
              <a:ahLst/>
              <a:cxnLst/>
              <a:rect l="l" t="t" r="r" b="b"/>
              <a:pathLst>
                <a:path w="16510" h="22225">
                  <a:moveTo>
                    <a:pt x="16001" y="6095"/>
                  </a:moveTo>
                  <a:lnTo>
                    <a:pt x="0" y="0"/>
                  </a:lnTo>
                  <a:lnTo>
                    <a:pt x="0" y="22097"/>
                  </a:lnTo>
                  <a:lnTo>
                    <a:pt x="16001" y="6095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486655" y="2476500"/>
              <a:ext cx="17780" cy="22225"/>
            </a:xfrm>
            <a:custGeom>
              <a:avLst/>
              <a:gdLst/>
              <a:ahLst/>
              <a:cxnLst/>
              <a:rect l="l" t="t" r="r" b="b"/>
              <a:pathLst>
                <a:path w="17779" h="22225">
                  <a:moveTo>
                    <a:pt x="17526" y="22097"/>
                  </a:moveTo>
                  <a:lnTo>
                    <a:pt x="17526" y="0"/>
                  </a:lnTo>
                  <a:lnTo>
                    <a:pt x="0" y="6095"/>
                  </a:lnTo>
                  <a:lnTo>
                    <a:pt x="17526" y="22097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486655" y="2476500"/>
              <a:ext cx="17780" cy="22225"/>
            </a:xfrm>
            <a:custGeom>
              <a:avLst/>
              <a:gdLst/>
              <a:ahLst/>
              <a:cxnLst/>
              <a:rect l="l" t="t" r="r" b="b"/>
              <a:pathLst>
                <a:path w="17779" h="22225">
                  <a:moveTo>
                    <a:pt x="17526" y="0"/>
                  </a:moveTo>
                  <a:lnTo>
                    <a:pt x="0" y="6095"/>
                  </a:lnTo>
                  <a:lnTo>
                    <a:pt x="17526" y="22097"/>
                  </a:lnTo>
                  <a:lnTo>
                    <a:pt x="17526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480560" y="2482596"/>
              <a:ext cx="24130" cy="16510"/>
            </a:xfrm>
            <a:custGeom>
              <a:avLst/>
              <a:gdLst/>
              <a:ahLst/>
              <a:cxnLst/>
              <a:rect l="l" t="t" r="r" b="b"/>
              <a:pathLst>
                <a:path w="24129" h="16510">
                  <a:moveTo>
                    <a:pt x="23621" y="16001"/>
                  </a:moveTo>
                  <a:lnTo>
                    <a:pt x="6857" y="0"/>
                  </a:lnTo>
                  <a:lnTo>
                    <a:pt x="0" y="16001"/>
                  </a:lnTo>
                  <a:lnTo>
                    <a:pt x="23621" y="1600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480560" y="2482596"/>
              <a:ext cx="24130" cy="16510"/>
            </a:xfrm>
            <a:custGeom>
              <a:avLst/>
              <a:gdLst/>
              <a:ahLst/>
              <a:cxnLst/>
              <a:rect l="l" t="t" r="r" b="b"/>
              <a:pathLst>
                <a:path w="24129" h="16510">
                  <a:moveTo>
                    <a:pt x="6857" y="0"/>
                  </a:moveTo>
                  <a:lnTo>
                    <a:pt x="0" y="16001"/>
                  </a:lnTo>
                  <a:lnTo>
                    <a:pt x="23621" y="16001"/>
                  </a:lnTo>
                  <a:lnTo>
                    <a:pt x="6857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480560" y="2498597"/>
              <a:ext cx="24130" cy="16510"/>
            </a:xfrm>
            <a:custGeom>
              <a:avLst/>
              <a:gdLst/>
              <a:ahLst/>
              <a:cxnLst/>
              <a:rect l="l" t="t" r="r" b="b"/>
              <a:pathLst>
                <a:path w="24129" h="16510">
                  <a:moveTo>
                    <a:pt x="23621" y="0"/>
                  </a:moveTo>
                  <a:lnTo>
                    <a:pt x="0" y="0"/>
                  </a:lnTo>
                  <a:lnTo>
                    <a:pt x="6857" y="16002"/>
                  </a:lnTo>
                  <a:lnTo>
                    <a:pt x="23621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480560" y="2498597"/>
              <a:ext cx="24130" cy="16510"/>
            </a:xfrm>
            <a:custGeom>
              <a:avLst/>
              <a:gdLst/>
              <a:ahLst/>
              <a:cxnLst/>
              <a:rect l="l" t="t" r="r" b="b"/>
              <a:pathLst>
                <a:path w="24129" h="16510">
                  <a:moveTo>
                    <a:pt x="0" y="0"/>
                  </a:moveTo>
                  <a:lnTo>
                    <a:pt x="6857" y="16002"/>
                  </a:lnTo>
                  <a:lnTo>
                    <a:pt x="23621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486655" y="2498597"/>
              <a:ext cx="17780" cy="24130"/>
            </a:xfrm>
            <a:custGeom>
              <a:avLst/>
              <a:gdLst/>
              <a:ahLst/>
              <a:cxnLst/>
              <a:rect l="l" t="t" r="r" b="b"/>
              <a:pathLst>
                <a:path w="17779" h="24130">
                  <a:moveTo>
                    <a:pt x="17526" y="23622"/>
                  </a:moveTo>
                  <a:lnTo>
                    <a:pt x="17526" y="0"/>
                  </a:lnTo>
                  <a:lnTo>
                    <a:pt x="0" y="16764"/>
                  </a:lnTo>
                  <a:lnTo>
                    <a:pt x="17526" y="2362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486655" y="2498597"/>
              <a:ext cx="17780" cy="24130"/>
            </a:xfrm>
            <a:custGeom>
              <a:avLst/>
              <a:gdLst/>
              <a:ahLst/>
              <a:cxnLst/>
              <a:rect l="l" t="t" r="r" b="b"/>
              <a:pathLst>
                <a:path w="17779" h="24130">
                  <a:moveTo>
                    <a:pt x="0" y="16764"/>
                  </a:moveTo>
                  <a:lnTo>
                    <a:pt x="17526" y="23622"/>
                  </a:lnTo>
                  <a:lnTo>
                    <a:pt x="17526" y="0"/>
                  </a:lnTo>
                  <a:lnTo>
                    <a:pt x="0" y="16764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504182" y="2498597"/>
              <a:ext cx="16510" cy="24130"/>
            </a:xfrm>
            <a:custGeom>
              <a:avLst/>
              <a:gdLst/>
              <a:ahLst/>
              <a:cxnLst/>
              <a:rect l="l" t="t" r="r" b="b"/>
              <a:pathLst>
                <a:path w="16510" h="24130">
                  <a:moveTo>
                    <a:pt x="16001" y="16764"/>
                  </a:moveTo>
                  <a:lnTo>
                    <a:pt x="0" y="0"/>
                  </a:lnTo>
                  <a:lnTo>
                    <a:pt x="0" y="23622"/>
                  </a:lnTo>
                  <a:lnTo>
                    <a:pt x="16001" y="16764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504182" y="2498597"/>
              <a:ext cx="16510" cy="24130"/>
            </a:xfrm>
            <a:custGeom>
              <a:avLst/>
              <a:gdLst/>
              <a:ahLst/>
              <a:cxnLst/>
              <a:rect l="l" t="t" r="r" b="b"/>
              <a:pathLst>
                <a:path w="16510" h="24130">
                  <a:moveTo>
                    <a:pt x="0" y="23622"/>
                  </a:moveTo>
                  <a:lnTo>
                    <a:pt x="16001" y="16764"/>
                  </a:lnTo>
                  <a:lnTo>
                    <a:pt x="0" y="0"/>
                  </a:lnTo>
                  <a:lnTo>
                    <a:pt x="0" y="23622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504182" y="2498597"/>
              <a:ext cx="22860" cy="16510"/>
            </a:xfrm>
            <a:custGeom>
              <a:avLst/>
              <a:gdLst/>
              <a:ahLst/>
              <a:cxnLst/>
              <a:rect l="l" t="t" r="r" b="b"/>
              <a:pathLst>
                <a:path w="22860" h="16510">
                  <a:moveTo>
                    <a:pt x="22859" y="0"/>
                  </a:moveTo>
                  <a:lnTo>
                    <a:pt x="0" y="0"/>
                  </a:lnTo>
                  <a:lnTo>
                    <a:pt x="16001" y="16002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504182" y="2498597"/>
              <a:ext cx="22860" cy="16510"/>
            </a:xfrm>
            <a:custGeom>
              <a:avLst/>
              <a:gdLst/>
              <a:ahLst/>
              <a:cxnLst/>
              <a:rect l="l" t="t" r="r" b="b"/>
              <a:pathLst>
                <a:path w="22860" h="16510">
                  <a:moveTo>
                    <a:pt x="16001" y="16002"/>
                  </a:moveTo>
                  <a:lnTo>
                    <a:pt x="22859" y="0"/>
                  </a:lnTo>
                  <a:lnTo>
                    <a:pt x="0" y="0"/>
                  </a:lnTo>
                  <a:lnTo>
                    <a:pt x="16001" y="16002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504182" y="1850897"/>
              <a:ext cx="3810" cy="647700"/>
            </a:xfrm>
            <a:custGeom>
              <a:avLst/>
              <a:gdLst/>
              <a:ahLst/>
              <a:cxnLst/>
              <a:rect l="l" t="t" r="r" b="b"/>
              <a:pathLst>
                <a:path w="3810" h="647700">
                  <a:moveTo>
                    <a:pt x="0" y="647700"/>
                  </a:moveTo>
                  <a:lnTo>
                    <a:pt x="3809" y="0"/>
                  </a:lnTo>
                </a:path>
              </a:pathLst>
            </a:custGeom>
            <a:ln w="19050">
              <a:solidFill>
                <a:srgbClr val="01CC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7190231" y="5747003"/>
              <a:ext cx="196215" cy="90805"/>
            </a:xfrm>
            <a:custGeom>
              <a:avLst/>
              <a:gdLst/>
              <a:ahLst/>
              <a:cxnLst/>
              <a:rect l="l" t="t" r="r" b="b"/>
              <a:pathLst>
                <a:path w="196215" h="90804">
                  <a:moveTo>
                    <a:pt x="195834" y="44958"/>
                  </a:moveTo>
                  <a:lnTo>
                    <a:pt x="0" y="0"/>
                  </a:lnTo>
                  <a:lnTo>
                    <a:pt x="0" y="90678"/>
                  </a:lnTo>
                  <a:lnTo>
                    <a:pt x="195834" y="4495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7190231" y="5747003"/>
              <a:ext cx="196215" cy="90805"/>
            </a:xfrm>
            <a:custGeom>
              <a:avLst/>
              <a:gdLst/>
              <a:ahLst/>
              <a:cxnLst/>
              <a:rect l="l" t="t" r="r" b="b"/>
              <a:pathLst>
                <a:path w="196215" h="90804">
                  <a:moveTo>
                    <a:pt x="0" y="0"/>
                  </a:moveTo>
                  <a:lnTo>
                    <a:pt x="0" y="90678"/>
                  </a:lnTo>
                  <a:lnTo>
                    <a:pt x="195834" y="4495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916935" y="3001518"/>
              <a:ext cx="3202305" cy="3202940"/>
            </a:xfrm>
            <a:custGeom>
              <a:avLst/>
              <a:gdLst/>
              <a:ahLst/>
              <a:cxnLst/>
              <a:rect l="l" t="t" r="r" b="b"/>
              <a:pathLst>
                <a:path w="3202304" h="3202940">
                  <a:moveTo>
                    <a:pt x="3201924" y="1600961"/>
                  </a:moveTo>
                  <a:lnTo>
                    <a:pt x="3177539" y="1323593"/>
                  </a:lnTo>
                  <a:lnTo>
                    <a:pt x="3105911" y="1053846"/>
                  </a:lnTo>
                  <a:lnTo>
                    <a:pt x="2987802" y="800861"/>
                  </a:lnTo>
                  <a:lnTo>
                    <a:pt x="2827782" y="572261"/>
                  </a:lnTo>
                  <a:lnTo>
                    <a:pt x="2630424" y="374903"/>
                  </a:lnTo>
                  <a:lnTo>
                    <a:pt x="2401824" y="214883"/>
                  </a:lnTo>
                  <a:lnTo>
                    <a:pt x="2148840" y="96773"/>
                  </a:lnTo>
                  <a:lnTo>
                    <a:pt x="1879091" y="24383"/>
                  </a:lnTo>
                  <a:lnTo>
                    <a:pt x="1600961" y="0"/>
                  </a:lnTo>
                  <a:lnTo>
                    <a:pt x="1322832" y="24383"/>
                  </a:lnTo>
                  <a:lnTo>
                    <a:pt x="1053846" y="96773"/>
                  </a:lnTo>
                  <a:lnTo>
                    <a:pt x="800861" y="214883"/>
                  </a:lnTo>
                  <a:lnTo>
                    <a:pt x="572261" y="374903"/>
                  </a:lnTo>
                  <a:lnTo>
                    <a:pt x="374904" y="572261"/>
                  </a:lnTo>
                  <a:lnTo>
                    <a:pt x="214884" y="800861"/>
                  </a:lnTo>
                  <a:lnTo>
                    <a:pt x="96774" y="1053846"/>
                  </a:lnTo>
                  <a:lnTo>
                    <a:pt x="24384" y="1323594"/>
                  </a:lnTo>
                  <a:lnTo>
                    <a:pt x="0" y="1600961"/>
                  </a:lnTo>
                  <a:lnTo>
                    <a:pt x="24384" y="1879092"/>
                  </a:lnTo>
                  <a:lnTo>
                    <a:pt x="96774" y="2148839"/>
                  </a:lnTo>
                  <a:lnTo>
                    <a:pt x="214884" y="2401823"/>
                  </a:lnTo>
                  <a:lnTo>
                    <a:pt x="374904" y="2630423"/>
                  </a:lnTo>
                  <a:lnTo>
                    <a:pt x="572261" y="2827782"/>
                  </a:lnTo>
                  <a:lnTo>
                    <a:pt x="800862" y="2987802"/>
                  </a:lnTo>
                  <a:lnTo>
                    <a:pt x="1053846" y="3105911"/>
                  </a:lnTo>
                  <a:lnTo>
                    <a:pt x="1322832" y="3178302"/>
                  </a:lnTo>
                  <a:lnTo>
                    <a:pt x="1600962" y="3202685"/>
                  </a:lnTo>
                  <a:lnTo>
                    <a:pt x="1879091" y="3178302"/>
                  </a:lnTo>
                  <a:lnTo>
                    <a:pt x="2148840" y="3105911"/>
                  </a:lnTo>
                  <a:lnTo>
                    <a:pt x="2401824" y="2987802"/>
                  </a:lnTo>
                  <a:lnTo>
                    <a:pt x="2630424" y="2827782"/>
                  </a:lnTo>
                  <a:lnTo>
                    <a:pt x="2827782" y="2630423"/>
                  </a:lnTo>
                  <a:lnTo>
                    <a:pt x="2987802" y="2401823"/>
                  </a:lnTo>
                  <a:lnTo>
                    <a:pt x="3105911" y="2148839"/>
                  </a:lnTo>
                  <a:lnTo>
                    <a:pt x="3177539" y="1879092"/>
                  </a:lnTo>
                  <a:lnTo>
                    <a:pt x="3201924" y="1600961"/>
                  </a:lnTo>
                  <a:close/>
                </a:path>
              </a:pathLst>
            </a:custGeom>
            <a:ln w="25400">
              <a:solidFill>
                <a:srgbClr val="FF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777490" y="3713988"/>
              <a:ext cx="4629150" cy="1541780"/>
            </a:xfrm>
            <a:custGeom>
              <a:avLst/>
              <a:gdLst/>
              <a:ahLst/>
              <a:cxnLst/>
              <a:rect l="l" t="t" r="r" b="b"/>
              <a:pathLst>
                <a:path w="4629150" h="1541779">
                  <a:moveTo>
                    <a:pt x="0" y="0"/>
                  </a:moveTo>
                  <a:lnTo>
                    <a:pt x="130301" y="42672"/>
                  </a:lnTo>
                </a:path>
                <a:path w="4629150" h="1541779">
                  <a:moveTo>
                    <a:pt x="195072" y="65532"/>
                  </a:moveTo>
                  <a:lnTo>
                    <a:pt x="325373" y="108203"/>
                  </a:lnTo>
                </a:path>
                <a:path w="4629150" h="1541779">
                  <a:moveTo>
                    <a:pt x="391667" y="130302"/>
                  </a:moveTo>
                  <a:lnTo>
                    <a:pt x="521970" y="172974"/>
                  </a:lnTo>
                </a:path>
                <a:path w="4629150" h="1541779">
                  <a:moveTo>
                    <a:pt x="585215" y="195072"/>
                  </a:moveTo>
                  <a:lnTo>
                    <a:pt x="715518" y="238506"/>
                  </a:lnTo>
                </a:path>
                <a:path w="4629150" h="1541779">
                  <a:moveTo>
                    <a:pt x="781050" y="260603"/>
                  </a:moveTo>
                  <a:lnTo>
                    <a:pt x="911351" y="303276"/>
                  </a:lnTo>
                </a:path>
                <a:path w="4629150" h="1541779">
                  <a:moveTo>
                    <a:pt x="977645" y="325374"/>
                  </a:moveTo>
                  <a:lnTo>
                    <a:pt x="1107947" y="368045"/>
                  </a:lnTo>
                </a:path>
                <a:path w="4629150" h="1541779">
                  <a:moveTo>
                    <a:pt x="1171193" y="390906"/>
                  </a:moveTo>
                  <a:lnTo>
                    <a:pt x="1301495" y="433577"/>
                  </a:lnTo>
                </a:path>
                <a:path w="4629150" h="1541779">
                  <a:moveTo>
                    <a:pt x="1368551" y="455676"/>
                  </a:moveTo>
                  <a:lnTo>
                    <a:pt x="1496567" y="498347"/>
                  </a:lnTo>
                </a:path>
                <a:path w="4629150" h="1541779">
                  <a:moveTo>
                    <a:pt x="1563624" y="520445"/>
                  </a:moveTo>
                  <a:lnTo>
                    <a:pt x="1693925" y="563879"/>
                  </a:lnTo>
                </a:path>
                <a:path w="4629150" h="1541779">
                  <a:moveTo>
                    <a:pt x="1757171" y="585977"/>
                  </a:moveTo>
                  <a:lnTo>
                    <a:pt x="1888997" y="628650"/>
                  </a:lnTo>
                </a:path>
                <a:path w="4629150" h="1541779">
                  <a:moveTo>
                    <a:pt x="1953767" y="650747"/>
                  </a:moveTo>
                  <a:lnTo>
                    <a:pt x="2084070" y="693419"/>
                  </a:lnTo>
                </a:path>
                <a:path w="4629150" h="1541779">
                  <a:moveTo>
                    <a:pt x="2149601" y="715517"/>
                  </a:moveTo>
                  <a:lnTo>
                    <a:pt x="2279142" y="758952"/>
                  </a:lnTo>
                </a:path>
                <a:path w="4629150" h="1541779">
                  <a:moveTo>
                    <a:pt x="2344673" y="781050"/>
                  </a:moveTo>
                  <a:lnTo>
                    <a:pt x="2474975" y="823722"/>
                  </a:lnTo>
                </a:path>
                <a:path w="4629150" h="1541779">
                  <a:moveTo>
                    <a:pt x="2539745" y="845819"/>
                  </a:moveTo>
                  <a:lnTo>
                    <a:pt x="2670047" y="889253"/>
                  </a:lnTo>
                </a:path>
                <a:path w="4629150" h="1541779">
                  <a:moveTo>
                    <a:pt x="2734817" y="911352"/>
                  </a:moveTo>
                  <a:lnTo>
                    <a:pt x="2865120" y="954024"/>
                  </a:lnTo>
                </a:path>
                <a:path w="4629150" h="1541779">
                  <a:moveTo>
                    <a:pt x="2930651" y="976122"/>
                  </a:moveTo>
                  <a:lnTo>
                    <a:pt x="3060192" y="1018794"/>
                  </a:lnTo>
                </a:path>
                <a:path w="4629150" h="1541779">
                  <a:moveTo>
                    <a:pt x="3125723" y="1039367"/>
                  </a:moveTo>
                  <a:lnTo>
                    <a:pt x="3256025" y="1084325"/>
                  </a:lnTo>
                </a:path>
                <a:path w="4629150" h="1541779">
                  <a:moveTo>
                    <a:pt x="3320795" y="1106423"/>
                  </a:moveTo>
                  <a:lnTo>
                    <a:pt x="3451098" y="1149095"/>
                  </a:lnTo>
                </a:path>
                <a:path w="4629150" h="1541779">
                  <a:moveTo>
                    <a:pt x="3515867" y="1169669"/>
                  </a:moveTo>
                  <a:lnTo>
                    <a:pt x="3646170" y="1213865"/>
                  </a:lnTo>
                </a:path>
                <a:path w="4629150" h="1541779">
                  <a:moveTo>
                    <a:pt x="3711701" y="1236725"/>
                  </a:moveTo>
                  <a:lnTo>
                    <a:pt x="3841241" y="1279397"/>
                  </a:lnTo>
                </a:path>
                <a:path w="4629150" h="1541779">
                  <a:moveTo>
                    <a:pt x="3906774" y="1299972"/>
                  </a:moveTo>
                  <a:lnTo>
                    <a:pt x="4037076" y="1344167"/>
                  </a:lnTo>
                </a:path>
                <a:path w="4629150" h="1541779">
                  <a:moveTo>
                    <a:pt x="4101845" y="1364741"/>
                  </a:moveTo>
                  <a:lnTo>
                    <a:pt x="4232148" y="1409699"/>
                  </a:lnTo>
                </a:path>
                <a:path w="4629150" h="1541779">
                  <a:moveTo>
                    <a:pt x="4101845" y="1364741"/>
                  </a:moveTo>
                  <a:lnTo>
                    <a:pt x="4232148" y="1409699"/>
                  </a:lnTo>
                </a:path>
                <a:path w="4629150" h="1541779">
                  <a:moveTo>
                    <a:pt x="4296917" y="1430273"/>
                  </a:moveTo>
                  <a:lnTo>
                    <a:pt x="4427219" y="1474469"/>
                  </a:lnTo>
                </a:path>
                <a:path w="4629150" h="1541779">
                  <a:moveTo>
                    <a:pt x="4296917" y="1430273"/>
                  </a:moveTo>
                  <a:lnTo>
                    <a:pt x="4427219" y="1474469"/>
                  </a:lnTo>
                </a:path>
                <a:path w="4629150" h="1541779">
                  <a:moveTo>
                    <a:pt x="4492751" y="1495043"/>
                  </a:moveTo>
                  <a:lnTo>
                    <a:pt x="4629150" y="1541525"/>
                  </a:lnTo>
                </a:path>
                <a:path w="4629150" h="1541779">
                  <a:moveTo>
                    <a:pt x="4492751" y="1495043"/>
                  </a:moveTo>
                  <a:lnTo>
                    <a:pt x="4629150" y="1541525"/>
                  </a:lnTo>
                </a:path>
              </a:pathLst>
            </a:custGeom>
            <a:ln w="3175">
              <a:solidFill>
                <a:srgbClr val="8686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805684" y="5791200"/>
              <a:ext cx="4580890" cy="2540"/>
            </a:xfrm>
            <a:custGeom>
              <a:avLst/>
              <a:gdLst/>
              <a:ahLst/>
              <a:cxnLst/>
              <a:rect l="l" t="t" r="r" b="b"/>
              <a:pathLst>
                <a:path w="4580890" h="2539">
                  <a:moveTo>
                    <a:pt x="0" y="0"/>
                  </a:moveTo>
                  <a:lnTo>
                    <a:pt x="4580382" y="2285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504182" y="1850897"/>
              <a:ext cx="2316480" cy="3209290"/>
            </a:xfrm>
            <a:custGeom>
              <a:avLst/>
              <a:gdLst/>
              <a:ahLst/>
              <a:cxnLst/>
              <a:rect l="l" t="t" r="r" b="b"/>
              <a:pathLst>
                <a:path w="2316479" h="3209290">
                  <a:moveTo>
                    <a:pt x="2316479" y="3208781"/>
                  </a:moveTo>
                  <a:lnTo>
                    <a:pt x="0" y="647700"/>
                  </a:lnTo>
                </a:path>
                <a:path w="2316479" h="3209290">
                  <a:moveTo>
                    <a:pt x="3809" y="0"/>
                  </a:moveTo>
                  <a:lnTo>
                    <a:pt x="2316479" y="3208781"/>
                  </a:lnTo>
                </a:path>
              </a:pathLst>
            </a:custGeom>
            <a:ln w="19050">
              <a:solidFill>
                <a:srgbClr val="01CC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434333" y="2447544"/>
              <a:ext cx="1905" cy="4226560"/>
            </a:xfrm>
            <a:custGeom>
              <a:avLst/>
              <a:gdLst/>
              <a:ahLst/>
              <a:cxnLst/>
              <a:rect l="l" t="t" r="r" b="b"/>
              <a:pathLst>
                <a:path w="1904" h="4226559">
                  <a:moveTo>
                    <a:pt x="0" y="4226051"/>
                  </a:moveTo>
                  <a:lnTo>
                    <a:pt x="1524" y="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431285" y="1850897"/>
              <a:ext cx="1076960" cy="4627880"/>
            </a:xfrm>
            <a:custGeom>
              <a:avLst/>
              <a:gdLst/>
              <a:ahLst/>
              <a:cxnLst/>
              <a:rect l="l" t="t" r="r" b="b"/>
              <a:pathLst>
                <a:path w="1076960" h="4627880">
                  <a:moveTo>
                    <a:pt x="0" y="4627626"/>
                  </a:moveTo>
                  <a:lnTo>
                    <a:pt x="1076705" y="0"/>
                  </a:lnTo>
                </a:path>
                <a:path w="1076960" h="4627880">
                  <a:moveTo>
                    <a:pt x="1072896" y="647700"/>
                  </a:moveTo>
                  <a:lnTo>
                    <a:pt x="3047" y="3940302"/>
                  </a:lnTo>
                </a:path>
              </a:pathLst>
            </a:custGeom>
            <a:ln w="19050">
              <a:solidFill>
                <a:srgbClr val="01CC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45023" y="4532376"/>
              <a:ext cx="95250" cy="76199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4559807" y="5582411"/>
              <a:ext cx="650875" cy="842010"/>
            </a:xfrm>
            <a:custGeom>
              <a:avLst/>
              <a:gdLst/>
              <a:ahLst/>
              <a:cxnLst/>
              <a:rect l="l" t="t" r="r" b="b"/>
              <a:pathLst>
                <a:path w="650875" h="842010">
                  <a:moveTo>
                    <a:pt x="0" y="0"/>
                  </a:moveTo>
                  <a:lnTo>
                    <a:pt x="650748" y="842009"/>
                  </a:lnTo>
                </a:path>
              </a:pathLst>
            </a:custGeom>
            <a:ln w="3175">
              <a:solidFill>
                <a:srgbClr val="8686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431285" y="5059679"/>
              <a:ext cx="3389629" cy="1419225"/>
            </a:xfrm>
            <a:custGeom>
              <a:avLst/>
              <a:gdLst/>
              <a:ahLst/>
              <a:cxnLst/>
              <a:rect l="l" t="t" r="r" b="b"/>
              <a:pathLst>
                <a:path w="3389629" h="1419225">
                  <a:moveTo>
                    <a:pt x="3389376" y="0"/>
                  </a:moveTo>
                  <a:lnTo>
                    <a:pt x="0" y="1418844"/>
                  </a:lnTo>
                </a:path>
                <a:path w="3389629" h="1419225">
                  <a:moveTo>
                    <a:pt x="3047" y="731520"/>
                  </a:moveTo>
                  <a:lnTo>
                    <a:pt x="3389376" y="0"/>
                  </a:lnTo>
                </a:path>
              </a:pathLst>
            </a:custGeom>
            <a:ln w="19050">
              <a:solidFill>
                <a:srgbClr val="01CC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4" name="object 84"/>
          <p:cNvSpPr/>
          <p:nvPr/>
        </p:nvSpPr>
        <p:spPr>
          <a:xfrm>
            <a:off x="2185416" y="3515867"/>
            <a:ext cx="136525" cy="45720"/>
          </a:xfrm>
          <a:custGeom>
            <a:avLst/>
            <a:gdLst/>
            <a:ahLst/>
            <a:cxnLst/>
            <a:rect l="l" t="t" r="r" b="b"/>
            <a:pathLst>
              <a:path w="136525" h="45720">
                <a:moveTo>
                  <a:pt x="0" y="0"/>
                </a:moveTo>
                <a:lnTo>
                  <a:pt x="136397" y="45720"/>
                </a:lnTo>
              </a:path>
              <a:path w="136525" h="45720">
                <a:moveTo>
                  <a:pt x="0" y="0"/>
                </a:moveTo>
                <a:lnTo>
                  <a:pt x="136397" y="45720"/>
                </a:lnTo>
              </a:path>
            </a:pathLst>
          </a:custGeom>
          <a:ln w="3175">
            <a:solidFill>
              <a:srgbClr val="8686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386583" y="3583685"/>
            <a:ext cx="130810" cy="43815"/>
          </a:xfrm>
          <a:custGeom>
            <a:avLst/>
            <a:gdLst/>
            <a:ahLst/>
            <a:cxnLst/>
            <a:rect l="l" t="t" r="r" b="b"/>
            <a:pathLst>
              <a:path w="130810" h="43814">
                <a:moveTo>
                  <a:pt x="0" y="0"/>
                </a:moveTo>
                <a:lnTo>
                  <a:pt x="130301" y="43434"/>
                </a:lnTo>
              </a:path>
              <a:path w="130810" h="43814">
                <a:moveTo>
                  <a:pt x="0" y="0"/>
                </a:moveTo>
                <a:lnTo>
                  <a:pt x="130301" y="43434"/>
                </a:lnTo>
              </a:path>
            </a:pathLst>
          </a:custGeom>
          <a:ln w="3175">
            <a:solidFill>
              <a:srgbClr val="8686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581655" y="3649217"/>
            <a:ext cx="130810" cy="43180"/>
          </a:xfrm>
          <a:custGeom>
            <a:avLst/>
            <a:gdLst/>
            <a:ahLst/>
            <a:cxnLst/>
            <a:rect l="l" t="t" r="r" b="b"/>
            <a:pathLst>
              <a:path w="130810" h="43179">
                <a:moveTo>
                  <a:pt x="0" y="0"/>
                </a:moveTo>
                <a:lnTo>
                  <a:pt x="130301" y="42672"/>
                </a:lnTo>
              </a:path>
              <a:path w="130810" h="43179">
                <a:moveTo>
                  <a:pt x="0" y="0"/>
                </a:moveTo>
                <a:lnTo>
                  <a:pt x="130301" y="42672"/>
                </a:lnTo>
              </a:path>
            </a:pathLst>
          </a:custGeom>
          <a:ln w="3175">
            <a:solidFill>
              <a:srgbClr val="8686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 txBox="1"/>
          <p:nvPr/>
        </p:nvSpPr>
        <p:spPr>
          <a:xfrm>
            <a:off x="3787150" y="4992154"/>
            <a:ext cx="2349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Arial MT"/>
                <a:cs typeface="Arial MT"/>
              </a:rPr>
              <a:t>Z</a:t>
            </a:r>
            <a:r>
              <a:rPr sz="900" spc="-60" dirty="0">
                <a:latin typeface="Arial MT"/>
                <a:cs typeface="Arial MT"/>
              </a:rPr>
              <a:t> </a:t>
            </a:r>
            <a:r>
              <a:rPr sz="1350" baseline="-21604" dirty="0">
                <a:latin typeface="Arial MT"/>
                <a:cs typeface="Arial MT"/>
              </a:rPr>
              <a:t>L</a:t>
            </a:r>
            <a:endParaRPr sz="1350" baseline="-21604">
              <a:latin typeface="Arial MT"/>
              <a:cs typeface="Arial MT"/>
            </a:endParaRPr>
          </a:p>
        </p:txBody>
      </p:sp>
      <p:grpSp>
        <p:nvGrpSpPr>
          <p:cNvPr id="88" name="object 88"/>
          <p:cNvGrpSpPr/>
          <p:nvPr/>
        </p:nvGrpSpPr>
        <p:grpSpPr>
          <a:xfrm>
            <a:off x="3408235" y="4523613"/>
            <a:ext cx="1840864" cy="1978025"/>
            <a:chOff x="3408235" y="4523613"/>
            <a:chExt cx="1840864" cy="1978025"/>
          </a:xfrm>
        </p:grpSpPr>
        <p:sp>
          <p:nvSpPr>
            <p:cNvPr id="89" name="object 89"/>
            <p:cNvSpPr/>
            <p:nvPr/>
          </p:nvSpPr>
          <p:spPr>
            <a:xfrm>
              <a:off x="3434333" y="4533138"/>
              <a:ext cx="1805305" cy="1258570"/>
            </a:xfrm>
            <a:custGeom>
              <a:avLst/>
              <a:gdLst/>
              <a:ahLst/>
              <a:cxnLst/>
              <a:rect l="l" t="t" r="r" b="b"/>
              <a:pathLst>
                <a:path w="1805304" h="1258570">
                  <a:moveTo>
                    <a:pt x="1805178" y="0"/>
                  </a:moveTo>
                  <a:lnTo>
                    <a:pt x="0" y="1258062"/>
                  </a:lnTo>
                </a:path>
              </a:pathLst>
            </a:custGeom>
            <a:ln w="1905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431285" y="6460997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79">
                  <a:moveTo>
                    <a:pt x="22097" y="17526"/>
                  </a:moveTo>
                  <a:lnTo>
                    <a:pt x="16002" y="0"/>
                  </a:lnTo>
                  <a:lnTo>
                    <a:pt x="0" y="17526"/>
                  </a:lnTo>
                  <a:lnTo>
                    <a:pt x="22097" y="17526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431285" y="6460997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79">
                  <a:moveTo>
                    <a:pt x="22097" y="17526"/>
                  </a:moveTo>
                  <a:lnTo>
                    <a:pt x="16002" y="0"/>
                  </a:lnTo>
                  <a:lnTo>
                    <a:pt x="0" y="17526"/>
                  </a:lnTo>
                  <a:lnTo>
                    <a:pt x="22097" y="17526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431285" y="6454901"/>
              <a:ext cx="16510" cy="24130"/>
            </a:xfrm>
            <a:custGeom>
              <a:avLst/>
              <a:gdLst/>
              <a:ahLst/>
              <a:cxnLst/>
              <a:rect l="l" t="t" r="r" b="b"/>
              <a:pathLst>
                <a:path w="16510" h="24129">
                  <a:moveTo>
                    <a:pt x="16002" y="6858"/>
                  </a:moveTo>
                  <a:lnTo>
                    <a:pt x="0" y="0"/>
                  </a:lnTo>
                  <a:lnTo>
                    <a:pt x="0" y="23622"/>
                  </a:lnTo>
                  <a:lnTo>
                    <a:pt x="16002" y="685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431285" y="6454901"/>
              <a:ext cx="16510" cy="24130"/>
            </a:xfrm>
            <a:custGeom>
              <a:avLst/>
              <a:gdLst/>
              <a:ahLst/>
              <a:cxnLst/>
              <a:rect l="l" t="t" r="r" b="b"/>
              <a:pathLst>
                <a:path w="16510" h="24129">
                  <a:moveTo>
                    <a:pt x="16002" y="6858"/>
                  </a:moveTo>
                  <a:lnTo>
                    <a:pt x="0" y="0"/>
                  </a:lnTo>
                  <a:lnTo>
                    <a:pt x="0" y="23622"/>
                  </a:lnTo>
                  <a:lnTo>
                    <a:pt x="16002" y="6858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415283" y="6454901"/>
              <a:ext cx="16510" cy="24130"/>
            </a:xfrm>
            <a:custGeom>
              <a:avLst/>
              <a:gdLst/>
              <a:ahLst/>
              <a:cxnLst/>
              <a:rect l="l" t="t" r="r" b="b"/>
              <a:pathLst>
                <a:path w="16510" h="24129">
                  <a:moveTo>
                    <a:pt x="16002" y="23622"/>
                  </a:moveTo>
                  <a:lnTo>
                    <a:pt x="16002" y="0"/>
                  </a:lnTo>
                  <a:lnTo>
                    <a:pt x="0" y="6858"/>
                  </a:lnTo>
                  <a:lnTo>
                    <a:pt x="16002" y="2362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415283" y="6454901"/>
              <a:ext cx="16510" cy="24130"/>
            </a:xfrm>
            <a:custGeom>
              <a:avLst/>
              <a:gdLst/>
              <a:ahLst/>
              <a:cxnLst/>
              <a:rect l="l" t="t" r="r" b="b"/>
              <a:pathLst>
                <a:path w="16510" h="24129">
                  <a:moveTo>
                    <a:pt x="16002" y="0"/>
                  </a:moveTo>
                  <a:lnTo>
                    <a:pt x="0" y="6858"/>
                  </a:lnTo>
                  <a:lnTo>
                    <a:pt x="16002" y="23622"/>
                  </a:lnTo>
                  <a:lnTo>
                    <a:pt x="16002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409187" y="6460997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79">
                  <a:moveTo>
                    <a:pt x="22097" y="17526"/>
                  </a:moveTo>
                  <a:lnTo>
                    <a:pt x="6095" y="0"/>
                  </a:lnTo>
                  <a:lnTo>
                    <a:pt x="0" y="17526"/>
                  </a:lnTo>
                  <a:lnTo>
                    <a:pt x="22097" y="17526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409187" y="6460997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79">
                  <a:moveTo>
                    <a:pt x="6095" y="0"/>
                  </a:moveTo>
                  <a:lnTo>
                    <a:pt x="0" y="17526"/>
                  </a:lnTo>
                  <a:lnTo>
                    <a:pt x="22097" y="17526"/>
                  </a:lnTo>
                  <a:lnTo>
                    <a:pt x="6095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409187" y="6478523"/>
              <a:ext cx="22225" cy="16510"/>
            </a:xfrm>
            <a:custGeom>
              <a:avLst/>
              <a:gdLst/>
              <a:ahLst/>
              <a:cxnLst/>
              <a:rect l="l" t="t" r="r" b="b"/>
              <a:pathLst>
                <a:path w="22225" h="16510">
                  <a:moveTo>
                    <a:pt x="22097" y="0"/>
                  </a:moveTo>
                  <a:lnTo>
                    <a:pt x="0" y="0"/>
                  </a:lnTo>
                  <a:lnTo>
                    <a:pt x="6095" y="16001"/>
                  </a:lnTo>
                  <a:lnTo>
                    <a:pt x="22097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409187" y="6478523"/>
              <a:ext cx="22225" cy="16510"/>
            </a:xfrm>
            <a:custGeom>
              <a:avLst/>
              <a:gdLst/>
              <a:ahLst/>
              <a:cxnLst/>
              <a:rect l="l" t="t" r="r" b="b"/>
              <a:pathLst>
                <a:path w="22225" h="16510">
                  <a:moveTo>
                    <a:pt x="0" y="0"/>
                  </a:moveTo>
                  <a:lnTo>
                    <a:pt x="6095" y="16001"/>
                  </a:lnTo>
                  <a:lnTo>
                    <a:pt x="2209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415283" y="6478523"/>
              <a:ext cx="16510" cy="22225"/>
            </a:xfrm>
            <a:custGeom>
              <a:avLst/>
              <a:gdLst/>
              <a:ahLst/>
              <a:cxnLst/>
              <a:rect l="l" t="t" r="r" b="b"/>
              <a:pathLst>
                <a:path w="16510" h="22225">
                  <a:moveTo>
                    <a:pt x="16002" y="22097"/>
                  </a:moveTo>
                  <a:lnTo>
                    <a:pt x="16002" y="0"/>
                  </a:lnTo>
                  <a:lnTo>
                    <a:pt x="0" y="16001"/>
                  </a:lnTo>
                  <a:lnTo>
                    <a:pt x="16002" y="22097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415283" y="6478523"/>
              <a:ext cx="16510" cy="22225"/>
            </a:xfrm>
            <a:custGeom>
              <a:avLst/>
              <a:gdLst/>
              <a:ahLst/>
              <a:cxnLst/>
              <a:rect l="l" t="t" r="r" b="b"/>
              <a:pathLst>
                <a:path w="16510" h="22225">
                  <a:moveTo>
                    <a:pt x="0" y="16001"/>
                  </a:moveTo>
                  <a:lnTo>
                    <a:pt x="16002" y="22097"/>
                  </a:lnTo>
                  <a:lnTo>
                    <a:pt x="16002" y="0"/>
                  </a:lnTo>
                  <a:lnTo>
                    <a:pt x="0" y="16001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431285" y="6478523"/>
              <a:ext cx="16510" cy="22225"/>
            </a:xfrm>
            <a:custGeom>
              <a:avLst/>
              <a:gdLst/>
              <a:ahLst/>
              <a:cxnLst/>
              <a:rect l="l" t="t" r="r" b="b"/>
              <a:pathLst>
                <a:path w="16510" h="22225">
                  <a:moveTo>
                    <a:pt x="16002" y="16001"/>
                  </a:moveTo>
                  <a:lnTo>
                    <a:pt x="0" y="0"/>
                  </a:lnTo>
                  <a:lnTo>
                    <a:pt x="0" y="22097"/>
                  </a:lnTo>
                  <a:lnTo>
                    <a:pt x="16002" y="1600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431285" y="6478523"/>
              <a:ext cx="16510" cy="22225"/>
            </a:xfrm>
            <a:custGeom>
              <a:avLst/>
              <a:gdLst/>
              <a:ahLst/>
              <a:cxnLst/>
              <a:rect l="l" t="t" r="r" b="b"/>
              <a:pathLst>
                <a:path w="16510" h="22225">
                  <a:moveTo>
                    <a:pt x="0" y="22097"/>
                  </a:moveTo>
                  <a:lnTo>
                    <a:pt x="16002" y="16001"/>
                  </a:lnTo>
                  <a:lnTo>
                    <a:pt x="0" y="0"/>
                  </a:lnTo>
                  <a:lnTo>
                    <a:pt x="0" y="22097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431285" y="6478523"/>
              <a:ext cx="22225" cy="16510"/>
            </a:xfrm>
            <a:custGeom>
              <a:avLst/>
              <a:gdLst/>
              <a:ahLst/>
              <a:cxnLst/>
              <a:rect l="l" t="t" r="r" b="b"/>
              <a:pathLst>
                <a:path w="22225" h="16510">
                  <a:moveTo>
                    <a:pt x="22097" y="0"/>
                  </a:moveTo>
                  <a:lnTo>
                    <a:pt x="0" y="0"/>
                  </a:lnTo>
                  <a:lnTo>
                    <a:pt x="16002" y="16001"/>
                  </a:lnTo>
                  <a:lnTo>
                    <a:pt x="22097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5" name="object 105"/>
          <p:cNvSpPr txBox="1"/>
          <p:nvPr/>
        </p:nvSpPr>
        <p:spPr>
          <a:xfrm>
            <a:off x="3212590" y="5756452"/>
            <a:ext cx="240029" cy="813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A</a:t>
            </a:r>
            <a:endParaRPr sz="120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935"/>
              </a:spcBef>
            </a:pPr>
            <a:r>
              <a:rPr sz="900" spc="40" dirty="0">
                <a:latin typeface="Arial MT"/>
                <a:cs typeface="Arial MT"/>
              </a:rPr>
              <a:t>V</a:t>
            </a:r>
            <a:r>
              <a:rPr sz="1350" spc="60" baseline="-21604" dirty="0">
                <a:latin typeface="Arial MT"/>
                <a:cs typeface="Arial MT"/>
              </a:rPr>
              <a:t>S</a:t>
            </a:r>
            <a:endParaRPr sz="1350" baseline="-21604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Arial MT"/>
              <a:cs typeface="Arial MT"/>
            </a:endParaRPr>
          </a:p>
          <a:p>
            <a:pPr marL="83820">
              <a:lnSpc>
                <a:spcPct val="100000"/>
              </a:lnSpc>
            </a:pPr>
            <a:r>
              <a:rPr sz="1200" dirty="0">
                <a:latin typeface="Arial MT"/>
                <a:cs typeface="Arial MT"/>
              </a:rPr>
              <a:t>S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106" name="object 106"/>
          <p:cNvGrpSpPr/>
          <p:nvPr/>
        </p:nvGrpSpPr>
        <p:grpSpPr>
          <a:xfrm>
            <a:off x="3430333" y="5582411"/>
            <a:ext cx="1207770" cy="913130"/>
            <a:chOff x="3430333" y="5582411"/>
            <a:chExt cx="1207770" cy="913130"/>
          </a:xfrm>
        </p:grpSpPr>
        <p:sp>
          <p:nvSpPr>
            <p:cNvPr id="107" name="object 107"/>
            <p:cNvSpPr/>
            <p:nvPr/>
          </p:nvSpPr>
          <p:spPr>
            <a:xfrm>
              <a:off x="3431285" y="6478523"/>
              <a:ext cx="22225" cy="16510"/>
            </a:xfrm>
            <a:custGeom>
              <a:avLst/>
              <a:gdLst/>
              <a:ahLst/>
              <a:cxnLst/>
              <a:rect l="l" t="t" r="r" b="b"/>
              <a:pathLst>
                <a:path w="22225" h="16510">
                  <a:moveTo>
                    <a:pt x="16002" y="16001"/>
                  </a:moveTo>
                  <a:lnTo>
                    <a:pt x="22097" y="0"/>
                  </a:lnTo>
                  <a:lnTo>
                    <a:pt x="0" y="0"/>
                  </a:lnTo>
                  <a:lnTo>
                    <a:pt x="16002" y="16001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559807" y="5582411"/>
              <a:ext cx="78105" cy="91440"/>
            </a:xfrm>
            <a:custGeom>
              <a:avLst/>
              <a:gdLst/>
              <a:ahLst/>
              <a:cxnLst/>
              <a:rect l="l" t="t" r="r" b="b"/>
              <a:pathLst>
                <a:path w="78104" h="91439">
                  <a:moveTo>
                    <a:pt x="77724" y="63245"/>
                  </a:moveTo>
                  <a:lnTo>
                    <a:pt x="0" y="0"/>
                  </a:lnTo>
                  <a:lnTo>
                    <a:pt x="42672" y="91439"/>
                  </a:lnTo>
                  <a:lnTo>
                    <a:pt x="77724" y="6324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9" name="object 109"/>
          <p:cNvSpPr txBox="1"/>
          <p:nvPr/>
        </p:nvSpPr>
        <p:spPr>
          <a:xfrm>
            <a:off x="4674112" y="5232944"/>
            <a:ext cx="4457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900" spc="-110" dirty="0">
                <a:latin typeface="Arial MT"/>
                <a:cs typeface="Arial MT"/>
              </a:rPr>
              <a:t>V</a:t>
            </a:r>
            <a:r>
              <a:rPr sz="1350" baseline="-21604" dirty="0">
                <a:latin typeface="Arial MT"/>
                <a:cs typeface="Arial MT"/>
              </a:rPr>
              <a:t>A</a:t>
            </a:r>
            <a:r>
              <a:rPr sz="1350" spc="15" baseline="-21604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/</a:t>
            </a:r>
            <a:r>
              <a:rPr sz="900" spc="95" dirty="0">
                <a:latin typeface="Arial MT"/>
                <a:cs typeface="Arial MT"/>
              </a:rPr>
              <a:t> I</a:t>
            </a:r>
            <a:r>
              <a:rPr sz="1350" baseline="-21604" dirty="0">
                <a:latin typeface="Arial MT"/>
                <a:cs typeface="Arial MT"/>
              </a:rPr>
              <a:t>S</a:t>
            </a:r>
            <a:endParaRPr sz="1350" baseline="-21604">
              <a:latin typeface="Arial MT"/>
              <a:cs typeface="Arial MT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4312928" y="6216648"/>
            <a:ext cx="240029" cy="400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945" marR="30480" indent="-30480">
              <a:lnSpc>
                <a:spcPct val="136700"/>
              </a:lnSpc>
              <a:spcBef>
                <a:spcPts val="100"/>
              </a:spcBef>
            </a:pPr>
            <a:r>
              <a:rPr sz="900" spc="80" dirty="0">
                <a:latin typeface="Arial MT"/>
                <a:cs typeface="Arial MT"/>
              </a:rPr>
              <a:t>V</a:t>
            </a:r>
            <a:r>
              <a:rPr sz="1350" baseline="-21604" dirty="0">
                <a:latin typeface="Arial MT"/>
                <a:cs typeface="Arial MT"/>
              </a:rPr>
              <a:t>S  </a:t>
            </a:r>
            <a:r>
              <a:rPr sz="900" dirty="0">
                <a:latin typeface="Arial MT"/>
                <a:cs typeface="Arial MT"/>
              </a:rPr>
              <a:t>I</a:t>
            </a:r>
            <a:r>
              <a:rPr sz="900" spc="-60" dirty="0">
                <a:latin typeface="Arial MT"/>
                <a:cs typeface="Arial MT"/>
              </a:rPr>
              <a:t> </a:t>
            </a:r>
            <a:r>
              <a:rPr sz="1350" baseline="-21604" dirty="0">
                <a:latin typeface="Arial MT"/>
                <a:cs typeface="Arial MT"/>
              </a:rPr>
              <a:t>S</a:t>
            </a:r>
            <a:endParaRPr sz="1350" baseline="-21604">
              <a:latin typeface="Arial MT"/>
              <a:cs typeface="Arial MT"/>
            </a:endParaRPr>
          </a:p>
        </p:txBody>
      </p:sp>
      <p:grpSp>
        <p:nvGrpSpPr>
          <p:cNvPr id="111" name="object 111"/>
          <p:cNvGrpSpPr/>
          <p:nvPr/>
        </p:nvGrpSpPr>
        <p:grpSpPr>
          <a:xfrm>
            <a:off x="3388614" y="2447544"/>
            <a:ext cx="3434715" cy="4025900"/>
            <a:chOff x="3388614" y="2447544"/>
            <a:chExt cx="3434715" cy="4025900"/>
          </a:xfrm>
        </p:grpSpPr>
        <p:sp>
          <p:nvSpPr>
            <p:cNvPr id="112" name="object 112"/>
            <p:cNvSpPr/>
            <p:nvPr/>
          </p:nvSpPr>
          <p:spPr>
            <a:xfrm>
              <a:off x="4334255" y="5582411"/>
              <a:ext cx="303530" cy="890269"/>
            </a:xfrm>
            <a:custGeom>
              <a:avLst/>
              <a:gdLst/>
              <a:ahLst/>
              <a:cxnLst/>
              <a:rect l="l" t="t" r="r" b="b"/>
              <a:pathLst>
                <a:path w="303529" h="890270">
                  <a:moveTo>
                    <a:pt x="268223" y="91439"/>
                  </a:moveTo>
                  <a:lnTo>
                    <a:pt x="303275" y="63245"/>
                  </a:lnTo>
                  <a:lnTo>
                    <a:pt x="225551" y="0"/>
                  </a:lnTo>
                  <a:lnTo>
                    <a:pt x="268223" y="91439"/>
                  </a:lnTo>
                  <a:close/>
                </a:path>
                <a:path w="303529" h="890270">
                  <a:moveTo>
                    <a:pt x="0" y="888491"/>
                  </a:moveTo>
                  <a:lnTo>
                    <a:pt x="195834" y="890015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6502907" y="4792979"/>
              <a:ext cx="130810" cy="389890"/>
            </a:xfrm>
            <a:custGeom>
              <a:avLst/>
              <a:gdLst/>
              <a:ahLst/>
              <a:cxnLst/>
              <a:rect l="l" t="t" r="r" b="b"/>
              <a:pathLst>
                <a:path w="130809" h="389889">
                  <a:moveTo>
                    <a:pt x="130302" y="0"/>
                  </a:moveTo>
                  <a:lnTo>
                    <a:pt x="81533" y="51815"/>
                  </a:lnTo>
                  <a:lnTo>
                    <a:pt x="43433" y="112014"/>
                  </a:lnTo>
                  <a:lnTo>
                    <a:pt x="16002" y="177546"/>
                  </a:lnTo>
                  <a:lnTo>
                    <a:pt x="1523" y="247650"/>
                  </a:lnTo>
                  <a:lnTo>
                    <a:pt x="0" y="318515"/>
                  </a:lnTo>
                  <a:lnTo>
                    <a:pt x="11430" y="389382"/>
                  </a:lnTo>
                </a:path>
              </a:pathLst>
            </a:custGeom>
            <a:ln w="3175">
              <a:solidFill>
                <a:srgbClr val="8686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6480810" y="5081777"/>
              <a:ext cx="45085" cy="100965"/>
            </a:xfrm>
            <a:custGeom>
              <a:avLst/>
              <a:gdLst/>
              <a:ahLst/>
              <a:cxnLst/>
              <a:rect l="l" t="t" r="r" b="b"/>
              <a:pathLst>
                <a:path w="45084" h="100964">
                  <a:moveTo>
                    <a:pt x="44957" y="0"/>
                  </a:moveTo>
                  <a:lnTo>
                    <a:pt x="0" y="5334"/>
                  </a:lnTo>
                  <a:lnTo>
                    <a:pt x="33527" y="100584"/>
                  </a:lnTo>
                  <a:lnTo>
                    <a:pt x="44957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409438" y="2878074"/>
              <a:ext cx="1412875" cy="2304415"/>
            </a:xfrm>
            <a:custGeom>
              <a:avLst/>
              <a:gdLst/>
              <a:ahLst/>
              <a:cxnLst/>
              <a:rect l="l" t="t" r="r" b="b"/>
              <a:pathLst>
                <a:path w="1412875" h="2304415">
                  <a:moveTo>
                    <a:pt x="1116329" y="2203703"/>
                  </a:moveTo>
                  <a:lnTo>
                    <a:pt x="1071372" y="2209037"/>
                  </a:lnTo>
                  <a:lnTo>
                    <a:pt x="1104900" y="2304287"/>
                  </a:lnTo>
                  <a:lnTo>
                    <a:pt x="1116329" y="2203703"/>
                  </a:lnTo>
                  <a:close/>
                </a:path>
                <a:path w="1412875" h="2304415">
                  <a:moveTo>
                    <a:pt x="1411223" y="2210561"/>
                  </a:moveTo>
                  <a:lnTo>
                    <a:pt x="1412747" y="2212086"/>
                  </a:lnTo>
                </a:path>
                <a:path w="1412875" h="2304415">
                  <a:moveTo>
                    <a:pt x="1411223" y="2210561"/>
                  </a:moveTo>
                  <a:lnTo>
                    <a:pt x="1412747" y="2212086"/>
                  </a:lnTo>
                </a:path>
                <a:path w="1412875" h="2304415">
                  <a:moveTo>
                    <a:pt x="0" y="0"/>
                  </a:moveTo>
                  <a:lnTo>
                    <a:pt x="193547" y="1523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6" name="object 1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50152" y="4796028"/>
              <a:ext cx="80771" cy="89915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3388614" y="2447544"/>
              <a:ext cx="92710" cy="195580"/>
            </a:xfrm>
            <a:custGeom>
              <a:avLst/>
              <a:gdLst/>
              <a:ahLst/>
              <a:cxnLst/>
              <a:rect l="l" t="t" r="r" b="b"/>
              <a:pathLst>
                <a:path w="92710" h="195580">
                  <a:moveTo>
                    <a:pt x="92201" y="195072"/>
                  </a:moveTo>
                  <a:lnTo>
                    <a:pt x="45719" y="0"/>
                  </a:lnTo>
                  <a:lnTo>
                    <a:pt x="0" y="195072"/>
                  </a:lnTo>
                  <a:lnTo>
                    <a:pt x="92201" y="19507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8" name="object 118"/>
          <p:cNvSpPr txBox="1"/>
          <p:nvPr/>
        </p:nvSpPr>
        <p:spPr>
          <a:xfrm>
            <a:off x="5050033" y="6376711"/>
            <a:ext cx="1058545" cy="33083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7145" marR="5080" indent="-5080">
              <a:lnSpc>
                <a:spcPts val="1080"/>
              </a:lnSpc>
              <a:spcBef>
                <a:spcPts val="340"/>
              </a:spcBef>
            </a:pPr>
            <a:r>
              <a:rPr sz="1100" spc="-5" dirty="0">
                <a:latin typeface="Arial MT"/>
                <a:cs typeface="Arial MT"/>
              </a:rPr>
              <a:t>Impedance</a:t>
            </a:r>
            <a:r>
              <a:rPr sz="1100" spc="-5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seen </a:t>
            </a:r>
            <a:r>
              <a:rPr sz="1100" spc="-29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by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the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spc="-5" dirty="0">
                <a:latin typeface="Arial MT"/>
                <a:cs typeface="Arial MT"/>
              </a:rPr>
              <a:t>relay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5249668" y="4330749"/>
            <a:ext cx="1447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Q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3315714" y="2234492"/>
            <a:ext cx="12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X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121" name="object 121"/>
          <p:cNvGrpSpPr/>
          <p:nvPr/>
        </p:nvGrpSpPr>
        <p:grpSpPr>
          <a:xfrm>
            <a:off x="3387661" y="1826323"/>
            <a:ext cx="1143635" cy="817244"/>
            <a:chOff x="3387661" y="1826323"/>
            <a:chExt cx="1143635" cy="817244"/>
          </a:xfrm>
        </p:grpSpPr>
        <p:sp>
          <p:nvSpPr>
            <p:cNvPr id="122" name="object 122"/>
            <p:cNvSpPr/>
            <p:nvPr/>
          </p:nvSpPr>
          <p:spPr>
            <a:xfrm>
              <a:off x="3388613" y="2447544"/>
              <a:ext cx="92710" cy="195580"/>
            </a:xfrm>
            <a:custGeom>
              <a:avLst/>
              <a:gdLst/>
              <a:ahLst/>
              <a:cxnLst/>
              <a:rect l="l" t="t" r="r" b="b"/>
              <a:pathLst>
                <a:path w="92710" h="195580">
                  <a:moveTo>
                    <a:pt x="0" y="195072"/>
                  </a:moveTo>
                  <a:lnTo>
                    <a:pt x="92201" y="195072"/>
                  </a:lnTo>
                  <a:lnTo>
                    <a:pt x="45719" y="0"/>
                  </a:lnTo>
                  <a:lnTo>
                    <a:pt x="0" y="195072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507991" y="1833372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80">
                  <a:moveTo>
                    <a:pt x="22098" y="17525"/>
                  </a:moveTo>
                  <a:lnTo>
                    <a:pt x="15240" y="0"/>
                  </a:lnTo>
                  <a:lnTo>
                    <a:pt x="0" y="17525"/>
                  </a:lnTo>
                  <a:lnTo>
                    <a:pt x="22098" y="1752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507991" y="1833372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80">
                  <a:moveTo>
                    <a:pt x="22098" y="17525"/>
                  </a:moveTo>
                  <a:lnTo>
                    <a:pt x="15240" y="0"/>
                  </a:lnTo>
                  <a:lnTo>
                    <a:pt x="0" y="17525"/>
                  </a:lnTo>
                  <a:lnTo>
                    <a:pt x="22098" y="17525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507991" y="1827275"/>
              <a:ext cx="15240" cy="24130"/>
            </a:xfrm>
            <a:custGeom>
              <a:avLst/>
              <a:gdLst/>
              <a:ahLst/>
              <a:cxnLst/>
              <a:rect l="l" t="t" r="r" b="b"/>
              <a:pathLst>
                <a:path w="15239" h="24130">
                  <a:moveTo>
                    <a:pt x="15240" y="6858"/>
                  </a:moveTo>
                  <a:lnTo>
                    <a:pt x="0" y="0"/>
                  </a:lnTo>
                  <a:lnTo>
                    <a:pt x="0" y="23622"/>
                  </a:lnTo>
                  <a:lnTo>
                    <a:pt x="15240" y="685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507991" y="1827275"/>
              <a:ext cx="15240" cy="24130"/>
            </a:xfrm>
            <a:custGeom>
              <a:avLst/>
              <a:gdLst/>
              <a:ahLst/>
              <a:cxnLst/>
              <a:rect l="l" t="t" r="r" b="b"/>
              <a:pathLst>
                <a:path w="15239" h="24130">
                  <a:moveTo>
                    <a:pt x="15240" y="6858"/>
                  </a:moveTo>
                  <a:lnTo>
                    <a:pt x="0" y="0"/>
                  </a:lnTo>
                  <a:lnTo>
                    <a:pt x="0" y="23622"/>
                  </a:lnTo>
                  <a:lnTo>
                    <a:pt x="15240" y="6858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490465" y="1827275"/>
              <a:ext cx="17780" cy="24130"/>
            </a:xfrm>
            <a:custGeom>
              <a:avLst/>
              <a:gdLst/>
              <a:ahLst/>
              <a:cxnLst/>
              <a:rect l="l" t="t" r="r" b="b"/>
              <a:pathLst>
                <a:path w="17779" h="24130">
                  <a:moveTo>
                    <a:pt x="17525" y="23622"/>
                  </a:moveTo>
                  <a:lnTo>
                    <a:pt x="17525" y="0"/>
                  </a:lnTo>
                  <a:lnTo>
                    <a:pt x="0" y="6858"/>
                  </a:lnTo>
                  <a:lnTo>
                    <a:pt x="17525" y="2362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490465" y="1827275"/>
              <a:ext cx="17780" cy="24130"/>
            </a:xfrm>
            <a:custGeom>
              <a:avLst/>
              <a:gdLst/>
              <a:ahLst/>
              <a:cxnLst/>
              <a:rect l="l" t="t" r="r" b="b"/>
              <a:pathLst>
                <a:path w="17779" h="24130">
                  <a:moveTo>
                    <a:pt x="17525" y="0"/>
                  </a:moveTo>
                  <a:lnTo>
                    <a:pt x="0" y="6858"/>
                  </a:lnTo>
                  <a:lnTo>
                    <a:pt x="17525" y="23622"/>
                  </a:lnTo>
                  <a:lnTo>
                    <a:pt x="17525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483607" y="1833372"/>
              <a:ext cx="24765" cy="17780"/>
            </a:xfrm>
            <a:custGeom>
              <a:avLst/>
              <a:gdLst/>
              <a:ahLst/>
              <a:cxnLst/>
              <a:rect l="l" t="t" r="r" b="b"/>
              <a:pathLst>
                <a:path w="24764" h="17780">
                  <a:moveTo>
                    <a:pt x="24384" y="17525"/>
                  </a:moveTo>
                  <a:lnTo>
                    <a:pt x="6858" y="0"/>
                  </a:lnTo>
                  <a:lnTo>
                    <a:pt x="0" y="17525"/>
                  </a:lnTo>
                  <a:lnTo>
                    <a:pt x="24384" y="1752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483607" y="1833372"/>
              <a:ext cx="24765" cy="17780"/>
            </a:xfrm>
            <a:custGeom>
              <a:avLst/>
              <a:gdLst/>
              <a:ahLst/>
              <a:cxnLst/>
              <a:rect l="l" t="t" r="r" b="b"/>
              <a:pathLst>
                <a:path w="24764" h="17780">
                  <a:moveTo>
                    <a:pt x="6858" y="0"/>
                  </a:moveTo>
                  <a:lnTo>
                    <a:pt x="0" y="17525"/>
                  </a:lnTo>
                  <a:lnTo>
                    <a:pt x="24384" y="17525"/>
                  </a:lnTo>
                  <a:lnTo>
                    <a:pt x="6858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483607" y="1850897"/>
              <a:ext cx="24765" cy="16510"/>
            </a:xfrm>
            <a:custGeom>
              <a:avLst/>
              <a:gdLst/>
              <a:ahLst/>
              <a:cxnLst/>
              <a:rect l="l" t="t" r="r" b="b"/>
              <a:pathLst>
                <a:path w="24764" h="16510">
                  <a:moveTo>
                    <a:pt x="24384" y="0"/>
                  </a:moveTo>
                  <a:lnTo>
                    <a:pt x="0" y="0"/>
                  </a:lnTo>
                  <a:lnTo>
                    <a:pt x="6858" y="16002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483607" y="1850897"/>
              <a:ext cx="24765" cy="16510"/>
            </a:xfrm>
            <a:custGeom>
              <a:avLst/>
              <a:gdLst/>
              <a:ahLst/>
              <a:cxnLst/>
              <a:rect l="l" t="t" r="r" b="b"/>
              <a:pathLst>
                <a:path w="24764" h="16510">
                  <a:moveTo>
                    <a:pt x="0" y="0"/>
                  </a:moveTo>
                  <a:lnTo>
                    <a:pt x="6858" y="16002"/>
                  </a:lnTo>
                  <a:lnTo>
                    <a:pt x="24384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490465" y="1850897"/>
              <a:ext cx="17780" cy="22225"/>
            </a:xfrm>
            <a:custGeom>
              <a:avLst/>
              <a:gdLst/>
              <a:ahLst/>
              <a:cxnLst/>
              <a:rect l="l" t="t" r="r" b="b"/>
              <a:pathLst>
                <a:path w="17779" h="22225">
                  <a:moveTo>
                    <a:pt x="17525" y="22098"/>
                  </a:moveTo>
                  <a:lnTo>
                    <a:pt x="17525" y="0"/>
                  </a:lnTo>
                  <a:lnTo>
                    <a:pt x="0" y="16002"/>
                  </a:lnTo>
                  <a:lnTo>
                    <a:pt x="17525" y="2209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490465" y="1850897"/>
              <a:ext cx="17780" cy="22225"/>
            </a:xfrm>
            <a:custGeom>
              <a:avLst/>
              <a:gdLst/>
              <a:ahLst/>
              <a:cxnLst/>
              <a:rect l="l" t="t" r="r" b="b"/>
              <a:pathLst>
                <a:path w="17779" h="22225">
                  <a:moveTo>
                    <a:pt x="0" y="16002"/>
                  </a:moveTo>
                  <a:lnTo>
                    <a:pt x="17525" y="22098"/>
                  </a:lnTo>
                  <a:lnTo>
                    <a:pt x="17525" y="0"/>
                  </a:lnTo>
                  <a:lnTo>
                    <a:pt x="0" y="16002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507991" y="1850897"/>
              <a:ext cx="15240" cy="22225"/>
            </a:xfrm>
            <a:custGeom>
              <a:avLst/>
              <a:gdLst/>
              <a:ahLst/>
              <a:cxnLst/>
              <a:rect l="l" t="t" r="r" b="b"/>
              <a:pathLst>
                <a:path w="15239" h="22225">
                  <a:moveTo>
                    <a:pt x="15240" y="16002"/>
                  </a:moveTo>
                  <a:lnTo>
                    <a:pt x="0" y="0"/>
                  </a:lnTo>
                  <a:lnTo>
                    <a:pt x="0" y="22098"/>
                  </a:lnTo>
                  <a:lnTo>
                    <a:pt x="15240" y="1600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507991" y="1850897"/>
              <a:ext cx="15240" cy="22225"/>
            </a:xfrm>
            <a:custGeom>
              <a:avLst/>
              <a:gdLst/>
              <a:ahLst/>
              <a:cxnLst/>
              <a:rect l="l" t="t" r="r" b="b"/>
              <a:pathLst>
                <a:path w="15239" h="22225">
                  <a:moveTo>
                    <a:pt x="0" y="22098"/>
                  </a:moveTo>
                  <a:lnTo>
                    <a:pt x="15240" y="16002"/>
                  </a:lnTo>
                  <a:lnTo>
                    <a:pt x="0" y="0"/>
                  </a:lnTo>
                  <a:lnTo>
                    <a:pt x="0" y="22098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507991" y="1850897"/>
              <a:ext cx="22225" cy="16510"/>
            </a:xfrm>
            <a:custGeom>
              <a:avLst/>
              <a:gdLst/>
              <a:ahLst/>
              <a:cxnLst/>
              <a:rect l="l" t="t" r="r" b="b"/>
              <a:pathLst>
                <a:path w="22225" h="16510">
                  <a:moveTo>
                    <a:pt x="22098" y="0"/>
                  </a:moveTo>
                  <a:lnTo>
                    <a:pt x="0" y="0"/>
                  </a:lnTo>
                  <a:lnTo>
                    <a:pt x="15240" y="16002"/>
                  </a:lnTo>
                  <a:lnTo>
                    <a:pt x="22098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507991" y="1850897"/>
              <a:ext cx="22225" cy="16510"/>
            </a:xfrm>
            <a:custGeom>
              <a:avLst/>
              <a:gdLst/>
              <a:ahLst/>
              <a:cxnLst/>
              <a:rect l="l" t="t" r="r" b="b"/>
              <a:pathLst>
                <a:path w="22225" h="16510">
                  <a:moveTo>
                    <a:pt x="15240" y="16002"/>
                  </a:moveTo>
                  <a:lnTo>
                    <a:pt x="22098" y="0"/>
                  </a:lnTo>
                  <a:lnTo>
                    <a:pt x="0" y="0"/>
                  </a:lnTo>
                  <a:lnTo>
                    <a:pt x="15240" y="16002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504181" y="2482596"/>
              <a:ext cx="22860" cy="16510"/>
            </a:xfrm>
            <a:custGeom>
              <a:avLst/>
              <a:gdLst/>
              <a:ahLst/>
              <a:cxnLst/>
              <a:rect l="l" t="t" r="r" b="b"/>
              <a:pathLst>
                <a:path w="22860" h="16510">
                  <a:moveTo>
                    <a:pt x="22859" y="16001"/>
                  </a:moveTo>
                  <a:lnTo>
                    <a:pt x="16001" y="0"/>
                  </a:lnTo>
                  <a:lnTo>
                    <a:pt x="0" y="16001"/>
                  </a:lnTo>
                  <a:lnTo>
                    <a:pt x="22859" y="1600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504181" y="2482596"/>
              <a:ext cx="22860" cy="16510"/>
            </a:xfrm>
            <a:custGeom>
              <a:avLst/>
              <a:gdLst/>
              <a:ahLst/>
              <a:cxnLst/>
              <a:rect l="l" t="t" r="r" b="b"/>
              <a:pathLst>
                <a:path w="22860" h="16510">
                  <a:moveTo>
                    <a:pt x="22859" y="16001"/>
                  </a:moveTo>
                  <a:lnTo>
                    <a:pt x="16001" y="0"/>
                  </a:lnTo>
                  <a:lnTo>
                    <a:pt x="0" y="16001"/>
                  </a:lnTo>
                  <a:lnTo>
                    <a:pt x="22859" y="16001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4504181" y="2476500"/>
              <a:ext cx="16510" cy="22225"/>
            </a:xfrm>
            <a:custGeom>
              <a:avLst/>
              <a:gdLst/>
              <a:ahLst/>
              <a:cxnLst/>
              <a:rect l="l" t="t" r="r" b="b"/>
              <a:pathLst>
                <a:path w="16510" h="22225">
                  <a:moveTo>
                    <a:pt x="16001" y="6095"/>
                  </a:moveTo>
                  <a:lnTo>
                    <a:pt x="0" y="0"/>
                  </a:lnTo>
                  <a:lnTo>
                    <a:pt x="0" y="22097"/>
                  </a:lnTo>
                  <a:lnTo>
                    <a:pt x="16001" y="6095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504181" y="2476500"/>
              <a:ext cx="16510" cy="22225"/>
            </a:xfrm>
            <a:custGeom>
              <a:avLst/>
              <a:gdLst/>
              <a:ahLst/>
              <a:cxnLst/>
              <a:rect l="l" t="t" r="r" b="b"/>
              <a:pathLst>
                <a:path w="16510" h="22225">
                  <a:moveTo>
                    <a:pt x="16001" y="6095"/>
                  </a:moveTo>
                  <a:lnTo>
                    <a:pt x="0" y="0"/>
                  </a:lnTo>
                  <a:lnTo>
                    <a:pt x="0" y="22097"/>
                  </a:lnTo>
                  <a:lnTo>
                    <a:pt x="16001" y="6095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4486655" y="2476500"/>
              <a:ext cx="17780" cy="22225"/>
            </a:xfrm>
            <a:custGeom>
              <a:avLst/>
              <a:gdLst/>
              <a:ahLst/>
              <a:cxnLst/>
              <a:rect l="l" t="t" r="r" b="b"/>
              <a:pathLst>
                <a:path w="17779" h="22225">
                  <a:moveTo>
                    <a:pt x="17526" y="22097"/>
                  </a:moveTo>
                  <a:lnTo>
                    <a:pt x="17526" y="0"/>
                  </a:lnTo>
                  <a:lnTo>
                    <a:pt x="0" y="6095"/>
                  </a:lnTo>
                  <a:lnTo>
                    <a:pt x="17526" y="22097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486655" y="2476500"/>
              <a:ext cx="17780" cy="22225"/>
            </a:xfrm>
            <a:custGeom>
              <a:avLst/>
              <a:gdLst/>
              <a:ahLst/>
              <a:cxnLst/>
              <a:rect l="l" t="t" r="r" b="b"/>
              <a:pathLst>
                <a:path w="17779" h="22225">
                  <a:moveTo>
                    <a:pt x="17526" y="0"/>
                  </a:moveTo>
                  <a:lnTo>
                    <a:pt x="0" y="6095"/>
                  </a:lnTo>
                  <a:lnTo>
                    <a:pt x="17526" y="22097"/>
                  </a:lnTo>
                  <a:lnTo>
                    <a:pt x="17526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480560" y="2482596"/>
              <a:ext cx="24130" cy="16510"/>
            </a:xfrm>
            <a:custGeom>
              <a:avLst/>
              <a:gdLst/>
              <a:ahLst/>
              <a:cxnLst/>
              <a:rect l="l" t="t" r="r" b="b"/>
              <a:pathLst>
                <a:path w="24129" h="16510">
                  <a:moveTo>
                    <a:pt x="23621" y="16001"/>
                  </a:moveTo>
                  <a:lnTo>
                    <a:pt x="6857" y="0"/>
                  </a:lnTo>
                  <a:lnTo>
                    <a:pt x="0" y="16001"/>
                  </a:lnTo>
                  <a:lnTo>
                    <a:pt x="23621" y="16001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480560" y="2482596"/>
              <a:ext cx="24130" cy="16510"/>
            </a:xfrm>
            <a:custGeom>
              <a:avLst/>
              <a:gdLst/>
              <a:ahLst/>
              <a:cxnLst/>
              <a:rect l="l" t="t" r="r" b="b"/>
              <a:pathLst>
                <a:path w="24129" h="16510">
                  <a:moveTo>
                    <a:pt x="6857" y="0"/>
                  </a:moveTo>
                  <a:lnTo>
                    <a:pt x="0" y="16001"/>
                  </a:lnTo>
                  <a:lnTo>
                    <a:pt x="23621" y="16001"/>
                  </a:lnTo>
                  <a:lnTo>
                    <a:pt x="6857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480560" y="2498597"/>
              <a:ext cx="24130" cy="16510"/>
            </a:xfrm>
            <a:custGeom>
              <a:avLst/>
              <a:gdLst/>
              <a:ahLst/>
              <a:cxnLst/>
              <a:rect l="l" t="t" r="r" b="b"/>
              <a:pathLst>
                <a:path w="24129" h="16510">
                  <a:moveTo>
                    <a:pt x="23621" y="0"/>
                  </a:moveTo>
                  <a:lnTo>
                    <a:pt x="0" y="0"/>
                  </a:lnTo>
                  <a:lnTo>
                    <a:pt x="6857" y="16002"/>
                  </a:lnTo>
                  <a:lnTo>
                    <a:pt x="23621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480560" y="2498597"/>
              <a:ext cx="24130" cy="16510"/>
            </a:xfrm>
            <a:custGeom>
              <a:avLst/>
              <a:gdLst/>
              <a:ahLst/>
              <a:cxnLst/>
              <a:rect l="l" t="t" r="r" b="b"/>
              <a:pathLst>
                <a:path w="24129" h="16510">
                  <a:moveTo>
                    <a:pt x="0" y="0"/>
                  </a:moveTo>
                  <a:lnTo>
                    <a:pt x="6857" y="16002"/>
                  </a:lnTo>
                  <a:lnTo>
                    <a:pt x="23621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4486655" y="2498597"/>
              <a:ext cx="17780" cy="24130"/>
            </a:xfrm>
            <a:custGeom>
              <a:avLst/>
              <a:gdLst/>
              <a:ahLst/>
              <a:cxnLst/>
              <a:rect l="l" t="t" r="r" b="b"/>
              <a:pathLst>
                <a:path w="17779" h="24130">
                  <a:moveTo>
                    <a:pt x="17526" y="23622"/>
                  </a:moveTo>
                  <a:lnTo>
                    <a:pt x="17526" y="0"/>
                  </a:lnTo>
                  <a:lnTo>
                    <a:pt x="0" y="16764"/>
                  </a:lnTo>
                  <a:lnTo>
                    <a:pt x="17526" y="2362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4486655" y="2498597"/>
              <a:ext cx="17780" cy="24130"/>
            </a:xfrm>
            <a:custGeom>
              <a:avLst/>
              <a:gdLst/>
              <a:ahLst/>
              <a:cxnLst/>
              <a:rect l="l" t="t" r="r" b="b"/>
              <a:pathLst>
                <a:path w="17779" h="24130">
                  <a:moveTo>
                    <a:pt x="0" y="16764"/>
                  </a:moveTo>
                  <a:lnTo>
                    <a:pt x="17526" y="23622"/>
                  </a:lnTo>
                  <a:lnTo>
                    <a:pt x="17526" y="0"/>
                  </a:lnTo>
                  <a:lnTo>
                    <a:pt x="0" y="16764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4504181" y="2498597"/>
              <a:ext cx="16510" cy="24130"/>
            </a:xfrm>
            <a:custGeom>
              <a:avLst/>
              <a:gdLst/>
              <a:ahLst/>
              <a:cxnLst/>
              <a:rect l="l" t="t" r="r" b="b"/>
              <a:pathLst>
                <a:path w="16510" h="24130">
                  <a:moveTo>
                    <a:pt x="16001" y="16764"/>
                  </a:moveTo>
                  <a:lnTo>
                    <a:pt x="0" y="0"/>
                  </a:lnTo>
                  <a:lnTo>
                    <a:pt x="0" y="23622"/>
                  </a:lnTo>
                  <a:lnTo>
                    <a:pt x="16001" y="16764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504181" y="2498597"/>
              <a:ext cx="16510" cy="24130"/>
            </a:xfrm>
            <a:custGeom>
              <a:avLst/>
              <a:gdLst/>
              <a:ahLst/>
              <a:cxnLst/>
              <a:rect l="l" t="t" r="r" b="b"/>
              <a:pathLst>
                <a:path w="16510" h="24130">
                  <a:moveTo>
                    <a:pt x="0" y="23622"/>
                  </a:moveTo>
                  <a:lnTo>
                    <a:pt x="16001" y="16764"/>
                  </a:lnTo>
                  <a:lnTo>
                    <a:pt x="0" y="0"/>
                  </a:lnTo>
                  <a:lnTo>
                    <a:pt x="0" y="23622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504181" y="2498597"/>
              <a:ext cx="22860" cy="16510"/>
            </a:xfrm>
            <a:custGeom>
              <a:avLst/>
              <a:gdLst/>
              <a:ahLst/>
              <a:cxnLst/>
              <a:rect l="l" t="t" r="r" b="b"/>
              <a:pathLst>
                <a:path w="22860" h="16510">
                  <a:moveTo>
                    <a:pt x="22859" y="0"/>
                  </a:moveTo>
                  <a:lnTo>
                    <a:pt x="0" y="0"/>
                  </a:lnTo>
                  <a:lnTo>
                    <a:pt x="16001" y="16002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504181" y="2498597"/>
              <a:ext cx="22860" cy="16510"/>
            </a:xfrm>
            <a:custGeom>
              <a:avLst/>
              <a:gdLst/>
              <a:ahLst/>
              <a:cxnLst/>
              <a:rect l="l" t="t" r="r" b="b"/>
              <a:pathLst>
                <a:path w="22860" h="16510">
                  <a:moveTo>
                    <a:pt x="16001" y="16002"/>
                  </a:moveTo>
                  <a:lnTo>
                    <a:pt x="22859" y="0"/>
                  </a:lnTo>
                  <a:lnTo>
                    <a:pt x="0" y="0"/>
                  </a:lnTo>
                  <a:lnTo>
                    <a:pt x="16001" y="16002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5" name="object 155"/>
          <p:cNvSpPr txBox="1"/>
          <p:nvPr/>
        </p:nvSpPr>
        <p:spPr>
          <a:xfrm>
            <a:off x="5364475" y="2627622"/>
            <a:ext cx="243204" cy="400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 marR="30480" indent="-47625">
              <a:lnSpc>
                <a:spcPct val="136700"/>
              </a:lnSpc>
              <a:spcBef>
                <a:spcPts val="100"/>
              </a:spcBef>
            </a:pPr>
            <a:r>
              <a:rPr sz="900" spc="55" dirty="0">
                <a:latin typeface="Arial MT"/>
                <a:cs typeface="Arial MT"/>
              </a:rPr>
              <a:t>V</a:t>
            </a:r>
            <a:r>
              <a:rPr sz="1350" baseline="-21604" dirty="0">
                <a:latin typeface="Arial MT"/>
                <a:cs typeface="Arial MT"/>
              </a:rPr>
              <a:t>R  </a:t>
            </a:r>
            <a:r>
              <a:rPr sz="900" spc="85" dirty="0">
                <a:latin typeface="Arial MT"/>
                <a:cs typeface="Arial MT"/>
              </a:rPr>
              <a:t>I</a:t>
            </a:r>
            <a:r>
              <a:rPr sz="1350" baseline="-21604" dirty="0">
                <a:latin typeface="Arial MT"/>
                <a:cs typeface="Arial MT"/>
              </a:rPr>
              <a:t>S</a:t>
            </a:r>
            <a:endParaRPr sz="1350" baseline="-21604">
              <a:latin typeface="Arial MT"/>
              <a:cs typeface="Arial MT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7300972" y="5802176"/>
            <a:ext cx="135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R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157" name="object 157"/>
          <p:cNvGrpSpPr/>
          <p:nvPr/>
        </p:nvGrpSpPr>
        <p:grpSpPr>
          <a:xfrm>
            <a:off x="4494657" y="1841372"/>
            <a:ext cx="2892425" cy="3997325"/>
            <a:chOff x="4494657" y="1841372"/>
            <a:chExt cx="2892425" cy="3997325"/>
          </a:xfrm>
        </p:grpSpPr>
        <p:sp>
          <p:nvSpPr>
            <p:cNvPr id="158" name="object 158"/>
            <p:cNvSpPr/>
            <p:nvPr/>
          </p:nvSpPr>
          <p:spPr>
            <a:xfrm>
              <a:off x="4504182" y="1850897"/>
              <a:ext cx="3810" cy="647700"/>
            </a:xfrm>
            <a:custGeom>
              <a:avLst/>
              <a:gdLst/>
              <a:ahLst/>
              <a:cxnLst/>
              <a:rect l="l" t="t" r="r" b="b"/>
              <a:pathLst>
                <a:path w="3810" h="647700">
                  <a:moveTo>
                    <a:pt x="0" y="647700"/>
                  </a:moveTo>
                  <a:lnTo>
                    <a:pt x="3809" y="0"/>
                  </a:lnTo>
                </a:path>
              </a:pathLst>
            </a:custGeom>
            <a:ln w="19050">
              <a:solidFill>
                <a:srgbClr val="01CC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7190231" y="5747003"/>
              <a:ext cx="196215" cy="90805"/>
            </a:xfrm>
            <a:custGeom>
              <a:avLst/>
              <a:gdLst/>
              <a:ahLst/>
              <a:cxnLst/>
              <a:rect l="l" t="t" r="r" b="b"/>
              <a:pathLst>
                <a:path w="196215" h="90804">
                  <a:moveTo>
                    <a:pt x="195834" y="44958"/>
                  </a:moveTo>
                  <a:lnTo>
                    <a:pt x="0" y="0"/>
                  </a:lnTo>
                  <a:lnTo>
                    <a:pt x="0" y="90678"/>
                  </a:lnTo>
                  <a:lnTo>
                    <a:pt x="195834" y="44958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7190231" y="5747003"/>
              <a:ext cx="196215" cy="90805"/>
            </a:xfrm>
            <a:custGeom>
              <a:avLst/>
              <a:gdLst/>
              <a:ahLst/>
              <a:cxnLst/>
              <a:rect l="l" t="t" r="r" b="b"/>
              <a:pathLst>
                <a:path w="196215" h="90804">
                  <a:moveTo>
                    <a:pt x="0" y="0"/>
                  </a:moveTo>
                  <a:lnTo>
                    <a:pt x="0" y="90678"/>
                  </a:lnTo>
                  <a:lnTo>
                    <a:pt x="195834" y="4495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1" name="object 161"/>
          <p:cNvSpPr txBox="1"/>
          <p:nvPr/>
        </p:nvSpPr>
        <p:spPr>
          <a:xfrm>
            <a:off x="6289543" y="4882436"/>
            <a:ext cx="2324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00" spc="10" dirty="0">
                <a:latin typeface="Symbol"/>
                <a:cs typeface="Symbol"/>
              </a:rPr>
              <a:t></a:t>
            </a:r>
            <a:r>
              <a:rPr sz="1350" spc="15" baseline="-9259" dirty="0">
                <a:latin typeface="Arial MT"/>
                <a:cs typeface="Arial MT"/>
              </a:rPr>
              <a:t>S</a:t>
            </a:r>
            <a:endParaRPr sz="1350" baseline="-9259">
              <a:latin typeface="Arial MT"/>
              <a:cs typeface="Arial MT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4522728" y="2312207"/>
            <a:ext cx="12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B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6742180" y="4516599"/>
            <a:ext cx="1156335" cy="70675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6364" marR="30480">
              <a:lnSpc>
                <a:spcPct val="117100"/>
              </a:lnSpc>
              <a:spcBef>
                <a:spcPts val="175"/>
              </a:spcBef>
            </a:pPr>
            <a:r>
              <a:rPr sz="1650" spc="-7" baseline="5050" dirty="0">
                <a:latin typeface="Arial MT"/>
                <a:cs typeface="Arial MT"/>
              </a:rPr>
              <a:t>Increase in </a:t>
            </a:r>
            <a:r>
              <a:rPr sz="1400" spc="-25" dirty="0">
                <a:latin typeface="Symbol"/>
                <a:cs typeface="Symbol"/>
              </a:rPr>
              <a:t></a:t>
            </a:r>
            <a:r>
              <a:rPr sz="1650" spc="-37" baseline="-12626" dirty="0">
                <a:latin typeface="Arial MT"/>
                <a:cs typeface="Arial MT"/>
              </a:rPr>
              <a:t>S </a:t>
            </a:r>
            <a:r>
              <a:rPr sz="1650" spc="-30" baseline="-12626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when</a:t>
            </a:r>
            <a:r>
              <a:rPr sz="1100" spc="120" dirty="0">
                <a:latin typeface="Arial MT"/>
                <a:cs typeface="Arial MT"/>
              </a:rPr>
              <a:t> </a:t>
            </a:r>
            <a:r>
              <a:rPr sz="1100" spc="45" dirty="0">
                <a:latin typeface="Arial MT"/>
                <a:cs typeface="Arial MT"/>
              </a:rPr>
              <a:t>V</a:t>
            </a:r>
            <a:r>
              <a:rPr sz="1650" spc="67" baseline="-22727" dirty="0">
                <a:latin typeface="Arial MT"/>
                <a:cs typeface="Arial MT"/>
              </a:rPr>
              <a:t>S </a:t>
            </a:r>
            <a:r>
              <a:rPr sz="1100" dirty="0">
                <a:latin typeface="Arial MT"/>
                <a:cs typeface="Arial MT"/>
              </a:rPr>
              <a:t>=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15" dirty="0">
                <a:latin typeface="Arial MT"/>
                <a:cs typeface="Arial MT"/>
              </a:rPr>
              <a:t>V</a:t>
            </a:r>
            <a:r>
              <a:rPr sz="1650" spc="-22" baseline="-22727" dirty="0">
                <a:latin typeface="Arial MT"/>
                <a:cs typeface="Arial MT"/>
              </a:rPr>
              <a:t>R</a:t>
            </a:r>
            <a:endParaRPr sz="1650" baseline="-22727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635"/>
              </a:spcBef>
            </a:pPr>
            <a:r>
              <a:rPr sz="900" dirty="0">
                <a:latin typeface="Arial MT"/>
                <a:cs typeface="Arial MT"/>
              </a:rPr>
              <a:t>O</a:t>
            </a:r>
            <a:endParaRPr sz="9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9062" y="519176"/>
            <a:ext cx="62960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Basics </a:t>
            </a:r>
            <a:r>
              <a:rPr sz="3200" spc="-5" dirty="0"/>
              <a:t>of </a:t>
            </a:r>
            <a:r>
              <a:rPr sz="3200" spc="-10" dirty="0"/>
              <a:t>Power</a:t>
            </a:r>
            <a:r>
              <a:rPr sz="3200" spc="-5" dirty="0"/>
              <a:t> Swing</a:t>
            </a:r>
            <a:r>
              <a:rPr sz="3200" spc="-10" dirty="0"/>
              <a:t> Blocking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2523997" y="1506092"/>
            <a:ext cx="5760085" cy="5041900"/>
            <a:chOff x="2523997" y="1506092"/>
            <a:chExt cx="5760085" cy="50419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79039" y="5543169"/>
              <a:ext cx="80772" cy="8991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754630" y="5543550"/>
              <a:ext cx="304800" cy="371475"/>
            </a:xfrm>
            <a:custGeom>
              <a:avLst/>
              <a:gdLst/>
              <a:ahLst/>
              <a:cxnLst/>
              <a:rect l="l" t="t" r="r" b="b"/>
              <a:pathLst>
                <a:path w="304800" h="371475">
                  <a:moveTo>
                    <a:pt x="304800" y="0"/>
                  </a:moveTo>
                  <a:lnTo>
                    <a:pt x="0" y="371094"/>
                  </a:lnTo>
                </a:path>
              </a:pathLst>
            </a:custGeom>
            <a:ln w="3175">
              <a:solidFill>
                <a:srgbClr val="8686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08325" y="2792730"/>
              <a:ext cx="5581650" cy="1882139"/>
            </a:xfrm>
            <a:custGeom>
              <a:avLst/>
              <a:gdLst/>
              <a:ahLst/>
              <a:cxnLst/>
              <a:rect l="l" t="t" r="r" b="b"/>
              <a:pathLst>
                <a:path w="5581650" h="1882139">
                  <a:moveTo>
                    <a:pt x="0" y="0"/>
                  </a:moveTo>
                  <a:lnTo>
                    <a:pt x="441198" y="426719"/>
                  </a:lnTo>
                  <a:lnTo>
                    <a:pt x="925068" y="806195"/>
                  </a:lnTo>
                  <a:lnTo>
                    <a:pt x="1446275" y="1133093"/>
                  </a:lnTo>
                  <a:lnTo>
                    <a:pt x="1998725" y="1404365"/>
                  </a:lnTo>
                  <a:lnTo>
                    <a:pt x="2574798" y="1616963"/>
                  </a:lnTo>
                  <a:lnTo>
                    <a:pt x="3169919" y="1767839"/>
                  </a:lnTo>
                  <a:lnTo>
                    <a:pt x="3779519" y="1856993"/>
                  </a:lnTo>
                  <a:lnTo>
                    <a:pt x="4392167" y="1882139"/>
                  </a:lnTo>
                  <a:lnTo>
                    <a:pt x="4989576" y="1880615"/>
                  </a:lnTo>
                  <a:lnTo>
                    <a:pt x="5581650" y="1812797"/>
                  </a:lnTo>
                </a:path>
              </a:pathLst>
            </a:custGeom>
            <a:ln w="3175">
              <a:solidFill>
                <a:srgbClr val="010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36697" y="1981199"/>
              <a:ext cx="4348480" cy="4348480"/>
            </a:xfrm>
            <a:custGeom>
              <a:avLst/>
              <a:gdLst/>
              <a:ahLst/>
              <a:cxnLst/>
              <a:rect l="l" t="t" r="r" b="b"/>
              <a:pathLst>
                <a:path w="4348480" h="4348480">
                  <a:moveTo>
                    <a:pt x="4347972" y="2173223"/>
                  </a:moveTo>
                  <a:lnTo>
                    <a:pt x="4321302" y="1833371"/>
                  </a:lnTo>
                  <a:lnTo>
                    <a:pt x="4242054" y="1501901"/>
                  </a:lnTo>
                  <a:lnTo>
                    <a:pt x="4111752" y="1187195"/>
                  </a:lnTo>
                  <a:lnTo>
                    <a:pt x="3932681" y="895349"/>
                  </a:lnTo>
                  <a:lnTo>
                    <a:pt x="3711702" y="636270"/>
                  </a:lnTo>
                  <a:lnTo>
                    <a:pt x="3451097" y="414527"/>
                  </a:lnTo>
                  <a:lnTo>
                    <a:pt x="3160776" y="236220"/>
                  </a:lnTo>
                  <a:lnTo>
                    <a:pt x="2846831" y="106680"/>
                  </a:lnTo>
                  <a:lnTo>
                    <a:pt x="2514599" y="25145"/>
                  </a:lnTo>
                  <a:lnTo>
                    <a:pt x="2174747" y="0"/>
                  </a:lnTo>
                  <a:lnTo>
                    <a:pt x="1833372" y="25145"/>
                  </a:lnTo>
                  <a:lnTo>
                    <a:pt x="1501902" y="106680"/>
                  </a:lnTo>
                  <a:lnTo>
                    <a:pt x="1187196" y="236220"/>
                  </a:lnTo>
                  <a:lnTo>
                    <a:pt x="896873" y="414527"/>
                  </a:lnTo>
                  <a:lnTo>
                    <a:pt x="637032" y="636270"/>
                  </a:lnTo>
                  <a:lnTo>
                    <a:pt x="414527" y="895349"/>
                  </a:lnTo>
                  <a:lnTo>
                    <a:pt x="236982" y="1187195"/>
                  </a:lnTo>
                  <a:lnTo>
                    <a:pt x="106680" y="1501901"/>
                  </a:lnTo>
                  <a:lnTo>
                    <a:pt x="27432" y="1833371"/>
                  </a:lnTo>
                  <a:lnTo>
                    <a:pt x="0" y="2173224"/>
                  </a:lnTo>
                  <a:lnTo>
                    <a:pt x="27432" y="2514600"/>
                  </a:lnTo>
                  <a:lnTo>
                    <a:pt x="106680" y="2846070"/>
                  </a:lnTo>
                  <a:lnTo>
                    <a:pt x="236982" y="3160776"/>
                  </a:lnTo>
                  <a:lnTo>
                    <a:pt x="414527" y="3451097"/>
                  </a:lnTo>
                  <a:lnTo>
                    <a:pt x="637032" y="3711701"/>
                  </a:lnTo>
                  <a:lnTo>
                    <a:pt x="896874" y="3931920"/>
                  </a:lnTo>
                  <a:lnTo>
                    <a:pt x="1187196" y="4111751"/>
                  </a:lnTo>
                  <a:lnTo>
                    <a:pt x="1501902" y="4242053"/>
                  </a:lnTo>
                  <a:lnTo>
                    <a:pt x="1833372" y="4321301"/>
                  </a:lnTo>
                  <a:lnTo>
                    <a:pt x="2174747" y="4347971"/>
                  </a:lnTo>
                  <a:lnTo>
                    <a:pt x="2514600" y="4321301"/>
                  </a:lnTo>
                  <a:lnTo>
                    <a:pt x="2846832" y="4242053"/>
                  </a:lnTo>
                  <a:lnTo>
                    <a:pt x="3160776" y="4111751"/>
                  </a:lnTo>
                  <a:lnTo>
                    <a:pt x="3451097" y="3931920"/>
                  </a:lnTo>
                  <a:lnTo>
                    <a:pt x="3711702" y="3711701"/>
                  </a:lnTo>
                  <a:lnTo>
                    <a:pt x="3932681" y="3451097"/>
                  </a:lnTo>
                  <a:lnTo>
                    <a:pt x="4111752" y="3160775"/>
                  </a:lnTo>
                  <a:lnTo>
                    <a:pt x="4242054" y="2846070"/>
                  </a:lnTo>
                  <a:lnTo>
                    <a:pt x="4321302" y="2514599"/>
                  </a:lnTo>
                  <a:lnTo>
                    <a:pt x="4347972" y="2173223"/>
                  </a:lnTo>
                  <a:close/>
                </a:path>
              </a:pathLst>
            </a:custGeom>
            <a:ln w="25400">
              <a:solidFill>
                <a:srgbClr val="FF0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73274" y="5914644"/>
              <a:ext cx="181610" cy="2540"/>
            </a:xfrm>
            <a:custGeom>
              <a:avLst/>
              <a:gdLst/>
              <a:ahLst/>
              <a:cxnLst/>
              <a:rect l="l" t="t" r="r" b="b"/>
              <a:pathLst>
                <a:path w="181610" h="2539">
                  <a:moveTo>
                    <a:pt x="181356" y="0"/>
                  </a:moveTo>
                  <a:lnTo>
                    <a:pt x="0" y="2285"/>
                  </a:lnTo>
                </a:path>
              </a:pathLst>
            </a:custGeom>
            <a:ln w="3175">
              <a:solidFill>
                <a:srgbClr val="8686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08325" y="2792730"/>
              <a:ext cx="82550" cy="86995"/>
            </a:xfrm>
            <a:custGeom>
              <a:avLst/>
              <a:gdLst/>
              <a:ahLst/>
              <a:cxnLst/>
              <a:rect l="l" t="t" r="r" b="b"/>
              <a:pathLst>
                <a:path w="82550" h="86994">
                  <a:moveTo>
                    <a:pt x="82296" y="54863"/>
                  </a:moveTo>
                  <a:lnTo>
                    <a:pt x="0" y="0"/>
                  </a:lnTo>
                  <a:lnTo>
                    <a:pt x="48768" y="86867"/>
                  </a:lnTo>
                  <a:lnTo>
                    <a:pt x="82296" y="5486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08325" y="2792730"/>
              <a:ext cx="82550" cy="86995"/>
            </a:xfrm>
            <a:custGeom>
              <a:avLst/>
              <a:gdLst/>
              <a:ahLst/>
              <a:cxnLst/>
              <a:rect l="l" t="t" r="r" b="b"/>
              <a:pathLst>
                <a:path w="82550" h="86994">
                  <a:moveTo>
                    <a:pt x="48768" y="86867"/>
                  </a:moveTo>
                  <a:lnTo>
                    <a:pt x="82296" y="54863"/>
                  </a:lnTo>
                  <a:lnTo>
                    <a:pt x="0" y="0"/>
                  </a:lnTo>
                  <a:lnTo>
                    <a:pt x="48768" y="86867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11524" y="1931670"/>
              <a:ext cx="1741170" cy="4010660"/>
            </a:xfrm>
            <a:custGeom>
              <a:avLst/>
              <a:gdLst/>
              <a:ahLst/>
              <a:cxnLst/>
              <a:rect l="l" t="t" r="r" b="b"/>
              <a:pathLst>
                <a:path w="1741170" h="4010660">
                  <a:moveTo>
                    <a:pt x="1741169" y="0"/>
                  </a:moveTo>
                  <a:lnTo>
                    <a:pt x="0" y="4010405"/>
                  </a:lnTo>
                </a:path>
              </a:pathLst>
            </a:custGeom>
            <a:ln w="3175">
              <a:solidFill>
                <a:srgbClr val="010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57650" y="1535430"/>
              <a:ext cx="1905" cy="4445000"/>
            </a:xfrm>
            <a:custGeom>
              <a:avLst/>
              <a:gdLst/>
              <a:ahLst/>
              <a:cxnLst/>
              <a:rect l="l" t="t" r="r" b="b"/>
              <a:pathLst>
                <a:path w="1904" h="4445000">
                  <a:moveTo>
                    <a:pt x="0" y="4444745"/>
                  </a:moveTo>
                  <a:lnTo>
                    <a:pt x="1523" y="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6771" y="2871977"/>
              <a:ext cx="552450" cy="561975"/>
            </a:xfrm>
            <a:custGeom>
              <a:avLst/>
              <a:gdLst/>
              <a:ahLst/>
              <a:cxnLst/>
              <a:rect l="l" t="t" r="r" b="b"/>
              <a:pathLst>
                <a:path w="552450" h="561975">
                  <a:moveTo>
                    <a:pt x="0" y="561593"/>
                  </a:moveTo>
                  <a:lnTo>
                    <a:pt x="552450" y="0"/>
                  </a:lnTo>
                </a:path>
              </a:pathLst>
            </a:custGeom>
            <a:ln w="3175">
              <a:solidFill>
                <a:srgbClr val="8686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457950" y="4676394"/>
              <a:ext cx="596900" cy="1397635"/>
            </a:xfrm>
            <a:custGeom>
              <a:avLst/>
              <a:gdLst/>
              <a:ahLst/>
              <a:cxnLst/>
              <a:rect l="l" t="t" r="r" b="b"/>
              <a:pathLst>
                <a:path w="596900" h="1397635">
                  <a:moveTo>
                    <a:pt x="596645" y="1397507"/>
                  </a:moveTo>
                  <a:lnTo>
                    <a:pt x="561593" y="1387601"/>
                  </a:lnTo>
                </a:path>
                <a:path w="596900" h="1397635">
                  <a:moveTo>
                    <a:pt x="528828" y="1379981"/>
                  </a:moveTo>
                  <a:lnTo>
                    <a:pt x="463295" y="1362455"/>
                  </a:lnTo>
                </a:path>
                <a:path w="596900" h="1397635">
                  <a:moveTo>
                    <a:pt x="430530" y="1354835"/>
                  </a:moveTo>
                  <a:lnTo>
                    <a:pt x="364997" y="1337309"/>
                  </a:lnTo>
                </a:path>
                <a:path w="596900" h="1397635">
                  <a:moveTo>
                    <a:pt x="331470" y="1327403"/>
                  </a:moveTo>
                  <a:lnTo>
                    <a:pt x="266700" y="1311401"/>
                  </a:lnTo>
                </a:path>
                <a:path w="596900" h="1397635">
                  <a:moveTo>
                    <a:pt x="233171" y="1302257"/>
                  </a:moveTo>
                  <a:lnTo>
                    <a:pt x="166878" y="1286255"/>
                  </a:lnTo>
                </a:path>
                <a:path w="596900" h="1397635">
                  <a:moveTo>
                    <a:pt x="134874" y="1276350"/>
                  </a:moveTo>
                  <a:lnTo>
                    <a:pt x="68580" y="1259585"/>
                  </a:lnTo>
                </a:path>
                <a:path w="596900" h="1397635">
                  <a:moveTo>
                    <a:pt x="36575" y="1251203"/>
                  </a:moveTo>
                  <a:lnTo>
                    <a:pt x="0" y="1242059"/>
                  </a:lnTo>
                  <a:lnTo>
                    <a:pt x="32003" y="1179576"/>
                  </a:lnTo>
                </a:path>
                <a:path w="596900" h="1397635">
                  <a:moveTo>
                    <a:pt x="49530" y="1151381"/>
                  </a:moveTo>
                  <a:lnTo>
                    <a:pt x="79247" y="1091183"/>
                  </a:lnTo>
                </a:path>
                <a:path w="596900" h="1397635">
                  <a:moveTo>
                    <a:pt x="95250" y="1060703"/>
                  </a:moveTo>
                  <a:lnTo>
                    <a:pt x="127253" y="1000505"/>
                  </a:lnTo>
                </a:path>
                <a:path w="596900" h="1397635">
                  <a:moveTo>
                    <a:pt x="137921" y="968501"/>
                  </a:moveTo>
                  <a:lnTo>
                    <a:pt x="149352" y="902207"/>
                  </a:lnTo>
                </a:path>
                <a:path w="596900" h="1397635">
                  <a:moveTo>
                    <a:pt x="153924" y="867155"/>
                  </a:moveTo>
                  <a:lnTo>
                    <a:pt x="165353" y="800100"/>
                  </a:lnTo>
                </a:path>
                <a:path w="596900" h="1397635">
                  <a:moveTo>
                    <a:pt x="169925" y="767333"/>
                  </a:moveTo>
                  <a:lnTo>
                    <a:pt x="180593" y="698753"/>
                  </a:lnTo>
                  <a:lnTo>
                    <a:pt x="169925" y="630935"/>
                  </a:lnTo>
                </a:path>
                <a:path w="596900" h="1397635">
                  <a:moveTo>
                    <a:pt x="165353" y="595883"/>
                  </a:moveTo>
                  <a:lnTo>
                    <a:pt x="153924" y="528827"/>
                  </a:lnTo>
                </a:path>
                <a:path w="596900" h="1397635">
                  <a:moveTo>
                    <a:pt x="149352" y="495300"/>
                  </a:moveTo>
                  <a:lnTo>
                    <a:pt x="137921" y="429005"/>
                  </a:lnTo>
                </a:path>
                <a:path w="596900" h="1397635">
                  <a:moveTo>
                    <a:pt x="127253" y="397001"/>
                  </a:moveTo>
                  <a:lnTo>
                    <a:pt x="95250" y="336803"/>
                  </a:lnTo>
                </a:path>
                <a:path w="596900" h="1397635">
                  <a:moveTo>
                    <a:pt x="79247" y="307085"/>
                  </a:moveTo>
                  <a:lnTo>
                    <a:pt x="49530" y="246126"/>
                  </a:lnTo>
                </a:path>
                <a:path w="596900" h="1397635">
                  <a:moveTo>
                    <a:pt x="32003" y="216407"/>
                  </a:moveTo>
                  <a:lnTo>
                    <a:pt x="0" y="154685"/>
                  </a:lnTo>
                  <a:lnTo>
                    <a:pt x="36575" y="146303"/>
                  </a:lnTo>
                </a:path>
                <a:path w="596900" h="1397635">
                  <a:moveTo>
                    <a:pt x="68580" y="137159"/>
                  </a:moveTo>
                  <a:lnTo>
                    <a:pt x="134874" y="121157"/>
                  </a:lnTo>
                </a:path>
                <a:path w="596900" h="1397635">
                  <a:moveTo>
                    <a:pt x="166878" y="111251"/>
                  </a:moveTo>
                  <a:lnTo>
                    <a:pt x="233171" y="93726"/>
                  </a:lnTo>
                </a:path>
                <a:path w="596900" h="1397635">
                  <a:moveTo>
                    <a:pt x="266700" y="86105"/>
                  </a:moveTo>
                  <a:lnTo>
                    <a:pt x="331470" y="68579"/>
                  </a:lnTo>
                </a:path>
                <a:path w="596900" h="1397635">
                  <a:moveTo>
                    <a:pt x="364997" y="60959"/>
                  </a:moveTo>
                  <a:lnTo>
                    <a:pt x="430530" y="43433"/>
                  </a:lnTo>
                </a:path>
                <a:path w="596900" h="1397635">
                  <a:moveTo>
                    <a:pt x="463295" y="35051"/>
                  </a:moveTo>
                  <a:lnTo>
                    <a:pt x="528828" y="17526"/>
                  </a:lnTo>
                </a:path>
                <a:path w="596900" h="1397635">
                  <a:moveTo>
                    <a:pt x="561593" y="9905"/>
                  </a:moveTo>
                  <a:lnTo>
                    <a:pt x="596645" y="0"/>
                  </a:lnTo>
                </a:path>
              </a:pathLst>
            </a:custGeom>
            <a:ln w="3175">
              <a:solidFill>
                <a:srgbClr val="010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748277" y="3335273"/>
              <a:ext cx="4535805" cy="2041525"/>
            </a:xfrm>
            <a:custGeom>
              <a:avLst/>
              <a:gdLst/>
              <a:ahLst/>
              <a:cxnLst/>
              <a:rect l="l" t="t" r="r" b="b"/>
              <a:pathLst>
                <a:path w="4535805" h="2041525">
                  <a:moveTo>
                    <a:pt x="0" y="2039873"/>
                  </a:moveTo>
                  <a:lnTo>
                    <a:pt x="4535424" y="2041397"/>
                  </a:lnTo>
                </a:path>
                <a:path w="4535805" h="2041525">
                  <a:moveTo>
                    <a:pt x="1050798" y="0"/>
                  </a:moveTo>
                  <a:lnTo>
                    <a:pt x="1312926" y="99821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559301" y="3445001"/>
              <a:ext cx="2084070" cy="2082800"/>
            </a:xfrm>
            <a:custGeom>
              <a:avLst/>
              <a:gdLst/>
              <a:ahLst/>
              <a:cxnLst/>
              <a:rect l="l" t="t" r="r" b="b"/>
              <a:pathLst>
                <a:path w="2084070" h="2082800">
                  <a:moveTo>
                    <a:pt x="2084070" y="1040892"/>
                  </a:moveTo>
                  <a:lnTo>
                    <a:pt x="2057400" y="809244"/>
                  </a:lnTo>
                  <a:lnTo>
                    <a:pt x="1981200" y="589026"/>
                  </a:lnTo>
                  <a:lnTo>
                    <a:pt x="1855470" y="391668"/>
                  </a:lnTo>
                  <a:lnTo>
                    <a:pt x="1692402" y="227075"/>
                  </a:lnTo>
                  <a:lnTo>
                    <a:pt x="1493520" y="102870"/>
                  </a:lnTo>
                  <a:lnTo>
                    <a:pt x="1273302" y="25146"/>
                  </a:lnTo>
                  <a:lnTo>
                    <a:pt x="1040892" y="0"/>
                  </a:lnTo>
                  <a:lnTo>
                    <a:pt x="809244" y="25146"/>
                  </a:lnTo>
                  <a:lnTo>
                    <a:pt x="590550" y="102870"/>
                  </a:lnTo>
                  <a:lnTo>
                    <a:pt x="391668" y="227075"/>
                  </a:lnTo>
                  <a:lnTo>
                    <a:pt x="227075" y="391668"/>
                  </a:lnTo>
                  <a:lnTo>
                    <a:pt x="102870" y="589026"/>
                  </a:lnTo>
                  <a:lnTo>
                    <a:pt x="26670" y="809244"/>
                  </a:lnTo>
                  <a:lnTo>
                    <a:pt x="0" y="1040892"/>
                  </a:lnTo>
                  <a:lnTo>
                    <a:pt x="26670" y="1273302"/>
                  </a:lnTo>
                  <a:lnTo>
                    <a:pt x="102870" y="1493520"/>
                  </a:lnTo>
                  <a:lnTo>
                    <a:pt x="227075" y="1690878"/>
                  </a:lnTo>
                  <a:lnTo>
                    <a:pt x="391668" y="1855470"/>
                  </a:lnTo>
                  <a:lnTo>
                    <a:pt x="590550" y="1979676"/>
                  </a:lnTo>
                  <a:lnTo>
                    <a:pt x="809244" y="2057400"/>
                  </a:lnTo>
                  <a:lnTo>
                    <a:pt x="1040892" y="2082546"/>
                  </a:lnTo>
                  <a:lnTo>
                    <a:pt x="1273302" y="2057400"/>
                  </a:lnTo>
                  <a:lnTo>
                    <a:pt x="1493520" y="1979676"/>
                  </a:lnTo>
                  <a:lnTo>
                    <a:pt x="1692402" y="1855470"/>
                  </a:lnTo>
                  <a:lnTo>
                    <a:pt x="1855470" y="1690878"/>
                  </a:lnTo>
                  <a:lnTo>
                    <a:pt x="1981200" y="1493520"/>
                  </a:lnTo>
                  <a:lnTo>
                    <a:pt x="2057400" y="1273302"/>
                  </a:lnTo>
                  <a:lnTo>
                    <a:pt x="2084070" y="1040892"/>
                  </a:lnTo>
                  <a:close/>
                </a:path>
              </a:pathLst>
            </a:custGeom>
            <a:ln w="25400">
              <a:solidFill>
                <a:srgbClr val="01FF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443477" y="3019043"/>
              <a:ext cx="2535555" cy="2537460"/>
            </a:xfrm>
            <a:custGeom>
              <a:avLst/>
              <a:gdLst/>
              <a:ahLst/>
              <a:cxnLst/>
              <a:rect l="l" t="t" r="r" b="b"/>
              <a:pathLst>
                <a:path w="2535554" h="2537460">
                  <a:moveTo>
                    <a:pt x="2535174" y="1268729"/>
                  </a:moveTo>
                  <a:lnTo>
                    <a:pt x="2503170" y="986027"/>
                  </a:lnTo>
                  <a:lnTo>
                    <a:pt x="2409444" y="717803"/>
                  </a:lnTo>
                  <a:lnTo>
                    <a:pt x="2258568" y="478535"/>
                  </a:lnTo>
                  <a:lnTo>
                    <a:pt x="2058924" y="276606"/>
                  </a:lnTo>
                  <a:lnTo>
                    <a:pt x="1817370" y="125730"/>
                  </a:lnTo>
                  <a:lnTo>
                    <a:pt x="1549146" y="32003"/>
                  </a:lnTo>
                  <a:lnTo>
                    <a:pt x="1267968" y="0"/>
                  </a:lnTo>
                  <a:lnTo>
                    <a:pt x="985266" y="32003"/>
                  </a:lnTo>
                  <a:lnTo>
                    <a:pt x="717042" y="125730"/>
                  </a:lnTo>
                  <a:lnTo>
                    <a:pt x="476250" y="276606"/>
                  </a:lnTo>
                  <a:lnTo>
                    <a:pt x="275844" y="478535"/>
                  </a:lnTo>
                  <a:lnTo>
                    <a:pt x="124968" y="717803"/>
                  </a:lnTo>
                  <a:lnTo>
                    <a:pt x="31242" y="986027"/>
                  </a:lnTo>
                  <a:lnTo>
                    <a:pt x="0" y="1268730"/>
                  </a:lnTo>
                  <a:lnTo>
                    <a:pt x="31242" y="1551432"/>
                  </a:lnTo>
                  <a:lnTo>
                    <a:pt x="124968" y="1819656"/>
                  </a:lnTo>
                  <a:lnTo>
                    <a:pt x="275844" y="2059685"/>
                  </a:lnTo>
                  <a:lnTo>
                    <a:pt x="476250" y="2260853"/>
                  </a:lnTo>
                  <a:lnTo>
                    <a:pt x="717042" y="2411730"/>
                  </a:lnTo>
                  <a:lnTo>
                    <a:pt x="985266" y="2505456"/>
                  </a:lnTo>
                  <a:lnTo>
                    <a:pt x="1267968" y="2537459"/>
                  </a:lnTo>
                  <a:lnTo>
                    <a:pt x="1549146" y="2505456"/>
                  </a:lnTo>
                  <a:lnTo>
                    <a:pt x="1817370" y="2411730"/>
                  </a:lnTo>
                  <a:lnTo>
                    <a:pt x="2058924" y="2260853"/>
                  </a:lnTo>
                  <a:lnTo>
                    <a:pt x="2258568" y="2059685"/>
                  </a:lnTo>
                  <a:lnTo>
                    <a:pt x="2409444" y="1819656"/>
                  </a:lnTo>
                  <a:lnTo>
                    <a:pt x="2503170" y="1551431"/>
                  </a:lnTo>
                  <a:lnTo>
                    <a:pt x="2535174" y="1268729"/>
                  </a:lnTo>
                  <a:close/>
                </a:path>
              </a:pathLst>
            </a:custGeom>
            <a:ln w="25400">
              <a:solidFill>
                <a:srgbClr val="01CC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080003" y="2523743"/>
              <a:ext cx="3262629" cy="3263265"/>
            </a:xfrm>
            <a:custGeom>
              <a:avLst/>
              <a:gdLst/>
              <a:ahLst/>
              <a:cxnLst/>
              <a:rect l="l" t="t" r="r" b="b"/>
              <a:pathLst>
                <a:path w="3262629" h="3263265">
                  <a:moveTo>
                    <a:pt x="3262121" y="1630679"/>
                  </a:moveTo>
                  <a:lnTo>
                    <a:pt x="3230117" y="1312926"/>
                  </a:lnTo>
                  <a:lnTo>
                    <a:pt x="3136391" y="1006601"/>
                  </a:lnTo>
                  <a:lnTo>
                    <a:pt x="2987040" y="726186"/>
                  </a:lnTo>
                  <a:lnTo>
                    <a:pt x="2784347" y="478536"/>
                  </a:lnTo>
                  <a:lnTo>
                    <a:pt x="2536697" y="275081"/>
                  </a:lnTo>
                  <a:lnTo>
                    <a:pt x="2255520" y="124206"/>
                  </a:lnTo>
                  <a:lnTo>
                    <a:pt x="1949196" y="32003"/>
                  </a:lnTo>
                  <a:lnTo>
                    <a:pt x="1631441" y="0"/>
                  </a:lnTo>
                  <a:lnTo>
                    <a:pt x="1312925" y="32003"/>
                  </a:lnTo>
                  <a:lnTo>
                    <a:pt x="1005840" y="124206"/>
                  </a:lnTo>
                  <a:lnTo>
                    <a:pt x="725423" y="275081"/>
                  </a:lnTo>
                  <a:lnTo>
                    <a:pt x="477773" y="478536"/>
                  </a:lnTo>
                  <a:lnTo>
                    <a:pt x="274320" y="726186"/>
                  </a:lnTo>
                  <a:lnTo>
                    <a:pt x="124968" y="1006601"/>
                  </a:lnTo>
                  <a:lnTo>
                    <a:pt x="31242" y="1312926"/>
                  </a:lnTo>
                  <a:lnTo>
                    <a:pt x="0" y="1630680"/>
                  </a:lnTo>
                  <a:lnTo>
                    <a:pt x="31242" y="1949957"/>
                  </a:lnTo>
                  <a:lnTo>
                    <a:pt x="124968" y="2254757"/>
                  </a:lnTo>
                  <a:lnTo>
                    <a:pt x="274320" y="2537459"/>
                  </a:lnTo>
                  <a:lnTo>
                    <a:pt x="477773" y="2785109"/>
                  </a:lnTo>
                  <a:lnTo>
                    <a:pt x="725423" y="2986277"/>
                  </a:lnTo>
                  <a:lnTo>
                    <a:pt x="1005840" y="3137153"/>
                  </a:lnTo>
                  <a:lnTo>
                    <a:pt x="1312925" y="3230880"/>
                  </a:lnTo>
                  <a:lnTo>
                    <a:pt x="1631441" y="3262883"/>
                  </a:lnTo>
                  <a:lnTo>
                    <a:pt x="1949196" y="3230880"/>
                  </a:lnTo>
                  <a:lnTo>
                    <a:pt x="2255520" y="3137153"/>
                  </a:lnTo>
                  <a:lnTo>
                    <a:pt x="2536697" y="2986277"/>
                  </a:lnTo>
                  <a:lnTo>
                    <a:pt x="2784347" y="2785109"/>
                  </a:lnTo>
                  <a:lnTo>
                    <a:pt x="2987040" y="2537459"/>
                  </a:lnTo>
                  <a:lnTo>
                    <a:pt x="3136391" y="2254757"/>
                  </a:lnTo>
                  <a:lnTo>
                    <a:pt x="3230117" y="1949957"/>
                  </a:lnTo>
                  <a:lnTo>
                    <a:pt x="3262121" y="1630679"/>
                  </a:lnTo>
                  <a:close/>
                </a:path>
              </a:pathLst>
            </a:custGeom>
            <a:ln w="25399">
              <a:solidFill>
                <a:srgbClr val="FF67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331970" y="2803397"/>
              <a:ext cx="944880" cy="2468880"/>
            </a:xfrm>
            <a:custGeom>
              <a:avLst/>
              <a:gdLst/>
              <a:ahLst/>
              <a:cxnLst/>
              <a:rect l="l" t="t" r="r" b="b"/>
              <a:pathLst>
                <a:path w="944879" h="2468879">
                  <a:moveTo>
                    <a:pt x="0" y="2378202"/>
                  </a:moveTo>
                  <a:lnTo>
                    <a:pt x="60959" y="2378202"/>
                  </a:lnTo>
                  <a:lnTo>
                    <a:pt x="0" y="2468879"/>
                  </a:lnTo>
                  <a:lnTo>
                    <a:pt x="60959" y="2468879"/>
                  </a:lnTo>
                </a:path>
                <a:path w="944879" h="2468879">
                  <a:moveTo>
                    <a:pt x="108203" y="2408682"/>
                  </a:moveTo>
                  <a:lnTo>
                    <a:pt x="99059" y="2413253"/>
                  </a:lnTo>
                  <a:lnTo>
                    <a:pt x="90677" y="2420874"/>
                  </a:lnTo>
                  <a:lnTo>
                    <a:pt x="86105" y="2433828"/>
                  </a:lnTo>
                  <a:lnTo>
                    <a:pt x="86105" y="2442972"/>
                  </a:lnTo>
                  <a:lnTo>
                    <a:pt x="90677" y="2455926"/>
                  </a:lnTo>
                  <a:lnTo>
                    <a:pt x="99059" y="2463546"/>
                  </a:lnTo>
                  <a:lnTo>
                    <a:pt x="108203" y="2468879"/>
                  </a:lnTo>
                  <a:lnTo>
                    <a:pt x="121157" y="2468879"/>
                  </a:lnTo>
                  <a:lnTo>
                    <a:pt x="128777" y="2463546"/>
                  </a:lnTo>
                  <a:lnTo>
                    <a:pt x="138683" y="2455926"/>
                  </a:lnTo>
                  <a:lnTo>
                    <a:pt x="141731" y="2442972"/>
                  </a:lnTo>
                  <a:lnTo>
                    <a:pt x="141731" y="2433828"/>
                  </a:lnTo>
                  <a:lnTo>
                    <a:pt x="138683" y="2420874"/>
                  </a:lnTo>
                  <a:lnTo>
                    <a:pt x="128777" y="2413253"/>
                  </a:lnTo>
                  <a:lnTo>
                    <a:pt x="121157" y="2408682"/>
                  </a:lnTo>
                  <a:lnTo>
                    <a:pt x="108203" y="2408682"/>
                  </a:lnTo>
                  <a:close/>
                </a:path>
                <a:path w="944879" h="2468879">
                  <a:moveTo>
                    <a:pt x="168401" y="2468879"/>
                  </a:moveTo>
                  <a:lnTo>
                    <a:pt x="169925" y="2408682"/>
                  </a:lnTo>
                </a:path>
                <a:path w="944879" h="2468879">
                  <a:moveTo>
                    <a:pt x="168401" y="2425446"/>
                  </a:moveTo>
                  <a:lnTo>
                    <a:pt x="181355" y="2413253"/>
                  </a:lnTo>
                  <a:lnTo>
                    <a:pt x="188975" y="2408682"/>
                  </a:lnTo>
                  <a:lnTo>
                    <a:pt x="201929" y="2408682"/>
                  </a:lnTo>
                  <a:lnTo>
                    <a:pt x="211073" y="2413253"/>
                  </a:lnTo>
                  <a:lnTo>
                    <a:pt x="216407" y="2425446"/>
                  </a:lnTo>
                  <a:lnTo>
                    <a:pt x="216407" y="2468879"/>
                  </a:lnTo>
                </a:path>
                <a:path w="944879" h="2468879">
                  <a:moveTo>
                    <a:pt x="249173" y="2433828"/>
                  </a:moveTo>
                  <a:lnTo>
                    <a:pt x="301751" y="2433828"/>
                  </a:lnTo>
                  <a:lnTo>
                    <a:pt x="301751" y="2425446"/>
                  </a:lnTo>
                  <a:lnTo>
                    <a:pt x="297179" y="2416302"/>
                  </a:lnTo>
                  <a:lnTo>
                    <a:pt x="292607" y="2413253"/>
                  </a:lnTo>
                  <a:lnTo>
                    <a:pt x="284225" y="2408682"/>
                  </a:lnTo>
                  <a:lnTo>
                    <a:pt x="272033" y="2408682"/>
                  </a:lnTo>
                  <a:lnTo>
                    <a:pt x="262127" y="2413253"/>
                  </a:lnTo>
                  <a:lnTo>
                    <a:pt x="254507" y="2420874"/>
                  </a:lnTo>
                  <a:lnTo>
                    <a:pt x="249173" y="2433828"/>
                  </a:lnTo>
                  <a:lnTo>
                    <a:pt x="249173" y="2442972"/>
                  </a:lnTo>
                  <a:lnTo>
                    <a:pt x="254507" y="2455926"/>
                  </a:lnTo>
                  <a:lnTo>
                    <a:pt x="262127" y="2463546"/>
                  </a:lnTo>
                  <a:lnTo>
                    <a:pt x="272033" y="2468879"/>
                  </a:lnTo>
                  <a:lnTo>
                    <a:pt x="284225" y="2468879"/>
                  </a:lnTo>
                  <a:lnTo>
                    <a:pt x="292607" y="2463546"/>
                  </a:lnTo>
                  <a:lnTo>
                    <a:pt x="301751" y="2455926"/>
                  </a:lnTo>
                </a:path>
                <a:path w="944879" h="2468879">
                  <a:moveTo>
                    <a:pt x="409955" y="2395728"/>
                  </a:moveTo>
                  <a:lnTo>
                    <a:pt x="417575" y="2391156"/>
                  </a:lnTo>
                  <a:lnTo>
                    <a:pt x="430529" y="2378202"/>
                  </a:lnTo>
                  <a:lnTo>
                    <a:pt x="430529" y="2468879"/>
                  </a:lnTo>
                </a:path>
                <a:path w="944879" h="2468879">
                  <a:moveTo>
                    <a:pt x="684275" y="0"/>
                  </a:moveTo>
                  <a:lnTo>
                    <a:pt x="944879" y="99822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76390" y="3349370"/>
              <a:ext cx="85343" cy="8458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193280" y="5949695"/>
              <a:ext cx="292100" cy="597535"/>
            </a:xfrm>
            <a:custGeom>
              <a:avLst/>
              <a:gdLst/>
              <a:ahLst/>
              <a:cxnLst/>
              <a:rect l="l" t="t" r="r" b="b"/>
              <a:pathLst>
                <a:path w="292100" h="597534">
                  <a:moveTo>
                    <a:pt x="291845" y="0"/>
                  </a:moveTo>
                  <a:lnTo>
                    <a:pt x="88391" y="595884"/>
                  </a:lnTo>
                  <a:lnTo>
                    <a:pt x="0" y="597407"/>
                  </a:lnTo>
                </a:path>
              </a:pathLst>
            </a:custGeom>
            <a:ln w="3175">
              <a:solidFill>
                <a:srgbClr val="8686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680197" y="4514850"/>
              <a:ext cx="182880" cy="1720850"/>
            </a:xfrm>
            <a:custGeom>
              <a:avLst/>
              <a:gdLst/>
              <a:ahLst/>
              <a:cxnLst/>
              <a:rect l="l" t="t" r="r" b="b"/>
              <a:pathLst>
                <a:path w="182879" h="1720850">
                  <a:moveTo>
                    <a:pt x="0" y="1720595"/>
                  </a:moveTo>
                  <a:lnTo>
                    <a:pt x="136397" y="1299971"/>
                  </a:lnTo>
                  <a:lnTo>
                    <a:pt x="182880" y="860297"/>
                  </a:lnTo>
                  <a:lnTo>
                    <a:pt x="136397" y="420624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061453" y="4526279"/>
              <a:ext cx="802005" cy="1709420"/>
            </a:xfrm>
            <a:custGeom>
              <a:avLst/>
              <a:gdLst/>
              <a:ahLst/>
              <a:cxnLst/>
              <a:rect l="l" t="t" r="r" b="b"/>
              <a:pathLst>
                <a:path w="802004" h="1709420">
                  <a:moveTo>
                    <a:pt x="758190" y="1272540"/>
                  </a:moveTo>
                  <a:lnTo>
                    <a:pt x="156972" y="669797"/>
                  </a:lnTo>
                </a:path>
                <a:path w="802004" h="1709420">
                  <a:moveTo>
                    <a:pt x="769620" y="1219200"/>
                  </a:moveTo>
                  <a:lnTo>
                    <a:pt x="145542" y="595121"/>
                  </a:lnTo>
                </a:path>
                <a:path w="802004" h="1709420">
                  <a:moveTo>
                    <a:pt x="777240" y="1163574"/>
                  </a:moveTo>
                  <a:lnTo>
                    <a:pt x="129540" y="514350"/>
                  </a:lnTo>
                </a:path>
                <a:path w="802004" h="1709420">
                  <a:moveTo>
                    <a:pt x="785622" y="1106424"/>
                  </a:moveTo>
                  <a:lnTo>
                    <a:pt x="105918" y="428244"/>
                  </a:lnTo>
                </a:path>
                <a:path w="802004" h="1709420">
                  <a:moveTo>
                    <a:pt x="791718" y="1049274"/>
                  </a:moveTo>
                  <a:lnTo>
                    <a:pt x="76200" y="332994"/>
                  </a:lnTo>
                </a:path>
                <a:path w="802004" h="1709420">
                  <a:moveTo>
                    <a:pt x="796290" y="990600"/>
                  </a:moveTo>
                  <a:lnTo>
                    <a:pt x="29718" y="223265"/>
                  </a:lnTo>
                </a:path>
                <a:path w="802004" h="1709420">
                  <a:moveTo>
                    <a:pt x="800100" y="928115"/>
                  </a:moveTo>
                  <a:lnTo>
                    <a:pt x="15240" y="144017"/>
                  </a:lnTo>
                </a:path>
                <a:path w="802004" h="1709420">
                  <a:moveTo>
                    <a:pt x="801624" y="866394"/>
                  </a:moveTo>
                  <a:lnTo>
                    <a:pt x="66294" y="131064"/>
                  </a:lnTo>
                </a:path>
                <a:path w="802004" h="1709420">
                  <a:moveTo>
                    <a:pt x="800100" y="801624"/>
                  </a:moveTo>
                  <a:lnTo>
                    <a:pt x="117348" y="118871"/>
                  </a:lnTo>
                </a:path>
                <a:path w="802004" h="1709420">
                  <a:moveTo>
                    <a:pt x="798576" y="734567"/>
                  </a:moveTo>
                  <a:lnTo>
                    <a:pt x="167640" y="104394"/>
                  </a:lnTo>
                </a:path>
                <a:path w="802004" h="1709420">
                  <a:moveTo>
                    <a:pt x="793242" y="666750"/>
                  </a:moveTo>
                  <a:lnTo>
                    <a:pt x="218694" y="91440"/>
                  </a:lnTo>
                </a:path>
                <a:path w="802004" h="1709420">
                  <a:moveTo>
                    <a:pt x="785622" y="595121"/>
                  </a:moveTo>
                  <a:lnTo>
                    <a:pt x="269748" y="79247"/>
                  </a:lnTo>
                </a:path>
                <a:path w="802004" h="1709420">
                  <a:moveTo>
                    <a:pt x="775717" y="520446"/>
                  </a:moveTo>
                  <a:lnTo>
                    <a:pt x="320040" y="66294"/>
                  </a:lnTo>
                </a:path>
                <a:path w="802004" h="1709420">
                  <a:moveTo>
                    <a:pt x="762000" y="442721"/>
                  </a:moveTo>
                  <a:lnTo>
                    <a:pt x="371094" y="51815"/>
                  </a:lnTo>
                </a:path>
                <a:path w="802004" h="1709420">
                  <a:moveTo>
                    <a:pt x="744474" y="361950"/>
                  </a:moveTo>
                  <a:lnTo>
                    <a:pt x="422148" y="39624"/>
                  </a:lnTo>
                </a:path>
                <a:path w="802004" h="1709420">
                  <a:moveTo>
                    <a:pt x="722376" y="275844"/>
                  </a:moveTo>
                  <a:lnTo>
                    <a:pt x="472440" y="26670"/>
                  </a:lnTo>
                </a:path>
                <a:path w="802004" h="1709420">
                  <a:moveTo>
                    <a:pt x="694944" y="183641"/>
                  </a:moveTo>
                  <a:lnTo>
                    <a:pt x="523494" y="12191"/>
                  </a:lnTo>
                </a:path>
                <a:path w="802004" h="1709420">
                  <a:moveTo>
                    <a:pt x="658368" y="83820"/>
                  </a:moveTo>
                  <a:lnTo>
                    <a:pt x="574548" y="0"/>
                  </a:lnTo>
                </a:path>
                <a:path w="802004" h="1709420">
                  <a:moveTo>
                    <a:pt x="747522" y="1325117"/>
                  </a:moveTo>
                  <a:lnTo>
                    <a:pt x="163068" y="740664"/>
                  </a:lnTo>
                </a:path>
                <a:path w="802004" h="1709420">
                  <a:moveTo>
                    <a:pt x="734568" y="1376171"/>
                  </a:moveTo>
                  <a:lnTo>
                    <a:pt x="166117" y="807720"/>
                  </a:lnTo>
                </a:path>
                <a:path w="802004" h="1709420">
                  <a:moveTo>
                    <a:pt x="720090" y="1426464"/>
                  </a:moveTo>
                  <a:lnTo>
                    <a:pt x="166117" y="872490"/>
                  </a:lnTo>
                </a:path>
                <a:path w="802004" h="1709420">
                  <a:moveTo>
                    <a:pt x="706374" y="1475994"/>
                  </a:moveTo>
                  <a:lnTo>
                    <a:pt x="164592" y="934974"/>
                  </a:lnTo>
                </a:path>
                <a:path w="802004" h="1709420">
                  <a:moveTo>
                    <a:pt x="690372" y="1525524"/>
                  </a:moveTo>
                  <a:lnTo>
                    <a:pt x="160020" y="993647"/>
                  </a:lnTo>
                </a:path>
                <a:path w="802004" h="1709420">
                  <a:moveTo>
                    <a:pt x="674370" y="1572767"/>
                  </a:moveTo>
                  <a:lnTo>
                    <a:pt x="153924" y="1050797"/>
                  </a:lnTo>
                </a:path>
                <a:path w="802004" h="1709420">
                  <a:moveTo>
                    <a:pt x="656844" y="1619250"/>
                  </a:moveTo>
                  <a:lnTo>
                    <a:pt x="144018" y="1106424"/>
                  </a:lnTo>
                </a:path>
                <a:path w="802004" h="1709420">
                  <a:moveTo>
                    <a:pt x="639318" y="1664970"/>
                  </a:moveTo>
                  <a:lnTo>
                    <a:pt x="134874" y="1159764"/>
                  </a:lnTo>
                </a:path>
                <a:path w="802004" h="1709420">
                  <a:moveTo>
                    <a:pt x="618744" y="1709165"/>
                  </a:moveTo>
                  <a:lnTo>
                    <a:pt x="121920" y="1212341"/>
                  </a:lnTo>
                </a:path>
                <a:path w="802004" h="1709420">
                  <a:moveTo>
                    <a:pt x="533400" y="1687067"/>
                  </a:moveTo>
                  <a:lnTo>
                    <a:pt x="108967" y="1263396"/>
                  </a:lnTo>
                </a:path>
                <a:path w="802004" h="1709420">
                  <a:moveTo>
                    <a:pt x="445770" y="1664970"/>
                  </a:moveTo>
                  <a:lnTo>
                    <a:pt x="93726" y="1312164"/>
                  </a:lnTo>
                </a:path>
                <a:path w="802004" h="1709420">
                  <a:moveTo>
                    <a:pt x="360426" y="1641347"/>
                  </a:moveTo>
                  <a:lnTo>
                    <a:pt x="77724" y="1360170"/>
                  </a:lnTo>
                </a:path>
                <a:path w="802004" h="1709420">
                  <a:moveTo>
                    <a:pt x="272796" y="1619250"/>
                  </a:moveTo>
                  <a:lnTo>
                    <a:pt x="60198" y="1405890"/>
                  </a:lnTo>
                </a:path>
                <a:path w="802004" h="1709420">
                  <a:moveTo>
                    <a:pt x="186690" y="1596390"/>
                  </a:moveTo>
                  <a:lnTo>
                    <a:pt x="41148" y="1450847"/>
                  </a:lnTo>
                </a:path>
                <a:path w="802004" h="1709420">
                  <a:moveTo>
                    <a:pt x="99822" y="1574291"/>
                  </a:moveTo>
                  <a:lnTo>
                    <a:pt x="20574" y="1495044"/>
                  </a:lnTo>
                </a:path>
                <a:path w="802004" h="1709420">
                  <a:moveTo>
                    <a:pt x="13717" y="1552194"/>
                  </a:moveTo>
                  <a:lnTo>
                    <a:pt x="0" y="1537715"/>
                  </a:lnTo>
                </a:path>
              </a:pathLst>
            </a:custGeom>
            <a:ln w="3175">
              <a:solidFill>
                <a:srgbClr val="8686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434071" y="5949695"/>
              <a:ext cx="51435" cy="98425"/>
            </a:xfrm>
            <a:custGeom>
              <a:avLst/>
              <a:gdLst/>
              <a:ahLst/>
              <a:cxnLst/>
              <a:rect l="l" t="t" r="r" b="b"/>
              <a:pathLst>
                <a:path w="51434" h="98425">
                  <a:moveTo>
                    <a:pt x="51054" y="0"/>
                  </a:moveTo>
                  <a:lnTo>
                    <a:pt x="0" y="84581"/>
                  </a:lnTo>
                  <a:lnTo>
                    <a:pt x="42671" y="98298"/>
                  </a:lnTo>
                  <a:lnTo>
                    <a:pt x="51054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054595" y="4514850"/>
              <a:ext cx="626110" cy="1720850"/>
            </a:xfrm>
            <a:custGeom>
              <a:avLst/>
              <a:gdLst/>
              <a:ahLst/>
              <a:cxnLst/>
              <a:rect l="l" t="t" r="r" b="b"/>
              <a:pathLst>
                <a:path w="626109" h="1720850">
                  <a:moveTo>
                    <a:pt x="379476" y="1519427"/>
                  </a:moveTo>
                  <a:lnTo>
                    <a:pt x="422147" y="1533144"/>
                  </a:lnTo>
                  <a:lnTo>
                    <a:pt x="430530" y="1434845"/>
                  </a:lnTo>
                  <a:lnTo>
                    <a:pt x="379476" y="1519427"/>
                  </a:lnTo>
                  <a:close/>
                </a:path>
                <a:path w="626109" h="1720850">
                  <a:moveTo>
                    <a:pt x="0" y="1559051"/>
                  </a:moveTo>
                  <a:lnTo>
                    <a:pt x="130302" y="1219200"/>
                  </a:lnTo>
                  <a:lnTo>
                    <a:pt x="172974" y="860297"/>
                  </a:lnTo>
                  <a:lnTo>
                    <a:pt x="130302" y="499871"/>
                  </a:lnTo>
                  <a:lnTo>
                    <a:pt x="0" y="161544"/>
                  </a:lnTo>
                </a:path>
                <a:path w="626109" h="1720850">
                  <a:moveTo>
                    <a:pt x="0" y="1559051"/>
                  </a:moveTo>
                  <a:lnTo>
                    <a:pt x="625602" y="1720595"/>
                  </a:lnTo>
                </a:path>
                <a:path w="626109" h="1720850">
                  <a:moveTo>
                    <a:pt x="0" y="161544"/>
                  </a:moveTo>
                  <a:lnTo>
                    <a:pt x="625602" y="0"/>
                  </a:lnTo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137397" y="5340095"/>
              <a:ext cx="146685" cy="68580"/>
            </a:xfrm>
            <a:custGeom>
              <a:avLst/>
              <a:gdLst/>
              <a:ahLst/>
              <a:cxnLst/>
              <a:rect l="l" t="t" r="r" b="b"/>
              <a:pathLst>
                <a:path w="146684" h="68579">
                  <a:moveTo>
                    <a:pt x="146304" y="35052"/>
                  </a:moveTo>
                  <a:lnTo>
                    <a:pt x="0" y="0"/>
                  </a:lnTo>
                  <a:lnTo>
                    <a:pt x="0" y="68580"/>
                  </a:lnTo>
                  <a:lnTo>
                    <a:pt x="146304" y="3505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137397" y="5340095"/>
              <a:ext cx="146685" cy="68580"/>
            </a:xfrm>
            <a:custGeom>
              <a:avLst/>
              <a:gdLst/>
              <a:ahLst/>
              <a:cxnLst/>
              <a:rect l="l" t="t" r="r" b="b"/>
              <a:pathLst>
                <a:path w="146684" h="68579">
                  <a:moveTo>
                    <a:pt x="0" y="0"/>
                  </a:moveTo>
                  <a:lnTo>
                    <a:pt x="0" y="68580"/>
                  </a:lnTo>
                  <a:lnTo>
                    <a:pt x="146304" y="3505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729221" y="2871977"/>
              <a:ext cx="142240" cy="1905"/>
            </a:xfrm>
            <a:custGeom>
              <a:avLst/>
              <a:gdLst/>
              <a:ahLst/>
              <a:cxnLst/>
              <a:rect l="l" t="t" r="r" b="b"/>
              <a:pathLst>
                <a:path w="142240" h="1905">
                  <a:moveTo>
                    <a:pt x="0" y="0"/>
                  </a:moveTo>
                  <a:lnTo>
                    <a:pt x="141731" y="1523"/>
                  </a:lnTo>
                </a:path>
              </a:pathLst>
            </a:custGeom>
            <a:ln w="3175">
              <a:solidFill>
                <a:srgbClr val="8686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14596" y="1506092"/>
              <a:ext cx="86106" cy="182118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1749806" y="5716320"/>
            <a:ext cx="812165" cy="362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" marR="5080" indent="-22225">
              <a:lnSpc>
                <a:spcPct val="110500"/>
              </a:lnSpc>
              <a:spcBef>
                <a:spcPts val="100"/>
              </a:spcBef>
            </a:pPr>
            <a:r>
              <a:rPr sz="1000" spc="-5" dirty="0">
                <a:latin typeface="Arial MT"/>
                <a:cs typeface="Arial MT"/>
              </a:rPr>
              <a:t>Bloc</a:t>
            </a:r>
            <a:r>
              <a:rPr sz="1000" dirty="0">
                <a:latin typeface="Arial MT"/>
                <a:cs typeface="Arial MT"/>
              </a:rPr>
              <a:t>k</a:t>
            </a:r>
            <a:r>
              <a:rPr sz="1000" spc="-10" dirty="0">
                <a:latin typeface="Arial MT"/>
                <a:cs typeface="Arial MT"/>
              </a:rPr>
              <a:t>i</a:t>
            </a:r>
            <a:r>
              <a:rPr sz="1000" spc="-5" dirty="0">
                <a:latin typeface="Arial MT"/>
                <a:cs typeface="Arial MT"/>
              </a:rPr>
              <a:t>n</a:t>
            </a:r>
            <a:r>
              <a:rPr sz="1000" dirty="0">
                <a:latin typeface="Arial MT"/>
                <a:cs typeface="Arial MT"/>
              </a:rPr>
              <a:t>g</a:t>
            </a:r>
            <a:r>
              <a:rPr sz="1000" spc="-5" dirty="0">
                <a:latin typeface="Arial MT"/>
                <a:cs typeface="Arial MT"/>
              </a:rPr>
              <a:t> r</a:t>
            </a:r>
            <a:r>
              <a:rPr sz="1000" dirty="0">
                <a:latin typeface="Arial MT"/>
                <a:cs typeface="Arial MT"/>
              </a:rPr>
              <a:t>e</a:t>
            </a:r>
            <a:r>
              <a:rPr sz="1000" spc="-5" dirty="0">
                <a:latin typeface="Arial MT"/>
                <a:cs typeface="Arial MT"/>
              </a:rPr>
              <a:t>lay  characteristic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949201" y="2319026"/>
            <a:ext cx="1025525" cy="31623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91770" marR="30480" indent="-154305">
              <a:lnSpc>
                <a:spcPts val="1090"/>
              </a:lnSpc>
              <a:spcBef>
                <a:spcPts val="229"/>
              </a:spcBef>
            </a:pPr>
            <a:r>
              <a:rPr sz="1000" spc="-10" dirty="0">
                <a:latin typeface="Arial MT"/>
                <a:cs typeface="Arial MT"/>
              </a:rPr>
              <a:t>P</a:t>
            </a:r>
            <a:r>
              <a:rPr sz="1000" dirty="0">
                <a:latin typeface="Arial MT"/>
                <a:cs typeface="Arial MT"/>
              </a:rPr>
              <a:t>o</a:t>
            </a:r>
            <a:r>
              <a:rPr sz="1000" spc="-5" dirty="0">
                <a:latin typeface="Arial MT"/>
                <a:cs typeface="Arial MT"/>
              </a:rPr>
              <a:t>we</a:t>
            </a:r>
            <a:r>
              <a:rPr sz="1000" dirty="0">
                <a:latin typeface="Arial MT"/>
                <a:cs typeface="Arial MT"/>
              </a:rPr>
              <a:t>r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oscillation  wit</a:t>
            </a:r>
            <a:r>
              <a:rPr sz="1000" dirty="0">
                <a:latin typeface="Arial MT"/>
                <a:cs typeface="Arial MT"/>
              </a:rPr>
              <a:t>h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spc="-100" dirty="0">
                <a:latin typeface="Arial MT"/>
                <a:cs typeface="Arial MT"/>
              </a:rPr>
              <a:t>V</a:t>
            </a:r>
            <a:r>
              <a:rPr sz="1500" baseline="-13888" dirty="0">
                <a:latin typeface="Arial MT"/>
                <a:cs typeface="Arial MT"/>
              </a:rPr>
              <a:t>s</a:t>
            </a:r>
            <a:r>
              <a:rPr sz="1500" spc="-195" baseline="-13888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&gt;</a:t>
            </a:r>
            <a:r>
              <a:rPr sz="1000" spc="35" dirty="0">
                <a:latin typeface="Arial MT"/>
                <a:cs typeface="Arial MT"/>
              </a:rPr>
              <a:t>V</a:t>
            </a:r>
            <a:r>
              <a:rPr sz="1500" baseline="-11111" dirty="0">
                <a:latin typeface="Arial MT"/>
                <a:cs typeface="Arial MT"/>
              </a:rPr>
              <a:t>r</a:t>
            </a:r>
            <a:endParaRPr sz="1500" baseline="-11111">
              <a:latin typeface="Arial MT"/>
              <a:cs typeface="Arial M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099298" y="6455910"/>
            <a:ext cx="1084580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Arial MT"/>
                <a:cs typeface="Arial MT"/>
              </a:rPr>
              <a:t>Load</a:t>
            </a:r>
            <a:r>
              <a:rPr sz="1000" spc="-30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characteristic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199382" y="2918706"/>
            <a:ext cx="535940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latin typeface="Arial MT"/>
                <a:cs typeface="Arial MT"/>
              </a:rPr>
              <a:t>Z</a:t>
            </a:r>
            <a:r>
              <a:rPr sz="1000" spc="-10" dirty="0">
                <a:latin typeface="Arial MT"/>
                <a:cs typeface="Arial MT"/>
              </a:rPr>
              <a:t>on</a:t>
            </a:r>
            <a:r>
              <a:rPr sz="1000" dirty="0">
                <a:latin typeface="Arial MT"/>
                <a:cs typeface="Arial MT"/>
              </a:rPr>
              <a:t>e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3</a:t>
            </a:r>
            <a:endParaRPr sz="10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Arial MT"/>
                <a:cs typeface="Arial MT"/>
              </a:rPr>
              <a:t>Zone</a:t>
            </a:r>
            <a:r>
              <a:rPr sz="1000" spc="-5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2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884925" y="2777738"/>
            <a:ext cx="854075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latin typeface="Arial MT"/>
                <a:cs typeface="Arial MT"/>
              </a:rPr>
              <a:t>Measuring</a:t>
            </a:r>
            <a:r>
              <a:rPr sz="1000" spc="-5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unit</a:t>
            </a:r>
            <a:endParaRPr sz="1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90774" y="970277"/>
            <a:ext cx="62471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Basics </a:t>
            </a:r>
            <a:r>
              <a:rPr sz="3200" spc="-5" dirty="0"/>
              <a:t>of</a:t>
            </a:r>
            <a:r>
              <a:rPr sz="3200" spc="-10" dirty="0"/>
              <a:t> </a:t>
            </a:r>
            <a:r>
              <a:rPr sz="3200" spc="-5" dirty="0"/>
              <a:t>Out of</a:t>
            </a:r>
            <a:r>
              <a:rPr sz="3200" spc="-10" dirty="0"/>
              <a:t> </a:t>
            </a:r>
            <a:r>
              <a:rPr sz="3200" spc="-5" dirty="0"/>
              <a:t>Step</a:t>
            </a:r>
            <a:r>
              <a:rPr sz="3200" spc="-10" dirty="0"/>
              <a:t> Protection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2499" y="2290824"/>
            <a:ext cx="7244715" cy="3239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The </a:t>
            </a:r>
            <a:r>
              <a:rPr sz="2400" dirty="0">
                <a:latin typeface="Arial MT"/>
                <a:cs typeface="Arial MT"/>
              </a:rPr>
              <a:t>Out-of-Step function </a:t>
            </a:r>
            <a:r>
              <a:rPr sz="2400" spc="-5" dirty="0">
                <a:latin typeface="Arial MT"/>
                <a:cs typeface="Arial MT"/>
              </a:rPr>
              <a:t>(78) is used </a:t>
            </a:r>
            <a:r>
              <a:rPr sz="2400" dirty="0">
                <a:latin typeface="Arial MT"/>
                <a:cs typeface="Arial MT"/>
              </a:rPr>
              <a:t>to </a:t>
            </a:r>
            <a:r>
              <a:rPr sz="2400" spc="-5" dirty="0">
                <a:latin typeface="Arial MT"/>
                <a:cs typeface="Arial MT"/>
              </a:rPr>
              <a:t>protect the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generator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out-of-step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or pole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slip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conditions.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 MT"/>
              <a:buChar char="•"/>
            </a:pPr>
            <a:endParaRPr sz="3450">
              <a:latin typeface="Arial MT"/>
              <a:cs typeface="Arial MT"/>
            </a:endParaRPr>
          </a:p>
          <a:p>
            <a:pPr marL="355600" marR="14351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There are different ways </a:t>
            </a:r>
            <a:r>
              <a:rPr sz="2400" dirty="0">
                <a:latin typeface="Arial MT"/>
                <a:cs typeface="Arial MT"/>
              </a:rPr>
              <a:t>to </a:t>
            </a:r>
            <a:r>
              <a:rPr sz="2400" spc="-5" dirty="0">
                <a:latin typeface="Arial MT"/>
                <a:cs typeface="Arial MT"/>
              </a:rPr>
              <a:t>implement </a:t>
            </a:r>
            <a:r>
              <a:rPr sz="2400" dirty="0">
                <a:latin typeface="Arial MT"/>
                <a:cs typeface="Arial MT"/>
              </a:rPr>
              <a:t>Out </a:t>
            </a:r>
            <a:r>
              <a:rPr sz="2400" spc="-5" dirty="0">
                <a:latin typeface="Arial MT"/>
                <a:cs typeface="Arial MT"/>
              </a:rPr>
              <a:t>of Step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Protection.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 MT"/>
              <a:buChar char="•"/>
            </a:pPr>
            <a:endParaRPr sz="3450">
              <a:latin typeface="Arial MT"/>
              <a:cs typeface="Arial MT"/>
            </a:endParaRPr>
          </a:p>
          <a:p>
            <a:pPr marL="355600" marR="324485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One </a:t>
            </a:r>
            <a:r>
              <a:rPr sz="2400" spc="-5" dirty="0">
                <a:latin typeface="Arial MT"/>
                <a:cs typeface="Arial MT"/>
              </a:rPr>
              <a:t>of </a:t>
            </a:r>
            <a:r>
              <a:rPr sz="2400" dirty="0">
                <a:latin typeface="Arial MT"/>
                <a:cs typeface="Arial MT"/>
              </a:rPr>
              <a:t>the </a:t>
            </a:r>
            <a:r>
              <a:rPr sz="2400" spc="-5" dirty="0">
                <a:latin typeface="Arial MT"/>
                <a:cs typeface="Arial MT"/>
              </a:rPr>
              <a:t>commonest </a:t>
            </a:r>
            <a:r>
              <a:rPr sz="2400" dirty="0">
                <a:latin typeface="Arial MT"/>
                <a:cs typeface="Arial MT"/>
              </a:rPr>
              <a:t>types </a:t>
            </a:r>
            <a:r>
              <a:rPr sz="2400" spc="-5" dirty="0">
                <a:latin typeface="Arial MT"/>
                <a:cs typeface="Arial MT"/>
              </a:rPr>
              <a:t>uses one set of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blinders,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along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with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supervisory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MHO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element.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94585" y="519176"/>
            <a:ext cx="62471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Basics </a:t>
            </a:r>
            <a:r>
              <a:rPr sz="3200" spc="-5" dirty="0"/>
              <a:t>of</a:t>
            </a:r>
            <a:r>
              <a:rPr sz="3200" spc="-10" dirty="0"/>
              <a:t> </a:t>
            </a:r>
            <a:r>
              <a:rPr sz="3200" spc="-5" dirty="0"/>
              <a:t>Out of</a:t>
            </a:r>
            <a:r>
              <a:rPr sz="3200" spc="-10" dirty="0"/>
              <a:t> </a:t>
            </a:r>
            <a:r>
              <a:rPr sz="3200" spc="-5" dirty="0"/>
              <a:t>Step</a:t>
            </a:r>
            <a:r>
              <a:rPr sz="3200" spc="-10" dirty="0"/>
              <a:t> Protection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965453" y="1190240"/>
            <a:ext cx="8055609" cy="1633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6680" algn="just">
              <a:lnSpc>
                <a:spcPct val="1099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The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pickup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area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is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restricted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to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the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shaded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area, </a:t>
            </a:r>
            <a:r>
              <a:rPr sz="2400" b="1" spc="-5" dirty="0">
                <a:latin typeface="Arial"/>
                <a:cs typeface="Arial"/>
              </a:rPr>
              <a:t> defined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by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the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inner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region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of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the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MHO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circle,</a:t>
            </a:r>
            <a:r>
              <a:rPr sz="2400" b="1" spc="65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the 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region to the right of the blinder A and the region to the </a:t>
            </a:r>
            <a:r>
              <a:rPr sz="2400" b="1" spc="-65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left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of blinder B.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42608" y="2968244"/>
            <a:ext cx="4351991" cy="4148327"/>
          </a:xfrm>
          <a:prstGeom prst="rect">
            <a:avLst/>
          </a:prstGeom>
        </p:spPr>
      </p:pic>
    </p:spTree>
  </p:cSld>
  <p:clrMapOvr>
    <a:masterClrMapping/>
  </p:clrMapOvr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57253" y="519182"/>
            <a:ext cx="62471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Basics </a:t>
            </a:r>
            <a:r>
              <a:rPr sz="3200" spc="-5" dirty="0"/>
              <a:t>of</a:t>
            </a:r>
            <a:r>
              <a:rPr sz="3200" spc="-10" dirty="0"/>
              <a:t> </a:t>
            </a:r>
            <a:r>
              <a:rPr sz="3200" spc="-5" dirty="0"/>
              <a:t>Out</a:t>
            </a:r>
            <a:r>
              <a:rPr sz="3200" spc="-10" dirty="0"/>
              <a:t> </a:t>
            </a:r>
            <a:r>
              <a:rPr sz="3200" spc="-5" dirty="0"/>
              <a:t>of</a:t>
            </a:r>
            <a:r>
              <a:rPr sz="3200" spc="-10" dirty="0"/>
              <a:t> </a:t>
            </a:r>
            <a:r>
              <a:rPr sz="3200" spc="-5" dirty="0"/>
              <a:t>Step</a:t>
            </a:r>
            <a:r>
              <a:rPr sz="3200" spc="-10" dirty="0"/>
              <a:t> Protection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81177" y="1610943"/>
            <a:ext cx="7556500" cy="535749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475"/>
              </a:spcBef>
            </a:pPr>
            <a:r>
              <a:rPr sz="3200" spc="-5" dirty="0">
                <a:latin typeface="Arial MT"/>
                <a:cs typeface="Arial MT"/>
              </a:rPr>
              <a:t>For </a:t>
            </a:r>
            <a:r>
              <a:rPr sz="3200" spc="-10" dirty="0">
                <a:latin typeface="Arial MT"/>
                <a:cs typeface="Arial MT"/>
              </a:rPr>
              <a:t>operation</a:t>
            </a:r>
            <a:r>
              <a:rPr sz="3200" spc="-5" dirty="0">
                <a:latin typeface="Arial MT"/>
                <a:cs typeface="Arial MT"/>
              </a:rPr>
              <a:t> of</a:t>
            </a:r>
            <a:r>
              <a:rPr sz="320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the </a:t>
            </a:r>
            <a:r>
              <a:rPr sz="3200" spc="-10" dirty="0">
                <a:latin typeface="Arial MT"/>
                <a:cs typeface="Arial MT"/>
              </a:rPr>
              <a:t>blinder</a:t>
            </a:r>
            <a:r>
              <a:rPr sz="320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scheme</a:t>
            </a:r>
            <a:r>
              <a:rPr sz="3200" spc="-5" dirty="0">
                <a:latin typeface="Arial MT"/>
                <a:cs typeface="Arial MT"/>
              </a:rPr>
              <a:t> :</a:t>
            </a:r>
            <a:endParaRPr sz="3200">
              <a:latin typeface="Arial MT"/>
              <a:cs typeface="Arial MT"/>
            </a:endParaRPr>
          </a:p>
          <a:p>
            <a:pPr marL="755015" marR="6350" indent="-519430" algn="just">
              <a:lnSpc>
                <a:spcPts val="3020"/>
              </a:lnSpc>
              <a:spcBef>
                <a:spcPts val="720"/>
              </a:spcBef>
              <a:buClr>
                <a:srgbClr val="FF0000"/>
              </a:buClr>
              <a:buFont typeface="Wingdings"/>
              <a:buChar char=""/>
              <a:tabLst>
                <a:tab pos="755650" algn="l"/>
              </a:tabLst>
            </a:pPr>
            <a:r>
              <a:rPr sz="2800" dirty="0">
                <a:latin typeface="Arial MT"/>
                <a:cs typeface="Arial MT"/>
              </a:rPr>
              <a:t>The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positive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sequence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impedance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must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originate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outside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either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blinder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or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B,</a:t>
            </a:r>
            <a:endParaRPr sz="2800">
              <a:latin typeface="Arial MT"/>
              <a:cs typeface="Arial MT"/>
            </a:endParaRPr>
          </a:p>
          <a:p>
            <a:pPr marL="755015" marR="5080" indent="-519430" algn="just">
              <a:lnSpc>
                <a:spcPts val="3020"/>
              </a:lnSpc>
              <a:spcBef>
                <a:spcPts val="685"/>
              </a:spcBef>
              <a:buClr>
                <a:srgbClr val="FF0000"/>
              </a:buClr>
              <a:buFont typeface="Wingdings"/>
              <a:buChar char=""/>
              <a:tabLst>
                <a:tab pos="755650" algn="l"/>
              </a:tabLst>
            </a:pPr>
            <a:r>
              <a:rPr sz="2800" dirty="0">
                <a:latin typeface="Arial MT"/>
                <a:cs typeface="Arial MT"/>
              </a:rPr>
              <a:t>It</a:t>
            </a:r>
            <a:r>
              <a:rPr sz="2800" spc="7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should</a:t>
            </a:r>
            <a:r>
              <a:rPr sz="2800" spc="7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swing</a:t>
            </a:r>
            <a:r>
              <a:rPr sz="2800" spc="7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through</a:t>
            </a:r>
            <a:r>
              <a:rPr sz="2800" spc="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7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pickup</a:t>
            </a:r>
            <a:r>
              <a:rPr sz="2800" spc="7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area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 progress to the opposite blinder from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where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 swing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had originated.</a:t>
            </a:r>
            <a:endParaRPr sz="2800">
              <a:latin typeface="Arial MT"/>
              <a:cs typeface="Arial MT"/>
            </a:endParaRPr>
          </a:p>
          <a:p>
            <a:pPr marL="755015" marR="5080" indent="-519430" algn="just">
              <a:lnSpc>
                <a:spcPts val="3020"/>
              </a:lnSpc>
              <a:spcBef>
                <a:spcPts val="690"/>
              </a:spcBef>
              <a:buClr>
                <a:srgbClr val="FF0000"/>
              </a:buClr>
              <a:buFont typeface="Wingdings"/>
              <a:buChar char=""/>
              <a:tabLst>
                <a:tab pos="755650" algn="l"/>
              </a:tabLst>
            </a:pPr>
            <a:r>
              <a:rPr sz="2800" dirty="0">
                <a:latin typeface="Arial MT"/>
                <a:cs typeface="Arial MT"/>
              </a:rPr>
              <a:t>The swing time should be greater than the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time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delay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setting</a:t>
            </a:r>
            <a:endParaRPr sz="2800">
              <a:latin typeface="Arial MT"/>
              <a:cs typeface="Arial MT"/>
            </a:endParaRPr>
          </a:p>
          <a:p>
            <a:pPr marL="12700" marR="6350" algn="just">
              <a:lnSpc>
                <a:spcPts val="3450"/>
              </a:lnSpc>
              <a:spcBef>
                <a:spcPts val="780"/>
              </a:spcBef>
            </a:pPr>
            <a:r>
              <a:rPr sz="3200" spc="-5" dirty="0">
                <a:latin typeface="Arial MT"/>
                <a:cs typeface="Arial MT"/>
              </a:rPr>
              <a:t>When this </a:t>
            </a:r>
            <a:r>
              <a:rPr sz="3200" spc="-10" dirty="0">
                <a:latin typeface="Arial MT"/>
                <a:cs typeface="Arial MT"/>
              </a:rPr>
              <a:t>scenario happens, </a:t>
            </a:r>
            <a:r>
              <a:rPr sz="3200" spc="-5" dirty="0">
                <a:latin typeface="Arial MT"/>
                <a:cs typeface="Arial MT"/>
              </a:rPr>
              <a:t>the </a:t>
            </a:r>
            <a:r>
              <a:rPr sz="3200" spc="-10" dirty="0">
                <a:latin typeface="Arial MT"/>
                <a:cs typeface="Arial MT"/>
              </a:rPr>
              <a:t>tripping </a:t>
            </a:r>
            <a:r>
              <a:rPr sz="3200" spc="-5" dirty="0">
                <a:latin typeface="Arial MT"/>
                <a:cs typeface="Arial MT"/>
              </a:rPr>
              <a:t> circuit</a:t>
            </a:r>
            <a:r>
              <a:rPr sz="320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is</a:t>
            </a:r>
            <a:r>
              <a:rPr sz="320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complete.</a:t>
            </a:r>
            <a:r>
              <a:rPr sz="3200" spc="-5" dirty="0">
                <a:latin typeface="Arial MT"/>
                <a:cs typeface="Arial MT"/>
              </a:rPr>
              <a:t> The</a:t>
            </a:r>
            <a:r>
              <a:rPr sz="320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contact</a:t>
            </a:r>
            <a:r>
              <a:rPr sz="3200" spc="869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will </a:t>
            </a:r>
            <a:r>
              <a:rPr sz="3200" spc="-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remain closed </a:t>
            </a:r>
            <a:r>
              <a:rPr sz="3200" spc="-5" dirty="0">
                <a:latin typeface="Arial MT"/>
                <a:cs typeface="Arial MT"/>
              </a:rPr>
              <a:t>for the </a:t>
            </a:r>
            <a:r>
              <a:rPr sz="3200" spc="-10" dirty="0">
                <a:latin typeface="Arial MT"/>
                <a:cs typeface="Arial MT"/>
              </a:rPr>
              <a:t>amount </a:t>
            </a:r>
            <a:r>
              <a:rPr sz="3200" spc="-5" dirty="0">
                <a:latin typeface="Arial MT"/>
                <a:cs typeface="Arial MT"/>
              </a:rPr>
              <a:t>of time </a:t>
            </a:r>
            <a:r>
              <a:rPr sz="3200" spc="-10" dirty="0">
                <a:latin typeface="Arial MT"/>
                <a:cs typeface="Arial MT"/>
              </a:rPr>
              <a:t>set </a:t>
            </a:r>
            <a:r>
              <a:rPr sz="3200" spc="-5" dirty="0">
                <a:latin typeface="Arial MT"/>
                <a:cs typeface="Arial MT"/>
              </a:rPr>
              <a:t> by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the </a:t>
            </a:r>
            <a:r>
              <a:rPr sz="3200" spc="-10" dirty="0">
                <a:latin typeface="Arial MT"/>
                <a:cs typeface="Arial MT"/>
              </a:rPr>
              <a:t>seal-in</a:t>
            </a:r>
            <a:r>
              <a:rPr sz="3200" spc="-5" dirty="0">
                <a:latin typeface="Arial MT"/>
                <a:cs typeface="Arial MT"/>
              </a:rPr>
              <a:t> timer </a:t>
            </a:r>
            <a:r>
              <a:rPr sz="3200" spc="-10" dirty="0">
                <a:latin typeface="Arial MT"/>
                <a:cs typeface="Arial MT"/>
              </a:rPr>
              <a:t>delay.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91128" y="519176"/>
            <a:ext cx="76708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Generator</a:t>
            </a:r>
            <a:r>
              <a:rPr sz="3200" spc="5" dirty="0"/>
              <a:t> </a:t>
            </a:r>
            <a:r>
              <a:rPr sz="3200" spc="-10" dirty="0"/>
              <a:t>Out-of-Step</a:t>
            </a:r>
            <a:r>
              <a:rPr sz="3200" spc="5" dirty="0"/>
              <a:t> </a:t>
            </a:r>
            <a:r>
              <a:rPr sz="3200" spc="-10" dirty="0"/>
              <a:t>Protection</a:t>
            </a:r>
            <a:r>
              <a:rPr sz="3200" spc="5" dirty="0"/>
              <a:t> </a:t>
            </a:r>
            <a:r>
              <a:rPr sz="3200" spc="-5" dirty="0"/>
              <a:t>(OSP)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1238188" y="1656308"/>
            <a:ext cx="7645400" cy="5030470"/>
            <a:chOff x="1238188" y="1656308"/>
            <a:chExt cx="7645400" cy="50304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8188" y="1656308"/>
              <a:ext cx="7645329" cy="503029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79854" y="2551938"/>
              <a:ext cx="3956050" cy="666750"/>
            </a:xfrm>
            <a:custGeom>
              <a:avLst/>
              <a:gdLst/>
              <a:ahLst/>
              <a:cxnLst/>
              <a:rect l="l" t="t" r="r" b="b"/>
              <a:pathLst>
                <a:path w="3956050" h="666750">
                  <a:moveTo>
                    <a:pt x="0" y="621030"/>
                  </a:moveTo>
                  <a:lnTo>
                    <a:pt x="235457" y="642365"/>
                  </a:lnTo>
                  <a:lnTo>
                    <a:pt x="473963" y="658368"/>
                  </a:lnTo>
                  <a:lnTo>
                    <a:pt x="711707" y="666749"/>
                  </a:lnTo>
                  <a:lnTo>
                    <a:pt x="951737" y="666749"/>
                  </a:lnTo>
                  <a:lnTo>
                    <a:pt x="1189481" y="660653"/>
                  </a:lnTo>
                  <a:lnTo>
                    <a:pt x="1427225" y="644652"/>
                  </a:lnTo>
                  <a:lnTo>
                    <a:pt x="1663445" y="622553"/>
                  </a:lnTo>
                  <a:lnTo>
                    <a:pt x="1901189" y="592836"/>
                  </a:lnTo>
                  <a:lnTo>
                    <a:pt x="2137410" y="557022"/>
                  </a:lnTo>
                  <a:lnTo>
                    <a:pt x="2371343" y="513587"/>
                  </a:lnTo>
                  <a:lnTo>
                    <a:pt x="2603753" y="461772"/>
                  </a:lnTo>
                  <a:lnTo>
                    <a:pt x="2835401" y="402336"/>
                  </a:lnTo>
                  <a:lnTo>
                    <a:pt x="3063240" y="336803"/>
                  </a:lnTo>
                  <a:lnTo>
                    <a:pt x="3291840" y="263652"/>
                  </a:lnTo>
                  <a:lnTo>
                    <a:pt x="3515867" y="182118"/>
                  </a:lnTo>
                  <a:lnTo>
                    <a:pt x="3737609" y="95250"/>
                  </a:lnTo>
                  <a:lnTo>
                    <a:pt x="3955541" y="0"/>
                  </a:lnTo>
                </a:path>
              </a:pathLst>
            </a:custGeom>
            <a:ln w="515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60576" y="3059430"/>
              <a:ext cx="363220" cy="232410"/>
            </a:xfrm>
            <a:custGeom>
              <a:avLst/>
              <a:gdLst/>
              <a:ahLst/>
              <a:cxnLst/>
              <a:rect l="l" t="t" r="r" b="b"/>
              <a:pathLst>
                <a:path w="363219" h="232410">
                  <a:moveTo>
                    <a:pt x="362712" y="0"/>
                  </a:moveTo>
                  <a:lnTo>
                    <a:pt x="0" y="69341"/>
                  </a:lnTo>
                  <a:lnTo>
                    <a:pt x="330708" y="232410"/>
                  </a:lnTo>
                  <a:lnTo>
                    <a:pt x="36271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29911" y="3128772"/>
              <a:ext cx="1838960" cy="394970"/>
            </a:xfrm>
            <a:custGeom>
              <a:avLst/>
              <a:gdLst/>
              <a:ahLst/>
              <a:cxnLst/>
              <a:rect l="l" t="t" r="r" b="b"/>
              <a:pathLst>
                <a:path w="1838960" h="394970">
                  <a:moveTo>
                    <a:pt x="0" y="384810"/>
                  </a:moveTo>
                  <a:lnTo>
                    <a:pt x="158495" y="393192"/>
                  </a:lnTo>
                  <a:lnTo>
                    <a:pt x="317753" y="394715"/>
                  </a:lnTo>
                  <a:lnTo>
                    <a:pt x="476250" y="389381"/>
                  </a:lnTo>
                  <a:lnTo>
                    <a:pt x="634745" y="374903"/>
                  </a:lnTo>
                  <a:lnTo>
                    <a:pt x="791717" y="353568"/>
                  </a:lnTo>
                  <a:lnTo>
                    <a:pt x="946403" y="325373"/>
                  </a:lnTo>
                  <a:lnTo>
                    <a:pt x="1101089" y="288036"/>
                  </a:lnTo>
                  <a:lnTo>
                    <a:pt x="1253489" y="244601"/>
                  </a:lnTo>
                  <a:lnTo>
                    <a:pt x="1404365" y="194309"/>
                  </a:lnTo>
                  <a:lnTo>
                    <a:pt x="1550670" y="137159"/>
                  </a:lnTo>
                  <a:lnTo>
                    <a:pt x="1695450" y="71627"/>
                  </a:lnTo>
                  <a:lnTo>
                    <a:pt x="1838705" y="0"/>
                  </a:lnTo>
                </a:path>
              </a:pathLst>
            </a:custGeom>
            <a:ln w="5154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310633" y="3400805"/>
              <a:ext cx="363220" cy="232410"/>
            </a:xfrm>
            <a:custGeom>
              <a:avLst/>
              <a:gdLst/>
              <a:ahLst/>
              <a:cxnLst/>
              <a:rect l="l" t="t" r="r" b="b"/>
              <a:pathLst>
                <a:path w="363220" h="232410">
                  <a:moveTo>
                    <a:pt x="362712" y="0"/>
                  </a:moveTo>
                  <a:lnTo>
                    <a:pt x="0" y="71627"/>
                  </a:lnTo>
                  <a:lnTo>
                    <a:pt x="332993" y="232409"/>
                  </a:lnTo>
                  <a:lnTo>
                    <a:pt x="362712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10633" y="2954274"/>
              <a:ext cx="1493520" cy="434340"/>
            </a:xfrm>
            <a:custGeom>
              <a:avLst/>
              <a:gdLst/>
              <a:ahLst/>
              <a:cxnLst/>
              <a:rect l="l" t="t" r="r" b="b"/>
              <a:pathLst>
                <a:path w="1493520" h="434339">
                  <a:moveTo>
                    <a:pt x="1493520" y="0"/>
                  </a:moveTo>
                  <a:lnTo>
                    <a:pt x="1382267" y="71627"/>
                  </a:lnTo>
                  <a:lnTo>
                    <a:pt x="1269492" y="134873"/>
                  </a:lnTo>
                  <a:lnTo>
                    <a:pt x="1150620" y="194309"/>
                  </a:lnTo>
                  <a:lnTo>
                    <a:pt x="1029462" y="248411"/>
                  </a:lnTo>
                  <a:lnTo>
                    <a:pt x="906779" y="294131"/>
                  </a:lnTo>
                  <a:lnTo>
                    <a:pt x="781812" y="335279"/>
                  </a:lnTo>
                  <a:lnTo>
                    <a:pt x="654558" y="368808"/>
                  </a:lnTo>
                  <a:lnTo>
                    <a:pt x="525779" y="394716"/>
                  </a:lnTo>
                  <a:lnTo>
                    <a:pt x="394716" y="414527"/>
                  </a:lnTo>
                  <a:lnTo>
                    <a:pt x="263652" y="429005"/>
                  </a:lnTo>
                  <a:lnTo>
                    <a:pt x="133350" y="434340"/>
                  </a:lnTo>
                  <a:lnTo>
                    <a:pt x="0" y="434340"/>
                  </a:lnTo>
                </a:path>
              </a:pathLst>
            </a:custGeom>
            <a:ln w="5154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708903" y="2758440"/>
              <a:ext cx="351790" cy="304800"/>
            </a:xfrm>
            <a:custGeom>
              <a:avLst/>
              <a:gdLst/>
              <a:ahLst/>
              <a:cxnLst/>
              <a:rect l="l" t="t" r="r" b="b"/>
              <a:pathLst>
                <a:path w="351789" h="304800">
                  <a:moveTo>
                    <a:pt x="351281" y="0"/>
                  </a:moveTo>
                  <a:lnTo>
                    <a:pt x="0" y="120395"/>
                  </a:lnTo>
                  <a:lnTo>
                    <a:pt x="144779" y="304800"/>
                  </a:lnTo>
                  <a:lnTo>
                    <a:pt x="35128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997194" y="2354584"/>
            <a:ext cx="1237615" cy="7378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50" b="1" spc="5" dirty="0">
                <a:solidFill>
                  <a:srgbClr val="FF0000"/>
                </a:solidFill>
                <a:latin typeface="Arial"/>
                <a:cs typeface="Arial"/>
              </a:rPr>
              <a:t>Unstable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>
              <a:latin typeface="Arial"/>
              <a:cs typeface="Arial"/>
            </a:endParaRPr>
          </a:p>
          <a:p>
            <a:pPr marL="627380">
              <a:lnSpc>
                <a:spcPct val="100000"/>
              </a:lnSpc>
              <a:spcBef>
                <a:spcPts val="5"/>
              </a:spcBef>
            </a:pPr>
            <a:r>
              <a:rPr sz="1550" b="1" spc="5" dirty="0">
                <a:solidFill>
                  <a:srgbClr val="0000FF"/>
                </a:solidFill>
                <a:latin typeface="Arial"/>
                <a:cs typeface="Arial"/>
              </a:rPr>
              <a:t>Stable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48400" y="5270753"/>
            <a:ext cx="2300477" cy="84582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6515094" y="6073388"/>
            <a:ext cx="36703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spc="-7" baseline="-17361" dirty="0">
                <a:latin typeface="Arial Black"/>
                <a:cs typeface="Arial Black"/>
              </a:rPr>
              <a:t>X</a:t>
            </a:r>
            <a:r>
              <a:rPr sz="1100" spc="-5" dirty="0">
                <a:latin typeface="Arial Black"/>
                <a:cs typeface="Arial Black"/>
              </a:rPr>
              <a:t>’</a:t>
            </a:r>
            <a:r>
              <a:rPr sz="1650" spc="-7" baseline="-45454" dirty="0">
                <a:latin typeface="Arial Black"/>
                <a:cs typeface="Arial Black"/>
              </a:rPr>
              <a:t>d</a:t>
            </a:r>
            <a:endParaRPr sz="1650" baseline="-45454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94866" y="6161032"/>
            <a:ext cx="3365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 Black"/>
                <a:cs typeface="Arial Black"/>
              </a:rPr>
              <a:t>X</a:t>
            </a:r>
            <a:r>
              <a:rPr sz="1650" baseline="-20202" dirty="0">
                <a:latin typeface="Arial Black"/>
                <a:cs typeface="Arial Black"/>
              </a:rPr>
              <a:t>T</a:t>
            </a:r>
            <a:endParaRPr sz="1650" baseline="-20202"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15704" y="6161032"/>
            <a:ext cx="3365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 Black"/>
                <a:cs typeface="Arial Black"/>
              </a:rPr>
              <a:t>X</a:t>
            </a:r>
            <a:r>
              <a:rPr sz="1650" baseline="-20202" dirty="0">
                <a:latin typeface="Arial Black"/>
                <a:cs typeface="Arial Black"/>
              </a:rPr>
              <a:t>S</a:t>
            </a:r>
            <a:endParaRPr sz="1650" baseline="-20202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4167" y="995426"/>
            <a:ext cx="38804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Setting</a:t>
            </a:r>
            <a:r>
              <a:rPr sz="3200" spc="-20" dirty="0"/>
              <a:t> </a:t>
            </a:r>
            <a:r>
              <a:rPr sz="3200" spc="-5" dirty="0"/>
              <a:t>of</a:t>
            </a:r>
            <a:r>
              <a:rPr sz="3200" spc="-15" dirty="0"/>
              <a:t> </a:t>
            </a:r>
            <a:r>
              <a:rPr sz="3200" spc="-5" dirty="0"/>
              <a:t>78</a:t>
            </a:r>
            <a:r>
              <a:rPr sz="3200" spc="-15" dirty="0"/>
              <a:t> </a:t>
            </a:r>
            <a:r>
              <a:rPr sz="3200" spc="-10" dirty="0"/>
              <a:t>Relays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992130" y="1590539"/>
            <a:ext cx="285115" cy="31496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900" spc="-5" dirty="0">
                <a:latin typeface="Arial MT"/>
                <a:cs typeface="Arial MT"/>
              </a:rPr>
              <a:t>X</a:t>
            </a:r>
            <a:endParaRPr sz="900">
              <a:latin typeface="Arial MT"/>
              <a:cs typeface="Arial MT"/>
            </a:endParaRPr>
          </a:p>
          <a:p>
            <a:pPr marL="189230">
              <a:lnSpc>
                <a:spcPct val="100000"/>
              </a:lnSpc>
              <a:spcBef>
                <a:spcPts val="60"/>
              </a:spcBef>
            </a:pPr>
            <a:r>
              <a:rPr sz="900" spc="-5" dirty="0">
                <a:latin typeface="Arial MT"/>
                <a:cs typeface="Arial MT"/>
              </a:rPr>
              <a:t>D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76010" y="1935946"/>
            <a:ext cx="10160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-5" dirty="0">
                <a:latin typeface="Arial MT"/>
                <a:cs typeface="Arial MT"/>
              </a:rPr>
              <a:t>A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05924" y="1935946"/>
            <a:ext cx="10160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-5" dirty="0">
                <a:latin typeface="Arial MT"/>
                <a:cs typeface="Arial MT"/>
              </a:rPr>
              <a:t>B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952106" y="3990213"/>
            <a:ext cx="21590" cy="123825"/>
            <a:chOff x="6952106" y="3990213"/>
            <a:chExt cx="21590" cy="123825"/>
          </a:xfrm>
        </p:grpSpPr>
        <p:sp>
          <p:nvSpPr>
            <p:cNvPr id="7" name="object 7"/>
            <p:cNvSpPr/>
            <p:nvPr/>
          </p:nvSpPr>
          <p:spPr>
            <a:xfrm>
              <a:off x="6952487" y="3990593"/>
              <a:ext cx="20955" cy="123189"/>
            </a:xfrm>
            <a:custGeom>
              <a:avLst/>
              <a:gdLst/>
              <a:ahLst/>
              <a:cxnLst/>
              <a:rect l="l" t="t" r="r" b="b"/>
              <a:pathLst>
                <a:path w="20954" h="123189">
                  <a:moveTo>
                    <a:pt x="20574" y="121932"/>
                  </a:moveTo>
                  <a:lnTo>
                    <a:pt x="9893" y="0"/>
                  </a:lnTo>
                  <a:lnTo>
                    <a:pt x="0" y="1524"/>
                  </a:lnTo>
                  <a:lnTo>
                    <a:pt x="10655" y="122682"/>
                  </a:lnTo>
                  <a:lnTo>
                    <a:pt x="20574" y="12193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952487" y="3990594"/>
              <a:ext cx="20955" cy="123189"/>
            </a:xfrm>
            <a:custGeom>
              <a:avLst/>
              <a:gdLst/>
              <a:ahLst/>
              <a:cxnLst/>
              <a:rect l="l" t="t" r="r" b="b"/>
              <a:pathLst>
                <a:path w="20954" h="123189">
                  <a:moveTo>
                    <a:pt x="20573" y="121920"/>
                  </a:moveTo>
                  <a:lnTo>
                    <a:pt x="10667" y="122681"/>
                  </a:lnTo>
                  <a:lnTo>
                    <a:pt x="0" y="1523"/>
                  </a:lnTo>
                  <a:lnTo>
                    <a:pt x="9905" y="0"/>
                  </a:lnTo>
                  <a:lnTo>
                    <a:pt x="20573" y="12192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6721220" y="3297554"/>
            <a:ext cx="60960" cy="116205"/>
            <a:chOff x="6721220" y="3297554"/>
            <a:chExt cx="60960" cy="116205"/>
          </a:xfrm>
        </p:grpSpPr>
        <p:sp>
          <p:nvSpPr>
            <p:cNvPr id="10" name="object 10"/>
            <p:cNvSpPr/>
            <p:nvPr/>
          </p:nvSpPr>
          <p:spPr>
            <a:xfrm>
              <a:off x="6721601" y="3297935"/>
              <a:ext cx="60325" cy="115570"/>
            </a:xfrm>
            <a:custGeom>
              <a:avLst/>
              <a:gdLst/>
              <a:ahLst/>
              <a:cxnLst/>
              <a:rect l="l" t="t" r="r" b="b"/>
              <a:pathLst>
                <a:path w="60325" h="115570">
                  <a:moveTo>
                    <a:pt x="51053" y="115062"/>
                  </a:moveTo>
                  <a:lnTo>
                    <a:pt x="9143" y="0"/>
                  </a:lnTo>
                  <a:lnTo>
                    <a:pt x="0" y="4572"/>
                  </a:lnTo>
                  <a:lnTo>
                    <a:pt x="51053" y="115062"/>
                  </a:lnTo>
                  <a:close/>
                </a:path>
                <a:path w="60325" h="115570">
                  <a:moveTo>
                    <a:pt x="60197" y="110490"/>
                  </a:moveTo>
                  <a:lnTo>
                    <a:pt x="9143" y="0"/>
                  </a:lnTo>
                  <a:lnTo>
                    <a:pt x="51053" y="115062"/>
                  </a:lnTo>
                  <a:lnTo>
                    <a:pt x="60197" y="11049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721601" y="3297935"/>
              <a:ext cx="60325" cy="115570"/>
            </a:xfrm>
            <a:custGeom>
              <a:avLst/>
              <a:gdLst/>
              <a:ahLst/>
              <a:cxnLst/>
              <a:rect l="l" t="t" r="r" b="b"/>
              <a:pathLst>
                <a:path w="60325" h="115570">
                  <a:moveTo>
                    <a:pt x="60197" y="110490"/>
                  </a:moveTo>
                  <a:lnTo>
                    <a:pt x="51053" y="115062"/>
                  </a:lnTo>
                  <a:lnTo>
                    <a:pt x="0" y="4572"/>
                  </a:lnTo>
                  <a:lnTo>
                    <a:pt x="9143" y="0"/>
                  </a:lnTo>
                  <a:lnTo>
                    <a:pt x="60197" y="11049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942457" y="2542413"/>
            <a:ext cx="755650" cy="709930"/>
            <a:chOff x="5942457" y="2542413"/>
            <a:chExt cx="755650" cy="70993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18350" y="3145916"/>
              <a:ext cx="79247" cy="10591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10909" y="2996565"/>
              <a:ext cx="80771" cy="10591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82131" y="2867025"/>
              <a:ext cx="94487" cy="9372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48019" y="2742057"/>
              <a:ext cx="98297" cy="8991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97904" y="2636900"/>
              <a:ext cx="106679" cy="7924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42457" y="2542413"/>
              <a:ext cx="112014" cy="68579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4346066" y="2402966"/>
            <a:ext cx="120650" cy="45720"/>
            <a:chOff x="4346066" y="2402966"/>
            <a:chExt cx="120650" cy="45720"/>
          </a:xfrm>
        </p:grpSpPr>
        <p:sp>
          <p:nvSpPr>
            <p:cNvPr id="20" name="object 20"/>
            <p:cNvSpPr/>
            <p:nvPr/>
          </p:nvSpPr>
          <p:spPr>
            <a:xfrm>
              <a:off x="4368545" y="2403347"/>
              <a:ext cx="97790" cy="35560"/>
            </a:xfrm>
            <a:custGeom>
              <a:avLst/>
              <a:gdLst/>
              <a:ahLst/>
              <a:cxnLst/>
              <a:rect l="l" t="t" r="r" b="b"/>
              <a:pathLst>
                <a:path w="97789" h="35560">
                  <a:moveTo>
                    <a:pt x="97536" y="9143"/>
                  </a:moveTo>
                  <a:lnTo>
                    <a:pt x="94487" y="0"/>
                  </a:lnTo>
                  <a:lnTo>
                    <a:pt x="0" y="25146"/>
                  </a:lnTo>
                  <a:lnTo>
                    <a:pt x="97536" y="9143"/>
                  </a:lnTo>
                  <a:close/>
                </a:path>
                <a:path w="97789" h="35560">
                  <a:moveTo>
                    <a:pt x="97536" y="9143"/>
                  </a:moveTo>
                  <a:lnTo>
                    <a:pt x="0" y="25146"/>
                  </a:lnTo>
                  <a:lnTo>
                    <a:pt x="3048" y="35052"/>
                  </a:lnTo>
                  <a:lnTo>
                    <a:pt x="97536" y="914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68545" y="2403347"/>
              <a:ext cx="97790" cy="35560"/>
            </a:xfrm>
            <a:custGeom>
              <a:avLst/>
              <a:gdLst/>
              <a:ahLst/>
              <a:cxnLst/>
              <a:rect l="l" t="t" r="r" b="b"/>
              <a:pathLst>
                <a:path w="97789" h="35560">
                  <a:moveTo>
                    <a:pt x="94487" y="0"/>
                  </a:moveTo>
                  <a:lnTo>
                    <a:pt x="97536" y="9143"/>
                  </a:lnTo>
                  <a:lnTo>
                    <a:pt x="3048" y="35052"/>
                  </a:lnTo>
                  <a:lnTo>
                    <a:pt x="0" y="25146"/>
                  </a:lnTo>
                  <a:lnTo>
                    <a:pt x="94487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346447" y="2428494"/>
              <a:ext cx="25400" cy="20320"/>
            </a:xfrm>
            <a:custGeom>
              <a:avLst/>
              <a:gdLst/>
              <a:ahLst/>
              <a:cxnLst/>
              <a:rect l="l" t="t" r="r" b="b"/>
              <a:pathLst>
                <a:path w="25400" h="20319">
                  <a:moveTo>
                    <a:pt x="25146" y="9906"/>
                  </a:moveTo>
                  <a:lnTo>
                    <a:pt x="22097" y="0"/>
                  </a:lnTo>
                  <a:lnTo>
                    <a:pt x="0" y="10668"/>
                  </a:lnTo>
                  <a:lnTo>
                    <a:pt x="25146" y="9906"/>
                  </a:lnTo>
                  <a:close/>
                </a:path>
                <a:path w="25400" h="20319">
                  <a:moveTo>
                    <a:pt x="25146" y="9906"/>
                  </a:moveTo>
                  <a:lnTo>
                    <a:pt x="0" y="10668"/>
                  </a:lnTo>
                  <a:lnTo>
                    <a:pt x="3047" y="19812"/>
                  </a:lnTo>
                  <a:lnTo>
                    <a:pt x="25146" y="990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346447" y="2428494"/>
              <a:ext cx="25400" cy="20320"/>
            </a:xfrm>
            <a:custGeom>
              <a:avLst/>
              <a:gdLst/>
              <a:ahLst/>
              <a:cxnLst/>
              <a:rect l="l" t="t" r="r" b="b"/>
              <a:pathLst>
                <a:path w="25400" h="20319">
                  <a:moveTo>
                    <a:pt x="22097" y="0"/>
                  </a:moveTo>
                  <a:lnTo>
                    <a:pt x="25146" y="9906"/>
                  </a:lnTo>
                  <a:lnTo>
                    <a:pt x="3047" y="19812"/>
                  </a:lnTo>
                  <a:lnTo>
                    <a:pt x="0" y="10668"/>
                  </a:lnTo>
                  <a:lnTo>
                    <a:pt x="22097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3373754" y="2542413"/>
            <a:ext cx="755650" cy="709930"/>
            <a:chOff x="3373754" y="2542413"/>
            <a:chExt cx="755650" cy="709930"/>
          </a:xfrm>
        </p:grpSpPr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16883" y="2542413"/>
              <a:ext cx="112013" cy="6857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66769" y="2636900"/>
              <a:ext cx="106679" cy="7924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25037" y="2742057"/>
              <a:ext cx="98297" cy="8991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594734" y="2867025"/>
              <a:ext cx="94487" cy="9372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78910" y="2996565"/>
              <a:ext cx="81534" cy="10591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73754" y="3145916"/>
              <a:ext cx="79247" cy="105917"/>
            </a:xfrm>
            <a:prstGeom prst="rect">
              <a:avLst/>
            </a:prstGeom>
          </p:spPr>
        </p:pic>
      </p:grpSp>
      <p:grpSp>
        <p:nvGrpSpPr>
          <p:cNvPr id="31" name="object 31"/>
          <p:cNvGrpSpPr/>
          <p:nvPr/>
        </p:nvGrpSpPr>
        <p:grpSpPr>
          <a:xfrm>
            <a:off x="3289172" y="3297554"/>
            <a:ext cx="60960" cy="116205"/>
            <a:chOff x="3289172" y="3297554"/>
            <a:chExt cx="60960" cy="116205"/>
          </a:xfrm>
        </p:grpSpPr>
        <p:sp>
          <p:nvSpPr>
            <p:cNvPr id="32" name="object 32"/>
            <p:cNvSpPr/>
            <p:nvPr/>
          </p:nvSpPr>
          <p:spPr>
            <a:xfrm>
              <a:off x="3289553" y="3297935"/>
              <a:ext cx="60325" cy="115570"/>
            </a:xfrm>
            <a:custGeom>
              <a:avLst/>
              <a:gdLst/>
              <a:ahLst/>
              <a:cxnLst/>
              <a:rect l="l" t="t" r="r" b="b"/>
              <a:pathLst>
                <a:path w="60325" h="115570">
                  <a:moveTo>
                    <a:pt x="60197" y="4572"/>
                  </a:moveTo>
                  <a:lnTo>
                    <a:pt x="51054" y="0"/>
                  </a:lnTo>
                  <a:lnTo>
                    <a:pt x="0" y="110490"/>
                  </a:lnTo>
                  <a:lnTo>
                    <a:pt x="60197" y="4572"/>
                  </a:lnTo>
                  <a:close/>
                </a:path>
                <a:path w="60325" h="115570">
                  <a:moveTo>
                    <a:pt x="60197" y="4572"/>
                  </a:moveTo>
                  <a:lnTo>
                    <a:pt x="0" y="110490"/>
                  </a:lnTo>
                  <a:lnTo>
                    <a:pt x="9143" y="115062"/>
                  </a:lnTo>
                  <a:lnTo>
                    <a:pt x="60197" y="457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289553" y="3297935"/>
              <a:ext cx="60325" cy="115570"/>
            </a:xfrm>
            <a:custGeom>
              <a:avLst/>
              <a:gdLst/>
              <a:ahLst/>
              <a:cxnLst/>
              <a:rect l="l" t="t" r="r" b="b"/>
              <a:pathLst>
                <a:path w="60325" h="115570">
                  <a:moveTo>
                    <a:pt x="51054" y="0"/>
                  </a:moveTo>
                  <a:lnTo>
                    <a:pt x="60197" y="4572"/>
                  </a:lnTo>
                  <a:lnTo>
                    <a:pt x="9143" y="115062"/>
                  </a:lnTo>
                  <a:lnTo>
                    <a:pt x="0" y="110490"/>
                  </a:lnTo>
                  <a:lnTo>
                    <a:pt x="51054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3097910" y="3990213"/>
            <a:ext cx="21590" cy="123825"/>
            <a:chOff x="3097910" y="3990213"/>
            <a:chExt cx="21590" cy="123825"/>
          </a:xfrm>
        </p:grpSpPr>
        <p:sp>
          <p:nvSpPr>
            <p:cNvPr id="35" name="object 35"/>
            <p:cNvSpPr/>
            <p:nvPr/>
          </p:nvSpPr>
          <p:spPr>
            <a:xfrm>
              <a:off x="3098291" y="3990594"/>
              <a:ext cx="20955" cy="123189"/>
            </a:xfrm>
            <a:custGeom>
              <a:avLst/>
              <a:gdLst/>
              <a:ahLst/>
              <a:cxnLst/>
              <a:rect l="l" t="t" r="r" b="b"/>
              <a:pathLst>
                <a:path w="20955" h="123189">
                  <a:moveTo>
                    <a:pt x="20574" y="1523"/>
                  </a:moveTo>
                  <a:lnTo>
                    <a:pt x="10668" y="0"/>
                  </a:lnTo>
                  <a:lnTo>
                    <a:pt x="0" y="121920"/>
                  </a:lnTo>
                  <a:lnTo>
                    <a:pt x="20574" y="1523"/>
                  </a:lnTo>
                  <a:close/>
                </a:path>
                <a:path w="20955" h="123189">
                  <a:moveTo>
                    <a:pt x="20574" y="1523"/>
                  </a:moveTo>
                  <a:lnTo>
                    <a:pt x="0" y="121920"/>
                  </a:lnTo>
                  <a:lnTo>
                    <a:pt x="9906" y="122681"/>
                  </a:lnTo>
                  <a:lnTo>
                    <a:pt x="20574" y="152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098291" y="3990594"/>
              <a:ext cx="20955" cy="123189"/>
            </a:xfrm>
            <a:custGeom>
              <a:avLst/>
              <a:gdLst/>
              <a:ahLst/>
              <a:cxnLst/>
              <a:rect l="l" t="t" r="r" b="b"/>
              <a:pathLst>
                <a:path w="20955" h="123189">
                  <a:moveTo>
                    <a:pt x="10668" y="0"/>
                  </a:moveTo>
                  <a:lnTo>
                    <a:pt x="20574" y="1523"/>
                  </a:lnTo>
                  <a:lnTo>
                    <a:pt x="9906" y="122681"/>
                  </a:lnTo>
                  <a:lnTo>
                    <a:pt x="0" y="121920"/>
                  </a:lnTo>
                  <a:lnTo>
                    <a:pt x="10668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3084575" y="4173092"/>
            <a:ext cx="19050" cy="177165"/>
            <a:chOff x="3084575" y="4173092"/>
            <a:chExt cx="19050" cy="177165"/>
          </a:xfrm>
        </p:grpSpPr>
        <p:sp>
          <p:nvSpPr>
            <p:cNvPr id="38" name="object 38"/>
            <p:cNvSpPr/>
            <p:nvPr/>
          </p:nvSpPr>
          <p:spPr>
            <a:xfrm>
              <a:off x="3085337" y="4173473"/>
              <a:ext cx="17780" cy="88900"/>
            </a:xfrm>
            <a:custGeom>
              <a:avLst/>
              <a:gdLst/>
              <a:ahLst/>
              <a:cxnLst/>
              <a:rect l="l" t="t" r="r" b="b"/>
              <a:pathLst>
                <a:path w="17780" h="88900">
                  <a:moveTo>
                    <a:pt x="17525" y="761"/>
                  </a:moveTo>
                  <a:lnTo>
                    <a:pt x="7619" y="0"/>
                  </a:lnTo>
                  <a:lnTo>
                    <a:pt x="0" y="88391"/>
                  </a:lnTo>
                  <a:lnTo>
                    <a:pt x="17525" y="761"/>
                  </a:lnTo>
                  <a:close/>
                </a:path>
                <a:path w="17780" h="88900">
                  <a:moveTo>
                    <a:pt x="17525" y="761"/>
                  </a:moveTo>
                  <a:lnTo>
                    <a:pt x="0" y="88391"/>
                  </a:lnTo>
                  <a:lnTo>
                    <a:pt x="9906" y="88391"/>
                  </a:lnTo>
                  <a:lnTo>
                    <a:pt x="17525" y="76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084575" y="4173473"/>
              <a:ext cx="18415" cy="88900"/>
            </a:xfrm>
            <a:custGeom>
              <a:avLst/>
              <a:gdLst/>
              <a:ahLst/>
              <a:cxnLst/>
              <a:rect l="l" t="t" r="r" b="b"/>
              <a:pathLst>
                <a:path w="18414" h="88900">
                  <a:moveTo>
                    <a:pt x="8381" y="0"/>
                  </a:moveTo>
                  <a:lnTo>
                    <a:pt x="18287" y="761"/>
                  </a:lnTo>
                  <a:lnTo>
                    <a:pt x="10668" y="88391"/>
                  </a:lnTo>
                  <a:lnTo>
                    <a:pt x="762" y="88391"/>
                  </a:lnTo>
                  <a:lnTo>
                    <a:pt x="8381" y="0"/>
                  </a:lnTo>
                  <a:close/>
                </a:path>
                <a:path w="18414" h="88900">
                  <a:moveTo>
                    <a:pt x="0" y="88391"/>
                  </a:moveTo>
                  <a:lnTo>
                    <a:pt x="10668" y="88391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085337" y="4261865"/>
              <a:ext cx="17780" cy="87630"/>
            </a:xfrm>
            <a:custGeom>
              <a:avLst/>
              <a:gdLst/>
              <a:ahLst/>
              <a:cxnLst/>
              <a:rect l="l" t="t" r="r" b="b"/>
              <a:pathLst>
                <a:path w="17780" h="87629">
                  <a:moveTo>
                    <a:pt x="9906" y="0"/>
                  </a:moveTo>
                  <a:lnTo>
                    <a:pt x="0" y="0"/>
                  </a:lnTo>
                  <a:lnTo>
                    <a:pt x="7619" y="87629"/>
                  </a:lnTo>
                  <a:lnTo>
                    <a:pt x="9906" y="0"/>
                  </a:lnTo>
                  <a:close/>
                </a:path>
                <a:path w="17780" h="87629">
                  <a:moveTo>
                    <a:pt x="17525" y="86867"/>
                  </a:moveTo>
                  <a:lnTo>
                    <a:pt x="9906" y="0"/>
                  </a:lnTo>
                  <a:lnTo>
                    <a:pt x="7619" y="87629"/>
                  </a:lnTo>
                  <a:lnTo>
                    <a:pt x="17525" y="8686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085337" y="4261865"/>
              <a:ext cx="17780" cy="87630"/>
            </a:xfrm>
            <a:custGeom>
              <a:avLst/>
              <a:gdLst/>
              <a:ahLst/>
              <a:cxnLst/>
              <a:rect l="l" t="t" r="r" b="b"/>
              <a:pathLst>
                <a:path w="17780" h="87629">
                  <a:moveTo>
                    <a:pt x="0" y="0"/>
                  </a:moveTo>
                  <a:lnTo>
                    <a:pt x="9906" y="0"/>
                  </a:lnTo>
                  <a:lnTo>
                    <a:pt x="17525" y="86867"/>
                  </a:lnTo>
                  <a:lnTo>
                    <a:pt x="7619" y="8762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3097910" y="4409313"/>
            <a:ext cx="21590" cy="123825"/>
            <a:chOff x="3097910" y="4409313"/>
            <a:chExt cx="21590" cy="123825"/>
          </a:xfrm>
        </p:grpSpPr>
        <p:sp>
          <p:nvSpPr>
            <p:cNvPr id="43" name="object 43"/>
            <p:cNvSpPr/>
            <p:nvPr/>
          </p:nvSpPr>
          <p:spPr>
            <a:xfrm>
              <a:off x="3098279" y="4409693"/>
              <a:ext cx="20955" cy="123189"/>
            </a:xfrm>
            <a:custGeom>
              <a:avLst/>
              <a:gdLst/>
              <a:ahLst/>
              <a:cxnLst/>
              <a:rect l="l" t="t" r="r" b="b"/>
              <a:pathLst>
                <a:path w="20955" h="123189">
                  <a:moveTo>
                    <a:pt x="20586" y="121920"/>
                  </a:moveTo>
                  <a:lnTo>
                    <a:pt x="9906" y="0"/>
                  </a:lnTo>
                  <a:lnTo>
                    <a:pt x="0" y="762"/>
                  </a:lnTo>
                  <a:lnTo>
                    <a:pt x="10680" y="122682"/>
                  </a:lnTo>
                  <a:lnTo>
                    <a:pt x="20586" y="12192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098291" y="4409694"/>
              <a:ext cx="20955" cy="123189"/>
            </a:xfrm>
            <a:custGeom>
              <a:avLst/>
              <a:gdLst/>
              <a:ahLst/>
              <a:cxnLst/>
              <a:rect l="l" t="t" r="r" b="b"/>
              <a:pathLst>
                <a:path w="20955" h="123189">
                  <a:moveTo>
                    <a:pt x="0" y="761"/>
                  </a:moveTo>
                  <a:lnTo>
                    <a:pt x="9906" y="0"/>
                  </a:lnTo>
                  <a:lnTo>
                    <a:pt x="20574" y="121919"/>
                  </a:lnTo>
                  <a:lnTo>
                    <a:pt x="10668" y="122681"/>
                  </a:lnTo>
                  <a:lnTo>
                    <a:pt x="0" y="76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3113913" y="4591430"/>
            <a:ext cx="41275" cy="121285"/>
            <a:chOff x="3113913" y="4591430"/>
            <a:chExt cx="41275" cy="121285"/>
          </a:xfrm>
        </p:grpSpPr>
        <p:sp>
          <p:nvSpPr>
            <p:cNvPr id="46" name="object 46"/>
            <p:cNvSpPr/>
            <p:nvPr/>
          </p:nvSpPr>
          <p:spPr>
            <a:xfrm>
              <a:off x="3114294" y="4591811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4" h="8889">
                  <a:moveTo>
                    <a:pt x="9906" y="0"/>
                  </a:moveTo>
                  <a:lnTo>
                    <a:pt x="0" y="1523"/>
                  </a:lnTo>
                  <a:lnTo>
                    <a:pt x="0" y="8382"/>
                  </a:lnTo>
                  <a:lnTo>
                    <a:pt x="9906" y="0"/>
                  </a:lnTo>
                  <a:close/>
                </a:path>
                <a:path w="10794" h="8889">
                  <a:moveTo>
                    <a:pt x="10668" y="6858"/>
                  </a:moveTo>
                  <a:lnTo>
                    <a:pt x="9906" y="0"/>
                  </a:lnTo>
                  <a:lnTo>
                    <a:pt x="0" y="8382"/>
                  </a:lnTo>
                  <a:lnTo>
                    <a:pt x="10668" y="685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114294" y="4591811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4" h="8889">
                  <a:moveTo>
                    <a:pt x="0" y="1523"/>
                  </a:moveTo>
                  <a:lnTo>
                    <a:pt x="9906" y="0"/>
                  </a:lnTo>
                  <a:lnTo>
                    <a:pt x="10668" y="6858"/>
                  </a:lnTo>
                  <a:lnTo>
                    <a:pt x="0" y="8382"/>
                  </a:lnTo>
                  <a:lnTo>
                    <a:pt x="0" y="1523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114294" y="4598670"/>
              <a:ext cx="40640" cy="113664"/>
            </a:xfrm>
            <a:custGeom>
              <a:avLst/>
              <a:gdLst/>
              <a:ahLst/>
              <a:cxnLst/>
              <a:rect l="l" t="t" r="r" b="b"/>
              <a:pathLst>
                <a:path w="40639" h="113664">
                  <a:moveTo>
                    <a:pt x="30480" y="113537"/>
                  </a:moveTo>
                  <a:lnTo>
                    <a:pt x="10668" y="0"/>
                  </a:lnTo>
                  <a:lnTo>
                    <a:pt x="0" y="1523"/>
                  </a:lnTo>
                  <a:lnTo>
                    <a:pt x="30480" y="113537"/>
                  </a:lnTo>
                  <a:close/>
                </a:path>
                <a:path w="40639" h="113664">
                  <a:moveTo>
                    <a:pt x="40386" y="111251"/>
                  </a:moveTo>
                  <a:lnTo>
                    <a:pt x="10668" y="0"/>
                  </a:lnTo>
                  <a:lnTo>
                    <a:pt x="30480" y="113537"/>
                  </a:lnTo>
                  <a:lnTo>
                    <a:pt x="40386" y="11125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114294" y="4598670"/>
              <a:ext cx="40640" cy="113664"/>
            </a:xfrm>
            <a:custGeom>
              <a:avLst/>
              <a:gdLst/>
              <a:ahLst/>
              <a:cxnLst/>
              <a:rect l="l" t="t" r="r" b="b"/>
              <a:pathLst>
                <a:path w="40639" h="113664">
                  <a:moveTo>
                    <a:pt x="0" y="1523"/>
                  </a:moveTo>
                  <a:lnTo>
                    <a:pt x="10668" y="0"/>
                  </a:lnTo>
                  <a:lnTo>
                    <a:pt x="40386" y="111251"/>
                  </a:lnTo>
                  <a:lnTo>
                    <a:pt x="30480" y="113537"/>
                  </a:lnTo>
                  <a:lnTo>
                    <a:pt x="0" y="1523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3160394" y="4768214"/>
            <a:ext cx="41910" cy="121920"/>
            <a:chOff x="3160394" y="4768214"/>
            <a:chExt cx="41910" cy="121920"/>
          </a:xfrm>
        </p:grpSpPr>
        <p:sp>
          <p:nvSpPr>
            <p:cNvPr id="51" name="object 51"/>
            <p:cNvSpPr/>
            <p:nvPr/>
          </p:nvSpPr>
          <p:spPr>
            <a:xfrm>
              <a:off x="3160775" y="4768595"/>
              <a:ext cx="41275" cy="121285"/>
            </a:xfrm>
            <a:custGeom>
              <a:avLst/>
              <a:gdLst/>
              <a:ahLst/>
              <a:cxnLst/>
              <a:rect l="l" t="t" r="r" b="b"/>
              <a:pathLst>
                <a:path w="41275" h="121285">
                  <a:moveTo>
                    <a:pt x="31242" y="121158"/>
                  </a:moveTo>
                  <a:lnTo>
                    <a:pt x="9906" y="0"/>
                  </a:lnTo>
                  <a:lnTo>
                    <a:pt x="0" y="3048"/>
                  </a:lnTo>
                  <a:lnTo>
                    <a:pt x="31242" y="121158"/>
                  </a:lnTo>
                  <a:close/>
                </a:path>
                <a:path w="41275" h="121285">
                  <a:moveTo>
                    <a:pt x="41148" y="118110"/>
                  </a:moveTo>
                  <a:lnTo>
                    <a:pt x="9906" y="0"/>
                  </a:lnTo>
                  <a:lnTo>
                    <a:pt x="31242" y="121158"/>
                  </a:lnTo>
                  <a:lnTo>
                    <a:pt x="41148" y="11811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160775" y="4768595"/>
              <a:ext cx="41275" cy="121285"/>
            </a:xfrm>
            <a:custGeom>
              <a:avLst/>
              <a:gdLst/>
              <a:ahLst/>
              <a:cxnLst/>
              <a:rect l="l" t="t" r="r" b="b"/>
              <a:pathLst>
                <a:path w="41275" h="121285">
                  <a:moveTo>
                    <a:pt x="0" y="3048"/>
                  </a:moveTo>
                  <a:lnTo>
                    <a:pt x="9906" y="0"/>
                  </a:lnTo>
                  <a:lnTo>
                    <a:pt x="41148" y="118110"/>
                  </a:lnTo>
                  <a:lnTo>
                    <a:pt x="31242" y="121158"/>
                  </a:lnTo>
                  <a:lnTo>
                    <a:pt x="0" y="3048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3211449" y="4944236"/>
            <a:ext cx="62230" cy="115570"/>
            <a:chOff x="3211449" y="4944236"/>
            <a:chExt cx="62230" cy="115570"/>
          </a:xfrm>
        </p:grpSpPr>
        <p:sp>
          <p:nvSpPr>
            <p:cNvPr id="54" name="object 54"/>
            <p:cNvSpPr/>
            <p:nvPr/>
          </p:nvSpPr>
          <p:spPr>
            <a:xfrm>
              <a:off x="3211830" y="4944617"/>
              <a:ext cx="60960" cy="114300"/>
            </a:xfrm>
            <a:custGeom>
              <a:avLst/>
              <a:gdLst/>
              <a:ahLst/>
              <a:cxnLst/>
              <a:rect l="l" t="t" r="r" b="b"/>
              <a:pathLst>
                <a:path w="60960" h="114300">
                  <a:moveTo>
                    <a:pt x="51815" y="114300"/>
                  </a:moveTo>
                  <a:lnTo>
                    <a:pt x="9143" y="0"/>
                  </a:lnTo>
                  <a:lnTo>
                    <a:pt x="0" y="3047"/>
                  </a:lnTo>
                  <a:lnTo>
                    <a:pt x="51815" y="114300"/>
                  </a:lnTo>
                  <a:close/>
                </a:path>
                <a:path w="60960" h="114300">
                  <a:moveTo>
                    <a:pt x="60959" y="109727"/>
                  </a:moveTo>
                  <a:lnTo>
                    <a:pt x="9143" y="0"/>
                  </a:lnTo>
                  <a:lnTo>
                    <a:pt x="51815" y="114300"/>
                  </a:lnTo>
                  <a:lnTo>
                    <a:pt x="60959" y="10972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211830" y="4944617"/>
              <a:ext cx="60960" cy="114300"/>
            </a:xfrm>
            <a:custGeom>
              <a:avLst/>
              <a:gdLst/>
              <a:ahLst/>
              <a:cxnLst/>
              <a:rect l="l" t="t" r="r" b="b"/>
              <a:pathLst>
                <a:path w="60960" h="114300">
                  <a:moveTo>
                    <a:pt x="0" y="3047"/>
                  </a:moveTo>
                  <a:lnTo>
                    <a:pt x="9143" y="0"/>
                  </a:lnTo>
                  <a:lnTo>
                    <a:pt x="60959" y="109727"/>
                  </a:lnTo>
                  <a:lnTo>
                    <a:pt x="51815" y="114300"/>
                  </a:lnTo>
                  <a:lnTo>
                    <a:pt x="0" y="3047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3289172" y="5109590"/>
            <a:ext cx="60960" cy="116839"/>
            <a:chOff x="3289172" y="5109590"/>
            <a:chExt cx="60960" cy="116839"/>
          </a:xfrm>
        </p:grpSpPr>
        <p:sp>
          <p:nvSpPr>
            <p:cNvPr id="57" name="object 57"/>
            <p:cNvSpPr/>
            <p:nvPr/>
          </p:nvSpPr>
          <p:spPr>
            <a:xfrm>
              <a:off x="3289553" y="5109971"/>
              <a:ext cx="60325" cy="116205"/>
            </a:xfrm>
            <a:custGeom>
              <a:avLst/>
              <a:gdLst/>
              <a:ahLst/>
              <a:cxnLst/>
              <a:rect l="l" t="t" r="r" b="b"/>
              <a:pathLst>
                <a:path w="60325" h="116204">
                  <a:moveTo>
                    <a:pt x="51054" y="115823"/>
                  </a:moveTo>
                  <a:lnTo>
                    <a:pt x="9143" y="0"/>
                  </a:lnTo>
                  <a:lnTo>
                    <a:pt x="0" y="4572"/>
                  </a:lnTo>
                  <a:lnTo>
                    <a:pt x="51054" y="115823"/>
                  </a:lnTo>
                  <a:close/>
                </a:path>
                <a:path w="60325" h="116204">
                  <a:moveTo>
                    <a:pt x="60197" y="110490"/>
                  </a:moveTo>
                  <a:lnTo>
                    <a:pt x="9143" y="0"/>
                  </a:lnTo>
                  <a:lnTo>
                    <a:pt x="51054" y="115823"/>
                  </a:lnTo>
                  <a:lnTo>
                    <a:pt x="60197" y="11049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289553" y="5109971"/>
              <a:ext cx="60325" cy="116205"/>
            </a:xfrm>
            <a:custGeom>
              <a:avLst/>
              <a:gdLst/>
              <a:ahLst/>
              <a:cxnLst/>
              <a:rect l="l" t="t" r="r" b="b"/>
              <a:pathLst>
                <a:path w="60325" h="116204">
                  <a:moveTo>
                    <a:pt x="0" y="4572"/>
                  </a:moveTo>
                  <a:lnTo>
                    <a:pt x="9143" y="0"/>
                  </a:lnTo>
                  <a:lnTo>
                    <a:pt x="60197" y="110490"/>
                  </a:lnTo>
                  <a:lnTo>
                    <a:pt x="51054" y="115823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3373754" y="5271134"/>
            <a:ext cx="755650" cy="710565"/>
            <a:chOff x="3373754" y="5271134"/>
            <a:chExt cx="755650" cy="710565"/>
          </a:xfrm>
        </p:grpSpPr>
        <p:pic>
          <p:nvPicPr>
            <p:cNvPr id="60" name="object 6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373754" y="5271134"/>
              <a:ext cx="79247" cy="106679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478910" y="5421248"/>
              <a:ext cx="81534" cy="105156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94734" y="5562218"/>
              <a:ext cx="94487" cy="94487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725037" y="5691759"/>
              <a:ext cx="98297" cy="89153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66769" y="5806820"/>
              <a:ext cx="106679" cy="79248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016883" y="5911976"/>
              <a:ext cx="112013" cy="69342"/>
            </a:xfrm>
            <a:prstGeom prst="rect">
              <a:avLst/>
            </a:prstGeom>
          </p:spPr>
        </p:pic>
      </p:grpSp>
      <p:grpSp>
        <p:nvGrpSpPr>
          <p:cNvPr id="66" name="object 66"/>
          <p:cNvGrpSpPr/>
          <p:nvPr/>
        </p:nvGrpSpPr>
        <p:grpSpPr>
          <a:xfrm>
            <a:off x="4346066" y="6074282"/>
            <a:ext cx="120650" cy="46990"/>
            <a:chOff x="4346066" y="6074282"/>
            <a:chExt cx="120650" cy="46990"/>
          </a:xfrm>
        </p:grpSpPr>
        <p:sp>
          <p:nvSpPr>
            <p:cNvPr id="67" name="object 67"/>
            <p:cNvSpPr/>
            <p:nvPr/>
          </p:nvSpPr>
          <p:spPr>
            <a:xfrm>
              <a:off x="4346447" y="6074663"/>
              <a:ext cx="25400" cy="20320"/>
            </a:xfrm>
            <a:custGeom>
              <a:avLst/>
              <a:gdLst/>
              <a:ahLst/>
              <a:cxnLst/>
              <a:rect l="l" t="t" r="r" b="b"/>
              <a:pathLst>
                <a:path w="25400" h="20320">
                  <a:moveTo>
                    <a:pt x="22097" y="19811"/>
                  </a:moveTo>
                  <a:lnTo>
                    <a:pt x="3047" y="0"/>
                  </a:lnTo>
                  <a:lnTo>
                    <a:pt x="0" y="9906"/>
                  </a:lnTo>
                  <a:lnTo>
                    <a:pt x="22097" y="19811"/>
                  </a:lnTo>
                  <a:close/>
                </a:path>
                <a:path w="25400" h="20320">
                  <a:moveTo>
                    <a:pt x="25146" y="10668"/>
                  </a:moveTo>
                  <a:lnTo>
                    <a:pt x="3047" y="0"/>
                  </a:lnTo>
                  <a:lnTo>
                    <a:pt x="22097" y="19811"/>
                  </a:lnTo>
                  <a:lnTo>
                    <a:pt x="25146" y="1066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346447" y="6074663"/>
              <a:ext cx="25400" cy="20320"/>
            </a:xfrm>
            <a:custGeom>
              <a:avLst/>
              <a:gdLst/>
              <a:ahLst/>
              <a:cxnLst/>
              <a:rect l="l" t="t" r="r" b="b"/>
              <a:pathLst>
                <a:path w="25400" h="20320">
                  <a:moveTo>
                    <a:pt x="0" y="9906"/>
                  </a:moveTo>
                  <a:lnTo>
                    <a:pt x="3047" y="0"/>
                  </a:lnTo>
                  <a:lnTo>
                    <a:pt x="25146" y="10668"/>
                  </a:lnTo>
                  <a:lnTo>
                    <a:pt x="22097" y="19811"/>
                  </a:lnTo>
                  <a:lnTo>
                    <a:pt x="0" y="990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368545" y="6085331"/>
              <a:ext cx="97790" cy="35560"/>
            </a:xfrm>
            <a:custGeom>
              <a:avLst/>
              <a:gdLst/>
              <a:ahLst/>
              <a:cxnLst/>
              <a:rect l="l" t="t" r="r" b="b"/>
              <a:pathLst>
                <a:path w="97789" h="35560">
                  <a:moveTo>
                    <a:pt x="94487" y="35051"/>
                  </a:moveTo>
                  <a:lnTo>
                    <a:pt x="3048" y="0"/>
                  </a:lnTo>
                  <a:lnTo>
                    <a:pt x="0" y="9143"/>
                  </a:lnTo>
                  <a:lnTo>
                    <a:pt x="94487" y="35051"/>
                  </a:lnTo>
                  <a:close/>
                </a:path>
                <a:path w="97789" h="35560">
                  <a:moveTo>
                    <a:pt x="97536" y="25145"/>
                  </a:moveTo>
                  <a:lnTo>
                    <a:pt x="3048" y="0"/>
                  </a:lnTo>
                  <a:lnTo>
                    <a:pt x="94487" y="35051"/>
                  </a:lnTo>
                  <a:lnTo>
                    <a:pt x="97536" y="2514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368545" y="6085331"/>
              <a:ext cx="97790" cy="35560"/>
            </a:xfrm>
            <a:custGeom>
              <a:avLst/>
              <a:gdLst/>
              <a:ahLst/>
              <a:cxnLst/>
              <a:rect l="l" t="t" r="r" b="b"/>
              <a:pathLst>
                <a:path w="97789" h="35560">
                  <a:moveTo>
                    <a:pt x="0" y="9143"/>
                  </a:moveTo>
                  <a:lnTo>
                    <a:pt x="3048" y="0"/>
                  </a:lnTo>
                  <a:lnTo>
                    <a:pt x="97536" y="25145"/>
                  </a:lnTo>
                  <a:lnTo>
                    <a:pt x="94487" y="35051"/>
                  </a:lnTo>
                  <a:lnTo>
                    <a:pt x="0" y="9143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1" name="object 71"/>
          <p:cNvGrpSpPr/>
          <p:nvPr/>
        </p:nvGrpSpPr>
        <p:grpSpPr>
          <a:xfrm>
            <a:off x="5247513" y="6172580"/>
            <a:ext cx="124460" cy="21590"/>
            <a:chOff x="5247513" y="6172580"/>
            <a:chExt cx="124460" cy="21590"/>
          </a:xfrm>
        </p:grpSpPr>
        <p:sp>
          <p:nvSpPr>
            <p:cNvPr id="72" name="object 72"/>
            <p:cNvSpPr/>
            <p:nvPr/>
          </p:nvSpPr>
          <p:spPr>
            <a:xfrm>
              <a:off x="5247894" y="6172961"/>
              <a:ext cx="123825" cy="20955"/>
            </a:xfrm>
            <a:custGeom>
              <a:avLst/>
              <a:gdLst/>
              <a:ahLst/>
              <a:cxnLst/>
              <a:rect l="l" t="t" r="r" b="b"/>
              <a:pathLst>
                <a:path w="123825" h="20954">
                  <a:moveTo>
                    <a:pt x="123444" y="9906"/>
                  </a:moveTo>
                  <a:lnTo>
                    <a:pt x="121907" y="0"/>
                  </a:lnTo>
                  <a:lnTo>
                    <a:pt x="0" y="10668"/>
                  </a:lnTo>
                  <a:lnTo>
                    <a:pt x="1524" y="20574"/>
                  </a:lnTo>
                  <a:lnTo>
                    <a:pt x="123444" y="990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247894" y="6172961"/>
              <a:ext cx="123825" cy="20955"/>
            </a:xfrm>
            <a:custGeom>
              <a:avLst/>
              <a:gdLst/>
              <a:ahLst/>
              <a:cxnLst/>
              <a:rect l="l" t="t" r="r" b="b"/>
              <a:pathLst>
                <a:path w="123825" h="20954">
                  <a:moveTo>
                    <a:pt x="1523" y="20573"/>
                  </a:moveTo>
                  <a:lnTo>
                    <a:pt x="0" y="10667"/>
                  </a:lnTo>
                  <a:lnTo>
                    <a:pt x="121919" y="0"/>
                  </a:lnTo>
                  <a:lnTo>
                    <a:pt x="123443" y="9905"/>
                  </a:lnTo>
                  <a:lnTo>
                    <a:pt x="1523" y="20573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4" name="object 74"/>
          <p:cNvGrpSpPr/>
          <p:nvPr/>
        </p:nvGrpSpPr>
        <p:grpSpPr>
          <a:xfrm>
            <a:off x="5428107" y="6126098"/>
            <a:ext cx="121285" cy="41910"/>
            <a:chOff x="5428107" y="6126098"/>
            <a:chExt cx="121285" cy="41910"/>
          </a:xfrm>
        </p:grpSpPr>
        <p:sp>
          <p:nvSpPr>
            <p:cNvPr id="75" name="object 75"/>
            <p:cNvSpPr/>
            <p:nvPr/>
          </p:nvSpPr>
          <p:spPr>
            <a:xfrm>
              <a:off x="5428488" y="6126479"/>
              <a:ext cx="120650" cy="41275"/>
            </a:xfrm>
            <a:custGeom>
              <a:avLst/>
              <a:gdLst/>
              <a:ahLst/>
              <a:cxnLst/>
              <a:rect l="l" t="t" r="r" b="b"/>
              <a:pathLst>
                <a:path w="120650" h="41275">
                  <a:moveTo>
                    <a:pt x="120395" y="9144"/>
                  </a:moveTo>
                  <a:lnTo>
                    <a:pt x="118109" y="0"/>
                  </a:lnTo>
                  <a:lnTo>
                    <a:pt x="0" y="31241"/>
                  </a:lnTo>
                  <a:lnTo>
                    <a:pt x="120395" y="9144"/>
                  </a:lnTo>
                  <a:close/>
                </a:path>
                <a:path w="120650" h="41275">
                  <a:moveTo>
                    <a:pt x="120395" y="9144"/>
                  </a:moveTo>
                  <a:lnTo>
                    <a:pt x="0" y="31241"/>
                  </a:lnTo>
                  <a:lnTo>
                    <a:pt x="2286" y="41147"/>
                  </a:lnTo>
                  <a:lnTo>
                    <a:pt x="120395" y="914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428488" y="6126479"/>
              <a:ext cx="120650" cy="41275"/>
            </a:xfrm>
            <a:custGeom>
              <a:avLst/>
              <a:gdLst/>
              <a:ahLst/>
              <a:cxnLst/>
              <a:rect l="l" t="t" r="r" b="b"/>
              <a:pathLst>
                <a:path w="120650" h="41275">
                  <a:moveTo>
                    <a:pt x="2286" y="41147"/>
                  </a:moveTo>
                  <a:lnTo>
                    <a:pt x="0" y="31241"/>
                  </a:lnTo>
                  <a:lnTo>
                    <a:pt x="118109" y="0"/>
                  </a:lnTo>
                  <a:lnTo>
                    <a:pt x="120395" y="9144"/>
                  </a:lnTo>
                  <a:lnTo>
                    <a:pt x="2286" y="41147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7" name="object 77"/>
          <p:cNvGrpSpPr/>
          <p:nvPr/>
        </p:nvGrpSpPr>
        <p:grpSpPr>
          <a:xfrm>
            <a:off x="5604890" y="6074282"/>
            <a:ext cx="120650" cy="46990"/>
            <a:chOff x="5604890" y="6074282"/>
            <a:chExt cx="120650" cy="46990"/>
          </a:xfrm>
        </p:grpSpPr>
        <p:sp>
          <p:nvSpPr>
            <p:cNvPr id="78" name="object 78"/>
            <p:cNvSpPr/>
            <p:nvPr/>
          </p:nvSpPr>
          <p:spPr>
            <a:xfrm>
              <a:off x="5605271" y="6085331"/>
              <a:ext cx="97790" cy="35560"/>
            </a:xfrm>
            <a:custGeom>
              <a:avLst/>
              <a:gdLst/>
              <a:ahLst/>
              <a:cxnLst/>
              <a:rect l="l" t="t" r="r" b="b"/>
              <a:pathLst>
                <a:path w="97789" h="35560">
                  <a:moveTo>
                    <a:pt x="97535" y="9143"/>
                  </a:moveTo>
                  <a:lnTo>
                    <a:pt x="93725" y="0"/>
                  </a:lnTo>
                  <a:lnTo>
                    <a:pt x="0" y="25145"/>
                  </a:lnTo>
                  <a:lnTo>
                    <a:pt x="97535" y="9143"/>
                  </a:lnTo>
                  <a:close/>
                </a:path>
                <a:path w="97789" h="35560">
                  <a:moveTo>
                    <a:pt x="97535" y="9143"/>
                  </a:moveTo>
                  <a:lnTo>
                    <a:pt x="0" y="25145"/>
                  </a:lnTo>
                  <a:lnTo>
                    <a:pt x="3048" y="35051"/>
                  </a:lnTo>
                  <a:lnTo>
                    <a:pt x="97535" y="914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605271" y="6085331"/>
              <a:ext cx="97790" cy="35560"/>
            </a:xfrm>
            <a:custGeom>
              <a:avLst/>
              <a:gdLst/>
              <a:ahLst/>
              <a:cxnLst/>
              <a:rect l="l" t="t" r="r" b="b"/>
              <a:pathLst>
                <a:path w="97789" h="35560">
                  <a:moveTo>
                    <a:pt x="3048" y="35051"/>
                  </a:moveTo>
                  <a:lnTo>
                    <a:pt x="0" y="25145"/>
                  </a:lnTo>
                  <a:lnTo>
                    <a:pt x="93725" y="0"/>
                  </a:lnTo>
                  <a:lnTo>
                    <a:pt x="97535" y="9143"/>
                  </a:lnTo>
                  <a:lnTo>
                    <a:pt x="3048" y="3505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698997" y="6074663"/>
              <a:ext cx="26034" cy="20320"/>
            </a:xfrm>
            <a:custGeom>
              <a:avLst/>
              <a:gdLst/>
              <a:ahLst/>
              <a:cxnLst/>
              <a:rect l="l" t="t" r="r" b="b"/>
              <a:pathLst>
                <a:path w="26035" h="20320">
                  <a:moveTo>
                    <a:pt x="25908" y="9906"/>
                  </a:moveTo>
                  <a:lnTo>
                    <a:pt x="22859" y="0"/>
                  </a:lnTo>
                  <a:lnTo>
                    <a:pt x="0" y="10668"/>
                  </a:lnTo>
                  <a:lnTo>
                    <a:pt x="25908" y="9906"/>
                  </a:lnTo>
                  <a:close/>
                </a:path>
                <a:path w="26035" h="20320">
                  <a:moveTo>
                    <a:pt x="25908" y="9906"/>
                  </a:moveTo>
                  <a:lnTo>
                    <a:pt x="0" y="10668"/>
                  </a:lnTo>
                  <a:lnTo>
                    <a:pt x="3809" y="19811"/>
                  </a:lnTo>
                  <a:lnTo>
                    <a:pt x="25908" y="990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698997" y="6074663"/>
              <a:ext cx="26034" cy="20320"/>
            </a:xfrm>
            <a:custGeom>
              <a:avLst/>
              <a:gdLst/>
              <a:ahLst/>
              <a:cxnLst/>
              <a:rect l="l" t="t" r="r" b="b"/>
              <a:pathLst>
                <a:path w="26035" h="20320">
                  <a:moveTo>
                    <a:pt x="3809" y="19811"/>
                  </a:moveTo>
                  <a:lnTo>
                    <a:pt x="0" y="10668"/>
                  </a:lnTo>
                  <a:lnTo>
                    <a:pt x="22859" y="0"/>
                  </a:lnTo>
                  <a:lnTo>
                    <a:pt x="25908" y="9906"/>
                  </a:lnTo>
                  <a:lnTo>
                    <a:pt x="3809" y="1981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2" name="object 82"/>
          <p:cNvGrpSpPr/>
          <p:nvPr/>
        </p:nvGrpSpPr>
        <p:grpSpPr>
          <a:xfrm>
            <a:off x="5942457" y="5271134"/>
            <a:ext cx="755650" cy="710565"/>
            <a:chOff x="5942457" y="5271134"/>
            <a:chExt cx="755650" cy="710565"/>
          </a:xfrm>
        </p:grpSpPr>
        <p:pic>
          <p:nvPicPr>
            <p:cNvPr id="83" name="object 8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942457" y="5911976"/>
              <a:ext cx="112014" cy="69342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097904" y="5806820"/>
              <a:ext cx="106679" cy="79248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248019" y="5691759"/>
              <a:ext cx="98297" cy="89153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382131" y="5562218"/>
              <a:ext cx="94487" cy="94487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510909" y="5421248"/>
              <a:ext cx="80771" cy="105156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618350" y="5271134"/>
              <a:ext cx="79247" cy="106679"/>
            </a:xfrm>
            <a:prstGeom prst="rect">
              <a:avLst/>
            </a:prstGeom>
          </p:spPr>
        </p:pic>
      </p:grpSp>
      <p:grpSp>
        <p:nvGrpSpPr>
          <p:cNvPr id="89" name="object 89"/>
          <p:cNvGrpSpPr/>
          <p:nvPr/>
        </p:nvGrpSpPr>
        <p:grpSpPr>
          <a:xfrm>
            <a:off x="6798183" y="4944236"/>
            <a:ext cx="62230" cy="115570"/>
            <a:chOff x="6798183" y="4944236"/>
            <a:chExt cx="62230" cy="115570"/>
          </a:xfrm>
        </p:grpSpPr>
        <p:sp>
          <p:nvSpPr>
            <p:cNvPr id="90" name="object 90"/>
            <p:cNvSpPr/>
            <p:nvPr/>
          </p:nvSpPr>
          <p:spPr>
            <a:xfrm>
              <a:off x="6798564" y="4944617"/>
              <a:ext cx="60960" cy="114300"/>
            </a:xfrm>
            <a:custGeom>
              <a:avLst/>
              <a:gdLst/>
              <a:ahLst/>
              <a:cxnLst/>
              <a:rect l="l" t="t" r="r" b="b"/>
              <a:pathLst>
                <a:path w="60959" h="114300">
                  <a:moveTo>
                    <a:pt x="60959" y="3047"/>
                  </a:moveTo>
                  <a:lnTo>
                    <a:pt x="51816" y="0"/>
                  </a:lnTo>
                  <a:lnTo>
                    <a:pt x="0" y="109727"/>
                  </a:lnTo>
                  <a:lnTo>
                    <a:pt x="60959" y="3047"/>
                  </a:lnTo>
                  <a:close/>
                </a:path>
                <a:path w="60959" h="114300">
                  <a:moveTo>
                    <a:pt x="60959" y="3047"/>
                  </a:moveTo>
                  <a:lnTo>
                    <a:pt x="0" y="109727"/>
                  </a:lnTo>
                  <a:lnTo>
                    <a:pt x="9143" y="114300"/>
                  </a:lnTo>
                  <a:lnTo>
                    <a:pt x="60959" y="304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6798564" y="4944617"/>
              <a:ext cx="60960" cy="114300"/>
            </a:xfrm>
            <a:custGeom>
              <a:avLst/>
              <a:gdLst/>
              <a:ahLst/>
              <a:cxnLst/>
              <a:rect l="l" t="t" r="r" b="b"/>
              <a:pathLst>
                <a:path w="60959" h="114300">
                  <a:moveTo>
                    <a:pt x="9143" y="114300"/>
                  </a:moveTo>
                  <a:lnTo>
                    <a:pt x="0" y="109727"/>
                  </a:lnTo>
                  <a:lnTo>
                    <a:pt x="51816" y="0"/>
                  </a:lnTo>
                  <a:lnTo>
                    <a:pt x="60959" y="3047"/>
                  </a:lnTo>
                  <a:lnTo>
                    <a:pt x="9143" y="11430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2" name="object 92"/>
          <p:cNvGrpSpPr/>
          <p:nvPr/>
        </p:nvGrpSpPr>
        <p:grpSpPr>
          <a:xfrm>
            <a:off x="6869048" y="4768214"/>
            <a:ext cx="41910" cy="121920"/>
            <a:chOff x="6869048" y="4768214"/>
            <a:chExt cx="41910" cy="121920"/>
          </a:xfrm>
        </p:grpSpPr>
        <p:sp>
          <p:nvSpPr>
            <p:cNvPr id="93" name="object 93"/>
            <p:cNvSpPr/>
            <p:nvPr/>
          </p:nvSpPr>
          <p:spPr>
            <a:xfrm>
              <a:off x="6869429" y="4768595"/>
              <a:ext cx="41275" cy="121285"/>
            </a:xfrm>
            <a:custGeom>
              <a:avLst/>
              <a:gdLst/>
              <a:ahLst/>
              <a:cxnLst/>
              <a:rect l="l" t="t" r="r" b="b"/>
              <a:pathLst>
                <a:path w="41275" h="121285">
                  <a:moveTo>
                    <a:pt x="41147" y="3048"/>
                  </a:moveTo>
                  <a:lnTo>
                    <a:pt x="31241" y="0"/>
                  </a:lnTo>
                  <a:lnTo>
                    <a:pt x="0" y="118110"/>
                  </a:lnTo>
                  <a:lnTo>
                    <a:pt x="41147" y="3048"/>
                  </a:lnTo>
                  <a:close/>
                </a:path>
                <a:path w="41275" h="121285">
                  <a:moveTo>
                    <a:pt x="41147" y="3048"/>
                  </a:moveTo>
                  <a:lnTo>
                    <a:pt x="0" y="118110"/>
                  </a:lnTo>
                  <a:lnTo>
                    <a:pt x="9905" y="121158"/>
                  </a:lnTo>
                  <a:lnTo>
                    <a:pt x="41147" y="304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6869429" y="4768595"/>
              <a:ext cx="41275" cy="121285"/>
            </a:xfrm>
            <a:custGeom>
              <a:avLst/>
              <a:gdLst/>
              <a:ahLst/>
              <a:cxnLst/>
              <a:rect l="l" t="t" r="r" b="b"/>
              <a:pathLst>
                <a:path w="41275" h="121285">
                  <a:moveTo>
                    <a:pt x="9905" y="121158"/>
                  </a:moveTo>
                  <a:lnTo>
                    <a:pt x="0" y="118110"/>
                  </a:lnTo>
                  <a:lnTo>
                    <a:pt x="31241" y="0"/>
                  </a:lnTo>
                  <a:lnTo>
                    <a:pt x="41147" y="3048"/>
                  </a:lnTo>
                  <a:lnTo>
                    <a:pt x="9905" y="121158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5" name="object 95"/>
          <p:cNvGrpSpPr/>
          <p:nvPr/>
        </p:nvGrpSpPr>
        <p:grpSpPr>
          <a:xfrm>
            <a:off x="6916293" y="4591430"/>
            <a:ext cx="41275" cy="121285"/>
            <a:chOff x="6916293" y="4591430"/>
            <a:chExt cx="41275" cy="121285"/>
          </a:xfrm>
        </p:grpSpPr>
        <p:sp>
          <p:nvSpPr>
            <p:cNvPr id="96" name="object 96"/>
            <p:cNvSpPr/>
            <p:nvPr/>
          </p:nvSpPr>
          <p:spPr>
            <a:xfrm>
              <a:off x="6916674" y="4598670"/>
              <a:ext cx="40640" cy="113664"/>
            </a:xfrm>
            <a:custGeom>
              <a:avLst/>
              <a:gdLst/>
              <a:ahLst/>
              <a:cxnLst/>
              <a:rect l="l" t="t" r="r" b="b"/>
              <a:pathLst>
                <a:path w="40640" h="113664">
                  <a:moveTo>
                    <a:pt x="40385" y="1523"/>
                  </a:moveTo>
                  <a:lnTo>
                    <a:pt x="29717" y="0"/>
                  </a:lnTo>
                  <a:lnTo>
                    <a:pt x="0" y="111251"/>
                  </a:lnTo>
                  <a:lnTo>
                    <a:pt x="40385" y="1523"/>
                  </a:lnTo>
                  <a:close/>
                </a:path>
                <a:path w="40640" h="113664">
                  <a:moveTo>
                    <a:pt x="40385" y="1523"/>
                  </a:moveTo>
                  <a:lnTo>
                    <a:pt x="0" y="111251"/>
                  </a:lnTo>
                  <a:lnTo>
                    <a:pt x="9906" y="113537"/>
                  </a:lnTo>
                  <a:lnTo>
                    <a:pt x="40385" y="152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916674" y="4598670"/>
              <a:ext cx="40640" cy="113664"/>
            </a:xfrm>
            <a:custGeom>
              <a:avLst/>
              <a:gdLst/>
              <a:ahLst/>
              <a:cxnLst/>
              <a:rect l="l" t="t" r="r" b="b"/>
              <a:pathLst>
                <a:path w="40640" h="113664">
                  <a:moveTo>
                    <a:pt x="9906" y="113537"/>
                  </a:moveTo>
                  <a:lnTo>
                    <a:pt x="0" y="111251"/>
                  </a:lnTo>
                  <a:lnTo>
                    <a:pt x="29717" y="0"/>
                  </a:lnTo>
                  <a:lnTo>
                    <a:pt x="40385" y="1523"/>
                  </a:lnTo>
                  <a:lnTo>
                    <a:pt x="9906" y="113537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946391" y="4591811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5" h="8889">
                  <a:moveTo>
                    <a:pt x="10668" y="1523"/>
                  </a:moveTo>
                  <a:lnTo>
                    <a:pt x="761" y="0"/>
                  </a:lnTo>
                  <a:lnTo>
                    <a:pt x="0" y="6858"/>
                  </a:lnTo>
                  <a:lnTo>
                    <a:pt x="10668" y="1523"/>
                  </a:lnTo>
                  <a:close/>
                </a:path>
                <a:path w="10795" h="8889">
                  <a:moveTo>
                    <a:pt x="10668" y="8382"/>
                  </a:moveTo>
                  <a:lnTo>
                    <a:pt x="10668" y="1523"/>
                  </a:lnTo>
                  <a:lnTo>
                    <a:pt x="0" y="6858"/>
                  </a:lnTo>
                  <a:lnTo>
                    <a:pt x="10668" y="838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946391" y="4591811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5" h="8889">
                  <a:moveTo>
                    <a:pt x="10668" y="8382"/>
                  </a:moveTo>
                  <a:lnTo>
                    <a:pt x="0" y="6858"/>
                  </a:lnTo>
                  <a:lnTo>
                    <a:pt x="761" y="0"/>
                  </a:lnTo>
                  <a:lnTo>
                    <a:pt x="10668" y="1523"/>
                  </a:lnTo>
                  <a:lnTo>
                    <a:pt x="10668" y="838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0" name="object 100"/>
          <p:cNvGrpSpPr/>
          <p:nvPr/>
        </p:nvGrpSpPr>
        <p:grpSpPr>
          <a:xfrm>
            <a:off x="6952106" y="4409313"/>
            <a:ext cx="21590" cy="123825"/>
            <a:chOff x="6952106" y="4409313"/>
            <a:chExt cx="21590" cy="123825"/>
          </a:xfrm>
        </p:grpSpPr>
        <p:sp>
          <p:nvSpPr>
            <p:cNvPr id="101" name="object 101"/>
            <p:cNvSpPr/>
            <p:nvPr/>
          </p:nvSpPr>
          <p:spPr>
            <a:xfrm>
              <a:off x="6952487" y="4409694"/>
              <a:ext cx="20955" cy="123189"/>
            </a:xfrm>
            <a:custGeom>
              <a:avLst/>
              <a:gdLst/>
              <a:ahLst/>
              <a:cxnLst/>
              <a:rect l="l" t="t" r="r" b="b"/>
              <a:pathLst>
                <a:path w="20954" h="123189">
                  <a:moveTo>
                    <a:pt x="20573" y="761"/>
                  </a:moveTo>
                  <a:lnTo>
                    <a:pt x="10667" y="0"/>
                  </a:lnTo>
                  <a:lnTo>
                    <a:pt x="0" y="121919"/>
                  </a:lnTo>
                  <a:lnTo>
                    <a:pt x="20573" y="761"/>
                  </a:lnTo>
                  <a:close/>
                </a:path>
                <a:path w="20954" h="123189">
                  <a:moveTo>
                    <a:pt x="20573" y="761"/>
                  </a:moveTo>
                  <a:lnTo>
                    <a:pt x="0" y="121919"/>
                  </a:lnTo>
                  <a:lnTo>
                    <a:pt x="9905" y="122681"/>
                  </a:lnTo>
                  <a:lnTo>
                    <a:pt x="20573" y="76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6952487" y="4409694"/>
              <a:ext cx="20955" cy="123189"/>
            </a:xfrm>
            <a:custGeom>
              <a:avLst/>
              <a:gdLst/>
              <a:ahLst/>
              <a:cxnLst/>
              <a:rect l="l" t="t" r="r" b="b"/>
              <a:pathLst>
                <a:path w="20954" h="123189">
                  <a:moveTo>
                    <a:pt x="9905" y="122681"/>
                  </a:moveTo>
                  <a:lnTo>
                    <a:pt x="0" y="121919"/>
                  </a:lnTo>
                  <a:lnTo>
                    <a:pt x="10667" y="0"/>
                  </a:lnTo>
                  <a:lnTo>
                    <a:pt x="20573" y="761"/>
                  </a:lnTo>
                  <a:lnTo>
                    <a:pt x="9905" y="12268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3" name="object 103"/>
          <p:cNvGrpSpPr/>
          <p:nvPr/>
        </p:nvGrpSpPr>
        <p:grpSpPr>
          <a:xfrm>
            <a:off x="6968108" y="4173092"/>
            <a:ext cx="18415" cy="177165"/>
            <a:chOff x="6968108" y="4173092"/>
            <a:chExt cx="18415" cy="177165"/>
          </a:xfrm>
        </p:grpSpPr>
        <p:sp>
          <p:nvSpPr>
            <p:cNvPr id="104" name="object 104"/>
            <p:cNvSpPr/>
            <p:nvPr/>
          </p:nvSpPr>
          <p:spPr>
            <a:xfrm>
              <a:off x="6968489" y="4173473"/>
              <a:ext cx="17780" cy="88900"/>
            </a:xfrm>
            <a:custGeom>
              <a:avLst/>
              <a:gdLst/>
              <a:ahLst/>
              <a:cxnLst/>
              <a:rect l="l" t="t" r="r" b="b"/>
              <a:pathLst>
                <a:path w="17779" h="88900">
                  <a:moveTo>
                    <a:pt x="9905" y="0"/>
                  </a:moveTo>
                  <a:lnTo>
                    <a:pt x="0" y="761"/>
                  </a:lnTo>
                  <a:lnTo>
                    <a:pt x="7619" y="88391"/>
                  </a:lnTo>
                  <a:lnTo>
                    <a:pt x="9905" y="0"/>
                  </a:lnTo>
                  <a:close/>
                </a:path>
                <a:path w="17779" h="88900">
                  <a:moveTo>
                    <a:pt x="17526" y="88391"/>
                  </a:moveTo>
                  <a:lnTo>
                    <a:pt x="9905" y="0"/>
                  </a:lnTo>
                  <a:lnTo>
                    <a:pt x="7619" y="88391"/>
                  </a:lnTo>
                  <a:lnTo>
                    <a:pt x="17526" y="8839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6968489" y="4173473"/>
              <a:ext cx="17780" cy="88900"/>
            </a:xfrm>
            <a:custGeom>
              <a:avLst/>
              <a:gdLst/>
              <a:ahLst/>
              <a:cxnLst/>
              <a:rect l="l" t="t" r="r" b="b"/>
              <a:pathLst>
                <a:path w="17779" h="88900">
                  <a:moveTo>
                    <a:pt x="17526" y="88391"/>
                  </a:moveTo>
                  <a:lnTo>
                    <a:pt x="7619" y="88391"/>
                  </a:lnTo>
                  <a:lnTo>
                    <a:pt x="0" y="761"/>
                  </a:lnTo>
                  <a:lnTo>
                    <a:pt x="9905" y="0"/>
                  </a:lnTo>
                  <a:lnTo>
                    <a:pt x="17526" y="8839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6968489" y="4261865"/>
              <a:ext cx="17780" cy="87630"/>
            </a:xfrm>
            <a:custGeom>
              <a:avLst/>
              <a:gdLst/>
              <a:ahLst/>
              <a:cxnLst/>
              <a:rect l="l" t="t" r="r" b="b"/>
              <a:pathLst>
                <a:path w="17779" h="87629">
                  <a:moveTo>
                    <a:pt x="17526" y="0"/>
                  </a:moveTo>
                  <a:lnTo>
                    <a:pt x="7619" y="0"/>
                  </a:lnTo>
                  <a:lnTo>
                    <a:pt x="0" y="86867"/>
                  </a:lnTo>
                  <a:lnTo>
                    <a:pt x="17526" y="0"/>
                  </a:lnTo>
                  <a:close/>
                </a:path>
                <a:path w="17779" h="87629">
                  <a:moveTo>
                    <a:pt x="17526" y="0"/>
                  </a:moveTo>
                  <a:lnTo>
                    <a:pt x="0" y="86867"/>
                  </a:lnTo>
                  <a:lnTo>
                    <a:pt x="9905" y="87629"/>
                  </a:lnTo>
                  <a:lnTo>
                    <a:pt x="1752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968489" y="4261865"/>
              <a:ext cx="17780" cy="87630"/>
            </a:xfrm>
            <a:custGeom>
              <a:avLst/>
              <a:gdLst/>
              <a:ahLst/>
              <a:cxnLst/>
              <a:rect l="l" t="t" r="r" b="b"/>
              <a:pathLst>
                <a:path w="17779" h="87629">
                  <a:moveTo>
                    <a:pt x="9905" y="87629"/>
                  </a:moveTo>
                  <a:lnTo>
                    <a:pt x="0" y="86867"/>
                  </a:lnTo>
                  <a:lnTo>
                    <a:pt x="7619" y="0"/>
                  </a:lnTo>
                  <a:lnTo>
                    <a:pt x="17526" y="0"/>
                  </a:lnTo>
                  <a:lnTo>
                    <a:pt x="9905" y="87629"/>
                  </a:lnTo>
                  <a:close/>
                </a:path>
                <a:path w="17779" h="87629">
                  <a:moveTo>
                    <a:pt x="17526" y="0"/>
                  </a:moveTo>
                  <a:lnTo>
                    <a:pt x="7619" y="0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8" name="object 108"/>
          <p:cNvSpPr/>
          <p:nvPr/>
        </p:nvSpPr>
        <p:spPr>
          <a:xfrm>
            <a:off x="2830067" y="3774947"/>
            <a:ext cx="92710" cy="0"/>
          </a:xfrm>
          <a:custGeom>
            <a:avLst/>
            <a:gdLst/>
            <a:ahLst/>
            <a:cxnLst/>
            <a:rect l="l" t="t" r="r" b="b"/>
            <a:pathLst>
              <a:path w="92710">
                <a:moveTo>
                  <a:pt x="0" y="0"/>
                </a:moveTo>
                <a:lnTo>
                  <a:pt x="9220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9" name="object 109"/>
          <p:cNvGrpSpPr/>
          <p:nvPr/>
        </p:nvGrpSpPr>
        <p:grpSpPr>
          <a:xfrm>
            <a:off x="2722625" y="1770507"/>
            <a:ext cx="4442460" cy="4773295"/>
            <a:chOff x="2722625" y="1770507"/>
            <a:chExt cx="4442460" cy="4773295"/>
          </a:xfrm>
        </p:grpSpPr>
        <p:sp>
          <p:nvSpPr>
            <p:cNvPr id="110" name="object 110"/>
            <p:cNvSpPr/>
            <p:nvPr/>
          </p:nvSpPr>
          <p:spPr>
            <a:xfrm>
              <a:off x="6946391" y="3922776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5" h="8889">
                  <a:moveTo>
                    <a:pt x="10668" y="0"/>
                  </a:moveTo>
                  <a:lnTo>
                    <a:pt x="0" y="1524"/>
                  </a:lnTo>
                  <a:lnTo>
                    <a:pt x="761" y="8381"/>
                  </a:lnTo>
                  <a:lnTo>
                    <a:pt x="10668" y="0"/>
                  </a:lnTo>
                  <a:close/>
                </a:path>
                <a:path w="10795" h="8889">
                  <a:moveTo>
                    <a:pt x="10668" y="6857"/>
                  </a:moveTo>
                  <a:lnTo>
                    <a:pt x="10668" y="0"/>
                  </a:lnTo>
                  <a:lnTo>
                    <a:pt x="761" y="8381"/>
                  </a:lnTo>
                  <a:lnTo>
                    <a:pt x="10668" y="685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946391" y="3922776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5" h="8889">
                  <a:moveTo>
                    <a:pt x="10668" y="6857"/>
                  </a:moveTo>
                  <a:lnTo>
                    <a:pt x="761" y="8381"/>
                  </a:lnTo>
                  <a:lnTo>
                    <a:pt x="0" y="1524"/>
                  </a:lnTo>
                  <a:lnTo>
                    <a:pt x="10668" y="0"/>
                  </a:lnTo>
                  <a:lnTo>
                    <a:pt x="10668" y="6857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916674" y="3810761"/>
              <a:ext cx="40640" cy="113664"/>
            </a:xfrm>
            <a:custGeom>
              <a:avLst/>
              <a:gdLst/>
              <a:ahLst/>
              <a:cxnLst/>
              <a:rect l="l" t="t" r="r" b="b"/>
              <a:pathLst>
                <a:path w="40640" h="113664">
                  <a:moveTo>
                    <a:pt x="29717" y="113537"/>
                  </a:moveTo>
                  <a:lnTo>
                    <a:pt x="9906" y="0"/>
                  </a:lnTo>
                  <a:lnTo>
                    <a:pt x="0" y="2285"/>
                  </a:lnTo>
                  <a:lnTo>
                    <a:pt x="29717" y="113537"/>
                  </a:lnTo>
                  <a:close/>
                </a:path>
                <a:path w="40640" h="113664">
                  <a:moveTo>
                    <a:pt x="40385" y="112013"/>
                  </a:moveTo>
                  <a:lnTo>
                    <a:pt x="9906" y="0"/>
                  </a:lnTo>
                  <a:lnTo>
                    <a:pt x="29717" y="113537"/>
                  </a:lnTo>
                  <a:lnTo>
                    <a:pt x="40385" y="11201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6916674" y="3810761"/>
              <a:ext cx="40640" cy="113664"/>
            </a:xfrm>
            <a:custGeom>
              <a:avLst/>
              <a:gdLst/>
              <a:ahLst/>
              <a:cxnLst/>
              <a:rect l="l" t="t" r="r" b="b"/>
              <a:pathLst>
                <a:path w="40640" h="113664">
                  <a:moveTo>
                    <a:pt x="40385" y="112013"/>
                  </a:moveTo>
                  <a:lnTo>
                    <a:pt x="29717" y="113537"/>
                  </a:lnTo>
                  <a:lnTo>
                    <a:pt x="0" y="2285"/>
                  </a:lnTo>
                  <a:lnTo>
                    <a:pt x="9906" y="0"/>
                  </a:lnTo>
                  <a:lnTo>
                    <a:pt x="40385" y="112013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6869430" y="3633215"/>
              <a:ext cx="41275" cy="121285"/>
            </a:xfrm>
            <a:custGeom>
              <a:avLst/>
              <a:gdLst/>
              <a:ahLst/>
              <a:cxnLst/>
              <a:rect l="l" t="t" r="r" b="b"/>
              <a:pathLst>
                <a:path w="41275" h="121285">
                  <a:moveTo>
                    <a:pt x="31241" y="121158"/>
                  </a:moveTo>
                  <a:lnTo>
                    <a:pt x="9905" y="0"/>
                  </a:lnTo>
                  <a:lnTo>
                    <a:pt x="0" y="3048"/>
                  </a:lnTo>
                  <a:lnTo>
                    <a:pt x="31241" y="121158"/>
                  </a:lnTo>
                  <a:close/>
                </a:path>
                <a:path w="41275" h="121285">
                  <a:moveTo>
                    <a:pt x="41147" y="118872"/>
                  </a:moveTo>
                  <a:lnTo>
                    <a:pt x="9905" y="0"/>
                  </a:lnTo>
                  <a:lnTo>
                    <a:pt x="31241" y="121158"/>
                  </a:lnTo>
                  <a:lnTo>
                    <a:pt x="41147" y="11887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6869430" y="3633215"/>
              <a:ext cx="41275" cy="121285"/>
            </a:xfrm>
            <a:custGeom>
              <a:avLst/>
              <a:gdLst/>
              <a:ahLst/>
              <a:cxnLst/>
              <a:rect l="l" t="t" r="r" b="b"/>
              <a:pathLst>
                <a:path w="41275" h="121285">
                  <a:moveTo>
                    <a:pt x="41147" y="118872"/>
                  </a:moveTo>
                  <a:lnTo>
                    <a:pt x="31241" y="121158"/>
                  </a:lnTo>
                  <a:lnTo>
                    <a:pt x="0" y="3048"/>
                  </a:lnTo>
                  <a:lnTo>
                    <a:pt x="9905" y="0"/>
                  </a:lnTo>
                  <a:lnTo>
                    <a:pt x="41147" y="1188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160775" y="3633215"/>
              <a:ext cx="41275" cy="121285"/>
            </a:xfrm>
            <a:custGeom>
              <a:avLst/>
              <a:gdLst/>
              <a:ahLst/>
              <a:cxnLst/>
              <a:rect l="l" t="t" r="r" b="b"/>
              <a:pathLst>
                <a:path w="41275" h="121285">
                  <a:moveTo>
                    <a:pt x="41148" y="3048"/>
                  </a:moveTo>
                  <a:lnTo>
                    <a:pt x="31242" y="0"/>
                  </a:lnTo>
                  <a:lnTo>
                    <a:pt x="0" y="118872"/>
                  </a:lnTo>
                  <a:lnTo>
                    <a:pt x="41148" y="3048"/>
                  </a:lnTo>
                  <a:close/>
                </a:path>
                <a:path w="41275" h="121285">
                  <a:moveTo>
                    <a:pt x="41148" y="3048"/>
                  </a:moveTo>
                  <a:lnTo>
                    <a:pt x="0" y="118872"/>
                  </a:lnTo>
                  <a:lnTo>
                    <a:pt x="9906" y="121158"/>
                  </a:lnTo>
                  <a:lnTo>
                    <a:pt x="41148" y="304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160775" y="3633215"/>
              <a:ext cx="41275" cy="121285"/>
            </a:xfrm>
            <a:custGeom>
              <a:avLst/>
              <a:gdLst/>
              <a:ahLst/>
              <a:cxnLst/>
              <a:rect l="l" t="t" r="r" b="b"/>
              <a:pathLst>
                <a:path w="41275" h="121285">
                  <a:moveTo>
                    <a:pt x="31242" y="0"/>
                  </a:moveTo>
                  <a:lnTo>
                    <a:pt x="41148" y="3048"/>
                  </a:lnTo>
                  <a:lnTo>
                    <a:pt x="9906" y="121158"/>
                  </a:lnTo>
                  <a:lnTo>
                    <a:pt x="0" y="118872"/>
                  </a:lnTo>
                  <a:lnTo>
                    <a:pt x="31242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114293" y="3810761"/>
              <a:ext cx="40640" cy="113664"/>
            </a:xfrm>
            <a:custGeom>
              <a:avLst/>
              <a:gdLst/>
              <a:ahLst/>
              <a:cxnLst/>
              <a:rect l="l" t="t" r="r" b="b"/>
              <a:pathLst>
                <a:path w="40639" h="113664">
                  <a:moveTo>
                    <a:pt x="40386" y="2285"/>
                  </a:moveTo>
                  <a:lnTo>
                    <a:pt x="30480" y="0"/>
                  </a:lnTo>
                  <a:lnTo>
                    <a:pt x="0" y="112013"/>
                  </a:lnTo>
                  <a:lnTo>
                    <a:pt x="40386" y="2285"/>
                  </a:lnTo>
                  <a:close/>
                </a:path>
                <a:path w="40639" h="113664">
                  <a:moveTo>
                    <a:pt x="40386" y="2285"/>
                  </a:moveTo>
                  <a:lnTo>
                    <a:pt x="0" y="112013"/>
                  </a:lnTo>
                  <a:lnTo>
                    <a:pt x="10668" y="113537"/>
                  </a:lnTo>
                  <a:lnTo>
                    <a:pt x="40386" y="228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114293" y="3810761"/>
              <a:ext cx="40640" cy="113664"/>
            </a:xfrm>
            <a:custGeom>
              <a:avLst/>
              <a:gdLst/>
              <a:ahLst/>
              <a:cxnLst/>
              <a:rect l="l" t="t" r="r" b="b"/>
              <a:pathLst>
                <a:path w="40639" h="113664">
                  <a:moveTo>
                    <a:pt x="30480" y="0"/>
                  </a:moveTo>
                  <a:lnTo>
                    <a:pt x="40386" y="2285"/>
                  </a:lnTo>
                  <a:lnTo>
                    <a:pt x="10668" y="113537"/>
                  </a:lnTo>
                  <a:lnTo>
                    <a:pt x="0" y="112013"/>
                  </a:lnTo>
                  <a:lnTo>
                    <a:pt x="3048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114293" y="3922776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4" h="8889">
                  <a:moveTo>
                    <a:pt x="10668" y="1524"/>
                  </a:moveTo>
                  <a:lnTo>
                    <a:pt x="0" y="0"/>
                  </a:lnTo>
                  <a:lnTo>
                    <a:pt x="0" y="6857"/>
                  </a:lnTo>
                  <a:lnTo>
                    <a:pt x="10668" y="1524"/>
                  </a:lnTo>
                  <a:close/>
                </a:path>
                <a:path w="10794" h="8889">
                  <a:moveTo>
                    <a:pt x="10668" y="1524"/>
                  </a:moveTo>
                  <a:lnTo>
                    <a:pt x="0" y="6857"/>
                  </a:lnTo>
                  <a:lnTo>
                    <a:pt x="9906" y="8381"/>
                  </a:lnTo>
                  <a:lnTo>
                    <a:pt x="10668" y="152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114293" y="3922776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4" h="8889">
                  <a:moveTo>
                    <a:pt x="0" y="0"/>
                  </a:moveTo>
                  <a:lnTo>
                    <a:pt x="10668" y="1524"/>
                  </a:lnTo>
                  <a:lnTo>
                    <a:pt x="9906" y="8381"/>
                  </a:lnTo>
                  <a:lnTo>
                    <a:pt x="0" y="685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2967989" y="3774947"/>
              <a:ext cx="4078604" cy="0"/>
            </a:xfrm>
            <a:custGeom>
              <a:avLst/>
              <a:gdLst/>
              <a:ahLst/>
              <a:cxnLst/>
              <a:rect l="l" t="t" r="r" b="b"/>
              <a:pathLst>
                <a:path w="4078604">
                  <a:moveTo>
                    <a:pt x="4078224" y="0"/>
                  </a:moveTo>
                  <a:lnTo>
                    <a:pt x="76961" y="0"/>
                  </a:lnTo>
                </a:path>
                <a:path w="4078604">
                  <a:moveTo>
                    <a:pt x="0" y="0"/>
                  </a:moveTo>
                  <a:lnTo>
                    <a:pt x="7696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5776721" y="2465070"/>
              <a:ext cx="115570" cy="60960"/>
            </a:xfrm>
            <a:custGeom>
              <a:avLst/>
              <a:gdLst/>
              <a:ahLst/>
              <a:cxnLst/>
              <a:rect l="l" t="t" r="r" b="b"/>
              <a:pathLst>
                <a:path w="115570" h="60960">
                  <a:moveTo>
                    <a:pt x="110490" y="60959"/>
                  </a:moveTo>
                  <a:lnTo>
                    <a:pt x="3810" y="0"/>
                  </a:lnTo>
                  <a:lnTo>
                    <a:pt x="0" y="9143"/>
                  </a:lnTo>
                  <a:lnTo>
                    <a:pt x="110490" y="60959"/>
                  </a:lnTo>
                  <a:close/>
                </a:path>
                <a:path w="115570" h="60960">
                  <a:moveTo>
                    <a:pt x="115061" y="51815"/>
                  </a:moveTo>
                  <a:lnTo>
                    <a:pt x="3810" y="0"/>
                  </a:lnTo>
                  <a:lnTo>
                    <a:pt x="110490" y="60959"/>
                  </a:lnTo>
                  <a:lnTo>
                    <a:pt x="115061" y="5181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5776721" y="2465070"/>
              <a:ext cx="115570" cy="60960"/>
            </a:xfrm>
            <a:custGeom>
              <a:avLst/>
              <a:gdLst/>
              <a:ahLst/>
              <a:cxnLst/>
              <a:rect l="l" t="t" r="r" b="b"/>
              <a:pathLst>
                <a:path w="115570" h="60960">
                  <a:moveTo>
                    <a:pt x="115061" y="51815"/>
                  </a:moveTo>
                  <a:lnTo>
                    <a:pt x="110490" y="60959"/>
                  </a:lnTo>
                  <a:lnTo>
                    <a:pt x="0" y="9143"/>
                  </a:lnTo>
                  <a:lnTo>
                    <a:pt x="3810" y="0"/>
                  </a:lnTo>
                  <a:lnTo>
                    <a:pt x="115061" y="51815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5698997" y="2428494"/>
              <a:ext cx="26034" cy="20320"/>
            </a:xfrm>
            <a:custGeom>
              <a:avLst/>
              <a:gdLst/>
              <a:ahLst/>
              <a:cxnLst/>
              <a:rect l="l" t="t" r="r" b="b"/>
              <a:pathLst>
                <a:path w="26035" h="20319">
                  <a:moveTo>
                    <a:pt x="22859" y="19812"/>
                  </a:moveTo>
                  <a:lnTo>
                    <a:pt x="3809" y="0"/>
                  </a:lnTo>
                  <a:lnTo>
                    <a:pt x="0" y="9906"/>
                  </a:lnTo>
                  <a:lnTo>
                    <a:pt x="22859" y="19812"/>
                  </a:lnTo>
                  <a:close/>
                </a:path>
                <a:path w="26035" h="20319">
                  <a:moveTo>
                    <a:pt x="25908" y="10668"/>
                  </a:moveTo>
                  <a:lnTo>
                    <a:pt x="3809" y="0"/>
                  </a:lnTo>
                  <a:lnTo>
                    <a:pt x="22859" y="19812"/>
                  </a:lnTo>
                  <a:lnTo>
                    <a:pt x="25908" y="1066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698997" y="2428494"/>
              <a:ext cx="26034" cy="20320"/>
            </a:xfrm>
            <a:custGeom>
              <a:avLst/>
              <a:gdLst/>
              <a:ahLst/>
              <a:cxnLst/>
              <a:rect l="l" t="t" r="r" b="b"/>
              <a:pathLst>
                <a:path w="26035" h="20319">
                  <a:moveTo>
                    <a:pt x="25908" y="10668"/>
                  </a:moveTo>
                  <a:lnTo>
                    <a:pt x="22859" y="19812"/>
                  </a:lnTo>
                  <a:lnTo>
                    <a:pt x="0" y="9906"/>
                  </a:lnTo>
                  <a:lnTo>
                    <a:pt x="3809" y="0"/>
                  </a:lnTo>
                  <a:lnTo>
                    <a:pt x="25908" y="10668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605271" y="2403347"/>
              <a:ext cx="97790" cy="35560"/>
            </a:xfrm>
            <a:custGeom>
              <a:avLst/>
              <a:gdLst/>
              <a:ahLst/>
              <a:cxnLst/>
              <a:rect l="l" t="t" r="r" b="b"/>
              <a:pathLst>
                <a:path w="97789" h="35560">
                  <a:moveTo>
                    <a:pt x="93725" y="35052"/>
                  </a:moveTo>
                  <a:lnTo>
                    <a:pt x="3048" y="0"/>
                  </a:lnTo>
                  <a:lnTo>
                    <a:pt x="0" y="9143"/>
                  </a:lnTo>
                  <a:lnTo>
                    <a:pt x="93725" y="35052"/>
                  </a:lnTo>
                  <a:close/>
                </a:path>
                <a:path w="97789" h="35560">
                  <a:moveTo>
                    <a:pt x="97535" y="25146"/>
                  </a:moveTo>
                  <a:lnTo>
                    <a:pt x="3048" y="0"/>
                  </a:lnTo>
                  <a:lnTo>
                    <a:pt x="93725" y="35052"/>
                  </a:lnTo>
                  <a:lnTo>
                    <a:pt x="97535" y="2514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605271" y="2403347"/>
              <a:ext cx="97790" cy="35560"/>
            </a:xfrm>
            <a:custGeom>
              <a:avLst/>
              <a:gdLst/>
              <a:ahLst/>
              <a:cxnLst/>
              <a:rect l="l" t="t" r="r" b="b"/>
              <a:pathLst>
                <a:path w="97789" h="35560">
                  <a:moveTo>
                    <a:pt x="97535" y="25146"/>
                  </a:moveTo>
                  <a:lnTo>
                    <a:pt x="93725" y="35052"/>
                  </a:lnTo>
                  <a:lnTo>
                    <a:pt x="0" y="9143"/>
                  </a:lnTo>
                  <a:lnTo>
                    <a:pt x="3048" y="0"/>
                  </a:lnTo>
                  <a:lnTo>
                    <a:pt x="97535" y="2514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428488" y="2355341"/>
              <a:ext cx="120650" cy="41910"/>
            </a:xfrm>
            <a:custGeom>
              <a:avLst/>
              <a:gdLst/>
              <a:ahLst/>
              <a:cxnLst/>
              <a:rect l="l" t="t" r="r" b="b"/>
              <a:pathLst>
                <a:path w="120650" h="41910">
                  <a:moveTo>
                    <a:pt x="118109" y="41910"/>
                  </a:moveTo>
                  <a:lnTo>
                    <a:pt x="2286" y="0"/>
                  </a:lnTo>
                  <a:lnTo>
                    <a:pt x="0" y="9906"/>
                  </a:lnTo>
                  <a:lnTo>
                    <a:pt x="118109" y="41910"/>
                  </a:lnTo>
                  <a:close/>
                </a:path>
                <a:path w="120650" h="41910">
                  <a:moveTo>
                    <a:pt x="120395" y="32004"/>
                  </a:moveTo>
                  <a:lnTo>
                    <a:pt x="2286" y="0"/>
                  </a:lnTo>
                  <a:lnTo>
                    <a:pt x="118109" y="41910"/>
                  </a:lnTo>
                  <a:lnTo>
                    <a:pt x="120395" y="3200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428488" y="2355341"/>
              <a:ext cx="120650" cy="41910"/>
            </a:xfrm>
            <a:custGeom>
              <a:avLst/>
              <a:gdLst/>
              <a:ahLst/>
              <a:cxnLst/>
              <a:rect l="l" t="t" r="r" b="b"/>
              <a:pathLst>
                <a:path w="120650" h="41910">
                  <a:moveTo>
                    <a:pt x="120395" y="32004"/>
                  </a:moveTo>
                  <a:lnTo>
                    <a:pt x="118109" y="41910"/>
                  </a:lnTo>
                  <a:lnTo>
                    <a:pt x="0" y="9906"/>
                  </a:lnTo>
                  <a:lnTo>
                    <a:pt x="2286" y="0"/>
                  </a:lnTo>
                  <a:lnTo>
                    <a:pt x="120395" y="3200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247894" y="2329434"/>
              <a:ext cx="123825" cy="20955"/>
            </a:xfrm>
            <a:custGeom>
              <a:avLst/>
              <a:gdLst/>
              <a:ahLst/>
              <a:cxnLst/>
              <a:rect l="l" t="t" r="r" b="b"/>
              <a:pathLst>
                <a:path w="123825" h="20955">
                  <a:moveTo>
                    <a:pt x="121919" y="20573"/>
                  </a:moveTo>
                  <a:lnTo>
                    <a:pt x="1523" y="0"/>
                  </a:lnTo>
                  <a:lnTo>
                    <a:pt x="0" y="9906"/>
                  </a:lnTo>
                  <a:lnTo>
                    <a:pt x="121919" y="20573"/>
                  </a:lnTo>
                  <a:close/>
                </a:path>
                <a:path w="123825" h="20955">
                  <a:moveTo>
                    <a:pt x="123443" y="10667"/>
                  </a:moveTo>
                  <a:lnTo>
                    <a:pt x="1523" y="0"/>
                  </a:lnTo>
                  <a:lnTo>
                    <a:pt x="121919" y="20573"/>
                  </a:lnTo>
                  <a:lnTo>
                    <a:pt x="123443" y="1066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247894" y="2329434"/>
              <a:ext cx="123825" cy="20955"/>
            </a:xfrm>
            <a:custGeom>
              <a:avLst/>
              <a:gdLst/>
              <a:ahLst/>
              <a:cxnLst/>
              <a:rect l="l" t="t" r="r" b="b"/>
              <a:pathLst>
                <a:path w="123825" h="20955">
                  <a:moveTo>
                    <a:pt x="123443" y="10667"/>
                  </a:moveTo>
                  <a:lnTo>
                    <a:pt x="121919" y="20573"/>
                  </a:lnTo>
                  <a:lnTo>
                    <a:pt x="0" y="9906"/>
                  </a:lnTo>
                  <a:lnTo>
                    <a:pt x="1523" y="0"/>
                  </a:lnTo>
                  <a:lnTo>
                    <a:pt x="123443" y="10667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065776" y="2313431"/>
              <a:ext cx="123189" cy="20955"/>
            </a:xfrm>
            <a:custGeom>
              <a:avLst/>
              <a:gdLst/>
              <a:ahLst/>
              <a:cxnLst/>
              <a:rect l="l" t="t" r="r" b="b"/>
              <a:pathLst>
                <a:path w="123189" h="20955">
                  <a:moveTo>
                    <a:pt x="121919" y="20574"/>
                  </a:moveTo>
                  <a:lnTo>
                    <a:pt x="762" y="0"/>
                  </a:lnTo>
                  <a:lnTo>
                    <a:pt x="0" y="9906"/>
                  </a:lnTo>
                  <a:lnTo>
                    <a:pt x="121919" y="20574"/>
                  </a:lnTo>
                  <a:close/>
                </a:path>
                <a:path w="123189" h="20955">
                  <a:moveTo>
                    <a:pt x="122681" y="10668"/>
                  </a:moveTo>
                  <a:lnTo>
                    <a:pt x="762" y="0"/>
                  </a:lnTo>
                  <a:lnTo>
                    <a:pt x="121919" y="20574"/>
                  </a:lnTo>
                  <a:lnTo>
                    <a:pt x="122681" y="1066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065776" y="2313431"/>
              <a:ext cx="123189" cy="20955"/>
            </a:xfrm>
            <a:custGeom>
              <a:avLst/>
              <a:gdLst/>
              <a:ahLst/>
              <a:cxnLst/>
              <a:rect l="l" t="t" r="r" b="b"/>
              <a:pathLst>
                <a:path w="123189" h="20955">
                  <a:moveTo>
                    <a:pt x="122681" y="10668"/>
                  </a:moveTo>
                  <a:lnTo>
                    <a:pt x="121919" y="20574"/>
                  </a:lnTo>
                  <a:lnTo>
                    <a:pt x="0" y="9906"/>
                  </a:lnTo>
                  <a:lnTo>
                    <a:pt x="762" y="0"/>
                  </a:lnTo>
                  <a:lnTo>
                    <a:pt x="122681" y="10668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882883" y="2313431"/>
              <a:ext cx="123189" cy="20955"/>
            </a:xfrm>
            <a:custGeom>
              <a:avLst/>
              <a:gdLst/>
              <a:ahLst/>
              <a:cxnLst/>
              <a:rect l="l" t="t" r="r" b="b"/>
              <a:pathLst>
                <a:path w="123189" h="20955">
                  <a:moveTo>
                    <a:pt x="122682" y="9906"/>
                  </a:moveTo>
                  <a:lnTo>
                    <a:pt x="121920" y="0"/>
                  </a:lnTo>
                  <a:lnTo>
                    <a:pt x="0" y="10668"/>
                  </a:lnTo>
                  <a:lnTo>
                    <a:pt x="762" y="20574"/>
                  </a:lnTo>
                  <a:lnTo>
                    <a:pt x="122682" y="990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882895" y="2313431"/>
              <a:ext cx="123189" cy="20955"/>
            </a:xfrm>
            <a:custGeom>
              <a:avLst/>
              <a:gdLst/>
              <a:ahLst/>
              <a:cxnLst/>
              <a:rect l="l" t="t" r="r" b="b"/>
              <a:pathLst>
                <a:path w="123189" h="20955">
                  <a:moveTo>
                    <a:pt x="121920" y="0"/>
                  </a:moveTo>
                  <a:lnTo>
                    <a:pt x="122681" y="9906"/>
                  </a:lnTo>
                  <a:lnTo>
                    <a:pt x="762" y="20574"/>
                  </a:lnTo>
                  <a:lnTo>
                    <a:pt x="0" y="10668"/>
                  </a:lnTo>
                  <a:lnTo>
                    <a:pt x="12192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700003" y="2329433"/>
              <a:ext cx="123825" cy="20955"/>
            </a:xfrm>
            <a:custGeom>
              <a:avLst/>
              <a:gdLst/>
              <a:ahLst/>
              <a:cxnLst/>
              <a:rect l="l" t="t" r="r" b="b"/>
              <a:pathLst>
                <a:path w="123825" h="20955">
                  <a:moveTo>
                    <a:pt x="123456" y="9906"/>
                  </a:moveTo>
                  <a:lnTo>
                    <a:pt x="121920" y="0"/>
                  </a:lnTo>
                  <a:lnTo>
                    <a:pt x="0" y="10668"/>
                  </a:lnTo>
                  <a:lnTo>
                    <a:pt x="1536" y="20574"/>
                  </a:lnTo>
                  <a:lnTo>
                    <a:pt x="123456" y="990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700015" y="2329434"/>
              <a:ext cx="123825" cy="20955"/>
            </a:xfrm>
            <a:custGeom>
              <a:avLst/>
              <a:gdLst/>
              <a:ahLst/>
              <a:cxnLst/>
              <a:rect l="l" t="t" r="r" b="b"/>
              <a:pathLst>
                <a:path w="123825" h="20955">
                  <a:moveTo>
                    <a:pt x="121919" y="0"/>
                  </a:moveTo>
                  <a:lnTo>
                    <a:pt x="123444" y="9906"/>
                  </a:lnTo>
                  <a:lnTo>
                    <a:pt x="1524" y="20573"/>
                  </a:lnTo>
                  <a:lnTo>
                    <a:pt x="0" y="10667"/>
                  </a:lnTo>
                  <a:lnTo>
                    <a:pt x="121919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522470" y="2355341"/>
              <a:ext cx="120650" cy="41910"/>
            </a:xfrm>
            <a:custGeom>
              <a:avLst/>
              <a:gdLst/>
              <a:ahLst/>
              <a:cxnLst/>
              <a:rect l="l" t="t" r="r" b="b"/>
              <a:pathLst>
                <a:path w="120650" h="41910">
                  <a:moveTo>
                    <a:pt x="120395" y="9906"/>
                  </a:moveTo>
                  <a:lnTo>
                    <a:pt x="118109" y="0"/>
                  </a:lnTo>
                  <a:lnTo>
                    <a:pt x="0" y="32004"/>
                  </a:lnTo>
                  <a:lnTo>
                    <a:pt x="120395" y="9906"/>
                  </a:lnTo>
                  <a:close/>
                </a:path>
                <a:path w="120650" h="41910">
                  <a:moveTo>
                    <a:pt x="120395" y="9906"/>
                  </a:moveTo>
                  <a:lnTo>
                    <a:pt x="0" y="32004"/>
                  </a:lnTo>
                  <a:lnTo>
                    <a:pt x="2285" y="41910"/>
                  </a:lnTo>
                  <a:lnTo>
                    <a:pt x="120395" y="990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522470" y="2355341"/>
              <a:ext cx="120650" cy="41910"/>
            </a:xfrm>
            <a:custGeom>
              <a:avLst/>
              <a:gdLst/>
              <a:ahLst/>
              <a:cxnLst/>
              <a:rect l="l" t="t" r="r" b="b"/>
              <a:pathLst>
                <a:path w="120650" h="41910">
                  <a:moveTo>
                    <a:pt x="118109" y="0"/>
                  </a:moveTo>
                  <a:lnTo>
                    <a:pt x="120395" y="9906"/>
                  </a:lnTo>
                  <a:lnTo>
                    <a:pt x="2285" y="41910"/>
                  </a:lnTo>
                  <a:lnTo>
                    <a:pt x="0" y="32004"/>
                  </a:lnTo>
                  <a:lnTo>
                    <a:pt x="118109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2722625" y="2315718"/>
              <a:ext cx="2159635" cy="0"/>
            </a:xfrm>
            <a:custGeom>
              <a:avLst/>
              <a:gdLst/>
              <a:ahLst/>
              <a:cxnLst/>
              <a:rect l="l" t="t" r="r" b="b"/>
              <a:pathLst>
                <a:path w="2159635">
                  <a:moveTo>
                    <a:pt x="0" y="0"/>
                  </a:moveTo>
                  <a:lnTo>
                    <a:pt x="2159507" y="0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928615" y="2315718"/>
              <a:ext cx="106680" cy="0"/>
            </a:xfrm>
            <a:custGeom>
              <a:avLst/>
              <a:gdLst/>
              <a:ahLst/>
              <a:cxnLst/>
              <a:rect l="l" t="t" r="r" b="b"/>
              <a:pathLst>
                <a:path w="106679">
                  <a:moveTo>
                    <a:pt x="0" y="0"/>
                  </a:moveTo>
                  <a:lnTo>
                    <a:pt x="10667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035295" y="1888997"/>
              <a:ext cx="810895" cy="3828415"/>
            </a:xfrm>
            <a:custGeom>
              <a:avLst/>
              <a:gdLst/>
              <a:ahLst/>
              <a:cxnLst/>
              <a:rect l="l" t="t" r="r" b="b"/>
              <a:pathLst>
                <a:path w="810895" h="3828415">
                  <a:moveTo>
                    <a:pt x="0" y="1155953"/>
                  </a:moveTo>
                  <a:lnTo>
                    <a:pt x="128778" y="0"/>
                  </a:lnTo>
                </a:path>
                <a:path w="810895" h="3828415">
                  <a:moveTo>
                    <a:pt x="810767" y="1946909"/>
                  </a:moveTo>
                  <a:lnTo>
                    <a:pt x="123444" y="41148"/>
                  </a:lnTo>
                </a:path>
                <a:path w="810895" h="3828415">
                  <a:moveTo>
                    <a:pt x="810767" y="1946909"/>
                  </a:moveTo>
                  <a:lnTo>
                    <a:pt x="0" y="3828288"/>
                  </a:lnTo>
                  <a:lnTo>
                    <a:pt x="123444" y="41148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179570" y="2465070"/>
              <a:ext cx="115570" cy="60960"/>
            </a:xfrm>
            <a:custGeom>
              <a:avLst/>
              <a:gdLst/>
              <a:ahLst/>
              <a:cxnLst/>
              <a:rect l="l" t="t" r="r" b="b"/>
              <a:pathLst>
                <a:path w="115570" h="60960">
                  <a:moveTo>
                    <a:pt x="115061" y="9143"/>
                  </a:moveTo>
                  <a:lnTo>
                    <a:pt x="111251" y="0"/>
                  </a:lnTo>
                  <a:lnTo>
                    <a:pt x="0" y="51815"/>
                  </a:lnTo>
                  <a:lnTo>
                    <a:pt x="115061" y="9143"/>
                  </a:lnTo>
                  <a:close/>
                </a:path>
                <a:path w="115570" h="60960">
                  <a:moveTo>
                    <a:pt x="115061" y="9143"/>
                  </a:moveTo>
                  <a:lnTo>
                    <a:pt x="0" y="51815"/>
                  </a:lnTo>
                  <a:lnTo>
                    <a:pt x="4571" y="60959"/>
                  </a:lnTo>
                  <a:lnTo>
                    <a:pt x="115061" y="914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179570" y="2465070"/>
              <a:ext cx="115570" cy="60960"/>
            </a:xfrm>
            <a:custGeom>
              <a:avLst/>
              <a:gdLst/>
              <a:ahLst/>
              <a:cxnLst/>
              <a:rect l="l" t="t" r="r" b="b"/>
              <a:pathLst>
                <a:path w="115570" h="60960">
                  <a:moveTo>
                    <a:pt x="111251" y="0"/>
                  </a:moveTo>
                  <a:lnTo>
                    <a:pt x="115061" y="9143"/>
                  </a:lnTo>
                  <a:lnTo>
                    <a:pt x="4571" y="60959"/>
                  </a:lnTo>
                  <a:lnTo>
                    <a:pt x="0" y="51815"/>
                  </a:lnTo>
                  <a:lnTo>
                    <a:pt x="111251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179570" y="5997701"/>
              <a:ext cx="115570" cy="60960"/>
            </a:xfrm>
            <a:custGeom>
              <a:avLst/>
              <a:gdLst/>
              <a:ahLst/>
              <a:cxnLst/>
              <a:rect l="l" t="t" r="r" b="b"/>
              <a:pathLst>
                <a:path w="115570" h="60960">
                  <a:moveTo>
                    <a:pt x="111251" y="60960"/>
                  </a:moveTo>
                  <a:lnTo>
                    <a:pt x="4571" y="0"/>
                  </a:lnTo>
                  <a:lnTo>
                    <a:pt x="0" y="9144"/>
                  </a:lnTo>
                  <a:lnTo>
                    <a:pt x="111251" y="60960"/>
                  </a:lnTo>
                  <a:close/>
                </a:path>
                <a:path w="115570" h="60960">
                  <a:moveTo>
                    <a:pt x="115061" y="51054"/>
                  </a:moveTo>
                  <a:lnTo>
                    <a:pt x="4571" y="0"/>
                  </a:lnTo>
                  <a:lnTo>
                    <a:pt x="111251" y="60960"/>
                  </a:lnTo>
                  <a:lnTo>
                    <a:pt x="115061" y="5105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179570" y="5997701"/>
              <a:ext cx="115570" cy="60960"/>
            </a:xfrm>
            <a:custGeom>
              <a:avLst/>
              <a:gdLst/>
              <a:ahLst/>
              <a:cxnLst/>
              <a:rect l="l" t="t" r="r" b="b"/>
              <a:pathLst>
                <a:path w="115570" h="60960">
                  <a:moveTo>
                    <a:pt x="0" y="9144"/>
                  </a:moveTo>
                  <a:lnTo>
                    <a:pt x="4571" y="0"/>
                  </a:lnTo>
                  <a:lnTo>
                    <a:pt x="115061" y="51054"/>
                  </a:lnTo>
                  <a:lnTo>
                    <a:pt x="111251" y="60960"/>
                  </a:lnTo>
                  <a:lnTo>
                    <a:pt x="0" y="914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210050" y="2129028"/>
              <a:ext cx="20955" cy="4307205"/>
            </a:xfrm>
            <a:custGeom>
              <a:avLst/>
              <a:gdLst/>
              <a:ahLst/>
              <a:cxnLst/>
              <a:rect l="l" t="t" r="r" b="b"/>
              <a:pathLst>
                <a:path w="20954" h="4307205">
                  <a:moveTo>
                    <a:pt x="0" y="0"/>
                  </a:moveTo>
                  <a:lnTo>
                    <a:pt x="0" y="4306824"/>
                  </a:lnTo>
                  <a:lnTo>
                    <a:pt x="20574" y="4306824"/>
                  </a:lnTo>
                  <a:lnTo>
                    <a:pt x="20574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776721" y="5997701"/>
              <a:ext cx="115570" cy="60960"/>
            </a:xfrm>
            <a:custGeom>
              <a:avLst/>
              <a:gdLst/>
              <a:ahLst/>
              <a:cxnLst/>
              <a:rect l="l" t="t" r="r" b="b"/>
              <a:pathLst>
                <a:path w="115570" h="60960">
                  <a:moveTo>
                    <a:pt x="115061" y="9144"/>
                  </a:moveTo>
                  <a:lnTo>
                    <a:pt x="110490" y="0"/>
                  </a:lnTo>
                  <a:lnTo>
                    <a:pt x="0" y="51054"/>
                  </a:lnTo>
                  <a:lnTo>
                    <a:pt x="115061" y="9144"/>
                  </a:lnTo>
                  <a:close/>
                </a:path>
                <a:path w="115570" h="60960">
                  <a:moveTo>
                    <a:pt x="115061" y="9144"/>
                  </a:moveTo>
                  <a:lnTo>
                    <a:pt x="0" y="51054"/>
                  </a:lnTo>
                  <a:lnTo>
                    <a:pt x="3810" y="60960"/>
                  </a:lnTo>
                  <a:lnTo>
                    <a:pt x="115061" y="914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776721" y="5997701"/>
              <a:ext cx="115570" cy="60960"/>
            </a:xfrm>
            <a:custGeom>
              <a:avLst/>
              <a:gdLst/>
              <a:ahLst/>
              <a:cxnLst/>
              <a:rect l="l" t="t" r="r" b="b"/>
              <a:pathLst>
                <a:path w="115570" h="60960">
                  <a:moveTo>
                    <a:pt x="3810" y="60960"/>
                  </a:moveTo>
                  <a:lnTo>
                    <a:pt x="0" y="51054"/>
                  </a:lnTo>
                  <a:lnTo>
                    <a:pt x="110490" y="0"/>
                  </a:lnTo>
                  <a:lnTo>
                    <a:pt x="115061" y="9144"/>
                  </a:lnTo>
                  <a:lnTo>
                    <a:pt x="3810" y="6096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840729" y="2129028"/>
              <a:ext cx="20955" cy="4307205"/>
            </a:xfrm>
            <a:custGeom>
              <a:avLst/>
              <a:gdLst/>
              <a:ahLst/>
              <a:cxnLst/>
              <a:rect l="l" t="t" r="r" b="b"/>
              <a:pathLst>
                <a:path w="20954" h="4307205">
                  <a:moveTo>
                    <a:pt x="0" y="0"/>
                  </a:moveTo>
                  <a:lnTo>
                    <a:pt x="0" y="4306823"/>
                  </a:lnTo>
                  <a:lnTo>
                    <a:pt x="20574" y="4306823"/>
                  </a:lnTo>
                  <a:lnTo>
                    <a:pt x="20574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522470" y="6126479"/>
              <a:ext cx="120650" cy="41275"/>
            </a:xfrm>
            <a:custGeom>
              <a:avLst/>
              <a:gdLst/>
              <a:ahLst/>
              <a:cxnLst/>
              <a:rect l="l" t="t" r="r" b="b"/>
              <a:pathLst>
                <a:path w="120650" h="41275">
                  <a:moveTo>
                    <a:pt x="118109" y="41147"/>
                  </a:moveTo>
                  <a:lnTo>
                    <a:pt x="2285" y="0"/>
                  </a:lnTo>
                  <a:lnTo>
                    <a:pt x="0" y="9144"/>
                  </a:lnTo>
                  <a:lnTo>
                    <a:pt x="118109" y="41147"/>
                  </a:lnTo>
                  <a:close/>
                </a:path>
                <a:path w="120650" h="41275">
                  <a:moveTo>
                    <a:pt x="120395" y="31241"/>
                  </a:moveTo>
                  <a:lnTo>
                    <a:pt x="2285" y="0"/>
                  </a:lnTo>
                  <a:lnTo>
                    <a:pt x="118109" y="41147"/>
                  </a:lnTo>
                  <a:lnTo>
                    <a:pt x="120395" y="3124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522470" y="6126479"/>
              <a:ext cx="120650" cy="41275"/>
            </a:xfrm>
            <a:custGeom>
              <a:avLst/>
              <a:gdLst/>
              <a:ahLst/>
              <a:cxnLst/>
              <a:rect l="l" t="t" r="r" b="b"/>
              <a:pathLst>
                <a:path w="120650" h="41275">
                  <a:moveTo>
                    <a:pt x="0" y="9144"/>
                  </a:moveTo>
                  <a:lnTo>
                    <a:pt x="2285" y="0"/>
                  </a:lnTo>
                  <a:lnTo>
                    <a:pt x="120395" y="31241"/>
                  </a:lnTo>
                  <a:lnTo>
                    <a:pt x="118109" y="41147"/>
                  </a:lnTo>
                  <a:lnTo>
                    <a:pt x="0" y="914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700015" y="6172961"/>
              <a:ext cx="123825" cy="20955"/>
            </a:xfrm>
            <a:custGeom>
              <a:avLst/>
              <a:gdLst/>
              <a:ahLst/>
              <a:cxnLst/>
              <a:rect l="l" t="t" r="r" b="b"/>
              <a:pathLst>
                <a:path w="123825" h="20954">
                  <a:moveTo>
                    <a:pt x="121919" y="20573"/>
                  </a:moveTo>
                  <a:lnTo>
                    <a:pt x="1524" y="0"/>
                  </a:lnTo>
                  <a:lnTo>
                    <a:pt x="0" y="9905"/>
                  </a:lnTo>
                  <a:lnTo>
                    <a:pt x="121919" y="20573"/>
                  </a:lnTo>
                  <a:close/>
                </a:path>
                <a:path w="123825" h="20954">
                  <a:moveTo>
                    <a:pt x="123444" y="10667"/>
                  </a:moveTo>
                  <a:lnTo>
                    <a:pt x="1524" y="0"/>
                  </a:lnTo>
                  <a:lnTo>
                    <a:pt x="121919" y="20573"/>
                  </a:lnTo>
                  <a:lnTo>
                    <a:pt x="123444" y="1066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700015" y="6172961"/>
              <a:ext cx="123825" cy="20955"/>
            </a:xfrm>
            <a:custGeom>
              <a:avLst/>
              <a:gdLst/>
              <a:ahLst/>
              <a:cxnLst/>
              <a:rect l="l" t="t" r="r" b="b"/>
              <a:pathLst>
                <a:path w="123825" h="20954">
                  <a:moveTo>
                    <a:pt x="0" y="9905"/>
                  </a:moveTo>
                  <a:lnTo>
                    <a:pt x="1524" y="0"/>
                  </a:lnTo>
                  <a:lnTo>
                    <a:pt x="123444" y="10667"/>
                  </a:lnTo>
                  <a:lnTo>
                    <a:pt x="121919" y="20573"/>
                  </a:lnTo>
                  <a:lnTo>
                    <a:pt x="0" y="9905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882895" y="6188963"/>
              <a:ext cx="123189" cy="20955"/>
            </a:xfrm>
            <a:custGeom>
              <a:avLst/>
              <a:gdLst/>
              <a:ahLst/>
              <a:cxnLst/>
              <a:rect l="l" t="t" r="r" b="b"/>
              <a:pathLst>
                <a:path w="123189" h="20954">
                  <a:moveTo>
                    <a:pt x="121920" y="20574"/>
                  </a:moveTo>
                  <a:lnTo>
                    <a:pt x="762" y="0"/>
                  </a:lnTo>
                  <a:lnTo>
                    <a:pt x="0" y="9906"/>
                  </a:lnTo>
                  <a:lnTo>
                    <a:pt x="121920" y="20574"/>
                  </a:lnTo>
                  <a:close/>
                </a:path>
                <a:path w="123189" h="20954">
                  <a:moveTo>
                    <a:pt x="122681" y="10668"/>
                  </a:moveTo>
                  <a:lnTo>
                    <a:pt x="762" y="0"/>
                  </a:lnTo>
                  <a:lnTo>
                    <a:pt x="121920" y="20574"/>
                  </a:lnTo>
                  <a:lnTo>
                    <a:pt x="122681" y="1066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4882895" y="6188963"/>
              <a:ext cx="123189" cy="20955"/>
            </a:xfrm>
            <a:custGeom>
              <a:avLst/>
              <a:gdLst/>
              <a:ahLst/>
              <a:cxnLst/>
              <a:rect l="l" t="t" r="r" b="b"/>
              <a:pathLst>
                <a:path w="123189" h="20954">
                  <a:moveTo>
                    <a:pt x="0" y="9906"/>
                  </a:moveTo>
                  <a:lnTo>
                    <a:pt x="762" y="0"/>
                  </a:lnTo>
                  <a:lnTo>
                    <a:pt x="122681" y="10668"/>
                  </a:lnTo>
                  <a:lnTo>
                    <a:pt x="121920" y="20574"/>
                  </a:lnTo>
                  <a:lnTo>
                    <a:pt x="0" y="990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2722625" y="6207251"/>
              <a:ext cx="2159635" cy="0"/>
            </a:xfrm>
            <a:custGeom>
              <a:avLst/>
              <a:gdLst/>
              <a:ahLst/>
              <a:cxnLst/>
              <a:rect l="l" t="t" r="r" b="b"/>
              <a:pathLst>
                <a:path w="2159635">
                  <a:moveTo>
                    <a:pt x="0" y="0"/>
                  </a:moveTo>
                  <a:lnTo>
                    <a:pt x="2159507" y="0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065776" y="6188964"/>
              <a:ext cx="123189" cy="20955"/>
            </a:xfrm>
            <a:custGeom>
              <a:avLst/>
              <a:gdLst/>
              <a:ahLst/>
              <a:cxnLst/>
              <a:rect l="l" t="t" r="r" b="b"/>
              <a:pathLst>
                <a:path w="123189" h="20954">
                  <a:moveTo>
                    <a:pt x="122669" y="9918"/>
                  </a:moveTo>
                  <a:lnTo>
                    <a:pt x="121907" y="0"/>
                  </a:lnTo>
                  <a:lnTo>
                    <a:pt x="0" y="10668"/>
                  </a:lnTo>
                  <a:lnTo>
                    <a:pt x="762" y="20574"/>
                  </a:lnTo>
                  <a:lnTo>
                    <a:pt x="122669" y="991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065776" y="6188963"/>
              <a:ext cx="123189" cy="20955"/>
            </a:xfrm>
            <a:custGeom>
              <a:avLst/>
              <a:gdLst/>
              <a:ahLst/>
              <a:cxnLst/>
              <a:rect l="l" t="t" r="r" b="b"/>
              <a:pathLst>
                <a:path w="123189" h="20954">
                  <a:moveTo>
                    <a:pt x="762" y="20574"/>
                  </a:moveTo>
                  <a:lnTo>
                    <a:pt x="0" y="10668"/>
                  </a:lnTo>
                  <a:lnTo>
                    <a:pt x="121919" y="0"/>
                  </a:lnTo>
                  <a:lnTo>
                    <a:pt x="122681" y="9906"/>
                  </a:lnTo>
                  <a:lnTo>
                    <a:pt x="762" y="2057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4928615" y="6207251"/>
              <a:ext cx="106680" cy="0"/>
            </a:xfrm>
            <a:custGeom>
              <a:avLst/>
              <a:gdLst/>
              <a:ahLst/>
              <a:cxnLst/>
              <a:rect l="l" t="t" r="r" b="b"/>
              <a:pathLst>
                <a:path w="106679">
                  <a:moveTo>
                    <a:pt x="0" y="0"/>
                  </a:moveTo>
                  <a:lnTo>
                    <a:pt x="10667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6798564" y="3464051"/>
              <a:ext cx="60960" cy="115570"/>
            </a:xfrm>
            <a:custGeom>
              <a:avLst/>
              <a:gdLst/>
              <a:ahLst/>
              <a:cxnLst/>
              <a:rect l="l" t="t" r="r" b="b"/>
              <a:pathLst>
                <a:path w="60959" h="115570">
                  <a:moveTo>
                    <a:pt x="51816" y="115062"/>
                  </a:moveTo>
                  <a:lnTo>
                    <a:pt x="9143" y="0"/>
                  </a:lnTo>
                  <a:lnTo>
                    <a:pt x="0" y="4572"/>
                  </a:lnTo>
                  <a:lnTo>
                    <a:pt x="51816" y="115062"/>
                  </a:lnTo>
                  <a:close/>
                </a:path>
                <a:path w="60959" h="115570">
                  <a:moveTo>
                    <a:pt x="60959" y="111252"/>
                  </a:moveTo>
                  <a:lnTo>
                    <a:pt x="9143" y="0"/>
                  </a:lnTo>
                  <a:lnTo>
                    <a:pt x="51816" y="115062"/>
                  </a:lnTo>
                  <a:lnTo>
                    <a:pt x="60959" y="11125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6798564" y="3464051"/>
              <a:ext cx="60960" cy="115570"/>
            </a:xfrm>
            <a:custGeom>
              <a:avLst/>
              <a:gdLst/>
              <a:ahLst/>
              <a:cxnLst/>
              <a:rect l="l" t="t" r="r" b="b"/>
              <a:pathLst>
                <a:path w="60959" h="115570">
                  <a:moveTo>
                    <a:pt x="60959" y="111252"/>
                  </a:moveTo>
                  <a:lnTo>
                    <a:pt x="51816" y="115062"/>
                  </a:lnTo>
                  <a:lnTo>
                    <a:pt x="0" y="4572"/>
                  </a:lnTo>
                  <a:lnTo>
                    <a:pt x="9143" y="0"/>
                  </a:lnTo>
                  <a:lnTo>
                    <a:pt x="60959" y="11125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211830" y="3464051"/>
              <a:ext cx="60960" cy="115570"/>
            </a:xfrm>
            <a:custGeom>
              <a:avLst/>
              <a:gdLst/>
              <a:ahLst/>
              <a:cxnLst/>
              <a:rect l="l" t="t" r="r" b="b"/>
              <a:pathLst>
                <a:path w="60960" h="115570">
                  <a:moveTo>
                    <a:pt x="60959" y="4572"/>
                  </a:moveTo>
                  <a:lnTo>
                    <a:pt x="51815" y="0"/>
                  </a:lnTo>
                  <a:lnTo>
                    <a:pt x="0" y="111252"/>
                  </a:lnTo>
                  <a:lnTo>
                    <a:pt x="60959" y="4572"/>
                  </a:lnTo>
                  <a:close/>
                </a:path>
                <a:path w="60960" h="115570">
                  <a:moveTo>
                    <a:pt x="60959" y="4572"/>
                  </a:moveTo>
                  <a:lnTo>
                    <a:pt x="0" y="111252"/>
                  </a:lnTo>
                  <a:lnTo>
                    <a:pt x="9143" y="115062"/>
                  </a:lnTo>
                  <a:lnTo>
                    <a:pt x="60959" y="457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211830" y="3464051"/>
              <a:ext cx="60960" cy="115570"/>
            </a:xfrm>
            <a:custGeom>
              <a:avLst/>
              <a:gdLst/>
              <a:ahLst/>
              <a:cxnLst/>
              <a:rect l="l" t="t" r="r" b="b"/>
              <a:pathLst>
                <a:path w="60960" h="115570">
                  <a:moveTo>
                    <a:pt x="51815" y="0"/>
                  </a:moveTo>
                  <a:lnTo>
                    <a:pt x="60959" y="4572"/>
                  </a:lnTo>
                  <a:lnTo>
                    <a:pt x="9143" y="115062"/>
                  </a:lnTo>
                  <a:lnTo>
                    <a:pt x="0" y="111252"/>
                  </a:lnTo>
                  <a:lnTo>
                    <a:pt x="51815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2978657" y="3611117"/>
              <a:ext cx="4185920" cy="334010"/>
            </a:xfrm>
            <a:custGeom>
              <a:avLst/>
              <a:gdLst/>
              <a:ahLst/>
              <a:cxnLst/>
              <a:rect l="l" t="t" r="r" b="b"/>
              <a:pathLst>
                <a:path w="4185920" h="334010">
                  <a:moveTo>
                    <a:pt x="4185666" y="313181"/>
                  </a:moveTo>
                  <a:lnTo>
                    <a:pt x="1524" y="0"/>
                  </a:lnTo>
                  <a:lnTo>
                    <a:pt x="0" y="19811"/>
                  </a:lnTo>
                  <a:lnTo>
                    <a:pt x="4185666" y="313181"/>
                  </a:lnTo>
                  <a:close/>
                </a:path>
                <a:path w="4185920" h="334010">
                  <a:moveTo>
                    <a:pt x="4185666" y="313181"/>
                  </a:moveTo>
                  <a:lnTo>
                    <a:pt x="0" y="19811"/>
                  </a:lnTo>
                  <a:lnTo>
                    <a:pt x="4184142" y="333755"/>
                  </a:lnTo>
                  <a:lnTo>
                    <a:pt x="4185666" y="3131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2978657" y="1770888"/>
              <a:ext cx="4185920" cy="3946525"/>
            </a:xfrm>
            <a:custGeom>
              <a:avLst/>
              <a:gdLst/>
              <a:ahLst/>
              <a:cxnLst/>
              <a:rect l="l" t="t" r="r" b="b"/>
              <a:pathLst>
                <a:path w="4185920" h="3946525">
                  <a:moveTo>
                    <a:pt x="1524" y="1840230"/>
                  </a:moveTo>
                  <a:lnTo>
                    <a:pt x="0" y="1860041"/>
                  </a:lnTo>
                  <a:lnTo>
                    <a:pt x="4184142" y="2173986"/>
                  </a:lnTo>
                  <a:lnTo>
                    <a:pt x="4185666" y="2153412"/>
                  </a:lnTo>
                  <a:lnTo>
                    <a:pt x="1524" y="1840230"/>
                  </a:lnTo>
                  <a:close/>
                </a:path>
                <a:path w="4185920" h="3946525">
                  <a:moveTo>
                    <a:pt x="2050542" y="0"/>
                  </a:moveTo>
                  <a:lnTo>
                    <a:pt x="2050542" y="3946397"/>
                  </a:lnTo>
                  <a:lnTo>
                    <a:pt x="2062733" y="3946397"/>
                  </a:lnTo>
                  <a:lnTo>
                    <a:pt x="2062733" y="0"/>
                  </a:lnTo>
                  <a:lnTo>
                    <a:pt x="2050542" y="0"/>
                  </a:lnTo>
                  <a:close/>
                </a:path>
                <a:path w="4185920" h="3946525">
                  <a:moveTo>
                    <a:pt x="3465575" y="2247138"/>
                  </a:moveTo>
                  <a:lnTo>
                    <a:pt x="3465575" y="2394204"/>
                  </a:lnTo>
                  <a:lnTo>
                    <a:pt x="3477767" y="2394204"/>
                  </a:lnTo>
                  <a:lnTo>
                    <a:pt x="3477767" y="2247138"/>
                  </a:lnTo>
                  <a:lnTo>
                    <a:pt x="3465575" y="224713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6419849" y="3886961"/>
              <a:ext cx="62230" cy="131445"/>
            </a:xfrm>
            <a:custGeom>
              <a:avLst/>
              <a:gdLst/>
              <a:ahLst/>
              <a:cxnLst/>
              <a:rect l="l" t="t" r="r" b="b"/>
              <a:pathLst>
                <a:path w="62229" h="131445">
                  <a:moveTo>
                    <a:pt x="61721" y="131063"/>
                  </a:moveTo>
                  <a:lnTo>
                    <a:pt x="30479" y="0"/>
                  </a:lnTo>
                  <a:lnTo>
                    <a:pt x="0" y="131063"/>
                  </a:lnTo>
                  <a:lnTo>
                    <a:pt x="61721" y="1310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6419849" y="3886961"/>
              <a:ext cx="62230" cy="131445"/>
            </a:xfrm>
            <a:custGeom>
              <a:avLst/>
              <a:gdLst/>
              <a:ahLst/>
              <a:cxnLst/>
              <a:rect l="l" t="t" r="r" b="b"/>
              <a:pathLst>
                <a:path w="62229" h="131445">
                  <a:moveTo>
                    <a:pt x="0" y="131063"/>
                  </a:moveTo>
                  <a:lnTo>
                    <a:pt x="61721" y="131063"/>
                  </a:lnTo>
                  <a:lnTo>
                    <a:pt x="30479" y="0"/>
                  </a:lnTo>
                  <a:lnTo>
                    <a:pt x="0" y="1310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6721601" y="5109971"/>
              <a:ext cx="60325" cy="116205"/>
            </a:xfrm>
            <a:custGeom>
              <a:avLst/>
              <a:gdLst/>
              <a:ahLst/>
              <a:cxnLst/>
              <a:rect l="l" t="t" r="r" b="b"/>
              <a:pathLst>
                <a:path w="60325" h="116204">
                  <a:moveTo>
                    <a:pt x="60197" y="4572"/>
                  </a:moveTo>
                  <a:lnTo>
                    <a:pt x="51053" y="0"/>
                  </a:lnTo>
                  <a:lnTo>
                    <a:pt x="0" y="110490"/>
                  </a:lnTo>
                  <a:lnTo>
                    <a:pt x="60197" y="4572"/>
                  </a:lnTo>
                  <a:close/>
                </a:path>
                <a:path w="60325" h="116204">
                  <a:moveTo>
                    <a:pt x="60197" y="4572"/>
                  </a:moveTo>
                  <a:lnTo>
                    <a:pt x="0" y="110490"/>
                  </a:lnTo>
                  <a:lnTo>
                    <a:pt x="9143" y="115823"/>
                  </a:lnTo>
                  <a:lnTo>
                    <a:pt x="60197" y="457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6721601" y="5109971"/>
              <a:ext cx="60325" cy="116205"/>
            </a:xfrm>
            <a:custGeom>
              <a:avLst/>
              <a:gdLst/>
              <a:ahLst/>
              <a:cxnLst/>
              <a:rect l="l" t="t" r="r" b="b"/>
              <a:pathLst>
                <a:path w="60325" h="116204">
                  <a:moveTo>
                    <a:pt x="9143" y="115823"/>
                  </a:moveTo>
                  <a:lnTo>
                    <a:pt x="0" y="110490"/>
                  </a:lnTo>
                  <a:lnTo>
                    <a:pt x="51053" y="0"/>
                  </a:lnTo>
                  <a:lnTo>
                    <a:pt x="60197" y="4572"/>
                  </a:lnTo>
                  <a:lnTo>
                    <a:pt x="9143" y="115823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2" name="object 17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507099" y="4992242"/>
              <a:ext cx="217931" cy="184403"/>
            </a:xfrm>
            <a:prstGeom prst="rect">
              <a:avLst/>
            </a:prstGeom>
          </p:spPr>
        </p:pic>
        <p:sp>
          <p:nvSpPr>
            <p:cNvPr id="173" name="object 173"/>
            <p:cNvSpPr/>
            <p:nvPr/>
          </p:nvSpPr>
          <p:spPr>
            <a:xfrm>
              <a:off x="5165597" y="5006339"/>
              <a:ext cx="193675" cy="10160"/>
            </a:xfrm>
            <a:custGeom>
              <a:avLst/>
              <a:gdLst/>
              <a:ahLst/>
              <a:cxnLst/>
              <a:rect l="l" t="t" r="r" b="b"/>
              <a:pathLst>
                <a:path w="193675" h="10160">
                  <a:moveTo>
                    <a:pt x="193548" y="9905"/>
                  </a:moveTo>
                  <a:lnTo>
                    <a:pt x="193548" y="0"/>
                  </a:lnTo>
                  <a:lnTo>
                    <a:pt x="0" y="0"/>
                  </a:lnTo>
                  <a:lnTo>
                    <a:pt x="0" y="9905"/>
                  </a:lnTo>
                  <a:lnTo>
                    <a:pt x="193548" y="990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060441" y="4986527"/>
              <a:ext cx="105410" cy="49530"/>
            </a:xfrm>
            <a:custGeom>
              <a:avLst/>
              <a:gdLst/>
              <a:ahLst/>
              <a:cxnLst/>
              <a:rect l="l" t="t" r="r" b="b"/>
              <a:pathLst>
                <a:path w="105410" h="49529">
                  <a:moveTo>
                    <a:pt x="105155" y="49530"/>
                  </a:moveTo>
                  <a:lnTo>
                    <a:pt x="105155" y="0"/>
                  </a:lnTo>
                  <a:lnTo>
                    <a:pt x="0" y="24384"/>
                  </a:lnTo>
                  <a:lnTo>
                    <a:pt x="105155" y="495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5060441" y="4986527"/>
              <a:ext cx="669925" cy="49530"/>
            </a:xfrm>
            <a:custGeom>
              <a:avLst/>
              <a:gdLst/>
              <a:ahLst/>
              <a:cxnLst/>
              <a:rect l="l" t="t" r="r" b="b"/>
              <a:pathLst>
                <a:path w="669925" h="49529">
                  <a:moveTo>
                    <a:pt x="105155" y="49530"/>
                  </a:moveTo>
                  <a:lnTo>
                    <a:pt x="105155" y="0"/>
                  </a:lnTo>
                  <a:lnTo>
                    <a:pt x="0" y="24384"/>
                  </a:lnTo>
                  <a:lnTo>
                    <a:pt x="105155" y="49530"/>
                  </a:lnTo>
                  <a:close/>
                </a:path>
                <a:path w="669925" h="49529">
                  <a:moveTo>
                    <a:pt x="479298" y="19812"/>
                  </a:moveTo>
                  <a:lnTo>
                    <a:pt x="479298" y="29718"/>
                  </a:lnTo>
                  <a:lnTo>
                    <a:pt x="669798" y="29718"/>
                  </a:lnTo>
                  <a:lnTo>
                    <a:pt x="669798" y="19812"/>
                  </a:lnTo>
                  <a:lnTo>
                    <a:pt x="479298" y="1981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5730240" y="4986527"/>
              <a:ext cx="105410" cy="49530"/>
            </a:xfrm>
            <a:custGeom>
              <a:avLst/>
              <a:gdLst/>
              <a:ahLst/>
              <a:cxnLst/>
              <a:rect l="l" t="t" r="r" b="b"/>
              <a:pathLst>
                <a:path w="105410" h="49529">
                  <a:moveTo>
                    <a:pt x="105155" y="24384"/>
                  </a:moveTo>
                  <a:lnTo>
                    <a:pt x="0" y="0"/>
                  </a:lnTo>
                  <a:lnTo>
                    <a:pt x="0" y="49530"/>
                  </a:lnTo>
                  <a:lnTo>
                    <a:pt x="105155" y="243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5730240" y="4986527"/>
              <a:ext cx="105410" cy="49530"/>
            </a:xfrm>
            <a:custGeom>
              <a:avLst/>
              <a:gdLst/>
              <a:ahLst/>
              <a:cxnLst/>
              <a:rect l="l" t="t" r="r" b="b"/>
              <a:pathLst>
                <a:path w="105410" h="49529">
                  <a:moveTo>
                    <a:pt x="0" y="49530"/>
                  </a:moveTo>
                  <a:lnTo>
                    <a:pt x="0" y="0"/>
                  </a:lnTo>
                  <a:lnTo>
                    <a:pt x="105155" y="24384"/>
                  </a:lnTo>
                  <a:lnTo>
                    <a:pt x="0" y="495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5523738" y="3533394"/>
              <a:ext cx="213360" cy="599440"/>
            </a:xfrm>
            <a:custGeom>
              <a:avLst/>
              <a:gdLst/>
              <a:ahLst/>
              <a:cxnLst/>
              <a:rect l="l" t="t" r="r" b="b"/>
              <a:pathLst>
                <a:path w="213360" h="599439">
                  <a:moveTo>
                    <a:pt x="213359" y="0"/>
                  </a:moveTo>
                  <a:lnTo>
                    <a:pt x="104394" y="65531"/>
                  </a:lnTo>
                  <a:lnTo>
                    <a:pt x="29717" y="169164"/>
                  </a:lnTo>
                  <a:lnTo>
                    <a:pt x="0" y="293370"/>
                  </a:lnTo>
                  <a:lnTo>
                    <a:pt x="22097" y="419100"/>
                  </a:lnTo>
                  <a:lnTo>
                    <a:pt x="89915" y="526541"/>
                  </a:lnTo>
                  <a:lnTo>
                    <a:pt x="195072" y="598931"/>
                  </a:lnTo>
                </a:path>
              </a:pathLst>
            </a:custGeom>
            <a:ln w="3175">
              <a:solidFill>
                <a:srgbClr val="0065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4332731" y="6281165"/>
              <a:ext cx="333375" cy="255270"/>
            </a:xfrm>
            <a:custGeom>
              <a:avLst/>
              <a:gdLst/>
              <a:ahLst/>
              <a:cxnLst/>
              <a:rect l="l" t="t" r="r" b="b"/>
              <a:pathLst>
                <a:path w="333375" h="255270">
                  <a:moveTo>
                    <a:pt x="332993" y="245364"/>
                  </a:moveTo>
                  <a:lnTo>
                    <a:pt x="7619" y="0"/>
                  </a:lnTo>
                  <a:lnTo>
                    <a:pt x="0" y="9905"/>
                  </a:lnTo>
                  <a:lnTo>
                    <a:pt x="332993" y="245364"/>
                  </a:lnTo>
                  <a:close/>
                </a:path>
                <a:path w="333375" h="255270">
                  <a:moveTo>
                    <a:pt x="332993" y="245364"/>
                  </a:moveTo>
                  <a:lnTo>
                    <a:pt x="0" y="9905"/>
                  </a:lnTo>
                  <a:lnTo>
                    <a:pt x="325373" y="255269"/>
                  </a:lnTo>
                  <a:lnTo>
                    <a:pt x="332993" y="2453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4332731" y="6281165"/>
              <a:ext cx="333375" cy="255270"/>
            </a:xfrm>
            <a:custGeom>
              <a:avLst/>
              <a:gdLst/>
              <a:ahLst/>
              <a:cxnLst/>
              <a:rect l="l" t="t" r="r" b="b"/>
              <a:pathLst>
                <a:path w="333375" h="255270">
                  <a:moveTo>
                    <a:pt x="325373" y="255269"/>
                  </a:moveTo>
                  <a:lnTo>
                    <a:pt x="332993" y="245364"/>
                  </a:lnTo>
                  <a:lnTo>
                    <a:pt x="7619" y="0"/>
                  </a:lnTo>
                  <a:lnTo>
                    <a:pt x="0" y="9905"/>
                  </a:lnTo>
                  <a:lnTo>
                    <a:pt x="325373" y="25526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1" name="object 18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231766" y="6206870"/>
              <a:ext cx="123443" cy="104394"/>
            </a:xfrm>
            <a:prstGeom prst="rect">
              <a:avLst/>
            </a:prstGeom>
          </p:spPr>
        </p:pic>
        <p:sp>
          <p:nvSpPr>
            <p:cNvPr id="182" name="object 182"/>
            <p:cNvSpPr/>
            <p:nvPr/>
          </p:nvSpPr>
          <p:spPr>
            <a:xfrm>
              <a:off x="5396483" y="6281165"/>
              <a:ext cx="342265" cy="262255"/>
            </a:xfrm>
            <a:custGeom>
              <a:avLst/>
              <a:gdLst/>
              <a:ahLst/>
              <a:cxnLst/>
              <a:rect l="l" t="t" r="r" b="b"/>
              <a:pathLst>
                <a:path w="342264" h="262254">
                  <a:moveTo>
                    <a:pt x="334517" y="0"/>
                  </a:moveTo>
                  <a:lnTo>
                    <a:pt x="0" y="252222"/>
                  </a:lnTo>
                  <a:lnTo>
                    <a:pt x="7620" y="262127"/>
                  </a:lnTo>
                  <a:lnTo>
                    <a:pt x="334517" y="0"/>
                  </a:lnTo>
                  <a:close/>
                </a:path>
                <a:path w="342264" h="262254">
                  <a:moveTo>
                    <a:pt x="342138" y="9905"/>
                  </a:moveTo>
                  <a:lnTo>
                    <a:pt x="334517" y="0"/>
                  </a:lnTo>
                  <a:lnTo>
                    <a:pt x="7620" y="262127"/>
                  </a:lnTo>
                  <a:lnTo>
                    <a:pt x="342138" y="99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5396483" y="6281165"/>
              <a:ext cx="342265" cy="262255"/>
            </a:xfrm>
            <a:custGeom>
              <a:avLst/>
              <a:gdLst/>
              <a:ahLst/>
              <a:cxnLst/>
              <a:rect l="l" t="t" r="r" b="b"/>
              <a:pathLst>
                <a:path w="342264" h="262254">
                  <a:moveTo>
                    <a:pt x="0" y="252222"/>
                  </a:moveTo>
                  <a:lnTo>
                    <a:pt x="7620" y="262127"/>
                  </a:lnTo>
                  <a:lnTo>
                    <a:pt x="342138" y="9905"/>
                  </a:lnTo>
                  <a:lnTo>
                    <a:pt x="334517" y="0"/>
                  </a:lnTo>
                  <a:lnTo>
                    <a:pt x="0" y="25222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4" name="object 18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716142" y="6206870"/>
              <a:ext cx="123443" cy="104394"/>
            </a:xfrm>
            <a:prstGeom prst="rect">
              <a:avLst/>
            </a:prstGeom>
          </p:spPr>
        </p:pic>
        <p:sp>
          <p:nvSpPr>
            <p:cNvPr id="185" name="object 185"/>
            <p:cNvSpPr/>
            <p:nvPr/>
          </p:nvSpPr>
          <p:spPr>
            <a:xfrm>
              <a:off x="4219955" y="1890522"/>
              <a:ext cx="889000" cy="3785870"/>
            </a:xfrm>
            <a:custGeom>
              <a:avLst/>
              <a:gdLst/>
              <a:ahLst/>
              <a:cxnLst/>
              <a:rect l="l" t="t" r="r" b="b"/>
              <a:pathLst>
                <a:path w="889000" h="3785870">
                  <a:moveTo>
                    <a:pt x="759714" y="1914905"/>
                  </a:moveTo>
                  <a:lnTo>
                    <a:pt x="723900" y="1945385"/>
                  </a:lnTo>
                  <a:lnTo>
                    <a:pt x="723900" y="2820161"/>
                  </a:lnTo>
                  <a:lnTo>
                    <a:pt x="688085" y="2850641"/>
                  </a:lnTo>
                  <a:lnTo>
                    <a:pt x="723900" y="2880360"/>
                  </a:lnTo>
                  <a:lnTo>
                    <a:pt x="723900" y="3755898"/>
                  </a:lnTo>
                  <a:lnTo>
                    <a:pt x="759714" y="3785616"/>
                  </a:lnTo>
                </a:path>
                <a:path w="889000" h="3785870">
                  <a:moveTo>
                    <a:pt x="759714" y="1181099"/>
                  </a:moveTo>
                  <a:lnTo>
                    <a:pt x="723900" y="1210817"/>
                  </a:lnTo>
                  <a:lnTo>
                    <a:pt x="723900" y="1503425"/>
                  </a:lnTo>
                  <a:lnTo>
                    <a:pt x="688085" y="1533905"/>
                  </a:lnTo>
                  <a:lnTo>
                    <a:pt x="723900" y="1564386"/>
                  </a:lnTo>
                  <a:lnTo>
                    <a:pt x="723900" y="1813560"/>
                  </a:lnTo>
                  <a:lnTo>
                    <a:pt x="759714" y="1844039"/>
                  </a:lnTo>
                </a:path>
                <a:path w="889000" h="3785870">
                  <a:moveTo>
                    <a:pt x="888491" y="0"/>
                  </a:moveTo>
                  <a:lnTo>
                    <a:pt x="849629" y="26669"/>
                  </a:lnTo>
                  <a:lnTo>
                    <a:pt x="792479" y="534161"/>
                  </a:lnTo>
                  <a:lnTo>
                    <a:pt x="754379" y="560831"/>
                  </a:lnTo>
                  <a:lnTo>
                    <a:pt x="786384" y="594359"/>
                  </a:lnTo>
                  <a:lnTo>
                    <a:pt x="728471" y="1109471"/>
                  </a:lnTo>
                  <a:lnTo>
                    <a:pt x="761238" y="1142999"/>
                  </a:lnTo>
                </a:path>
                <a:path w="889000" h="3785870">
                  <a:moveTo>
                    <a:pt x="0" y="3556254"/>
                  </a:moveTo>
                  <a:lnTo>
                    <a:pt x="0" y="3566159"/>
                  </a:lnTo>
                  <a:lnTo>
                    <a:pt x="191262" y="3566159"/>
                  </a:lnTo>
                  <a:lnTo>
                    <a:pt x="191262" y="3556254"/>
                  </a:lnTo>
                  <a:lnTo>
                    <a:pt x="0" y="355625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4411217" y="5432297"/>
              <a:ext cx="83820" cy="39370"/>
            </a:xfrm>
            <a:custGeom>
              <a:avLst/>
              <a:gdLst/>
              <a:ahLst/>
              <a:cxnLst/>
              <a:rect l="l" t="t" r="r" b="b"/>
              <a:pathLst>
                <a:path w="83820" h="39370">
                  <a:moveTo>
                    <a:pt x="83820" y="19812"/>
                  </a:moveTo>
                  <a:lnTo>
                    <a:pt x="0" y="0"/>
                  </a:lnTo>
                  <a:lnTo>
                    <a:pt x="0" y="38862"/>
                  </a:lnTo>
                  <a:lnTo>
                    <a:pt x="83820" y="198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4411217" y="5432297"/>
              <a:ext cx="1439545" cy="39370"/>
            </a:xfrm>
            <a:custGeom>
              <a:avLst/>
              <a:gdLst/>
              <a:ahLst/>
              <a:cxnLst/>
              <a:rect l="l" t="t" r="r" b="b"/>
              <a:pathLst>
                <a:path w="1439545" h="39370">
                  <a:moveTo>
                    <a:pt x="0" y="38862"/>
                  </a:moveTo>
                  <a:lnTo>
                    <a:pt x="0" y="0"/>
                  </a:lnTo>
                  <a:lnTo>
                    <a:pt x="83820" y="19812"/>
                  </a:lnTo>
                  <a:lnTo>
                    <a:pt x="0" y="38862"/>
                  </a:lnTo>
                  <a:close/>
                </a:path>
                <a:path w="1439545" h="39370">
                  <a:moveTo>
                    <a:pt x="1439417" y="24384"/>
                  </a:moveTo>
                  <a:lnTo>
                    <a:pt x="1439417" y="14478"/>
                  </a:lnTo>
                  <a:lnTo>
                    <a:pt x="1248917" y="14478"/>
                  </a:lnTo>
                  <a:lnTo>
                    <a:pt x="1248917" y="24384"/>
                  </a:lnTo>
                  <a:lnTo>
                    <a:pt x="1439417" y="2438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5576315" y="5432297"/>
              <a:ext cx="83820" cy="39370"/>
            </a:xfrm>
            <a:custGeom>
              <a:avLst/>
              <a:gdLst/>
              <a:ahLst/>
              <a:cxnLst/>
              <a:rect l="l" t="t" r="r" b="b"/>
              <a:pathLst>
                <a:path w="83820" h="39370">
                  <a:moveTo>
                    <a:pt x="83819" y="38862"/>
                  </a:moveTo>
                  <a:lnTo>
                    <a:pt x="83819" y="0"/>
                  </a:lnTo>
                  <a:lnTo>
                    <a:pt x="0" y="19812"/>
                  </a:lnTo>
                  <a:lnTo>
                    <a:pt x="83819" y="388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5576315" y="5432297"/>
              <a:ext cx="83820" cy="39370"/>
            </a:xfrm>
            <a:custGeom>
              <a:avLst/>
              <a:gdLst/>
              <a:ahLst/>
              <a:cxnLst/>
              <a:rect l="l" t="t" r="r" b="b"/>
              <a:pathLst>
                <a:path w="83820" h="39370">
                  <a:moveTo>
                    <a:pt x="83819" y="38862"/>
                  </a:moveTo>
                  <a:lnTo>
                    <a:pt x="83819" y="0"/>
                  </a:lnTo>
                  <a:lnTo>
                    <a:pt x="0" y="19812"/>
                  </a:lnTo>
                  <a:lnTo>
                    <a:pt x="83819" y="3886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0" name="object 190"/>
          <p:cNvGrpSpPr/>
          <p:nvPr/>
        </p:nvGrpSpPr>
        <p:grpSpPr>
          <a:xfrm>
            <a:off x="2569463" y="3149345"/>
            <a:ext cx="215265" cy="1637664"/>
            <a:chOff x="2569463" y="3149345"/>
            <a:chExt cx="215265" cy="1637664"/>
          </a:xfrm>
        </p:grpSpPr>
        <p:sp>
          <p:nvSpPr>
            <p:cNvPr id="191" name="object 191"/>
            <p:cNvSpPr/>
            <p:nvPr/>
          </p:nvSpPr>
          <p:spPr>
            <a:xfrm>
              <a:off x="2569463" y="3149345"/>
              <a:ext cx="215265" cy="626110"/>
            </a:xfrm>
            <a:custGeom>
              <a:avLst/>
              <a:gdLst/>
              <a:ahLst/>
              <a:cxnLst/>
              <a:rect l="l" t="t" r="r" b="b"/>
              <a:pathLst>
                <a:path w="215264" h="626110">
                  <a:moveTo>
                    <a:pt x="0" y="625601"/>
                  </a:moveTo>
                  <a:lnTo>
                    <a:pt x="76962" y="625601"/>
                  </a:lnTo>
                </a:path>
                <a:path w="215264" h="626110">
                  <a:moveTo>
                    <a:pt x="68580" y="625601"/>
                  </a:moveTo>
                  <a:lnTo>
                    <a:pt x="68580" y="0"/>
                  </a:lnTo>
                </a:path>
                <a:path w="215264" h="626110">
                  <a:moveTo>
                    <a:pt x="122682" y="625601"/>
                  </a:moveTo>
                  <a:lnTo>
                    <a:pt x="214884" y="62560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2607563" y="3643883"/>
              <a:ext cx="62230" cy="131445"/>
            </a:xfrm>
            <a:custGeom>
              <a:avLst/>
              <a:gdLst/>
              <a:ahLst/>
              <a:cxnLst/>
              <a:rect l="l" t="t" r="r" b="b"/>
              <a:pathLst>
                <a:path w="62230" h="131445">
                  <a:moveTo>
                    <a:pt x="61722" y="0"/>
                  </a:moveTo>
                  <a:lnTo>
                    <a:pt x="0" y="0"/>
                  </a:lnTo>
                  <a:lnTo>
                    <a:pt x="30480" y="131064"/>
                  </a:lnTo>
                  <a:lnTo>
                    <a:pt x="6172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2607563" y="3643883"/>
              <a:ext cx="62230" cy="131445"/>
            </a:xfrm>
            <a:custGeom>
              <a:avLst/>
              <a:gdLst/>
              <a:ahLst/>
              <a:cxnLst/>
              <a:rect l="l" t="t" r="r" b="b"/>
              <a:pathLst>
                <a:path w="62230" h="131445">
                  <a:moveTo>
                    <a:pt x="0" y="0"/>
                  </a:moveTo>
                  <a:lnTo>
                    <a:pt x="61722" y="0"/>
                  </a:lnTo>
                  <a:lnTo>
                    <a:pt x="30480" y="13106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2607563" y="3774947"/>
              <a:ext cx="62230" cy="131445"/>
            </a:xfrm>
            <a:custGeom>
              <a:avLst/>
              <a:gdLst/>
              <a:ahLst/>
              <a:cxnLst/>
              <a:rect l="l" t="t" r="r" b="b"/>
              <a:pathLst>
                <a:path w="62230" h="131445">
                  <a:moveTo>
                    <a:pt x="61722" y="131064"/>
                  </a:moveTo>
                  <a:lnTo>
                    <a:pt x="30480" y="0"/>
                  </a:lnTo>
                  <a:lnTo>
                    <a:pt x="0" y="131064"/>
                  </a:lnTo>
                  <a:lnTo>
                    <a:pt x="61722" y="1310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2607563" y="3774947"/>
              <a:ext cx="62230" cy="1012190"/>
            </a:xfrm>
            <a:custGeom>
              <a:avLst/>
              <a:gdLst/>
              <a:ahLst/>
              <a:cxnLst/>
              <a:rect l="l" t="t" r="r" b="b"/>
              <a:pathLst>
                <a:path w="62230" h="1012189">
                  <a:moveTo>
                    <a:pt x="0" y="131064"/>
                  </a:moveTo>
                  <a:lnTo>
                    <a:pt x="61722" y="131064"/>
                  </a:lnTo>
                  <a:lnTo>
                    <a:pt x="30480" y="0"/>
                  </a:lnTo>
                  <a:lnTo>
                    <a:pt x="0" y="131064"/>
                  </a:lnTo>
                  <a:close/>
                </a:path>
                <a:path w="62230" h="1012189">
                  <a:moveTo>
                    <a:pt x="30480" y="1011935"/>
                  </a:moveTo>
                  <a:lnTo>
                    <a:pt x="3048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6" name="object 196"/>
          <p:cNvGrpSpPr/>
          <p:nvPr/>
        </p:nvGrpSpPr>
        <p:grpSpPr>
          <a:xfrm>
            <a:off x="2569463" y="2315336"/>
            <a:ext cx="106680" cy="621030"/>
            <a:chOff x="2569463" y="2315336"/>
            <a:chExt cx="106680" cy="621030"/>
          </a:xfrm>
        </p:grpSpPr>
        <p:sp>
          <p:nvSpPr>
            <p:cNvPr id="197" name="object 197"/>
            <p:cNvSpPr/>
            <p:nvPr/>
          </p:nvSpPr>
          <p:spPr>
            <a:xfrm>
              <a:off x="2569463" y="2315717"/>
              <a:ext cx="106680" cy="0"/>
            </a:xfrm>
            <a:custGeom>
              <a:avLst/>
              <a:gdLst/>
              <a:ahLst/>
              <a:cxnLst/>
              <a:rect l="l" t="t" r="r" b="b"/>
              <a:pathLst>
                <a:path w="106680">
                  <a:moveTo>
                    <a:pt x="0" y="0"/>
                  </a:moveTo>
                  <a:lnTo>
                    <a:pt x="10668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2607563" y="2315717"/>
              <a:ext cx="62230" cy="131445"/>
            </a:xfrm>
            <a:custGeom>
              <a:avLst/>
              <a:gdLst/>
              <a:ahLst/>
              <a:cxnLst/>
              <a:rect l="l" t="t" r="r" b="b"/>
              <a:pathLst>
                <a:path w="62230" h="131444">
                  <a:moveTo>
                    <a:pt x="61722" y="131063"/>
                  </a:moveTo>
                  <a:lnTo>
                    <a:pt x="30480" y="0"/>
                  </a:lnTo>
                  <a:lnTo>
                    <a:pt x="0" y="131063"/>
                  </a:lnTo>
                  <a:lnTo>
                    <a:pt x="61722" y="1310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2607563" y="2315717"/>
              <a:ext cx="62230" cy="620395"/>
            </a:xfrm>
            <a:custGeom>
              <a:avLst/>
              <a:gdLst/>
              <a:ahLst/>
              <a:cxnLst/>
              <a:rect l="l" t="t" r="r" b="b"/>
              <a:pathLst>
                <a:path w="62230" h="620394">
                  <a:moveTo>
                    <a:pt x="0" y="131063"/>
                  </a:moveTo>
                  <a:lnTo>
                    <a:pt x="61722" y="131063"/>
                  </a:lnTo>
                  <a:lnTo>
                    <a:pt x="30480" y="0"/>
                  </a:lnTo>
                  <a:lnTo>
                    <a:pt x="0" y="131063"/>
                  </a:lnTo>
                  <a:close/>
                </a:path>
                <a:path w="62230" h="620394">
                  <a:moveTo>
                    <a:pt x="30480" y="620267"/>
                  </a:moveTo>
                  <a:lnTo>
                    <a:pt x="3048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0" name="object 200"/>
          <p:cNvGrpSpPr/>
          <p:nvPr/>
        </p:nvGrpSpPr>
        <p:grpSpPr>
          <a:xfrm>
            <a:off x="2569463" y="5000244"/>
            <a:ext cx="106680" cy="1207770"/>
            <a:chOff x="2569463" y="5000244"/>
            <a:chExt cx="106680" cy="1207770"/>
          </a:xfrm>
        </p:grpSpPr>
        <p:sp>
          <p:nvSpPr>
            <p:cNvPr id="201" name="object 201"/>
            <p:cNvSpPr/>
            <p:nvPr/>
          </p:nvSpPr>
          <p:spPr>
            <a:xfrm>
              <a:off x="2569463" y="5000244"/>
              <a:ext cx="106680" cy="1207135"/>
            </a:xfrm>
            <a:custGeom>
              <a:avLst/>
              <a:gdLst/>
              <a:ahLst/>
              <a:cxnLst/>
              <a:rect l="l" t="t" r="r" b="b"/>
              <a:pathLst>
                <a:path w="106680" h="1207135">
                  <a:moveTo>
                    <a:pt x="0" y="1207007"/>
                  </a:moveTo>
                  <a:lnTo>
                    <a:pt x="106680" y="1207007"/>
                  </a:lnTo>
                </a:path>
                <a:path w="106680" h="1207135">
                  <a:moveTo>
                    <a:pt x="68580" y="1207007"/>
                  </a:moveTo>
                  <a:lnTo>
                    <a:pt x="6858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2607563" y="6076188"/>
              <a:ext cx="62230" cy="131445"/>
            </a:xfrm>
            <a:custGeom>
              <a:avLst/>
              <a:gdLst/>
              <a:ahLst/>
              <a:cxnLst/>
              <a:rect l="l" t="t" r="r" b="b"/>
              <a:pathLst>
                <a:path w="62230" h="131445">
                  <a:moveTo>
                    <a:pt x="61722" y="0"/>
                  </a:moveTo>
                  <a:lnTo>
                    <a:pt x="0" y="0"/>
                  </a:lnTo>
                  <a:lnTo>
                    <a:pt x="30480" y="131063"/>
                  </a:lnTo>
                  <a:lnTo>
                    <a:pt x="6172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2607563" y="6076188"/>
              <a:ext cx="62230" cy="131445"/>
            </a:xfrm>
            <a:custGeom>
              <a:avLst/>
              <a:gdLst/>
              <a:ahLst/>
              <a:cxnLst/>
              <a:rect l="l" t="t" r="r" b="b"/>
              <a:pathLst>
                <a:path w="62230" h="131445">
                  <a:moveTo>
                    <a:pt x="0" y="0"/>
                  </a:moveTo>
                  <a:lnTo>
                    <a:pt x="61722" y="0"/>
                  </a:lnTo>
                  <a:lnTo>
                    <a:pt x="30480" y="131063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4" name="object 204"/>
          <p:cNvSpPr txBox="1"/>
          <p:nvPr/>
        </p:nvSpPr>
        <p:spPr>
          <a:xfrm>
            <a:off x="4462772" y="2341076"/>
            <a:ext cx="536575" cy="32766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r>
              <a:rPr sz="900" spc="-5" dirty="0">
                <a:latin typeface="Arial MT"/>
                <a:cs typeface="Arial MT"/>
              </a:rPr>
              <a:t>SYSTEM</a:t>
            </a:r>
            <a:endParaRPr sz="900">
              <a:latin typeface="Arial MT"/>
              <a:cs typeface="Arial MT"/>
            </a:endParaRPr>
          </a:p>
          <a:p>
            <a:pPr marL="67310">
              <a:lnSpc>
                <a:spcPct val="100000"/>
              </a:lnSpc>
              <a:spcBef>
                <a:spcPts val="110"/>
              </a:spcBef>
            </a:pPr>
            <a:r>
              <a:rPr sz="1350" spc="-7" baseline="15432" dirty="0">
                <a:latin typeface="Arial MT"/>
                <a:cs typeface="Arial MT"/>
              </a:rPr>
              <a:t>X</a:t>
            </a:r>
            <a:r>
              <a:rPr sz="1350" spc="-195" baseline="15432" dirty="0">
                <a:latin typeface="Arial MT"/>
                <a:cs typeface="Arial MT"/>
              </a:rPr>
              <a:t> </a:t>
            </a:r>
            <a:r>
              <a:rPr sz="650" spc="30" dirty="0">
                <a:latin typeface="Arial MT"/>
                <a:cs typeface="Arial MT"/>
              </a:rPr>
              <a:t>m</a:t>
            </a:r>
            <a:r>
              <a:rPr sz="650" spc="15" dirty="0">
                <a:latin typeface="Arial MT"/>
                <a:cs typeface="Arial MT"/>
              </a:rPr>
              <a:t>ax</a:t>
            </a:r>
            <a:r>
              <a:rPr sz="650" spc="20" dirty="0">
                <a:latin typeface="Arial MT"/>
                <a:cs typeface="Arial MT"/>
              </a:rPr>
              <a:t>SG1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205" name="object 205"/>
          <p:cNvSpPr txBox="1"/>
          <p:nvPr/>
        </p:nvSpPr>
        <p:spPr>
          <a:xfrm>
            <a:off x="4825739" y="2885396"/>
            <a:ext cx="10160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900" spc="-5" dirty="0">
                <a:latin typeface="Arial MT"/>
                <a:cs typeface="Arial MT"/>
              </a:rPr>
              <a:t>O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06" name="object 206"/>
          <p:cNvSpPr txBox="1"/>
          <p:nvPr/>
        </p:nvSpPr>
        <p:spPr>
          <a:xfrm>
            <a:off x="2312667" y="2922885"/>
            <a:ext cx="560705" cy="2038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1150" dirty="0">
                <a:latin typeface="Arial MT"/>
                <a:cs typeface="Arial MT"/>
              </a:rPr>
              <a:t>1.</a:t>
            </a:r>
            <a:r>
              <a:rPr sz="1150" spc="5" dirty="0">
                <a:latin typeface="Arial MT"/>
                <a:cs typeface="Arial MT"/>
              </a:rPr>
              <a:t>5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10" dirty="0">
                <a:latin typeface="Arial MT"/>
                <a:cs typeface="Arial MT"/>
              </a:rPr>
              <a:t>X</a:t>
            </a:r>
            <a:r>
              <a:rPr sz="1150" spc="-200" dirty="0">
                <a:latin typeface="Arial MT"/>
                <a:cs typeface="Arial MT"/>
              </a:rPr>
              <a:t> </a:t>
            </a:r>
            <a:r>
              <a:rPr sz="1050" spc="-7" baseline="-19841" dirty="0">
                <a:latin typeface="Arial MT"/>
                <a:cs typeface="Arial MT"/>
              </a:rPr>
              <a:t>TG</a:t>
            </a:r>
            <a:endParaRPr sz="1050" baseline="-19841">
              <a:latin typeface="Arial MT"/>
              <a:cs typeface="Arial MT"/>
            </a:endParaRPr>
          </a:p>
        </p:txBody>
      </p:sp>
      <p:sp>
        <p:nvSpPr>
          <p:cNvPr id="207" name="object 207"/>
          <p:cNvSpPr txBox="1"/>
          <p:nvPr/>
        </p:nvSpPr>
        <p:spPr>
          <a:xfrm>
            <a:off x="4444484" y="3267161"/>
            <a:ext cx="450215" cy="30353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0" marR="30480" indent="-102235">
              <a:lnSpc>
                <a:spcPct val="102800"/>
              </a:lnSpc>
              <a:spcBef>
                <a:spcPts val="65"/>
              </a:spcBef>
            </a:pPr>
            <a:r>
              <a:rPr sz="900" spc="-10" dirty="0">
                <a:latin typeface="Arial MT"/>
                <a:cs typeface="Arial MT"/>
              </a:rPr>
              <a:t>TRAN</a:t>
            </a:r>
            <a:r>
              <a:rPr sz="900" spc="-5" dirty="0">
                <a:latin typeface="Arial MT"/>
                <a:cs typeface="Arial MT"/>
              </a:rPr>
              <a:t>S  </a:t>
            </a:r>
            <a:r>
              <a:rPr sz="1350" spc="7" baseline="12345" dirty="0">
                <a:latin typeface="Arial MT"/>
                <a:cs typeface="Arial MT"/>
              </a:rPr>
              <a:t>X</a:t>
            </a:r>
            <a:r>
              <a:rPr sz="650" spc="5" dirty="0">
                <a:latin typeface="Arial MT"/>
                <a:cs typeface="Arial MT"/>
              </a:rPr>
              <a:t>TG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208" name="object 208"/>
          <p:cNvSpPr txBox="1"/>
          <p:nvPr/>
        </p:nvSpPr>
        <p:spPr>
          <a:xfrm>
            <a:off x="2852427" y="3518615"/>
            <a:ext cx="10160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-5" dirty="0">
                <a:latin typeface="Arial MT"/>
                <a:cs typeface="Arial MT"/>
              </a:rPr>
              <a:t>P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09" name="object 209"/>
          <p:cNvSpPr txBox="1"/>
          <p:nvPr/>
        </p:nvSpPr>
        <p:spPr>
          <a:xfrm>
            <a:off x="5444739" y="3394534"/>
            <a:ext cx="14478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latin typeface="Symbol"/>
                <a:cs typeface="Symbol"/>
              </a:rPr>
              <a:t>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210" name="object 210"/>
          <p:cNvSpPr txBox="1"/>
          <p:nvPr/>
        </p:nvSpPr>
        <p:spPr>
          <a:xfrm>
            <a:off x="7051026" y="3683206"/>
            <a:ext cx="10795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-5" dirty="0">
                <a:latin typeface="Arial MT"/>
                <a:cs typeface="Arial MT"/>
              </a:rPr>
              <a:t>R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11" name="object 211"/>
          <p:cNvSpPr txBox="1"/>
          <p:nvPr/>
        </p:nvSpPr>
        <p:spPr>
          <a:xfrm>
            <a:off x="4802382" y="3763979"/>
            <a:ext cx="11430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-5" dirty="0">
                <a:latin typeface="Arial MT"/>
                <a:cs typeface="Arial MT"/>
              </a:rPr>
              <a:t>O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12" name="object 212"/>
          <p:cNvSpPr txBox="1"/>
          <p:nvPr/>
        </p:nvSpPr>
        <p:spPr>
          <a:xfrm>
            <a:off x="6125964" y="3864555"/>
            <a:ext cx="1152525" cy="48640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900" spc="-5" dirty="0">
                <a:latin typeface="Arial MT"/>
                <a:cs typeface="Arial MT"/>
              </a:rPr>
              <a:t>M</a:t>
            </a:r>
            <a:endParaRPr sz="9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900" spc="-5" dirty="0">
                <a:latin typeface="Arial MT"/>
                <a:cs typeface="Arial MT"/>
              </a:rPr>
              <a:t>Swing</a:t>
            </a:r>
            <a:r>
              <a:rPr sz="900" spc="-35" dirty="0">
                <a:latin typeface="Arial MT"/>
                <a:cs typeface="Arial MT"/>
              </a:rPr>
              <a:t> </a:t>
            </a:r>
            <a:r>
              <a:rPr sz="900" spc="-10" dirty="0">
                <a:latin typeface="Arial MT"/>
                <a:cs typeface="Arial MT"/>
              </a:rPr>
              <a:t>Locus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13" name="object 213"/>
          <p:cNvSpPr txBox="1"/>
          <p:nvPr/>
        </p:nvSpPr>
        <p:spPr>
          <a:xfrm>
            <a:off x="4592574" y="4588462"/>
            <a:ext cx="323850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ts val="985"/>
              </a:lnSpc>
              <a:spcBef>
                <a:spcPts val="95"/>
              </a:spcBef>
            </a:pPr>
            <a:r>
              <a:rPr sz="900" spc="-5" dirty="0">
                <a:latin typeface="Arial MT"/>
                <a:cs typeface="Arial MT"/>
              </a:rPr>
              <a:t>GEN</a:t>
            </a:r>
            <a:endParaRPr sz="900">
              <a:latin typeface="Arial MT"/>
              <a:cs typeface="Arial MT"/>
            </a:endParaRPr>
          </a:p>
          <a:p>
            <a:pPr marL="92710">
              <a:lnSpc>
                <a:spcPts val="985"/>
              </a:lnSpc>
            </a:pPr>
            <a:r>
              <a:rPr sz="900" spc="-55" dirty="0">
                <a:latin typeface="Arial MT"/>
                <a:cs typeface="Arial MT"/>
              </a:rPr>
              <a:t>X´</a:t>
            </a:r>
            <a:r>
              <a:rPr sz="900" spc="-82" baseline="-13888" dirty="0">
                <a:latin typeface="Arial MT"/>
                <a:cs typeface="Arial MT"/>
              </a:rPr>
              <a:t>d</a:t>
            </a:r>
            <a:endParaRPr sz="900" baseline="-13888">
              <a:latin typeface="Arial MT"/>
              <a:cs typeface="Arial MT"/>
            </a:endParaRPr>
          </a:p>
        </p:txBody>
      </p:sp>
      <p:sp>
        <p:nvSpPr>
          <p:cNvPr id="214" name="object 214"/>
          <p:cNvSpPr txBox="1"/>
          <p:nvPr/>
        </p:nvSpPr>
        <p:spPr>
          <a:xfrm>
            <a:off x="2437131" y="4773771"/>
            <a:ext cx="256540" cy="2038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50" spc="5" dirty="0">
                <a:latin typeface="Arial MT"/>
                <a:cs typeface="Arial MT"/>
              </a:rPr>
              <a:t>2X´</a:t>
            </a:r>
            <a:endParaRPr sz="1150">
              <a:latin typeface="Arial MT"/>
              <a:cs typeface="Arial MT"/>
            </a:endParaRPr>
          </a:p>
        </p:txBody>
      </p:sp>
      <p:sp>
        <p:nvSpPr>
          <p:cNvPr id="215" name="object 215"/>
          <p:cNvSpPr txBox="1"/>
          <p:nvPr/>
        </p:nvSpPr>
        <p:spPr>
          <a:xfrm>
            <a:off x="2645915" y="4832751"/>
            <a:ext cx="85090" cy="1536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50" spc="-10" dirty="0">
                <a:latin typeface="Arial MT"/>
                <a:cs typeface="Arial MT"/>
              </a:rPr>
              <a:t>d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16" name="object 216"/>
          <p:cNvSpPr txBox="1"/>
          <p:nvPr/>
        </p:nvSpPr>
        <p:spPr>
          <a:xfrm>
            <a:off x="6161025" y="4704293"/>
            <a:ext cx="564515" cy="26797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 marR="5080" indent="135890">
              <a:lnSpc>
                <a:spcPct val="76700"/>
              </a:lnSpc>
              <a:spcBef>
                <a:spcPts val="350"/>
              </a:spcBef>
            </a:pPr>
            <a:r>
              <a:rPr sz="900" spc="-5" dirty="0">
                <a:latin typeface="Arial MT"/>
                <a:cs typeface="Arial MT"/>
              </a:rPr>
              <a:t>MHO </a:t>
            </a:r>
            <a:r>
              <a:rPr sz="900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ELEMENT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17" name="object 217"/>
          <p:cNvSpPr txBox="1"/>
          <p:nvPr/>
        </p:nvSpPr>
        <p:spPr>
          <a:xfrm>
            <a:off x="5368546" y="4823369"/>
            <a:ext cx="152400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00" spc="-5" dirty="0">
                <a:latin typeface="Arial MT"/>
                <a:cs typeface="Arial MT"/>
              </a:rPr>
              <a:t>d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218" name="object 218"/>
          <p:cNvSpPr txBox="1"/>
          <p:nvPr/>
        </p:nvSpPr>
        <p:spPr>
          <a:xfrm>
            <a:off x="4499874" y="5309322"/>
            <a:ext cx="10160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-5" dirty="0">
                <a:latin typeface="Arial MT"/>
                <a:cs typeface="Arial MT"/>
              </a:rPr>
              <a:t>A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19" name="object 219"/>
          <p:cNvSpPr txBox="1"/>
          <p:nvPr/>
        </p:nvSpPr>
        <p:spPr>
          <a:xfrm>
            <a:off x="5475236" y="5309322"/>
            <a:ext cx="10160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-5" dirty="0">
                <a:latin typeface="Arial MT"/>
                <a:cs typeface="Arial MT"/>
              </a:rPr>
              <a:t>B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20" name="object 220"/>
          <p:cNvSpPr txBox="1"/>
          <p:nvPr/>
        </p:nvSpPr>
        <p:spPr>
          <a:xfrm>
            <a:off x="4260605" y="5481534"/>
            <a:ext cx="564515" cy="27813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50800" marR="5080" indent="-38100">
              <a:lnSpc>
                <a:spcPts val="910"/>
              </a:lnSpc>
              <a:spcBef>
                <a:spcPts val="270"/>
              </a:spcBef>
            </a:pPr>
            <a:r>
              <a:rPr sz="900" spc="-5" dirty="0">
                <a:latin typeface="Arial MT"/>
                <a:cs typeface="Arial MT"/>
              </a:rPr>
              <a:t>ELEMENT  PICK-UP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21" name="object 221"/>
          <p:cNvSpPr txBox="1"/>
          <p:nvPr/>
        </p:nvSpPr>
        <p:spPr>
          <a:xfrm>
            <a:off x="5272530" y="5481534"/>
            <a:ext cx="563880" cy="27813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49530" marR="5080" indent="-37465">
              <a:lnSpc>
                <a:spcPts val="910"/>
              </a:lnSpc>
              <a:spcBef>
                <a:spcPts val="270"/>
              </a:spcBef>
            </a:pPr>
            <a:r>
              <a:rPr sz="900" spc="-5" dirty="0">
                <a:latin typeface="Arial MT"/>
                <a:cs typeface="Arial MT"/>
              </a:rPr>
              <a:t>ELE</a:t>
            </a:r>
            <a:r>
              <a:rPr sz="900" spc="-10" dirty="0">
                <a:latin typeface="Arial MT"/>
                <a:cs typeface="Arial MT"/>
              </a:rPr>
              <a:t>M</a:t>
            </a:r>
            <a:r>
              <a:rPr sz="900" spc="-5" dirty="0">
                <a:latin typeface="Arial MT"/>
                <a:cs typeface="Arial MT"/>
              </a:rPr>
              <a:t>ENT  PICK-UP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22" name="object 222"/>
          <p:cNvSpPr txBox="1"/>
          <p:nvPr/>
        </p:nvSpPr>
        <p:spPr>
          <a:xfrm>
            <a:off x="5003540" y="5736034"/>
            <a:ext cx="10795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-5" dirty="0">
                <a:latin typeface="Arial MT"/>
                <a:cs typeface="Arial MT"/>
              </a:rPr>
              <a:t>C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223" name="object 223"/>
          <p:cNvSpPr txBox="1"/>
          <p:nvPr/>
        </p:nvSpPr>
        <p:spPr>
          <a:xfrm>
            <a:off x="4715508" y="6350977"/>
            <a:ext cx="640080" cy="28194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 marR="5080" indent="59690">
              <a:lnSpc>
                <a:spcPts val="940"/>
              </a:lnSpc>
              <a:spcBef>
                <a:spcPts val="245"/>
              </a:spcBef>
            </a:pPr>
            <a:r>
              <a:rPr sz="900" spc="-10" dirty="0">
                <a:latin typeface="Arial MT"/>
                <a:cs typeface="Arial MT"/>
              </a:rPr>
              <a:t>BLINDER </a:t>
            </a:r>
            <a:r>
              <a:rPr sz="900" spc="-5" dirty="0">
                <a:latin typeface="Arial MT"/>
                <a:cs typeface="Arial MT"/>
              </a:rPr>
              <a:t> </a:t>
            </a:r>
            <a:r>
              <a:rPr sz="900" spc="-10" dirty="0">
                <a:latin typeface="Arial MT"/>
                <a:cs typeface="Arial MT"/>
              </a:rPr>
              <a:t>ELEMENTS</a:t>
            </a:r>
            <a:endParaRPr sz="9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89399" y="532128"/>
            <a:ext cx="38804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Setting</a:t>
            </a:r>
            <a:r>
              <a:rPr sz="3200" spc="-20" dirty="0"/>
              <a:t> </a:t>
            </a:r>
            <a:r>
              <a:rPr sz="3200" spc="-5" dirty="0"/>
              <a:t>of</a:t>
            </a:r>
            <a:r>
              <a:rPr sz="3200" spc="-15" dirty="0"/>
              <a:t> </a:t>
            </a:r>
            <a:r>
              <a:rPr sz="3200" spc="-5" dirty="0"/>
              <a:t>78</a:t>
            </a:r>
            <a:r>
              <a:rPr sz="3200" spc="-15" dirty="0"/>
              <a:t> </a:t>
            </a:r>
            <a:r>
              <a:rPr sz="3200" spc="-10" dirty="0"/>
              <a:t>Relays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833437" y="1366837"/>
            <a:ext cx="8391525" cy="5419725"/>
            <a:chOff x="833437" y="1366837"/>
            <a:chExt cx="8391525" cy="5419725"/>
          </a:xfrm>
        </p:grpSpPr>
        <p:sp>
          <p:nvSpPr>
            <p:cNvPr id="4" name="object 4"/>
            <p:cNvSpPr/>
            <p:nvPr/>
          </p:nvSpPr>
          <p:spPr>
            <a:xfrm>
              <a:off x="838200" y="1371600"/>
              <a:ext cx="8382000" cy="5410200"/>
            </a:xfrm>
            <a:custGeom>
              <a:avLst/>
              <a:gdLst/>
              <a:ahLst/>
              <a:cxnLst/>
              <a:rect l="l" t="t" r="r" b="b"/>
              <a:pathLst>
                <a:path w="8382000" h="5410200">
                  <a:moveTo>
                    <a:pt x="8382000" y="5410200"/>
                  </a:moveTo>
                  <a:lnTo>
                    <a:pt x="8382000" y="0"/>
                  </a:lnTo>
                  <a:lnTo>
                    <a:pt x="0" y="0"/>
                  </a:lnTo>
                  <a:lnTo>
                    <a:pt x="0" y="5410200"/>
                  </a:lnTo>
                  <a:lnTo>
                    <a:pt x="8382000" y="5410200"/>
                  </a:lnTo>
                  <a:close/>
                </a:path>
              </a:pathLst>
            </a:custGeom>
            <a:solidFill>
              <a:srgbClr val="99A5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38200" y="1371600"/>
              <a:ext cx="8382000" cy="5410200"/>
            </a:xfrm>
            <a:custGeom>
              <a:avLst/>
              <a:gdLst/>
              <a:ahLst/>
              <a:cxnLst/>
              <a:rect l="l" t="t" r="r" b="b"/>
              <a:pathLst>
                <a:path w="8382000" h="5410200">
                  <a:moveTo>
                    <a:pt x="0" y="0"/>
                  </a:moveTo>
                  <a:lnTo>
                    <a:pt x="0" y="5410200"/>
                  </a:lnTo>
                  <a:lnTo>
                    <a:pt x="8382000" y="5410200"/>
                  </a:lnTo>
                  <a:lnTo>
                    <a:pt x="83820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114809" y="1471217"/>
            <a:ext cx="7264400" cy="156845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775"/>
              </a:spcBef>
            </a:pPr>
            <a:r>
              <a:rPr sz="2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28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28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28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C37.102-2005</a:t>
            </a:r>
            <a:endParaRPr sz="2800">
              <a:latin typeface="Arial"/>
              <a:cs typeface="Arial"/>
            </a:endParaRPr>
          </a:p>
          <a:p>
            <a:pPr marL="321310" indent="-283845">
              <a:lnSpc>
                <a:spcPct val="100000"/>
              </a:lnSpc>
              <a:spcBef>
                <a:spcPts val="680"/>
              </a:spcBef>
              <a:buClr>
                <a:srgbClr val="FF0000"/>
              </a:buClr>
              <a:buSzPct val="96428"/>
              <a:buFont typeface="Wingdings"/>
              <a:buChar char=""/>
              <a:tabLst>
                <a:tab pos="321945" algn="l"/>
              </a:tabLst>
            </a:pPr>
            <a:r>
              <a:rPr sz="2800" dirty="0">
                <a:latin typeface="Arial MT"/>
                <a:cs typeface="Arial MT"/>
              </a:rPr>
              <a:t>Mho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Diameter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: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2X'</a:t>
            </a:r>
            <a:r>
              <a:rPr sz="2850" baseline="-20467" dirty="0">
                <a:latin typeface="Arial MT"/>
                <a:cs typeface="Arial MT"/>
              </a:rPr>
              <a:t>d</a:t>
            </a:r>
            <a:r>
              <a:rPr sz="2850" spc="-15" baseline="-20467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+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1.5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X</a:t>
            </a:r>
            <a:r>
              <a:rPr sz="2850" spc="-7" baseline="-20467" dirty="0">
                <a:latin typeface="Arial MT"/>
                <a:cs typeface="Arial MT"/>
              </a:rPr>
              <a:t>TG</a:t>
            </a:r>
            <a:endParaRPr sz="2850" baseline="-20467">
              <a:latin typeface="Arial MT"/>
              <a:cs typeface="Arial MT"/>
            </a:endParaRPr>
          </a:p>
          <a:p>
            <a:pPr marL="419734" indent="-382270">
              <a:lnSpc>
                <a:spcPct val="100000"/>
              </a:lnSpc>
              <a:spcBef>
                <a:spcPts val="715"/>
              </a:spcBef>
              <a:buClr>
                <a:srgbClr val="FF0000"/>
              </a:buClr>
              <a:buSzPct val="96428"/>
              <a:buFont typeface="Wingdings"/>
              <a:buChar char=""/>
              <a:tabLst>
                <a:tab pos="420370" algn="l"/>
              </a:tabLst>
            </a:pPr>
            <a:r>
              <a:rPr sz="2800" dirty="0">
                <a:latin typeface="Arial MT"/>
                <a:cs typeface="Arial MT"/>
              </a:rPr>
              <a:t>d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=</a:t>
            </a:r>
            <a:r>
              <a:rPr sz="2800" spc="-5" dirty="0">
                <a:latin typeface="Arial MT"/>
                <a:cs typeface="Arial MT"/>
              </a:rPr>
              <a:t> ((X'</a:t>
            </a:r>
            <a:r>
              <a:rPr sz="2850" spc="-7" baseline="-20467" dirty="0">
                <a:latin typeface="Arial MT"/>
                <a:cs typeface="Arial MT"/>
              </a:rPr>
              <a:t>d</a:t>
            </a:r>
            <a:r>
              <a:rPr sz="2850" spc="367" baseline="-20467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+ </a:t>
            </a:r>
            <a:r>
              <a:rPr sz="2800" spc="-5" dirty="0">
                <a:latin typeface="Arial MT"/>
                <a:cs typeface="Arial MT"/>
              </a:rPr>
              <a:t>X</a:t>
            </a:r>
            <a:r>
              <a:rPr sz="2850" spc="-7" baseline="-20467" dirty="0">
                <a:latin typeface="Arial MT"/>
                <a:cs typeface="Arial MT"/>
              </a:rPr>
              <a:t>TG</a:t>
            </a:r>
            <a:r>
              <a:rPr sz="2850" spc="359" baseline="-20467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+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X</a:t>
            </a:r>
            <a:r>
              <a:rPr sz="2850" spc="-7" baseline="-20467" dirty="0">
                <a:latin typeface="Arial MT"/>
                <a:cs typeface="Arial MT"/>
              </a:rPr>
              <a:t>maxSG1</a:t>
            </a:r>
            <a:r>
              <a:rPr sz="2800" spc="-5" dirty="0">
                <a:latin typeface="Arial MT"/>
                <a:cs typeface="Arial MT"/>
              </a:rPr>
              <a:t>)/2) </a:t>
            </a:r>
            <a:r>
              <a:rPr sz="2800" dirty="0">
                <a:latin typeface="Arial MT"/>
                <a:cs typeface="Arial MT"/>
              </a:rPr>
              <a:t>x tan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(90-(</a:t>
            </a:r>
            <a:r>
              <a:rPr sz="2800" dirty="0">
                <a:latin typeface="Symbol"/>
                <a:cs typeface="Symbol"/>
              </a:rPr>
              <a:t></a:t>
            </a:r>
            <a:r>
              <a:rPr sz="2800" dirty="0">
                <a:latin typeface="Arial MT"/>
                <a:cs typeface="Arial MT"/>
              </a:rPr>
              <a:t>/2))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40152" y="4035066"/>
            <a:ext cx="7926070" cy="2418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896619" algn="l"/>
                <a:tab pos="1682750" algn="l"/>
                <a:tab pos="3101340" algn="l"/>
                <a:tab pos="4302125" algn="l"/>
                <a:tab pos="5088255" algn="l"/>
                <a:tab pos="6151245" algn="l"/>
              </a:tabLst>
            </a:pPr>
            <a:r>
              <a:rPr sz="2800" dirty="0">
                <a:latin typeface="Arial MT"/>
                <a:cs typeface="Arial MT"/>
              </a:rPr>
              <a:t>and	the	system	which	the	relay	determines  </a:t>
            </a:r>
            <a:r>
              <a:rPr sz="2800" spc="-5" dirty="0">
                <a:latin typeface="Arial MT"/>
                <a:cs typeface="Arial MT"/>
              </a:rPr>
              <a:t>instability.</a:t>
            </a:r>
            <a:endParaRPr sz="2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800" dirty="0">
                <a:latin typeface="Arial MT"/>
                <a:cs typeface="Arial MT"/>
              </a:rPr>
              <a:t>If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there</a:t>
            </a:r>
            <a:r>
              <a:rPr sz="2800" spc="-5" dirty="0">
                <a:latin typeface="Arial MT"/>
                <a:cs typeface="Arial MT"/>
              </a:rPr>
              <a:t> is not </a:t>
            </a:r>
            <a:r>
              <a:rPr sz="2800" dirty="0">
                <a:latin typeface="Arial MT"/>
                <a:cs typeface="Arial MT"/>
              </a:rPr>
              <a:t>stability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study</a:t>
            </a:r>
            <a:r>
              <a:rPr sz="2800" spc="-5" dirty="0">
                <a:latin typeface="Arial MT"/>
                <a:cs typeface="Arial MT"/>
              </a:rPr>
              <a:t> available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Symbol"/>
                <a:cs typeface="Symbol"/>
              </a:rPr>
              <a:t></a:t>
            </a:r>
            <a:r>
              <a:rPr sz="2800" spc="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Arial MT"/>
                <a:cs typeface="Arial MT"/>
              </a:rPr>
              <a:t>=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120º</a:t>
            </a:r>
            <a:endParaRPr sz="2800">
              <a:latin typeface="Arial MT"/>
              <a:cs typeface="Arial MT"/>
            </a:endParaRPr>
          </a:p>
          <a:p>
            <a:pPr marL="12700" marR="2428875">
              <a:lnSpc>
                <a:spcPts val="4040"/>
              </a:lnSpc>
              <a:spcBef>
                <a:spcPts val="60"/>
              </a:spcBef>
              <a:buClr>
                <a:srgbClr val="FF0000"/>
              </a:buClr>
              <a:buSzPct val="96428"/>
              <a:buFont typeface="Wingdings"/>
              <a:buChar char=""/>
              <a:tabLst>
                <a:tab pos="296545" algn="l"/>
              </a:tabLst>
            </a:pPr>
            <a:r>
              <a:rPr sz="2800" dirty="0">
                <a:latin typeface="Arial MT"/>
                <a:cs typeface="Arial MT"/>
              </a:rPr>
              <a:t>t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=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as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per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transient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stability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study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typically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40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&lt;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 &lt;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100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ms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39257" y="3095504"/>
            <a:ext cx="995044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Arial MT"/>
                <a:cs typeface="Arial MT"/>
              </a:rPr>
              <a:t>where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16689" y="3005114"/>
            <a:ext cx="6545580" cy="1060450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2800" dirty="0">
                <a:latin typeface="Arial MT"/>
                <a:cs typeface="Arial MT"/>
              </a:rPr>
              <a:t>d: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Blinder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distance</a:t>
            </a:r>
            <a:endParaRPr sz="2800">
              <a:latin typeface="Arial MT"/>
              <a:cs typeface="Arial MT"/>
            </a:endParaRPr>
          </a:p>
          <a:p>
            <a:pPr marL="13335">
              <a:lnSpc>
                <a:spcPct val="100000"/>
              </a:lnSpc>
              <a:spcBef>
                <a:spcPts val="715"/>
              </a:spcBef>
            </a:pPr>
            <a:r>
              <a:rPr sz="2800" dirty="0">
                <a:latin typeface="Symbol"/>
                <a:cs typeface="Symbol"/>
              </a:rPr>
              <a:t></a:t>
            </a:r>
            <a:r>
              <a:rPr sz="2800" dirty="0">
                <a:latin typeface="Arial MT"/>
                <a:cs typeface="Arial MT"/>
              </a:rPr>
              <a:t>:</a:t>
            </a:r>
            <a:r>
              <a:rPr sz="2800" spc="2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angular</a:t>
            </a:r>
            <a:r>
              <a:rPr sz="2800" spc="229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separation</a:t>
            </a:r>
            <a:r>
              <a:rPr sz="2800" spc="229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between</a:t>
            </a:r>
            <a:r>
              <a:rPr sz="2800" spc="229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generator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0172" y="805687"/>
            <a:ext cx="6669023" cy="3962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2900" y="714502"/>
            <a:ext cx="67024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81-</a:t>
            </a:r>
            <a:r>
              <a:rPr sz="3200" spc="-2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SOBRE-BAJA FRECUENCIA.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2898" y="1470477"/>
            <a:ext cx="8486140" cy="4462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Tanto el generador como la turbina están limitados en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grado de operación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frecuencia anormal que puede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tolerados.</a:t>
            </a:r>
            <a:endParaRPr sz="2600">
              <a:latin typeface="Comic Sans MS"/>
              <a:cs typeface="Comic Sans MS"/>
            </a:endParaRPr>
          </a:p>
          <a:p>
            <a:pPr marL="12700" marR="9525" algn="just">
              <a:lnSpc>
                <a:spcPct val="100000"/>
              </a:lnSpc>
              <a:spcBef>
                <a:spcPts val="1870"/>
              </a:spcBef>
            </a:pP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frecuencias reducidas, se tendrá una reducción en la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capacidad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generador.</a:t>
            </a:r>
            <a:endParaRPr sz="2600">
              <a:latin typeface="Comic Sans MS"/>
              <a:cs typeface="Comic Sans MS"/>
            </a:endParaRPr>
          </a:p>
          <a:p>
            <a:pPr marL="12700" marR="6985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La turbina, especialmente turbinas de vapor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gas, 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funcionamiento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frecuencias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bajas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más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estricto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 en generador, </a:t>
            </a:r>
            <a:r>
              <a:rPr sz="2600" spc="-10" dirty="0">
                <a:latin typeface="Comic Sans MS"/>
                <a:cs typeface="Comic Sans MS"/>
              </a:rPr>
              <a:t>debido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las posibles resonancias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mecánicas en las muchas etapas de los álabes de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turbina.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00" y="1149420"/>
            <a:ext cx="8484235" cy="1610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La desviación de la velocidad nominal bajo carga traerá </a:t>
            </a:r>
            <a:r>
              <a:rPr sz="2600" b="0" spc="-76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estímulos de frecuencias cercanos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a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una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o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más de las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frecuencias naturales de los varios álabes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y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habrá 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un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 incremento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en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los</a:t>
            </a:r>
            <a:r>
              <a:rPr sz="2600" b="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esfuerzos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vibratorios.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3998" y="3441458"/>
            <a:ext cx="8486140" cy="1610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medida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incrementan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spc="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esfuerzos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vibratorios,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acumulado,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cual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conducir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la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fractura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algunas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partes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estructura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los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álabes.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2" y="819218"/>
            <a:ext cx="8510270" cy="4983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448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condiciones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anormal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pueden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causar disparos de generadores, que líneas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enlace se abran por sobrecarga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que partes del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 se separen </a:t>
            </a:r>
            <a:r>
              <a:rPr sz="2600" spc="-10" dirty="0">
                <a:latin typeface="Comic Sans MS"/>
                <a:cs typeface="Comic Sans MS"/>
              </a:rPr>
              <a:t>debido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las oscilaciones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 potencia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inestabilidad</a:t>
            </a:r>
            <a:r>
              <a:rPr sz="2600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resultante.</a:t>
            </a:r>
            <a:endParaRPr sz="26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2800">
              <a:latin typeface="Comic Sans MS"/>
              <a:cs typeface="Comic Sans MS"/>
            </a:endParaRPr>
          </a:p>
          <a:p>
            <a:pPr marL="12700" marR="943610" algn="just">
              <a:lnSpc>
                <a:spcPct val="100000"/>
              </a:lnSpc>
            </a:pPr>
            <a:r>
              <a:rPr sz="2600" spc="-5" dirty="0">
                <a:latin typeface="Comic Sans MS"/>
                <a:cs typeface="Comic Sans MS"/>
              </a:rPr>
              <a:t>Esto podría dar como resultado que el sistema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potencia se separe en una </a:t>
            </a:r>
            <a:r>
              <a:rPr sz="2600" dirty="0">
                <a:latin typeface="Comic Sans MS"/>
                <a:cs typeface="Comic Sans MS"/>
              </a:rPr>
              <a:t>o </a:t>
            </a:r>
            <a:r>
              <a:rPr sz="2600" spc="-5" dirty="0">
                <a:latin typeface="Comic Sans MS"/>
                <a:cs typeface="Comic Sans MS"/>
              </a:rPr>
              <a:t>más islas aisladas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eléctricamente.</a:t>
            </a:r>
            <a:endParaRPr sz="26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750">
              <a:latin typeface="Comic Sans MS"/>
              <a:cs typeface="Comic Sans MS"/>
            </a:endParaRPr>
          </a:p>
          <a:p>
            <a:pPr marL="37465" marR="5080">
              <a:lnSpc>
                <a:spcPct val="100000"/>
              </a:lnSpc>
              <a:spcBef>
                <a:spcPts val="5"/>
              </a:spcBef>
            </a:pP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1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spc="16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</a:t>
            </a:r>
            <a:r>
              <a:rPr sz="2600" spc="1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1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potencia</a:t>
            </a:r>
            <a:r>
              <a:rPr sz="2600" spc="1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pueden</a:t>
            </a:r>
            <a:r>
              <a:rPr sz="2600" spc="1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ocurrir</a:t>
            </a:r>
            <a:r>
              <a:rPr sz="2600" spc="16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dos</a:t>
            </a:r>
            <a:r>
              <a:rPr sz="2600" spc="16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tipos</a:t>
            </a:r>
            <a:r>
              <a:rPr sz="2600" spc="1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condiciones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frecuencia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anormal: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00" y="1149420"/>
            <a:ext cx="8488680" cy="2006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La</a:t>
            </a:r>
            <a:r>
              <a:rPr sz="2600" b="0" spc="34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condición</a:t>
            </a:r>
            <a:r>
              <a:rPr sz="2600" b="0" spc="34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sz="2600" b="0" spc="34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baja</a:t>
            </a:r>
            <a:r>
              <a:rPr sz="2600" b="0" spc="33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frecuencia</a:t>
            </a:r>
            <a:r>
              <a:rPr sz="2600" b="0" spc="33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ocurre</a:t>
            </a:r>
            <a:r>
              <a:rPr sz="2600" b="0" spc="35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en</a:t>
            </a:r>
            <a:r>
              <a:rPr sz="2600" b="0" spc="34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un</a:t>
            </a:r>
            <a:r>
              <a:rPr sz="2600" b="0" spc="34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sistema </a:t>
            </a:r>
            <a:r>
              <a:rPr sz="2600" b="0" spc="-76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 potencia como resultado de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una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súbita reducción en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la potencia de entrada por la pérdida de generador(es)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o</a:t>
            </a:r>
            <a:r>
              <a:rPr sz="2600" b="0" spc="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pérdidas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enlaces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clave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sz="2600" b="0" spc="77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importación</a:t>
            </a:r>
            <a:r>
              <a:rPr sz="2600" b="0" spc="77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potencia.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7501" y="4028059"/>
            <a:ext cx="8484235" cy="121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Esto puede producir </a:t>
            </a:r>
            <a:r>
              <a:rPr sz="2600" dirty="0">
                <a:latin typeface="Comic Sans MS"/>
                <a:cs typeface="Comic Sans MS"/>
              </a:rPr>
              <a:t>un </a:t>
            </a:r>
            <a:r>
              <a:rPr sz="2600" spc="-5" dirty="0">
                <a:latin typeface="Comic Sans MS"/>
                <a:cs typeface="Comic Sans MS"/>
              </a:rPr>
              <a:t>decremento en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velocidad del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causa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disminución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frecuencia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00" y="1149420"/>
            <a:ext cx="8484870" cy="121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La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condición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sobrefrecuencia</a:t>
            </a:r>
            <a:r>
              <a:rPr sz="2600" b="0" spc="77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ocurre</a:t>
            </a:r>
            <a:r>
              <a:rPr sz="2600" b="0" spc="77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como </a:t>
            </a:r>
            <a:r>
              <a:rPr sz="2600" b="0" spc="-76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resultado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 una pérdida súbita de carga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o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pérdida de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enlaces</a:t>
            </a:r>
            <a:r>
              <a:rPr sz="2600" b="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clave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 exportación</a:t>
            </a:r>
            <a:r>
              <a:rPr sz="2600" b="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 potencia.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7501" y="3235854"/>
            <a:ext cx="8485505" cy="121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La salida del impulsor que alimentaba la carga inicial 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absorbida por la aceleración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5" dirty="0">
                <a:latin typeface="Comic Sans MS"/>
                <a:cs typeface="Comic Sans MS"/>
              </a:rPr>
              <a:t>estas unidades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puede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resultar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 incremento</a:t>
            </a:r>
            <a:r>
              <a:rPr sz="2600" spc="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frecuencia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504" y="1104900"/>
            <a:ext cx="8700135" cy="4453255"/>
            <a:chOff x="222504" y="1104900"/>
            <a:chExt cx="8700135" cy="4453255"/>
          </a:xfrm>
        </p:grpSpPr>
        <p:sp>
          <p:nvSpPr>
            <p:cNvPr id="3" name="object 3"/>
            <p:cNvSpPr/>
            <p:nvPr/>
          </p:nvSpPr>
          <p:spPr>
            <a:xfrm>
              <a:off x="251460" y="1133855"/>
              <a:ext cx="8642350" cy="4396105"/>
            </a:xfrm>
            <a:custGeom>
              <a:avLst/>
              <a:gdLst/>
              <a:ahLst/>
              <a:cxnLst/>
              <a:rect l="l" t="t" r="r" b="b"/>
              <a:pathLst>
                <a:path w="8642350" h="4396105">
                  <a:moveTo>
                    <a:pt x="8641841" y="4395977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4395977"/>
                  </a:lnTo>
                  <a:lnTo>
                    <a:pt x="8641841" y="4395977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2504" y="1104900"/>
              <a:ext cx="8700135" cy="4453255"/>
            </a:xfrm>
            <a:custGeom>
              <a:avLst/>
              <a:gdLst/>
              <a:ahLst/>
              <a:cxnLst/>
              <a:rect l="l" t="t" r="r" b="b"/>
              <a:pathLst>
                <a:path w="8700135" h="4453255">
                  <a:moveTo>
                    <a:pt x="8699753" y="4453127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4453127"/>
                  </a:lnTo>
                  <a:lnTo>
                    <a:pt x="28955" y="4453127"/>
                  </a:lnTo>
                  <a:lnTo>
                    <a:pt x="28955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8642603" y="57150"/>
                  </a:lnTo>
                  <a:lnTo>
                    <a:pt x="8642603" y="28956"/>
                  </a:lnTo>
                  <a:lnTo>
                    <a:pt x="8670798" y="57150"/>
                  </a:lnTo>
                  <a:lnTo>
                    <a:pt x="8670798" y="4453127"/>
                  </a:lnTo>
                  <a:lnTo>
                    <a:pt x="8699753" y="4453127"/>
                  </a:lnTo>
                  <a:close/>
                </a:path>
                <a:path w="8700135" h="4453255">
                  <a:moveTo>
                    <a:pt x="57149" y="57150"/>
                  </a:moveTo>
                  <a:lnTo>
                    <a:pt x="57149" y="28956"/>
                  </a:lnTo>
                  <a:lnTo>
                    <a:pt x="28955" y="57150"/>
                  </a:lnTo>
                  <a:lnTo>
                    <a:pt x="57149" y="57150"/>
                  </a:lnTo>
                  <a:close/>
                </a:path>
                <a:path w="8700135" h="4453255">
                  <a:moveTo>
                    <a:pt x="57149" y="4395977"/>
                  </a:moveTo>
                  <a:lnTo>
                    <a:pt x="57149" y="57150"/>
                  </a:lnTo>
                  <a:lnTo>
                    <a:pt x="28955" y="57150"/>
                  </a:lnTo>
                  <a:lnTo>
                    <a:pt x="28956" y="4395977"/>
                  </a:lnTo>
                  <a:lnTo>
                    <a:pt x="57149" y="4395977"/>
                  </a:lnTo>
                  <a:close/>
                </a:path>
                <a:path w="8700135" h="4453255">
                  <a:moveTo>
                    <a:pt x="8670798" y="4395977"/>
                  </a:moveTo>
                  <a:lnTo>
                    <a:pt x="28956" y="4395977"/>
                  </a:lnTo>
                  <a:lnTo>
                    <a:pt x="57149" y="4424933"/>
                  </a:lnTo>
                  <a:lnTo>
                    <a:pt x="57149" y="4453127"/>
                  </a:lnTo>
                  <a:lnTo>
                    <a:pt x="8642603" y="4453127"/>
                  </a:lnTo>
                  <a:lnTo>
                    <a:pt x="8642603" y="4424933"/>
                  </a:lnTo>
                  <a:lnTo>
                    <a:pt x="8670798" y="4395977"/>
                  </a:lnTo>
                  <a:close/>
                </a:path>
                <a:path w="8700135" h="4453255">
                  <a:moveTo>
                    <a:pt x="57149" y="4453127"/>
                  </a:moveTo>
                  <a:lnTo>
                    <a:pt x="57149" y="4424933"/>
                  </a:lnTo>
                  <a:lnTo>
                    <a:pt x="28956" y="4395977"/>
                  </a:lnTo>
                  <a:lnTo>
                    <a:pt x="28955" y="4453127"/>
                  </a:lnTo>
                  <a:lnTo>
                    <a:pt x="57149" y="4453127"/>
                  </a:lnTo>
                  <a:close/>
                </a:path>
                <a:path w="8700135" h="4453255">
                  <a:moveTo>
                    <a:pt x="8670798" y="57150"/>
                  </a:moveTo>
                  <a:lnTo>
                    <a:pt x="8642603" y="28956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4453255">
                  <a:moveTo>
                    <a:pt x="8670798" y="4395977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4395977"/>
                  </a:lnTo>
                  <a:lnTo>
                    <a:pt x="8670798" y="4395977"/>
                  </a:lnTo>
                  <a:close/>
                </a:path>
                <a:path w="8700135" h="4453255">
                  <a:moveTo>
                    <a:pt x="8670798" y="4453127"/>
                  </a:moveTo>
                  <a:lnTo>
                    <a:pt x="8670798" y="4395977"/>
                  </a:lnTo>
                  <a:lnTo>
                    <a:pt x="8642603" y="4424933"/>
                  </a:lnTo>
                  <a:lnTo>
                    <a:pt x="8642603" y="4453127"/>
                  </a:lnTo>
                  <a:lnTo>
                    <a:pt x="8670798" y="445312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0199" y="1150110"/>
            <a:ext cx="8482330" cy="41459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latin typeface="Comic Sans MS"/>
                <a:cs typeface="Comic Sans MS"/>
              </a:rPr>
              <a:t>81U</a:t>
            </a:r>
            <a:r>
              <a:rPr sz="2600" b="1" spc="-55" dirty="0">
                <a:latin typeface="Comic Sans MS"/>
                <a:cs typeface="Comic Sans MS"/>
              </a:rPr>
              <a:t> </a:t>
            </a:r>
            <a:r>
              <a:rPr sz="2600" b="1" spc="-10" dirty="0">
                <a:latin typeface="Comic Sans MS"/>
                <a:cs typeface="Comic Sans MS"/>
              </a:rPr>
              <a:t>ALARMA: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600" b="1" spc="-5" dirty="0">
                <a:latin typeface="Comic Sans MS"/>
                <a:cs typeface="Comic Sans MS"/>
              </a:rPr>
              <a:t>Pickup:</a:t>
            </a:r>
            <a:r>
              <a:rPr sz="2600" b="1" spc="-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59.5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Hz.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600" b="1" spc="-5" dirty="0">
                <a:latin typeface="Comic Sans MS"/>
                <a:cs typeface="Comic Sans MS"/>
              </a:rPr>
              <a:t>Tiempo:</a:t>
            </a:r>
            <a:r>
              <a:rPr sz="2600" b="1" spc="-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10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s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600" b="1" spc="-5" dirty="0">
                <a:latin typeface="Comic Sans MS"/>
                <a:cs typeface="Comic Sans MS"/>
              </a:rPr>
              <a:t>81U</a:t>
            </a:r>
            <a:r>
              <a:rPr sz="2600" b="1" spc="-5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DISPARO: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870"/>
              </a:spcBef>
            </a:pPr>
            <a:r>
              <a:rPr sz="2600" spc="-5" dirty="0">
                <a:latin typeface="Comic Sans MS"/>
                <a:cs typeface="Comic Sans MS"/>
              </a:rPr>
              <a:t>Este ajuste debera estar por debajo del ajuste del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relevador de deslastre de carga por baja frecuencia,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 encima del limite de operacion de baja frecuencia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turbina.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504" y="1104900"/>
            <a:ext cx="8700135" cy="1873885"/>
            <a:chOff x="222504" y="1104900"/>
            <a:chExt cx="8700135" cy="1873885"/>
          </a:xfrm>
        </p:grpSpPr>
        <p:sp>
          <p:nvSpPr>
            <p:cNvPr id="3" name="object 3"/>
            <p:cNvSpPr/>
            <p:nvPr/>
          </p:nvSpPr>
          <p:spPr>
            <a:xfrm>
              <a:off x="251460" y="1133855"/>
              <a:ext cx="8642350" cy="1816100"/>
            </a:xfrm>
            <a:custGeom>
              <a:avLst/>
              <a:gdLst/>
              <a:ahLst/>
              <a:cxnLst/>
              <a:rect l="l" t="t" r="r" b="b"/>
              <a:pathLst>
                <a:path w="8642350" h="1816100">
                  <a:moveTo>
                    <a:pt x="8641841" y="1815845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1815846"/>
                  </a:lnTo>
                  <a:lnTo>
                    <a:pt x="8641841" y="1815845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2504" y="1104900"/>
              <a:ext cx="8700135" cy="1873885"/>
            </a:xfrm>
            <a:custGeom>
              <a:avLst/>
              <a:gdLst/>
              <a:ahLst/>
              <a:cxnLst/>
              <a:rect l="l" t="t" r="r" b="b"/>
              <a:pathLst>
                <a:path w="8700135" h="1873885">
                  <a:moveTo>
                    <a:pt x="8699753" y="1873758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1873758"/>
                  </a:lnTo>
                  <a:lnTo>
                    <a:pt x="28955" y="1873758"/>
                  </a:lnTo>
                  <a:lnTo>
                    <a:pt x="28956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8642603" y="57150"/>
                  </a:lnTo>
                  <a:lnTo>
                    <a:pt x="8642603" y="28956"/>
                  </a:lnTo>
                  <a:lnTo>
                    <a:pt x="8670798" y="57150"/>
                  </a:lnTo>
                  <a:lnTo>
                    <a:pt x="8670798" y="1873758"/>
                  </a:lnTo>
                  <a:lnTo>
                    <a:pt x="8699753" y="1873758"/>
                  </a:lnTo>
                  <a:close/>
                </a:path>
                <a:path w="8700135" h="1873885">
                  <a:moveTo>
                    <a:pt x="57149" y="57150"/>
                  </a:moveTo>
                  <a:lnTo>
                    <a:pt x="57149" y="28956"/>
                  </a:lnTo>
                  <a:lnTo>
                    <a:pt x="28956" y="57150"/>
                  </a:lnTo>
                  <a:lnTo>
                    <a:pt x="57149" y="57150"/>
                  </a:lnTo>
                  <a:close/>
                </a:path>
                <a:path w="8700135" h="1873885">
                  <a:moveTo>
                    <a:pt x="57150" y="1816608"/>
                  </a:moveTo>
                  <a:lnTo>
                    <a:pt x="57149" y="57150"/>
                  </a:lnTo>
                  <a:lnTo>
                    <a:pt x="28956" y="57150"/>
                  </a:lnTo>
                  <a:lnTo>
                    <a:pt x="28956" y="1816608"/>
                  </a:lnTo>
                  <a:lnTo>
                    <a:pt x="57150" y="1816608"/>
                  </a:lnTo>
                  <a:close/>
                </a:path>
                <a:path w="8700135" h="1873885">
                  <a:moveTo>
                    <a:pt x="8670798" y="1816608"/>
                  </a:moveTo>
                  <a:lnTo>
                    <a:pt x="28956" y="1816608"/>
                  </a:lnTo>
                  <a:lnTo>
                    <a:pt x="57150" y="1844801"/>
                  </a:lnTo>
                  <a:lnTo>
                    <a:pt x="57150" y="1873758"/>
                  </a:lnTo>
                  <a:lnTo>
                    <a:pt x="8642603" y="1873758"/>
                  </a:lnTo>
                  <a:lnTo>
                    <a:pt x="8642603" y="1844801"/>
                  </a:lnTo>
                  <a:lnTo>
                    <a:pt x="8670798" y="1816608"/>
                  </a:lnTo>
                  <a:close/>
                </a:path>
                <a:path w="8700135" h="1873885">
                  <a:moveTo>
                    <a:pt x="57150" y="1873758"/>
                  </a:moveTo>
                  <a:lnTo>
                    <a:pt x="57150" y="1844801"/>
                  </a:lnTo>
                  <a:lnTo>
                    <a:pt x="28956" y="1816608"/>
                  </a:lnTo>
                  <a:lnTo>
                    <a:pt x="28955" y="1873758"/>
                  </a:lnTo>
                  <a:lnTo>
                    <a:pt x="57150" y="1873758"/>
                  </a:lnTo>
                  <a:close/>
                </a:path>
                <a:path w="8700135" h="1873885">
                  <a:moveTo>
                    <a:pt x="8670798" y="57150"/>
                  </a:moveTo>
                  <a:lnTo>
                    <a:pt x="8642603" y="28956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1873885">
                  <a:moveTo>
                    <a:pt x="8670798" y="1816608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1816608"/>
                  </a:lnTo>
                  <a:lnTo>
                    <a:pt x="8670798" y="1816608"/>
                  </a:lnTo>
                  <a:close/>
                </a:path>
                <a:path w="8700135" h="1873885">
                  <a:moveTo>
                    <a:pt x="8670798" y="1873758"/>
                  </a:moveTo>
                  <a:lnTo>
                    <a:pt x="8670798" y="1816608"/>
                  </a:lnTo>
                  <a:lnTo>
                    <a:pt x="8642603" y="1844801"/>
                  </a:lnTo>
                  <a:lnTo>
                    <a:pt x="8642603" y="1873758"/>
                  </a:lnTo>
                  <a:lnTo>
                    <a:pt x="8670798" y="187375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0199" y="1150110"/>
            <a:ext cx="2634615" cy="16897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latin typeface="Comic Sans MS"/>
                <a:cs typeface="Comic Sans MS"/>
              </a:rPr>
              <a:t>81O</a:t>
            </a:r>
            <a:r>
              <a:rPr sz="2600" b="1" spc="-45" dirty="0">
                <a:latin typeface="Comic Sans MS"/>
                <a:cs typeface="Comic Sans MS"/>
              </a:rPr>
              <a:t> </a:t>
            </a:r>
            <a:r>
              <a:rPr sz="2600" b="1" spc="-10" dirty="0">
                <a:latin typeface="Comic Sans MS"/>
                <a:cs typeface="Comic Sans MS"/>
              </a:rPr>
              <a:t>ALARMA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600" b="1" spc="-5" dirty="0">
                <a:latin typeface="Comic Sans MS"/>
                <a:cs typeface="Comic Sans MS"/>
              </a:rPr>
              <a:t>Pickup:</a:t>
            </a:r>
            <a:r>
              <a:rPr sz="2600" b="1" spc="-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60.6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Hz</a:t>
            </a:r>
            <a:r>
              <a:rPr sz="2600" b="1" spc="-5" dirty="0">
                <a:latin typeface="Comic Sans MS"/>
                <a:cs typeface="Comic Sans MS"/>
              </a:rPr>
              <a:t>.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600" b="1" spc="-5" dirty="0">
                <a:latin typeface="Comic Sans MS"/>
                <a:cs typeface="Comic Sans MS"/>
              </a:rPr>
              <a:t>Tiempo:</a:t>
            </a:r>
            <a:r>
              <a:rPr sz="2600" b="1" spc="-4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5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sec.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069335"/>
            <a:ext cx="346075" cy="925194"/>
          </a:xfrm>
          <a:custGeom>
            <a:avLst/>
            <a:gdLst/>
            <a:ahLst/>
            <a:cxnLst/>
            <a:rect l="l" t="t" r="r" b="b"/>
            <a:pathLst>
              <a:path w="346075" h="925195">
                <a:moveTo>
                  <a:pt x="345948" y="0"/>
                </a:moveTo>
                <a:lnTo>
                  <a:pt x="114299" y="0"/>
                </a:lnTo>
                <a:lnTo>
                  <a:pt x="46482" y="21335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0886"/>
                </a:lnTo>
                <a:lnTo>
                  <a:pt x="76961" y="236982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0896"/>
                </a:lnTo>
                <a:lnTo>
                  <a:pt x="0" y="348234"/>
                </a:lnTo>
                <a:lnTo>
                  <a:pt x="3048" y="381762"/>
                </a:lnTo>
                <a:lnTo>
                  <a:pt x="21336" y="416051"/>
                </a:lnTo>
                <a:lnTo>
                  <a:pt x="46482" y="440436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3870"/>
                </a:lnTo>
                <a:lnTo>
                  <a:pt x="21336" y="508254"/>
                </a:lnTo>
                <a:lnTo>
                  <a:pt x="3048" y="542544"/>
                </a:lnTo>
                <a:lnTo>
                  <a:pt x="0" y="579120"/>
                </a:lnTo>
                <a:lnTo>
                  <a:pt x="3048" y="613410"/>
                </a:lnTo>
                <a:lnTo>
                  <a:pt x="21336" y="646938"/>
                </a:lnTo>
                <a:lnTo>
                  <a:pt x="46482" y="672084"/>
                </a:lnTo>
                <a:lnTo>
                  <a:pt x="76961" y="687324"/>
                </a:lnTo>
                <a:lnTo>
                  <a:pt x="114299" y="693420"/>
                </a:lnTo>
                <a:lnTo>
                  <a:pt x="76961" y="699516"/>
                </a:lnTo>
                <a:lnTo>
                  <a:pt x="46482" y="714756"/>
                </a:lnTo>
                <a:lnTo>
                  <a:pt x="21336" y="739901"/>
                </a:lnTo>
                <a:lnTo>
                  <a:pt x="3048" y="773430"/>
                </a:lnTo>
                <a:lnTo>
                  <a:pt x="0" y="810768"/>
                </a:lnTo>
                <a:lnTo>
                  <a:pt x="3048" y="844296"/>
                </a:lnTo>
                <a:lnTo>
                  <a:pt x="21336" y="878586"/>
                </a:lnTo>
                <a:lnTo>
                  <a:pt x="46482" y="902970"/>
                </a:lnTo>
                <a:lnTo>
                  <a:pt x="76961" y="918210"/>
                </a:lnTo>
                <a:lnTo>
                  <a:pt x="114299" y="925068"/>
                </a:lnTo>
                <a:lnTo>
                  <a:pt x="345948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069335"/>
            <a:ext cx="349250" cy="925194"/>
          </a:xfrm>
          <a:custGeom>
            <a:avLst/>
            <a:gdLst/>
            <a:ahLst/>
            <a:cxnLst/>
            <a:rect l="l" t="t" r="r" b="b"/>
            <a:pathLst>
              <a:path w="349250" h="925195">
                <a:moveTo>
                  <a:pt x="0" y="0"/>
                </a:moveTo>
                <a:lnTo>
                  <a:pt x="231648" y="0"/>
                </a:lnTo>
                <a:lnTo>
                  <a:pt x="299466" y="21335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0886"/>
                </a:lnTo>
                <a:lnTo>
                  <a:pt x="268986" y="236982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0896"/>
                </a:lnTo>
                <a:lnTo>
                  <a:pt x="348996" y="348234"/>
                </a:lnTo>
                <a:lnTo>
                  <a:pt x="342900" y="381762"/>
                </a:lnTo>
                <a:lnTo>
                  <a:pt x="324612" y="416051"/>
                </a:lnTo>
                <a:lnTo>
                  <a:pt x="299466" y="440436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3870"/>
                </a:lnTo>
                <a:lnTo>
                  <a:pt x="324612" y="508254"/>
                </a:lnTo>
                <a:lnTo>
                  <a:pt x="342900" y="542544"/>
                </a:lnTo>
                <a:lnTo>
                  <a:pt x="348996" y="579120"/>
                </a:lnTo>
                <a:lnTo>
                  <a:pt x="342900" y="613410"/>
                </a:lnTo>
                <a:lnTo>
                  <a:pt x="324612" y="646938"/>
                </a:lnTo>
                <a:lnTo>
                  <a:pt x="299466" y="672084"/>
                </a:lnTo>
                <a:lnTo>
                  <a:pt x="268986" y="687324"/>
                </a:lnTo>
                <a:lnTo>
                  <a:pt x="231648" y="693420"/>
                </a:lnTo>
                <a:lnTo>
                  <a:pt x="268986" y="699516"/>
                </a:lnTo>
                <a:lnTo>
                  <a:pt x="299466" y="714756"/>
                </a:lnTo>
                <a:lnTo>
                  <a:pt x="324612" y="739901"/>
                </a:lnTo>
                <a:lnTo>
                  <a:pt x="342900" y="773430"/>
                </a:lnTo>
                <a:lnTo>
                  <a:pt x="348996" y="810768"/>
                </a:lnTo>
                <a:lnTo>
                  <a:pt x="342900" y="844296"/>
                </a:lnTo>
                <a:lnTo>
                  <a:pt x="324612" y="878586"/>
                </a:lnTo>
                <a:lnTo>
                  <a:pt x="299466" y="902970"/>
                </a:lnTo>
                <a:lnTo>
                  <a:pt x="268986" y="918210"/>
                </a:lnTo>
                <a:lnTo>
                  <a:pt x="231648" y="925068"/>
                </a:lnTo>
                <a:lnTo>
                  <a:pt x="0" y="925068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3821429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10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3527"/>
                </a:lnTo>
                <a:lnTo>
                  <a:pt x="231648" y="0"/>
                </a:lnTo>
                <a:lnTo>
                  <a:pt x="237744" y="33527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3527"/>
                </a:lnTo>
                <a:lnTo>
                  <a:pt x="463295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052315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114299"/>
                </a:moveTo>
                <a:lnTo>
                  <a:pt x="21335" y="46481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6" y="22098"/>
                </a:lnTo>
                <a:lnTo>
                  <a:pt x="209550" y="46481"/>
                </a:lnTo>
                <a:lnTo>
                  <a:pt x="225551" y="80771"/>
                </a:lnTo>
                <a:lnTo>
                  <a:pt x="231648" y="114299"/>
                </a:lnTo>
                <a:lnTo>
                  <a:pt x="237744" y="80771"/>
                </a:lnTo>
                <a:lnTo>
                  <a:pt x="252984" y="46481"/>
                </a:lnTo>
                <a:lnTo>
                  <a:pt x="277368" y="22098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2098"/>
                </a:lnTo>
                <a:lnTo>
                  <a:pt x="441198" y="46481"/>
                </a:lnTo>
                <a:lnTo>
                  <a:pt x="456438" y="80771"/>
                </a:lnTo>
                <a:lnTo>
                  <a:pt x="463295" y="114299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531870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166615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560"/>
                </a:moveTo>
                <a:lnTo>
                  <a:pt x="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86" y="3177432"/>
            <a:ext cx="3655060" cy="709295"/>
            <a:chOff x="28086" y="3177432"/>
            <a:chExt cx="3655060" cy="709295"/>
          </a:xfrm>
        </p:grpSpPr>
        <p:sp>
          <p:nvSpPr>
            <p:cNvPr id="9" name="object 9"/>
            <p:cNvSpPr/>
            <p:nvPr/>
          </p:nvSpPr>
          <p:spPr>
            <a:xfrm>
              <a:off x="37338" y="3300221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358895"/>
              <a:ext cx="59055" cy="345440"/>
            </a:xfrm>
            <a:custGeom>
              <a:avLst/>
              <a:gdLst/>
              <a:ahLst/>
              <a:cxnLst/>
              <a:rect l="l" t="t" r="r" b="b"/>
              <a:pathLst>
                <a:path w="59055" h="345439">
                  <a:moveTo>
                    <a:pt x="58674" y="0"/>
                  </a:moveTo>
                  <a:lnTo>
                    <a:pt x="0" y="0"/>
                  </a:lnTo>
                  <a:lnTo>
                    <a:pt x="0" y="345186"/>
                  </a:lnTo>
                  <a:lnTo>
                    <a:pt x="58674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531870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2098"/>
                  </a:lnTo>
                  <a:lnTo>
                    <a:pt x="348995" y="0"/>
                  </a:lnTo>
                  <a:lnTo>
                    <a:pt x="311658" y="6096"/>
                  </a:lnTo>
                  <a:lnTo>
                    <a:pt x="281177" y="22098"/>
                  </a:lnTo>
                  <a:lnTo>
                    <a:pt x="252983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1" y="80772"/>
                  </a:lnTo>
                  <a:lnTo>
                    <a:pt x="210311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771" y="6096"/>
                  </a:lnTo>
                  <a:lnTo>
                    <a:pt x="46481" y="22098"/>
                  </a:lnTo>
                  <a:lnTo>
                    <a:pt x="22097" y="46482"/>
                  </a:lnTo>
                  <a:lnTo>
                    <a:pt x="6095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186683"/>
              <a:ext cx="1271905" cy="690880"/>
            </a:xfrm>
            <a:custGeom>
              <a:avLst/>
              <a:gdLst/>
              <a:ahLst/>
              <a:cxnLst/>
              <a:rect l="l" t="t" r="r" b="b"/>
              <a:pathLst>
                <a:path w="1271905" h="690879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6542"/>
                  </a:lnTo>
                  <a:lnTo>
                    <a:pt x="666749" y="579120"/>
                  </a:lnTo>
                  <a:lnTo>
                    <a:pt x="716279" y="622554"/>
                  </a:lnTo>
                  <a:lnTo>
                    <a:pt x="768857" y="656082"/>
                  </a:lnTo>
                  <a:lnTo>
                    <a:pt x="830579" y="678180"/>
                  </a:lnTo>
                  <a:lnTo>
                    <a:pt x="892301" y="690372"/>
                  </a:lnTo>
                  <a:lnTo>
                    <a:pt x="957071" y="690372"/>
                  </a:lnTo>
                  <a:lnTo>
                    <a:pt x="1018794" y="678180"/>
                  </a:lnTo>
                  <a:lnTo>
                    <a:pt x="1080516" y="656082"/>
                  </a:lnTo>
                  <a:lnTo>
                    <a:pt x="1133094" y="622554"/>
                  </a:lnTo>
                  <a:lnTo>
                    <a:pt x="1182623" y="579120"/>
                  </a:lnTo>
                  <a:lnTo>
                    <a:pt x="1219200" y="526542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3" y="3531870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374136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7734"/>
                  </a:moveTo>
                  <a:lnTo>
                    <a:pt x="0" y="117348"/>
                  </a:lnTo>
                  <a:lnTo>
                    <a:pt x="12192" y="80772"/>
                  </a:lnTo>
                  <a:lnTo>
                    <a:pt x="61721" y="22098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2098"/>
                  </a:lnTo>
                  <a:lnTo>
                    <a:pt x="240792" y="49530"/>
                  </a:lnTo>
                  <a:lnTo>
                    <a:pt x="274320" y="117348"/>
                  </a:lnTo>
                  <a:lnTo>
                    <a:pt x="277368" y="157734"/>
                  </a:lnTo>
                  <a:lnTo>
                    <a:pt x="277368" y="197358"/>
                  </a:lnTo>
                  <a:lnTo>
                    <a:pt x="290322" y="234696"/>
                  </a:lnTo>
                  <a:lnTo>
                    <a:pt x="311657" y="265176"/>
                  </a:lnTo>
                  <a:lnTo>
                    <a:pt x="339090" y="293369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3369"/>
                  </a:lnTo>
                  <a:lnTo>
                    <a:pt x="518159" y="265176"/>
                  </a:lnTo>
                  <a:lnTo>
                    <a:pt x="540258" y="234696"/>
                  </a:lnTo>
                  <a:lnTo>
                    <a:pt x="552450" y="197358"/>
                  </a:lnTo>
                  <a:lnTo>
                    <a:pt x="555498" y="1577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531870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531870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2837688"/>
            <a:ext cx="645795" cy="1388110"/>
            <a:chOff x="8430767" y="2837688"/>
            <a:chExt cx="645795" cy="1388110"/>
          </a:xfrm>
        </p:grpSpPr>
        <p:sp>
          <p:nvSpPr>
            <p:cNvPr id="20" name="object 20"/>
            <p:cNvSpPr/>
            <p:nvPr/>
          </p:nvSpPr>
          <p:spPr>
            <a:xfrm>
              <a:off x="8430767" y="3531870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2837688"/>
              <a:ext cx="0" cy="1388110"/>
            </a:xfrm>
            <a:custGeom>
              <a:avLst/>
              <a:gdLst/>
              <a:ahLst/>
              <a:cxnLst/>
              <a:rect l="l" t="t" r="r" b="b"/>
              <a:pathLst>
                <a:path h="1388110">
                  <a:moveTo>
                    <a:pt x="0" y="0"/>
                  </a:moveTo>
                  <a:lnTo>
                    <a:pt x="0" y="138760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963167" y="3531870"/>
            <a:ext cx="0" cy="462915"/>
          </a:xfrm>
          <a:custGeom>
            <a:avLst/>
            <a:gdLst/>
            <a:ahLst/>
            <a:cxnLst/>
            <a:rect l="l" t="t" r="r" b="b"/>
            <a:pathLst>
              <a:path h="462914">
                <a:moveTo>
                  <a:pt x="0" y="0"/>
                </a:moveTo>
                <a:lnTo>
                  <a:pt x="0" y="462534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238738" y="2411928"/>
            <a:ext cx="148590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0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51" y="3479184"/>
            <a:ext cx="104609" cy="104609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51" y="3479184"/>
            <a:ext cx="104609" cy="104609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6510419" y="4101738"/>
            <a:ext cx="1167765" cy="654050"/>
            <a:chOff x="6510419" y="4101738"/>
            <a:chExt cx="1167765" cy="654050"/>
          </a:xfrm>
        </p:grpSpPr>
        <p:sp>
          <p:nvSpPr>
            <p:cNvPr id="27" name="object 27"/>
            <p:cNvSpPr/>
            <p:nvPr/>
          </p:nvSpPr>
          <p:spPr>
            <a:xfrm>
              <a:off x="6519671" y="4110989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82967" y="4110990"/>
              <a:ext cx="463550" cy="231775"/>
            </a:xfrm>
            <a:custGeom>
              <a:avLst/>
              <a:gdLst/>
              <a:ahLst/>
              <a:cxnLst/>
              <a:rect l="l" t="t" r="r" b="b"/>
              <a:pathLst>
                <a:path w="463550" h="231775">
                  <a:moveTo>
                    <a:pt x="0" y="0"/>
                  </a:moveTo>
                  <a:lnTo>
                    <a:pt x="231648" y="231648"/>
                  </a:lnTo>
                  <a:lnTo>
                    <a:pt x="46329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214615" y="4342638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523226" y="4746497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485888" y="4706112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446264" y="4669536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63611" y="4514850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214615" y="4342638"/>
              <a:ext cx="349250" cy="172720"/>
            </a:xfrm>
            <a:custGeom>
              <a:avLst/>
              <a:gdLst/>
              <a:ahLst/>
              <a:cxnLst/>
              <a:rect l="l" t="t" r="r" b="b"/>
              <a:pathLst>
                <a:path w="349250" h="172720">
                  <a:moveTo>
                    <a:pt x="0" y="0"/>
                  </a:moveTo>
                  <a:lnTo>
                    <a:pt x="348996" y="172211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706629" y="3142682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99795" y="3142682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82745" y="3300222"/>
            <a:ext cx="581025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4263390" y="3435749"/>
            <a:ext cx="2487930" cy="558800"/>
            <a:chOff x="4263390" y="3435749"/>
            <a:chExt cx="2487930" cy="558800"/>
          </a:xfrm>
        </p:grpSpPr>
        <p:sp>
          <p:nvSpPr>
            <p:cNvPr id="39" name="object 39"/>
            <p:cNvSpPr/>
            <p:nvPr/>
          </p:nvSpPr>
          <p:spPr>
            <a:xfrm>
              <a:off x="6057138" y="3531870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263390" y="3531870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668012" y="3821430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7"/>
                  </a:lnTo>
                  <a:lnTo>
                    <a:pt x="80010" y="108203"/>
                  </a:lnTo>
                  <a:lnTo>
                    <a:pt x="117348" y="114299"/>
                  </a:lnTo>
                  <a:lnTo>
                    <a:pt x="150876" y="108203"/>
                  </a:lnTo>
                  <a:lnTo>
                    <a:pt x="185166" y="92201"/>
                  </a:lnTo>
                  <a:lnTo>
                    <a:pt x="209550" y="67817"/>
                  </a:lnTo>
                  <a:lnTo>
                    <a:pt x="224790" y="33527"/>
                  </a:lnTo>
                  <a:lnTo>
                    <a:pt x="230886" y="0"/>
                  </a:lnTo>
                  <a:lnTo>
                    <a:pt x="237744" y="33527"/>
                  </a:lnTo>
                  <a:lnTo>
                    <a:pt x="252984" y="67817"/>
                  </a:lnTo>
                  <a:lnTo>
                    <a:pt x="277368" y="92201"/>
                  </a:lnTo>
                  <a:lnTo>
                    <a:pt x="311657" y="108203"/>
                  </a:lnTo>
                  <a:lnTo>
                    <a:pt x="348234" y="114299"/>
                  </a:lnTo>
                  <a:lnTo>
                    <a:pt x="382524" y="108203"/>
                  </a:lnTo>
                  <a:lnTo>
                    <a:pt x="416814" y="92201"/>
                  </a:lnTo>
                  <a:lnTo>
                    <a:pt x="441198" y="67817"/>
                  </a:lnTo>
                  <a:lnTo>
                    <a:pt x="456438" y="33527"/>
                  </a:lnTo>
                  <a:lnTo>
                    <a:pt x="46253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898897" y="3531870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74" y="3479184"/>
              <a:ext cx="104609" cy="104609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5593841" y="3445001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2098"/>
                  </a:lnTo>
                  <a:lnTo>
                    <a:pt x="348996" y="0"/>
                  </a:lnTo>
                  <a:lnTo>
                    <a:pt x="311658" y="6096"/>
                  </a:lnTo>
                  <a:lnTo>
                    <a:pt x="281178" y="22098"/>
                  </a:lnTo>
                  <a:lnTo>
                    <a:pt x="252984" y="49529"/>
                  </a:lnTo>
                  <a:lnTo>
                    <a:pt x="237744" y="80772"/>
                  </a:lnTo>
                  <a:lnTo>
                    <a:pt x="231647" y="114300"/>
                  </a:lnTo>
                  <a:lnTo>
                    <a:pt x="225552" y="80772"/>
                  </a:lnTo>
                  <a:lnTo>
                    <a:pt x="210312" y="46482"/>
                  </a:lnTo>
                  <a:lnTo>
                    <a:pt x="185166" y="22098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010" y="6096"/>
                  </a:lnTo>
                  <a:lnTo>
                    <a:pt x="46481" y="22098"/>
                  </a:lnTo>
                  <a:lnTo>
                    <a:pt x="21336" y="46482"/>
                  </a:lnTo>
                  <a:lnTo>
                    <a:pt x="6096" y="80772"/>
                  </a:lnTo>
                  <a:lnTo>
                    <a:pt x="0" y="11430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479541" y="3531870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825490" y="3531870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4">
                  <a:moveTo>
                    <a:pt x="0" y="0"/>
                  </a:moveTo>
                  <a:lnTo>
                    <a:pt x="0" y="462534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4658759" y="4043064"/>
            <a:ext cx="481330" cy="413384"/>
            <a:chOff x="4658759" y="4043064"/>
            <a:chExt cx="481330" cy="413384"/>
          </a:xfrm>
        </p:grpSpPr>
        <p:sp>
          <p:nvSpPr>
            <p:cNvPr id="48" name="object 48"/>
            <p:cNvSpPr/>
            <p:nvPr/>
          </p:nvSpPr>
          <p:spPr>
            <a:xfrm>
              <a:off x="4668011" y="4052316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114300"/>
                  </a:moveTo>
                  <a:lnTo>
                    <a:pt x="21335" y="46482"/>
                  </a:lnTo>
                  <a:lnTo>
                    <a:pt x="80009" y="6096"/>
                  </a:lnTo>
                  <a:lnTo>
                    <a:pt x="117348" y="0"/>
                  </a:lnTo>
                  <a:lnTo>
                    <a:pt x="150876" y="6096"/>
                  </a:lnTo>
                  <a:lnTo>
                    <a:pt x="185166" y="22098"/>
                  </a:lnTo>
                  <a:lnTo>
                    <a:pt x="209550" y="46481"/>
                  </a:lnTo>
                  <a:lnTo>
                    <a:pt x="224790" y="80772"/>
                  </a:lnTo>
                  <a:lnTo>
                    <a:pt x="230886" y="114299"/>
                  </a:lnTo>
                  <a:lnTo>
                    <a:pt x="237744" y="80771"/>
                  </a:lnTo>
                  <a:lnTo>
                    <a:pt x="252984" y="46481"/>
                  </a:lnTo>
                  <a:lnTo>
                    <a:pt x="277368" y="22098"/>
                  </a:lnTo>
                  <a:lnTo>
                    <a:pt x="311657" y="6095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2098"/>
                  </a:lnTo>
                  <a:lnTo>
                    <a:pt x="441198" y="46481"/>
                  </a:lnTo>
                  <a:lnTo>
                    <a:pt x="456438" y="80771"/>
                  </a:lnTo>
                  <a:lnTo>
                    <a:pt x="462534" y="114299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898897" y="4166616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289560"/>
                  </a:moveTo>
                  <a:lnTo>
                    <a:pt x="0" y="0"/>
                  </a:lnTo>
                </a:path>
              </a:pathLst>
            </a:custGeom>
            <a:ln w="18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4652266" y="3142682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850885" y="3300221"/>
            <a:ext cx="580390" cy="462915"/>
          </a:xfrm>
          <a:prstGeom prst="rect">
            <a:avLst/>
          </a:prstGeom>
          <a:ln w="18503">
            <a:solidFill>
              <a:srgbClr val="000000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1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568953" y="3142682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1728660" y="4440618"/>
            <a:ext cx="553085" cy="549275"/>
            <a:chOff x="1728660" y="4440618"/>
            <a:chExt cx="553085" cy="549275"/>
          </a:xfrm>
        </p:grpSpPr>
        <p:sp>
          <p:nvSpPr>
            <p:cNvPr id="54" name="object 54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521970" y="259079"/>
                  </a:moveTo>
                  <a:lnTo>
                    <a:pt x="515873" y="206501"/>
                  </a:lnTo>
                  <a:lnTo>
                    <a:pt x="499872" y="154685"/>
                  </a:lnTo>
                  <a:lnTo>
                    <a:pt x="472440" y="108203"/>
                  </a:lnTo>
                  <a:lnTo>
                    <a:pt x="435101" y="67817"/>
                  </a:lnTo>
                  <a:lnTo>
                    <a:pt x="392429" y="34289"/>
                  </a:lnTo>
                  <a:lnTo>
                    <a:pt x="342900" y="12953"/>
                  </a:lnTo>
                  <a:lnTo>
                    <a:pt x="287274" y="0"/>
                  </a:lnTo>
                  <a:lnTo>
                    <a:pt x="234696" y="0"/>
                  </a:lnTo>
                  <a:lnTo>
                    <a:pt x="179070" y="12953"/>
                  </a:lnTo>
                  <a:lnTo>
                    <a:pt x="129539" y="34289"/>
                  </a:lnTo>
                  <a:lnTo>
                    <a:pt x="86105" y="67817"/>
                  </a:lnTo>
                  <a:lnTo>
                    <a:pt x="49529" y="108203"/>
                  </a:lnTo>
                  <a:lnTo>
                    <a:pt x="21335" y="154685"/>
                  </a:lnTo>
                  <a:lnTo>
                    <a:pt x="6095" y="206501"/>
                  </a:lnTo>
                  <a:lnTo>
                    <a:pt x="0" y="259079"/>
                  </a:lnTo>
                  <a:lnTo>
                    <a:pt x="6096" y="314705"/>
                  </a:lnTo>
                  <a:lnTo>
                    <a:pt x="21335" y="367283"/>
                  </a:lnTo>
                  <a:lnTo>
                    <a:pt x="49529" y="413003"/>
                  </a:lnTo>
                  <a:lnTo>
                    <a:pt x="86106" y="453389"/>
                  </a:lnTo>
                  <a:lnTo>
                    <a:pt x="129540" y="484631"/>
                  </a:lnTo>
                  <a:lnTo>
                    <a:pt x="179070" y="509016"/>
                  </a:lnTo>
                  <a:lnTo>
                    <a:pt x="234696" y="518159"/>
                  </a:lnTo>
                  <a:lnTo>
                    <a:pt x="287274" y="518159"/>
                  </a:lnTo>
                  <a:lnTo>
                    <a:pt x="342900" y="509016"/>
                  </a:lnTo>
                  <a:lnTo>
                    <a:pt x="392429" y="484631"/>
                  </a:lnTo>
                  <a:lnTo>
                    <a:pt x="435101" y="453389"/>
                  </a:lnTo>
                  <a:lnTo>
                    <a:pt x="472440" y="413003"/>
                  </a:lnTo>
                  <a:lnTo>
                    <a:pt x="499872" y="367283"/>
                  </a:lnTo>
                  <a:lnTo>
                    <a:pt x="515873" y="314705"/>
                  </a:lnTo>
                  <a:lnTo>
                    <a:pt x="521970" y="25907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744217" y="4456176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0" y="259079"/>
                  </a:moveTo>
                  <a:lnTo>
                    <a:pt x="6095" y="206501"/>
                  </a:lnTo>
                  <a:lnTo>
                    <a:pt x="21335" y="154685"/>
                  </a:lnTo>
                  <a:lnTo>
                    <a:pt x="49529" y="108203"/>
                  </a:lnTo>
                  <a:lnTo>
                    <a:pt x="86105" y="67817"/>
                  </a:lnTo>
                  <a:lnTo>
                    <a:pt x="129539" y="34289"/>
                  </a:lnTo>
                  <a:lnTo>
                    <a:pt x="179070" y="12953"/>
                  </a:lnTo>
                  <a:lnTo>
                    <a:pt x="234696" y="0"/>
                  </a:lnTo>
                  <a:lnTo>
                    <a:pt x="287274" y="0"/>
                  </a:lnTo>
                  <a:lnTo>
                    <a:pt x="342900" y="12953"/>
                  </a:lnTo>
                  <a:lnTo>
                    <a:pt x="392429" y="34289"/>
                  </a:lnTo>
                  <a:lnTo>
                    <a:pt x="435101" y="67817"/>
                  </a:lnTo>
                  <a:lnTo>
                    <a:pt x="472440" y="108203"/>
                  </a:lnTo>
                  <a:lnTo>
                    <a:pt x="499872" y="154685"/>
                  </a:lnTo>
                  <a:lnTo>
                    <a:pt x="515873" y="206501"/>
                  </a:lnTo>
                  <a:lnTo>
                    <a:pt x="521970" y="259079"/>
                  </a:lnTo>
                  <a:lnTo>
                    <a:pt x="515873" y="314705"/>
                  </a:lnTo>
                  <a:lnTo>
                    <a:pt x="499872" y="367283"/>
                  </a:lnTo>
                  <a:lnTo>
                    <a:pt x="472440" y="413003"/>
                  </a:lnTo>
                  <a:lnTo>
                    <a:pt x="435101" y="453389"/>
                  </a:lnTo>
                  <a:lnTo>
                    <a:pt x="392429" y="484631"/>
                  </a:lnTo>
                  <a:lnTo>
                    <a:pt x="342900" y="509016"/>
                  </a:lnTo>
                  <a:lnTo>
                    <a:pt x="287274" y="518159"/>
                  </a:lnTo>
                  <a:lnTo>
                    <a:pt x="234696" y="518159"/>
                  </a:lnTo>
                  <a:lnTo>
                    <a:pt x="179070" y="509016"/>
                  </a:lnTo>
                  <a:lnTo>
                    <a:pt x="129540" y="484631"/>
                  </a:lnTo>
                  <a:lnTo>
                    <a:pt x="86106" y="453389"/>
                  </a:lnTo>
                  <a:lnTo>
                    <a:pt x="49529" y="413003"/>
                  </a:lnTo>
                  <a:lnTo>
                    <a:pt x="21335" y="367283"/>
                  </a:lnTo>
                  <a:lnTo>
                    <a:pt x="6096" y="314705"/>
                  </a:lnTo>
                  <a:lnTo>
                    <a:pt x="0" y="259079"/>
                  </a:lnTo>
                  <a:close/>
                </a:path>
              </a:pathLst>
            </a:custGeom>
            <a:ln w="308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1883165" y="4579053"/>
            <a:ext cx="24574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10" dirty="0">
                <a:latin typeface="Comic Sans MS"/>
                <a:cs typeface="Comic Sans MS"/>
              </a:rPr>
              <a:t>81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2266187" y="4456176"/>
            <a:ext cx="781050" cy="259079"/>
          </a:xfrm>
          <a:custGeom>
            <a:avLst/>
            <a:gdLst/>
            <a:ahLst/>
            <a:cxnLst/>
            <a:rect l="l" t="t" r="r" b="b"/>
            <a:pathLst>
              <a:path w="781050" h="259079">
                <a:moveTo>
                  <a:pt x="0" y="259079"/>
                </a:moveTo>
                <a:lnTo>
                  <a:pt x="781050" y="259079"/>
                </a:lnTo>
                <a:lnTo>
                  <a:pt x="781050" y="0"/>
                </a:lnTo>
              </a:path>
            </a:pathLst>
          </a:custGeom>
          <a:ln w="18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07106" y="3484881"/>
            <a:ext cx="41662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Frequency</a:t>
            </a:r>
            <a:r>
              <a:rPr sz="4800" b="0" spc="-45" dirty="0">
                <a:latin typeface="Arial MT"/>
                <a:cs typeface="Arial MT"/>
              </a:rPr>
              <a:t> </a:t>
            </a:r>
            <a:r>
              <a:rPr sz="4800" b="0" spc="-5" dirty="0">
                <a:latin typeface="Arial MT"/>
                <a:cs typeface="Arial MT"/>
              </a:rPr>
              <a:t>(81)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76368" y="970277"/>
            <a:ext cx="20777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Frequency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2503" y="1822960"/>
            <a:ext cx="7614920" cy="389636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marR="5715" indent="-342900" algn="just">
              <a:lnSpc>
                <a:spcPts val="2590"/>
              </a:lnSpc>
              <a:spcBef>
                <a:spcPts val="425"/>
              </a:spcBef>
              <a:buClr>
                <a:srgbClr val="FF0000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The </a:t>
            </a:r>
            <a:r>
              <a:rPr sz="2400" spc="-5" dirty="0">
                <a:latin typeface="Arial MT"/>
                <a:cs typeface="Arial MT"/>
              </a:rPr>
              <a:t>operation of </a:t>
            </a:r>
            <a:r>
              <a:rPr sz="2400" dirty="0">
                <a:latin typeface="Arial MT"/>
                <a:cs typeface="Arial MT"/>
              </a:rPr>
              <a:t>generators at abnormal frequencies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(either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overfrequency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or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underfrequency)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generally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results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full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or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partial</a:t>
            </a:r>
            <a:r>
              <a:rPr sz="2400" dirty="0">
                <a:latin typeface="Arial MT"/>
                <a:cs typeface="Arial MT"/>
              </a:rPr>
              <a:t> load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rejection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or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overloading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generator.</a:t>
            </a:r>
            <a:endParaRPr sz="2400">
              <a:latin typeface="Arial MT"/>
              <a:cs typeface="Arial MT"/>
            </a:endParaRPr>
          </a:p>
          <a:p>
            <a:pPr marL="355600" marR="7620" indent="-342900" algn="just">
              <a:lnSpc>
                <a:spcPts val="2590"/>
              </a:lnSpc>
              <a:spcBef>
                <a:spcPts val="570"/>
              </a:spcBef>
              <a:buClr>
                <a:srgbClr val="FF0000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Load rejection will cause the generator to overspeed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operate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at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some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frequency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above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normal</a:t>
            </a:r>
            <a:endParaRPr sz="2400">
              <a:latin typeface="Arial MT"/>
              <a:cs typeface="Arial MT"/>
            </a:endParaRPr>
          </a:p>
          <a:p>
            <a:pPr marL="355600" marR="5080" indent="-342900" algn="just">
              <a:lnSpc>
                <a:spcPts val="2590"/>
              </a:lnSpc>
              <a:spcBef>
                <a:spcPts val="565"/>
              </a:spcBef>
              <a:buClr>
                <a:srgbClr val="FF0000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Steam and gas turbines are more limited or restrictive </a:t>
            </a:r>
            <a:r>
              <a:rPr sz="2400" spc="-6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abnormal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frequency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than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hydrogenerators.</a:t>
            </a:r>
            <a:endParaRPr sz="2400">
              <a:latin typeface="Arial MT"/>
              <a:cs typeface="Arial MT"/>
            </a:endParaRPr>
          </a:p>
          <a:p>
            <a:pPr marL="355600" marR="5715" indent="-342900" algn="just">
              <a:lnSpc>
                <a:spcPct val="89900"/>
              </a:lnSpc>
              <a:spcBef>
                <a:spcPts val="530"/>
              </a:spcBef>
              <a:buClr>
                <a:srgbClr val="FF0000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At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some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point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abnormal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frequency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may</a:t>
            </a:r>
            <a:r>
              <a:rPr sz="2400" spc="6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impact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turbine blades and result in damage to the bearings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due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 vibration.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24301" y="970277"/>
            <a:ext cx="618109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Abnormal</a:t>
            </a:r>
            <a:r>
              <a:rPr sz="3200" spc="5" dirty="0"/>
              <a:t> </a:t>
            </a:r>
            <a:r>
              <a:rPr sz="3200" spc="-10" dirty="0"/>
              <a:t>Operating</a:t>
            </a:r>
            <a:r>
              <a:rPr sz="3200" spc="5" dirty="0"/>
              <a:t> </a:t>
            </a:r>
            <a:r>
              <a:rPr sz="3200" spc="-10" dirty="0"/>
              <a:t>Conditions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2499" y="1539023"/>
            <a:ext cx="7445375" cy="543433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81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–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Four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Step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Frequency</a:t>
            </a:r>
            <a:endParaRPr sz="2800">
              <a:latin typeface="Arial MT"/>
              <a:cs typeface="Arial MT"/>
            </a:endParaRPr>
          </a:p>
          <a:p>
            <a:pPr marL="755015" lvl="1" indent="-285750">
              <a:lnSpc>
                <a:spcPct val="100000"/>
              </a:lnSpc>
              <a:spcBef>
                <a:spcPts val="575"/>
              </a:spcBef>
              <a:buChar char="–"/>
              <a:tabLst>
                <a:tab pos="755650" algn="l"/>
              </a:tabLst>
            </a:pPr>
            <a:r>
              <a:rPr sz="2400" dirty="0">
                <a:latin typeface="Arial MT"/>
                <a:cs typeface="Arial MT"/>
              </a:rPr>
              <a:t>Any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step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may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applied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over-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or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underfrequency</a:t>
            </a:r>
            <a:endParaRPr sz="2400">
              <a:latin typeface="Arial MT"/>
              <a:cs typeface="Arial MT"/>
            </a:endParaRPr>
          </a:p>
          <a:p>
            <a:pPr marL="755015" lvl="1" indent="-285750">
              <a:lnSpc>
                <a:spcPct val="100000"/>
              </a:lnSpc>
              <a:spcBef>
                <a:spcPts val="570"/>
              </a:spcBef>
              <a:buChar char="–"/>
              <a:tabLst>
                <a:tab pos="755650" algn="l"/>
              </a:tabLst>
            </a:pPr>
            <a:r>
              <a:rPr sz="2400" spc="-5" dirty="0">
                <a:latin typeface="Arial MT"/>
                <a:cs typeface="Arial MT"/>
              </a:rPr>
              <a:t>High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accuracy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–</a:t>
            </a:r>
            <a:r>
              <a:rPr sz="2400" spc="-5" dirty="0">
                <a:latin typeface="Arial MT"/>
                <a:cs typeface="Arial MT"/>
              </a:rPr>
              <a:t> 1/100th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Hz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(0.01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Hz)</a:t>
            </a:r>
            <a:endParaRPr sz="2400">
              <a:latin typeface="Arial MT"/>
              <a:cs typeface="Arial MT"/>
            </a:endParaRPr>
          </a:p>
          <a:p>
            <a:pPr marL="755015" marR="54610" lvl="1" indent="-285750">
              <a:lnSpc>
                <a:spcPct val="100000"/>
              </a:lnSpc>
              <a:spcBef>
                <a:spcPts val="570"/>
              </a:spcBef>
              <a:buChar char="–"/>
              <a:tabLst>
                <a:tab pos="755650" algn="l"/>
              </a:tabLst>
            </a:pPr>
            <a:r>
              <a:rPr sz="2400" spc="-5" dirty="0">
                <a:latin typeface="Arial MT"/>
                <a:cs typeface="Arial MT"/>
              </a:rPr>
              <a:t>“Scheme </a:t>
            </a:r>
            <a:r>
              <a:rPr sz="2400" dirty="0">
                <a:latin typeface="Arial MT"/>
                <a:cs typeface="Arial MT"/>
              </a:rPr>
              <a:t>2” of </a:t>
            </a:r>
            <a:r>
              <a:rPr sz="2400" spc="-5" dirty="0">
                <a:latin typeface="Arial MT"/>
                <a:cs typeface="Arial MT"/>
              </a:rPr>
              <a:t>C37.106 </a:t>
            </a:r>
            <a:r>
              <a:rPr sz="2400" dirty="0">
                <a:latin typeface="Arial MT"/>
                <a:cs typeface="Arial MT"/>
              </a:rPr>
              <a:t>coordination </a:t>
            </a:r>
            <a:r>
              <a:rPr sz="2400" spc="-5" dirty="0">
                <a:latin typeface="Arial MT"/>
                <a:cs typeface="Arial MT"/>
              </a:rPr>
              <a:t>with </a:t>
            </a:r>
            <a:r>
              <a:rPr sz="2400" dirty="0">
                <a:latin typeface="Arial MT"/>
                <a:cs typeface="Arial MT"/>
              </a:rPr>
              <a:t>System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Load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Shedding</a:t>
            </a:r>
            <a:endParaRPr sz="24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6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81R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–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Rate</a:t>
            </a:r>
            <a:r>
              <a:rPr sz="2800" dirty="0">
                <a:latin typeface="Arial MT"/>
                <a:cs typeface="Arial MT"/>
              </a:rPr>
              <a:t> of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Change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Frequency</a:t>
            </a:r>
            <a:endParaRPr sz="2800">
              <a:latin typeface="Arial MT"/>
              <a:cs typeface="Arial MT"/>
            </a:endParaRPr>
          </a:p>
          <a:p>
            <a:pPr marL="755015" lvl="1" indent="-285750">
              <a:lnSpc>
                <a:spcPct val="100000"/>
              </a:lnSpc>
              <a:spcBef>
                <a:spcPts val="575"/>
              </a:spcBef>
              <a:buChar char="–"/>
              <a:tabLst>
                <a:tab pos="755650" algn="l"/>
              </a:tabLst>
            </a:pPr>
            <a:r>
              <a:rPr sz="2400" dirty="0">
                <a:latin typeface="Arial MT"/>
                <a:cs typeface="Arial MT"/>
              </a:rPr>
              <a:t>Allows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tripping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rapid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frequency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swing</a:t>
            </a:r>
            <a:endParaRPr sz="24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81A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–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Underfrequency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Accumulator</a:t>
            </a:r>
            <a:endParaRPr sz="2800">
              <a:latin typeface="Arial MT"/>
              <a:cs typeface="Arial MT"/>
            </a:endParaRPr>
          </a:p>
          <a:p>
            <a:pPr marL="755015" lvl="1" indent="-285750">
              <a:lnSpc>
                <a:spcPct val="100000"/>
              </a:lnSpc>
              <a:spcBef>
                <a:spcPts val="575"/>
              </a:spcBef>
              <a:buChar char="–"/>
              <a:tabLst>
                <a:tab pos="755650" algn="l"/>
              </a:tabLst>
            </a:pPr>
            <a:r>
              <a:rPr sz="2400" spc="-5" dirty="0">
                <a:latin typeface="Arial MT"/>
                <a:cs typeface="Arial MT"/>
              </a:rPr>
              <a:t>Time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Accumulation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Six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Underfrequency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Bands</a:t>
            </a:r>
            <a:endParaRPr sz="2400">
              <a:latin typeface="Arial MT"/>
              <a:cs typeface="Arial MT"/>
            </a:endParaRPr>
          </a:p>
          <a:p>
            <a:pPr marL="755015" lvl="1" indent="-285750">
              <a:lnSpc>
                <a:spcPct val="100000"/>
              </a:lnSpc>
              <a:spcBef>
                <a:spcPts val="570"/>
              </a:spcBef>
              <a:buChar char="–"/>
              <a:tabLst>
                <a:tab pos="755650" algn="l"/>
              </a:tabLst>
            </a:pPr>
            <a:r>
              <a:rPr sz="2400" spc="-5" dirty="0">
                <a:latin typeface="Arial MT"/>
                <a:cs typeface="Arial MT"/>
              </a:rPr>
              <a:t>Limits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Total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Damage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over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Life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of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Machine</a:t>
            </a:r>
            <a:endParaRPr sz="2400">
              <a:latin typeface="Arial MT"/>
              <a:cs typeface="Arial MT"/>
            </a:endParaRPr>
          </a:p>
          <a:p>
            <a:pPr marL="1155065" lvl="2" indent="-228600">
              <a:lnSpc>
                <a:spcPct val="100000"/>
              </a:lnSpc>
              <a:spcBef>
                <a:spcPts val="570"/>
              </a:spcBef>
              <a:buChar char="•"/>
              <a:tabLst>
                <a:tab pos="1155700" algn="l"/>
              </a:tabLst>
            </a:pPr>
            <a:r>
              <a:rPr sz="2400" spc="-5" dirty="0">
                <a:latin typeface="Arial MT"/>
                <a:cs typeface="Arial MT"/>
              </a:rPr>
              <a:t>Typically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used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Alarm</a:t>
            </a:r>
            <a:endParaRPr sz="2400">
              <a:latin typeface="Arial MT"/>
              <a:cs typeface="Arial MT"/>
            </a:endParaRPr>
          </a:p>
          <a:p>
            <a:pPr marL="755015" lvl="1" indent="-285750">
              <a:lnSpc>
                <a:spcPct val="100000"/>
              </a:lnSpc>
              <a:spcBef>
                <a:spcPts val="570"/>
              </a:spcBef>
              <a:buChar char="–"/>
              <a:tabLst>
                <a:tab pos="755650" algn="l"/>
              </a:tabLst>
            </a:pPr>
            <a:r>
              <a:rPr sz="2400" spc="-5" dirty="0">
                <a:latin typeface="Arial MT"/>
                <a:cs typeface="Arial MT"/>
              </a:rPr>
              <a:t>“Scheme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1”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C37.106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00120" marR="5080" indent="-2504440">
              <a:lnSpc>
                <a:spcPct val="100000"/>
              </a:lnSpc>
              <a:spcBef>
                <a:spcPts val="100"/>
              </a:spcBef>
            </a:pPr>
            <a:r>
              <a:rPr dirty="0"/>
              <a:t>Steam</a:t>
            </a:r>
            <a:r>
              <a:rPr spc="-25" dirty="0"/>
              <a:t> </a:t>
            </a:r>
            <a:r>
              <a:rPr dirty="0"/>
              <a:t>Turbine</a:t>
            </a:r>
            <a:r>
              <a:rPr spc="-20" dirty="0"/>
              <a:t> </a:t>
            </a:r>
            <a:r>
              <a:rPr dirty="0"/>
              <a:t>Off-Frequency</a:t>
            </a:r>
            <a:r>
              <a:rPr spc="-20" dirty="0"/>
              <a:t> </a:t>
            </a:r>
            <a:r>
              <a:rPr dirty="0"/>
              <a:t>Operating </a:t>
            </a:r>
            <a:r>
              <a:rPr spc="-760" dirty="0"/>
              <a:t> </a:t>
            </a:r>
            <a:r>
              <a:rPr spc="-5" dirty="0"/>
              <a:t>limitations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256873" y="1921604"/>
            <a:ext cx="5577205" cy="3682365"/>
            <a:chOff x="2256873" y="1921604"/>
            <a:chExt cx="5577205" cy="3682365"/>
          </a:xfrm>
        </p:grpSpPr>
        <p:sp>
          <p:nvSpPr>
            <p:cNvPr id="4" name="object 4"/>
            <p:cNvSpPr/>
            <p:nvPr/>
          </p:nvSpPr>
          <p:spPr>
            <a:xfrm>
              <a:off x="3365738" y="1929372"/>
              <a:ext cx="0" cy="824230"/>
            </a:xfrm>
            <a:custGeom>
              <a:avLst/>
              <a:gdLst/>
              <a:ahLst/>
              <a:cxnLst/>
              <a:rect l="l" t="t" r="r" b="b"/>
              <a:pathLst>
                <a:path h="824230">
                  <a:moveTo>
                    <a:pt x="0" y="823718"/>
                  </a:moveTo>
                  <a:lnTo>
                    <a:pt x="0" y="0"/>
                  </a:lnTo>
                </a:path>
              </a:pathLst>
            </a:custGeom>
            <a:ln w="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260843" y="2346185"/>
              <a:ext cx="1997075" cy="0"/>
            </a:xfrm>
            <a:custGeom>
              <a:avLst/>
              <a:gdLst/>
              <a:ahLst/>
              <a:cxnLst/>
              <a:rect l="l" t="t" r="r" b="b"/>
              <a:pathLst>
                <a:path w="1997075">
                  <a:moveTo>
                    <a:pt x="0" y="0"/>
                  </a:moveTo>
                  <a:lnTo>
                    <a:pt x="1996452" y="0"/>
                  </a:lnTo>
                </a:path>
              </a:pathLst>
            </a:custGeom>
            <a:ln w="81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81295" y="2497841"/>
              <a:ext cx="1115695" cy="255270"/>
            </a:xfrm>
            <a:custGeom>
              <a:avLst/>
              <a:gdLst/>
              <a:ahLst/>
              <a:cxnLst/>
              <a:rect l="l" t="t" r="r" b="b"/>
              <a:pathLst>
                <a:path w="1115695" h="255269">
                  <a:moveTo>
                    <a:pt x="0" y="0"/>
                  </a:moveTo>
                  <a:lnTo>
                    <a:pt x="0" y="255249"/>
                  </a:lnTo>
                </a:path>
                <a:path w="1115695" h="255269">
                  <a:moveTo>
                    <a:pt x="1115569" y="0"/>
                  </a:moveTo>
                  <a:lnTo>
                    <a:pt x="1115569" y="255249"/>
                  </a:lnTo>
                </a:path>
              </a:pathLst>
            </a:custGeom>
            <a:ln w="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0844" y="2739388"/>
              <a:ext cx="5568666" cy="285215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65738" y="2753094"/>
              <a:ext cx="0" cy="2851150"/>
            </a:xfrm>
            <a:custGeom>
              <a:avLst/>
              <a:gdLst/>
              <a:ahLst/>
              <a:cxnLst/>
              <a:rect l="l" t="t" r="r" b="b"/>
              <a:pathLst>
                <a:path h="2851150">
                  <a:moveTo>
                    <a:pt x="0" y="1068344"/>
                  </a:moveTo>
                  <a:lnTo>
                    <a:pt x="0" y="2850640"/>
                  </a:lnTo>
                </a:path>
                <a:path h="2851150">
                  <a:moveTo>
                    <a:pt x="0" y="0"/>
                  </a:moveTo>
                  <a:lnTo>
                    <a:pt x="0" y="762781"/>
                  </a:lnTo>
                </a:path>
              </a:pathLst>
            </a:custGeom>
            <a:ln w="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81295" y="1929372"/>
              <a:ext cx="1115695" cy="266065"/>
            </a:xfrm>
            <a:custGeom>
              <a:avLst/>
              <a:gdLst/>
              <a:ahLst/>
              <a:cxnLst/>
              <a:rect l="l" t="t" r="r" b="b"/>
              <a:pathLst>
                <a:path w="1115695" h="266064">
                  <a:moveTo>
                    <a:pt x="0" y="0"/>
                  </a:moveTo>
                  <a:lnTo>
                    <a:pt x="0" y="265954"/>
                  </a:lnTo>
                </a:path>
                <a:path w="1115695" h="266064">
                  <a:moveTo>
                    <a:pt x="1115569" y="0"/>
                  </a:moveTo>
                  <a:lnTo>
                    <a:pt x="1115569" y="265954"/>
                  </a:lnTo>
                </a:path>
              </a:pathLst>
            </a:custGeom>
            <a:ln w="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827778" y="2346185"/>
              <a:ext cx="2002155" cy="0"/>
            </a:xfrm>
            <a:custGeom>
              <a:avLst/>
              <a:gdLst/>
              <a:ahLst/>
              <a:cxnLst/>
              <a:rect l="l" t="t" r="r" b="b"/>
              <a:pathLst>
                <a:path w="2002154">
                  <a:moveTo>
                    <a:pt x="0" y="0"/>
                  </a:moveTo>
                  <a:lnTo>
                    <a:pt x="2001730" y="0"/>
                  </a:lnTo>
                </a:path>
              </a:pathLst>
            </a:custGeom>
            <a:ln w="81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260844" y="1925576"/>
              <a:ext cx="5568950" cy="3666490"/>
            </a:xfrm>
            <a:custGeom>
              <a:avLst/>
              <a:gdLst/>
              <a:ahLst/>
              <a:cxnLst/>
              <a:rect l="l" t="t" r="r" b="b"/>
              <a:pathLst>
                <a:path w="5568950" h="3666490">
                  <a:moveTo>
                    <a:pt x="0" y="3665966"/>
                  </a:moveTo>
                  <a:lnTo>
                    <a:pt x="5568666" y="3665966"/>
                  </a:lnTo>
                  <a:lnTo>
                    <a:pt x="5568666" y="0"/>
                  </a:lnTo>
                  <a:lnTo>
                    <a:pt x="0" y="0"/>
                  </a:lnTo>
                  <a:lnTo>
                    <a:pt x="0" y="3665966"/>
                  </a:lnTo>
                  <a:close/>
                </a:path>
              </a:pathLst>
            </a:custGeom>
            <a:ln w="79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249169" y="3515875"/>
              <a:ext cx="1360170" cy="306070"/>
            </a:xfrm>
            <a:custGeom>
              <a:avLst/>
              <a:gdLst/>
              <a:ahLst/>
              <a:cxnLst/>
              <a:rect l="l" t="t" r="r" b="b"/>
              <a:pathLst>
                <a:path w="1360170" h="306070">
                  <a:moveTo>
                    <a:pt x="1360170" y="305562"/>
                  </a:moveTo>
                  <a:lnTo>
                    <a:pt x="1360170" y="0"/>
                  </a:lnTo>
                  <a:lnTo>
                    <a:pt x="0" y="0"/>
                  </a:lnTo>
                  <a:lnTo>
                    <a:pt x="0" y="305562"/>
                  </a:lnTo>
                  <a:lnTo>
                    <a:pt x="1360170" y="3055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44647" y="2753112"/>
              <a:ext cx="4184906" cy="283845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260845" y="1929376"/>
              <a:ext cx="5379720" cy="3086100"/>
            </a:xfrm>
            <a:custGeom>
              <a:avLst/>
              <a:gdLst/>
              <a:ahLst/>
              <a:cxnLst/>
              <a:rect l="l" t="t" r="r" b="b"/>
              <a:pathLst>
                <a:path w="5379720" h="3086100">
                  <a:moveTo>
                    <a:pt x="4452344" y="823720"/>
                  </a:moveTo>
                  <a:lnTo>
                    <a:pt x="4452344" y="0"/>
                  </a:lnTo>
                </a:path>
                <a:path w="5379720" h="3086100">
                  <a:moveTo>
                    <a:pt x="4452344" y="823720"/>
                  </a:moveTo>
                  <a:lnTo>
                    <a:pt x="4452344" y="1617732"/>
                  </a:lnTo>
                </a:path>
                <a:path w="5379720" h="3086100">
                  <a:moveTo>
                    <a:pt x="3336022" y="823720"/>
                  </a:moveTo>
                  <a:lnTo>
                    <a:pt x="3336022" y="2410203"/>
                  </a:lnTo>
                </a:path>
                <a:path w="5379720" h="3086100">
                  <a:moveTo>
                    <a:pt x="2220452" y="823720"/>
                  </a:moveTo>
                  <a:lnTo>
                    <a:pt x="2220452" y="3086096"/>
                  </a:lnTo>
                </a:path>
                <a:path w="5379720" h="3086100">
                  <a:moveTo>
                    <a:pt x="0" y="1217678"/>
                  </a:moveTo>
                  <a:lnTo>
                    <a:pt x="5379685" y="1217678"/>
                  </a:lnTo>
                </a:path>
                <a:path w="5379720" h="3086100">
                  <a:moveTo>
                    <a:pt x="0" y="2033018"/>
                  </a:moveTo>
                  <a:lnTo>
                    <a:pt x="4256512" y="2033018"/>
                  </a:lnTo>
                </a:path>
                <a:path w="5379720" h="3086100">
                  <a:moveTo>
                    <a:pt x="0" y="2847589"/>
                  </a:moveTo>
                  <a:lnTo>
                    <a:pt x="2500872" y="2847589"/>
                  </a:lnTo>
                </a:path>
              </a:pathLst>
            </a:custGeom>
            <a:ln w="7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81297" y="3147055"/>
              <a:ext cx="3350260" cy="2447290"/>
            </a:xfrm>
            <a:custGeom>
              <a:avLst/>
              <a:gdLst/>
              <a:ahLst/>
              <a:cxnLst/>
              <a:rect l="l" t="t" r="r" b="b"/>
              <a:pathLst>
                <a:path w="3350259" h="2447290">
                  <a:moveTo>
                    <a:pt x="0" y="1878325"/>
                  </a:moveTo>
                  <a:lnTo>
                    <a:pt x="0" y="2446778"/>
                  </a:lnTo>
                </a:path>
                <a:path w="3350259" h="2447290">
                  <a:moveTo>
                    <a:pt x="1115569" y="1190240"/>
                  </a:moveTo>
                  <a:lnTo>
                    <a:pt x="1115569" y="2446778"/>
                  </a:lnTo>
                </a:path>
                <a:path w="3350259" h="2447290">
                  <a:moveTo>
                    <a:pt x="2231891" y="394714"/>
                  </a:moveTo>
                  <a:lnTo>
                    <a:pt x="2231891" y="2446778"/>
                  </a:lnTo>
                </a:path>
                <a:path w="3350259" h="2447290">
                  <a:moveTo>
                    <a:pt x="3163810" y="0"/>
                  </a:moveTo>
                  <a:lnTo>
                    <a:pt x="3349733" y="0"/>
                  </a:lnTo>
                </a:path>
                <a:path w="3350259" h="2447290">
                  <a:moveTo>
                    <a:pt x="2036060" y="814583"/>
                  </a:moveTo>
                  <a:lnTo>
                    <a:pt x="3349733" y="814583"/>
                  </a:lnTo>
                </a:path>
                <a:path w="3350259" h="2447290">
                  <a:moveTo>
                    <a:pt x="280419" y="1628396"/>
                  </a:moveTo>
                  <a:lnTo>
                    <a:pt x="3349733" y="1628396"/>
                  </a:lnTo>
                </a:path>
              </a:pathLst>
            </a:custGeom>
            <a:ln w="778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424059" y="2634592"/>
            <a:ext cx="328930" cy="198501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455"/>
              </a:lnSpc>
            </a:pPr>
            <a:r>
              <a:rPr sz="2100" b="1" spc="15" dirty="0">
                <a:latin typeface="Arial"/>
                <a:cs typeface="Arial"/>
              </a:rPr>
              <a:t>Frequency</a:t>
            </a:r>
            <a:r>
              <a:rPr sz="2100" b="1" spc="-50" dirty="0">
                <a:latin typeface="Arial"/>
                <a:cs typeface="Arial"/>
              </a:rPr>
              <a:t> </a:t>
            </a:r>
            <a:r>
              <a:rPr sz="2100" b="1" spc="10" dirty="0">
                <a:latin typeface="Arial"/>
                <a:cs typeface="Arial"/>
              </a:rPr>
              <a:t>(Hz)</a:t>
            </a:r>
            <a:endParaRPr sz="2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80110" y="2173303"/>
            <a:ext cx="301625" cy="3511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b="1" spc="-85" dirty="0">
                <a:latin typeface="Arial"/>
                <a:cs typeface="Arial"/>
              </a:rPr>
              <a:t>60</a:t>
            </a:r>
            <a:endParaRPr sz="2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80110" y="2949786"/>
            <a:ext cx="301625" cy="3511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b="1" spc="-85" dirty="0">
                <a:latin typeface="Arial"/>
                <a:cs typeface="Arial"/>
              </a:rPr>
              <a:t>59</a:t>
            </a:r>
            <a:endParaRPr sz="2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880110" y="3777329"/>
            <a:ext cx="301625" cy="115252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b="1" spc="-85" dirty="0">
                <a:latin typeface="Arial"/>
                <a:cs typeface="Arial"/>
              </a:rPr>
              <a:t>58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100" b="1" spc="-85" dirty="0">
                <a:latin typeface="Arial"/>
                <a:cs typeface="Arial"/>
              </a:rPr>
              <a:t>57</a:t>
            </a:r>
            <a:endParaRPr sz="21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41357" y="2145122"/>
            <a:ext cx="1402715" cy="3511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b="1" spc="-90" dirty="0">
                <a:latin typeface="Arial"/>
                <a:cs typeface="Arial"/>
              </a:rPr>
              <a:t>Continuous</a:t>
            </a:r>
            <a:endParaRPr sz="21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249169" y="3515876"/>
            <a:ext cx="1304925" cy="30607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74295">
              <a:lnSpc>
                <a:spcPts val="2270"/>
              </a:lnSpc>
            </a:pPr>
            <a:r>
              <a:rPr sz="2100" b="1" spc="-114" dirty="0">
                <a:latin typeface="Arial"/>
                <a:cs typeface="Arial"/>
              </a:rPr>
              <a:t>R</a:t>
            </a:r>
            <a:r>
              <a:rPr sz="2100" b="1" spc="-90" dirty="0">
                <a:latin typeface="Arial"/>
                <a:cs typeface="Arial"/>
              </a:rPr>
              <a:t>e</a:t>
            </a:r>
            <a:r>
              <a:rPr sz="2100" b="1" spc="-85" dirty="0">
                <a:latin typeface="Arial"/>
                <a:cs typeface="Arial"/>
              </a:rPr>
              <a:t>s</a:t>
            </a:r>
            <a:r>
              <a:rPr sz="2100" b="1" spc="-50" dirty="0">
                <a:latin typeface="Arial"/>
                <a:cs typeface="Arial"/>
              </a:rPr>
              <a:t>t</a:t>
            </a:r>
            <a:r>
              <a:rPr sz="2100" b="1" spc="-65" dirty="0">
                <a:latin typeface="Arial"/>
                <a:cs typeface="Arial"/>
              </a:rPr>
              <a:t>r</a:t>
            </a:r>
            <a:r>
              <a:rPr sz="2100" b="1" spc="-40" dirty="0">
                <a:latin typeface="Arial"/>
                <a:cs typeface="Arial"/>
              </a:rPr>
              <a:t>i</a:t>
            </a:r>
            <a:r>
              <a:rPr sz="2100" b="1" spc="-85" dirty="0">
                <a:latin typeface="Arial"/>
                <a:cs typeface="Arial"/>
              </a:rPr>
              <a:t>c</a:t>
            </a:r>
            <a:r>
              <a:rPr sz="2100" b="1" spc="-50" dirty="0">
                <a:latin typeface="Arial"/>
                <a:cs typeface="Arial"/>
              </a:rPr>
              <a:t>t</a:t>
            </a:r>
            <a:r>
              <a:rPr sz="2100" b="1" spc="-85" dirty="0">
                <a:latin typeface="Arial"/>
                <a:cs typeface="Arial"/>
              </a:rPr>
              <a:t>ed</a:t>
            </a:r>
            <a:endParaRPr sz="21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69639" y="4931680"/>
            <a:ext cx="1372870" cy="31623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73025">
              <a:lnSpc>
                <a:spcPts val="2305"/>
              </a:lnSpc>
            </a:pPr>
            <a:r>
              <a:rPr sz="2100" b="1" spc="-65" dirty="0">
                <a:latin typeface="Arial"/>
                <a:cs typeface="Arial"/>
              </a:rPr>
              <a:t>Prohibited</a:t>
            </a:r>
            <a:endParaRPr sz="21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43943" y="5648065"/>
            <a:ext cx="2769235" cy="3511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104900" algn="l"/>
                <a:tab pos="2259965" algn="l"/>
              </a:tabLst>
            </a:pPr>
            <a:r>
              <a:rPr sz="2100" b="1" spc="-90" dirty="0">
                <a:latin typeface="Arial"/>
                <a:cs typeface="Arial"/>
              </a:rPr>
              <a:t>0</a:t>
            </a:r>
            <a:r>
              <a:rPr sz="2100" b="1" spc="-35" dirty="0">
                <a:latin typeface="Arial"/>
                <a:cs typeface="Arial"/>
              </a:rPr>
              <a:t>.</a:t>
            </a:r>
            <a:r>
              <a:rPr sz="2100" b="1" spc="-90" dirty="0">
                <a:latin typeface="Arial"/>
                <a:cs typeface="Arial"/>
              </a:rPr>
              <a:t>00</a:t>
            </a:r>
            <a:r>
              <a:rPr sz="2100" b="1" spc="20" dirty="0">
                <a:latin typeface="Arial"/>
                <a:cs typeface="Arial"/>
              </a:rPr>
              <a:t>1</a:t>
            </a:r>
            <a:r>
              <a:rPr sz="2100" b="1" dirty="0">
                <a:latin typeface="Arial"/>
                <a:cs typeface="Arial"/>
              </a:rPr>
              <a:t>	</a:t>
            </a:r>
            <a:r>
              <a:rPr sz="2100" b="1" spc="-85" dirty="0">
                <a:latin typeface="Arial"/>
                <a:cs typeface="Arial"/>
              </a:rPr>
              <a:t>0</a:t>
            </a:r>
            <a:r>
              <a:rPr sz="2100" b="1" spc="-40" dirty="0">
                <a:latin typeface="Arial"/>
                <a:cs typeface="Arial"/>
              </a:rPr>
              <a:t>.</a:t>
            </a:r>
            <a:r>
              <a:rPr sz="2100" b="1" spc="-90" dirty="0">
                <a:latin typeface="Arial"/>
                <a:cs typeface="Arial"/>
              </a:rPr>
              <a:t>0</a:t>
            </a:r>
            <a:r>
              <a:rPr sz="2100" b="1" spc="20" dirty="0">
                <a:latin typeface="Arial"/>
                <a:cs typeface="Arial"/>
              </a:rPr>
              <a:t>1</a:t>
            </a:r>
            <a:r>
              <a:rPr sz="2100" b="1" dirty="0">
                <a:latin typeface="Arial"/>
                <a:cs typeface="Arial"/>
              </a:rPr>
              <a:t>	</a:t>
            </a:r>
            <a:r>
              <a:rPr sz="2100" b="1" spc="-85" dirty="0">
                <a:latin typeface="Arial"/>
                <a:cs typeface="Arial"/>
              </a:rPr>
              <a:t>0</a:t>
            </a:r>
            <a:r>
              <a:rPr sz="2100" b="1" spc="-40" dirty="0">
                <a:latin typeface="Arial"/>
                <a:cs typeface="Arial"/>
              </a:rPr>
              <a:t>.</a:t>
            </a:r>
            <a:r>
              <a:rPr sz="2100" b="1" spc="-85" dirty="0">
                <a:latin typeface="Arial"/>
                <a:cs typeface="Arial"/>
              </a:rPr>
              <a:t>1</a:t>
            </a:r>
            <a:r>
              <a:rPr sz="2100" b="1" spc="20" dirty="0">
                <a:latin typeface="Arial"/>
                <a:cs typeface="Arial"/>
              </a:rPr>
              <a:t>0</a:t>
            </a:r>
            <a:endParaRPr sz="21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423497" y="5648065"/>
            <a:ext cx="2687955" cy="3511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050290" algn="l"/>
                <a:tab pos="2041525" algn="l"/>
              </a:tabLst>
            </a:pPr>
            <a:r>
              <a:rPr sz="2100" b="1" spc="-90" dirty="0">
                <a:latin typeface="Arial"/>
                <a:cs typeface="Arial"/>
              </a:rPr>
              <a:t>1</a:t>
            </a:r>
            <a:r>
              <a:rPr sz="2100" b="1" spc="-35" dirty="0">
                <a:latin typeface="Arial"/>
                <a:cs typeface="Arial"/>
              </a:rPr>
              <a:t>.</a:t>
            </a:r>
            <a:r>
              <a:rPr sz="2100" b="1" spc="20" dirty="0">
                <a:latin typeface="Arial"/>
                <a:cs typeface="Arial"/>
              </a:rPr>
              <a:t>0</a:t>
            </a:r>
            <a:r>
              <a:rPr sz="2100" b="1" dirty="0">
                <a:latin typeface="Arial"/>
                <a:cs typeface="Arial"/>
              </a:rPr>
              <a:t>	</a:t>
            </a:r>
            <a:r>
              <a:rPr sz="2100" b="1" spc="-90" dirty="0">
                <a:latin typeface="Arial"/>
                <a:cs typeface="Arial"/>
              </a:rPr>
              <a:t>10</a:t>
            </a:r>
            <a:r>
              <a:rPr sz="2100" b="1" spc="-40" dirty="0">
                <a:latin typeface="Arial"/>
                <a:cs typeface="Arial"/>
              </a:rPr>
              <a:t>.</a:t>
            </a:r>
            <a:r>
              <a:rPr sz="2100" b="1" spc="20" dirty="0">
                <a:latin typeface="Arial"/>
                <a:cs typeface="Arial"/>
              </a:rPr>
              <a:t>0</a:t>
            </a:r>
            <a:r>
              <a:rPr sz="2100" b="1" dirty="0">
                <a:latin typeface="Arial"/>
                <a:cs typeface="Arial"/>
              </a:rPr>
              <a:t>	</a:t>
            </a:r>
            <a:r>
              <a:rPr sz="2100" b="1" spc="-90" dirty="0">
                <a:latin typeface="Arial"/>
                <a:cs typeface="Arial"/>
              </a:rPr>
              <a:t>100</a:t>
            </a:r>
            <a:r>
              <a:rPr sz="2100" b="1" spc="-40" dirty="0">
                <a:latin typeface="Arial"/>
                <a:cs typeface="Arial"/>
              </a:rPr>
              <a:t>.</a:t>
            </a:r>
            <a:r>
              <a:rPr sz="2100" b="1" spc="20" dirty="0">
                <a:latin typeface="Arial"/>
                <a:cs typeface="Arial"/>
              </a:rPr>
              <a:t>0</a:t>
            </a:r>
            <a:endParaRPr sz="21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67882" y="5903598"/>
            <a:ext cx="3797935" cy="900430"/>
          </a:xfrm>
          <a:prstGeom prst="rect">
            <a:avLst/>
          </a:prstGeom>
        </p:spPr>
        <p:txBody>
          <a:bodyPr vert="horz" wrap="square" lIns="0" tIns="166370" rIns="0" bIns="0" rtlCol="0">
            <a:spAutoFit/>
          </a:bodyPr>
          <a:lstStyle/>
          <a:p>
            <a:pPr marL="1069340">
              <a:lnSpc>
                <a:spcPct val="100000"/>
              </a:lnSpc>
              <a:spcBef>
                <a:spcPts val="1310"/>
              </a:spcBef>
            </a:pPr>
            <a:r>
              <a:rPr sz="2100" b="1" spc="-100" dirty="0">
                <a:latin typeface="Arial"/>
                <a:cs typeface="Arial"/>
              </a:rPr>
              <a:t>T</a:t>
            </a:r>
            <a:r>
              <a:rPr sz="2100" b="1" spc="-40" dirty="0">
                <a:latin typeface="Arial"/>
                <a:cs typeface="Arial"/>
              </a:rPr>
              <a:t>i</a:t>
            </a:r>
            <a:r>
              <a:rPr sz="2100" b="1" spc="-135" dirty="0">
                <a:latin typeface="Arial"/>
                <a:cs typeface="Arial"/>
              </a:rPr>
              <a:t>m</a:t>
            </a:r>
            <a:r>
              <a:rPr sz="2100" b="1" spc="20" dirty="0">
                <a:latin typeface="Arial"/>
                <a:cs typeface="Arial"/>
              </a:rPr>
              <a:t>e</a:t>
            </a:r>
            <a:r>
              <a:rPr sz="2100" b="1" spc="-145" dirty="0">
                <a:latin typeface="Arial"/>
                <a:cs typeface="Arial"/>
              </a:rPr>
              <a:t> </a:t>
            </a:r>
            <a:r>
              <a:rPr sz="2100" b="1" spc="-50" dirty="0">
                <a:latin typeface="Arial"/>
                <a:cs typeface="Arial"/>
              </a:rPr>
              <a:t>(</a:t>
            </a:r>
            <a:r>
              <a:rPr sz="2100" b="1" spc="-125" dirty="0">
                <a:latin typeface="Arial"/>
                <a:cs typeface="Arial"/>
              </a:rPr>
              <a:t>M</a:t>
            </a:r>
            <a:r>
              <a:rPr sz="2100" b="1" spc="-40" dirty="0">
                <a:latin typeface="Arial"/>
                <a:cs typeface="Arial"/>
              </a:rPr>
              <a:t>i</a:t>
            </a:r>
            <a:r>
              <a:rPr sz="2100" b="1" spc="-95" dirty="0">
                <a:latin typeface="Arial"/>
                <a:cs typeface="Arial"/>
              </a:rPr>
              <a:t>n</a:t>
            </a:r>
            <a:r>
              <a:rPr sz="2100" b="1" spc="-100" dirty="0">
                <a:latin typeface="Arial"/>
                <a:cs typeface="Arial"/>
              </a:rPr>
              <a:t>u</a:t>
            </a:r>
            <a:r>
              <a:rPr sz="2100" b="1" spc="-50" dirty="0">
                <a:latin typeface="Arial"/>
                <a:cs typeface="Arial"/>
              </a:rPr>
              <a:t>t</a:t>
            </a:r>
            <a:r>
              <a:rPr sz="2100" b="1" spc="-85" dirty="0">
                <a:latin typeface="Arial"/>
                <a:cs typeface="Arial"/>
              </a:rPr>
              <a:t>es</a:t>
            </a:r>
            <a:r>
              <a:rPr sz="2100" b="1" spc="10" dirty="0">
                <a:latin typeface="Arial"/>
                <a:cs typeface="Arial"/>
              </a:rPr>
              <a:t>)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1800" b="1" i="1" spc="-5" dirty="0">
                <a:solidFill>
                  <a:srgbClr val="EE3338"/>
                </a:solidFill>
                <a:latin typeface="Arial"/>
                <a:cs typeface="Arial"/>
              </a:rPr>
              <a:t>“Scheme</a:t>
            </a:r>
            <a:r>
              <a:rPr sz="1800" b="1" i="1" spc="-20" dirty="0">
                <a:solidFill>
                  <a:srgbClr val="EE3338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EE3338"/>
                </a:solidFill>
                <a:latin typeface="Arial"/>
                <a:cs typeface="Arial"/>
              </a:rPr>
              <a:t>1,”</a:t>
            </a:r>
            <a:r>
              <a:rPr sz="1800" b="1" i="1" spc="-15" dirty="0">
                <a:solidFill>
                  <a:srgbClr val="EE3338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EE3338"/>
                </a:solidFill>
                <a:latin typeface="Arial"/>
                <a:cs typeface="Arial"/>
              </a:rPr>
              <a:t>Typical,</a:t>
            </a:r>
            <a:r>
              <a:rPr sz="1800" b="1" i="1" spc="-15" dirty="0">
                <a:solidFill>
                  <a:srgbClr val="EE3338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EE3338"/>
                </a:solidFill>
                <a:latin typeface="Arial"/>
                <a:cs typeface="Arial"/>
              </a:rPr>
              <a:t>from</a:t>
            </a:r>
            <a:r>
              <a:rPr sz="1800" b="1" i="1" spc="-15" dirty="0">
                <a:solidFill>
                  <a:srgbClr val="EE3338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EE3338"/>
                </a:solidFill>
                <a:latin typeface="Arial"/>
                <a:cs typeface="Arial"/>
              </a:rPr>
              <a:t>C37.106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0927" y="970277"/>
            <a:ext cx="69272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81A</a:t>
            </a:r>
            <a:r>
              <a:rPr sz="3200" spc="-15" dirty="0"/>
              <a:t> </a:t>
            </a:r>
            <a:r>
              <a:rPr sz="3200" spc="-5" dirty="0"/>
              <a:t>–</a:t>
            </a:r>
            <a:r>
              <a:rPr sz="3200" spc="-10" dirty="0"/>
              <a:t> Underfrequency</a:t>
            </a:r>
            <a:r>
              <a:rPr sz="3200" spc="-25" dirty="0"/>
              <a:t> </a:t>
            </a:r>
            <a:r>
              <a:rPr sz="3200" spc="-5" dirty="0"/>
              <a:t>Accumulator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1600200"/>
            <a:ext cx="9144000" cy="4933950"/>
          </a:xfrm>
          <a:prstGeom prst="rect">
            <a:avLst/>
          </a:prstGeom>
        </p:spPr>
      </p:pic>
    </p:spTree>
  </p:cSld>
  <p:clrMapOvr>
    <a:masterClrMapping/>
  </p:clrMapOvr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0837" y="532114"/>
            <a:ext cx="20777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Frequency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1062037" y="1290637"/>
            <a:ext cx="8086725" cy="5572125"/>
            <a:chOff x="1062037" y="1290637"/>
            <a:chExt cx="8086725" cy="5572125"/>
          </a:xfrm>
        </p:grpSpPr>
        <p:sp>
          <p:nvSpPr>
            <p:cNvPr id="4" name="object 4"/>
            <p:cNvSpPr/>
            <p:nvPr/>
          </p:nvSpPr>
          <p:spPr>
            <a:xfrm>
              <a:off x="1066800" y="1295400"/>
              <a:ext cx="8077200" cy="5562600"/>
            </a:xfrm>
            <a:custGeom>
              <a:avLst/>
              <a:gdLst/>
              <a:ahLst/>
              <a:cxnLst/>
              <a:rect l="l" t="t" r="r" b="b"/>
              <a:pathLst>
                <a:path w="8077200" h="5562600">
                  <a:moveTo>
                    <a:pt x="8077200" y="5562600"/>
                  </a:moveTo>
                  <a:lnTo>
                    <a:pt x="8077200" y="0"/>
                  </a:lnTo>
                  <a:lnTo>
                    <a:pt x="0" y="0"/>
                  </a:lnTo>
                  <a:lnTo>
                    <a:pt x="0" y="5562600"/>
                  </a:lnTo>
                  <a:lnTo>
                    <a:pt x="8077200" y="5562600"/>
                  </a:lnTo>
                  <a:close/>
                </a:path>
              </a:pathLst>
            </a:custGeom>
            <a:solidFill>
              <a:srgbClr val="A9B3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66800" y="1295400"/>
              <a:ext cx="8077200" cy="5562600"/>
            </a:xfrm>
            <a:custGeom>
              <a:avLst/>
              <a:gdLst/>
              <a:ahLst/>
              <a:cxnLst/>
              <a:rect l="l" t="t" r="r" b="b"/>
              <a:pathLst>
                <a:path w="8077200" h="5562600">
                  <a:moveTo>
                    <a:pt x="0" y="0"/>
                  </a:moveTo>
                  <a:lnTo>
                    <a:pt x="0" y="5562600"/>
                  </a:lnTo>
                  <a:lnTo>
                    <a:pt x="8077200" y="5562600"/>
                  </a:lnTo>
                  <a:lnTo>
                    <a:pt x="80772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508253" y="1389378"/>
            <a:ext cx="7569834" cy="535686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4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C37.102</a:t>
            </a:r>
            <a:endParaRPr sz="2400">
              <a:latin typeface="Arial"/>
              <a:cs typeface="Arial"/>
            </a:endParaRPr>
          </a:p>
          <a:p>
            <a:pPr marL="12700" marR="332740">
              <a:lnSpc>
                <a:spcPct val="100000"/>
              </a:lnSpc>
              <a:spcBef>
                <a:spcPts val="570"/>
              </a:spcBef>
            </a:pPr>
            <a:r>
              <a:rPr sz="2400" dirty="0">
                <a:latin typeface="Arial MT"/>
                <a:cs typeface="Arial MT"/>
              </a:rPr>
              <a:t>It </a:t>
            </a:r>
            <a:r>
              <a:rPr sz="2400" spc="-5" dirty="0">
                <a:latin typeface="Arial MT"/>
                <a:cs typeface="Arial MT"/>
              </a:rPr>
              <a:t>is important </a:t>
            </a:r>
            <a:r>
              <a:rPr sz="2400" dirty="0">
                <a:latin typeface="Arial MT"/>
                <a:cs typeface="Arial MT"/>
              </a:rPr>
              <a:t>to </a:t>
            </a:r>
            <a:r>
              <a:rPr sz="2400" spc="-5" dirty="0">
                <a:latin typeface="Arial MT"/>
                <a:cs typeface="Arial MT"/>
              </a:rPr>
              <a:t>consult </a:t>
            </a:r>
            <a:r>
              <a:rPr sz="2400" dirty="0">
                <a:latin typeface="Arial MT"/>
                <a:cs typeface="Arial MT"/>
              </a:rPr>
              <a:t>turbine </a:t>
            </a:r>
            <a:r>
              <a:rPr sz="2400" spc="-5" dirty="0">
                <a:latin typeface="Arial MT"/>
                <a:cs typeface="Arial MT"/>
              </a:rPr>
              <a:t>manufacturer and get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turbine</a:t>
            </a:r>
            <a:r>
              <a:rPr sz="2400" spc="-5" dirty="0">
                <a:latin typeface="Arial MT"/>
                <a:cs typeface="Arial MT"/>
              </a:rPr>
              <a:t> off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frequency</a:t>
            </a:r>
            <a:r>
              <a:rPr sz="2400" spc="-5" dirty="0">
                <a:latin typeface="Arial MT"/>
                <a:cs typeface="Arial MT"/>
              </a:rPr>
              <a:t> operating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curves</a:t>
            </a:r>
            <a:r>
              <a:rPr sz="2400" spc="-5" dirty="0">
                <a:latin typeface="Arial MT"/>
                <a:cs typeface="Arial MT"/>
              </a:rPr>
              <a:t> or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limits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Under</a:t>
            </a:r>
            <a:r>
              <a:rPr sz="2400" u="heavy" spc="-5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frequency:</a:t>
            </a:r>
            <a:endParaRPr sz="2400">
              <a:latin typeface="Arial MT"/>
              <a:cs typeface="Arial MT"/>
            </a:endParaRPr>
          </a:p>
          <a:p>
            <a:pPr marL="255270" indent="-243204">
              <a:lnSpc>
                <a:spcPct val="100000"/>
              </a:lnSpc>
              <a:spcBef>
                <a:spcPts val="575"/>
              </a:spcBef>
              <a:buClr>
                <a:srgbClr val="FF0000"/>
              </a:buClr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latin typeface="Arial MT"/>
                <a:cs typeface="Arial MT"/>
              </a:rPr>
              <a:t>81U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ALARM: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59.5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Hz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time: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10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</a:t>
            </a:r>
            <a:endParaRPr sz="2400">
              <a:latin typeface="Arial MT"/>
              <a:cs typeface="Arial MT"/>
            </a:endParaRPr>
          </a:p>
          <a:p>
            <a:pPr marL="255270" indent="-243204">
              <a:lnSpc>
                <a:spcPts val="2875"/>
              </a:lnSpc>
              <a:spcBef>
                <a:spcPts val="570"/>
              </a:spcBef>
              <a:buClr>
                <a:srgbClr val="FF0000"/>
              </a:buClr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latin typeface="Arial MT"/>
                <a:cs typeface="Arial MT"/>
              </a:rPr>
              <a:t>81U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TRIP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:</a:t>
            </a:r>
            <a:endParaRPr sz="2400">
              <a:latin typeface="Arial MT"/>
              <a:cs typeface="Arial MT"/>
            </a:endParaRPr>
          </a:p>
          <a:p>
            <a:pPr marL="12700" marR="5080">
              <a:lnSpc>
                <a:spcPct val="99900"/>
              </a:lnSpc>
            </a:pPr>
            <a:r>
              <a:rPr sz="2400" dirty="0">
                <a:latin typeface="Arial MT"/>
                <a:cs typeface="Arial MT"/>
              </a:rPr>
              <a:t>The generator 81U relay should be set below the pick•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up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under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frequency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load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shedding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relay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set-point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above </a:t>
            </a:r>
            <a:r>
              <a:rPr sz="2400" dirty="0">
                <a:latin typeface="Arial MT"/>
                <a:cs typeface="Arial MT"/>
              </a:rPr>
              <a:t>the </a:t>
            </a:r>
            <a:r>
              <a:rPr sz="2400" spc="-5" dirty="0">
                <a:latin typeface="Arial MT"/>
                <a:cs typeface="Arial MT"/>
              </a:rPr>
              <a:t>off </a:t>
            </a:r>
            <a:r>
              <a:rPr sz="2400" dirty="0">
                <a:latin typeface="Arial MT"/>
                <a:cs typeface="Arial MT"/>
              </a:rPr>
              <a:t>frequency </a:t>
            </a:r>
            <a:r>
              <a:rPr sz="2400" spc="-5" dirty="0">
                <a:latin typeface="Arial MT"/>
                <a:cs typeface="Arial MT"/>
              </a:rPr>
              <a:t>operating limits of </a:t>
            </a:r>
            <a:r>
              <a:rPr sz="2400" dirty="0">
                <a:latin typeface="Arial MT"/>
                <a:cs typeface="Arial MT"/>
              </a:rPr>
              <a:t>steam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turbine.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Over</a:t>
            </a:r>
            <a:r>
              <a:rPr sz="2400" u="heavy" spc="-10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frequency:</a:t>
            </a:r>
            <a:endParaRPr sz="2400">
              <a:latin typeface="Arial MT"/>
              <a:cs typeface="Arial MT"/>
            </a:endParaRPr>
          </a:p>
          <a:p>
            <a:pPr marL="255270" indent="-243204">
              <a:lnSpc>
                <a:spcPct val="100000"/>
              </a:lnSpc>
              <a:spcBef>
                <a:spcPts val="570"/>
              </a:spcBef>
              <a:buClr>
                <a:srgbClr val="FF0000"/>
              </a:buClr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latin typeface="Arial MT"/>
                <a:cs typeface="Arial MT"/>
              </a:rPr>
              <a:t>81O</a:t>
            </a:r>
            <a:r>
              <a:rPr sz="2400" spc="-1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ALARM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2400" dirty="0">
                <a:latin typeface="Arial MT"/>
                <a:cs typeface="Arial MT"/>
              </a:rPr>
              <a:t>Pick-up: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60.6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Hz,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Delay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5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sec.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7472" y="881888"/>
            <a:ext cx="7272528" cy="3962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0201" y="790698"/>
            <a:ext cx="731265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87-</a:t>
            </a:r>
            <a:r>
              <a:rPr sz="3200" spc="-2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DIFERENCIAL</a:t>
            </a:r>
            <a:r>
              <a:rPr sz="3200" spc="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Comic Sans MS"/>
                <a:cs typeface="Comic Sans MS"/>
              </a:rPr>
              <a:t>DE</a:t>
            </a:r>
            <a:r>
              <a:rPr sz="3200" spc="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spc="-10" dirty="0">
                <a:solidFill>
                  <a:srgbClr val="CC3300"/>
                </a:solidFill>
                <a:latin typeface="Comic Sans MS"/>
                <a:cs typeface="Comic Sans MS"/>
              </a:rPr>
              <a:t>CORRIENTE.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200" y="1504007"/>
            <a:ext cx="8487410" cy="4139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Una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devanado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estator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 es siempre considerada como seria, debido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 altas corrientes encontradas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el daño potencial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los devanados de la máquina, así como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las flechas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acoplamiento.</a:t>
            </a:r>
            <a:endParaRPr sz="2600">
              <a:latin typeface="Comic Sans MS"/>
              <a:cs typeface="Comic Sans MS"/>
            </a:endParaRPr>
          </a:p>
          <a:p>
            <a:pPr marL="12700" marR="5080" algn="just">
              <a:lnSpc>
                <a:spcPct val="100000"/>
              </a:lnSpc>
              <a:spcBef>
                <a:spcPts val="1195"/>
              </a:spcBef>
            </a:pP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largos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tiempos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reparación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máquinas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severamente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dañadas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pueden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muy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costosos;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 </a:t>
            </a:r>
            <a:r>
              <a:rPr sz="2600" spc="-77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consiguiente,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también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altos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costos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reemplazo de potencia mientras la máquina está fuera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servicio.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844620"/>
            <a:ext cx="8509635" cy="5146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Por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tanto,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muy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importante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minimizar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daño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debido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estator.</a:t>
            </a:r>
            <a:endParaRPr sz="2600">
              <a:latin typeface="Comic Sans MS"/>
              <a:cs typeface="Comic Sans MS"/>
            </a:endParaRPr>
          </a:p>
          <a:p>
            <a:pPr marL="38100" marR="5080" algn="just">
              <a:lnSpc>
                <a:spcPct val="101099"/>
              </a:lnSpc>
              <a:spcBef>
                <a:spcPts val="1165"/>
              </a:spcBef>
            </a:pPr>
            <a:r>
              <a:rPr sz="2600" spc="-5" dirty="0">
                <a:latin typeface="Comic Sans MS"/>
                <a:cs typeface="Comic Sans MS"/>
              </a:rPr>
              <a:t>Para agravar esta situación, </a:t>
            </a:r>
            <a:r>
              <a:rPr sz="2600" dirty="0">
                <a:latin typeface="Comic Sans MS"/>
                <a:cs typeface="Comic Sans MS"/>
              </a:rPr>
              <a:t>la </a:t>
            </a:r>
            <a:r>
              <a:rPr sz="2600" spc="-5" dirty="0">
                <a:latin typeface="Comic Sans MS"/>
                <a:cs typeface="Comic Sans MS"/>
              </a:rPr>
              <a:t>corriente de falla en un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generador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fallado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INTERRUMPE </a:t>
            </a:r>
            <a:r>
              <a:rPr sz="2600" spc="-5" dirty="0">
                <a:latin typeface="Comic Sans MS"/>
                <a:cs typeface="Comic Sans MS"/>
              </a:rPr>
              <a:t>cuando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campo del generador es disparado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el generador 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separado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sistema.</a:t>
            </a:r>
            <a:endParaRPr sz="26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500">
              <a:latin typeface="Comic Sans MS"/>
              <a:cs typeface="Comic Sans MS"/>
            </a:endParaRPr>
          </a:p>
          <a:p>
            <a:pPr marL="12700" marR="29209" algn="just">
              <a:lnSpc>
                <a:spcPct val="100000"/>
              </a:lnSpc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energía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almacenada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campo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continuará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alimentando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falla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varios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segundos.</a:t>
            </a:r>
            <a:endParaRPr sz="2600">
              <a:latin typeface="Comic Sans MS"/>
              <a:cs typeface="Comic Sans MS"/>
            </a:endParaRPr>
          </a:p>
          <a:p>
            <a:pPr marL="12700" marR="30480" algn="just">
              <a:lnSpc>
                <a:spcPct val="100000"/>
              </a:lnSpc>
              <a:spcBef>
                <a:spcPts val="1200"/>
              </a:spcBef>
            </a:pPr>
            <a:r>
              <a:rPr sz="2600" spc="-5" dirty="0">
                <a:latin typeface="Comic Sans MS"/>
                <a:cs typeface="Comic Sans MS"/>
              </a:rPr>
              <a:t>Las unidades generadoras grandes usan protección 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alta rapidez para detectar estas severas fallas en el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devanado</a:t>
            </a:r>
            <a:r>
              <a:rPr sz="2600" spc="-3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estator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y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minimizar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 daño.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4802" y="654121"/>
            <a:ext cx="8481060" cy="121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El uso de métodos de rápida desexcitación puede ser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justificable para producir el decremento rápido de las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corrientes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 falla.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0205" y="2490151"/>
            <a:ext cx="8496300" cy="3383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955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Normalmente se usa un relé diferencial de alta rapidez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 detectar fallas trifásicas, de fase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fase </a:t>
            </a:r>
            <a:r>
              <a:rPr sz="2600" dirty="0">
                <a:latin typeface="Comic Sans MS"/>
                <a:cs typeface="Comic Sans MS"/>
              </a:rPr>
              <a:t>y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doble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fase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tierra.</a:t>
            </a:r>
            <a:endParaRPr sz="26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3300">
              <a:latin typeface="Comic Sans MS"/>
              <a:cs typeface="Comic Sans MS"/>
            </a:endParaRPr>
          </a:p>
          <a:p>
            <a:pPr marL="24765" marR="5080" algn="just">
              <a:lnSpc>
                <a:spcPct val="100000"/>
              </a:lnSpc>
            </a:pPr>
            <a:r>
              <a:rPr sz="2600" spc="-5" dirty="0">
                <a:latin typeface="Comic Sans MS"/>
                <a:cs typeface="Comic Sans MS"/>
              </a:rPr>
              <a:t>Las fallas de una fase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tierra no son normalmente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detectadas por los relés diferenciales de máquinas,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menos</a:t>
            </a:r>
            <a:r>
              <a:rPr sz="2600" spc="2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que</a:t>
            </a:r>
            <a:r>
              <a:rPr sz="2600" spc="2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su</a:t>
            </a:r>
            <a:r>
              <a:rPr sz="2600" spc="2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neutro</a:t>
            </a:r>
            <a:r>
              <a:rPr sz="2600" spc="2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esté</a:t>
            </a:r>
            <a:r>
              <a:rPr sz="2600" spc="24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puesto</a:t>
            </a:r>
            <a:r>
              <a:rPr sz="2600" spc="24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2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tierra</a:t>
            </a:r>
            <a:r>
              <a:rPr sz="2600" spc="24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sólidamente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o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baja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impedancia.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871" y="524255"/>
            <a:ext cx="54864" cy="60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00" y="1149420"/>
            <a:ext cx="8484870" cy="121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Un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relé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diferencial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no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detectará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una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falla</a:t>
            </a:r>
            <a:r>
              <a:rPr sz="2600" b="0" spc="76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entre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espiras en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la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misma fase debido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a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que la corriente que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entra</a:t>
            </a:r>
            <a:r>
              <a:rPr sz="2600" b="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y</a:t>
            </a:r>
            <a:r>
              <a:rPr sz="2600" b="0" spc="-1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sale</a:t>
            </a:r>
            <a:r>
              <a:rPr sz="2600" b="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del</a:t>
            </a:r>
            <a:r>
              <a:rPr sz="2600" b="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devanado</a:t>
            </a:r>
            <a:r>
              <a:rPr sz="2600" b="0" spc="-2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no</a:t>
            </a:r>
            <a:r>
              <a:rPr sz="2600" b="0" spc="-1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2600" b="0" spc="-5" dirty="0">
                <a:solidFill>
                  <a:srgbClr val="000000"/>
                </a:solidFill>
                <a:latin typeface="Comic Sans MS"/>
                <a:cs typeface="Comic Sans MS"/>
              </a:rPr>
              <a:t>cambiará.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2099" y="3099752"/>
            <a:ext cx="8484235" cy="2006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Normalmente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fallas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fase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del </a:t>
            </a:r>
            <a:r>
              <a:rPr sz="2600" spc="-5" dirty="0">
                <a:latin typeface="Comic Sans MS"/>
                <a:cs typeface="Comic Sans MS"/>
              </a:rPr>
              <a:t> estator del generador no necesita ser relacionada con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Inrush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como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esquema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transformador, puesto que la tensión del generador 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creada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lentamente cuando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campo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aplicado.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2104" y="730323"/>
            <a:ext cx="8526780" cy="5259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6355" algn="just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protección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diferencial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porcentaje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variable</a:t>
            </a:r>
            <a:r>
              <a:rPr sz="2600" spc="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más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usada</a:t>
            </a:r>
            <a:r>
              <a:rPr sz="2600" spc="-2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para</a:t>
            </a:r>
            <a:r>
              <a:rPr sz="2600" spc="-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máquinas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grandes.</a:t>
            </a:r>
            <a:endParaRPr sz="2600">
              <a:latin typeface="Comic Sans MS"/>
              <a:cs typeface="Comic Sans MS"/>
            </a:endParaRPr>
          </a:p>
          <a:p>
            <a:pPr marL="12700" algn="just">
              <a:lnSpc>
                <a:spcPct val="100000"/>
              </a:lnSpc>
              <a:spcBef>
                <a:spcPts val="2700"/>
              </a:spcBef>
            </a:pPr>
            <a:r>
              <a:rPr sz="2600" spc="-5" dirty="0">
                <a:latin typeface="Comic Sans MS"/>
                <a:cs typeface="Comic Sans MS"/>
              </a:rPr>
              <a:t>La pendiente puede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variar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desde 5%</a:t>
            </a:r>
            <a:r>
              <a:rPr sz="2600" dirty="0">
                <a:latin typeface="Comic Sans MS"/>
                <a:cs typeface="Comic Sans MS"/>
              </a:rPr>
              <a:t> 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50%</a:t>
            </a:r>
            <a:r>
              <a:rPr sz="2600" spc="5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ó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más.</a:t>
            </a:r>
            <a:endParaRPr sz="2600">
              <a:latin typeface="Comic Sans MS"/>
              <a:cs typeface="Comic Sans MS"/>
            </a:endParaRPr>
          </a:p>
          <a:p>
            <a:pPr marL="12700" marR="49530" algn="just">
              <a:lnSpc>
                <a:spcPct val="100000"/>
              </a:lnSpc>
              <a:spcBef>
                <a:spcPts val="2400"/>
              </a:spcBef>
            </a:pPr>
            <a:r>
              <a:rPr sz="2600" spc="-5" dirty="0">
                <a:latin typeface="Comic Sans MS"/>
                <a:cs typeface="Comic Sans MS"/>
              </a:rPr>
              <a:t>Un</a:t>
            </a:r>
            <a:r>
              <a:rPr sz="2600" spc="40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</a:t>
            </a:r>
            <a:r>
              <a:rPr sz="2600" spc="409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spc="40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porcentaje</a:t>
            </a:r>
            <a:r>
              <a:rPr sz="2600" spc="409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fijo</a:t>
            </a:r>
            <a:r>
              <a:rPr sz="2600" spc="409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</a:t>
            </a:r>
            <a:r>
              <a:rPr sz="2600" spc="40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normalmente</a:t>
            </a:r>
            <a:r>
              <a:rPr sz="2600" spc="41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fijado</a:t>
            </a:r>
            <a:r>
              <a:rPr sz="2600" spc="409" dirty="0">
                <a:latin typeface="Comic Sans MS"/>
                <a:cs typeface="Comic Sans MS"/>
              </a:rPr>
              <a:t> </a:t>
            </a:r>
            <a:r>
              <a:rPr sz="2600" spc="-10" dirty="0">
                <a:latin typeface="Comic Sans MS"/>
                <a:cs typeface="Comic Sans MS"/>
              </a:rPr>
              <a:t>de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10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r>
              <a:rPr sz="2600" spc="-1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25%.</a:t>
            </a:r>
            <a:endParaRPr sz="2600">
              <a:latin typeface="Comic Sans MS"/>
              <a:cs typeface="Comic Sans MS"/>
            </a:endParaRPr>
          </a:p>
          <a:p>
            <a:pPr marL="50800" marR="5080" algn="just">
              <a:lnSpc>
                <a:spcPct val="100000"/>
              </a:lnSpc>
              <a:spcBef>
                <a:spcPts val="1795"/>
              </a:spcBef>
            </a:pPr>
            <a:r>
              <a:rPr sz="2600" spc="-5" dirty="0">
                <a:latin typeface="Comic Sans MS"/>
                <a:cs typeface="Comic Sans MS"/>
              </a:rPr>
              <a:t>Los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transformadores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usados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un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esquema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relé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diferencial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deben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tener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preferentemente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mismas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características;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sin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embargo,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la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diferencial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de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porcentaje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variable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es </a:t>
            </a:r>
            <a:r>
              <a:rPr sz="260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generalmente más tolerante </a:t>
            </a:r>
            <a:r>
              <a:rPr sz="2600" dirty="0">
                <a:latin typeface="Comic Sans MS"/>
                <a:cs typeface="Comic Sans MS"/>
              </a:rPr>
              <a:t>a </a:t>
            </a:r>
            <a:r>
              <a:rPr sz="2600" spc="-5" dirty="0">
                <a:latin typeface="Comic Sans MS"/>
                <a:cs typeface="Comic Sans MS"/>
              </a:rPr>
              <a:t>errores de TCs con altas </a:t>
            </a:r>
            <a:r>
              <a:rPr sz="2600" spc="-7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corrientes.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504" y="1104900"/>
            <a:ext cx="8700135" cy="1873885"/>
            <a:chOff x="222504" y="1104900"/>
            <a:chExt cx="8700135" cy="1873885"/>
          </a:xfrm>
        </p:grpSpPr>
        <p:sp>
          <p:nvSpPr>
            <p:cNvPr id="3" name="object 3"/>
            <p:cNvSpPr/>
            <p:nvPr/>
          </p:nvSpPr>
          <p:spPr>
            <a:xfrm>
              <a:off x="251460" y="1133855"/>
              <a:ext cx="8642350" cy="1816100"/>
            </a:xfrm>
            <a:custGeom>
              <a:avLst/>
              <a:gdLst/>
              <a:ahLst/>
              <a:cxnLst/>
              <a:rect l="l" t="t" r="r" b="b"/>
              <a:pathLst>
                <a:path w="8642350" h="1816100">
                  <a:moveTo>
                    <a:pt x="8641841" y="1815845"/>
                  </a:moveTo>
                  <a:lnTo>
                    <a:pt x="8641841" y="0"/>
                  </a:lnTo>
                  <a:lnTo>
                    <a:pt x="0" y="0"/>
                  </a:lnTo>
                  <a:lnTo>
                    <a:pt x="0" y="1815846"/>
                  </a:lnTo>
                  <a:lnTo>
                    <a:pt x="8641841" y="1815845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2504" y="1104900"/>
              <a:ext cx="8700135" cy="1873885"/>
            </a:xfrm>
            <a:custGeom>
              <a:avLst/>
              <a:gdLst/>
              <a:ahLst/>
              <a:cxnLst/>
              <a:rect l="l" t="t" r="r" b="b"/>
              <a:pathLst>
                <a:path w="8700135" h="1873885">
                  <a:moveTo>
                    <a:pt x="8699753" y="1873758"/>
                  </a:moveTo>
                  <a:lnTo>
                    <a:pt x="8699753" y="0"/>
                  </a:lnTo>
                  <a:lnTo>
                    <a:pt x="0" y="0"/>
                  </a:lnTo>
                  <a:lnTo>
                    <a:pt x="0" y="1873758"/>
                  </a:lnTo>
                  <a:lnTo>
                    <a:pt x="28955" y="1873758"/>
                  </a:lnTo>
                  <a:lnTo>
                    <a:pt x="28956" y="57150"/>
                  </a:lnTo>
                  <a:lnTo>
                    <a:pt x="57149" y="28956"/>
                  </a:lnTo>
                  <a:lnTo>
                    <a:pt x="57149" y="57150"/>
                  </a:lnTo>
                  <a:lnTo>
                    <a:pt x="8642603" y="57150"/>
                  </a:lnTo>
                  <a:lnTo>
                    <a:pt x="8642603" y="28956"/>
                  </a:lnTo>
                  <a:lnTo>
                    <a:pt x="8670798" y="57150"/>
                  </a:lnTo>
                  <a:lnTo>
                    <a:pt x="8670798" y="1873758"/>
                  </a:lnTo>
                  <a:lnTo>
                    <a:pt x="8699753" y="1873758"/>
                  </a:lnTo>
                  <a:close/>
                </a:path>
                <a:path w="8700135" h="1873885">
                  <a:moveTo>
                    <a:pt x="57149" y="57150"/>
                  </a:moveTo>
                  <a:lnTo>
                    <a:pt x="57149" y="28956"/>
                  </a:lnTo>
                  <a:lnTo>
                    <a:pt x="28956" y="57150"/>
                  </a:lnTo>
                  <a:lnTo>
                    <a:pt x="57149" y="57150"/>
                  </a:lnTo>
                  <a:close/>
                </a:path>
                <a:path w="8700135" h="1873885">
                  <a:moveTo>
                    <a:pt x="57150" y="1816608"/>
                  </a:moveTo>
                  <a:lnTo>
                    <a:pt x="57149" y="57150"/>
                  </a:lnTo>
                  <a:lnTo>
                    <a:pt x="28956" y="57150"/>
                  </a:lnTo>
                  <a:lnTo>
                    <a:pt x="28956" y="1816608"/>
                  </a:lnTo>
                  <a:lnTo>
                    <a:pt x="57150" y="1816608"/>
                  </a:lnTo>
                  <a:close/>
                </a:path>
                <a:path w="8700135" h="1873885">
                  <a:moveTo>
                    <a:pt x="8670798" y="1816608"/>
                  </a:moveTo>
                  <a:lnTo>
                    <a:pt x="28956" y="1816608"/>
                  </a:lnTo>
                  <a:lnTo>
                    <a:pt x="57150" y="1844801"/>
                  </a:lnTo>
                  <a:lnTo>
                    <a:pt x="57150" y="1873758"/>
                  </a:lnTo>
                  <a:lnTo>
                    <a:pt x="8642603" y="1873758"/>
                  </a:lnTo>
                  <a:lnTo>
                    <a:pt x="8642603" y="1844801"/>
                  </a:lnTo>
                  <a:lnTo>
                    <a:pt x="8670798" y="1816608"/>
                  </a:lnTo>
                  <a:close/>
                </a:path>
                <a:path w="8700135" h="1873885">
                  <a:moveTo>
                    <a:pt x="57150" y="1873758"/>
                  </a:moveTo>
                  <a:lnTo>
                    <a:pt x="57150" y="1844801"/>
                  </a:lnTo>
                  <a:lnTo>
                    <a:pt x="28956" y="1816608"/>
                  </a:lnTo>
                  <a:lnTo>
                    <a:pt x="28955" y="1873758"/>
                  </a:lnTo>
                  <a:lnTo>
                    <a:pt x="57150" y="1873758"/>
                  </a:lnTo>
                  <a:close/>
                </a:path>
                <a:path w="8700135" h="1873885">
                  <a:moveTo>
                    <a:pt x="8670798" y="57150"/>
                  </a:moveTo>
                  <a:lnTo>
                    <a:pt x="8642603" y="28956"/>
                  </a:lnTo>
                  <a:lnTo>
                    <a:pt x="8642603" y="57150"/>
                  </a:lnTo>
                  <a:lnTo>
                    <a:pt x="8670798" y="57150"/>
                  </a:lnTo>
                  <a:close/>
                </a:path>
                <a:path w="8700135" h="1873885">
                  <a:moveTo>
                    <a:pt x="8670798" y="1816608"/>
                  </a:moveTo>
                  <a:lnTo>
                    <a:pt x="8670798" y="57150"/>
                  </a:lnTo>
                  <a:lnTo>
                    <a:pt x="8642603" y="57150"/>
                  </a:lnTo>
                  <a:lnTo>
                    <a:pt x="8642603" y="1816608"/>
                  </a:lnTo>
                  <a:lnTo>
                    <a:pt x="8670798" y="1816608"/>
                  </a:lnTo>
                  <a:close/>
                </a:path>
                <a:path w="8700135" h="1873885">
                  <a:moveTo>
                    <a:pt x="8670798" y="1873758"/>
                  </a:moveTo>
                  <a:lnTo>
                    <a:pt x="8670798" y="1816608"/>
                  </a:lnTo>
                  <a:lnTo>
                    <a:pt x="8642603" y="1844801"/>
                  </a:lnTo>
                  <a:lnTo>
                    <a:pt x="8642603" y="1873758"/>
                  </a:lnTo>
                  <a:lnTo>
                    <a:pt x="8670798" y="187375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0199" y="1149419"/>
            <a:ext cx="3368040" cy="1690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5" dirty="0">
                <a:latin typeface="Comic Sans MS"/>
                <a:cs typeface="Comic Sans MS"/>
              </a:rPr>
              <a:t>PU</a:t>
            </a:r>
            <a:r>
              <a:rPr sz="2600" b="1" spc="-3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:</a:t>
            </a:r>
            <a:r>
              <a:rPr sz="2600" b="1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0.3</a:t>
            </a:r>
            <a:r>
              <a:rPr sz="2600" spc="-20" dirty="0">
                <a:latin typeface="Comic Sans MS"/>
                <a:cs typeface="Comic Sans MS"/>
              </a:rPr>
              <a:t> </a:t>
            </a:r>
            <a:r>
              <a:rPr sz="2600" dirty="0">
                <a:latin typeface="Comic Sans MS"/>
                <a:cs typeface="Comic Sans MS"/>
              </a:rPr>
              <a:t>A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600" b="1" spc="-5" dirty="0">
                <a:latin typeface="Comic Sans MS"/>
                <a:cs typeface="Comic Sans MS"/>
              </a:rPr>
              <a:t>Pendiente</a:t>
            </a:r>
            <a:r>
              <a:rPr sz="2600" b="1" spc="-3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:</a:t>
            </a:r>
            <a:r>
              <a:rPr sz="2600" b="1" spc="-30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10%</a:t>
            </a:r>
            <a:endParaRPr sz="2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600" b="1" spc="-5" dirty="0">
                <a:latin typeface="Comic Sans MS"/>
                <a:cs typeface="Comic Sans MS"/>
              </a:rPr>
              <a:t>Tiempo:</a:t>
            </a:r>
            <a:r>
              <a:rPr sz="2600" b="1" spc="-65" dirty="0">
                <a:latin typeface="Comic Sans MS"/>
                <a:cs typeface="Comic Sans MS"/>
              </a:rPr>
              <a:t> </a:t>
            </a:r>
            <a:r>
              <a:rPr sz="2600" spc="-5" dirty="0">
                <a:latin typeface="Comic Sans MS"/>
                <a:cs typeface="Comic Sans MS"/>
              </a:rPr>
              <a:t>Instantaneo.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0316" y="3070097"/>
            <a:ext cx="346075" cy="925830"/>
          </a:xfrm>
          <a:custGeom>
            <a:avLst/>
            <a:gdLst/>
            <a:ahLst/>
            <a:cxnLst/>
            <a:rect l="l" t="t" r="r" b="b"/>
            <a:pathLst>
              <a:path w="346075" h="925829">
                <a:moveTo>
                  <a:pt x="345948" y="0"/>
                </a:moveTo>
                <a:lnTo>
                  <a:pt x="114299" y="0"/>
                </a:lnTo>
                <a:lnTo>
                  <a:pt x="46482" y="21335"/>
                </a:lnTo>
                <a:lnTo>
                  <a:pt x="3048" y="80010"/>
                </a:lnTo>
                <a:lnTo>
                  <a:pt x="0" y="117348"/>
                </a:lnTo>
                <a:lnTo>
                  <a:pt x="3048" y="150876"/>
                </a:lnTo>
                <a:lnTo>
                  <a:pt x="21336" y="185166"/>
                </a:lnTo>
                <a:lnTo>
                  <a:pt x="46482" y="209550"/>
                </a:lnTo>
                <a:lnTo>
                  <a:pt x="76961" y="224790"/>
                </a:lnTo>
                <a:lnTo>
                  <a:pt x="114299" y="231648"/>
                </a:lnTo>
                <a:lnTo>
                  <a:pt x="76961" y="237744"/>
                </a:lnTo>
                <a:lnTo>
                  <a:pt x="46482" y="252984"/>
                </a:lnTo>
                <a:lnTo>
                  <a:pt x="21336" y="277368"/>
                </a:lnTo>
                <a:lnTo>
                  <a:pt x="3048" y="311657"/>
                </a:lnTo>
                <a:lnTo>
                  <a:pt x="0" y="348234"/>
                </a:lnTo>
                <a:lnTo>
                  <a:pt x="3048" y="382524"/>
                </a:lnTo>
                <a:lnTo>
                  <a:pt x="21336" y="416051"/>
                </a:lnTo>
                <a:lnTo>
                  <a:pt x="46482" y="441198"/>
                </a:lnTo>
                <a:lnTo>
                  <a:pt x="76961" y="456438"/>
                </a:lnTo>
                <a:lnTo>
                  <a:pt x="114299" y="462534"/>
                </a:lnTo>
                <a:lnTo>
                  <a:pt x="76961" y="468630"/>
                </a:lnTo>
                <a:lnTo>
                  <a:pt x="46482" y="484631"/>
                </a:lnTo>
                <a:lnTo>
                  <a:pt x="21336" y="509016"/>
                </a:lnTo>
                <a:lnTo>
                  <a:pt x="3048" y="543306"/>
                </a:lnTo>
                <a:lnTo>
                  <a:pt x="0" y="579882"/>
                </a:lnTo>
                <a:lnTo>
                  <a:pt x="3048" y="614172"/>
                </a:lnTo>
                <a:lnTo>
                  <a:pt x="21336" y="647700"/>
                </a:lnTo>
                <a:lnTo>
                  <a:pt x="46482" y="672846"/>
                </a:lnTo>
                <a:lnTo>
                  <a:pt x="76961" y="688086"/>
                </a:lnTo>
                <a:lnTo>
                  <a:pt x="114299" y="694182"/>
                </a:lnTo>
                <a:lnTo>
                  <a:pt x="76961" y="700278"/>
                </a:lnTo>
                <a:lnTo>
                  <a:pt x="46482" y="715518"/>
                </a:lnTo>
                <a:lnTo>
                  <a:pt x="21336" y="740664"/>
                </a:lnTo>
                <a:lnTo>
                  <a:pt x="3048" y="774192"/>
                </a:lnTo>
                <a:lnTo>
                  <a:pt x="0" y="811530"/>
                </a:lnTo>
                <a:lnTo>
                  <a:pt x="3048" y="845058"/>
                </a:lnTo>
                <a:lnTo>
                  <a:pt x="21336" y="879348"/>
                </a:lnTo>
                <a:lnTo>
                  <a:pt x="46482" y="903732"/>
                </a:lnTo>
                <a:lnTo>
                  <a:pt x="76961" y="919734"/>
                </a:lnTo>
                <a:lnTo>
                  <a:pt x="114299" y="925830"/>
                </a:lnTo>
                <a:lnTo>
                  <a:pt x="345948" y="925830"/>
                </a:lnTo>
              </a:path>
            </a:pathLst>
          </a:custGeom>
          <a:ln w="185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9671" y="3070097"/>
            <a:ext cx="349250" cy="925830"/>
          </a:xfrm>
          <a:custGeom>
            <a:avLst/>
            <a:gdLst/>
            <a:ahLst/>
            <a:cxnLst/>
            <a:rect l="l" t="t" r="r" b="b"/>
            <a:pathLst>
              <a:path w="349250" h="925829">
                <a:moveTo>
                  <a:pt x="0" y="0"/>
                </a:moveTo>
                <a:lnTo>
                  <a:pt x="231648" y="0"/>
                </a:lnTo>
                <a:lnTo>
                  <a:pt x="299466" y="21335"/>
                </a:lnTo>
                <a:lnTo>
                  <a:pt x="342900" y="80009"/>
                </a:lnTo>
                <a:lnTo>
                  <a:pt x="348996" y="117348"/>
                </a:lnTo>
                <a:lnTo>
                  <a:pt x="342900" y="150876"/>
                </a:lnTo>
                <a:lnTo>
                  <a:pt x="324612" y="185165"/>
                </a:lnTo>
                <a:lnTo>
                  <a:pt x="299466" y="209550"/>
                </a:lnTo>
                <a:lnTo>
                  <a:pt x="268986" y="224790"/>
                </a:lnTo>
                <a:lnTo>
                  <a:pt x="231648" y="231648"/>
                </a:lnTo>
                <a:lnTo>
                  <a:pt x="268986" y="237744"/>
                </a:lnTo>
                <a:lnTo>
                  <a:pt x="299466" y="252984"/>
                </a:lnTo>
                <a:lnTo>
                  <a:pt x="324612" y="277368"/>
                </a:lnTo>
                <a:lnTo>
                  <a:pt x="342900" y="311657"/>
                </a:lnTo>
                <a:lnTo>
                  <a:pt x="348996" y="348234"/>
                </a:lnTo>
                <a:lnTo>
                  <a:pt x="342900" y="382524"/>
                </a:lnTo>
                <a:lnTo>
                  <a:pt x="324612" y="416051"/>
                </a:lnTo>
                <a:lnTo>
                  <a:pt x="299466" y="441198"/>
                </a:lnTo>
                <a:lnTo>
                  <a:pt x="268986" y="456438"/>
                </a:lnTo>
                <a:lnTo>
                  <a:pt x="231648" y="462534"/>
                </a:lnTo>
                <a:lnTo>
                  <a:pt x="268986" y="468630"/>
                </a:lnTo>
                <a:lnTo>
                  <a:pt x="299466" y="484631"/>
                </a:lnTo>
                <a:lnTo>
                  <a:pt x="324612" y="509016"/>
                </a:lnTo>
                <a:lnTo>
                  <a:pt x="342900" y="543306"/>
                </a:lnTo>
                <a:lnTo>
                  <a:pt x="348996" y="579882"/>
                </a:lnTo>
                <a:lnTo>
                  <a:pt x="342900" y="614172"/>
                </a:lnTo>
                <a:lnTo>
                  <a:pt x="324612" y="647700"/>
                </a:lnTo>
                <a:lnTo>
                  <a:pt x="299466" y="672846"/>
                </a:lnTo>
                <a:lnTo>
                  <a:pt x="268986" y="688086"/>
                </a:lnTo>
                <a:lnTo>
                  <a:pt x="231648" y="694182"/>
                </a:lnTo>
                <a:lnTo>
                  <a:pt x="268986" y="700278"/>
                </a:lnTo>
                <a:lnTo>
                  <a:pt x="299466" y="715518"/>
                </a:lnTo>
                <a:lnTo>
                  <a:pt x="324612" y="740664"/>
                </a:lnTo>
                <a:lnTo>
                  <a:pt x="342900" y="774192"/>
                </a:lnTo>
                <a:lnTo>
                  <a:pt x="348996" y="811530"/>
                </a:lnTo>
                <a:lnTo>
                  <a:pt x="342900" y="845058"/>
                </a:lnTo>
                <a:lnTo>
                  <a:pt x="324612" y="879348"/>
                </a:lnTo>
                <a:lnTo>
                  <a:pt x="299466" y="903732"/>
                </a:lnTo>
                <a:lnTo>
                  <a:pt x="268986" y="919734"/>
                </a:lnTo>
                <a:lnTo>
                  <a:pt x="231648" y="925830"/>
                </a:lnTo>
                <a:lnTo>
                  <a:pt x="0" y="925830"/>
                </a:lnTo>
              </a:path>
            </a:pathLst>
          </a:custGeom>
          <a:ln w="185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15590" y="3822953"/>
            <a:ext cx="463550" cy="114300"/>
          </a:xfrm>
          <a:custGeom>
            <a:avLst/>
            <a:gdLst/>
            <a:ahLst/>
            <a:cxnLst/>
            <a:rect l="l" t="t" r="r" b="b"/>
            <a:pathLst>
              <a:path w="463550" h="114300">
                <a:moveTo>
                  <a:pt x="0" y="0"/>
                </a:moveTo>
                <a:lnTo>
                  <a:pt x="21335" y="67818"/>
                </a:lnTo>
                <a:lnTo>
                  <a:pt x="80010" y="108204"/>
                </a:lnTo>
                <a:lnTo>
                  <a:pt x="117348" y="114300"/>
                </a:lnTo>
                <a:lnTo>
                  <a:pt x="150876" y="108204"/>
                </a:lnTo>
                <a:lnTo>
                  <a:pt x="185166" y="92201"/>
                </a:lnTo>
                <a:lnTo>
                  <a:pt x="209550" y="67817"/>
                </a:lnTo>
                <a:lnTo>
                  <a:pt x="225551" y="33527"/>
                </a:lnTo>
                <a:lnTo>
                  <a:pt x="231648" y="0"/>
                </a:lnTo>
                <a:lnTo>
                  <a:pt x="237744" y="33527"/>
                </a:lnTo>
                <a:lnTo>
                  <a:pt x="252984" y="67817"/>
                </a:lnTo>
                <a:lnTo>
                  <a:pt x="277368" y="92201"/>
                </a:lnTo>
                <a:lnTo>
                  <a:pt x="311657" y="108203"/>
                </a:lnTo>
                <a:lnTo>
                  <a:pt x="348996" y="114299"/>
                </a:lnTo>
                <a:lnTo>
                  <a:pt x="382524" y="108203"/>
                </a:lnTo>
                <a:lnTo>
                  <a:pt x="416814" y="92201"/>
                </a:lnTo>
                <a:lnTo>
                  <a:pt x="441198" y="67817"/>
                </a:lnTo>
                <a:lnTo>
                  <a:pt x="456438" y="33527"/>
                </a:lnTo>
                <a:lnTo>
                  <a:pt x="463295" y="0"/>
                </a:lnTo>
              </a:path>
            </a:pathLst>
          </a:custGeom>
          <a:ln w="185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5590" y="4054602"/>
            <a:ext cx="463550" cy="113664"/>
          </a:xfrm>
          <a:custGeom>
            <a:avLst/>
            <a:gdLst/>
            <a:ahLst/>
            <a:cxnLst/>
            <a:rect l="l" t="t" r="r" b="b"/>
            <a:pathLst>
              <a:path w="463550" h="113664">
                <a:moveTo>
                  <a:pt x="0" y="113537"/>
                </a:moveTo>
                <a:lnTo>
                  <a:pt x="21335" y="45719"/>
                </a:lnTo>
                <a:lnTo>
                  <a:pt x="80009" y="6095"/>
                </a:lnTo>
                <a:lnTo>
                  <a:pt x="117348" y="0"/>
                </a:lnTo>
                <a:lnTo>
                  <a:pt x="150876" y="6095"/>
                </a:lnTo>
                <a:lnTo>
                  <a:pt x="185166" y="21336"/>
                </a:lnTo>
                <a:lnTo>
                  <a:pt x="209550" y="45719"/>
                </a:lnTo>
                <a:lnTo>
                  <a:pt x="225551" y="80009"/>
                </a:lnTo>
                <a:lnTo>
                  <a:pt x="231648" y="113537"/>
                </a:lnTo>
                <a:lnTo>
                  <a:pt x="237744" y="80009"/>
                </a:lnTo>
                <a:lnTo>
                  <a:pt x="252984" y="45719"/>
                </a:lnTo>
                <a:lnTo>
                  <a:pt x="277368" y="21336"/>
                </a:lnTo>
                <a:lnTo>
                  <a:pt x="311657" y="6095"/>
                </a:lnTo>
                <a:lnTo>
                  <a:pt x="348996" y="0"/>
                </a:lnTo>
                <a:lnTo>
                  <a:pt x="382524" y="6095"/>
                </a:lnTo>
                <a:lnTo>
                  <a:pt x="416814" y="21336"/>
                </a:lnTo>
                <a:lnTo>
                  <a:pt x="441198" y="45719"/>
                </a:lnTo>
                <a:lnTo>
                  <a:pt x="456438" y="80009"/>
                </a:lnTo>
                <a:lnTo>
                  <a:pt x="463295" y="113537"/>
                </a:lnTo>
              </a:path>
            </a:pathLst>
          </a:custGeom>
          <a:ln w="185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238" y="3532632"/>
            <a:ext cx="0" cy="290830"/>
          </a:xfrm>
          <a:custGeom>
            <a:avLst/>
            <a:gdLst/>
            <a:ahLst/>
            <a:cxnLst/>
            <a:rect l="l" t="t" r="r" b="b"/>
            <a:pathLst>
              <a:path h="290829">
                <a:moveTo>
                  <a:pt x="0" y="0"/>
                </a:moveTo>
                <a:lnTo>
                  <a:pt x="0" y="290322"/>
                </a:lnTo>
              </a:path>
            </a:pathLst>
          </a:custGeom>
          <a:ln w="185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238" y="4168139"/>
            <a:ext cx="0" cy="290830"/>
          </a:xfrm>
          <a:custGeom>
            <a:avLst/>
            <a:gdLst/>
            <a:ahLst/>
            <a:cxnLst/>
            <a:rect l="l" t="t" r="r" b="b"/>
            <a:pathLst>
              <a:path h="290829">
                <a:moveTo>
                  <a:pt x="0" y="290322"/>
                </a:moveTo>
                <a:lnTo>
                  <a:pt x="0" y="0"/>
                </a:lnTo>
              </a:path>
            </a:pathLst>
          </a:custGeom>
          <a:ln w="185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8079" y="3178187"/>
            <a:ext cx="3655060" cy="709930"/>
            <a:chOff x="28079" y="3178187"/>
            <a:chExt cx="3655060" cy="709930"/>
          </a:xfrm>
        </p:grpSpPr>
        <p:sp>
          <p:nvSpPr>
            <p:cNvPr id="9" name="object 9"/>
            <p:cNvSpPr/>
            <p:nvPr/>
          </p:nvSpPr>
          <p:spPr>
            <a:xfrm>
              <a:off x="37338" y="3301745"/>
              <a:ext cx="117475" cy="462915"/>
            </a:xfrm>
            <a:custGeom>
              <a:avLst/>
              <a:gdLst/>
              <a:ahLst/>
              <a:cxnLst/>
              <a:rect l="l" t="t" r="r" b="b"/>
              <a:pathLst>
                <a:path w="117475" h="462914">
                  <a:moveTo>
                    <a:pt x="117348" y="0"/>
                  </a:moveTo>
                  <a:lnTo>
                    <a:pt x="0" y="0"/>
                  </a:lnTo>
                  <a:lnTo>
                    <a:pt x="0" y="462534"/>
                  </a:lnTo>
                  <a:lnTo>
                    <a:pt x="117348" y="462534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" y="3359657"/>
              <a:ext cx="59055" cy="346075"/>
            </a:xfrm>
            <a:custGeom>
              <a:avLst/>
              <a:gdLst/>
              <a:ahLst/>
              <a:cxnLst/>
              <a:rect l="l" t="t" r="r" b="b"/>
              <a:pathLst>
                <a:path w="59055" h="346075">
                  <a:moveTo>
                    <a:pt x="58674" y="0"/>
                  </a:moveTo>
                  <a:lnTo>
                    <a:pt x="0" y="0"/>
                  </a:lnTo>
                  <a:lnTo>
                    <a:pt x="0" y="345948"/>
                  </a:lnTo>
                  <a:lnTo>
                    <a:pt x="58674" y="345948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" y="3532631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7156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520" y="3446525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5" y="114300"/>
                  </a:moveTo>
                  <a:lnTo>
                    <a:pt x="441960" y="49529"/>
                  </a:lnTo>
                  <a:lnTo>
                    <a:pt x="413766" y="21335"/>
                  </a:lnTo>
                  <a:lnTo>
                    <a:pt x="348995" y="0"/>
                  </a:lnTo>
                  <a:lnTo>
                    <a:pt x="311658" y="6096"/>
                  </a:lnTo>
                  <a:lnTo>
                    <a:pt x="281177" y="21335"/>
                  </a:lnTo>
                  <a:lnTo>
                    <a:pt x="252983" y="49529"/>
                  </a:lnTo>
                  <a:lnTo>
                    <a:pt x="237744" y="80010"/>
                  </a:lnTo>
                  <a:lnTo>
                    <a:pt x="231647" y="114300"/>
                  </a:lnTo>
                  <a:lnTo>
                    <a:pt x="225551" y="80010"/>
                  </a:lnTo>
                  <a:lnTo>
                    <a:pt x="210311" y="46482"/>
                  </a:lnTo>
                  <a:lnTo>
                    <a:pt x="185166" y="21335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771" y="6096"/>
                  </a:lnTo>
                  <a:lnTo>
                    <a:pt x="46481" y="21335"/>
                  </a:lnTo>
                  <a:lnTo>
                    <a:pt x="22097" y="46482"/>
                  </a:lnTo>
                  <a:lnTo>
                    <a:pt x="6095" y="80010"/>
                  </a:lnTo>
                  <a:lnTo>
                    <a:pt x="0" y="11430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" y="3532631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0516" y="3187445"/>
              <a:ext cx="1271905" cy="691515"/>
            </a:xfrm>
            <a:custGeom>
              <a:avLst/>
              <a:gdLst/>
              <a:ahLst/>
              <a:cxnLst/>
              <a:rect l="l" t="t" r="r" b="b"/>
              <a:pathLst>
                <a:path w="1271905" h="691514">
                  <a:moveTo>
                    <a:pt x="577595" y="345186"/>
                  </a:moveTo>
                  <a:lnTo>
                    <a:pt x="583691" y="409956"/>
                  </a:lnTo>
                  <a:lnTo>
                    <a:pt x="601979" y="471678"/>
                  </a:lnTo>
                  <a:lnTo>
                    <a:pt x="629411" y="527304"/>
                  </a:lnTo>
                  <a:lnTo>
                    <a:pt x="666749" y="579882"/>
                  </a:lnTo>
                  <a:lnTo>
                    <a:pt x="716279" y="623315"/>
                  </a:lnTo>
                  <a:lnTo>
                    <a:pt x="768857" y="656843"/>
                  </a:lnTo>
                  <a:lnTo>
                    <a:pt x="830579" y="678942"/>
                  </a:lnTo>
                  <a:lnTo>
                    <a:pt x="892301" y="691134"/>
                  </a:lnTo>
                  <a:lnTo>
                    <a:pt x="957071" y="691134"/>
                  </a:lnTo>
                  <a:lnTo>
                    <a:pt x="1018794" y="678942"/>
                  </a:lnTo>
                  <a:lnTo>
                    <a:pt x="1080516" y="656843"/>
                  </a:lnTo>
                  <a:lnTo>
                    <a:pt x="1133094" y="623315"/>
                  </a:lnTo>
                  <a:lnTo>
                    <a:pt x="1182623" y="579882"/>
                  </a:lnTo>
                  <a:lnTo>
                    <a:pt x="1219200" y="527304"/>
                  </a:lnTo>
                  <a:lnTo>
                    <a:pt x="1247394" y="471678"/>
                  </a:lnTo>
                  <a:lnTo>
                    <a:pt x="1265682" y="409956"/>
                  </a:lnTo>
                  <a:lnTo>
                    <a:pt x="1271777" y="345186"/>
                  </a:lnTo>
                  <a:lnTo>
                    <a:pt x="1265682" y="280415"/>
                  </a:lnTo>
                  <a:lnTo>
                    <a:pt x="1247394" y="218693"/>
                  </a:lnTo>
                  <a:lnTo>
                    <a:pt x="1219200" y="163068"/>
                  </a:lnTo>
                  <a:lnTo>
                    <a:pt x="1182623" y="110490"/>
                  </a:lnTo>
                  <a:lnTo>
                    <a:pt x="1133094" y="67818"/>
                  </a:lnTo>
                  <a:lnTo>
                    <a:pt x="1080516" y="33528"/>
                  </a:lnTo>
                  <a:lnTo>
                    <a:pt x="1018794" y="12192"/>
                  </a:lnTo>
                  <a:lnTo>
                    <a:pt x="957071" y="0"/>
                  </a:lnTo>
                  <a:lnTo>
                    <a:pt x="892301" y="0"/>
                  </a:lnTo>
                  <a:lnTo>
                    <a:pt x="830579" y="12192"/>
                  </a:lnTo>
                  <a:lnTo>
                    <a:pt x="768857" y="33528"/>
                  </a:lnTo>
                  <a:lnTo>
                    <a:pt x="716279" y="67818"/>
                  </a:lnTo>
                  <a:lnTo>
                    <a:pt x="666749" y="110490"/>
                  </a:lnTo>
                  <a:lnTo>
                    <a:pt x="629411" y="163068"/>
                  </a:lnTo>
                  <a:lnTo>
                    <a:pt x="601979" y="218693"/>
                  </a:lnTo>
                  <a:lnTo>
                    <a:pt x="583691" y="280415"/>
                  </a:lnTo>
                  <a:lnTo>
                    <a:pt x="577595" y="345186"/>
                  </a:lnTo>
                  <a:lnTo>
                    <a:pt x="0" y="345186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52294" y="3532631"/>
              <a:ext cx="581025" cy="0"/>
            </a:xfrm>
            <a:custGeom>
              <a:avLst/>
              <a:gdLst/>
              <a:ahLst/>
              <a:cxnLst/>
              <a:rect l="l" t="t" r="r" b="b"/>
              <a:pathLst>
                <a:path w="581025">
                  <a:moveTo>
                    <a:pt x="0" y="0"/>
                  </a:moveTo>
                  <a:lnTo>
                    <a:pt x="580644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8978" y="3375659"/>
              <a:ext cx="555625" cy="314960"/>
            </a:xfrm>
            <a:custGeom>
              <a:avLst/>
              <a:gdLst/>
              <a:ahLst/>
              <a:cxnLst/>
              <a:rect l="l" t="t" r="r" b="b"/>
              <a:pathLst>
                <a:path w="555625" h="314960">
                  <a:moveTo>
                    <a:pt x="0" y="156972"/>
                  </a:moveTo>
                  <a:lnTo>
                    <a:pt x="0" y="117348"/>
                  </a:lnTo>
                  <a:lnTo>
                    <a:pt x="12192" y="80010"/>
                  </a:lnTo>
                  <a:lnTo>
                    <a:pt x="61721" y="21336"/>
                  </a:lnTo>
                  <a:lnTo>
                    <a:pt x="98298" y="6096"/>
                  </a:lnTo>
                  <a:lnTo>
                    <a:pt x="138684" y="0"/>
                  </a:lnTo>
                  <a:lnTo>
                    <a:pt x="176022" y="6096"/>
                  </a:lnTo>
                  <a:lnTo>
                    <a:pt x="212598" y="21336"/>
                  </a:lnTo>
                  <a:lnTo>
                    <a:pt x="240792" y="48768"/>
                  </a:lnTo>
                  <a:lnTo>
                    <a:pt x="274320" y="117348"/>
                  </a:lnTo>
                  <a:lnTo>
                    <a:pt x="277368" y="156972"/>
                  </a:lnTo>
                  <a:lnTo>
                    <a:pt x="277368" y="197357"/>
                  </a:lnTo>
                  <a:lnTo>
                    <a:pt x="290322" y="233934"/>
                  </a:lnTo>
                  <a:lnTo>
                    <a:pt x="311657" y="265176"/>
                  </a:lnTo>
                  <a:lnTo>
                    <a:pt x="339090" y="292607"/>
                  </a:lnTo>
                  <a:lnTo>
                    <a:pt x="376428" y="308610"/>
                  </a:lnTo>
                  <a:lnTo>
                    <a:pt x="416814" y="314706"/>
                  </a:lnTo>
                  <a:lnTo>
                    <a:pt x="453390" y="308610"/>
                  </a:lnTo>
                  <a:lnTo>
                    <a:pt x="490728" y="292607"/>
                  </a:lnTo>
                  <a:lnTo>
                    <a:pt x="518159" y="265176"/>
                  </a:lnTo>
                  <a:lnTo>
                    <a:pt x="540258" y="233934"/>
                  </a:lnTo>
                  <a:lnTo>
                    <a:pt x="552450" y="197357"/>
                  </a:lnTo>
                  <a:lnTo>
                    <a:pt x="555498" y="156972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69641" y="3532631"/>
              <a:ext cx="1213485" cy="0"/>
            </a:xfrm>
            <a:custGeom>
              <a:avLst/>
              <a:gdLst/>
              <a:ahLst/>
              <a:cxnLst/>
              <a:rect l="l" t="t" r="r" b="b"/>
              <a:pathLst>
                <a:path w="1213485">
                  <a:moveTo>
                    <a:pt x="0" y="0"/>
                  </a:moveTo>
                  <a:lnTo>
                    <a:pt x="1213104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14615" y="3532632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6270" y="0"/>
                </a:lnTo>
              </a:path>
            </a:pathLst>
          </a:custGeom>
          <a:ln w="185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30767" y="2838450"/>
            <a:ext cx="645795" cy="1388745"/>
            <a:chOff x="8430767" y="2838450"/>
            <a:chExt cx="645795" cy="1388745"/>
          </a:xfrm>
        </p:grpSpPr>
        <p:sp>
          <p:nvSpPr>
            <p:cNvPr id="20" name="object 20"/>
            <p:cNvSpPr/>
            <p:nvPr/>
          </p:nvSpPr>
          <p:spPr>
            <a:xfrm>
              <a:off x="8430767" y="3532631"/>
              <a:ext cx="636270" cy="0"/>
            </a:xfrm>
            <a:custGeom>
              <a:avLst/>
              <a:gdLst/>
              <a:ahLst/>
              <a:cxnLst/>
              <a:rect l="l" t="t" r="r" b="b"/>
              <a:pathLst>
                <a:path w="636270">
                  <a:moveTo>
                    <a:pt x="0" y="0"/>
                  </a:moveTo>
                  <a:lnTo>
                    <a:pt x="636270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67038" y="2838450"/>
              <a:ext cx="0" cy="1388745"/>
            </a:xfrm>
            <a:custGeom>
              <a:avLst/>
              <a:gdLst/>
              <a:ahLst/>
              <a:cxnLst/>
              <a:rect l="l" t="t" r="r" b="b"/>
              <a:pathLst>
                <a:path h="1388745">
                  <a:moveTo>
                    <a:pt x="0" y="0"/>
                  </a:moveTo>
                  <a:lnTo>
                    <a:pt x="0" y="1388364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963167" y="3532632"/>
            <a:ext cx="0" cy="463550"/>
          </a:xfrm>
          <a:custGeom>
            <a:avLst/>
            <a:gdLst/>
            <a:ahLst/>
            <a:cxnLst/>
            <a:rect l="l" t="t" r="r" b="b"/>
            <a:pathLst>
              <a:path h="463550">
                <a:moveTo>
                  <a:pt x="0" y="0"/>
                </a:moveTo>
                <a:lnTo>
                  <a:pt x="0" y="463295"/>
                </a:lnTo>
              </a:path>
            </a:pathLst>
          </a:custGeom>
          <a:ln w="185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238738" y="2412510"/>
            <a:ext cx="1485900" cy="5207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9539" marR="5080" indent="-117475">
              <a:lnSpc>
                <a:spcPct val="101200"/>
              </a:lnSpc>
              <a:spcBef>
                <a:spcPts val="105"/>
              </a:spcBef>
            </a:pP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ran</a:t>
            </a:r>
            <a:r>
              <a:rPr sz="1600" spc="15" dirty="0">
                <a:solidFill>
                  <a:srgbClr val="000080"/>
                </a:solidFill>
                <a:latin typeface="Comic Sans MS"/>
                <a:cs typeface="Comic Sans MS"/>
              </a:rPr>
              <a:t>s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fo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m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ado</a:t>
            </a:r>
            <a:r>
              <a:rPr sz="1600" dirty="0">
                <a:solidFill>
                  <a:srgbClr val="000080"/>
                </a:solidFill>
                <a:latin typeface="Comic Sans MS"/>
                <a:cs typeface="Comic Sans MS"/>
              </a:rPr>
              <a:t>r  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de</a:t>
            </a:r>
            <a:r>
              <a:rPr sz="1600" spc="-10" dirty="0">
                <a:solidFill>
                  <a:srgbClr val="000080"/>
                </a:solidFill>
                <a:latin typeface="Comic Sans MS"/>
                <a:cs typeface="Comic Sans MS"/>
              </a:rPr>
              <a:t> </a:t>
            </a:r>
            <a:r>
              <a:rPr sz="1600" spc="10" dirty="0">
                <a:solidFill>
                  <a:srgbClr val="000080"/>
                </a:solidFill>
                <a:latin typeface="Comic Sans MS"/>
                <a:cs typeface="Comic Sans MS"/>
              </a:rPr>
              <a:t>UNIDAD.</a:t>
            </a:r>
            <a:endParaRPr sz="1600">
              <a:latin typeface="Comic Sans MS"/>
              <a:cs typeface="Comic Sans MS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4545" y="3480701"/>
            <a:ext cx="104622" cy="104622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345" y="3480701"/>
            <a:ext cx="104622" cy="104622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6510413" y="4104017"/>
            <a:ext cx="1167765" cy="654050"/>
            <a:chOff x="6510413" y="4104017"/>
            <a:chExt cx="1167765" cy="654050"/>
          </a:xfrm>
        </p:grpSpPr>
        <p:sp>
          <p:nvSpPr>
            <p:cNvPr id="27" name="object 27"/>
            <p:cNvSpPr/>
            <p:nvPr/>
          </p:nvSpPr>
          <p:spPr>
            <a:xfrm>
              <a:off x="6519671" y="4113276"/>
              <a:ext cx="463550" cy="462915"/>
            </a:xfrm>
            <a:custGeom>
              <a:avLst/>
              <a:gdLst/>
              <a:ahLst/>
              <a:cxnLst/>
              <a:rect l="l" t="t" r="r" b="b"/>
              <a:pathLst>
                <a:path w="463550" h="462914">
                  <a:moveTo>
                    <a:pt x="463296" y="462534"/>
                  </a:moveTo>
                  <a:lnTo>
                    <a:pt x="231647" y="0"/>
                  </a:lnTo>
                  <a:lnTo>
                    <a:pt x="0" y="462534"/>
                  </a:lnTo>
                  <a:lnTo>
                    <a:pt x="463296" y="462534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82967" y="4113275"/>
              <a:ext cx="463550" cy="231140"/>
            </a:xfrm>
            <a:custGeom>
              <a:avLst/>
              <a:gdLst/>
              <a:ahLst/>
              <a:cxnLst/>
              <a:rect l="l" t="t" r="r" b="b"/>
              <a:pathLst>
                <a:path w="463550" h="231139">
                  <a:moveTo>
                    <a:pt x="0" y="0"/>
                  </a:moveTo>
                  <a:lnTo>
                    <a:pt x="231648" y="230886"/>
                  </a:lnTo>
                  <a:lnTo>
                    <a:pt x="463295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214615" y="4344161"/>
              <a:ext cx="0" cy="287655"/>
            </a:xfrm>
            <a:custGeom>
              <a:avLst/>
              <a:gdLst/>
              <a:ahLst/>
              <a:cxnLst/>
              <a:rect l="l" t="t" r="r" b="b"/>
              <a:pathLst>
                <a:path h="287654">
                  <a:moveTo>
                    <a:pt x="0" y="0"/>
                  </a:moveTo>
                  <a:lnTo>
                    <a:pt x="0" y="287274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523226" y="4748783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6962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485888" y="4708397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5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446264" y="4671821"/>
              <a:ext cx="231775" cy="0"/>
            </a:xfrm>
            <a:custGeom>
              <a:avLst/>
              <a:gdLst/>
              <a:ahLst/>
              <a:cxnLst/>
              <a:rect l="l" t="t" r="r" b="b"/>
              <a:pathLst>
                <a:path w="231775">
                  <a:moveTo>
                    <a:pt x="0" y="0"/>
                  </a:moveTo>
                  <a:lnTo>
                    <a:pt x="231648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63612" y="4517135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685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214615" y="4344161"/>
              <a:ext cx="349250" cy="173355"/>
            </a:xfrm>
            <a:custGeom>
              <a:avLst/>
              <a:gdLst/>
              <a:ahLst/>
              <a:cxnLst/>
              <a:rect l="l" t="t" r="r" b="b"/>
              <a:pathLst>
                <a:path w="349250" h="173354">
                  <a:moveTo>
                    <a:pt x="0" y="0"/>
                  </a:moveTo>
                  <a:lnTo>
                    <a:pt x="348996" y="172973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706629" y="3143254"/>
            <a:ext cx="5105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0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99795" y="3143254"/>
            <a:ext cx="49720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82745" y="3301745"/>
            <a:ext cx="581025" cy="462915"/>
          </a:xfrm>
          <a:prstGeom prst="rect">
            <a:avLst/>
          </a:prstGeom>
          <a:ln w="18516">
            <a:solidFill>
              <a:srgbClr val="000000"/>
            </a:solidFill>
          </a:ln>
        </p:spPr>
        <p:txBody>
          <a:bodyPr vert="horz" wrap="square" lIns="0" tIns="89535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705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52-G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1728660" y="3437001"/>
            <a:ext cx="5032375" cy="1527810"/>
            <a:chOff x="1728660" y="3437001"/>
            <a:chExt cx="5032375" cy="1527810"/>
          </a:xfrm>
        </p:grpSpPr>
        <p:sp>
          <p:nvSpPr>
            <p:cNvPr id="39" name="object 39"/>
            <p:cNvSpPr/>
            <p:nvPr/>
          </p:nvSpPr>
          <p:spPr>
            <a:xfrm>
              <a:off x="1744217" y="4431030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521970" y="259079"/>
                  </a:moveTo>
                  <a:lnTo>
                    <a:pt x="515873" y="203453"/>
                  </a:lnTo>
                  <a:lnTo>
                    <a:pt x="499872" y="153923"/>
                  </a:lnTo>
                  <a:lnTo>
                    <a:pt x="472440" y="104394"/>
                  </a:lnTo>
                  <a:lnTo>
                    <a:pt x="435101" y="64769"/>
                  </a:lnTo>
                  <a:lnTo>
                    <a:pt x="392429" y="33528"/>
                  </a:lnTo>
                  <a:lnTo>
                    <a:pt x="342900" y="12191"/>
                  </a:lnTo>
                  <a:lnTo>
                    <a:pt x="287274" y="0"/>
                  </a:lnTo>
                  <a:lnTo>
                    <a:pt x="234696" y="0"/>
                  </a:lnTo>
                  <a:lnTo>
                    <a:pt x="179070" y="12191"/>
                  </a:lnTo>
                  <a:lnTo>
                    <a:pt x="129539" y="33528"/>
                  </a:lnTo>
                  <a:lnTo>
                    <a:pt x="86105" y="64769"/>
                  </a:lnTo>
                  <a:lnTo>
                    <a:pt x="49529" y="104394"/>
                  </a:lnTo>
                  <a:lnTo>
                    <a:pt x="21335" y="153923"/>
                  </a:lnTo>
                  <a:lnTo>
                    <a:pt x="6095" y="203453"/>
                  </a:lnTo>
                  <a:lnTo>
                    <a:pt x="0" y="259079"/>
                  </a:lnTo>
                  <a:lnTo>
                    <a:pt x="6096" y="314705"/>
                  </a:lnTo>
                  <a:lnTo>
                    <a:pt x="21335" y="364235"/>
                  </a:lnTo>
                  <a:lnTo>
                    <a:pt x="49529" y="413003"/>
                  </a:lnTo>
                  <a:lnTo>
                    <a:pt x="86106" y="453389"/>
                  </a:lnTo>
                  <a:lnTo>
                    <a:pt x="129540" y="483869"/>
                  </a:lnTo>
                  <a:lnTo>
                    <a:pt x="179070" y="505967"/>
                  </a:lnTo>
                  <a:lnTo>
                    <a:pt x="234696" y="518159"/>
                  </a:lnTo>
                  <a:lnTo>
                    <a:pt x="287274" y="518159"/>
                  </a:lnTo>
                  <a:lnTo>
                    <a:pt x="342900" y="505967"/>
                  </a:lnTo>
                  <a:lnTo>
                    <a:pt x="392429" y="483869"/>
                  </a:lnTo>
                  <a:lnTo>
                    <a:pt x="435101" y="453389"/>
                  </a:lnTo>
                  <a:lnTo>
                    <a:pt x="472440" y="413003"/>
                  </a:lnTo>
                  <a:lnTo>
                    <a:pt x="499872" y="364235"/>
                  </a:lnTo>
                  <a:lnTo>
                    <a:pt x="515873" y="314705"/>
                  </a:lnTo>
                  <a:lnTo>
                    <a:pt x="521970" y="25907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744217" y="4431030"/>
              <a:ext cx="521970" cy="518159"/>
            </a:xfrm>
            <a:custGeom>
              <a:avLst/>
              <a:gdLst/>
              <a:ahLst/>
              <a:cxnLst/>
              <a:rect l="l" t="t" r="r" b="b"/>
              <a:pathLst>
                <a:path w="521969" h="518160">
                  <a:moveTo>
                    <a:pt x="0" y="259079"/>
                  </a:moveTo>
                  <a:lnTo>
                    <a:pt x="6095" y="203453"/>
                  </a:lnTo>
                  <a:lnTo>
                    <a:pt x="21335" y="153923"/>
                  </a:lnTo>
                  <a:lnTo>
                    <a:pt x="49529" y="104394"/>
                  </a:lnTo>
                  <a:lnTo>
                    <a:pt x="86105" y="64769"/>
                  </a:lnTo>
                  <a:lnTo>
                    <a:pt x="129539" y="33528"/>
                  </a:lnTo>
                  <a:lnTo>
                    <a:pt x="179070" y="12191"/>
                  </a:lnTo>
                  <a:lnTo>
                    <a:pt x="234696" y="0"/>
                  </a:lnTo>
                  <a:lnTo>
                    <a:pt x="287274" y="0"/>
                  </a:lnTo>
                  <a:lnTo>
                    <a:pt x="342900" y="12191"/>
                  </a:lnTo>
                  <a:lnTo>
                    <a:pt x="392429" y="33528"/>
                  </a:lnTo>
                  <a:lnTo>
                    <a:pt x="435101" y="64769"/>
                  </a:lnTo>
                  <a:lnTo>
                    <a:pt x="472440" y="104394"/>
                  </a:lnTo>
                  <a:lnTo>
                    <a:pt x="499872" y="153923"/>
                  </a:lnTo>
                  <a:lnTo>
                    <a:pt x="515873" y="203453"/>
                  </a:lnTo>
                  <a:lnTo>
                    <a:pt x="521970" y="259079"/>
                  </a:lnTo>
                  <a:lnTo>
                    <a:pt x="515873" y="314705"/>
                  </a:lnTo>
                  <a:lnTo>
                    <a:pt x="499872" y="364235"/>
                  </a:lnTo>
                  <a:lnTo>
                    <a:pt x="472440" y="413003"/>
                  </a:lnTo>
                  <a:lnTo>
                    <a:pt x="435101" y="453389"/>
                  </a:lnTo>
                  <a:lnTo>
                    <a:pt x="392429" y="483869"/>
                  </a:lnTo>
                  <a:lnTo>
                    <a:pt x="342900" y="505967"/>
                  </a:lnTo>
                  <a:lnTo>
                    <a:pt x="287274" y="518159"/>
                  </a:lnTo>
                  <a:lnTo>
                    <a:pt x="234696" y="518159"/>
                  </a:lnTo>
                  <a:lnTo>
                    <a:pt x="179070" y="505967"/>
                  </a:lnTo>
                  <a:lnTo>
                    <a:pt x="129540" y="483869"/>
                  </a:lnTo>
                  <a:lnTo>
                    <a:pt x="86106" y="453389"/>
                  </a:lnTo>
                  <a:lnTo>
                    <a:pt x="49529" y="413003"/>
                  </a:lnTo>
                  <a:lnTo>
                    <a:pt x="21335" y="364235"/>
                  </a:lnTo>
                  <a:lnTo>
                    <a:pt x="6096" y="314705"/>
                  </a:lnTo>
                  <a:lnTo>
                    <a:pt x="0" y="259079"/>
                  </a:lnTo>
                  <a:close/>
                </a:path>
              </a:pathLst>
            </a:custGeom>
            <a:ln w="308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057138" y="3532632"/>
              <a:ext cx="694690" cy="0"/>
            </a:xfrm>
            <a:custGeom>
              <a:avLst/>
              <a:gdLst/>
              <a:ahLst/>
              <a:cxnLst/>
              <a:rect l="l" t="t" r="r" b="b"/>
              <a:pathLst>
                <a:path w="694690">
                  <a:moveTo>
                    <a:pt x="0" y="0"/>
                  </a:moveTo>
                  <a:lnTo>
                    <a:pt x="694182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263389" y="3532632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>
                  <a:moveTo>
                    <a:pt x="0" y="0"/>
                  </a:moveTo>
                  <a:lnTo>
                    <a:pt x="2256281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668011" y="3822953"/>
              <a:ext cx="462915" cy="114300"/>
            </a:xfrm>
            <a:custGeom>
              <a:avLst/>
              <a:gdLst/>
              <a:ahLst/>
              <a:cxnLst/>
              <a:rect l="l" t="t" r="r" b="b"/>
              <a:pathLst>
                <a:path w="462914" h="114300">
                  <a:moveTo>
                    <a:pt x="0" y="0"/>
                  </a:moveTo>
                  <a:lnTo>
                    <a:pt x="21335" y="67818"/>
                  </a:lnTo>
                  <a:lnTo>
                    <a:pt x="80010" y="108204"/>
                  </a:lnTo>
                  <a:lnTo>
                    <a:pt x="117348" y="114300"/>
                  </a:lnTo>
                  <a:lnTo>
                    <a:pt x="150876" y="108204"/>
                  </a:lnTo>
                  <a:lnTo>
                    <a:pt x="185166" y="92201"/>
                  </a:lnTo>
                  <a:lnTo>
                    <a:pt x="209550" y="67817"/>
                  </a:lnTo>
                  <a:lnTo>
                    <a:pt x="224790" y="33527"/>
                  </a:lnTo>
                  <a:lnTo>
                    <a:pt x="230886" y="0"/>
                  </a:lnTo>
                  <a:lnTo>
                    <a:pt x="237744" y="33527"/>
                  </a:lnTo>
                  <a:lnTo>
                    <a:pt x="252984" y="67817"/>
                  </a:lnTo>
                  <a:lnTo>
                    <a:pt x="277368" y="92201"/>
                  </a:lnTo>
                  <a:lnTo>
                    <a:pt x="311657" y="108203"/>
                  </a:lnTo>
                  <a:lnTo>
                    <a:pt x="348234" y="114299"/>
                  </a:lnTo>
                  <a:lnTo>
                    <a:pt x="382524" y="108203"/>
                  </a:lnTo>
                  <a:lnTo>
                    <a:pt x="416814" y="92201"/>
                  </a:lnTo>
                  <a:lnTo>
                    <a:pt x="441198" y="67817"/>
                  </a:lnTo>
                  <a:lnTo>
                    <a:pt x="456438" y="33527"/>
                  </a:lnTo>
                  <a:lnTo>
                    <a:pt x="462534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898897" y="3532632"/>
              <a:ext cx="0" cy="290830"/>
            </a:xfrm>
            <a:custGeom>
              <a:avLst/>
              <a:gdLst/>
              <a:ahLst/>
              <a:cxnLst/>
              <a:rect l="l" t="t" r="r" b="b"/>
              <a:pathLst>
                <a:path h="290829">
                  <a:moveTo>
                    <a:pt x="0" y="0"/>
                  </a:moveTo>
                  <a:lnTo>
                    <a:pt x="0" y="290322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967" y="3480701"/>
              <a:ext cx="104622" cy="104622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5593841" y="3446526"/>
              <a:ext cx="463550" cy="114300"/>
            </a:xfrm>
            <a:custGeom>
              <a:avLst/>
              <a:gdLst/>
              <a:ahLst/>
              <a:cxnLst/>
              <a:rect l="l" t="t" r="r" b="b"/>
              <a:pathLst>
                <a:path w="463550" h="114300">
                  <a:moveTo>
                    <a:pt x="463296" y="114300"/>
                  </a:moveTo>
                  <a:lnTo>
                    <a:pt x="441197" y="49529"/>
                  </a:lnTo>
                  <a:lnTo>
                    <a:pt x="413766" y="21335"/>
                  </a:lnTo>
                  <a:lnTo>
                    <a:pt x="348996" y="0"/>
                  </a:lnTo>
                  <a:lnTo>
                    <a:pt x="311658" y="6096"/>
                  </a:lnTo>
                  <a:lnTo>
                    <a:pt x="281178" y="21335"/>
                  </a:lnTo>
                  <a:lnTo>
                    <a:pt x="252984" y="49529"/>
                  </a:lnTo>
                  <a:lnTo>
                    <a:pt x="237744" y="80010"/>
                  </a:lnTo>
                  <a:lnTo>
                    <a:pt x="231647" y="114300"/>
                  </a:lnTo>
                  <a:lnTo>
                    <a:pt x="225552" y="80010"/>
                  </a:lnTo>
                  <a:lnTo>
                    <a:pt x="210312" y="46482"/>
                  </a:lnTo>
                  <a:lnTo>
                    <a:pt x="185166" y="21335"/>
                  </a:lnTo>
                  <a:lnTo>
                    <a:pt x="151638" y="6096"/>
                  </a:lnTo>
                  <a:lnTo>
                    <a:pt x="117347" y="0"/>
                  </a:lnTo>
                  <a:lnTo>
                    <a:pt x="80010" y="6096"/>
                  </a:lnTo>
                  <a:lnTo>
                    <a:pt x="46481" y="21335"/>
                  </a:lnTo>
                  <a:lnTo>
                    <a:pt x="21336" y="46482"/>
                  </a:lnTo>
                  <a:lnTo>
                    <a:pt x="6096" y="80010"/>
                  </a:lnTo>
                  <a:lnTo>
                    <a:pt x="0" y="11430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479541" y="3532632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825490" y="3532632"/>
              <a:ext cx="0" cy="463550"/>
            </a:xfrm>
            <a:custGeom>
              <a:avLst/>
              <a:gdLst/>
              <a:ahLst/>
              <a:cxnLst/>
              <a:rect l="l" t="t" r="r" b="b"/>
              <a:pathLst>
                <a:path h="463550">
                  <a:moveTo>
                    <a:pt x="0" y="0"/>
                  </a:moveTo>
                  <a:lnTo>
                    <a:pt x="0" y="463295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668011" y="4054602"/>
              <a:ext cx="462915" cy="113664"/>
            </a:xfrm>
            <a:custGeom>
              <a:avLst/>
              <a:gdLst/>
              <a:ahLst/>
              <a:cxnLst/>
              <a:rect l="l" t="t" r="r" b="b"/>
              <a:pathLst>
                <a:path w="462914" h="113664">
                  <a:moveTo>
                    <a:pt x="0" y="113537"/>
                  </a:moveTo>
                  <a:lnTo>
                    <a:pt x="21335" y="45719"/>
                  </a:lnTo>
                  <a:lnTo>
                    <a:pt x="80009" y="6095"/>
                  </a:lnTo>
                  <a:lnTo>
                    <a:pt x="117348" y="0"/>
                  </a:lnTo>
                  <a:lnTo>
                    <a:pt x="150876" y="6095"/>
                  </a:lnTo>
                  <a:lnTo>
                    <a:pt x="185166" y="21336"/>
                  </a:lnTo>
                  <a:lnTo>
                    <a:pt x="209550" y="45719"/>
                  </a:lnTo>
                  <a:lnTo>
                    <a:pt x="224790" y="80009"/>
                  </a:lnTo>
                  <a:lnTo>
                    <a:pt x="230886" y="113537"/>
                  </a:lnTo>
                  <a:lnTo>
                    <a:pt x="237744" y="80009"/>
                  </a:lnTo>
                  <a:lnTo>
                    <a:pt x="252984" y="45719"/>
                  </a:lnTo>
                  <a:lnTo>
                    <a:pt x="277368" y="21336"/>
                  </a:lnTo>
                  <a:lnTo>
                    <a:pt x="311657" y="6095"/>
                  </a:lnTo>
                  <a:lnTo>
                    <a:pt x="348234" y="0"/>
                  </a:lnTo>
                  <a:lnTo>
                    <a:pt x="382524" y="6095"/>
                  </a:lnTo>
                  <a:lnTo>
                    <a:pt x="416814" y="21336"/>
                  </a:lnTo>
                  <a:lnTo>
                    <a:pt x="441198" y="45719"/>
                  </a:lnTo>
                  <a:lnTo>
                    <a:pt x="456438" y="80009"/>
                  </a:lnTo>
                  <a:lnTo>
                    <a:pt x="462534" y="113537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898897" y="4168139"/>
              <a:ext cx="0" cy="290830"/>
            </a:xfrm>
            <a:custGeom>
              <a:avLst/>
              <a:gdLst/>
              <a:ahLst/>
              <a:cxnLst/>
              <a:rect l="l" t="t" r="r" b="b"/>
              <a:pathLst>
                <a:path h="290829">
                  <a:moveTo>
                    <a:pt x="0" y="290322"/>
                  </a:moveTo>
                  <a:lnTo>
                    <a:pt x="0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4652266" y="3143254"/>
            <a:ext cx="4965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TP´s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850885" y="3301745"/>
            <a:ext cx="580390" cy="462915"/>
          </a:xfrm>
          <a:prstGeom prst="rect">
            <a:avLst/>
          </a:prstGeom>
          <a:ln w="18516">
            <a:solidFill>
              <a:srgbClr val="000000"/>
            </a:solidFill>
          </a:ln>
        </p:spPr>
        <p:txBody>
          <a:bodyPr vert="horz" wrap="square" lIns="0" tIns="8890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700"/>
              </a:spcBef>
            </a:pP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52-U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568953" y="3143254"/>
            <a:ext cx="51117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30" dirty="0">
                <a:solidFill>
                  <a:srgbClr val="000080"/>
                </a:solidFill>
                <a:latin typeface="Comic Sans MS"/>
                <a:cs typeface="Comic Sans MS"/>
              </a:rPr>
              <a:t>T</a:t>
            </a:r>
            <a:r>
              <a:rPr sz="1600" spc="5" dirty="0">
                <a:solidFill>
                  <a:srgbClr val="000080"/>
                </a:solidFill>
                <a:latin typeface="Comic Sans MS"/>
                <a:cs typeface="Comic Sans MS"/>
              </a:rPr>
              <a:t>C</a:t>
            </a:r>
            <a:r>
              <a:rPr sz="1600" spc="25" dirty="0">
                <a:solidFill>
                  <a:srgbClr val="000080"/>
                </a:solidFill>
                <a:latin typeface="Comic Sans MS"/>
                <a:cs typeface="Comic Sans MS"/>
              </a:rPr>
              <a:t>´s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864095" y="4553717"/>
            <a:ext cx="27876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15" dirty="0">
                <a:latin typeface="Comic Sans MS"/>
                <a:cs typeface="Comic Sans MS"/>
              </a:rPr>
              <a:t>87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953909" y="3937253"/>
            <a:ext cx="4881245" cy="762635"/>
            <a:chOff x="953909" y="3937253"/>
            <a:chExt cx="4881245" cy="762635"/>
          </a:xfrm>
        </p:grpSpPr>
        <p:sp>
          <p:nvSpPr>
            <p:cNvPr id="56" name="object 56"/>
            <p:cNvSpPr/>
            <p:nvPr/>
          </p:nvSpPr>
          <p:spPr>
            <a:xfrm>
              <a:off x="963167" y="4690110"/>
              <a:ext cx="781050" cy="0"/>
            </a:xfrm>
            <a:custGeom>
              <a:avLst/>
              <a:gdLst/>
              <a:ahLst/>
              <a:cxnLst/>
              <a:rect l="l" t="t" r="r" b="b"/>
              <a:pathLst>
                <a:path w="781050">
                  <a:moveTo>
                    <a:pt x="0" y="0"/>
                  </a:moveTo>
                  <a:lnTo>
                    <a:pt x="781050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963167" y="3937253"/>
              <a:ext cx="0" cy="753110"/>
            </a:xfrm>
            <a:custGeom>
              <a:avLst/>
              <a:gdLst/>
              <a:ahLst/>
              <a:cxnLst/>
              <a:rect l="l" t="t" r="r" b="b"/>
              <a:pathLst>
                <a:path h="753110">
                  <a:moveTo>
                    <a:pt x="0" y="0"/>
                  </a:moveTo>
                  <a:lnTo>
                    <a:pt x="0" y="752855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266187" y="3995928"/>
              <a:ext cx="3559810" cy="694690"/>
            </a:xfrm>
            <a:custGeom>
              <a:avLst/>
              <a:gdLst/>
              <a:ahLst/>
              <a:cxnLst/>
              <a:rect l="l" t="t" r="r" b="b"/>
              <a:pathLst>
                <a:path w="3559810" h="694689">
                  <a:moveTo>
                    <a:pt x="0" y="694182"/>
                  </a:moveTo>
                  <a:lnTo>
                    <a:pt x="3559301" y="694181"/>
                  </a:lnTo>
                  <a:lnTo>
                    <a:pt x="3559301" y="0"/>
                  </a:lnTo>
                </a:path>
              </a:pathLst>
            </a:custGeom>
            <a:ln w="18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80968" y="3119880"/>
            <a:ext cx="484251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MT"/>
                <a:cs typeface="Arial MT"/>
              </a:rPr>
              <a:t>Phase</a:t>
            </a:r>
            <a:r>
              <a:rPr sz="4800" b="0" spc="-85" dirty="0">
                <a:latin typeface="Arial MT"/>
                <a:cs typeface="Arial MT"/>
              </a:rPr>
              <a:t> </a:t>
            </a:r>
            <a:r>
              <a:rPr sz="4800" b="0" dirty="0">
                <a:latin typeface="Arial MT"/>
                <a:cs typeface="Arial MT"/>
              </a:rPr>
              <a:t>Differential</a:t>
            </a:r>
            <a:endParaRPr sz="4800">
              <a:latin typeface="Arial MT"/>
              <a:cs typeface="Arial MT"/>
            </a:endParaRPr>
          </a:p>
          <a:p>
            <a:pPr marR="159385" algn="ctr">
              <a:lnSpc>
                <a:spcPct val="100000"/>
              </a:lnSpc>
            </a:pPr>
            <a:r>
              <a:rPr sz="4800" b="0" dirty="0">
                <a:latin typeface="Arial MT"/>
                <a:cs typeface="Arial MT"/>
              </a:rPr>
              <a:t>(87)</a:t>
            </a:r>
            <a:endParaRPr sz="4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1997" y="532128"/>
            <a:ext cx="34537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Phase</a:t>
            </a:r>
            <a:r>
              <a:rPr sz="3200" spc="-25" dirty="0"/>
              <a:t> </a:t>
            </a:r>
            <a:r>
              <a:rPr sz="3200" spc="-10" dirty="0"/>
              <a:t>Differential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667509" y="1411474"/>
            <a:ext cx="6437630" cy="100076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457200" indent="-445134">
              <a:lnSpc>
                <a:spcPct val="100000"/>
              </a:lnSpc>
              <a:spcBef>
                <a:spcPts val="1060"/>
              </a:spcBef>
              <a:buClr>
                <a:srgbClr val="E20904"/>
              </a:buClr>
              <a:buFont typeface="Wingdings"/>
              <a:buChar char=""/>
              <a:tabLst>
                <a:tab pos="457200" algn="l"/>
                <a:tab pos="457834" algn="l"/>
              </a:tabLst>
            </a:pPr>
            <a:r>
              <a:rPr sz="2400" dirty="0">
                <a:latin typeface="Arial MT"/>
                <a:cs typeface="Arial MT"/>
              </a:rPr>
              <a:t>Fast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response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time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(under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1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–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½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cycle)</a:t>
            </a:r>
            <a:endParaRPr sz="2400">
              <a:latin typeface="Arial MT"/>
              <a:cs typeface="Arial MT"/>
            </a:endParaRPr>
          </a:p>
          <a:p>
            <a:pPr marL="457200" indent="-445134">
              <a:lnSpc>
                <a:spcPct val="100000"/>
              </a:lnSpc>
              <a:spcBef>
                <a:spcPts val="960"/>
              </a:spcBef>
              <a:buClr>
                <a:srgbClr val="E20904"/>
              </a:buClr>
              <a:buFont typeface="Wingdings"/>
              <a:buChar char=""/>
              <a:tabLst>
                <a:tab pos="457200" algn="l"/>
                <a:tab pos="457834" algn="l"/>
              </a:tabLst>
            </a:pPr>
            <a:r>
              <a:rPr sz="2400" dirty="0">
                <a:latin typeface="Arial MT"/>
                <a:cs typeface="Arial MT"/>
              </a:rPr>
              <a:t>Percentage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differential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with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adjustable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slope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87811" y="2930652"/>
            <a:ext cx="5372396" cy="3726283"/>
          </a:xfrm>
          <a:prstGeom prst="rect">
            <a:avLst/>
          </a:prstGeom>
        </p:spPr>
      </p:pic>
    </p:spTree>
  </p:cSld>
  <p:clrMapOvr>
    <a:masterClrMapping/>
  </p:clrMapOvr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1997" y="532128"/>
            <a:ext cx="34537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Phase</a:t>
            </a:r>
            <a:r>
              <a:rPr sz="3200" spc="-25" dirty="0"/>
              <a:t> </a:t>
            </a:r>
            <a:r>
              <a:rPr sz="3200" spc="-10" dirty="0"/>
              <a:t>Differential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143000" y="1828800"/>
            <a:ext cx="7696200" cy="4038600"/>
          </a:xfrm>
          <a:prstGeom prst="rect">
            <a:avLst/>
          </a:prstGeom>
          <a:solidFill>
            <a:srgbClr val="8B99FD"/>
          </a:solidFill>
          <a:ln w="9525">
            <a:solidFill>
              <a:srgbClr val="010101"/>
            </a:solidFill>
          </a:ln>
        </p:spPr>
        <p:txBody>
          <a:bodyPr vert="horz" wrap="square" lIns="0" tIns="158750" rIns="0" bIns="0" rtlCol="0">
            <a:spAutoFit/>
          </a:bodyPr>
          <a:lstStyle/>
          <a:p>
            <a:pPr marL="396875">
              <a:lnSpc>
                <a:spcPct val="100000"/>
              </a:lnSpc>
              <a:spcBef>
                <a:spcPts val="1250"/>
              </a:spcBef>
            </a:pP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Settings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IEEE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C37.102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100">
              <a:latin typeface="Arial"/>
              <a:cs typeface="Arial"/>
            </a:endParaRPr>
          </a:p>
          <a:p>
            <a:pPr marL="680085" indent="-283845">
              <a:lnSpc>
                <a:spcPct val="100000"/>
              </a:lnSpc>
              <a:buClr>
                <a:srgbClr val="FF0000"/>
              </a:buClr>
              <a:buSzPct val="96428"/>
              <a:buFont typeface="Wingdings"/>
              <a:buChar char=""/>
              <a:tabLst>
                <a:tab pos="680720" algn="l"/>
              </a:tabLst>
            </a:pPr>
            <a:r>
              <a:rPr sz="2800" spc="-5" dirty="0">
                <a:latin typeface="Arial MT"/>
                <a:cs typeface="Arial MT"/>
              </a:rPr>
              <a:t>PU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: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0.3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</a:t>
            </a:r>
            <a:endParaRPr sz="2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Clr>
                <a:srgbClr val="FF0000"/>
              </a:buClr>
              <a:buFont typeface="Wingdings"/>
              <a:buChar char=""/>
            </a:pPr>
            <a:endParaRPr sz="4100">
              <a:latin typeface="Arial MT"/>
              <a:cs typeface="Arial MT"/>
            </a:endParaRPr>
          </a:p>
          <a:p>
            <a:pPr marL="680085" indent="-283845">
              <a:lnSpc>
                <a:spcPct val="100000"/>
              </a:lnSpc>
              <a:buClr>
                <a:srgbClr val="FF0000"/>
              </a:buClr>
              <a:buSzPct val="96428"/>
              <a:buFont typeface="Wingdings"/>
              <a:buChar char=""/>
              <a:tabLst>
                <a:tab pos="680720" algn="l"/>
              </a:tabLst>
            </a:pPr>
            <a:r>
              <a:rPr sz="2800" dirty="0">
                <a:latin typeface="Arial MT"/>
                <a:cs typeface="Arial MT"/>
              </a:rPr>
              <a:t>Slope1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: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10%</a:t>
            </a:r>
            <a:endParaRPr sz="2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Clr>
                <a:srgbClr val="FF0000"/>
              </a:buClr>
              <a:buFont typeface="Wingdings"/>
              <a:buChar char=""/>
            </a:pPr>
            <a:endParaRPr sz="4100">
              <a:latin typeface="Arial MT"/>
              <a:cs typeface="Arial MT"/>
            </a:endParaRPr>
          </a:p>
          <a:p>
            <a:pPr marL="680085" indent="-283845">
              <a:lnSpc>
                <a:spcPct val="100000"/>
              </a:lnSpc>
              <a:spcBef>
                <a:spcPts val="5"/>
              </a:spcBef>
              <a:buClr>
                <a:srgbClr val="FF0000"/>
              </a:buClr>
              <a:buSzPct val="96428"/>
              <a:buFont typeface="Wingdings"/>
              <a:buChar char=""/>
              <a:tabLst>
                <a:tab pos="680720" algn="l"/>
              </a:tabLst>
            </a:pPr>
            <a:r>
              <a:rPr sz="2800" dirty="0">
                <a:latin typeface="Arial MT"/>
                <a:cs typeface="Arial MT"/>
              </a:rPr>
              <a:t>time: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Instantaneous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676019" y="1066419"/>
          <a:ext cx="6680200" cy="57569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9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67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8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768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6595">
                <a:tc row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1000" b="1" spc="10" dirty="0">
                          <a:latin typeface="Arial"/>
                          <a:cs typeface="Arial"/>
                        </a:rPr>
                        <a:t>IEEE</a:t>
                      </a:r>
                      <a:r>
                        <a:rPr sz="10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5" dirty="0">
                          <a:latin typeface="Arial"/>
                          <a:cs typeface="Arial"/>
                        </a:rPr>
                        <a:t>No.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117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1000" b="1" spc="10" dirty="0">
                          <a:latin typeface="Arial"/>
                          <a:cs typeface="Arial"/>
                        </a:rPr>
                        <a:t>FUNCTION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117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00" b="1" spc="10" dirty="0">
                          <a:latin typeface="Arial"/>
                          <a:cs typeface="Arial"/>
                        </a:rPr>
                        <a:t>IEEE</a:t>
                      </a:r>
                      <a:r>
                        <a:rPr sz="10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10" dirty="0">
                          <a:latin typeface="Arial"/>
                          <a:cs typeface="Arial"/>
                        </a:rPr>
                        <a:t>C37.102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78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17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17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00" b="1" spc="10" dirty="0">
                          <a:latin typeface="Arial"/>
                          <a:cs typeface="Arial"/>
                        </a:rPr>
                        <a:t>SECTION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00" b="1" spc="10" dirty="0">
                          <a:latin typeface="Arial"/>
                          <a:cs typeface="Arial"/>
                        </a:rPr>
                        <a:t>DESCRIPTION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15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R="260350" algn="r">
                        <a:lnSpc>
                          <a:spcPct val="100000"/>
                        </a:lnSpc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21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2860">
                        <a:lnSpc>
                          <a:spcPct val="100000"/>
                        </a:lnSpc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Distance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Arial MT"/>
                          <a:cs typeface="Arial MT"/>
                        </a:rPr>
                        <a:t>A.2.3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1045"/>
                        </a:lnSpc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Zone-1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=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smaller of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two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following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criteria: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152400" indent="-130810">
                        <a:lnSpc>
                          <a:spcPct val="100000"/>
                        </a:lnSpc>
                        <a:spcBef>
                          <a:spcPts val="65"/>
                        </a:spcBef>
                        <a:buAutoNum type="arabicPeriod"/>
                        <a:tabLst>
                          <a:tab pos="153035" algn="l"/>
                        </a:tabLst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120%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unit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transformer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22225" marR="164465">
                        <a:lnSpc>
                          <a:spcPts val="1150"/>
                        </a:lnSpc>
                        <a:spcBef>
                          <a:spcPts val="45"/>
                        </a:spcBef>
                        <a:buAutoNum type="arabicPeriod"/>
                        <a:tabLst>
                          <a:tab pos="153035" algn="l"/>
                        </a:tabLst>
                      </a:pPr>
                      <a:r>
                        <a:rPr sz="900" spc="15" dirty="0">
                          <a:latin typeface="Arial MT"/>
                          <a:cs typeface="Arial MT"/>
                        </a:rPr>
                        <a:t>80%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Zone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1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reach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setting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9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line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relay</a:t>
                      </a:r>
                      <a:r>
                        <a:rPr sz="9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on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the </a:t>
                      </a:r>
                      <a:r>
                        <a:rPr sz="900" spc="-2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shortest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line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(neglecting in-feed);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time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=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0.5 s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Zone-2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=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smaller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three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following criteria: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22225" marR="372110" lvl="1">
                        <a:lnSpc>
                          <a:spcPts val="1150"/>
                        </a:lnSpc>
                        <a:spcBef>
                          <a:spcPts val="45"/>
                        </a:spcBef>
                        <a:buAutoNum type="alphaUcPeriod"/>
                        <a:tabLst>
                          <a:tab pos="166370" algn="l"/>
                        </a:tabLst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120%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of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longest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line (with in-feed). If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the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unit is </a:t>
                      </a:r>
                      <a:r>
                        <a:rPr sz="900" spc="-2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connected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to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breaker and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half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 bus,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this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00" spc="5" dirty="0">
                          <a:latin typeface="Arial MT"/>
                          <a:cs typeface="Arial MT"/>
                        </a:rPr>
                        <a:t>would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be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length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of the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adjacent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line.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22225" marR="114935" lvl="1">
                        <a:lnSpc>
                          <a:spcPts val="1150"/>
                        </a:lnSpc>
                        <a:spcBef>
                          <a:spcPts val="50"/>
                        </a:spcBef>
                        <a:buAutoNum type="alphaUcPeriod" startAt="2"/>
                        <a:tabLst>
                          <a:tab pos="166370" algn="l"/>
                        </a:tabLst>
                      </a:pPr>
                      <a:r>
                        <a:rPr sz="900" spc="15" dirty="0">
                          <a:latin typeface="Arial MT"/>
                          <a:cs typeface="Arial MT"/>
                        </a:rPr>
                        <a:t>50%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to 66.7% of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load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impedance (200% to 150%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of </a:t>
                      </a:r>
                      <a:r>
                        <a:rPr sz="900" spc="-2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the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generator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capability</a:t>
                      </a:r>
                      <a:r>
                        <a:rPr sz="9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curve)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at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RPFA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172085" lvl="1" indent="-150495">
                        <a:lnSpc>
                          <a:spcPct val="100000"/>
                        </a:lnSpc>
                        <a:spcBef>
                          <a:spcPts val="15"/>
                        </a:spcBef>
                        <a:buAutoNum type="alphaUcPeriod" startAt="2"/>
                        <a:tabLst>
                          <a:tab pos="172720" algn="l"/>
                        </a:tabLst>
                      </a:pPr>
                      <a:r>
                        <a:rPr sz="900" spc="15" dirty="0">
                          <a:latin typeface="Arial MT"/>
                          <a:cs typeface="Arial MT"/>
                        </a:rPr>
                        <a:t>80%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90%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of load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impedance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(125%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111%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of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the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22225" marR="837565">
                        <a:lnSpc>
                          <a:spcPct val="106100"/>
                        </a:lnSpc>
                        <a:spcBef>
                          <a:spcPts val="5"/>
                        </a:spcBef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generator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capability curve) at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the 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 maximum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torque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angle;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time &gt; 60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cycles </a:t>
                      </a:r>
                      <a:r>
                        <a:rPr sz="900" spc="-2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Zone-2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2Z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maxload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25" dirty="0">
                          <a:latin typeface="Arial MT"/>
                          <a:cs typeface="Arial MT"/>
                        </a:rPr>
                        <a:t>@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RPF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5586">
                <a:tc>
                  <a:txBody>
                    <a:bodyPr/>
                    <a:lstStyle/>
                    <a:p>
                      <a:pPr marR="260985" algn="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24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5" dirty="0">
                          <a:latin typeface="Arial MT"/>
                          <a:cs typeface="Arial MT"/>
                        </a:rPr>
                        <a:t>Overexcitation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Arial MT"/>
                          <a:cs typeface="Arial MT"/>
                        </a:rPr>
                        <a:t>4.5.4.2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5" dirty="0">
                          <a:latin typeface="Arial MT"/>
                          <a:cs typeface="Arial MT"/>
                        </a:rPr>
                        <a:t>Single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relay: 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PU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=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110%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p.u.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time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=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6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s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15" dirty="0">
                          <a:latin typeface="Arial MT"/>
                          <a:cs typeface="Arial MT"/>
                        </a:rPr>
                        <a:t>Two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stages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relay: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alarm</a:t>
                      </a:r>
                      <a:r>
                        <a:rPr sz="9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pu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=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110%;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45&lt;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t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60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s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902335">
                        <a:lnSpc>
                          <a:spcPts val="1065"/>
                        </a:lnSpc>
                        <a:spcBef>
                          <a:spcPts val="380"/>
                        </a:spcBef>
                      </a:pPr>
                      <a:r>
                        <a:rPr sz="900" spc="5" dirty="0">
                          <a:latin typeface="Arial MT"/>
                          <a:cs typeface="Arial MT"/>
                        </a:rPr>
                        <a:t>trip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pu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=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118%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-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120%,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2&lt;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t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6s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1106">
                <a:tc>
                  <a:txBody>
                    <a:bodyPr/>
                    <a:lstStyle/>
                    <a:p>
                      <a:pPr marR="260985" algn="r">
                        <a:lnSpc>
                          <a:spcPts val="1065"/>
                        </a:lnSpc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25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1065"/>
                        </a:lnSpc>
                      </a:pPr>
                      <a:r>
                        <a:rPr sz="900" spc="5" dirty="0">
                          <a:latin typeface="Arial MT"/>
                          <a:cs typeface="Arial MT"/>
                        </a:rPr>
                        <a:t>Synchronism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Check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5.7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1065"/>
                        </a:lnSpc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Breaker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closing angle: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within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± 10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elect. degrees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22225" marR="1242060">
                        <a:lnSpc>
                          <a:spcPts val="1300"/>
                        </a:lnSpc>
                      </a:pPr>
                      <a:r>
                        <a:rPr sz="900" spc="5" dirty="0">
                          <a:latin typeface="Arial MT"/>
                          <a:cs typeface="Arial MT"/>
                        </a:rPr>
                        <a:t>Voltage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matching: 0 to +5% 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Frequency</a:t>
                      </a:r>
                      <a:r>
                        <a:rPr sz="9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difference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0.067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Hz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5347">
                <a:tc>
                  <a:txBody>
                    <a:bodyPr/>
                    <a:lstStyle/>
                    <a:p>
                      <a:pPr marR="260985" algn="r">
                        <a:lnSpc>
                          <a:spcPts val="1065"/>
                        </a:lnSpc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27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1065"/>
                        </a:lnSpc>
                      </a:pPr>
                      <a:r>
                        <a:rPr sz="900" spc="5" dirty="0">
                          <a:latin typeface="Arial MT"/>
                          <a:cs typeface="Arial MT"/>
                        </a:rPr>
                        <a:t>Undervoltage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Arial MT"/>
                          <a:cs typeface="Arial MT"/>
                        </a:rPr>
                        <a:t>A.2.13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1065"/>
                        </a:lnSpc>
                      </a:pPr>
                      <a:r>
                        <a:rPr sz="900" i="1" u="sng" spc="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Relays</a:t>
                      </a:r>
                      <a:r>
                        <a:rPr sz="900" i="1" u="sng" spc="1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with inverse time </a:t>
                      </a:r>
                      <a:r>
                        <a:rPr sz="900" i="1" u="sng" spc="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charac</a:t>
                      </a:r>
                      <a:r>
                        <a:rPr sz="900" i="1" u="sng" spc="1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u="sng" spc="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and</a:t>
                      </a:r>
                      <a:r>
                        <a:rPr sz="900" i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instantaneous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22225" marR="720090">
                        <a:lnSpc>
                          <a:spcPct val="106100"/>
                        </a:lnSpc>
                        <a:spcBef>
                          <a:spcPts val="5"/>
                        </a:spcBef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PU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: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90%Vn;</a:t>
                      </a:r>
                      <a:r>
                        <a:rPr sz="900" spc="2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t=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9.0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s at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90%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PU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setting </a:t>
                      </a:r>
                      <a:r>
                        <a:rPr sz="900" spc="-2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Inst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80%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Vn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i="1" u="sng" spc="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Relays</a:t>
                      </a:r>
                      <a:r>
                        <a:rPr sz="900" i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with</a:t>
                      </a:r>
                      <a:r>
                        <a:rPr sz="900" i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definite</a:t>
                      </a:r>
                      <a:r>
                        <a:rPr sz="900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time</a:t>
                      </a:r>
                      <a:r>
                        <a:rPr sz="900" i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u="sng" spc="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charac</a:t>
                      </a:r>
                      <a:r>
                        <a:rPr sz="900" i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u="sng" spc="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and</a:t>
                      </a:r>
                      <a:r>
                        <a:rPr sz="900" i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u="sng" spc="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2</a:t>
                      </a:r>
                      <a:r>
                        <a:rPr sz="900" i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u="sng" spc="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stages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22225" marR="1251585">
                        <a:lnSpc>
                          <a:spcPct val="106100"/>
                        </a:lnSpc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Alarm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 PU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90%Vn;</a:t>
                      </a:r>
                      <a:r>
                        <a:rPr sz="900" spc="2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10&lt;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t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15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s </a:t>
                      </a:r>
                      <a:r>
                        <a:rPr sz="900" spc="-2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Trip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PU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80%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Vn;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time: 2s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747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R="260350" algn="r">
                        <a:lnSpc>
                          <a:spcPct val="100000"/>
                        </a:lnSpc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32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Reverse</a:t>
                      </a:r>
                      <a:r>
                        <a:rPr sz="9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Power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Arial MT"/>
                          <a:cs typeface="Arial MT"/>
                        </a:rPr>
                        <a:t>4.5.5.3</a:t>
                      </a:r>
                      <a:r>
                        <a:rPr sz="9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&amp;</a:t>
                      </a:r>
                      <a:r>
                        <a:rPr sz="9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A.2.9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1040"/>
                        </a:lnSpc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Pickup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setting should be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below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following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motoring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5" dirty="0">
                          <a:latin typeface="Arial MT"/>
                          <a:cs typeface="Arial MT"/>
                        </a:rPr>
                        <a:t>limits: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22225" marR="994410">
                        <a:lnSpc>
                          <a:spcPct val="106100"/>
                        </a:lnSpc>
                        <a:spcBef>
                          <a:spcPts val="25"/>
                        </a:spcBef>
                      </a:pPr>
                      <a:r>
                        <a:rPr sz="900" spc="15" dirty="0">
                          <a:latin typeface="Arial MT"/>
                          <a:cs typeface="Arial MT"/>
                        </a:rPr>
                        <a:t>Gas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: 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50%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rated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power;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time &lt; 60 s 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Diesel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: 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25%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rated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power;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time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60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s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22225" marR="220979">
                        <a:lnSpc>
                          <a:spcPct val="106100"/>
                        </a:lnSpc>
                      </a:pPr>
                      <a:r>
                        <a:rPr sz="900" spc="5" dirty="0">
                          <a:latin typeface="Arial MT"/>
                          <a:cs typeface="Arial MT"/>
                        </a:rPr>
                        <a:t>Hydro turbines :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0.2%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- 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2%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rated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power;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time &lt; 60 s 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Steam</a:t>
                      </a:r>
                      <a:r>
                        <a:rPr sz="9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turbines :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0.5%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-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3%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rated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power;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 time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30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s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2929">
                <a:tc>
                  <a:txBody>
                    <a:bodyPr/>
                    <a:lstStyle/>
                    <a:p>
                      <a:pPr marR="260985" algn="r">
                        <a:lnSpc>
                          <a:spcPts val="1065"/>
                        </a:lnSpc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40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1065"/>
                        </a:lnSpc>
                      </a:pPr>
                      <a:r>
                        <a:rPr sz="900" spc="5" dirty="0">
                          <a:latin typeface="Arial MT"/>
                          <a:cs typeface="Arial MT"/>
                        </a:rPr>
                        <a:t>Loss-of-field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Arial MT"/>
                          <a:cs typeface="Arial MT"/>
                        </a:rPr>
                        <a:t>4.5.1.3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1065"/>
                        </a:lnSpc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U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N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IT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1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22225" marR="757555">
                        <a:lnSpc>
                          <a:spcPct val="106100"/>
                        </a:lnSpc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Offset: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X'd/2;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Diameter: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1.0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pu; time: 0.1 s </a:t>
                      </a:r>
                      <a:r>
                        <a:rPr sz="900" spc="-2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UNIT 2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22225">
                        <a:lnSpc>
                          <a:spcPts val="1060"/>
                        </a:lnSpc>
                        <a:spcBef>
                          <a:spcPts val="70"/>
                        </a:spcBef>
                      </a:pPr>
                      <a:r>
                        <a:rPr sz="900" spc="10" dirty="0">
                          <a:latin typeface="Arial MT"/>
                          <a:cs typeface="Arial MT"/>
                        </a:rPr>
                        <a:t>Offset: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X'd/2;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Diameter: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Xd;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time: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0.5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to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0.6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s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76991" y="532114"/>
            <a:ext cx="71050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Typical</a:t>
            </a:r>
            <a:r>
              <a:rPr sz="3200" dirty="0"/>
              <a:t> </a:t>
            </a:r>
            <a:r>
              <a:rPr sz="3200" spc="-10" dirty="0"/>
              <a:t>Settings</a:t>
            </a:r>
            <a:r>
              <a:rPr sz="3200" spc="5" dirty="0"/>
              <a:t> </a:t>
            </a:r>
            <a:r>
              <a:rPr sz="3200" spc="-5" dirty="0"/>
              <a:t>of</a:t>
            </a:r>
            <a:r>
              <a:rPr sz="3200" spc="5" dirty="0"/>
              <a:t> </a:t>
            </a:r>
            <a:r>
              <a:rPr sz="3200" spc="-10" dirty="0"/>
              <a:t>Generator</a:t>
            </a:r>
            <a:r>
              <a:rPr sz="3200" dirty="0"/>
              <a:t> </a:t>
            </a:r>
            <a:r>
              <a:rPr sz="3200" spc="-10" dirty="0"/>
              <a:t>Relays</a:t>
            </a:r>
            <a:endParaRPr sz="3200"/>
          </a:p>
        </p:txBody>
      </p:sp>
    </p:spTree>
  </p:cSld>
  <p:clrMapOvr>
    <a:masterClrMapping/>
  </p:clrMapOvr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0" y="1600200"/>
            <a:ext cx="7391400" cy="4800600"/>
          </a:xfrm>
          <a:custGeom>
            <a:avLst/>
            <a:gdLst/>
            <a:ahLst/>
            <a:cxnLst/>
            <a:rect l="l" t="t" r="r" b="b"/>
            <a:pathLst>
              <a:path w="7391400" h="4800600">
                <a:moveTo>
                  <a:pt x="0" y="0"/>
                </a:moveTo>
                <a:lnTo>
                  <a:pt x="0" y="4800600"/>
                </a:lnTo>
                <a:lnTo>
                  <a:pt x="7391400" y="4800600"/>
                </a:lnTo>
                <a:lnTo>
                  <a:pt x="73914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447419" y="1695069"/>
          <a:ext cx="7188834" cy="45662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6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77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042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1454">
                <a:tc rowSpan="2"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IEEE</a:t>
                      </a:r>
                      <a:r>
                        <a:rPr sz="11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No.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FUNCTION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IEEE</a:t>
                      </a:r>
                      <a:r>
                        <a:rPr sz="11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C37.102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0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SECTION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DESCRIPTION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331">
                <a:tc rowSpan="1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46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1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Negative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Sequence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Overcurrent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1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4.5.2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90"/>
                        </a:lnSpc>
                      </a:pP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Pickup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setting should be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below</a:t>
                      </a:r>
                      <a:r>
                        <a:rPr sz="1000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the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permissible </a:t>
                      </a: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I</a:t>
                      </a:r>
                      <a:r>
                        <a:rPr sz="975" u="sng" baseline="-1282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2 </a:t>
                      </a:r>
                      <a:endParaRPr sz="975" baseline="-1282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44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50"/>
                        </a:lnSpc>
                      </a:pP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percent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expressed in percent of</a:t>
                      </a: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rated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current,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which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are 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382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65"/>
                        </a:lnSpc>
                      </a:pP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indicated</a:t>
                      </a:r>
                      <a:r>
                        <a:rPr sz="1000" u="sng" spc="-2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below: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7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Salient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pole 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w/connected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amortisseur 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windings: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 10%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51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065"/>
                        </a:lnSpc>
                        <a:spcBef>
                          <a:spcPts val="135"/>
                        </a:spcBef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Salient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pole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non-connected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amortisseur</a:t>
                      </a:r>
                      <a:r>
                        <a:rPr sz="9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windings: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5%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826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4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Cylindrical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rotor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indirectly</a:t>
                      </a:r>
                      <a:r>
                        <a:rPr sz="10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cooled: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10%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394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65"/>
                        </a:lnSpc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Directly</a:t>
                      </a:r>
                      <a:r>
                        <a:rPr sz="10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cooled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up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960 MVA: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8%</a:t>
                      </a:r>
                      <a:endParaRPr sz="1000">
                        <a:latin typeface="Arial MT"/>
                        <a:cs typeface="Arial MT"/>
                      </a:endParaRPr>
                    </a:p>
                    <a:p>
                      <a:pPr marL="24130">
                        <a:lnSpc>
                          <a:spcPts val="1175"/>
                        </a:lnSpc>
                        <a:spcBef>
                          <a:spcPts val="35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Directly</a:t>
                      </a:r>
                      <a:r>
                        <a:rPr sz="10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cooled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961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1200 MVA: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6%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597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65"/>
                        </a:lnSpc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Directly</a:t>
                      </a:r>
                      <a:r>
                        <a:rPr sz="10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cooled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1201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1500 MVA: 5%</a:t>
                      </a:r>
                      <a:endParaRPr sz="1000">
                        <a:latin typeface="Arial MT"/>
                        <a:cs typeface="Arial MT"/>
                      </a:endParaRPr>
                    </a:p>
                    <a:p>
                      <a:pPr marL="24130">
                        <a:lnSpc>
                          <a:spcPts val="1040"/>
                        </a:lnSpc>
                        <a:spcBef>
                          <a:spcPts val="105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Permissible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K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(I</a:t>
                      </a:r>
                      <a:r>
                        <a:rPr sz="975" baseline="-12820" dirty="0">
                          <a:latin typeface="Arial MT"/>
                          <a:cs typeface="Arial MT"/>
                        </a:rPr>
                        <a:t>2</a:t>
                      </a:r>
                      <a:r>
                        <a:rPr sz="975" baseline="42735" dirty="0">
                          <a:latin typeface="Arial MT"/>
                          <a:cs typeface="Arial MT"/>
                        </a:rPr>
                        <a:t>2</a:t>
                      </a:r>
                      <a:r>
                        <a:rPr sz="975" spc="-7" baseline="427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x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t)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15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75"/>
                        </a:lnSpc>
                        <a:spcBef>
                          <a:spcPts val="31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Salient pole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generator: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40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69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3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Synchronous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condenser: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30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69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3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Cylindrical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rotor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indirectly</a:t>
                      </a:r>
                      <a:r>
                        <a:rPr sz="10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cooled: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30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718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40"/>
                        </a:lnSpc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Directly</a:t>
                      </a:r>
                      <a:r>
                        <a:rPr sz="10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cooled:</a:t>
                      </a:r>
                      <a:r>
                        <a:rPr sz="10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10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044">
                <a:tc rowSpan="2">
                  <a:txBody>
                    <a:bodyPr/>
                    <a:lstStyle/>
                    <a:p>
                      <a:pPr marL="213360">
                        <a:lnSpc>
                          <a:spcPts val="118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50/87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50"/>
                        </a:lnSpc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Differential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via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flux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summation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CTs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or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05740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4.3.2.5.1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50"/>
                        </a:lnSpc>
                      </a:pPr>
                      <a:r>
                        <a:rPr sz="10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000" spc="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pickup</a:t>
                      </a:r>
                      <a:r>
                        <a:rPr sz="1000" spc="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000" spc="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000" spc="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instantaneous</a:t>
                      </a:r>
                      <a:r>
                        <a:rPr sz="1000" spc="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unit</a:t>
                      </a:r>
                      <a:r>
                        <a:rPr sz="1000" spc="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must</a:t>
                      </a:r>
                      <a:r>
                        <a:rPr sz="10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be</a:t>
                      </a:r>
                      <a:r>
                        <a:rPr sz="1000" spc="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set</a:t>
                      </a:r>
                      <a:r>
                        <a:rPr sz="100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above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118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65"/>
                        </a:lnSpc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split-phase</a:t>
                      </a:r>
                      <a:r>
                        <a:rPr sz="10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protection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6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CT</a:t>
                      </a:r>
                      <a:r>
                        <a:rPr sz="10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error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currents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that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may</a:t>
                      </a:r>
                      <a:r>
                        <a:rPr sz="10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occur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during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external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faults.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1040">
                <a:tc rowSpan="3">
                  <a:txBody>
                    <a:bodyPr/>
                    <a:lstStyle/>
                    <a:p>
                      <a:pPr marL="2133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50/27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Inadvertent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Energization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304165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A.2.4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50: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P.U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?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50%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of</a:t>
                      </a:r>
                      <a:r>
                        <a:rPr sz="10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worst-case current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value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and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51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Overcurrent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with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27,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81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3679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should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be &lt;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125% generator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rated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current.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785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80"/>
                        </a:lnSpc>
                        <a:spcBef>
                          <a:spcPts val="40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Supervision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ts val="1180"/>
                        </a:lnSpc>
                        <a:spcBef>
                          <a:spcPts val="40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27: 70% Vn,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time: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1.5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09916">
                <a:tc rowSpan="2">
                  <a:txBody>
                    <a:bodyPr/>
                    <a:lstStyle/>
                    <a:p>
                      <a:pPr marL="202565">
                        <a:lnSpc>
                          <a:spcPts val="1180"/>
                        </a:lnSpc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50</a:t>
                      </a:r>
                      <a:r>
                        <a:rPr sz="10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BF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4130">
                        <a:lnSpc>
                          <a:spcPts val="118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Generator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Breaker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Failure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Protection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67970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A.2.11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ts val="1175"/>
                        </a:lnSpc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Current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detector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PU: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should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be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more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sensitive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than the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47494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6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lowest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current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present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during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fault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involving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currents.</a:t>
                      </a:r>
                      <a:endParaRPr sz="1000">
                        <a:latin typeface="Arial MT"/>
                        <a:cs typeface="Arial MT"/>
                      </a:endParaRPr>
                    </a:p>
                    <a:p>
                      <a:pPr marL="24130" marR="69215">
                        <a:lnSpc>
                          <a:spcPct val="103000"/>
                        </a:lnSpc>
                      </a:pPr>
                      <a:r>
                        <a:rPr sz="1000" dirty="0">
                          <a:latin typeface="Arial MT"/>
                          <a:cs typeface="Arial MT"/>
                        </a:rPr>
                        <a:t>Timer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&gt; Gen breaker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int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time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+ Curr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det.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dropout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time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+ </a:t>
                      </a:r>
                      <a:r>
                        <a:rPr sz="1000" spc="-2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safety</a:t>
                      </a:r>
                      <a:r>
                        <a:rPr sz="10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margin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00795" y="532114"/>
            <a:ext cx="71050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Typical</a:t>
            </a:r>
            <a:r>
              <a:rPr sz="3200" dirty="0"/>
              <a:t> </a:t>
            </a:r>
            <a:r>
              <a:rPr sz="3200" spc="-10" dirty="0"/>
              <a:t>Settings</a:t>
            </a:r>
            <a:r>
              <a:rPr sz="3200" spc="5" dirty="0"/>
              <a:t> </a:t>
            </a:r>
            <a:r>
              <a:rPr sz="3200" spc="-5" dirty="0"/>
              <a:t>of</a:t>
            </a:r>
            <a:r>
              <a:rPr sz="3200" spc="5" dirty="0"/>
              <a:t> </a:t>
            </a:r>
            <a:r>
              <a:rPr sz="3200" spc="-10" dirty="0"/>
              <a:t>Generator</a:t>
            </a:r>
            <a:r>
              <a:rPr sz="3200" dirty="0"/>
              <a:t> </a:t>
            </a:r>
            <a:r>
              <a:rPr sz="3200" spc="-10" dirty="0"/>
              <a:t>Relays</a:t>
            </a:r>
            <a:endParaRPr sz="3200"/>
          </a:p>
        </p:txBody>
      </p:sp>
    </p:spTree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0" y="1524000"/>
            <a:ext cx="7391400" cy="4495800"/>
          </a:xfrm>
          <a:custGeom>
            <a:avLst/>
            <a:gdLst/>
            <a:ahLst/>
            <a:cxnLst/>
            <a:rect l="l" t="t" r="r" b="b"/>
            <a:pathLst>
              <a:path w="7391400" h="4495800">
                <a:moveTo>
                  <a:pt x="0" y="0"/>
                </a:moveTo>
                <a:lnTo>
                  <a:pt x="0" y="4495800"/>
                </a:lnTo>
                <a:lnTo>
                  <a:pt x="7391400" y="4495800"/>
                </a:lnTo>
                <a:lnTo>
                  <a:pt x="73914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447418" y="1612772"/>
          <a:ext cx="7188834" cy="42532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6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77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042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1454">
                <a:tc rowSpan="2"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IEEE</a:t>
                      </a:r>
                      <a:r>
                        <a:rPr sz="11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No.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FUNCTION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IEEE</a:t>
                      </a:r>
                      <a:r>
                        <a:rPr sz="11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C37.102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SECTION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DESCRIPTION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954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13360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50/51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05"/>
                        </a:lnSpc>
                      </a:pPr>
                      <a:r>
                        <a:rPr sz="1000" spc="5" dirty="0">
                          <a:latin typeface="Arial MT"/>
                          <a:cs typeface="Arial MT"/>
                        </a:rPr>
                        <a:t>Time</a:t>
                      </a:r>
                      <a:r>
                        <a:rPr sz="10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overcurrent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protection</a:t>
                      </a:r>
                      <a:r>
                        <a:rPr sz="10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(against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59079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4.1.1.2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0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51PU: 75-100%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FLC, time: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7 s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at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226%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FLC.</a:t>
                      </a:r>
                      <a:r>
                        <a:rPr sz="1000" spc="5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FLC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697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3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overloads)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35"/>
                        </a:lnSpc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means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full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load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current.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098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6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50PU: 115%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FLC, time: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instantaneous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677">
                <a:tc rowSpan="2">
                  <a:txBody>
                    <a:bodyPr/>
                    <a:lstStyle/>
                    <a:p>
                      <a:pPr marL="2133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51VC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Voltage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Controlled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04800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A.2.6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Overcurrent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PU: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50%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FLC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799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Overcurrent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Control voltage: 75%VNOM.</a:t>
                      </a:r>
                      <a:endParaRPr sz="1000">
                        <a:latin typeface="Arial MT"/>
                        <a:cs typeface="Arial MT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Inverse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time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curve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and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dial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settings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shuld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be set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to</a:t>
                      </a:r>
                      <a:endParaRPr sz="1000">
                        <a:latin typeface="Arial MT"/>
                        <a:cs typeface="Arial MT"/>
                      </a:endParaRPr>
                    </a:p>
                    <a:p>
                      <a:pPr marL="24130" marR="121285">
                        <a:lnSpc>
                          <a:spcPct val="102499"/>
                        </a:lnSpc>
                        <a:spcBef>
                          <a:spcPts val="10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coordinate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with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system</a:t>
                      </a:r>
                      <a:r>
                        <a:rPr sz="10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line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relays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for</a:t>
                      </a:r>
                      <a:r>
                        <a:rPr sz="10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close-in faults</a:t>
                      </a:r>
                      <a:r>
                        <a:rPr sz="10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on </a:t>
                      </a:r>
                      <a:r>
                        <a:rPr sz="1000" spc="-2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transmission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lines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at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plant.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1168">
                <a:tc rowSpan="2">
                  <a:txBody>
                    <a:bodyPr/>
                    <a:lstStyle/>
                    <a:p>
                      <a:pPr marL="2133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51VR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Voltage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Restrained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Overcurrent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04800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A.2.6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Overcurrent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PU: 150%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FLC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at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rated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voltage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32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121285">
                        <a:lnSpc>
                          <a:spcPts val="1240"/>
                        </a:lnSpc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Inverse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time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curve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and dial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settings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shuld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be set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to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coordinate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with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system</a:t>
                      </a:r>
                      <a:r>
                        <a:rPr sz="10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line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relays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for</a:t>
                      </a:r>
                      <a:r>
                        <a:rPr sz="10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close-in faults</a:t>
                      </a:r>
                      <a:r>
                        <a:rPr sz="10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on </a:t>
                      </a:r>
                      <a:r>
                        <a:rPr sz="1000" spc="-2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transmission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lines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at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plant.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83886">
                <a:tc rowSpan="2">
                  <a:txBody>
                    <a:bodyPr/>
                    <a:lstStyle/>
                    <a:p>
                      <a:pPr marL="12065" algn="ctr">
                        <a:lnSpc>
                          <a:spcPts val="115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59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4130">
                        <a:lnSpc>
                          <a:spcPts val="115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Overvoltage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33655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4.5.6.</a:t>
                      </a:r>
                      <a:r>
                        <a:rPr sz="10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&amp;</a:t>
                      </a:r>
                      <a:r>
                        <a:rPr sz="10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A.2.12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50"/>
                        </a:lnSpc>
                      </a:pPr>
                      <a:r>
                        <a:rPr sz="1000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Relays</a:t>
                      </a:r>
                      <a:r>
                        <a:rPr sz="1000" i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with</a:t>
                      </a:r>
                      <a:r>
                        <a:rPr sz="1000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inverse</a:t>
                      </a:r>
                      <a:r>
                        <a:rPr sz="1000" i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time</a:t>
                      </a:r>
                      <a:r>
                        <a:rPr sz="1000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charac</a:t>
                      </a:r>
                      <a:r>
                        <a:rPr sz="1000" i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and</a:t>
                      </a:r>
                      <a:r>
                        <a:rPr sz="1000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instantaneous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24130" marR="634365">
                        <a:lnSpc>
                          <a:spcPct val="103000"/>
                        </a:lnSpc>
                        <a:spcBef>
                          <a:spcPts val="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PU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: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110%Vn;</a:t>
                      </a:r>
                      <a:r>
                        <a:rPr sz="10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t=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2.5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s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at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140%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of</a:t>
                      </a:r>
                      <a:r>
                        <a:rPr sz="10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PU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setting </a:t>
                      </a:r>
                      <a:r>
                        <a:rPr sz="1000" spc="-2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Inst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: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130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-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150% Vn</a:t>
                      </a:r>
                      <a:endParaRPr sz="1000">
                        <a:latin typeface="Arial MT"/>
                        <a:cs typeface="Arial MT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Relays</a:t>
                      </a:r>
                      <a:r>
                        <a:rPr sz="1000" i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with</a:t>
                      </a:r>
                      <a:r>
                        <a:rPr sz="1000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definite</a:t>
                      </a:r>
                      <a:r>
                        <a:rPr sz="1000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time</a:t>
                      </a:r>
                      <a:r>
                        <a:rPr sz="1000" i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charac</a:t>
                      </a:r>
                      <a:r>
                        <a:rPr sz="1000" i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and </a:t>
                      </a:r>
                      <a:r>
                        <a:rPr sz="1000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2</a:t>
                      </a:r>
                      <a:r>
                        <a:rPr sz="1000" i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stages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24130">
                        <a:lnSpc>
                          <a:spcPts val="1175"/>
                        </a:lnSpc>
                        <a:spcBef>
                          <a:spcPts val="40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Alarm</a:t>
                      </a:r>
                      <a:r>
                        <a:rPr sz="10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PU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: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110%Vn;</a:t>
                      </a:r>
                      <a:r>
                        <a:rPr sz="1000" spc="2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10&lt;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t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&lt; 15 s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71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40"/>
                        </a:lnSpc>
                      </a:pPr>
                      <a:r>
                        <a:rPr sz="1000" dirty="0">
                          <a:latin typeface="Arial MT"/>
                          <a:cs typeface="Arial MT"/>
                        </a:rPr>
                        <a:t>Trip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PU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150% Vn;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time: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2s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1140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59N,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100%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stator</a:t>
                      </a:r>
                      <a:r>
                        <a:rPr sz="10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ground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protection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04800" marR="127635" indent="-158750">
                        <a:lnSpc>
                          <a:spcPct val="103000"/>
                        </a:lnSpc>
                        <a:spcBef>
                          <a:spcPts val="800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4.3.3.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1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.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1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&amp; 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A.2.7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0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59G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element: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Pickup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= 5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V;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t =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5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853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27-TH,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(for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high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impedance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grounding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gen.)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177165">
                        <a:lnSpc>
                          <a:spcPts val="1240"/>
                        </a:lnSpc>
                        <a:spcBef>
                          <a:spcPts val="35"/>
                        </a:spcBef>
                      </a:pPr>
                      <a:r>
                        <a:rPr sz="1000" dirty="0">
                          <a:latin typeface="Arial MT"/>
                          <a:cs typeface="Arial MT"/>
                        </a:rPr>
                        <a:t>Time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setting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must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be selected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to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provide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coordination </a:t>
                      </a:r>
                      <a:r>
                        <a:rPr sz="1000" spc="-2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with other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system</a:t>
                      </a:r>
                      <a:r>
                        <a:rPr sz="10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protective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devices.</a:t>
                      </a:r>
                      <a:endParaRPr sz="1000">
                        <a:latin typeface="Arial MT"/>
                        <a:cs typeface="Arial MT"/>
                      </a:endParaRPr>
                    </a:p>
                    <a:p>
                      <a:pPr marL="24130">
                        <a:lnSpc>
                          <a:spcPts val="1175"/>
                        </a:lnSpc>
                        <a:spcBef>
                          <a:spcPts val="35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27TH element: Pickup =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50%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of</a:t>
                      </a:r>
                      <a:r>
                        <a:rPr sz="10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minimum</a:t>
                      </a:r>
                      <a:r>
                        <a:rPr sz="10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normal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0618"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59P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6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generator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3rd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harmonic,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time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=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5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00795" y="532114"/>
            <a:ext cx="71050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Typical</a:t>
            </a:r>
            <a:r>
              <a:rPr sz="3200" dirty="0"/>
              <a:t> </a:t>
            </a:r>
            <a:r>
              <a:rPr sz="3200" spc="-10" dirty="0"/>
              <a:t>Settings</a:t>
            </a:r>
            <a:r>
              <a:rPr sz="3200" spc="5" dirty="0"/>
              <a:t> </a:t>
            </a:r>
            <a:r>
              <a:rPr sz="3200" spc="-5" dirty="0"/>
              <a:t>of</a:t>
            </a:r>
            <a:r>
              <a:rPr sz="3200" spc="5" dirty="0"/>
              <a:t> </a:t>
            </a:r>
            <a:r>
              <a:rPr sz="3200" spc="-10" dirty="0"/>
              <a:t>Generator</a:t>
            </a:r>
            <a:r>
              <a:rPr sz="3200" dirty="0"/>
              <a:t> </a:t>
            </a:r>
            <a:r>
              <a:rPr sz="3200" spc="-10" dirty="0"/>
              <a:t>Relays</a:t>
            </a:r>
            <a:endParaRPr sz="3200"/>
          </a:p>
        </p:txBody>
      </p:sp>
    </p:spTree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0" y="1524000"/>
            <a:ext cx="7391400" cy="4953000"/>
          </a:xfrm>
          <a:custGeom>
            <a:avLst/>
            <a:gdLst/>
            <a:ahLst/>
            <a:cxnLst/>
            <a:rect l="l" t="t" r="r" b="b"/>
            <a:pathLst>
              <a:path w="7391400" h="4953000">
                <a:moveTo>
                  <a:pt x="0" y="0"/>
                </a:moveTo>
                <a:lnTo>
                  <a:pt x="0" y="4953000"/>
                </a:lnTo>
                <a:lnTo>
                  <a:pt x="7391400" y="4953000"/>
                </a:lnTo>
                <a:lnTo>
                  <a:pt x="73914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371219" y="1696592"/>
          <a:ext cx="7188834" cy="47028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6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77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042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1455">
                <a:tc rowSpan="2"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IEEE</a:t>
                      </a:r>
                      <a:r>
                        <a:rPr sz="11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No.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FUNCTION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IEEE</a:t>
                      </a:r>
                      <a:r>
                        <a:rPr sz="11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C37.102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7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SECTION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DESCRIPTION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4644">
                <a:tc rowSpan="2">
                  <a:txBody>
                    <a:bodyPr/>
                    <a:lstStyle/>
                    <a:p>
                      <a:pPr marL="10160" algn="ctr">
                        <a:lnSpc>
                          <a:spcPts val="117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64F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4130">
                        <a:lnSpc>
                          <a:spcPts val="117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Generator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rotor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field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protection</a:t>
                      </a:r>
                      <a:endParaRPr sz="1000">
                        <a:latin typeface="Arial MT"/>
                        <a:cs typeface="Arial MT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(rotor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ground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faults)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4.4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50"/>
                        </a:lnSpc>
                      </a:pP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Field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ground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detection</a:t>
                      </a: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using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DC</a:t>
                      </a: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a source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1000" spc="2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1&lt; t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&lt;3 s</a:t>
                      </a:r>
                      <a:endParaRPr sz="1000">
                        <a:latin typeface="Arial MT"/>
                        <a:cs typeface="Arial MT"/>
                      </a:endParaRPr>
                    </a:p>
                    <a:p>
                      <a:pPr marL="24130" marR="280035">
                        <a:lnSpc>
                          <a:spcPct val="103000"/>
                        </a:lnSpc>
                      </a:pP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Field</a:t>
                      </a: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ground</a:t>
                      </a: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detection</a:t>
                      </a: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for</a:t>
                      </a:r>
                      <a:r>
                        <a:rPr sz="1000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Brushless</a:t>
                      </a: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Machines</a:t>
                      </a:r>
                      <a:r>
                        <a:rPr sz="1000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with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infrared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LED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communications:</a:t>
                      </a:r>
                      <a:r>
                        <a:rPr sz="10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time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up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to 10 s</a:t>
                      </a:r>
                      <a:endParaRPr sz="1000">
                        <a:latin typeface="Arial MT"/>
                        <a:cs typeface="Arial MT"/>
                      </a:endParaRPr>
                    </a:p>
                    <a:p>
                      <a:pPr marL="24130" marR="62230">
                        <a:lnSpc>
                          <a:spcPct val="103000"/>
                        </a:lnSpc>
                      </a:pP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Field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ground</a:t>
                      </a: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detection</a:t>
                      </a: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using</a:t>
                      </a: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low</a:t>
                      </a:r>
                      <a:r>
                        <a:rPr sz="1000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frequency</a:t>
                      </a:r>
                      <a:r>
                        <a:rPr sz="1000" u="sng" spc="-3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suare</a:t>
                      </a: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wave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voltage </a:t>
                      </a:r>
                      <a:r>
                        <a:rPr sz="10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injection: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ALARM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= 20 kOhm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47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38860">
                        <a:lnSpc>
                          <a:spcPts val="1155"/>
                        </a:lnSpc>
                      </a:pPr>
                      <a:r>
                        <a:rPr sz="1000" spc="5" dirty="0">
                          <a:latin typeface="Arial MT"/>
                          <a:cs typeface="Arial MT"/>
                        </a:rPr>
                        <a:t>TRIP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=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5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kOhm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665">
                <a:tc rowSpan="2">
                  <a:txBody>
                    <a:bodyPr/>
                    <a:lstStyle/>
                    <a:p>
                      <a:pPr marL="24193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67IE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Directional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O/C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for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56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Inadvertent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Energization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3489">
                <a:tc rowSpan="3"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78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Out</a:t>
                      </a:r>
                      <a:r>
                        <a:rPr sz="10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Step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0480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A.2.2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Mho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Diameter :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2X'</a:t>
                      </a:r>
                      <a:r>
                        <a:rPr sz="975" spc="-7" baseline="-12820" dirty="0">
                          <a:latin typeface="Arial MT"/>
                          <a:cs typeface="Arial MT"/>
                        </a:rPr>
                        <a:t>d</a:t>
                      </a:r>
                      <a:r>
                        <a:rPr sz="975" baseline="-128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+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1.5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X</a:t>
                      </a:r>
                      <a:r>
                        <a:rPr sz="975" baseline="-12820" dirty="0">
                          <a:latin typeface="Arial MT"/>
                          <a:cs typeface="Arial MT"/>
                        </a:rPr>
                        <a:t>TG</a:t>
                      </a:r>
                      <a:endParaRPr sz="975" baseline="-12820">
                        <a:latin typeface="Arial MT"/>
                        <a:cs typeface="Arial MT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503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Blinder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distance (d)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=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((X'</a:t>
                      </a:r>
                      <a:r>
                        <a:rPr sz="975" baseline="-12820" dirty="0">
                          <a:latin typeface="Arial MT"/>
                          <a:cs typeface="Arial MT"/>
                        </a:rPr>
                        <a:t>d</a:t>
                      </a:r>
                      <a:r>
                        <a:rPr sz="975" spc="157" baseline="-128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+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X</a:t>
                      </a:r>
                      <a:r>
                        <a:rPr sz="975" baseline="-12820" dirty="0">
                          <a:latin typeface="Arial MT"/>
                          <a:cs typeface="Arial MT"/>
                        </a:rPr>
                        <a:t>TG</a:t>
                      </a:r>
                      <a:r>
                        <a:rPr sz="975" spc="142" baseline="-128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+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X</a:t>
                      </a:r>
                      <a:r>
                        <a:rPr sz="975" baseline="-12820" dirty="0">
                          <a:latin typeface="Arial MT"/>
                          <a:cs typeface="Arial MT"/>
                        </a:rPr>
                        <a:t>maxSG1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)/2)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x</a:t>
                      </a:r>
                      <a:r>
                        <a:rPr sz="1000" spc="2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tan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(90-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104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62230" indent="-635">
                        <a:lnSpc>
                          <a:spcPct val="103000"/>
                        </a:lnSpc>
                        <a:spcBef>
                          <a:spcPts val="25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(</a:t>
                      </a:r>
                      <a:r>
                        <a:rPr sz="1000" spc="-5" dirty="0">
                          <a:latin typeface="Symbol"/>
                          <a:cs typeface="Symbol"/>
                        </a:rPr>
                        <a:t>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/2)); </a:t>
                      </a:r>
                      <a:r>
                        <a:rPr sz="1000" spc="-5" dirty="0">
                          <a:latin typeface="Symbol"/>
                          <a:cs typeface="Symbol"/>
                        </a:rPr>
                        <a:t>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: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angular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separation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between generator and the </a:t>
                      </a:r>
                      <a:r>
                        <a:rPr sz="1000" spc="-2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system</a:t>
                      </a:r>
                      <a:r>
                        <a:rPr sz="10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which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relay</a:t>
                      </a:r>
                      <a:r>
                        <a:rPr sz="10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determines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instability.</a:t>
                      </a:r>
                      <a:r>
                        <a:rPr sz="10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If</a:t>
                      </a:r>
                      <a:r>
                        <a:rPr sz="10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there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is</a:t>
                      </a:r>
                      <a:endParaRPr sz="1000">
                        <a:latin typeface="Arial MT"/>
                        <a:cs typeface="Arial MT"/>
                      </a:endParaRPr>
                    </a:p>
                    <a:p>
                      <a:pPr marL="24130" marR="1184275">
                        <a:lnSpc>
                          <a:spcPct val="103000"/>
                        </a:lnSpc>
                        <a:spcBef>
                          <a:spcPts val="70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not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stability</a:t>
                      </a:r>
                      <a:r>
                        <a:rPr sz="10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study</a:t>
                      </a:r>
                      <a:r>
                        <a:rPr sz="10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available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Symbol"/>
                          <a:cs typeface="Symbol"/>
                        </a:rPr>
                        <a:t></a:t>
                      </a:r>
                      <a:r>
                        <a:rPr sz="1000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=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120º </a:t>
                      </a:r>
                      <a:r>
                        <a:rPr sz="1000" spc="-2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t = as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per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transient stability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study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Typically</a:t>
                      </a:r>
                      <a:r>
                        <a:rPr sz="10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40 &lt; t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100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5" dirty="0">
                          <a:latin typeface="Arial MT"/>
                          <a:cs typeface="Arial MT"/>
                        </a:rPr>
                        <a:t>ms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147">
                <a:tc rowSpan="2">
                  <a:txBody>
                    <a:bodyPr/>
                    <a:lstStyle/>
                    <a:p>
                      <a:pPr marL="12065" algn="ctr">
                        <a:lnSpc>
                          <a:spcPts val="115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81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5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Over/under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frequency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69875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A.2.14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3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81U ALARM: 59.5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Hz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time: 10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</a:t>
                      </a:r>
                      <a:endParaRPr sz="1000">
                        <a:latin typeface="Arial MT"/>
                        <a:cs typeface="Arial MT"/>
                      </a:endParaRPr>
                    </a:p>
                    <a:p>
                      <a:pPr marL="24130">
                        <a:lnSpc>
                          <a:spcPts val="1180"/>
                        </a:lnSpc>
                        <a:spcBef>
                          <a:spcPts val="2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81U</a:t>
                      </a:r>
                      <a:r>
                        <a:rPr sz="10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TRIP: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8889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(60</a:t>
                      </a:r>
                      <a:r>
                        <a:rPr sz="10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Hz</a:t>
                      </a:r>
                      <a:r>
                        <a:rPr sz="10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systems)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algn="just">
                        <a:lnSpc>
                          <a:spcPts val="1170"/>
                        </a:lnSpc>
                      </a:pPr>
                      <a:r>
                        <a:rPr sz="10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000" spc="1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generator</a:t>
                      </a:r>
                      <a:r>
                        <a:rPr sz="1000" spc="1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81U</a:t>
                      </a:r>
                      <a:r>
                        <a:rPr sz="1000" spc="11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relay</a:t>
                      </a:r>
                      <a:r>
                        <a:rPr sz="1000" spc="8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should</a:t>
                      </a:r>
                      <a:r>
                        <a:rPr sz="1000" spc="11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be</a:t>
                      </a:r>
                      <a:r>
                        <a:rPr sz="1000" spc="10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set</a:t>
                      </a:r>
                      <a:r>
                        <a:rPr sz="1000" spc="11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below</a:t>
                      </a:r>
                      <a:r>
                        <a:rPr sz="1000" spc="10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000" spc="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pick•</a:t>
                      </a:r>
                      <a:endParaRPr sz="1000">
                        <a:latin typeface="Arial MT"/>
                        <a:cs typeface="Arial MT"/>
                      </a:endParaRPr>
                    </a:p>
                    <a:p>
                      <a:pPr marL="24130" marR="6985" algn="just">
                        <a:lnSpc>
                          <a:spcPct val="102699"/>
                        </a:lnSpc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up of underfrequency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load shedding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relay set-point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and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above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off</a:t>
                      </a:r>
                      <a:r>
                        <a:rPr sz="10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frequency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operating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limits</a:t>
                      </a:r>
                      <a:r>
                        <a:rPr sz="1000" spc="2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000" spc="2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steam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turbine.</a:t>
                      </a:r>
                      <a:endParaRPr sz="1000">
                        <a:latin typeface="Arial MT"/>
                        <a:cs typeface="Arial MT"/>
                      </a:endParaRPr>
                    </a:p>
                    <a:p>
                      <a:pPr marL="24130" algn="just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81O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ALARM:Pick-up: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60.6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5" dirty="0">
                          <a:latin typeface="Arial MT"/>
                          <a:cs typeface="Arial MT"/>
                        </a:rPr>
                        <a:t>Hz,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Time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 Delay</a:t>
                      </a:r>
                      <a:r>
                        <a:rPr sz="10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5 sec.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5968">
                <a:tc rowSpan="3">
                  <a:txBody>
                    <a:bodyPr/>
                    <a:lstStyle/>
                    <a:p>
                      <a:pPr marL="251460">
                        <a:lnSpc>
                          <a:spcPts val="115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87G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3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Generator</a:t>
                      </a:r>
                      <a:r>
                        <a:rPr sz="10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Phase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04800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A.2.5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113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PU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0.3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A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535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65"/>
                        </a:lnSpc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Differential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65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Slope</a:t>
                      </a:r>
                      <a:r>
                        <a:rPr sz="10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5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10%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61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5" dirty="0">
                          <a:latin typeface="Arial MT"/>
                          <a:cs typeface="Arial MT"/>
                        </a:rPr>
                        <a:t>time: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instantaneous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76991" y="532114"/>
            <a:ext cx="71050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Typical</a:t>
            </a:r>
            <a:r>
              <a:rPr sz="3200" dirty="0"/>
              <a:t> </a:t>
            </a:r>
            <a:r>
              <a:rPr sz="3200" spc="-10" dirty="0"/>
              <a:t>Settings</a:t>
            </a:r>
            <a:r>
              <a:rPr sz="3200" spc="5" dirty="0"/>
              <a:t> </a:t>
            </a:r>
            <a:r>
              <a:rPr sz="3200" spc="-5" dirty="0"/>
              <a:t>of</a:t>
            </a:r>
            <a:r>
              <a:rPr sz="3200" spc="5" dirty="0"/>
              <a:t> </a:t>
            </a:r>
            <a:r>
              <a:rPr sz="3200" spc="-10" dirty="0"/>
              <a:t>Generator</a:t>
            </a:r>
            <a:r>
              <a:rPr sz="3200" dirty="0"/>
              <a:t> </a:t>
            </a:r>
            <a:r>
              <a:rPr sz="3200" spc="-10" dirty="0"/>
              <a:t>Relays</a:t>
            </a:r>
            <a:endParaRPr sz="3200"/>
          </a:p>
        </p:txBody>
      </p:sp>
    </p:spTree>
  </p:cSld>
  <p:clrMapOvr>
    <a:masterClrMapping/>
  </p:clrMapOvr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49757" y="593848"/>
            <a:ext cx="735710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Sample</a:t>
            </a:r>
            <a:r>
              <a:rPr sz="3200" spc="-15" dirty="0"/>
              <a:t> </a:t>
            </a:r>
            <a:r>
              <a:rPr sz="3200" spc="-5" dirty="0"/>
              <a:t>Generator</a:t>
            </a:r>
            <a:r>
              <a:rPr sz="3200" spc="-15" dirty="0"/>
              <a:t> </a:t>
            </a:r>
            <a:r>
              <a:rPr sz="3200" dirty="0"/>
              <a:t>- </a:t>
            </a:r>
            <a:r>
              <a:rPr sz="3200" spc="-5" dirty="0"/>
              <a:t>One</a:t>
            </a:r>
            <a:r>
              <a:rPr sz="3200" spc="-15" dirty="0"/>
              <a:t> </a:t>
            </a:r>
            <a:r>
              <a:rPr sz="3200" spc="-5" dirty="0"/>
              <a:t>Line</a:t>
            </a:r>
            <a:r>
              <a:rPr sz="3200" spc="-10" dirty="0"/>
              <a:t> </a:t>
            </a:r>
            <a:r>
              <a:rPr sz="3200" spc="-5" dirty="0"/>
              <a:t>Diagram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5247" y="1407693"/>
            <a:ext cx="5303576" cy="5126017"/>
          </a:xfrm>
          <a:prstGeom prst="rect">
            <a:avLst/>
          </a:prstGeom>
        </p:spPr>
      </p:pic>
    </p:spTree>
  </p:cSld>
  <p:clrMapOvr>
    <a:masterClrMapping/>
  </p:clrMapOvr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40049" y="593848"/>
            <a:ext cx="41751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Generator</a:t>
            </a:r>
            <a:r>
              <a:rPr sz="3200" spc="-40" dirty="0"/>
              <a:t> </a:t>
            </a:r>
            <a:r>
              <a:rPr sz="3200" spc="-5" dirty="0"/>
              <a:t>Data</a:t>
            </a:r>
            <a:r>
              <a:rPr sz="3200" spc="-35" dirty="0"/>
              <a:t> </a:t>
            </a:r>
            <a:r>
              <a:rPr sz="3200" spc="-5" dirty="0"/>
              <a:t>Sheet</a:t>
            </a:r>
            <a:endParaRPr sz="32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580969" y="1172794"/>
          <a:ext cx="4883785" cy="25850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07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6616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60" dirty="0">
                          <a:latin typeface="Times New Roman"/>
                          <a:cs typeface="Times New Roman"/>
                        </a:rPr>
                        <a:t>DESCRIPTIONS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 marR="142240">
                        <a:lnSpc>
                          <a:spcPct val="110000"/>
                        </a:lnSpc>
                        <a:spcBef>
                          <a:spcPts val="180"/>
                        </a:spcBef>
                      </a:pPr>
                      <a:r>
                        <a:rPr sz="900" spc="75" dirty="0">
                          <a:latin typeface="Times New Roman"/>
                          <a:cs typeface="Times New Roman"/>
                        </a:rPr>
                        <a:t>RATED </a:t>
                      </a:r>
                      <a:r>
                        <a:rPr sz="900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105" dirty="0">
                          <a:latin typeface="Times New Roman"/>
                          <a:cs typeface="Times New Roman"/>
                        </a:rPr>
                        <a:t>@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45" dirty="0">
                          <a:latin typeface="Times New Roman"/>
                          <a:cs typeface="Times New Roman"/>
                        </a:rPr>
                        <a:t>40.0</a:t>
                      </a:r>
                      <a:r>
                        <a:rPr sz="900" spc="45" dirty="0">
                          <a:latin typeface="Symbol"/>
                          <a:cs typeface="Symbol"/>
                        </a:rPr>
                        <a:t>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75" dirty="0">
                          <a:latin typeface="Times New Roman"/>
                          <a:cs typeface="Times New Roman"/>
                        </a:rPr>
                        <a:t>C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 marR="190500">
                        <a:lnSpc>
                          <a:spcPct val="110000"/>
                        </a:lnSpc>
                        <a:spcBef>
                          <a:spcPts val="180"/>
                        </a:spcBef>
                      </a:pPr>
                      <a:r>
                        <a:rPr sz="900" spc="75" dirty="0">
                          <a:latin typeface="Times New Roman"/>
                          <a:cs typeface="Times New Roman"/>
                        </a:rPr>
                        <a:t>CURVE</a:t>
                      </a:r>
                      <a:r>
                        <a:rPr sz="9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80" dirty="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sz="900" spc="-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105" dirty="0">
                          <a:latin typeface="Times New Roman"/>
                          <a:cs typeface="Times New Roman"/>
                        </a:rPr>
                        <a:t>@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45" dirty="0">
                          <a:latin typeface="Times New Roman"/>
                          <a:cs typeface="Times New Roman"/>
                        </a:rPr>
                        <a:t>15.0</a:t>
                      </a:r>
                      <a:r>
                        <a:rPr sz="900" spc="45" dirty="0">
                          <a:latin typeface="Symbol"/>
                          <a:cs typeface="Symbol"/>
                        </a:rPr>
                        <a:t>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75" dirty="0">
                          <a:latin typeface="Times New Roman"/>
                          <a:cs typeface="Times New Roman"/>
                        </a:rPr>
                        <a:t>C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 marR="262890">
                        <a:lnSpc>
                          <a:spcPct val="110000"/>
                        </a:lnSpc>
                        <a:spcBef>
                          <a:spcPts val="180"/>
                        </a:spcBef>
                      </a:pPr>
                      <a:r>
                        <a:rPr sz="900" spc="75" dirty="0">
                          <a:latin typeface="Times New Roman"/>
                          <a:cs typeface="Times New Roman"/>
                        </a:rPr>
                        <a:t>CURVE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75" dirty="0">
                          <a:latin typeface="Times New Roman"/>
                          <a:cs typeface="Times New Roman"/>
                        </a:rPr>
                        <a:t>B </a:t>
                      </a:r>
                      <a:r>
                        <a:rPr sz="900" spc="-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105" dirty="0">
                          <a:latin typeface="Times New Roman"/>
                          <a:cs typeface="Times New Roman"/>
                        </a:rPr>
                        <a:t>@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45" dirty="0">
                          <a:latin typeface="Times New Roman"/>
                          <a:cs typeface="Times New Roman"/>
                        </a:rPr>
                        <a:t>10.0</a:t>
                      </a:r>
                      <a:r>
                        <a:rPr sz="900" spc="45" dirty="0">
                          <a:latin typeface="Symbol"/>
                          <a:cs typeface="Symbol"/>
                        </a:rPr>
                        <a:t>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75" dirty="0">
                          <a:latin typeface="Times New Roman"/>
                          <a:cs typeface="Times New Roman"/>
                        </a:rPr>
                        <a:t>C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59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  <a:tabLst>
                          <a:tab pos="1843405" algn="l"/>
                        </a:tabLst>
                      </a:pPr>
                      <a:r>
                        <a:rPr sz="900" spc="70" dirty="0">
                          <a:latin typeface="Times New Roman"/>
                          <a:cs typeface="Times New Roman"/>
                        </a:rPr>
                        <a:t>APPARENT</a:t>
                      </a:r>
                      <a:r>
                        <a:rPr sz="9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75" dirty="0">
                          <a:latin typeface="Times New Roman"/>
                          <a:cs typeface="Times New Roman"/>
                        </a:rPr>
                        <a:t>POWER	</a:t>
                      </a:r>
                      <a:r>
                        <a:rPr sz="900" spc="60" dirty="0">
                          <a:latin typeface="Times New Roman"/>
                          <a:cs typeface="Times New Roman"/>
                        </a:rPr>
                        <a:t>(MVA)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125.0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150.0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155.0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  <a:tabLst>
                          <a:tab pos="1909445" algn="l"/>
                        </a:tabLst>
                      </a:pPr>
                      <a:r>
                        <a:rPr sz="900" spc="65" dirty="0">
                          <a:latin typeface="Times New Roman"/>
                          <a:cs typeface="Times New Roman"/>
                        </a:rPr>
                        <a:t>ACTIVE</a:t>
                      </a:r>
                      <a:r>
                        <a:rPr sz="9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80" dirty="0">
                          <a:latin typeface="Times New Roman"/>
                          <a:cs typeface="Times New Roman"/>
                        </a:rPr>
                        <a:t>POWER	</a:t>
                      </a:r>
                      <a:r>
                        <a:rPr sz="900" spc="70" dirty="0">
                          <a:latin typeface="Times New Roman"/>
                          <a:cs typeface="Times New Roman"/>
                        </a:rPr>
                        <a:t>(MW)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106.2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127.5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131.7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8693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80" dirty="0">
                          <a:latin typeface="Times New Roman"/>
                          <a:cs typeface="Times New Roman"/>
                        </a:rPr>
                        <a:t>POWER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70" dirty="0">
                          <a:latin typeface="Times New Roman"/>
                          <a:cs typeface="Times New Roman"/>
                        </a:rPr>
                        <a:t>FACTOR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30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9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70" dirty="0">
                          <a:latin typeface="Times New Roman"/>
                          <a:cs typeface="Times New Roman"/>
                        </a:rPr>
                        <a:t>FREQUENCY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50" dirty="0">
                          <a:latin typeface="Times New Roman"/>
                          <a:cs typeface="Times New Roman"/>
                        </a:rPr>
                        <a:t>(HZ)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0.85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30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55" dirty="0">
                          <a:latin typeface="Times New Roman"/>
                          <a:cs typeface="Times New Roman"/>
                        </a:rPr>
                        <a:t>60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45" dirty="0">
                          <a:latin typeface="Times New Roman"/>
                          <a:cs typeface="Times New Roman"/>
                        </a:rPr>
                        <a:t>0.85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30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55" dirty="0">
                          <a:latin typeface="Times New Roman"/>
                          <a:cs typeface="Times New Roman"/>
                        </a:rPr>
                        <a:t>60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0.85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30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55" dirty="0">
                          <a:latin typeface="Times New Roman"/>
                          <a:cs typeface="Times New Roman"/>
                        </a:rPr>
                        <a:t>60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5"/>
                        </a:spcBef>
                        <a:tabLst>
                          <a:tab pos="1958339" algn="l"/>
                        </a:tabLst>
                      </a:pPr>
                      <a:r>
                        <a:rPr sz="900" spc="70" dirty="0">
                          <a:latin typeface="Times New Roman"/>
                          <a:cs typeface="Times New Roman"/>
                        </a:rPr>
                        <a:t>STATOR</a:t>
                      </a:r>
                      <a:r>
                        <a:rPr sz="9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75" dirty="0">
                          <a:latin typeface="Times New Roman"/>
                          <a:cs typeface="Times New Roman"/>
                        </a:rPr>
                        <a:t>CURRENT	</a:t>
                      </a:r>
                      <a:r>
                        <a:rPr sz="900" spc="55" dirty="0">
                          <a:latin typeface="Times New Roman"/>
                          <a:cs typeface="Times New Roman"/>
                        </a:rPr>
                        <a:t>(KA)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5.230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6.276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6.485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59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5"/>
                        </a:spcBef>
                        <a:tabLst>
                          <a:tab pos="1957705" algn="l"/>
                        </a:tabLst>
                      </a:pPr>
                      <a:r>
                        <a:rPr sz="900" spc="75" dirty="0">
                          <a:latin typeface="Times New Roman"/>
                          <a:cs typeface="Times New Roman"/>
                        </a:rPr>
                        <a:t>RATED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75" dirty="0">
                          <a:latin typeface="Times New Roman"/>
                          <a:cs typeface="Times New Roman"/>
                        </a:rPr>
                        <a:t>VOLTAGE	</a:t>
                      </a:r>
                      <a:r>
                        <a:rPr sz="900" spc="55" dirty="0">
                          <a:latin typeface="Times New Roman"/>
                          <a:cs typeface="Times New Roman"/>
                        </a:rPr>
                        <a:t>(KV)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13.8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13.8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13.8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0029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315"/>
                        </a:spcBef>
                        <a:tabLst>
                          <a:tab pos="1979295" algn="l"/>
                        </a:tabLst>
                      </a:pPr>
                      <a:r>
                        <a:rPr sz="900" spc="75" dirty="0">
                          <a:latin typeface="Times New Roman"/>
                          <a:cs typeface="Times New Roman"/>
                        </a:rPr>
                        <a:t>COLD</a:t>
                      </a:r>
                      <a:r>
                        <a:rPr sz="9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60" dirty="0">
                          <a:latin typeface="Times New Roman"/>
                          <a:cs typeface="Times New Roman"/>
                        </a:rPr>
                        <a:t>AIR</a:t>
                      </a:r>
                      <a:r>
                        <a:rPr sz="9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75" dirty="0">
                          <a:latin typeface="Times New Roman"/>
                          <a:cs typeface="Times New Roman"/>
                        </a:rPr>
                        <a:t>TEMPERATURE	</a:t>
                      </a:r>
                      <a:r>
                        <a:rPr sz="900" spc="4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900" spc="40" dirty="0">
                          <a:latin typeface="Symbol"/>
                          <a:cs typeface="Symbol"/>
                        </a:rPr>
                        <a:t>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60" dirty="0">
                          <a:latin typeface="Times New Roman"/>
                          <a:cs typeface="Times New Roman"/>
                        </a:rPr>
                        <a:t>C)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40.0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15.0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10.0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75" dirty="0">
                          <a:latin typeface="Times New Roman"/>
                          <a:cs typeface="Times New Roman"/>
                        </a:rPr>
                        <a:t>VOLTAGE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75" dirty="0">
                          <a:latin typeface="Times New Roman"/>
                          <a:cs typeface="Times New Roman"/>
                        </a:rPr>
                        <a:t>RANGE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40" dirty="0">
                          <a:latin typeface="Times New Roman"/>
                          <a:cs typeface="Times New Roman"/>
                        </a:rPr>
                        <a:t>-5.0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30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45" dirty="0">
                          <a:latin typeface="Times New Roman"/>
                          <a:cs typeface="Times New Roman"/>
                        </a:rPr>
                        <a:t>+5.0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6314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70" dirty="0">
                          <a:latin typeface="Times New Roman"/>
                          <a:cs typeface="Times New Roman"/>
                        </a:rPr>
                        <a:t>TYPE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7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65" dirty="0">
                          <a:latin typeface="Times New Roman"/>
                          <a:cs typeface="Times New Roman"/>
                        </a:rPr>
                        <a:t>EXCITATION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70" dirty="0">
                          <a:latin typeface="Times New Roman"/>
                          <a:cs typeface="Times New Roman"/>
                        </a:rPr>
                        <a:t>STATIONARY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7743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75" dirty="0">
                          <a:latin typeface="Times New Roman"/>
                          <a:cs typeface="Times New Roman"/>
                        </a:rPr>
                        <a:t>STANDARD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65" dirty="0">
                          <a:latin typeface="Times New Roman"/>
                          <a:cs typeface="Times New Roman"/>
                        </a:rPr>
                        <a:t>ANSI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30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55" dirty="0">
                          <a:latin typeface="Times New Roman"/>
                          <a:cs typeface="Times New Roman"/>
                        </a:rPr>
                        <a:t>IEC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121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65" dirty="0">
                          <a:latin typeface="Times New Roman"/>
                          <a:cs typeface="Times New Roman"/>
                        </a:rPr>
                        <a:t>INSULATION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70" dirty="0">
                          <a:latin typeface="Times New Roman"/>
                          <a:cs typeface="Times New Roman"/>
                        </a:rPr>
                        <a:t>CLASS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3655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B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334507" y="1028652"/>
            <a:ext cx="3039110" cy="1689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00" spc="55" dirty="0">
                <a:latin typeface="Times New Roman"/>
                <a:cs typeface="Times New Roman"/>
              </a:rPr>
              <a:t>V84.2</a:t>
            </a:r>
            <a:r>
              <a:rPr sz="900" spc="30" dirty="0">
                <a:latin typeface="Times New Roman"/>
                <a:cs typeface="Times New Roman"/>
              </a:rPr>
              <a:t> </a:t>
            </a:r>
            <a:r>
              <a:rPr sz="900" spc="75" dirty="0">
                <a:latin typeface="Times New Roman"/>
                <a:cs typeface="Times New Roman"/>
              </a:rPr>
              <a:t>GENERATOR</a:t>
            </a:r>
            <a:r>
              <a:rPr sz="900" spc="25" dirty="0">
                <a:latin typeface="Times New Roman"/>
                <a:cs typeface="Times New Roman"/>
              </a:rPr>
              <a:t> </a:t>
            </a:r>
            <a:r>
              <a:rPr sz="900" spc="70" dirty="0">
                <a:latin typeface="Times New Roman"/>
                <a:cs typeface="Times New Roman"/>
              </a:rPr>
              <a:t>TYPE</a:t>
            </a:r>
            <a:r>
              <a:rPr sz="900" spc="30" dirty="0">
                <a:latin typeface="Times New Roman"/>
                <a:cs typeface="Times New Roman"/>
              </a:rPr>
              <a:t> </a:t>
            </a:r>
            <a:r>
              <a:rPr sz="900" spc="60" dirty="0">
                <a:latin typeface="Times New Roman"/>
                <a:cs typeface="Times New Roman"/>
              </a:rPr>
              <a:t>TLRI</a:t>
            </a:r>
            <a:r>
              <a:rPr sz="900" spc="15" dirty="0">
                <a:latin typeface="Times New Roman"/>
                <a:cs typeface="Times New Roman"/>
              </a:rPr>
              <a:t> </a:t>
            </a:r>
            <a:r>
              <a:rPr sz="900" spc="50" dirty="0">
                <a:latin typeface="Times New Roman"/>
                <a:cs typeface="Times New Roman"/>
              </a:rPr>
              <a:t>93/33-36</a:t>
            </a:r>
            <a:r>
              <a:rPr sz="900" spc="25" dirty="0">
                <a:latin typeface="Times New Roman"/>
                <a:cs typeface="Times New Roman"/>
              </a:rPr>
              <a:t> </a:t>
            </a:r>
            <a:r>
              <a:rPr sz="900" spc="60" dirty="0">
                <a:latin typeface="Times New Roman"/>
                <a:cs typeface="Times New Roman"/>
              </a:rPr>
              <a:t>COS</a:t>
            </a:r>
            <a:r>
              <a:rPr sz="900" spc="60" dirty="0">
                <a:latin typeface="Symbol"/>
                <a:cs typeface="Symbol"/>
              </a:rPr>
              <a:t></a:t>
            </a:r>
            <a:r>
              <a:rPr sz="900" spc="60" dirty="0">
                <a:latin typeface="Arial MT"/>
                <a:cs typeface="Arial MT"/>
              </a:rPr>
              <a:t>=0.85</a:t>
            </a:r>
            <a:endParaRPr sz="900">
              <a:latin typeface="Arial MT"/>
              <a:cs typeface="Arial MT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580969" y="4039437"/>
          <a:ext cx="4883785" cy="6692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07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0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4884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40" dirty="0">
                          <a:latin typeface="Times New Roman"/>
                          <a:cs typeface="Times New Roman"/>
                        </a:rPr>
                        <a:t>TYPE</a:t>
                      </a:r>
                      <a:r>
                        <a:rPr sz="9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95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35" dirty="0">
                          <a:latin typeface="Times New Roman"/>
                          <a:cs typeface="Times New Roman"/>
                        </a:rPr>
                        <a:t>COOLING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35" dirty="0">
                          <a:latin typeface="Times New Roman"/>
                          <a:cs typeface="Times New Roman"/>
                        </a:rPr>
                        <a:t>INDIRECT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883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35" dirty="0">
                          <a:latin typeface="Times New Roman"/>
                          <a:cs typeface="Times New Roman"/>
                        </a:rPr>
                        <a:t>COOLING</a:t>
                      </a:r>
                      <a:r>
                        <a:rPr sz="95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MEDIUM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30" dirty="0">
                          <a:latin typeface="Times New Roman"/>
                          <a:cs typeface="Times New Roman"/>
                        </a:rPr>
                        <a:t>AIR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884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40" dirty="0">
                          <a:latin typeface="Times New Roman"/>
                          <a:cs typeface="Times New Roman"/>
                        </a:rPr>
                        <a:t>HEAT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35" dirty="0">
                          <a:latin typeface="Times New Roman"/>
                          <a:cs typeface="Times New Roman"/>
                        </a:rPr>
                        <a:t>LOSSES</a:t>
                      </a:r>
                      <a:r>
                        <a:rPr sz="9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30" dirty="0">
                          <a:latin typeface="Times New Roman"/>
                          <a:cs typeface="Times New Roman"/>
                        </a:rPr>
                        <a:t>DISSAPATED</a:t>
                      </a:r>
                      <a:r>
                        <a:rPr sz="9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AT</a:t>
                      </a:r>
                      <a:r>
                        <a:rPr sz="95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RATED</a:t>
                      </a:r>
                      <a:r>
                        <a:rPr sz="95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25" dirty="0">
                          <a:latin typeface="Times New Roman"/>
                          <a:cs typeface="Times New Roman"/>
                        </a:rPr>
                        <a:t>222.4</a:t>
                      </a:r>
                      <a:r>
                        <a:rPr sz="95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50" dirty="0">
                          <a:latin typeface="Times New Roman"/>
                          <a:cs typeface="Times New Roman"/>
                        </a:rPr>
                        <a:t>KW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2658110" y="3829709"/>
            <a:ext cx="1139825" cy="1695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50" spc="40" dirty="0">
                <a:latin typeface="Times New Roman"/>
                <a:cs typeface="Times New Roman"/>
              </a:rPr>
              <a:t>STATOR</a:t>
            </a:r>
            <a:r>
              <a:rPr sz="950" spc="-30" dirty="0">
                <a:latin typeface="Times New Roman"/>
                <a:cs typeface="Times New Roman"/>
              </a:rPr>
              <a:t> </a:t>
            </a:r>
            <a:r>
              <a:rPr sz="950" spc="35" dirty="0">
                <a:latin typeface="Times New Roman"/>
                <a:cs typeface="Times New Roman"/>
              </a:rPr>
              <a:t>WINDING</a:t>
            </a:r>
            <a:endParaRPr sz="950">
              <a:latin typeface="Times New Roman"/>
              <a:cs typeface="Times New Roman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580176" y="4940090"/>
          <a:ext cx="4896485" cy="673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18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2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6407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950" spc="40" dirty="0">
                          <a:latin typeface="Times New Roman"/>
                          <a:cs typeface="Times New Roman"/>
                        </a:rPr>
                        <a:t>TYPE</a:t>
                      </a:r>
                      <a:r>
                        <a:rPr sz="95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95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COOLING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175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950" spc="40" dirty="0">
                          <a:latin typeface="Times New Roman"/>
                          <a:cs typeface="Times New Roman"/>
                        </a:rPr>
                        <a:t>RADIAL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646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950" spc="40" dirty="0">
                          <a:latin typeface="Times New Roman"/>
                          <a:cs typeface="Times New Roman"/>
                        </a:rPr>
                        <a:t>COOLING</a:t>
                      </a:r>
                      <a:r>
                        <a:rPr sz="95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5" dirty="0">
                          <a:latin typeface="Times New Roman"/>
                          <a:cs typeface="Times New Roman"/>
                        </a:rPr>
                        <a:t>MEDIUM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950" spc="30" dirty="0">
                          <a:latin typeface="Times New Roman"/>
                          <a:cs typeface="Times New Roman"/>
                        </a:rPr>
                        <a:t>AIR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408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950" spc="40" dirty="0">
                          <a:latin typeface="Times New Roman"/>
                          <a:cs typeface="Times New Roman"/>
                        </a:rPr>
                        <a:t>HEAT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35" dirty="0">
                          <a:latin typeface="Times New Roman"/>
                          <a:cs typeface="Times New Roman"/>
                        </a:rPr>
                        <a:t>LOSSES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35" dirty="0">
                          <a:latin typeface="Times New Roman"/>
                          <a:cs typeface="Times New Roman"/>
                        </a:rPr>
                        <a:t>DISSAPATED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5" dirty="0">
                          <a:latin typeface="Times New Roman"/>
                          <a:cs typeface="Times New Roman"/>
                        </a:rPr>
                        <a:t>AT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RATED</a:t>
                      </a:r>
                      <a:r>
                        <a:rPr sz="95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5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175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950" spc="30" dirty="0">
                          <a:latin typeface="Times New Roman"/>
                          <a:cs typeface="Times New Roman"/>
                        </a:rPr>
                        <a:t>237.0</a:t>
                      </a:r>
                      <a:r>
                        <a:rPr sz="95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55" dirty="0">
                          <a:latin typeface="Times New Roman"/>
                          <a:cs typeface="Times New Roman"/>
                        </a:rPr>
                        <a:t>KW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2657344" y="4729751"/>
            <a:ext cx="909319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40" dirty="0">
                <a:latin typeface="Times New Roman"/>
                <a:cs typeface="Times New Roman"/>
              </a:rPr>
              <a:t>STATOR</a:t>
            </a:r>
            <a:r>
              <a:rPr sz="950" spc="-25" dirty="0">
                <a:latin typeface="Times New Roman"/>
                <a:cs typeface="Times New Roman"/>
              </a:rPr>
              <a:t> </a:t>
            </a:r>
            <a:r>
              <a:rPr sz="950" spc="45" dirty="0">
                <a:latin typeface="Times New Roman"/>
                <a:cs typeface="Times New Roman"/>
              </a:rPr>
              <a:t>CORE</a:t>
            </a:r>
            <a:endParaRPr sz="950">
              <a:latin typeface="Times New Roman"/>
              <a:cs typeface="Times New Roman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580969" y="5866713"/>
          <a:ext cx="4883785" cy="11042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96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06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4883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40" dirty="0">
                          <a:latin typeface="Times New Roman"/>
                          <a:cs typeface="Times New Roman"/>
                        </a:rPr>
                        <a:t>TYPE</a:t>
                      </a:r>
                      <a:r>
                        <a:rPr sz="9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95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35" dirty="0">
                          <a:latin typeface="Times New Roman"/>
                          <a:cs typeface="Times New Roman"/>
                        </a:rPr>
                        <a:t>COOLING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35" dirty="0">
                          <a:latin typeface="Times New Roman"/>
                          <a:cs typeface="Times New Roman"/>
                        </a:rPr>
                        <a:t>DIRECT</a:t>
                      </a:r>
                      <a:r>
                        <a:rPr sz="95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RADIAL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884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35" dirty="0">
                          <a:latin typeface="Times New Roman"/>
                          <a:cs typeface="Times New Roman"/>
                        </a:rPr>
                        <a:t>COOLING</a:t>
                      </a:r>
                      <a:r>
                        <a:rPr sz="95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MEDIUM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30" dirty="0">
                          <a:latin typeface="Times New Roman"/>
                          <a:cs typeface="Times New Roman"/>
                        </a:rPr>
                        <a:t>AIR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883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40" dirty="0">
                          <a:latin typeface="Times New Roman"/>
                          <a:cs typeface="Times New Roman"/>
                        </a:rPr>
                        <a:t>HEAT</a:t>
                      </a:r>
                      <a:r>
                        <a:rPr sz="9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35" dirty="0">
                          <a:latin typeface="Times New Roman"/>
                          <a:cs typeface="Times New Roman"/>
                        </a:rPr>
                        <a:t>LOSSESS</a:t>
                      </a:r>
                      <a:r>
                        <a:rPr sz="95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35" dirty="0">
                          <a:latin typeface="Times New Roman"/>
                          <a:cs typeface="Times New Roman"/>
                        </a:rPr>
                        <a:t>DISSAPATED</a:t>
                      </a:r>
                      <a:r>
                        <a:rPr sz="95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AT</a:t>
                      </a:r>
                      <a:r>
                        <a:rPr sz="9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RATED</a:t>
                      </a:r>
                      <a:r>
                        <a:rPr sz="9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25" dirty="0">
                          <a:latin typeface="Times New Roman"/>
                          <a:cs typeface="Times New Roman"/>
                        </a:rPr>
                        <a:t>287.7</a:t>
                      </a:r>
                      <a:r>
                        <a:rPr sz="95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50" dirty="0">
                          <a:latin typeface="Times New Roman"/>
                          <a:cs typeface="Times New Roman"/>
                        </a:rPr>
                        <a:t>KW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5646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950" spc="40" dirty="0">
                          <a:latin typeface="Times New Roman"/>
                          <a:cs typeface="Times New Roman"/>
                        </a:rPr>
                        <a:t>STATOR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35" dirty="0">
                          <a:latin typeface="Times New Roman"/>
                          <a:cs typeface="Times New Roman"/>
                        </a:rPr>
                        <a:t>WINDING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3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9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SLOT</a:t>
                      </a:r>
                      <a:r>
                        <a:rPr sz="9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TEMPERATURE</a:t>
                      </a:r>
                      <a:r>
                        <a:rPr sz="95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30" dirty="0">
                          <a:latin typeface="Times New Roman"/>
                          <a:cs typeface="Times New Roman"/>
                        </a:rPr>
                        <a:t>RISE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175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50" spc="25" dirty="0">
                          <a:latin typeface="Times New Roman"/>
                          <a:cs typeface="Times New Roman"/>
                        </a:rPr>
                        <a:t>62.8</a:t>
                      </a:r>
                      <a:r>
                        <a:rPr sz="950" spc="25" dirty="0">
                          <a:latin typeface="Symbol"/>
                          <a:cs typeface="Symbol"/>
                        </a:rPr>
                        <a:t></a:t>
                      </a:r>
                      <a:r>
                        <a:rPr sz="95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5" dirty="0">
                          <a:latin typeface="Times New Roman"/>
                          <a:cs typeface="Times New Roman"/>
                        </a:rPr>
                        <a:t>K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9455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950" spc="40" dirty="0">
                          <a:latin typeface="Times New Roman"/>
                          <a:cs typeface="Times New Roman"/>
                        </a:rPr>
                        <a:t>ROTOR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35" dirty="0">
                          <a:latin typeface="Times New Roman"/>
                          <a:cs typeface="Times New Roman"/>
                        </a:rPr>
                        <a:t>WINDING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3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AVERAGE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0" dirty="0">
                          <a:latin typeface="Times New Roman"/>
                          <a:cs typeface="Times New Roman"/>
                        </a:rPr>
                        <a:t>TEMPERATURE</a:t>
                      </a:r>
                      <a:r>
                        <a:rPr sz="95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30" dirty="0">
                          <a:latin typeface="Times New Roman"/>
                          <a:cs typeface="Times New Roman"/>
                        </a:rPr>
                        <a:t>RISE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spc="30" dirty="0">
                          <a:latin typeface="Times New Roman"/>
                          <a:cs typeface="Times New Roman"/>
                        </a:rPr>
                        <a:t>71.1</a:t>
                      </a:r>
                      <a:r>
                        <a:rPr sz="950" spc="30" dirty="0">
                          <a:latin typeface="Symbol"/>
                          <a:cs typeface="Symbol"/>
                        </a:rPr>
                        <a:t></a:t>
                      </a:r>
                      <a:r>
                        <a:rPr sz="95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45" dirty="0">
                          <a:latin typeface="Symbol"/>
                          <a:cs typeface="Symbol"/>
                        </a:rPr>
                        <a:t>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 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2658110" y="5656942"/>
            <a:ext cx="1075055" cy="1695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50" spc="40" dirty="0">
                <a:latin typeface="Times New Roman"/>
                <a:cs typeface="Times New Roman"/>
              </a:rPr>
              <a:t>ROTOR</a:t>
            </a:r>
            <a:r>
              <a:rPr sz="950" spc="-20" dirty="0">
                <a:latin typeface="Times New Roman"/>
                <a:cs typeface="Times New Roman"/>
              </a:rPr>
              <a:t> </a:t>
            </a:r>
            <a:r>
              <a:rPr sz="950" spc="35" dirty="0">
                <a:latin typeface="Times New Roman"/>
                <a:cs typeface="Times New Roman"/>
              </a:rPr>
              <a:t>WINDING</a:t>
            </a:r>
            <a:endParaRPr sz="9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31897" y="733299"/>
            <a:ext cx="41751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Generator</a:t>
            </a:r>
            <a:r>
              <a:rPr sz="3200" spc="-40" dirty="0"/>
              <a:t> </a:t>
            </a:r>
            <a:r>
              <a:rPr sz="3200" spc="-5" dirty="0"/>
              <a:t>Data</a:t>
            </a:r>
            <a:r>
              <a:rPr sz="3200" spc="-35" dirty="0"/>
              <a:t> </a:t>
            </a:r>
            <a:r>
              <a:rPr sz="3200" spc="-5" dirty="0"/>
              <a:t>Sheet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12989" y="1397020"/>
            <a:ext cx="35775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0000"/>
                </a:solidFill>
                <a:latin typeface="Times New Roman"/>
                <a:cs typeface="Times New Roman"/>
              </a:rPr>
              <a:t>V84.2</a:t>
            </a:r>
            <a:r>
              <a:rPr sz="12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FF0000"/>
                </a:solidFill>
                <a:latin typeface="Times New Roman"/>
                <a:cs typeface="Times New Roman"/>
              </a:rPr>
              <a:t>GENERATOR</a:t>
            </a:r>
            <a:r>
              <a:rPr sz="1200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FF0000"/>
                </a:solidFill>
                <a:latin typeface="Times New Roman"/>
                <a:cs typeface="Times New Roman"/>
              </a:rPr>
              <a:t>TYPE</a:t>
            </a:r>
            <a:r>
              <a:rPr sz="1200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FF0000"/>
                </a:solidFill>
                <a:latin typeface="Times New Roman"/>
                <a:cs typeface="Times New Roman"/>
              </a:rPr>
              <a:t>TLRI</a:t>
            </a:r>
            <a:r>
              <a:rPr sz="1200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FF0000"/>
                </a:solidFill>
                <a:latin typeface="Times New Roman"/>
                <a:cs typeface="Times New Roman"/>
              </a:rPr>
              <a:t>93/33-36</a:t>
            </a:r>
            <a:r>
              <a:rPr sz="1200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Times New Roman"/>
                <a:cs typeface="Times New Roman"/>
              </a:rPr>
              <a:t>COS</a:t>
            </a:r>
            <a:r>
              <a:rPr sz="1200" spc="-10" dirty="0">
                <a:solidFill>
                  <a:srgbClr val="FF0000"/>
                </a:solidFill>
                <a:latin typeface="Symbol"/>
                <a:cs typeface="Symbol"/>
              </a:rPr>
              <a:t></a:t>
            </a:r>
            <a:r>
              <a:rPr sz="1200" spc="-10" dirty="0">
                <a:solidFill>
                  <a:srgbClr val="FF0000"/>
                </a:solidFill>
                <a:latin typeface="Arial MT"/>
                <a:cs typeface="Arial MT"/>
              </a:rPr>
              <a:t>=0.85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62793" y="1955146"/>
            <a:ext cx="655955" cy="826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10"/>
              </a:lnSpc>
            </a:pPr>
            <a:r>
              <a:rPr sz="1200" spc="-5" dirty="0">
                <a:latin typeface="Times New Roman"/>
                <a:cs typeface="Times New Roman"/>
              </a:rPr>
              <a:t>C</a:t>
            </a:r>
            <a:r>
              <a:rPr sz="1200" spc="-15" dirty="0">
                <a:latin typeface="Times New Roman"/>
                <a:cs typeface="Times New Roman"/>
              </a:rPr>
              <a:t>U</a:t>
            </a:r>
            <a:r>
              <a:rPr sz="1200" spc="-5" dirty="0">
                <a:latin typeface="Times New Roman"/>
                <a:cs typeface="Times New Roman"/>
              </a:rPr>
              <a:t>R</a:t>
            </a:r>
            <a:r>
              <a:rPr sz="1200" spc="-10" dirty="0">
                <a:latin typeface="Times New Roman"/>
                <a:cs typeface="Times New Roman"/>
              </a:rPr>
              <a:t>V</a:t>
            </a:r>
            <a:r>
              <a:rPr sz="1200" spc="-5" dirty="0">
                <a:latin typeface="Times New Roman"/>
                <a:cs typeface="Times New Roman"/>
              </a:rPr>
              <a:t>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  <a:p>
            <a:pPr marL="154305">
              <a:lnSpc>
                <a:spcPct val="100000"/>
              </a:lnSpc>
              <a:spcBef>
                <a:spcPts val="285"/>
              </a:spcBef>
            </a:pPr>
            <a:r>
              <a:rPr sz="1200" spc="-5" dirty="0">
                <a:latin typeface="Times New Roman"/>
                <a:cs typeface="Times New Roman"/>
              </a:rPr>
              <a:t>155.0</a:t>
            </a:r>
            <a:endParaRPr sz="1200">
              <a:latin typeface="Times New Roman"/>
              <a:cs typeface="Times New Roman"/>
            </a:endParaRPr>
          </a:p>
          <a:p>
            <a:pPr marL="192405">
              <a:lnSpc>
                <a:spcPct val="100000"/>
              </a:lnSpc>
              <a:spcBef>
                <a:spcPts val="290"/>
              </a:spcBef>
            </a:pPr>
            <a:r>
              <a:rPr sz="1200" spc="-5" dirty="0">
                <a:latin typeface="Times New Roman"/>
                <a:cs typeface="Times New Roman"/>
              </a:rPr>
              <a:t>0.85</a:t>
            </a:r>
            <a:endParaRPr sz="1200">
              <a:latin typeface="Times New Roman"/>
              <a:cs typeface="Times New Roman"/>
            </a:endParaRPr>
          </a:p>
          <a:p>
            <a:pPr marL="192405">
              <a:lnSpc>
                <a:spcPct val="100000"/>
              </a:lnSpc>
              <a:spcBef>
                <a:spcPts val="275"/>
              </a:spcBef>
            </a:pPr>
            <a:r>
              <a:rPr sz="1200" spc="-5" dirty="0">
                <a:latin typeface="Times New Roman"/>
                <a:cs typeface="Times New Roman"/>
              </a:rPr>
              <a:t>10.0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15811" y="1955146"/>
            <a:ext cx="664845" cy="826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10"/>
              </a:lnSpc>
            </a:pPr>
            <a:r>
              <a:rPr sz="1200" spc="-5" dirty="0">
                <a:latin typeface="Times New Roman"/>
                <a:cs typeface="Times New Roman"/>
              </a:rPr>
              <a:t>C</a:t>
            </a:r>
            <a:r>
              <a:rPr sz="1200" spc="-10" dirty="0">
                <a:latin typeface="Times New Roman"/>
                <a:cs typeface="Times New Roman"/>
              </a:rPr>
              <a:t>U</a:t>
            </a:r>
            <a:r>
              <a:rPr sz="1200" spc="-5" dirty="0">
                <a:latin typeface="Times New Roman"/>
                <a:cs typeface="Times New Roman"/>
              </a:rPr>
              <a:t>R</a:t>
            </a:r>
            <a:r>
              <a:rPr sz="1200" spc="-10" dirty="0">
                <a:latin typeface="Times New Roman"/>
                <a:cs typeface="Times New Roman"/>
              </a:rPr>
              <a:t>V</a:t>
            </a:r>
            <a:r>
              <a:rPr sz="1200" spc="-5" dirty="0">
                <a:latin typeface="Times New Roman"/>
                <a:cs typeface="Times New Roman"/>
              </a:rPr>
              <a:t>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  <a:p>
            <a:pPr marL="161290">
              <a:lnSpc>
                <a:spcPct val="100000"/>
              </a:lnSpc>
              <a:spcBef>
                <a:spcPts val="285"/>
              </a:spcBef>
            </a:pPr>
            <a:r>
              <a:rPr sz="1200" spc="-5" dirty="0">
                <a:latin typeface="Times New Roman"/>
                <a:cs typeface="Times New Roman"/>
              </a:rPr>
              <a:t>150.0</a:t>
            </a:r>
            <a:endParaRPr sz="1200">
              <a:latin typeface="Times New Roman"/>
              <a:cs typeface="Times New Roman"/>
            </a:endParaRPr>
          </a:p>
          <a:p>
            <a:pPr marL="199390">
              <a:lnSpc>
                <a:spcPct val="100000"/>
              </a:lnSpc>
              <a:spcBef>
                <a:spcPts val="290"/>
              </a:spcBef>
            </a:pPr>
            <a:r>
              <a:rPr sz="1200" spc="-5" dirty="0">
                <a:latin typeface="Times New Roman"/>
                <a:cs typeface="Times New Roman"/>
              </a:rPr>
              <a:t>0.85</a:t>
            </a:r>
            <a:endParaRPr sz="1200">
              <a:latin typeface="Times New Roman"/>
              <a:cs typeface="Times New Roman"/>
            </a:endParaRPr>
          </a:p>
          <a:p>
            <a:pPr marL="199390">
              <a:lnSpc>
                <a:spcPct val="100000"/>
              </a:lnSpc>
              <a:spcBef>
                <a:spcPts val="275"/>
              </a:spcBef>
            </a:pPr>
            <a:r>
              <a:rPr sz="1200" spc="-5" dirty="0">
                <a:latin typeface="Times New Roman"/>
                <a:cs typeface="Times New Roman"/>
              </a:rPr>
              <a:t>15.0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30719" y="1955146"/>
            <a:ext cx="748665" cy="789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10"/>
              </a:lnSpc>
            </a:pPr>
            <a:r>
              <a:rPr sz="1200" spc="-5" dirty="0">
                <a:latin typeface="Times New Roman"/>
                <a:cs typeface="Times New Roman"/>
              </a:rPr>
              <a:t>RATED AT</a:t>
            </a:r>
            <a:endParaRPr sz="1200">
              <a:latin typeface="Times New Roman"/>
              <a:cs typeface="Times New Roman"/>
            </a:endParaRPr>
          </a:p>
          <a:p>
            <a:pPr marL="202565">
              <a:lnSpc>
                <a:spcPct val="100000"/>
              </a:lnSpc>
            </a:pPr>
            <a:r>
              <a:rPr sz="1200" spc="-5" dirty="0">
                <a:latin typeface="Times New Roman"/>
                <a:cs typeface="Times New Roman"/>
              </a:rPr>
              <a:t>125.0</a:t>
            </a:r>
            <a:endParaRPr sz="1200">
              <a:latin typeface="Times New Roman"/>
              <a:cs typeface="Times New Roman"/>
            </a:endParaRPr>
          </a:p>
          <a:p>
            <a:pPr marL="240665">
              <a:lnSpc>
                <a:spcPct val="100000"/>
              </a:lnSpc>
              <a:spcBef>
                <a:spcPts val="285"/>
              </a:spcBef>
            </a:pPr>
            <a:r>
              <a:rPr sz="1200" spc="-5" dirty="0">
                <a:latin typeface="Times New Roman"/>
                <a:cs typeface="Times New Roman"/>
              </a:rPr>
              <a:t>0.85</a:t>
            </a:r>
            <a:endParaRPr sz="1200">
              <a:latin typeface="Times New Roman"/>
              <a:cs typeface="Times New Roman"/>
            </a:endParaRPr>
          </a:p>
          <a:p>
            <a:pPr marL="240665">
              <a:lnSpc>
                <a:spcPct val="100000"/>
              </a:lnSpc>
              <a:spcBef>
                <a:spcPts val="275"/>
              </a:spcBef>
            </a:pPr>
            <a:r>
              <a:rPr sz="1200" spc="-5" dirty="0">
                <a:latin typeface="Times New Roman"/>
                <a:cs typeface="Times New Roman"/>
              </a:rPr>
              <a:t>40.0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40453" y="1955146"/>
            <a:ext cx="2622550" cy="831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10"/>
              </a:lnSpc>
            </a:pPr>
            <a:r>
              <a:rPr sz="1200" spc="-5" dirty="0">
                <a:latin typeface="Times New Roman"/>
                <a:cs typeface="Times New Roman"/>
              </a:rPr>
              <a:t>RELATIVE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85"/>
              </a:spcBef>
              <a:tabLst>
                <a:tab pos="2160270" algn="l"/>
              </a:tabLst>
            </a:pPr>
            <a:r>
              <a:rPr sz="1200" spc="-5" dirty="0">
                <a:latin typeface="Times New Roman"/>
                <a:cs typeface="Times New Roman"/>
              </a:rPr>
              <a:t>OUTPUT	(MVA)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r>
              <a:rPr sz="1200" spc="-5" dirty="0">
                <a:latin typeface="Times New Roman"/>
                <a:cs typeface="Times New Roman"/>
              </a:rPr>
              <a:t>POWER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FACTOR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10"/>
              </a:spcBef>
              <a:tabLst>
                <a:tab pos="2356485" algn="l"/>
              </a:tabLst>
            </a:pPr>
            <a:r>
              <a:rPr sz="1200" spc="-5" dirty="0">
                <a:latin typeface="Times New Roman"/>
                <a:cs typeface="Times New Roman"/>
              </a:rPr>
              <a:t>C</a:t>
            </a:r>
            <a:r>
              <a:rPr sz="1200" spc="5" dirty="0">
                <a:latin typeface="Times New Roman"/>
                <a:cs typeface="Times New Roman"/>
              </a:rPr>
              <a:t>O</a:t>
            </a:r>
            <a:r>
              <a:rPr sz="1200" spc="-30" dirty="0">
                <a:latin typeface="Times New Roman"/>
                <a:cs typeface="Times New Roman"/>
              </a:rPr>
              <a:t>L</a:t>
            </a:r>
            <a:r>
              <a:rPr sz="1200" spc="-5" dirty="0">
                <a:latin typeface="Times New Roman"/>
                <a:cs typeface="Times New Roman"/>
              </a:rPr>
              <a:t>D GAS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TEMPER</a:t>
            </a:r>
            <a:r>
              <a:rPr sz="1200" spc="-2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TURE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" dirty="0">
                <a:latin typeface="Times New Roman"/>
                <a:cs typeface="Times New Roman"/>
              </a:rPr>
              <a:t>(</a:t>
            </a:r>
            <a:r>
              <a:rPr sz="1200" spc="5" dirty="0">
                <a:latin typeface="Times New Roman"/>
                <a:cs typeface="Times New Roman"/>
              </a:rPr>
              <a:t>C</a:t>
            </a:r>
            <a:r>
              <a:rPr sz="1200" spc="-5" dirty="0">
                <a:latin typeface="Symbol"/>
                <a:cs typeface="Symbol"/>
              </a:rPr>
              <a:t></a:t>
            </a:r>
            <a:r>
              <a:rPr sz="1200" spc="-5" dirty="0">
                <a:latin typeface="Arial MT"/>
                <a:cs typeface="Arial MT"/>
              </a:rPr>
              <a:t>)</a:t>
            </a:r>
            <a:endParaRPr sz="1200">
              <a:latin typeface="Arial MT"/>
              <a:cs typeface="Arial MT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033968" y="1883854"/>
          <a:ext cx="5986145" cy="23145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54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30402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RELATIVE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TO: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290"/>
                        </a:spcBef>
                        <a:tabLst>
                          <a:tab pos="2252345" algn="l"/>
                        </a:tabLst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OUTPUT	(MVA)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POWER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FACTOR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  <a:tabLst>
                          <a:tab pos="2448560" algn="l"/>
                        </a:tabLst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COLD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GAS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TEMPERATURE	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(C</a:t>
                      </a:r>
                      <a:r>
                        <a:rPr sz="1200" dirty="0">
                          <a:latin typeface="Symbol"/>
                          <a:cs typeface="Symbol"/>
                        </a:rPr>
                        <a:t>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)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381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3810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120014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RATED AT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125.0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0.85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40.0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3810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208279" marR="199390" algn="ctr">
                        <a:lnSpc>
                          <a:spcPct val="120000"/>
                        </a:lnSpc>
                        <a:spcBef>
                          <a:spcPts val="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E A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150.0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0.85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15.0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3810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165100" algn="ctr">
                        <a:lnSpc>
                          <a:spcPct val="120000"/>
                        </a:lnSpc>
                        <a:spcBef>
                          <a:spcPts val="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E B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155.0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0.85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10.0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3810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251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STATIONARY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825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100%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381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98.46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765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98.47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98-46%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796">
                <a:tc>
                  <a:txBody>
                    <a:bodyPr/>
                    <a:lstStyle/>
                    <a:p>
                      <a:pPr marL="2825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75%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381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733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98.32%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98.42%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98.43%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2825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50%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381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733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97.88%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98.11%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98.15%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2825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25%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381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733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96.32%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96.85%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96.94%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2127753" y="1651533"/>
            <a:ext cx="10229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EFFICIENCIES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2033968" y="4596574"/>
          <a:ext cx="5986145" cy="24320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5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0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9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3558">
                <a:tc gridSpan="3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CONTINUOUS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LOAD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UNBALANCE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3810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10%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3810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795">
                <a:tc gridSpan="3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SHORT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(12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(**2)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*T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796">
                <a:tc gridSpan="3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OUTPUT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AT DEVIATING COLD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AIR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TEMPERATURE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spc="-5" dirty="0">
                          <a:latin typeface="Symbol"/>
                          <a:cs typeface="Symbol"/>
                        </a:rPr>
                        <a:t>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T=0.8%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Symbol"/>
                          <a:cs typeface="Symbol"/>
                        </a:rPr>
                        <a:t>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795">
                <a:tc gridSpan="3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OUTPUT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LIMIT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COOLER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SECTION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OUT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SERVICE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67%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2252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OUTPUT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AT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COS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Symbol"/>
                          <a:cs typeface="Symbol"/>
                        </a:rPr>
                        <a:t>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=0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9687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UNDER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EXCITED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10101"/>
                      </a:solidFill>
                      <a:prstDash val="solid"/>
                    </a:lnL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R="95250" algn="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(MVAR)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58.5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2795">
                <a:tc>
                  <a:txBody>
                    <a:bodyPr/>
                    <a:lstStyle/>
                    <a:p>
                      <a:pPr marL="3968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OVER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EXCITED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10101"/>
                      </a:solidFill>
                      <a:prstDash val="solid"/>
                    </a:lnL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(MVAR)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91.3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558">
                <a:tc>
                  <a:txBody>
                    <a:bodyPr/>
                    <a:lstStyle/>
                    <a:p>
                      <a:pPr marL="85407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CURVE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10101"/>
                      </a:solidFill>
                      <a:prstDash val="solid"/>
                    </a:lnL>
                    <a:lnT w="1905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(15</a:t>
                      </a:r>
                      <a:r>
                        <a:rPr sz="1200" spc="-5" dirty="0">
                          <a:latin typeface="Symbol"/>
                          <a:cs typeface="Symbol"/>
                        </a:rPr>
                        <a:t>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T w="1905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6839" algn="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(MVAR)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109.6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2795">
                <a:tc>
                  <a:txBody>
                    <a:bodyPr/>
                    <a:lstStyle/>
                    <a:p>
                      <a:pPr marL="85407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CURVE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3815" marB="0">
                    <a:lnL w="28575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(10</a:t>
                      </a:r>
                      <a:r>
                        <a:rPr sz="1200" spc="-5" dirty="0">
                          <a:latin typeface="Symbol"/>
                          <a:cs typeface="Symbol"/>
                        </a:rPr>
                        <a:t>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3815" marB="0"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6995"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(MVAR)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3815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113.6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2051552" y="4363485"/>
            <a:ext cx="34156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OUTPUT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ALLOWABLE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LOAD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UNBALANCE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48398" y="1965568"/>
            <a:ext cx="1094740" cy="859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985" algn="ctr">
              <a:lnSpc>
                <a:spcPts val="1070"/>
              </a:lnSpc>
            </a:pPr>
            <a:r>
              <a:rPr sz="950" spc="20" dirty="0">
                <a:latin typeface="Times New Roman"/>
                <a:cs typeface="Times New Roman"/>
              </a:rPr>
              <a:t>CURVE</a:t>
            </a:r>
            <a:r>
              <a:rPr sz="950" spc="-30" dirty="0">
                <a:latin typeface="Times New Roman"/>
                <a:cs typeface="Times New Roman"/>
              </a:rPr>
              <a:t> </a:t>
            </a:r>
            <a:r>
              <a:rPr sz="950" spc="20" dirty="0">
                <a:latin typeface="Times New Roman"/>
                <a:cs typeface="Times New Roman"/>
              </a:rPr>
              <a:t>B</a:t>
            </a:r>
            <a:endParaRPr sz="950">
              <a:latin typeface="Times New Roman"/>
              <a:cs typeface="Times New Roman"/>
            </a:endParaRPr>
          </a:p>
          <a:p>
            <a:pPr indent="5715" algn="ctr">
              <a:lnSpc>
                <a:spcPct val="121600"/>
              </a:lnSpc>
              <a:spcBef>
                <a:spcPts val="60"/>
              </a:spcBef>
              <a:tabLst>
                <a:tab pos="741045" algn="l"/>
              </a:tabLst>
            </a:pPr>
            <a:r>
              <a:rPr sz="950" spc="10" dirty="0">
                <a:latin typeface="Times New Roman"/>
                <a:cs typeface="Times New Roman"/>
              </a:rPr>
              <a:t>@10.0 </a:t>
            </a:r>
            <a:r>
              <a:rPr sz="950" spc="10" dirty="0">
                <a:latin typeface="Symbol"/>
                <a:cs typeface="Symbol"/>
              </a:rPr>
              <a:t></a:t>
            </a:r>
            <a:r>
              <a:rPr sz="950" spc="10" dirty="0">
                <a:latin typeface="Times New Roman"/>
                <a:cs typeface="Times New Roman"/>
              </a:rPr>
              <a:t> </a:t>
            </a:r>
            <a:r>
              <a:rPr sz="950" spc="20" dirty="0">
                <a:latin typeface="Times New Roman"/>
                <a:cs typeface="Times New Roman"/>
              </a:rPr>
              <a:t>C </a:t>
            </a:r>
            <a:r>
              <a:rPr sz="950" spc="25" dirty="0">
                <a:latin typeface="Times New Roman"/>
                <a:cs typeface="Times New Roman"/>
              </a:rPr>
              <a:t> </a:t>
            </a:r>
            <a:r>
              <a:rPr sz="950" spc="20" dirty="0">
                <a:latin typeface="Times New Roman"/>
                <a:cs typeface="Times New Roman"/>
              </a:rPr>
              <a:t>CURRENT</a:t>
            </a:r>
            <a:r>
              <a:rPr sz="950" dirty="0">
                <a:latin typeface="Times New Roman"/>
                <a:cs typeface="Times New Roman"/>
              </a:rPr>
              <a:t>	</a:t>
            </a:r>
            <a:r>
              <a:rPr sz="950" spc="15" dirty="0">
                <a:latin typeface="Times New Roman"/>
                <a:cs typeface="Times New Roman"/>
              </a:rPr>
              <a:t>F</a:t>
            </a:r>
            <a:r>
              <a:rPr sz="950" spc="-10" dirty="0">
                <a:latin typeface="Times New Roman"/>
                <a:cs typeface="Times New Roman"/>
              </a:rPr>
              <a:t>I</a:t>
            </a:r>
            <a:r>
              <a:rPr sz="950" spc="30" dirty="0">
                <a:latin typeface="Times New Roman"/>
                <a:cs typeface="Times New Roman"/>
              </a:rPr>
              <a:t>E</a:t>
            </a:r>
            <a:r>
              <a:rPr sz="950" spc="10" dirty="0">
                <a:latin typeface="Times New Roman"/>
                <a:cs typeface="Times New Roman"/>
              </a:rPr>
              <a:t>L</a:t>
            </a:r>
            <a:r>
              <a:rPr sz="950" spc="20" dirty="0">
                <a:latin typeface="Times New Roman"/>
                <a:cs typeface="Times New Roman"/>
              </a:rPr>
              <a:t>D</a:t>
            </a:r>
            <a:endParaRPr sz="950">
              <a:latin typeface="Times New Roman"/>
              <a:cs typeface="Times New Roman"/>
            </a:endParaRPr>
          </a:p>
          <a:p>
            <a:pPr algn="r">
              <a:lnSpc>
                <a:spcPct val="100000"/>
              </a:lnSpc>
              <a:spcBef>
                <a:spcPts val="275"/>
              </a:spcBef>
            </a:pPr>
            <a:r>
              <a:rPr sz="950" spc="20" dirty="0">
                <a:latin typeface="Times New Roman"/>
                <a:cs typeface="Times New Roman"/>
              </a:rPr>
              <a:t>VOLTAGE</a:t>
            </a:r>
            <a:endParaRPr sz="950">
              <a:latin typeface="Times New Roman"/>
              <a:cs typeface="Times New Roman"/>
            </a:endParaRPr>
          </a:p>
          <a:p>
            <a:pPr marR="50165" algn="r">
              <a:lnSpc>
                <a:spcPct val="100000"/>
              </a:lnSpc>
              <a:spcBef>
                <a:spcPts val="280"/>
              </a:spcBef>
              <a:tabLst>
                <a:tab pos="704850" algn="l"/>
              </a:tabLst>
            </a:pPr>
            <a:r>
              <a:rPr sz="950" spc="10" dirty="0">
                <a:latin typeface="Times New Roman"/>
                <a:cs typeface="Times New Roman"/>
              </a:rPr>
              <a:t>(A)	(V)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29382" y="1965568"/>
            <a:ext cx="1125220" cy="859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5755">
              <a:lnSpc>
                <a:spcPts val="1070"/>
              </a:lnSpc>
            </a:pPr>
            <a:r>
              <a:rPr sz="950" spc="20" dirty="0">
                <a:latin typeface="Times New Roman"/>
                <a:cs typeface="Times New Roman"/>
              </a:rPr>
              <a:t>CURVE</a:t>
            </a:r>
            <a:r>
              <a:rPr sz="950" spc="-30" dirty="0">
                <a:latin typeface="Times New Roman"/>
                <a:cs typeface="Times New Roman"/>
              </a:rPr>
              <a:t> </a:t>
            </a:r>
            <a:r>
              <a:rPr sz="950" spc="20" dirty="0">
                <a:latin typeface="Times New Roman"/>
                <a:cs typeface="Times New Roman"/>
              </a:rPr>
              <a:t>A</a:t>
            </a:r>
            <a:endParaRPr sz="950">
              <a:latin typeface="Times New Roman"/>
              <a:cs typeface="Times New Roman"/>
            </a:endParaRPr>
          </a:p>
          <a:p>
            <a:pPr indent="332740">
              <a:lnSpc>
                <a:spcPct val="121600"/>
              </a:lnSpc>
              <a:spcBef>
                <a:spcPts val="60"/>
              </a:spcBef>
              <a:tabLst>
                <a:tab pos="771525" algn="l"/>
              </a:tabLst>
            </a:pPr>
            <a:r>
              <a:rPr sz="950" spc="15" dirty="0">
                <a:latin typeface="Times New Roman"/>
                <a:cs typeface="Times New Roman"/>
              </a:rPr>
              <a:t>@15.0</a:t>
            </a:r>
            <a:r>
              <a:rPr sz="950" spc="15" dirty="0">
                <a:latin typeface="Symbol"/>
                <a:cs typeface="Symbol"/>
              </a:rPr>
              <a:t></a:t>
            </a:r>
            <a:r>
              <a:rPr sz="950" spc="15" dirty="0">
                <a:latin typeface="Times New Roman"/>
                <a:cs typeface="Times New Roman"/>
              </a:rPr>
              <a:t> </a:t>
            </a:r>
            <a:r>
              <a:rPr sz="950" spc="20" dirty="0">
                <a:latin typeface="Times New Roman"/>
                <a:cs typeface="Times New Roman"/>
              </a:rPr>
              <a:t>C </a:t>
            </a:r>
            <a:r>
              <a:rPr sz="950" spc="25" dirty="0">
                <a:latin typeface="Times New Roman"/>
                <a:cs typeface="Times New Roman"/>
              </a:rPr>
              <a:t> </a:t>
            </a:r>
            <a:r>
              <a:rPr sz="950" spc="20" dirty="0">
                <a:latin typeface="Times New Roman"/>
                <a:cs typeface="Times New Roman"/>
              </a:rPr>
              <a:t>CURRENT</a:t>
            </a:r>
            <a:r>
              <a:rPr sz="950" dirty="0">
                <a:latin typeface="Times New Roman"/>
                <a:cs typeface="Times New Roman"/>
              </a:rPr>
              <a:t>	</a:t>
            </a:r>
            <a:r>
              <a:rPr sz="950" spc="15" dirty="0">
                <a:latin typeface="Times New Roman"/>
                <a:cs typeface="Times New Roman"/>
              </a:rPr>
              <a:t>F</a:t>
            </a:r>
            <a:r>
              <a:rPr sz="950" spc="-10" dirty="0">
                <a:latin typeface="Times New Roman"/>
                <a:cs typeface="Times New Roman"/>
              </a:rPr>
              <a:t>I</a:t>
            </a:r>
            <a:r>
              <a:rPr sz="950" spc="30" dirty="0">
                <a:latin typeface="Times New Roman"/>
                <a:cs typeface="Times New Roman"/>
              </a:rPr>
              <a:t>E</a:t>
            </a:r>
            <a:r>
              <a:rPr sz="950" spc="10" dirty="0">
                <a:latin typeface="Times New Roman"/>
                <a:cs typeface="Times New Roman"/>
              </a:rPr>
              <a:t>L</a:t>
            </a:r>
            <a:r>
              <a:rPr sz="950" spc="20" dirty="0">
                <a:latin typeface="Times New Roman"/>
                <a:cs typeface="Times New Roman"/>
              </a:rPr>
              <a:t>D</a:t>
            </a:r>
            <a:endParaRPr sz="950">
              <a:latin typeface="Times New Roman"/>
              <a:cs typeface="Times New Roman"/>
            </a:endParaRPr>
          </a:p>
          <a:p>
            <a:pPr marL="532130">
              <a:lnSpc>
                <a:spcPct val="100000"/>
              </a:lnSpc>
              <a:spcBef>
                <a:spcPts val="275"/>
              </a:spcBef>
            </a:pPr>
            <a:r>
              <a:rPr sz="950" spc="15" dirty="0">
                <a:latin typeface="Times New Roman"/>
                <a:cs typeface="Times New Roman"/>
              </a:rPr>
              <a:t>V</a:t>
            </a:r>
            <a:r>
              <a:rPr sz="950" spc="25" dirty="0">
                <a:latin typeface="Times New Roman"/>
                <a:cs typeface="Times New Roman"/>
              </a:rPr>
              <a:t>O</a:t>
            </a:r>
            <a:r>
              <a:rPr sz="950" spc="15" dirty="0">
                <a:latin typeface="Times New Roman"/>
                <a:cs typeface="Times New Roman"/>
              </a:rPr>
              <a:t>LT</a:t>
            </a:r>
            <a:r>
              <a:rPr sz="950" spc="20" dirty="0">
                <a:latin typeface="Times New Roman"/>
                <a:cs typeface="Times New Roman"/>
              </a:rPr>
              <a:t>A</a:t>
            </a:r>
            <a:r>
              <a:rPr sz="950" spc="15" dirty="0">
                <a:latin typeface="Times New Roman"/>
                <a:cs typeface="Times New Roman"/>
              </a:rPr>
              <a:t>G</a:t>
            </a:r>
            <a:r>
              <a:rPr sz="950" spc="20" dirty="0">
                <a:latin typeface="Times New Roman"/>
                <a:cs typeface="Times New Roman"/>
              </a:rPr>
              <a:t>E</a:t>
            </a:r>
            <a:endParaRPr sz="950">
              <a:latin typeface="Times New Roman"/>
              <a:cs typeface="Times New Roman"/>
            </a:endParaRPr>
          </a:p>
          <a:p>
            <a:pPr marL="156845">
              <a:lnSpc>
                <a:spcPct val="100000"/>
              </a:lnSpc>
              <a:spcBef>
                <a:spcPts val="280"/>
              </a:spcBef>
              <a:tabLst>
                <a:tab pos="861694" algn="l"/>
              </a:tabLst>
            </a:pPr>
            <a:r>
              <a:rPr sz="950" spc="10" dirty="0">
                <a:latin typeface="Times New Roman"/>
                <a:cs typeface="Times New Roman"/>
              </a:rPr>
              <a:t>(A)	(V)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79884" y="1965568"/>
            <a:ext cx="1125220" cy="859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9890">
              <a:lnSpc>
                <a:spcPts val="1070"/>
              </a:lnSpc>
            </a:pPr>
            <a:r>
              <a:rPr sz="950" spc="20" dirty="0">
                <a:latin typeface="Times New Roman"/>
                <a:cs typeface="Times New Roman"/>
              </a:rPr>
              <a:t>RATED</a:t>
            </a:r>
            <a:endParaRPr sz="950">
              <a:latin typeface="Times New Roman"/>
              <a:cs typeface="Times New Roman"/>
            </a:endParaRPr>
          </a:p>
          <a:p>
            <a:pPr indent="333375">
              <a:lnSpc>
                <a:spcPct val="121600"/>
              </a:lnSpc>
              <a:spcBef>
                <a:spcPts val="60"/>
              </a:spcBef>
              <a:tabLst>
                <a:tab pos="772160" algn="l"/>
              </a:tabLst>
            </a:pPr>
            <a:r>
              <a:rPr sz="950" spc="30" dirty="0">
                <a:latin typeface="Times New Roman"/>
                <a:cs typeface="Times New Roman"/>
              </a:rPr>
              <a:t>@ </a:t>
            </a:r>
            <a:r>
              <a:rPr sz="950" spc="10" dirty="0">
                <a:latin typeface="Times New Roman"/>
                <a:cs typeface="Times New Roman"/>
              </a:rPr>
              <a:t>40.0 </a:t>
            </a:r>
            <a:r>
              <a:rPr sz="950" spc="15" dirty="0">
                <a:latin typeface="Symbol"/>
                <a:cs typeface="Symbol"/>
              </a:rPr>
              <a:t></a:t>
            </a:r>
            <a:r>
              <a:rPr sz="950" spc="15" dirty="0">
                <a:latin typeface="Times New Roman"/>
                <a:cs typeface="Times New Roman"/>
              </a:rPr>
              <a:t>C </a:t>
            </a:r>
            <a:r>
              <a:rPr sz="950" spc="20" dirty="0">
                <a:latin typeface="Times New Roman"/>
                <a:cs typeface="Times New Roman"/>
              </a:rPr>
              <a:t> </a:t>
            </a:r>
            <a:r>
              <a:rPr sz="950" spc="25" dirty="0">
                <a:latin typeface="Times New Roman"/>
                <a:cs typeface="Times New Roman"/>
              </a:rPr>
              <a:t>C</a:t>
            </a:r>
            <a:r>
              <a:rPr sz="950" spc="15" dirty="0">
                <a:latin typeface="Times New Roman"/>
                <a:cs typeface="Times New Roman"/>
              </a:rPr>
              <a:t>U</a:t>
            </a:r>
            <a:r>
              <a:rPr sz="950" spc="20" dirty="0">
                <a:latin typeface="Times New Roman"/>
                <a:cs typeface="Times New Roman"/>
              </a:rPr>
              <a:t>RRENT</a:t>
            </a:r>
            <a:r>
              <a:rPr sz="950" dirty="0">
                <a:latin typeface="Times New Roman"/>
                <a:cs typeface="Times New Roman"/>
              </a:rPr>
              <a:t>	</a:t>
            </a:r>
            <a:r>
              <a:rPr sz="950" spc="15" dirty="0">
                <a:latin typeface="Times New Roman"/>
                <a:cs typeface="Times New Roman"/>
              </a:rPr>
              <a:t>F</a:t>
            </a:r>
            <a:r>
              <a:rPr sz="950" spc="-5" dirty="0">
                <a:latin typeface="Times New Roman"/>
                <a:cs typeface="Times New Roman"/>
              </a:rPr>
              <a:t>I</a:t>
            </a:r>
            <a:r>
              <a:rPr sz="950" spc="20" dirty="0">
                <a:latin typeface="Times New Roman"/>
                <a:cs typeface="Times New Roman"/>
              </a:rPr>
              <a:t>E</a:t>
            </a:r>
            <a:r>
              <a:rPr sz="950" spc="10" dirty="0">
                <a:latin typeface="Times New Roman"/>
                <a:cs typeface="Times New Roman"/>
              </a:rPr>
              <a:t>L</a:t>
            </a:r>
            <a:r>
              <a:rPr sz="950" spc="20" dirty="0">
                <a:latin typeface="Times New Roman"/>
                <a:cs typeface="Times New Roman"/>
              </a:rPr>
              <a:t>D</a:t>
            </a:r>
            <a:endParaRPr sz="950">
              <a:latin typeface="Times New Roman"/>
              <a:cs typeface="Times New Roman"/>
            </a:endParaRPr>
          </a:p>
          <a:p>
            <a:pPr marL="532130">
              <a:lnSpc>
                <a:spcPct val="100000"/>
              </a:lnSpc>
              <a:spcBef>
                <a:spcPts val="275"/>
              </a:spcBef>
            </a:pPr>
            <a:r>
              <a:rPr sz="950" spc="20" dirty="0">
                <a:latin typeface="Times New Roman"/>
                <a:cs typeface="Times New Roman"/>
              </a:rPr>
              <a:t>V</a:t>
            </a:r>
            <a:r>
              <a:rPr sz="950" spc="25" dirty="0">
                <a:latin typeface="Times New Roman"/>
                <a:cs typeface="Times New Roman"/>
              </a:rPr>
              <a:t>O</a:t>
            </a:r>
            <a:r>
              <a:rPr sz="950" spc="5" dirty="0">
                <a:latin typeface="Times New Roman"/>
                <a:cs typeface="Times New Roman"/>
              </a:rPr>
              <a:t>L</a:t>
            </a:r>
            <a:r>
              <a:rPr sz="950" spc="25" dirty="0">
                <a:latin typeface="Times New Roman"/>
                <a:cs typeface="Times New Roman"/>
              </a:rPr>
              <a:t>T</a:t>
            </a:r>
            <a:r>
              <a:rPr sz="950" spc="15" dirty="0">
                <a:latin typeface="Times New Roman"/>
                <a:cs typeface="Times New Roman"/>
              </a:rPr>
              <a:t>AGE</a:t>
            </a:r>
            <a:endParaRPr sz="950">
              <a:latin typeface="Times New Roman"/>
              <a:cs typeface="Times New Roman"/>
            </a:endParaRPr>
          </a:p>
          <a:p>
            <a:pPr marL="156845">
              <a:lnSpc>
                <a:spcPct val="100000"/>
              </a:lnSpc>
              <a:spcBef>
                <a:spcPts val="280"/>
              </a:spcBef>
              <a:tabLst>
                <a:tab pos="862330" algn="l"/>
              </a:tabLst>
            </a:pPr>
            <a:r>
              <a:rPr sz="950" spc="10" dirty="0">
                <a:latin typeface="Times New Roman"/>
                <a:cs typeface="Times New Roman"/>
              </a:rPr>
              <a:t>(A)	(V)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43382" y="2325241"/>
            <a:ext cx="756920" cy="288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070"/>
              </a:lnSpc>
            </a:pPr>
            <a:r>
              <a:rPr sz="950" spc="15" dirty="0">
                <a:latin typeface="Times New Roman"/>
                <a:cs typeface="Times New Roman"/>
              </a:rPr>
              <a:t>GE</a:t>
            </a:r>
            <a:r>
              <a:rPr sz="950" spc="20" dirty="0">
                <a:latin typeface="Times New Roman"/>
                <a:cs typeface="Times New Roman"/>
              </a:rPr>
              <a:t>NERAT</a:t>
            </a:r>
            <a:r>
              <a:rPr sz="950" spc="15" dirty="0">
                <a:latin typeface="Times New Roman"/>
                <a:cs typeface="Times New Roman"/>
              </a:rPr>
              <a:t>O</a:t>
            </a:r>
            <a:r>
              <a:rPr sz="950" spc="20" dirty="0">
                <a:latin typeface="Times New Roman"/>
                <a:cs typeface="Times New Roman"/>
              </a:rPr>
              <a:t>R</a:t>
            </a:r>
            <a:endParaRPr sz="9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0"/>
              </a:spcBef>
            </a:pPr>
            <a:r>
              <a:rPr sz="950" spc="15" dirty="0">
                <a:latin typeface="Times New Roman"/>
                <a:cs typeface="Times New Roman"/>
              </a:rPr>
              <a:t>LOAD</a:t>
            </a:r>
            <a:endParaRPr sz="95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528760" y="1727136"/>
          <a:ext cx="5095240" cy="2514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39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53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42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64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81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11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29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8097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07340" marR="96520" indent="-205104">
                        <a:lnSpc>
                          <a:spcPct val="103699"/>
                        </a:lnSpc>
                        <a:spcBef>
                          <a:spcPts val="710"/>
                        </a:spcBef>
                      </a:pPr>
                      <a:r>
                        <a:rPr sz="950" spc="-5" dirty="0">
                          <a:latin typeface="Times New Roman"/>
                          <a:cs typeface="Times New Roman"/>
                        </a:rPr>
                        <a:t>GE</a:t>
                      </a:r>
                      <a:r>
                        <a:rPr sz="950" dirty="0">
                          <a:latin typeface="Times New Roman"/>
                          <a:cs typeface="Times New Roman"/>
                        </a:rPr>
                        <a:t>NERAT</a:t>
                      </a:r>
                      <a:r>
                        <a:rPr sz="950" spc="-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950" dirty="0">
                          <a:latin typeface="Times New Roman"/>
                          <a:cs typeface="Times New Roman"/>
                        </a:rPr>
                        <a:t>R  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CC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64210">
                        <a:lnSpc>
                          <a:spcPts val="1105"/>
                        </a:lnSpc>
                        <a:spcBef>
                          <a:spcPts val="220"/>
                        </a:spcBef>
                      </a:pPr>
                      <a:r>
                        <a:rPr sz="950" b="1" dirty="0">
                          <a:latin typeface="Times New Roman"/>
                          <a:cs typeface="Times New Roman"/>
                        </a:rPr>
                        <a:t>EX</a:t>
                      </a:r>
                      <a:r>
                        <a:rPr sz="950" b="1" spc="-5" dirty="0">
                          <a:latin typeface="Times New Roman"/>
                          <a:cs typeface="Times New Roman"/>
                        </a:rPr>
                        <a:t>CIT</a:t>
                      </a:r>
                      <a:r>
                        <a:rPr sz="950" b="1" dirty="0">
                          <a:latin typeface="Times New Roman"/>
                          <a:cs typeface="Times New Roman"/>
                        </a:rPr>
                        <a:t>ER</a:t>
                      </a:r>
                      <a:r>
                        <a:rPr sz="95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b="1" dirty="0">
                          <a:latin typeface="Times New Roman"/>
                          <a:cs typeface="Times New Roman"/>
                        </a:rPr>
                        <a:t>C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CC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350">
                        <a:lnSpc>
                          <a:spcPts val="1105"/>
                        </a:lnSpc>
                        <a:spcBef>
                          <a:spcPts val="220"/>
                        </a:spcBef>
                      </a:pPr>
                      <a:r>
                        <a:rPr sz="950" b="1" spc="15" dirty="0">
                          <a:latin typeface="Times New Roman"/>
                          <a:cs typeface="Times New Roman"/>
                        </a:rPr>
                        <a:t>URRENTS</a:t>
                      </a:r>
                      <a:r>
                        <a:rPr sz="95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b="1" spc="20" dirty="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sz="95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b="1" spc="20" dirty="0">
                          <a:latin typeface="Times New Roman"/>
                          <a:cs typeface="Times New Roman"/>
                        </a:rPr>
                        <a:t>VOLTAG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CC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115">
                        <a:lnSpc>
                          <a:spcPts val="1105"/>
                        </a:lnSpc>
                        <a:spcBef>
                          <a:spcPts val="220"/>
                        </a:spcBef>
                      </a:pPr>
                      <a:r>
                        <a:rPr sz="950" b="1" spc="20" dirty="0">
                          <a:latin typeface="Times New Roman"/>
                          <a:cs typeface="Times New Roman"/>
                        </a:rPr>
                        <a:t>ES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CC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37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CC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08940" marR="411480" indent="55880">
                        <a:lnSpc>
                          <a:spcPts val="1450"/>
                        </a:lnSpc>
                        <a:spcBef>
                          <a:spcPts val="75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RATED </a:t>
                      </a:r>
                      <a:r>
                        <a:rPr sz="95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30" dirty="0">
                          <a:latin typeface="Times New Roman"/>
                          <a:cs typeface="Times New Roman"/>
                        </a:rPr>
                        <a:t>@</a:t>
                      </a:r>
                      <a:r>
                        <a:rPr sz="95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10" dirty="0">
                          <a:latin typeface="Times New Roman"/>
                          <a:cs typeface="Times New Roman"/>
                        </a:rPr>
                        <a:t>40.0</a:t>
                      </a:r>
                      <a:r>
                        <a:rPr sz="95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15" dirty="0">
                          <a:latin typeface="Symbol"/>
                          <a:cs typeface="Symbol"/>
                        </a:rPr>
                        <a:t>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C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R="150495" algn="r">
                        <a:lnSpc>
                          <a:spcPct val="100000"/>
                        </a:lnSpc>
                        <a:spcBef>
                          <a:spcPts val="145"/>
                        </a:spcBef>
                        <a:tabLst>
                          <a:tab pos="772160" algn="l"/>
                        </a:tabLst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CURRENT	</a:t>
                      </a:r>
                      <a:r>
                        <a:rPr sz="950" spc="10" dirty="0">
                          <a:latin typeface="Times New Roman"/>
                          <a:cs typeface="Times New Roman"/>
                        </a:rPr>
                        <a:t>FIELD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R="153670" algn="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VOLTAGE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32410" marR="3175">
                        <a:lnSpc>
                          <a:spcPct val="100000"/>
                        </a:lnSpc>
                        <a:spcBef>
                          <a:spcPts val="284"/>
                        </a:spcBef>
                        <a:tabLst>
                          <a:tab pos="937894" algn="l"/>
                        </a:tabLst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(A)	(V)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CC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408305" marR="528955" indent="-6985">
                        <a:lnSpc>
                          <a:spcPts val="1450"/>
                        </a:lnSpc>
                        <a:spcBef>
                          <a:spcPts val="75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950" spc="-5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950" dirty="0">
                          <a:latin typeface="Times New Roman"/>
                          <a:cs typeface="Times New Roman"/>
                        </a:rPr>
                        <a:t>RVE</a:t>
                      </a:r>
                      <a:r>
                        <a:rPr sz="9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dirty="0">
                          <a:latin typeface="Times New Roman"/>
                          <a:cs typeface="Times New Roman"/>
                        </a:rPr>
                        <a:t>A  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@15.0</a:t>
                      </a:r>
                      <a:r>
                        <a:rPr sz="950" spc="15" dirty="0">
                          <a:latin typeface="Symbol"/>
                          <a:cs typeface="Symbol"/>
                        </a:rPr>
                        <a:t></a:t>
                      </a:r>
                      <a:r>
                        <a:rPr sz="95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C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R="276225" algn="r">
                        <a:lnSpc>
                          <a:spcPct val="100000"/>
                        </a:lnSpc>
                        <a:spcBef>
                          <a:spcPts val="145"/>
                        </a:spcBef>
                        <a:tabLst>
                          <a:tab pos="771525" algn="l"/>
                        </a:tabLst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CURRENT	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FIELD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R="278130" algn="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VOLTAGE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32410" marR="158750">
                        <a:lnSpc>
                          <a:spcPct val="100000"/>
                        </a:lnSpc>
                        <a:spcBef>
                          <a:spcPts val="284"/>
                        </a:spcBef>
                        <a:tabLst>
                          <a:tab pos="937260" algn="l"/>
                        </a:tabLst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(A)	(V)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CC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60045" marR="349250" indent="-3810">
                        <a:lnSpc>
                          <a:spcPts val="1450"/>
                        </a:lnSpc>
                        <a:spcBef>
                          <a:spcPts val="75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950" spc="-5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950" dirty="0">
                          <a:latin typeface="Times New Roman"/>
                          <a:cs typeface="Times New Roman"/>
                        </a:rPr>
                        <a:t>RVE</a:t>
                      </a:r>
                      <a:r>
                        <a:rPr sz="9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dirty="0">
                          <a:latin typeface="Times New Roman"/>
                          <a:cs typeface="Times New Roman"/>
                        </a:rPr>
                        <a:t>B  </a:t>
                      </a:r>
                      <a:r>
                        <a:rPr sz="950" spc="10" dirty="0">
                          <a:latin typeface="Times New Roman"/>
                          <a:cs typeface="Times New Roman"/>
                        </a:rPr>
                        <a:t>@10.0</a:t>
                      </a:r>
                      <a:r>
                        <a:rPr sz="95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10" dirty="0">
                          <a:latin typeface="Symbol"/>
                          <a:cs typeface="Symbol"/>
                        </a:rPr>
                        <a:t></a:t>
                      </a:r>
                      <a:r>
                        <a:rPr sz="95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C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R="74930" algn="r">
                        <a:lnSpc>
                          <a:spcPct val="100000"/>
                        </a:lnSpc>
                        <a:spcBef>
                          <a:spcPts val="145"/>
                        </a:spcBef>
                        <a:tabLst>
                          <a:tab pos="741045" algn="l"/>
                        </a:tabLst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CURRENT	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FIELD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R="78105" algn="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VOLTAGE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R="133350" algn="r">
                        <a:lnSpc>
                          <a:spcPct val="100000"/>
                        </a:lnSpc>
                        <a:spcBef>
                          <a:spcPts val="284"/>
                        </a:spcBef>
                        <a:tabLst>
                          <a:tab pos="704850" algn="l"/>
                        </a:tabLst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(A)	(V)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CC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789"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sz="95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298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marR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142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15875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398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125%</a:t>
                      </a:r>
                      <a:r>
                        <a:rPr sz="95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1011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marR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480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15875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398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789"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100%</a:t>
                      </a:r>
                      <a:r>
                        <a:rPr sz="95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822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marR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391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26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970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225" marR="15875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459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1003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130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476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75%</a:t>
                      </a:r>
                      <a:r>
                        <a:rPr sz="95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662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marR="317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314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15875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11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369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789"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50%</a:t>
                      </a:r>
                      <a:r>
                        <a:rPr sz="95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519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marR="317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247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15875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11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369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25%</a:t>
                      </a:r>
                      <a:r>
                        <a:rPr sz="95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395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marR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188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15875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11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369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940049" y="733299"/>
            <a:ext cx="4485005" cy="944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Generator</a:t>
            </a:r>
            <a:r>
              <a:rPr sz="3200" spc="-30" dirty="0"/>
              <a:t> </a:t>
            </a:r>
            <a:r>
              <a:rPr sz="3200" spc="-5" dirty="0"/>
              <a:t>Data</a:t>
            </a:r>
            <a:r>
              <a:rPr sz="3200" spc="-25" dirty="0"/>
              <a:t> </a:t>
            </a:r>
            <a:r>
              <a:rPr sz="3200" spc="-5" dirty="0"/>
              <a:t>Sheet</a:t>
            </a:r>
            <a:endParaRPr sz="3200"/>
          </a:p>
          <a:p>
            <a:pPr marL="1381760" marR="5080" indent="133985">
              <a:lnSpc>
                <a:spcPct val="127400"/>
              </a:lnSpc>
              <a:spcBef>
                <a:spcPts val="484"/>
              </a:spcBef>
            </a:pPr>
            <a:r>
              <a:rPr sz="950" b="0" spc="15" dirty="0">
                <a:latin typeface="Times New Roman"/>
                <a:cs typeface="Times New Roman"/>
              </a:rPr>
              <a:t>V84.2 </a:t>
            </a:r>
            <a:r>
              <a:rPr sz="950" b="0" spc="20" dirty="0">
                <a:latin typeface="Times New Roman"/>
                <a:cs typeface="Times New Roman"/>
              </a:rPr>
              <a:t>GENERATOR TYPE TLRI </a:t>
            </a:r>
            <a:r>
              <a:rPr sz="950" b="0" spc="15" dirty="0">
                <a:latin typeface="Times New Roman"/>
                <a:cs typeface="Times New Roman"/>
              </a:rPr>
              <a:t>93/33-36 COS</a:t>
            </a:r>
            <a:r>
              <a:rPr sz="950" b="0" spc="15" dirty="0">
                <a:latin typeface="Symbol"/>
                <a:cs typeface="Symbol"/>
              </a:rPr>
              <a:t></a:t>
            </a:r>
            <a:r>
              <a:rPr sz="950" b="0" spc="15" dirty="0">
                <a:latin typeface="Arial MT"/>
                <a:cs typeface="Arial MT"/>
              </a:rPr>
              <a:t>=0.85 </a:t>
            </a:r>
            <a:r>
              <a:rPr sz="950" b="0" spc="-250" dirty="0">
                <a:latin typeface="Arial MT"/>
                <a:cs typeface="Arial MT"/>
              </a:rPr>
              <a:t> </a:t>
            </a:r>
            <a:r>
              <a:rPr sz="950" b="0" spc="20" dirty="0">
                <a:latin typeface="Times New Roman"/>
                <a:cs typeface="Times New Roman"/>
              </a:rPr>
              <a:t>GENERATOR</a:t>
            </a:r>
            <a:r>
              <a:rPr sz="950" b="0" spc="5" dirty="0">
                <a:latin typeface="Times New Roman"/>
                <a:cs typeface="Times New Roman"/>
              </a:rPr>
              <a:t> </a:t>
            </a:r>
            <a:r>
              <a:rPr sz="950" b="0" spc="15" dirty="0">
                <a:latin typeface="Times New Roman"/>
                <a:cs typeface="Times New Roman"/>
              </a:rPr>
              <a:t>–</a:t>
            </a:r>
            <a:r>
              <a:rPr sz="950" b="0" dirty="0">
                <a:latin typeface="Times New Roman"/>
                <a:cs typeface="Times New Roman"/>
              </a:rPr>
              <a:t> </a:t>
            </a:r>
            <a:r>
              <a:rPr sz="950" b="0" spc="20" dirty="0">
                <a:latin typeface="Times New Roman"/>
                <a:cs typeface="Times New Roman"/>
              </a:rPr>
              <a:t>EXCITER</a:t>
            </a:r>
            <a:r>
              <a:rPr sz="950" b="0" spc="5" dirty="0">
                <a:latin typeface="Times New Roman"/>
                <a:cs typeface="Times New Roman"/>
              </a:rPr>
              <a:t> </a:t>
            </a:r>
            <a:r>
              <a:rPr sz="950" b="0" spc="20" dirty="0">
                <a:latin typeface="Times New Roman"/>
                <a:cs typeface="Times New Roman"/>
              </a:rPr>
              <a:t>CURRENTS</a:t>
            </a:r>
            <a:r>
              <a:rPr sz="950" b="0" spc="5" dirty="0">
                <a:latin typeface="Times New Roman"/>
                <a:cs typeface="Times New Roman"/>
              </a:rPr>
              <a:t> </a:t>
            </a:r>
            <a:r>
              <a:rPr sz="950" b="0" spc="20" dirty="0">
                <a:latin typeface="Times New Roman"/>
                <a:cs typeface="Times New Roman"/>
              </a:rPr>
              <a:t>AND</a:t>
            </a:r>
            <a:r>
              <a:rPr sz="950" b="0" spc="-10" dirty="0">
                <a:latin typeface="Times New Roman"/>
                <a:cs typeface="Times New Roman"/>
              </a:rPr>
              <a:t> </a:t>
            </a:r>
            <a:r>
              <a:rPr sz="950" b="0" spc="15" dirty="0">
                <a:latin typeface="Times New Roman"/>
                <a:cs typeface="Times New Roman"/>
              </a:rPr>
              <a:t>VOLTAGES</a:t>
            </a:r>
            <a:endParaRPr sz="950">
              <a:latin typeface="Times New Roman"/>
              <a:cs typeface="Times New Roman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591244" y="4452048"/>
          <a:ext cx="4795520" cy="2716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1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9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24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02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9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07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67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9936"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D-AXIS</a:t>
                      </a:r>
                      <a:r>
                        <a:rPr sz="9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SUB-TRANSIENT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XD΄΄</a:t>
                      </a:r>
                      <a:r>
                        <a:rPr sz="950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Arial MT"/>
                          <a:cs typeface="Arial MT"/>
                        </a:rPr>
                        <a:t>UNSAT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19.3%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XD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SAT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15.6%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697"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D-AXIS</a:t>
                      </a:r>
                      <a:r>
                        <a:rPr sz="95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TRANSIENT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XD΄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20" dirty="0">
                          <a:latin typeface="Arial MT"/>
                          <a:cs typeface="Arial MT"/>
                        </a:rPr>
                        <a:t>UNSAT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38735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27.2%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XD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SAT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24.5%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697"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D-AXIS</a:t>
                      </a:r>
                      <a:r>
                        <a:rPr sz="95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SYNCHRONOUS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XD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20" dirty="0">
                          <a:latin typeface="Arial MT"/>
                          <a:cs typeface="Arial MT"/>
                        </a:rPr>
                        <a:t>UNSAT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38735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206.8%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17526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0698"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Q-AXIS</a:t>
                      </a:r>
                      <a:r>
                        <a:rPr sz="9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SUB-TRANSIENT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XQ΄΄</a:t>
                      </a:r>
                      <a:r>
                        <a:rPr sz="9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Arial MT"/>
                          <a:cs typeface="Arial MT"/>
                        </a:rPr>
                        <a:t>UNSAT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21.2%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XQ΄΄</a:t>
                      </a:r>
                      <a:r>
                        <a:rPr sz="950" spc="2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Arial MT"/>
                          <a:cs typeface="Arial MT"/>
                        </a:rPr>
                        <a:t>SAT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17.2%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0698"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Q-AXIS</a:t>
                      </a:r>
                      <a:r>
                        <a:rPr sz="95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TRANSIENT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XQ΄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20" dirty="0">
                          <a:latin typeface="Arial MT"/>
                          <a:cs typeface="Arial MT"/>
                        </a:rPr>
                        <a:t>UNSAT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38735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51.3%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XQ΄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20" dirty="0">
                          <a:latin typeface="Arial MT"/>
                          <a:cs typeface="Arial MT"/>
                        </a:rPr>
                        <a:t>SAT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38735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46.1%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027"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Q-AXIS</a:t>
                      </a:r>
                      <a:r>
                        <a:rPr sz="95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SYNCHRONOUS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XQ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20" dirty="0">
                          <a:latin typeface="Arial MT"/>
                          <a:cs typeface="Arial MT"/>
                        </a:rPr>
                        <a:t>UNSAT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38735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196.4%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11366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606"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NEG</a:t>
                      </a:r>
                      <a:r>
                        <a:rPr sz="95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PHASE</a:t>
                      </a:r>
                      <a:r>
                        <a:rPr sz="95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SEQUENCE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209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X2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UNSAT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20.3%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X2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SAT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16.4%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790"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ZERO</a:t>
                      </a:r>
                      <a:r>
                        <a:rPr sz="95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PHASE</a:t>
                      </a:r>
                      <a:r>
                        <a:rPr sz="95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SEQUENCE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X0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10.9%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11303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POTIER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XP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26.8%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11303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5744"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15" dirty="0">
                          <a:latin typeface="Times New Roman"/>
                          <a:cs typeface="Times New Roman"/>
                        </a:rPr>
                        <a:t>STATOR</a:t>
                      </a:r>
                      <a:r>
                        <a:rPr sz="9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LEAKAGE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XSIG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15.1%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11303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381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982">
                <a:tc gridSpan="3"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950" spc="20" dirty="0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sz="95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LOAD</a:t>
                      </a:r>
                      <a:r>
                        <a:rPr sz="9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SHORT</a:t>
                      </a:r>
                      <a:r>
                        <a:rPr sz="95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CIRCUIT</a:t>
                      </a:r>
                      <a:r>
                        <a:rPr sz="9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RATIO</a:t>
                      </a:r>
                      <a:r>
                        <a:rPr sz="9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15" dirty="0">
                          <a:latin typeface="Times New Roman"/>
                          <a:cs typeface="Times New Roman"/>
                        </a:rPr>
                        <a:t>SAT.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175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381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950" spc="10" dirty="0">
                          <a:latin typeface="Times New Roman"/>
                          <a:cs typeface="Times New Roman"/>
                        </a:rPr>
                        <a:t>0.57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3810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2709171" y="4257995"/>
            <a:ext cx="885825" cy="175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50" b="1" spc="20" dirty="0">
                <a:latin typeface="Times New Roman"/>
                <a:cs typeface="Times New Roman"/>
              </a:rPr>
              <a:t>REACTAN</a:t>
            </a:r>
            <a:r>
              <a:rPr sz="950" b="1" dirty="0">
                <a:latin typeface="Times New Roman"/>
                <a:cs typeface="Times New Roman"/>
              </a:rPr>
              <a:t>C</a:t>
            </a:r>
            <a:r>
              <a:rPr sz="950" b="1" spc="20" dirty="0">
                <a:latin typeface="Times New Roman"/>
                <a:cs typeface="Times New Roman"/>
              </a:rPr>
              <a:t>ES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12002" y="4257995"/>
            <a:ext cx="1335405" cy="175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50" b="1" spc="15" dirty="0">
                <a:latin typeface="Times New Roman"/>
                <a:cs typeface="Times New Roman"/>
              </a:rPr>
              <a:t>BASE</a:t>
            </a:r>
            <a:r>
              <a:rPr sz="950" b="1" spc="-5" dirty="0">
                <a:latin typeface="Times New Roman"/>
                <a:cs typeface="Times New Roman"/>
              </a:rPr>
              <a:t> </a:t>
            </a:r>
            <a:r>
              <a:rPr sz="950" b="1" spc="25" dirty="0">
                <a:latin typeface="Times New Roman"/>
                <a:cs typeface="Times New Roman"/>
              </a:rPr>
              <a:t>MVA</a:t>
            </a:r>
            <a:r>
              <a:rPr sz="950" b="1" spc="-5" dirty="0">
                <a:latin typeface="Times New Roman"/>
                <a:cs typeface="Times New Roman"/>
              </a:rPr>
              <a:t> </a:t>
            </a:r>
            <a:r>
              <a:rPr sz="950" b="1" spc="15" dirty="0">
                <a:latin typeface="Times New Roman"/>
                <a:cs typeface="Times New Roman"/>
              </a:rPr>
              <a:t>=</a:t>
            </a:r>
            <a:r>
              <a:rPr sz="950" b="1" spc="5" dirty="0">
                <a:latin typeface="Times New Roman"/>
                <a:cs typeface="Times New Roman"/>
              </a:rPr>
              <a:t> </a:t>
            </a:r>
            <a:r>
              <a:rPr sz="950" b="1" spc="15" dirty="0">
                <a:latin typeface="Times New Roman"/>
                <a:cs typeface="Times New Roman"/>
              </a:rPr>
              <a:t>125</a:t>
            </a:r>
            <a:r>
              <a:rPr sz="950" b="1" spc="-5" dirty="0">
                <a:latin typeface="Times New Roman"/>
                <a:cs typeface="Times New Roman"/>
              </a:rPr>
              <a:t> </a:t>
            </a:r>
            <a:r>
              <a:rPr sz="950" b="1" spc="25" dirty="0">
                <a:latin typeface="Times New Roman"/>
                <a:cs typeface="Times New Roman"/>
              </a:rPr>
              <a:t>MVA</a:t>
            </a:r>
            <a:endParaRPr sz="9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40049" y="733299"/>
            <a:ext cx="41751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Generator</a:t>
            </a:r>
            <a:r>
              <a:rPr sz="3200" spc="-40" dirty="0"/>
              <a:t> </a:t>
            </a:r>
            <a:r>
              <a:rPr sz="3200" spc="-5" dirty="0"/>
              <a:t>Data</a:t>
            </a:r>
            <a:r>
              <a:rPr sz="3200" spc="-35" dirty="0"/>
              <a:t> </a:t>
            </a:r>
            <a:r>
              <a:rPr sz="3200" spc="-5" dirty="0"/>
              <a:t>Sheet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2083561" y="1503686"/>
            <a:ext cx="5862955" cy="473709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297430">
              <a:lnSpc>
                <a:spcPct val="100000"/>
              </a:lnSpc>
              <a:spcBef>
                <a:spcPts val="425"/>
              </a:spcBef>
            </a:pPr>
            <a:r>
              <a:rPr sz="1200" spc="-5" dirty="0">
                <a:solidFill>
                  <a:srgbClr val="FF0000"/>
                </a:solidFill>
                <a:latin typeface="Times New Roman"/>
                <a:cs typeface="Times New Roman"/>
              </a:rPr>
              <a:t>V84.2</a:t>
            </a:r>
            <a:r>
              <a:rPr sz="12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FF0000"/>
                </a:solidFill>
                <a:latin typeface="Times New Roman"/>
                <a:cs typeface="Times New Roman"/>
              </a:rPr>
              <a:t>GENERATOR</a:t>
            </a:r>
            <a:r>
              <a:rPr sz="12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FF0000"/>
                </a:solidFill>
                <a:latin typeface="Times New Roman"/>
                <a:cs typeface="Times New Roman"/>
              </a:rPr>
              <a:t>TYPE</a:t>
            </a:r>
            <a:r>
              <a:rPr sz="1200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FF0000"/>
                </a:solidFill>
                <a:latin typeface="Times New Roman"/>
                <a:cs typeface="Times New Roman"/>
              </a:rPr>
              <a:t>TLRI</a:t>
            </a:r>
            <a:r>
              <a:rPr sz="1200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FF0000"/>
                </a:solidFill>
                <a:latin typeface="Times New Roman"/>
                <a:cs typeface="Times New Roman"/>
              </a:rPr>
              <a:t>93/33-36</a:t>
            </a:r>
            <a:r>
              <a:rPr sz="1200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FF0000"/>
                </a:solidFill>
                <a:latin typeface="Times New Roman"/>
                <a:cs typeface="Times New Roman"/>
              </a:rPr>
              <a:t>COS</a:t>
            </a:r>
            <a:r>
              <a:rPr sz="1200" spc="-5" dirty="0">
                <a:solidFill>
                  <a:srgbClr val="FF0000"/>
                </a:solidFill>
                <a:latin typeface="Symbol"/>
                <a:cs typeface="Symbol"/>
              </a:rPr>
              <a:t></a:t>
            </a:r>
            <a:r>
              <a:rPr sz="1200" spc="-5" dirty="0">
                <a:solidFill>
                  <a:srgbClr val="FF0000"/>
                </a:solidFill>
                <a:latin typeface="Arial MT"/>
                <a:cs typeface="Arial MT"/>
              </a:rPr>
              <a:t>=0.85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200" spc="-5" dirty="0">
                <a:latin typeface="Times New Roman"/>
                <a:cs typeface="Times New Roman"/>
              </a:rPr>
              <a:t>TIME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CONSTRAINTS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065978" y="2031688"/>
          <a:ext cx="5985509" cy="22377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06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3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40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7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45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51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5567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D-AXIS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SUB-TRANSIENT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06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XD΄΄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28575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 marR="83820" indent="8382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S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H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ORT  CIRCUIT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0.031</a:t>
                      </a:r>
                      <a:r>
                        <a:rPr sz="1200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ts val="1435"/>
                        </a:lnSpc>
                        <a:spcBef>
                          <a:spcPts val="3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TD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΄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΄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NO-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82550" algn="r">
                        <a:lnSpc>
                          <a:spcPts val="1435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  <a:tabLst>
                          <a:tab pos="587375" algn="l"/>
                        </a:tabLst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0.045	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567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D-AXIS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TRANSIENT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19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TD΄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905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 marR="83185" indent="10795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HO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  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RCU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0.873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905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TD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΄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NO-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82550" algn="r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  <a:tabLst>
                          <a:tab pos="587375" algn="l"/>
                        </a:tabLst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7.150	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489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Q-AXIS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TRANSIENT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065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XQ΄΄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270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 marR="83820" indent="83820">
                        <a:lnSpc>
                          <a:spcPct val="100800"/>
                        </a:lnSpc>
                        <a:spcBef>
                          <a:spcPts val="310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S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H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ORT  CIRCUIT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0.068</a:t>
                      </a:r>
                      <a:r>
                        <a:rPr sz="1200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TQ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΄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΄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NO-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82550" algn="r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  <a:tabLst>
                          <a:tab pos="587375" algn="l"/>
                        </a:tabLst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0.150	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2252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Q-AXIS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TRANSIENT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19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TQ΄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 marR="83185" indent="10795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HO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  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RCU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0.534</a:t>
                      </a:r>
                      <a:r>
                        <a:rPr sz="1200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TQ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΄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NO-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82550" algn="r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LOAD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  <a:tabLst>
                          <a:tab pos="587375" algn="l"/>
                        </a:tabLst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2.500	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3943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DC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CONSTRAINT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0.030</a:t>
                      </a:r>
                      <a:r>
                        <a:rPr sz="1200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294578" y="4697926"/>
          <a:ext cx="5528310" cy="15525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2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33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232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55"/>
                        </a:spcBef>
                        <a:tabLst>
                          <a:tab pos="2065655" algn="l"/>
                        </a:tabLst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OF STATOR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WINDINGS	@20</a:t>
                      </a:r>
                      <a:r>
                        <a:rPr sz="1200" spc="-5" dirty="0">
                          <a:latin typeface="Symbol"/>
                          <a:cs typeface="Symbol"/>
                        </a:rPr>
                        <a:t>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5085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905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RA20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10101"/>
                      </a:solidFill>
                      <a:prstDash val="solid"/>
                    </a:lnL>
                    <a:lnR w="19050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0.001674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Symbol"/>
                          <a:cs typeface="Symbol"/>
                        </a:rPr>
                        <a:t></a:t>
                      </a:r>
                      <a:endParaRPr sz="1200">
                        <a:latin typeface="Symbol"/>
                        <a:cs typeface="Symbol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28575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326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  <a:tabLst>
                          <a:tab pos="2064385" algn="l"/>
                        </a:tabLst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OF ROTOR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WINDINGS	@20</a:t>
                      </a:r>
                      <a:r>
                        <a:rPr sz="1200" spc="-5" dirty="0">
                          <a:latin typeface="Symbol"/>
                          <a:cs typeface="Symbol"/>
                        </a:rPr>
                        <a:t>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905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RF20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9050">
                      <a:solidFill>
                        <a:srgbClr val="010101"/>
                      </a:solidFill>
                      <a:prstDash val="solid"/>
                    </a:lnL>
                    <a:lnR w="1905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0.3501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Symbol"/>
                          <a:cs typeface="Symbol"/>
                        </a:rPr>
                        <a:t></a:t>
                      </a:r>
                      <a:endParaRPr sz="1200">
                        <a:latin typeface="Symbol"/>
                        <a:cs typeface="Symbol"/>
                      </a:endParaRPr>
                    </a:p>
                  </a:txBody>
                  <a:tcPr marL="0" marR="0" marT="43180" marB="0">
                    <a:lnL w="1905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79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POSITIVE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SEQUENCE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905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9050">
                      <a:solidFill>
                        <a:srgbClr val="010101"/>
                      </a:solidFill>
                      <a:prstDash val="solid"/>
                    </a:lnL>
                    <a:lnR w="1905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0.367%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905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79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INVERSE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SEQUENCE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905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9050">
                      <a:solidFill>
                        <a:srgbClr val="010101"/>
                      </a:solidFill>
                      <a:prstDash val="solid"/>
                    </a:lnL>
                    <a:lnR w="1905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3.201%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905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1905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3756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NULL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SEQUENCE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10101"/>
                      </a:solidFill>
                      <a:prstDash val="solid"/>
                    </a:lnL>
                    <a:lnR w="1905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9050">
                      <a:solidFill>
                        <a:srgbClr val="010101"/>
                      </a:solidFill>
                      <a:prstDash val="solid"/>
                    </a:lnL>
                    <a:lnR w="19050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0.267%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9050">
                      <a:solidFill>
                        <a:srgbClr val="010101"/>
                      </a:solidFill>
                      <a:prstDash val="solid"/>
                    </a:lnL>
                    <a:lnR w="28575">
                      <a:solidFill>
                        <a:srgbClr val="010101"/>
                      </a:solidFill>
                      <a:prstDash val="solid"/>
                    </a:lnR>
                    <a:lnT w="19050">
                      <a:solidFill>
                        <a:srgbClr val="010101"/>
                      </a:solidFill>
                      <a:prstDash val="solid"/>
                    </a:lnT>
                    <a:lnB w="28575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2464559" y="4358945"/>
            <a:ext cx="10312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RE</a:t>
            </a:r>
            <a:r>
              <a:rPr sz="1200" spc="10" dirty="0">
                <a:latin typeface="Times New Roman"/>
                <a:cs typeface="Times New Roman"/>
              </a:rPr>
              <a:t>S</a:t>
            </a:r>
            <a:r>
              <a:rPr sz="1200" spc="-35" dirty="0">
                <a:latin typeface="Times New Roman"/>
                <a:cs typeface="Times New Roman"/>
              </a:rPr>
              <a:t>I</a:t>
            </a:r>
            <a:r>
              <a:rPr sz="1200" spc="-5" dirty="0">
                <a:latin typeface="Times New Roman"/>
                <a:cs typeface="Times New Roman"/>
              </a:rPr>
              <a:t>STA</a:t>
            </a:r>
            <a:r>
              <a:rPr sz="1200" spc="-15" dirty="0">
                <a:latin typeface="Times New Roman"/>
                <a:cs typeface="Times New Roman"/>
              </a:rPr>
              <a:t>N</a:t>
            </a:r>
            <a:r>
              <a:rPr sz="1200" spc="-5" dirty="0">
                <a:latin typeface="Times New Roman"/>
                <a:cs typeface="Times New Roman"/>
              </a:rPr>
              <a:t>CES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55339" y="733299"/>
            <a:ext cx="39287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PQ</a:t>
            </a:r>
            <a:r>
              <a:rPr sz="3200" spc="-35" dirty="0"/>
              <a:t> </a:t>
            </a:r>
            <a:r>
              <a:rPr sz="3200" spc="-5" dirty="0"/>
              <a:t>Capability</a:t>
            </a:r>
            <a:r>
              <a:rPr sz="3200" spc="-35" dirty="0"/>
              <a:t> </a:t>
            </a:r>
            <a:r>
              <a:rPr sz="3200" spc="-5" dirty="0"/>
              <a:t>Curve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4479" y="1364742"/>
            <a:ext cx="6853764" cy="5556503"/>
          </a:xfrm>
          <a:prstGeom prst="rect">
            <a:avLst/>
          </a:prstGeom>
        </p:spPr>
      </p:pic>
    </p:spTree>
  </p:cSld>
  <p:clrMapOvr>
    <a:masterClrMapping/>
  </p:clrMapOvr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80971" y="603941"/>
            <a:ext cx="5278120" cy="1105535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3200" spc="-10" dirty="0"/>
              <a:t>Voltage</a:t>
            </a:r>
            <a:r>
              <a:rPr sz="3200" spc="-25" dirty="0"/>
              <a:t> </a:t>
            </a:r>
            <a:r>
              <a:rPr sz="3200" spc="-10" dirty="0"/>
              <a:t>Connection</a:t>
            </a:r>
            <a:r>
              <a:rPr sz="3200" spc="-25" dirty="0"/>
              <a:t> </a:t>
            </a:r>
            <a:r>
              <a:rPr sz="3200" spc="-10" dirty="0"/>
              <a:t>Details</a:t>
            </a:r>
            <a:endParaRPr sz="3200"/>
          </a:p>
          <a:p>
            <a:pPr marL="278765">
              <a:lnSpc>
                <a:spcPct val="100000"/>
              </a:lnSpc>
              <a:spcBef>
                <a:spcPts val="765"/>
              </a:spcBef>
              <a:tabLst>
                <a:tab pos="1685925" algn="l"/>
              </a:tabLst>
            </a:pPr>
            <a:r>
              <a:rPr sz="2400" b="0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 MT"/>
                <a:cs typeface="Arial MT"/>
              </a:rPr>
              <a:t>Option</a:t>
            </a:r>
            <a:r>
              <a:rPr sz="2400" b="0" u="heavy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 MT"/>
                <a:cs typeface="Arial MT"/>
              </a:rPr>
              <a:t> </a:t>
            </a:r>
            <a:r>
              <a:rPr sz="2400" b="0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 MT"/>
                <a:cs typeface="Arial MT"/>
              </a:rPr>
              <a:t>1:	Line-to-Line</a:t>
            </a:r>
            <a:r>
              <a:rPr sz="2400" b="0" u="heavy" spc="-30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 MT"/>
                <a:cs typeface="Arial MT"/>
              </a:rPr>
              <a:t> </a:t>
            </a:r>
            <a:r>
              <a:rPr sz="2400" b="0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 MT"/>
                <a:cs typeface="Arial MT"/>
              </a:rPr>
              <a:t>Voltage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76940" y="2095782"/>
            <a:ext cx="6761124" cy="412785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35151" y="4443473"/>
            <a:ext cx="2940685" cy="758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 MT"/>
                <a:cs typeface="Arial MT"/>
              </a:rPr>
              <a:t>Example:</a:t>
            </a:r>
            <a:endParaRPr sz="1600">
              <a:latin typeface="Arial MT"/>
              <a:cs typeface="Arial MT"/>
            </a:endParaRPr>
          </a:p>
          <a:p>
            <a:pPr marL="38100" marR="30480" indent="-635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Arial MT"/>
                <a:cs typeface="Arial MT"/>
              </a:rPr>
              <a:t>Generator rating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V</a:t>
            </a:r>
            <a:r>
              <a:rPr sz="1650" spc="-7" baseline="-20202" dirty="0">
                <a:latin typeface="Arial MT"/>
                <a:cs typeface="Arial MT"/>
              </a:rPr>
              <a:t>L-L</a:t>
            </a:r>
            <a:r>
              <a:rPr sz="1650" spc="195" baseline="-20202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=</a:t>
            </a:r>
            <a:r>
              <a:rPr sz="1600" spc="-5" dirty="0">
                <a:latin typeface="Arial MT"/>
                <a:cs typeface="Arial MT"/>
              </a:rPr>
              <a:t> 13,800V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VT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Ration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= </a:t>
            </a:r>
            <a:r>
              <a:rPr sz="1600" spc="-5" dirty="0">
                <a:latin typeface="Arial MT"/>
                <a:cs typeface="Arial MT"/>
              </a:rPr>
              <a:t>13,800/110V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9353" y="1974325"/>
            <a:ext cx="6562070" cy="421316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80971" y="603941"/>
            <a:ext cx="5278120" cy="1105535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3200" spc="-10" dirty="0"/>
              <a:t>Voltage</a:t>
            </a:r>
            <a:r>
              <a:rPr sz="3200" spc="-25" dirty="0"/>
              <a:t> </a:t>
            </a:r>
            <a:r>
              <a:rPr sz="3200" spc="-10" dirty="0"/>
              <a:t>Connection</a:t>
            </a:r>
            <a:r>
              <a:rPr sz="3200" spc="-25" dirty="0"/>
              <a:t> </a:t>
            </a:r>
            <a:r>
              <a:rPr sz="3200" spc="-10" dirty="0"/>
              <a:t>Details</a:t>
            </a:r>
            <a:endParaRPr sz="3200"/>
          </a:p>
          <a:p>
            <a:pPr marL="278765">
              <a:lnSpc>
                <a:spcPct val="100000"/>
              </a:lnSpc>
              <a:spcBef>
                <a:spcPts val="765"/>
              </a:spcBef>
              <a:tabLst>
                <a:tab pos="1685925" algn="l"/>
              </a:tabLst>
            </a:pPr>
            <a:r>
              <a:rPr sz="2400" b="0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 MT"/>
                <a:cs typeface="Arial MT"/>
              </a:rPr>
              <a:t>Option</a:t>
            </a:r>
            <a:r>
              <a:rPr sz="2400" b="0" u="heavy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 MT"/>
                <a:cs typeface="Arial MT"/>
              </a:rPr>
              <a:t> </a:t>
            </a:r>
            <a:r>
              <a:rPr sz="2400" b="0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 MT"/>
                <a:cs typeface="Arial MT"/>
              </a:rPr>
              <a:t>2:	Line-to-Ground</a:t>
            </a:r>
            <a:r>
              <a:rPr sz="2400" b="0" u="heavy" spc="-30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 MT"/>
                <a:cs typeface="Arial MT"/>
              </a:rPr>
              <a:t> </a:t>
            </a:r>
            <a:r>
              <a:rPr sz="2400" b="0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 MT"/>
                <a:cs typeface="Arial MT"/>
              </a:rPr>
              <a:t>Voltage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35760" y="5536958"/>
            <a:ext cx="2940685" cy="758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 MT"/>
                <a:cs typeface="Arial MT"/>
              </a:rPr>
              <a:t>Example:</a:t>
            </a:r>
            <a:endParaRPr sz="1600">
              <a:latin typeface="Arial MT"/>
              <a:cs typeface="Arial MT"/>
            </a:endParaRPr>
          </a:p>
          <a:p>
            <a:pPr marL="38100" marR="3048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Arial MT"/>
                <a:cs typeface="Arial MT"/>
              </a:rPr>
              <a:t>Generator rating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V</a:t>
            </a:r>
            <a:r>
              <a:rPr sz="1650" spc="-7" baseline="-20202" dirty="0">
                <a:latin typeface="Arial MT"/>
                <a:cs typeface="Arial MT"/>
              </a:rPr>
              <a:t>L-L</a:t>
            </a:r>
            <a:r>
              <a:rPr sz="1650" spc="195" baseline="-20202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=</a:t>
            </a:r>
            <a:r>
              <a:rPr sz="1600" spc="-5" dirty="0">
                <a:latin typeface="Arial MT"/>
                <a:cs typeface="Arial MT"/>
              </a:rPr>
              <a:t> 13,800V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VT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Ration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= </a:t>
            </a:r>
            <a:r>
              <a:rPr sz="1600" spc="-5" dirty="0">
                <a:latin typeface="Arial MT"/>
                <a:cs typeface="Arial MT"/>
              </a:rPr>
              <a:t>13,800/110V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80971" y="733299"/>
            <a:ext cx="52781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Voltage</a:t>
            </a:r>
            <a:r>
              <a:rPr sz="3200" spc="-25" dirty="0"/>
              <a:t> </a:t>
            </a:r>
            <a:r>
              <a:rPr sz="3200" spc="-10" dirty="0"/>
              <a:t>Connection</a:t>
            </a:r>
            <a:r>
              <a:rPr sz="3200" spc="-25" dirty="0"/>
              <a:t> </a:t>
            </a:r>
            <a:r>
              <a:rPr sz="3200" spc="-10" dirty="0"/>
              <a:t>Details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004575" y="1596179"/>
            <a:ext cx="7978775" cy="4378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596900" algn="just">
              <a:lnSpc>
                <a:spcPct val="119800"/>
              </a:lnSpc>
              <a:spcBef>
                <a:spcPts val="95"/>
              </a:spcBef>
            </a:pPr>
            <a:r>
              <a:rPr sz="2200" b="1" dirty="0">
                <a:latin typeface="Arial"/>
                <a:cs typeface="Arial"/>
              </a:rPr>
              <a:t>“Line-Ground to Line-Line” </a:t>
            </a:r>
            <a:r>
              <a:rPr sz="2200" spc="-5" dirty="0">
                <a:latin typeface="Arial MT"/>
                <a:cs typeface="Arial MT"/>
              </a:rPr>
              <a:t>selection should </a:t>
            </a:r>
            <a:r>
              <a:rPr sz="2200" dirty="0">
                <a:latin typeface="Arial MT"/>
                <a:cs typeface="Arial MT"/>
              </a:rPr>
              <a:t>be </a:t>
            </a:r>
            <a:r>
              <a:rPr sz="2200" spc="-5" dirty="0">
                <a:latin typeface="Arial MT"/>
                <a:cs typeface="Arial MT"/>
              </a:rPr>
              <a:t>used 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when it is desired </a:t>
            </a:r>
            <a:r>
              <a:rPr sz="2200" dirty="0">
                <a:latin typeface="Arial MT"/>
                <a:cs typeface="Arial MT"/>
              </a:rPr>
              <a:t>to </a:t>
            </a:r>
            <a:r>
              <a:rPr sz="2200" spc="-5" dirty="0">
                <a:latin typeface="Arial MT"/>
                <a:cs typeface="Arial MT"/>
              </a:rPr>
              <a:t>provide the voltage relays (27, 59, 24 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functions) within the M-3420/3430/3425 with phase-to-phase 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voltages.</a:t>
            </a:r>
            <a:endParaRPr sz="2200">
              <a:latin typeface="Arial MT"/>
              <a:cs typeface="Arial MT"/>
            </a:endParaRPr>
          </a:p>
          <a:p>
            <a:pPr marL="354965" marR="5080" indent="-342900" algn="just">
              <a:lnSpc>
                <a:spcPct val="119800"/>
              </a:lnSpc>
              <a:spcBef>
                <a:spcPts val="1330"/>
              </a:spcBef>
              <a:buChar char="•"/>
              <a:tabLst>
                <a:tab pos="355600" algn="l"/>
              </a:tabLst>
            </a:pPr>
            <a:r>
              <a:rPr sz="2200" spc="-5" dirty="0">
                <a:latin typeface="Arial MT"/>
                <a:cs typeface="Arial MT"/>
              </a:rPr>
              <a:t>This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avoids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maloperation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for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neutral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shifts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that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can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occur </a:t>
            </a:r>
            <a:r>
              <a:rPr sz="2200" spc="-6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during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stator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ground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faults</a:t>
            </a:r>
            <a:r>
              <a:rPr sz="2200" dirty="0">
                <a:latin typeface="Arial MT"/>
                <a:cs typeface="Arial MT"/>
              </a:rPr>
              <a:t> on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high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impedance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grounded 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generators.</a:t>
            </a:r>
            <a:endParaRPr sz="2200">
              <a:latin typeface="Arial MT"/>
              <a:cs typeface="Arial MT"/>
            </a:endParaRPr>
          </a:p>
          <a:p>
            <a:pPr marL="354965" marR="5080" indent="-342900" algn="just">
              <a:lnSpc>
                <a:spcPct val="119800"/>
              </a:lnSpc>
              <a:spcBef>
                <a:spcPts val="1325"/>
              </a:spcBef>
              <a:buChar char="•"/>
              <a:tabLst>
                <a:tab pos="355600" algn="l"/>
              </a:tabLst>
            </a:pPr>
            <a:r>
              <a:rPr sz="2200" dirty="0">
                <a:latin typeface="Arial MT"/>
                <a:cs typeface="Arial MT"/>
              </a:rPr>
              <a:t>The </a:t>
            </a:r>
            <a:r>
              <a:rPr sz="2200" spc="-5" dirty="0">
                <a:latin typeface="Arial MT"/>
                <a:cs typeface="Arial MT"/>
              </a:rPr>
              <a:t>oscillograph in the M-3420/3430/3425 relays will record 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line-ground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voltage</a:t>
            </a:r>
            <a:r>
              <a:rPr sz="2200" dirty="0">
                <a:latin typeface="Arial MT"/>
                <a:cs typeface="Arial MT"/>
              </a:rPr>
              <a:t> to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provide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stator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ground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fault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phase 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identification.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80971" y="733299"/>
            <a:ext cx="52781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Voltage</a:t>
            </a:r>
            <a:r>
              <a:rPr sz="3200" spc="-25" dirty="0"/>
              <a:t> </a:t>
            </a:r>
            <a:r>
              <a:rPr sz="3200" spc="-10" dirty="0"/>
              <a:t>Connection</a:t>
            </a:r>
            <a:r>
              <a:rPr sz="3200" spc="-25" dirty="0"/>
              <a:t> </a:t>
            </a:r>
            <a:r>
              <a:rPr sz="3200" spc="-10" dirty="0"/>
              <a:t>Details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7059" y="1796876"/>
            <a:ext cx="7137475" cy="420306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79770" y="5427988"/>
            <a:ext cx="2940685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 MT"/>
                <a:cs typeface="Arial MT"/>
              </a:rPr>
              <a:t>Example:</a:t>
            </a:r>
            <a:endParaRPr sz="1600">
              <a:latin typeface="Arial MT"/>
              <a:cs typeface="Arial MT"/>
            </a:endParaRPr>
          </a:p>
          <a:p>
            <a:pPr marL="38100" marR="3048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Arial MT"/>
                <a:cs typeface="Arial MT"/>
              </a:rPr>
              <a:t>Generator rating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V</a:t>
            </a:r>
            <a:r>
              <a:rPr sz="1650" spc="-7" baseline="-20202" dirty="0">
                <a:latin typeface="Arial MT"/>
                <a:cs typeface="Arial MT"/>
              </a:rPr>
              <a:t>L-L</a:t>
            </a:r>
            <a:r>
              <a:rPr sz="1650" spc="195" baseline="-20202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=</a:t>
            </a:r>
            <a:r>
              <a:rPr sz="1600" spc="-5" dirty="0">
                <a:latin typeface="Arial MT"/>
                <a:cs typeface="Arial MT"/>
              </a:rPr>
              <a:t> 13,800V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VT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Ration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= </a:t>
            </a:r>
            <a:r>
              <a:rPr sz="1600" spc="-5" dirty="0">
                <a:latin typeface="Arial MT"/>
                <a:cs typeface="Arial MT"/>
              </a:rPr>
              <a:t>13,800/110V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86660" y="733299"/>
            <a:ext cx="56654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Programmable</a:t>
            </a:r>
            <a:r>
              <a:rPr sz="3200" spc="-30" dirty="0"/>
              <a:t> </a:t>
            </a:r>
            <a:r>
              <a:rPr sz="3200" spc="-5" dirty="0"/>
              <a:t>Input</a:t>
            </a:r>
            <a:r>
              <a:rPr sz="3200" spc="-25" dirty="0"/>
              <a:t> </a:t>
            </a:r>
            <a:r>
              <a:rPr sz="3200" spc="-5" dirty="0"/>
              <a:t>(Set-Up)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2371596" y="1457654"/>
            <a:ext cx="2002155" cy="124460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2000" spc="-5" dirty="0">
                <a:latin typeface="Arial MT"/>
                <a:cs typeface="Arial MT"/>
              </a:rPr>
              <a:t>VT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Connection:</a:t>
            </a:r>
            <a:endParaRPr sz="20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spcBef>
                <a:spcPts val="1200"/>
              </a:spcBef>
            </a:pPr>
            <a:r>
              <a:rPr sz="2000" spc="-5" dirty="0">
                <a:latin typeface="Arial MT"/>
                <a:cs typeface="Arial MT"/>
              </a:rPr>
              <a:t>Delta-Wye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Trans: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for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12797" y="1457654"/>
            <a:ext cx="2804795" cy="231140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2000" spc="-5" dirty="0">
                <a:latin typeface="Arial MT"/>
                <a:cs typeface="Arial MT"/>
              </a:rPr>
              <a:t>Line-to-Ground</a:t>
            </a:r>
            <a:endParaRPr sz="2000">
              <a:latin typeface="Arial MT"/>
              <a:cs typeface="Arial MT"/>
            </a:endParaRPr>
          </a:p>
          <a:p>
            <a:pPr marL="14604" marR="5080" algn="just">
              <a:lnSpc>
                <a:spcPct val="100000"/>
              </a:lnSpc>
              <a:spcBef>
                <a:spcPts val="1200"/>
              </a:spcBef>
            </a:pPr>
            <a:r>
              <a:rPr sz="2000" spc="-5" dirty="0">
                <a:latin typeface="Arial MT"/>
                <a:cs typeface="Arial MT"/>
              </a:rPr>
              <a:t>Enable (will compensate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30º phase angle shift for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high-voltage faults for 21 </a:t>
            </a:r>
            <a:r>
              <a:rPr sz="2000" spc="-55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and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51V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functions</a:t>
            </a:r>
            <a:endParaRPr sz="2000">
              <a:latin typeface="Arial MT"/>
              <a:cs typeface="Arial MT"/>
            </a:endParaRPr>
          </a:p>
          <a:p>
            <a:pPr marL="12700" algn="just">
              <a:lnSpc>
                <a:spcPct val="100000"/>
              </a:lnSpc>
              <a:spcBef>
                <a:spcPts val="1200"/>
              </a:spcBef>
            </a:pPr>
            <a:r>
              <a:rPr sz="2000" spc="-5" dirty="0">
                <a:latin typeface="Arial MT"/>
                <a:cs typeface="Arial MT"/>
              </a:rPr>
              <a:t>30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cycles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for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output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71593" y="3439156"/>
            <a:ext cx="16198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Arial MT"/>
                <a:cs typeface="Arial MT"/>
              </a:rPr>
              <a:t>Relay</a:t>
            </a:r>
            <a:r>
              <a:rPr sz="2000" spc="-8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Seal-In: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contacts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75437" y="4172659"/>
            <a:ext cx="2900045" cy="160591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sz="2000" spc="-5" dirty="0">
                <a:latin typeface="Arial MT"/>
                <a:cs typeface="Arial MT"/>
              </a:rPr>
              <a:t>VT</a:t>
            </a:r>
            <a:r>
              <a:rPr sz="1950" spc="-7" baseline="-21367" dirty="0">
                <a:latin typeface="Arial MT"/>
                <a:cs typeface="Arial MT"/>
              </a:rPr>
              <a:t>Ratio</a:t>
            </a:r>
            <a:r>
              <a:rPr sz="2000" spc="-5" dirty="0">
                <a:latin typeface="Arial MT"/>
                <a:cs typeface="Arial MT"/>
              </a:rPr>
              <a:t>=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14,400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=120</a:t>
            </a:r>
            <a:endParaRPr sz="2000">
              <a:latin typeface="Arial MT"/>
              <a:cs typeface="Arial MT"/>
            </a:endParaRPr>
          </a:p>
          <a:p>
            <a:pPr marL="1378585">
              <a:lnSpc>
                <a:spcPct val="100000"/>
              </a:lnSpc>
              <a:spcBef>
                <a:spcPts val="225"/>
              </a:spcBef>
            </a:pPr>
            <a:r>
              <a:rPr sz="2000" spc="-5" dirty="0">
                <a:latin typeface="Arial MT"/>
                <a:cs typeface="Arial MT"/>
              </a:rPr>
              <a:t>120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sz="2000" spc="-5" dirty="0">
                <a:latin typeface="Arial MT"/>
                <a:cs typeface="Arial MT"/>
              </a:rPr>
              <a:t>VTNeutral=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13,800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=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57.5</a:t>
            </a:r>
            <a:endParaRPr sz="2000">
              <a:latin typeface="Arial MT"/>
              <a:cs typeface="Arial MT"/>
            </a:endParaRPr>
          </a:p>
          <a:p>
            <a:pPr marL="1483360">
              <a:lnSpc>
                <a:spcPct val="100000"/>
              </a:lnSpc>
            </a:pPr>
            <a:r>
              <a:rPr sz="2000" spc="-5" dirty="0">
                <a:latin typeface="Arial MT"/>
                <a:cs typeface="Arial MT"/>
              </a:rPr>
              <a:t>240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83682" y="733299"/>
            <a:ext cx="147066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24</a:t>
            </a:r>
            <a:r>
              <a:rPr sz="3200" spc="-80" dirty="0"/>
              <a:t> </a:t>
            </a:r>
            <a:r>
              <a:rPr sz="3200" spc="-5" dirty="0"/>
              <a:t>V/Hz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147816" y="1784097"/>
            <a:ext cx="7834630" cy="3860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 MT"/>
                <a:cs typeface="Arial MT"/>
              </a:rPr>
              <a:t>The 24 V/Hz function should be set according to C37.102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standard settings, since there </a:t>
            </a:r>
            <a:r>
              <a:rPr sz="2400" dirty="0">
                <a:latin typeface="Arial MT"/>
                <a:cs typeface="Arial MT"/>
              </a:rPr>
              <a:t>are </a:t>
            </a:r>
            <a:r>
              <a:rPr sz="2400" spc="-5" dirty="0">
                <a:latin typeface="Arial MT"/>
                <a:cs typeface="Arial MT"/>
              </a:rPr>
              <a:t>no specific V/Hz versus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time curve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settings for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generator set-up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transformer.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7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250">
              <a:latin typeface="Arial MT"/>
              <a:cs typeface="Arial MT"/>
            </a:endParaRPr>
          </a:p>
          <a:p>
            <a:pPr marL="12700" algn="just">
              <a:lnSpc>
                <a:spcPct val="100000"/>
              </a:lnSpc>
            </a:pP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</a:t>
            </a:r>
            <a:r>
              <a:rPr sz="2400" b="1" u="heavy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35"/>
              </a:spcBef>
            </a:pPr>
            <a:r>
              <a:rPr sz="2400" spc="-5" dirty="0">
                <a:latin typeface="Arial MT"/>
                <a:cs typeface="Arial MT"/>
              </a:rPr>
              <a:t>Setpoint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#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1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=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b="1" spc="-5" dirty="0">
                <a:latin typeface="Arial"/>
                <a:cs typeface="Arial"/>
              </a:rPr>
              <a:t>118%, 6.0 sec. </a:t>
            </a:r>
            <a:r>
              <a:rPr sz="2400" spc="-5" dirty="0">
                <a:latin typeface="Arial MT"/>
                <a:cs typeface="Arial MT"/>
              </a:rPr>
              <a:t>(360 cycles)</a:t>
            </a:r>
            <a:endParaRPr sz="2400">
              <a:latin typeface="Arial MT"/>
              <a:cs typeface="Arial MT"/>
            </a:endParaRPr>
          </a:p>
          <a:p>
            <a:pPr marL="12700" marR="2907665">
              <a:lnSpc>
                <a:spcPts val="4310"/>
              </a:lnSpc>
              <a:spcBef>
                <a:spcPts val="180"/>
              </a:spcBef>
            </a:pPr>
            <a:r>
              <a:rPr sz="2400" spc="-5" dirty="0">
                <a:latin typeface="Arial MT"/>
                <a:cs typeface="Arial MT"/>
              </a:rPr>
              <a:t>Setpoint </a:t>
            </a:r>
            <a:r>
              <a:rPr sz="2400" dirty="0">
                <a:latin typeface="Arial MT"/>
                <a:cs typeface="Arial MT"/>
              </a:rPr>
              <a:t># 2 = </a:t>
            </a:r>
            <a:r>
              <a:rPr sz="2400" b="1" spc="-5" dirty="0">
                <a:latin typeface="Arial"/>
                <a:cs typeface="Arial"/>
              </a:rPr>
              <a:t>110%, 60 sec. </a:t>
            </a:r>
            <a:r>
              <a:rPr sz="2400" spc="-5" dirty="0">
                <a:latin typeface="Arial MT"/>
                <a:cs typeface="Arial MT"/>
              </a:rPr>
              <a:t>(3600)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Inverse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Curves </a:t>
            </a:r>
            <a:r>
              <a:rPr sz="2400" dirty="0">
                <a:latin typeface="Arial MT"/>
                <a:cs typeface="Arial MT"/>
              </a:rPr>
              <a:t>= </a:t>
            </a:r>
            <a:r>
              <a:rPr sz="2400" b="1" spc="-5" dirty="0">
                <a:latin typeface="Arial"/>
                <a:cs typeface="Arial"/>
              </a:rPr>
              <a:t>Disable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0035" y="885682"/>
            <a:ext cx="66560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Overexcitation/Volts</a:t>
            </a:r>
            <a:r>
              <a:rPr sz="3200" dirty="0"/>
              <a:t> </a:t>
            </a:r>
            <a:r>
              <a:rPr sz="3200" spc="-5" dirty="0"/>
              <a:t>per</a:t>
            </a:r>
            <a:r>
              <a:rPr sz="3200" spc="5" dirty="0"/>
              <a:t> </a:t>
            </a:r>
            <a:r>
              <a:rPr sz="3200" spc="-5" dirty="0"/>
              <a:t>Hertz</a:t>
            </a:r>
            <a:r>
              <a:rPr sz="3200" dirty="0"/>
              <a:t> </a:t>
            </a:r>
            <a:r>
              <a:rPr sz="3200" spc="-5" dirty="0"/>
              <a:t>(24)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9601" y="1530096"/>
            <a:ext cx="5644895" cy="470458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709423" y="6231582"/>
            <a:ext cx="6711315" cy="72517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455"/>
              </a:spcBef>
            </a:pP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Overfluxing</a:t>
            </a:r>
            <a:r>
              <a:rPr sz="2000"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Capability,</a:t>
            </a:r>
            <a:r>
              <a:rPr sz="20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Diagram</a:t>
            </a:r>
            <a:r>
              <a:rPr sz="20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3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50"/>
              </a:spcBef>
            </a:pP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Siemens</a:t>
            </a: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V84.3 165 MW</a:t>
            </a: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Generator 12/1/94 MET-ED, FPC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79396" y="490979"/>
            <a:ext cx="5640705" cy="1000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24000" marR="5080" indent="-1511935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27TN</a:t>
            </a:r>
            <a:r>
              <a:rPr sz="3200" spc="-25" dirty="0"/>
              <a:t> </a:t>
            </a:r>
            <a:r>
              <a:rPr sz="3200" spc="-5" dirty="0"/>
              <a:t>Third</a:t>
            </a:r>
            <a:r>
              <a:rPr sz="3200" spc="-20" dirty="0"/>
              <a:t> </a:t>
            </a:r>
            <a:r>
              <a:rPr sz="3200" spc="-5" dirty="0"/>
              <a:t>Harmonic</a:t>
            </a:r>
            <a:r>
              <a:rPr sz="3200" spc="-20" dirty="0"/>
              <a:t> </a:t>
            </a:r>
            <a:r>
              <a:rPr sz="3200" spc="-5" dirty="0"/>
              <a:t>Neutral </a:t>
            </a:r>
            <a:r>
              <a:rPr sz="3200" spc="-875" dirty="0"/>
              <a:t> </a:t>
            </a:r>
            <a:r>
              <a:rPr sz="3200" spc="-5" dirty="0"/>
              <a:t>Undervoltage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819148" y="1538733"/>
            <a:ext cx="6420485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M-3425</a:t>
            </a:r>
            <a:endParaRPr sz="1600">
              <a:latin typeface="Arial"/>
              <a:cs typeface="Arial"/>
            </a:endParaRPr>
          </a:p>
          <a:p>
            <a:pPr marL="12065" marR="5080" algn="ctr">
              <a:lnSpc>
                <a:spcPct val="100000"/>
              </a:lnSpc>
            </a:pP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The</a:t>
            </a:r>
            <a:r>
              <a:rPr sz="1600" b="1" dirty="0">
                <a:solidFill>
                  <a:srgbClr val="D60808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27TN</a:t>
            </a:r>
            <a:r>
              <a:rPr sz="1600" b="1" spc="5" dirty="0">
                <a:solidFill>
                  <a:srgbClr val="D60808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function</a:t>
            </a:r>
            <a:r>
              <a:rPr sz="1600" b="1" dirty="0">
                <a:solidFill>
                  <a:srgbClr val="D60808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overlaps</a:t>
            </a:r>
            <a:r>
              <a:rPr sz="1600" b="1" spc="5" dirty="0">
                <a:solidFill>
                  <a:srgbClr val="D60808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with the</a:t>
            </a:r>
            <a:r>
              <a:rPr sz="1600" b="1" dirty="0">
                <a:solidFill>
                  <a:srgbClr val="D60808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59N</a:t>
            </a:r>
            <a:r>
              <a:rPr sz="1600" b="1" spc="5" dirty="0">
                <a:solidFill>
                  <a:srgbClr val="D60808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function</a:t>
            </a:r>
            <a:r>
              <a:rPr sz="1600" b="1" spc="5" dirty="0">
                <a:solidFill>
                  <a:srgbClr val="D60808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D60808"/>
                </a:solidFill>
                <a:latin typeface="Arial"/>
                <a:cs typeface="Arial"/>
              </a:rPr>
              <a:t>to </a:t>
            </a: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provide</a:t>
            </a:r>
            <a:r>
              <a:rPr sz="1600" b="1" spc="5" dirty="0">
                <a:solidFill>
                  <a:srgbClr val="D60808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100% </a:t>
            </a:r>
            <a:r>
              <a:rPr sz="1600" b="1" spc="-430" dirty="0">
                <a:solidFill>
                  <a:srgbClr val="D60808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stator ground fault</a:t>
            </a:r>
            <a:r>
              <a:rPr sz="1600" b="1" dirty="0">
                <a:solidFill>
                  <a:srgbClr val="D60808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protection.</a:t>
            </a:r>
            <a:r>
              <a:rPr sz="1600" b="1" dirty="0">
                <a:solidFill>
                  <a:srgbClr val="D60808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See</a:t>
            </a:r>
            <a:r>
              <a:rPr sz="1600" b="1" dirty="0">
                <a:solidFill>
                  <a:srgbClr val="D60808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the</a:t>
            </a:r>
            <a:r>
              <a:rPr sz="1600" b="1" spc="5" dirty="0">
                <a:solidFill>
                  <a:srgbClr val="D60808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graph</a:t>
            </a:r>
            <a:r>
              <a:rPr sz="1600" b="1" dirty="0">
                <a:solidFill>
                  <a:srgbClr val="D60808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D60808"/>
                </a:solidFill>
                <a:latin typeface="Arial"/>
                <a:cs typeface="Arial"/>
              </a:rPr>
              <a:t>below.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23900" y="2471231"/>
            <a:ext cx="6568937" cy="4613713"/>
          </a:xfrm>
          <a:prstGeom prst="rect">
            <a:avLst/>
          </a:prstGeom>
        </p:spPr>
      </p:pic>
    </p:spTree>
  </p:cSld>
  <p:clrMapOvr>
    <a:masterClrMapping/>
  </p:clrMapOvr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97404" y="643382"/>
            <a:ext cx="7445375" cy="1000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51455" marR="5080" indent="-273939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Overlap of Third Harmonic (27TH) with </a:t>
            </a:r>
            <a:r>
              <a:rPr sz="3200" spc="-875" dirty="0"/>
              <a:t> </a:t>
            </a:r>
            <a:r>
              <a:rPr sz="3200" spc="-5" dirty="0"/>
              <a:t>59N</a:t>
            </a:r>
            <a:r>
              <a:rPr sz="3200" spc="-10" dirty="0"/>
              <a:t> </a:t>
            </a:r>
            <a:r>
              <a:rPr sz="3200" spc="-5" dirty="0"/>
              <a:t>Relay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325371" y="1864106"/>
            <a:ext cx="7622540" cy="484632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50165" marR="39370" algn="just">
              <a:lnSpc>
                <a:spcPct val="89900"/>
              </a:lnSpc>
              <a:spcBef>
                <a:spcPts val="390"/>
              </a:spcBef>
            </a:pPr>
            <a:r>
              <a:rPr sz="2400" spc="-5" dirty="0">
                <a:latin typeface="Arial MT"/>
                <a:cs typeface="Arial MT"/>
              </a:rPr>
              <a:t>The 27TN function is best </a:t>
            </a:r>
            <a:r>
              <a:rPr sz="2400" dirty="0">
                <a:latin typeface="Arial MT"/>
                <a:cs typeface="Arial MT"/>
              </a:rPr>
              <a:t>set </a:t>
            </a:r>
            <a:r>
              <a:rPr sz="2400" spc="-5" dirty="0">
                <a:latin typeface="Arial MT"/>
                <a:cs typeface="Arial MT"/>
              </a:rPr>
              <a:t>by field measurement of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the third harmonic neutral voltage. The lowest value is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typically at no load, but this varies from generator to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generator.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M-3425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relay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has</a:t>
            </a:r>
            <a:r>
              <a:rPr sz="2400" dirty="0">
                <a:latin typeface="Arial MT"/>
                <a:cs typeface="Arial MT"/>
              </a:rPr>
              <a:t> a </a:t>
            </a:r>
            <a:r>
              <a:rPr sz="2400" spc="-5" dirty="0">
                <a:latin typeface="Arial MT"/>
                <a:cs typeface="Arial MT"/>
              </a:rPr>
              <a:t>metering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screen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which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directly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measures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third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harmonic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neutral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voltage.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Use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relay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to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field-measure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third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harmonic. Set 27TN function at 50% of the lowest value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measured.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00">
              <a:latin typeface="Arial MT"/>
              <a:cs typeface="Arial MT"/>
            </a:endParaRPr>
          </a:p>
          <a:p>
            <a:pPr marL="50800" marR="43180" algn="just">
              <a:lnSpc>
                <a:spcPct val="89900"/>
              </a:lnSpc>
            </a:pPr>
            <a:r>
              <a:rPr sz="2400" dirty="0">
                <a:latin typeface="Arial MT"/>
                <a:cs typeface="Arial MT"/>
              </a:rPr>
              <a:t>To </a:t>
            </a:r>
            <a:r>
              <a:rPr sz="2400" spc="-5" dirty="0">
                <a:latin typeface="Arial MT"/>
                <a:cs typeface="Arial MT"/>
              </a:rPr>
              <a:t>prevent the 27TN function from false-tripping when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there is no voltage, on the generator, it is supervised by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the phase undervoltage relay 27. Set this relay at 85%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of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the rated voltage.</a:t>
            </a:r>
            <a:endParaRPr sz="2400">
              <a:latin typeface="Arial MT"/>
              <a:cs typeface="Arial MT"/>
            </a:endParaRPr>
          </a:p>
          <a:p>
            <a:pPr marL="1879600" algn="just">
              <a:lnSpc>
                <a:spcPct val="100000"/>
              </a:lnSpc>
              <a:spcBef>
                <a:spcPts val="1150"/>
              </a:spcBef>
            </a:pPr>
            <a:r>
              <a:rPr sz="2400" spc="-5" dirty="0">
                <a:latin typeface="Arial MT"/>
                <a:cs typeface="Arial MT"/>
              </a:rPr>
              <a:t>V</a:t>
            </a:r>
            <a:r>
              <a:rPr sz="2400" spc="-7" baseline="-17361" dirty="0">
                <a:latin typeface="Arial MT"/>
                <a:cs typeface="Arial MT"/>
              </a:rPr>
              <a:t>Supervised</a:t>
            </a:r>
            <a:r>
              <a:rPr sz="2400" spc="307" baseline="-17361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=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085 </a:t>
            </a:r>
            <a:r>
              <a:rPr sz="2400" dirty="0">
                <a:latin typeface="Arial MT"/>
                <a:cs typeface="Arial MT"/>
              </a:rPr>
              <a:t>x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66 </a:t>
            </a:r>
            <a:r>
              <a:rPr sz="2400" dirty="0">
                <a:latin typeface="Arial MT"/>
                <a:cs typeface="Arial MT"/>
              </a:rPr>
              <a:t>V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=</a:t>
            </a:r>
            <a:r>
              <a:rPr sz="2400" spc="-5" dirty="0">
                <a:latin typeface="Arial MT"/>
                <a:cs typeface="Arial MT"/>
              </a:rPr>
              <a:t> 56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22575" y="2815589"/>
            <a:ext cx="5483860" cy="0"/>
          </a:xfrm>
          <a:custGeom>
            <a:avLst/>
            <a:gdLst/>
            <a:ahLst/>
            <a:cxnLst/>
            <a:rect l="l" t="t" r="r" b="b"/>
            <a:pathLst>
              <a:path w="5483859">
                <a:moveTo>
                  <a:pt x="0" y="0"/>
                </a:moveTo>
                <a:lnTo>
                  <a:pt x="5483352" y="0"/>
                </a:lnTo>
              </a:path>
              <a:path w="5483859">
                <a:moveTo>
                  <a:pt x="0" y="0"/>
                </a:moveTo>
                <a:lnTo>
                  <a:pt x="5483352" y="0"/>
                </a:lnTo>
              </a:path>
            </a:pathLst>
          </a:custGeom>
          <a:ln w="95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04571" y="1392427"/>
            <a:ext cx="7976870" cy="173863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just">
              <a:lnSpc>
                <a:spcPct val="99500"/>
              </a:lnSpc>
              <a:spcBef>
                <a:spcPts val="110"/>
              </a:spcBef>
            </a:pPr>
            <a:r>
              <a:rPr sz="2000" spc="-5" dirty="0">
                <a:latin typeface="Arial MT"/>
                <a:cs typeface="Arial MT"/>
              </a:rPr>
              <a:t>Function 32 prevents the generator from motoring on the loss of the 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prime mover. Below are motoring power values for various types of 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prime movers</a:t>
            </a:r>
            <a:r>
              <a:rPr sz="2400" spc="-5" dirty="0">
                <a:latin typeface="Arial MT"/>
                <a:cs typeface="Arial MT"/>
              </a:rPr>
              <a:t>.</a:t>
            </a:r>
            <a:endParaRPr sz="2400">
              <a:latin typeface="Arial MT"/>
              <a:cs typeface="Arial MT"/>
            </a:endParaRPr>
          </a:p>
          <a:p>
            <a:pPr marL="3263900" algn="ctr">
              <a:lnSpc>
                <a:spcPct val="100000"/>
              </a:lnSpc>
              <a:spcBef>
                <a:spcPts val="204"/>
              </a:spcBef>
            </a:pPr>
            <a:r>
              <a:rPr sz="1200" b="1" spc="-5" dirty="0">
                <a:latin typeface="Arial"/>
                <a:cs typeface="Arial"/>
              </a:rPr>
              <a:t>MOTORING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POWER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5" dirty="0">
                <a:latin typeface="Arial"/>
                <a:cs typeface="Arial"/>
              </a:rPr>
              <a:t>IN</a:t>
            </a:r>
            <a:endParaRPr sz="1200">
              <a:latin typeface="Arial"/>
              <a:cs typeface="Arial"/>
            </a:endParaRPr>
          </a:p>
          <a:p>
            <a:pPr marR="27305" algn="ctr">
              <a:lnSpc>
                <a:spcPct val="100000"/>
              </a:lnSpc>
              <a:spcBef>
                <a:spcPts val="15"/>
              </a:spcBef>
              <a:tabLst>
                <a:tab pos="3298825" algn="l"/>
              </a:tabLst>
            </a:pPr>
            <a:r>
              <a:rPr sz="1200" b="1" spc="-5" dirty="0">
                <a:latin typeface="Arial"/>
                <a:cs typeface="Arial"/>
              </a:rPr>
              <a:t>TYPE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OF</a:t>
            </a:r>
            <a:r>
              <a:rPr sz="1200" b="1" spc="1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PRIME</a:t>
            </a:r>
            <a:r>
              <a:rPr sz="1200" b="1" spc="1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MOVER	</a:t>
            </a:r>
            <a:r>
              <a:rPr sz="1200" b="1" spc="-5" dirty="0">
                <a:latin typeface="Arial"/>
                <a:cs typeface="Arial"/>
              </a:rPr>
              <a:t>PERCENT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OF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UNIT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RATING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Arial"/>
              <a:cs typeface="Arial"/>
            </a:endParaRPr>
          </a:p>
          <a:p>
            <a:pPr marL="1562100">
              <a:lnSpc>
                <a:spcPct val="100000"/>
              </a:lnSpc>
            </a:pPr>
            <a:r>
              <a:rPr sz="1200" spc="-5" dirty="0">
                <a:latin typeface="Arial MT"/>
                <a:cs typeface="Arial MT"/>
              </a:rPr>
              <a:t>Gas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Turbine:</a:t>
            </a:r>
            <a:endParaRPr sz="1200">
              <a:latin typeface="Arial MT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535423" y="3132664"/>
          <a:ext cx="4314190" cy="12655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43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98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6497">
                <a:tc>
                  <a:txBody>
                    <a:bodyPr/>
                    <a:lstStyle/>
                    <a:p>
                      <a:pPr marL="946150">
                        <a:lnSpc>
                          <a:spcPts val="1290"/>
                        </a:lnSpc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Single</a:t>
                      </a:r>
                      <a:r>
                        <a:rPr sz="12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Shaft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93115">
                        <a:lnSpc>
                          <a:spcPts val="1290"/>
                        </a:lnSpc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100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736">
                <a:tc>
                  <a:txBody>
                    <a:bodyPr/>
                    <a:lstStyle/>
                    <a:p>
                      <a:pPr marL="946150">
                        <a:lnSpc>
                          <a:spcPts val="1330"/>
                        </a:lnSpc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Double</a:t>
                      </a:r>
                      <a:r>
                        <a:rPr sz="12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Shaft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93115">
                        <a:lnSpc>
                          <a:spcPts val="1330"/>
                        </a:lnSpc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10-15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736">
                <a:tc>
                  <a:txBody>
                    <a:bodyPr/>
                    <a:lstStyle/>
                    <a:p>
                      <a:pPr marL="31750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Four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Cycle Diesel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93115">
                        <a:lnSpc>
                          <a:spcPts val="1330"/>
                        </a:lnSpc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15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85">
                <a:tc>
                  <a:txBody>
                    <a:bodyPr/>
                    <a:lstStyle/>
                    <a:p>
                      <a:pPr marL="31750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Two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Cycle Diesel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93115">
                        <a:lnSpc>
                          <a:spcPts val="1340"/>
                        </a:lnSpc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25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85">
                <a:tc>
                  <a:txBody>
                    <a:bodyPr/>
                    <a:lstStyle/>
                    <a:p>
                      <a:pPr marL="31750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Hydraulic</a:t>
                      </a:r>
                      <a:r>
                        <a:rPr sz="12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Turbine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93115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2-100*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85">
                <a:tc>
                  <a:txBody>
                    <a:bodyPr/>
                    <a:lstStyle/>
                    <a:p>
                      <a:pPr marL="31750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Steam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Turbine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 (Conventional)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93115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1-4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6497">
                <a:tc>
                  <a:txBody>
                    <a:bodyPr/>
                    <a:lstStyle/>
                    <a:p>
                      <a:pPr marL="31750">
                        <a:lnSpc>
                          <a:spcPts val="1290"/>
                        </a:lnSpc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Steam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Turbine 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(Cond.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Cooled)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93115">
                        <a:lnSpc>
                          <a:spcPts val="1290"/>
                        </a:lnSpc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0.5</a:t>
                      </a:r>
                      <a:r>
                        <a:rPr sz="1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–</a:t>
                      </a:r>
                      <a:r>
                        <a:rPr sz="1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1.0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004566" y="4564029"/>
            <a:ext cx="8194040" cy="2298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62100">
              <a:lnSpc>
                <a:spcPct val="100000"/>
              </a:lnSpc>
              <a:spcBef>
                <a:spcPts val="95"/>
              </a:spcBef>
            </a:pPr>
            <a:r>
              <a:rPr sz="1200" i="1" spc="-5" dirty="0">
                <a:latin typeface="Arial"/>
                <a:cs typeface="Arial"/>
              </a:rPr>
              <a:t>*The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larger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powers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are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taken by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turbines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having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submerged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impellers.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Arial"/>
              <a:cs typeface="Arial"/>
            </a:endParaRPr>
          </a:p>
          <a:p>
            <a:pPr marL="277495" indent="-265430">
              <a:lnSpc>
                <a:spcPct val="100000"/>
              </a:lnSpc>
              <a:buClr>
                <a:srgbClr val="E20904"/>
              </a:buClr>
              <a:buFont typeface="Wingdings"/>
              <a:buChar char=""/>
              <a:tabLst>
                <a:tab pos="278130" algn="l"/>
              </a:tabLst>
            </a:pPr>
            <a:r>
              <a:rPr sz="1600" spc="-5" dirty="0">
                <a:latin typeface="Arial MT"/>
                <a:cs typeface="Arial MT"/>
              </a:rPr>
              <a:t>Generator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unaffected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by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reverse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power:</a:t>
            </a:r>
            <a:r>
              <a:rPr sz="1600" spc="2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functions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as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synchronous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motor.</a:t>
            </a:r>
            <a:endParaRPr sz="1600">
              <a:latin typeface="Arial MT"/>
              <a:cs typeface="Arial MT"/>
            </a:endParaRPr>
          </a:p>
          <a:p>
            <a:pPr marL="334010" indent="-321945">
              <a:lnSpc>
                <a:spcPct val="100000"/>
              </a:lnSpc>
              <a:spcBef>
                <a:spcPts val="1170"/>
              </a:spcBef>
              <a:buClr>
                <a:srgbClr val="E20904"/>
              </a:buClr>
              <a:buFont typeface="Wingdings"/>
              <a:buChar char=""/>
              <a:tabLst>
                <a:tab pos="334010" algn="l"/>
                <a:tab pos="334645" algn="l"/>
              </a:tabLst>
            </a:pPr>
            <a:r>
              <a:rPr sz="1600" spc="-5" dirty="0">
                <a:latin typeface="Arial MT"/>
                <a:cs typeface="Arial MT"/>
              </a:rPr>
              <a:t>Turbine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has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problems;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exhaust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hood</a:t>
            </a:r>
            <a:r>
              <a:rPr sz="1600" spc="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temperature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on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steam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turbines.</a:t>
            </a:r>
            <a:endParaRPr sz="1600">
              <a:latin typeface="Arial MT"/>
              <a:cs typeface="Arial MT"/>
            </a:endParaRPr>
          </a:p>
          <a:p>
            <a:pPr marL="277495" marR="5080" indent="19685" algn="just">
              <a:lnSpc>
                <a:spcPts val="1730"/>
              </a:lnSpc>
              <a:spcBef>
                <a:spcPts val="1385"/>
              </a:spcBef>
            </a:pPr>
            <a:r>
              <a:rPr sz="1600" dirty="0">
                <a:latin typeface="Arial MT"/>
                <a:cs typeface="Arial MT"/>
              </a:rPr>
              <a:t>As </a:t>
            </a:r>
            <a:r>
              <a:rPr sz="1600" spc="-5" dirty="0">
                <a:latin typeface="Arial MT"/>
                <a:cs typeface="Arial MT"/>
              </a:rPr>
              <a:t>indicated in the table above, gas turbine motoring power is typically </a:t>
            </a:r>
            <a:r>
              <a:rPr sz="1600" dirty="0">
                <a:latin typeface="Arial MT"/>
                <a:cs typeface="Arial MT"/>
              </a:rPr>
              <a:t>10 to </a:t>
            </a:r>
            <a:r>
              <a:rPr sz="1600" spc="-5" dirty="0">
                <a:latin typeface="Arial MT"/>
                <a:cs typeface="Arial MT"/>
              </a:rPr>
              <a:t>15%. Set 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the relay at 10% (12.5 </a:t>
            </a:r>
            <a:r>
              <a:rPr sz="1600" dirty="0">
                <a:latin typeface="Arial MT"/>
                <a:cs typeface="Arial MT"/>
              </a:rPr>
              <a:t>MW). </a:t>
            </a:r>
            <a:r>
              <a:rPr sz="1600" spc="-5" dirty="0">
                <a:latin typeface="Arial MT"/>
                <a:cs typeface="Arial MT"/>
              </a:rPr>
              <a:t>Set function </a:t>
            </a:r>
            <a:r>
              <a:rPr sz="1600" dirty="0">
                <a:latin typeface="Arial MT"/>
                <a:cs typeface="Arial MT"/>
              </a:rPr>
              <a:t>32 </a:t>
            </a:r>
            <a:r>
              <a:rPr sz="1600" spc="-5" dirty="0">
                <a:latin typeface="Arial MT"/>
                <a:cs typeface="Arial MT"/>
              </a:rPr>
              <a:t>to operate when </a:t>
            </a:r>
            <a:r>
              <a:rPr sz="1600" dirty="0">
                <a:latin typeface="Arial MT"/>
                <a:cs typeface="Arial MT"/>
              </a:rPr>
              <a:t>the </a:t>
            </a:r>
            <a:r>
              <a:rPr sz="1600" spc="-5" dirty="0">
                <a:latin typeface="Arial MT"/>
                <a:cs typeface="Arial MT"/>
              </a:rPr>
              <a:t>generator breaker is 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closed.</a:t>
            </a:r>
            <a:endParaRPr sz="1600">
              <a:latin typeface="Arial MT"/>
              <a:cs typeface="Arial MT"/>
            </a:endParaRPr>
          </a:p>
          <a:p>
            <a:pPr marL="277495" algn="just">
              <a:lnSpc>
                <a:spcPct val="100000"/>
              </a:lnSpc>
              <a:spcBef>
                <a:spcPts val="1160"/>
              </a:spcBef>
            </a:pPr>
            <a:r>
              <a:rPr sz="1600" b="1" spc="-5" dirty="0">
                <a:latin typeface="Arial"/>
                <a:cs typeface="Arial"/>
              </a:rPr>
              <a:t>Setpoint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# </a:t>
            </a:r>
            <a:r>
              <a:rPr sz="1600" b="1" spc="-5" dirty="0">
                <a:latin typeface="Arial"/>
                <a:cs typeface="Arial"/>
              </a:rPr>
              <a:t>1: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spc="-5" dirty="0">
                <a:latin typeface="Arial MT"/>
                <a:cs typeface="Arial MT"/>
              </a:rPr>
              <a:t>Pickup </a:t>
            </a:r>
            <a:r>
              <a:rPr sz="1600" dirty="0">
                <a:latin typeface="Arial MT"/>
                <a:cs typeface="Arial MT"/>
              </a:rPr>
              <a:t>= </a:t>
            </a:r>
            <a:r>
              <a:rPr sz="1600" spc="-5" dirty="0">
                <a:latin typeface="Arial MT"/>
                <a:cs typeface="Arial MT"/>
              </a:rPr>
              <a:t>10%</a:t>
            </a:r>
            <a:r>
              <a:rPr sz="1600" spc="45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Time </a:t>
            </a:r>
            <a:r>
              <a:rPr sz="1600" dirty="0">
                <a:latin typeface="Arial MT"/>
                <a:cs typeface="Arial MT"/>
              </a:rPr>
              <a:t>10 </a:t>
            </a:r>
            <a:r>
              <a:rPr sz="1600" spc="-5" dirty="0">
                <a:latin typeface="Arial MT"/>
                <a:cs typeface="Arial MT"/>
              </a:rPr>
              <a:t>sec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(600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cycles)</a:t>
            </a:r>
            <a:r>
              <a:rPr sz="1600" spc="605" dirty="0">
                <a:latin typeface="Arial MT"/>
                <a:cs typeface="Arial MT"/>
              </a:rPr>
              <a:t>   </a:t>
            </a:r>
            <a:r>
              <a:rPr sz="1600" b="1" spc="-5" dirty="0">
                <a:latin typeface="Arial"/>
                <a:cs typeface="Arial"/>
              </a:rPr>
              <a:t>Setpoint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# 2: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spc="-10" dirty="0">
                <a:latin typeface="Arial MT"/>
                <a:cs typeface="Arial MT"/>
              </a:rPr>
              <a:t>Disabled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213612" y="593848"/>
            <a:ext cx="37699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Reverse</a:t>
            </a:r>
            <a:r>
              <a:rPr sz="3200" spc="-40" dirty="0"/>
              <a:t> </a:t>
            </a:r>
            <a:r>
              <a:rPr sz="3200" spc="-5" dirty="0"/>
              <a:t>Power</a:t>
            </a:r>
            <a:r>
              <a:rPr sz="3200" spc="-40" dirty="0"/>
              <a:t> </a:t>
            </a:r>
            <a:r>
              <a:rPr sz="3200" spc="-5" dirty="0"/>
              <a:t>(32)</a:t>
            </a:r>
            <a:endParaRPr sz="3200"/>
          </a:p>
        </p:txBody>
      </p:sp>
    </p:spTree>
  </p:cSld>
  <p:clrMapOvr>
    <a:masterClrMapping/>
  </p:clrMapOvr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73678" y="733299"/>
            <a:ext cx="30918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40</a:t>
            </a:r>
            <a:r>
              <a:rPr sz="3200" spc="-30" dirty="0"/>
              <a:t> </a:t>
            </a:r>
            <a:r>
              <a:rPr sz="3200" spc="-10" dirty="0"/>
              <a:t>Loss</a:t>
            </a:r>
            <a:r>
              <a:rPr sz="3200" spc="-30" dirty="0"/>
              <a:t> </a:t>
            </a:r>
            <a:r>
              <a:rPr sz="3200" spc="-5" dirty="0"/>
              <a:t>of</a:t>
            </a:r>
            <a:r>
              <a:rPr sz="3200" spc="-30" dirty="0"/>
              <a:t> </a:t>
            </a:r>
            <a:r>
              <a:rPr sz="3200" spc="-10" dirty="0"/>
              <a:t>Field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6126" y="1690538"/>
            <a:ext cx="7949169" cy="455530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327394" y="6436100"/>
            <a:ext cx="54038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Function </a:t>
            </a:r>
            <a:r>
              <a:rPr sz="1600" b="1" u="heavy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40 </a:t>
            </a:r>
            <a:r>
              <a:rPr sz="1600" b="1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uses</a:t>
            </a:r>
            <a:r>
              <a:rPr sz="1600" b="1" u="heavy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the</a:t>
            </a:r>
            <a:r>
              <a:rPr sz="1600" b="1" u="heavy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dual</a:t>
            </a:r>
            <a:r>
              <a:rPr sz="1600" b="1" u="heavy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offset</a:t>
            </a:r>
            <a:r>
              <a:rPr sz="1600" b="1" u="heavy" spc="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Mho</a:t>
            </a:r>
            <a:r>
              <a:rPr sz="1600" b="1" u="heavy" spc="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method</a:t>
            </a:r>
            <a:r>
              <a:rPr sz="1600" b="1" u="heavy" spc="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(Type</a:t>
            </a:r>
            <a:r>
              <a:rPr sz="1600" b="1" u="heavy" spc="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#1).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73678" y="733299"/>
            <a:ext cx="30918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40</a:t>
            </a:r>
            <a:r>
              <a:rPr sz="3200" spc="-30" dirty="0"/>
              <a:t> </a:t>
            </a:r>
            <a:r>
              <a:rPr sz="3200" spc="-10" dirty="0"/>
              <a:t>Loss</a:t>
            </a:r>
            <a:r>
              <a:rPr sz="3200" spc="-30" dirty="0"/>
              <a:t> </a:t>
            </a:r>
            <a:r>
              <a:rPr sz="3200" spc="-5" dirty="0"/>
              <a:t>of</a:t>
            </a:r>
            <a:r>
              <a:rPr sz="3200" spc="-30" dirty="0"/>
              <a:t> </a:t>
            </a:r>
            <a:r>
              <a:rPr sz="3200" spc="-10" dirty="0"/>
              <a:t>Field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9084" y="1796954"/>
            <a:ext cx="8357016" cy="415831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449818" y="5858512"/>
            <a:ext cx="3158490" cy="876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675"/>
              </a:lnSpc>
              <a:spcBef>
                <a:spcPts val="95"/>
              </a:spcBef>
            </a:pPr>
            <a:r>
              <a:rPr sz="1400" spc="-5" dirty="0">
                <a:latin typeface="Arial MT"/>
                <a:cs typeface="Arial MT"/>
              </a:rPr>
              <a:t>Time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Delays:</a:t>
            </a:r>
            <a:endParaRPr sz="1400">
              <a:latin typeface="Arial MT"/>
              <a:cs typeface="Arial MT"/>
            </a:endParaRPr>
          </a:p>
          <a:p>
            <a:pPr marL="12700">
              <a:lnSpc>
                <a:spcPts val="1675"/>
              </a:lnSpc>
            </a:pPr>
            <a:r>
              <a:rPr sz="1400" spc="-5" dirty="0">
                <a:latin typeface="Arial MT"/>
                <a:cs typeface="Arial MT"/>
              </a:rPr>
              <a:t>#1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Unit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Time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=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5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Cycles</a:t>
            </a:r>
            <a:endParaRPr sz="1400">
              <a:latin typeface="Arial MT"/>
              <a:cs typeface="Arial MT"/>
            </a:endParaRPr>
          </a:p>
          <a:p>
            <a:pPr marL="12700">
              <a:lnSpc>
                <a:spcPts val="1675"/>
              </a:lnSpc>
            </a:pPr>
            <a:r>
              <a:rPr sz="1400" spc="-5" dirty="0">
                <a:latin typeface="Arial MT"/>
                <a:cs typeface="Arial MT"/>
              </a:rPr>
              <a:t>#2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Unit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Time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=30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Cycles</a:t>
            </a:r>
            <a:endParaRPr sz="1400">
              <a:latin typeface="Arial MT"/>
              <a:cs typeface="Arial MT"/>
            </a:endParaRPr>
          </a:p>
          <a:p>
            <a:pPr marL="12700">
              <a:lnSpc>
                <a:spcPts val="1675"/>
              </a:lnSpc>
            </a:pPr>
            <a:r>
              <a:rPr sz="1400" spc="-5" dirty="0">
                <a:latin typeface="Arial MT"/>
                <a:cs typeface="Arial MT"/>
              </a:rPr>
              <a:t>These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are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typical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for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40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function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delays.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97504" y="643382"/>
            <a:ext cx="5843270" cy="1000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29764" marR="5080" indent="-1917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46 </a:t>
            </a:r>
            <a:r>
              <a:rPr sz="3200" spc="-10" dirty="0"/>
              <a:t>Relay </a:t>
            </a:r>
            <a:r>
              <a:rPr sz="3200" dirty="0"/>
              <a:t>– </a:t>
            </a:r>
            <a:r>
              <a:rPr sz="3200" spc="-10" dirty="0"/>
              <a:t>Negative Sequence </a:t>
            </a:r>
            <a:r>
              <a:rPr sz="3200" spc="-875" dirty="0"/>
              <a:t> </a:t>
            </a:r>
            <a:r>
              <a:rPr sz="3200" spc="-10" dirty="0"/>
              <a:t>protection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787400" y="1858772"/>
            <a:ext cx="4379595" cy="124587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5080" algn="just">
              <a:lnSpc>
                <a:spcPct val="80100"/>
              </a:lnSpc>
              <a:spcBef>
                <a:spcPts val="484"/>
              </a:spcBef>
            </a:pPr>
            <a:r>
              <a:rPr sz="1600" spc="-5" dirty="0">
                <a:latin typeface="Arial MT"/>
                <a:cs typeface="Arial MT"/>
              </a:rPr>
              <a:t>For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continuous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capability,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the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test</a:t>
            </a:r>
            <a:r>
              <a:rPr sz="1600" spc="434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sheet 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indicates 10% of stator rating </a:t>
            </a:r>
            <a:r>
              <a:rPr sz="1600" dirty="0">
                <a:latin typeface="Arial MT"/>
                <a:cs typeface="Arial MT"/>
              </a:rPr>
              <a:t>(125 </a:t>
            </a:r>
            <a:r>
              <a:rPr sz="1600" spc="-5" dirty="0">
                <a:latin typeface="Arial MT"/>
                <a:cs typeface="Arial MT"/>
              </a:rPr>
              <a:t>MVA), the 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same </a:t>
            </a:r>
            <a:r>
              <a:rPr sz="1600" dirty="0">
                <a:latin typeface="Arial MT"/>
                <a:cs typeface="Arial MT"/>
              </a:rPr>
              <a:t>as </a:t>
            </a:r>
            <a:r>
              <a:rPr sz="1600" spc="-5" dirty="0">
                <a:latin typeface="Arial MT"/>
                <a:cs typeface="Arial MT"/>
              </a:rPr>
              <a:t>that stipulated in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ANSI/IEEE C37.102. 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The</a:t>
            </a:r>
            <a:r>
              <a:rPr sz="1600" dirty="0">
                <a:latin typeface="Arial MT"/>
                <a:cs typeface="Arial MT"/>
              </a:rPr>
              <a:t> K </a:t>
            </a:r>
            <a:r>
              <a:rPr sz="1600" spc="-5" dirty="0">
                <a:latin typeface="Arial MT"/>
                <a:cs typeface="Arial MT"/>
              </a:rPr>
              <a:t>factor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from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the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test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sheet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K=30.0.</a:t>
            </a:r>
            <a:endParaRPr sz="1600">
              <a:latin typeface="Arial MT"/>
              <a:cs typeface="Arial MT"/>
            </a:endParaRPr>
          </a:p>
          <a:p>
            <a:pPr marL="12700" algn="just">
              <a:lnSpc>
                <a:spcPct val="100000"/>
              </a:lnSpc>
              <a:spcBef>
                <a:spcPts val="1150"/>
              </a:spcBef>
            </a:pP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</a:t>
            </a: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Stage</a:t>
            </a: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#</a:t>
            </a:r>
            <a:r>
              <a:rPr sz="16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</a:t>
            </a: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(Trip)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400" y="3225800"/>
            <a:ext cx="4338955" cy="3198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 MT"/>
                <a:cs typeface="Arial MT"/>
              </a:rPr>
              <a:t>Pick-up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for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tripping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the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unit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(Inverse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Time)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=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9%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sz="1600" spc="-5" dirty="0">
                <a:latin typeface="Arial MT"/>
                <a:cs typeface="Arial MT"/>
              </a:rPr>
              <a:t>K=30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sz="1600" spc="-5" dirty="0">
                <a:latin typeface="Arial MT"/>
                <a:cs typeface="Arial MT"/>
              </a:rPr>
              <a:t>Maximum time </a:t>
            </a:r>
            <a:r>
              <a:rPr sz="1600" dirty="0">
                <a:latin typeface="Arial MT"/>
                <a:cs typeface="Arial MT"/>
              </a:rPr>
              <a:t>=</a:t>
            </a:r>
            <a:r>
              <a:rPr sz="1600" spc="-5" dirty="0">
                <a:latin typeface="Arial MT"/>
                <a:cs typeface="Arial MT"/>
              </a:rPr>
              <a:t> 65,500 cycles.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</a:t>
            </a: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Stage</a:t>
            </a:r>
            <a:r>
              <a:rPr sz="16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#</a:t>
            </a: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</a:t>
            </a:r>
            <a:r>
              <a:rPr sz="16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(Alarm)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sz="1600" spc="-5" dirty="0">
                <a:latin typeface="Arial MT"/>
                <a:cs typeface="Arial MT"/>
              </a:rPr>
              <a:t>Pickup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=5%</a:t>
            </a:r>
            <a:endParaRPr sz="1600">
              <a:latin typeface="Arial MT"/>
              <a:cs typeface="Arial MT"/>
            </a:endParaRPr>
          </a:p>
          <a:p>
            <a:pPr marL="12700" marR="5715" algn="just">
              <a:lnSpc>
                <a:spcPct val="80200"/>
              </a:lnSpc>
              <a:spcBef>
                <a:spcPts val="1535"/>
              </a:spcBef>
            </a:pPr>
            <a:r>
              <a:rPr sz="1600" spc="-5" dirty="0">
                <a:latin typeface="Arial MT"/>
                <a:cs typeface="Arial MT"/>
              </a:rPr>
              <a:t>Time delay </a:t>
            </a:r>
            <a:r>
              <a:rPr sz="1600" dirty="0">
                <a:latin typeface="Arial MT"/>
                <a:cs typeface="Arial MT"/>
              </a:rPr>
              <a:t>= 30 </a:t>
            </a:r>
            <a:r>
              <a:rPr sz="1600" spc="-5" dirty="0">
                <a:latin typeface="Arial MT"/>
                <a:cs typeface="Arial MT"/>
              </a:rPr>
              <a:t>sec (1800 cycles). Note that 30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seconds should </a:t>
            </a:r>
            <a:r>
              <a:rPr sz="1600" dirty="0">
                <a:latin typeface="Arial MT"/>
                <a:cs typeface="Arial MT"/>
              </a:rPr>
              <a:t>be </a:t>
            </a:r>
            <a:r>
              <a:rPr sz="1600" spc="-5" dirty="0">
                <a:latin typeface="Arial MT"/>
                <a:cs typeface="Arial MT"/>
              </a:rPr>
              <a:t>longer than an69 </a:t>
            </a:r>
            <a:r>
              <a:rPr sz="1600" dirty="0">
                <a:latin typeface="Arial MT"/>
                <a:cs typeface="Arial MT"/>
              </a:rPr>
              <a:t>KV </a:t>
            </a:r>
            <a:r>
              <a:rPr sz="1600" spc="-5" dirty="0">
                <a:latin typeface="Arial MT"/>
                <a:cs typeface="Arial MT"/>
              </a:rPr>
              <a:t>system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faults.</a:t>
            </a:r>
            <a:endParaRPr sz="1600">
              <a:latin typeface="Arial MT"/>
              <a:cs typeface="Arial MT"/>
            </a:endParaRPr>
          </a:p>
          <a:p>
            <a:pPr marL="12700" marR="429259">
              <a:lnSpc>
                <a:spcPts val="1540"/>
              </a:lnSpc>
              <a:spcBef>
                <a:spcPts val="1520"/>
              </a:spcBef>
            </a:pPr>
            <a:r>
              <a:rPr sz="1600" spc="-5" dirty="0">
                <a:latin typeface="Arial MT"/>
                <a:cs typeface="Arial MT"/>
              </a:rPr>
              <a:t>Check </a:t>
            </a:r>
            <a:r>
              <a:rPr sz="1600" dirty="0">
                <a:latin typeface="Arial MT"/>
                <a:cs typeface="Arial MT"/>
              </a:rPr>
              <a:t>the</a:t>
            </a:r>
            <a:r>
              <a:rPr sz="1600" spc="-5" dirty="0">
                <a:latin typeface="Arial MT"/>
                <a:cs typeface="Arial MT"/>
              </a:rPr>
              <a:t> response of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the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46a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function</a:t>
            </a:r>
            <a:r>
              <a:rPr sz="1600" spc="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for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high-side (69 KV)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phase-to-phase faults.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46716" y="1880695"/>
            <a:ext cx="3881103" cy="350359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757922" y="5738884"/>
            <a:ext cx="3368675" cy="855344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484"/>
              </a:spcBef>
            </a:pPr>
            <a:r>
              <a:rPr sz="1600" spc="-5" dirty="0">
                <a:latin typeface="Arial MT"/>
                <a:cs typeface="Arial MT"/>
              </a:rPr>
              <a:t>Relay operating time is </a:t>
            </a:r>
            <a:r>
              <a:rPr sz="1600" dirty="0">
                <a:latin typeface="Arial MT"/>
                <a:cs typeface="Arial MT"/>
              </a:rPr>
              <a:t>7 </a:t>
            </a:r>
            <a:r>
              <a:rPr sz="1600" spc="-5" dirty="0">
                <a:latin typeface="Arial MT"/>
                <a:cs typeface="Arial MT"/>
              </a:rPr>
              <a:t>seconds for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69 KV </a:t>
            </a:r>
            <a:r>
              <a:rPr sz="1600" spc="-5" dirty="0">
                <a:latin typeface="Arial MT"/>
                <a:cs typeface="Arial MT"/>
              </a:rPr>
              <a:t>faults. This should provide 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adequate coordination with </a:t>
            </a:r>
            <a:r>
              <a:rPr sz="1600" dirty="0">
                <a:latin typeface="Arial MT"/>
                <a:cs typeface="Arial MT"/>
              </a:rPr>
              <a:t>69 </a:t>
            </a:r>
            <a:r>
              <a:rPr sz="1600" spc="-5" dirty="0">
                <a:latin typeface="Arial MT"/>
                <a:cs typeface="Arial MT"/>
              </a:rPr>
              <a:t>KV 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system.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17773" y="733299"/>
            <a:ext cx="46018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M-3310</a:t>
            </a:r>
            <a:r>
              <a:rPr sz="3200" spc="-25" dirty="0"/>
              <a:t> </a:t>
            </a:r>
            <a:r>
              <a:rPr sz="3200" spc="-10" dirty="0"/>
              <a:t>(Transfer</a:t>
            </a:r>
            <a:r>
              <a:rPr sz="3200" spc="-25" dirty="0"/>
              <a:t> </a:t>
            </a:r>
            <a:r>
              <a:rPr sz="3200" spc="-10" dirty="0"/>
              <a:t>Relay)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070102" y="1339851"/>
            <a:ext cx="82003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Arial MT"/>
                <a:cs typeface="Arial MT"/>
              </a:rPr>
              <a:t>In</a:t>
            </a:r>
            <a:r>
              <a:rPr sz="2000" spc="38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the</a:t>
            </a:r>
            <a:r>
              <a:rPr sz="2000" spc="38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M-3420,</a:t>
            </a:r>
            <a:r>
              <a:rPr sz="2000" spc="38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the</a:t>
            </a:r>
            <a:r>
              <a:rPr sz="2000" spc="38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59N</a:t>
            </a:r>
            <a:r>
              <a:rPr sz="2000" spc="38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function</a:t>
            </a:r>
            <a:r>
              <a:rPr sz="2000" spc="38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is</a:t>
            </a:r>
            <a:r>
              <a:rPr sz="2000" spc="39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connected</a:t>
            </a:r>
            <a:r>
              <a:rPr sz="2000" spc="39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to</a:t>
            </a:r>
            <a:r>
              <a:rPr sz="2000" spc="39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the</a:t>
            </a:r>
            <a:r>
              <a:rPr sz="2000" spc="39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broken-delta</a:t>
            </a:r>
            <a:r>
              <a:rPr sz="2000" spc="39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VT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input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on the line side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of the generator breaker</a:t>
            </a:r>
            <a:r>
              <a:rPr sz="1400" spc="-5" dirty="0">
                <a:latin typeface="Arial MT"/>
                <a:cs typeface="Arial MT"/>
              </a:rPr>
              <a:t>.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6998" y="1941576"/>
            <a:ext cx="7800593" cy="252374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004571" y="4544524"/>
            <a:ext cx="8192770" cy="239776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775"/>
              </a:spcBef>
            </a:pPr>
            <a:r>
              <a:rPr sz="2000" spc="-5" dirty="0">
                <a:latin typeface="Arial MT"/>
                <a:cs typeface="Arial MT"/>
              </a:rPr>
              <a:t>The maximum voltage for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5" dirty="0">
                <a:latin typeface="Arial MT"/>
                <a:cs typeface="Arial MT"/>
              </a:rPr>
              <a:t> solidly-grounded fault is</a:t>
            </a:r>
            <a:r>
              <a:rPr sz="2000" dirty="0">
                <a:latin typeface="Arial MT"/>
                <a:cs typeface="Arial MT"/>
              </a:rPr>
              <a:t> 3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x</a:t>
            </a:r>
            <a:r>
              <a:rPr sz="2000" spc="-5" dirty="0">
                <a:latin typeface="Arial MT"/>
                <a:cs typeface="Arial MT"/>
              </a:rPr>
              <a:t> 66.5 </a:t>
            </a:r>
            <a:r>
              <a:rPr sz="2000" dirty="0">
                <a:latin typeface="Arial MT"/>
                <a:cs typeface="Arial MT"/>
              </a:rPr>
              <a:t>=</a:t>
            </a:r>
            <a:r>
              <a:rPr sz="2000" spc="-5" dirty="0">
                <a:latin typeface="Arial MT"/>
                <a:cs typeface="Arial MT"/>
              </a:rPr>
              <a:t> 200 V.</a:t>
            </a:r>
            <a:endParaRPr sz="2000">
              <a:latin typeface="Arial MT"/>
              <a:cs typeface="Arial MT"/>
            </a:endParaRPr>
          </a:p>
          <a:p>
            <a:pPr marL="12700" marR="5080" algn="just">
              <a:lnSpc>
                <a:spcPts val="1930"/>
              </a:lnSpc>
              <a:spcBef>
                <a:spcPts val="1135"/>
              </a:spcBef>
            </a:pPr>
            <a:r>
              <a:rPr sz="2000" spc="-5" dirty="0">
                <a:latin typeface="Arial MT"/>
                <a:cs typeface="Arial MT"/>
              </a:rPr>
              <a:t>Because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of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the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inaccuracies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between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the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VTs,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there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can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be</a:t>
            </a:r>
            <a:r>
              <a:rPr sz="2000" spc="54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some 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normal unbalanced voltages and the M-3310 will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“see” </a:t>
            </a:r>
            <a:r>
              <a:rPr sz="2000" dirty="0">
                <a:latin typeface="Arial MT"/>
                <a:cs typeface="Arial MT"/>
              </a:rPr>
              <a:t>a </a:t>
            </a:r>
            <a:r>
              <a:rPr sz="2000" spc="-5" dirty="0">
                <a:latin typeface="Arial MT"/>
                <a:cs typeface="Arial MT"/>
              </a:rPr>
              <a:t>3EO voltage. 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Set up the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trip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time similar to</a:t>
            </a:r>
            <a:r>
              <a:rPr sz="2000" u="heavy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that chosen for the M-3430 59N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function.</a:t>
            </a:r>
            <a:endParaRPr sz="2000">
              <a:latin typeface="Arial MT"/>
              <a:cs typeface="Arial MT"/>
            </a:endParaRPr>
          </a:p>
          <a:p>
            <a:pPr marL="12700" algn="just">
              <a:lnSpc>
                <a:spcPct val="100000"/>
              </a:lnSpc>
              <a:spcBef>
                <a:spcPts val="530"/>
              </a:spcBef>
            </a:pP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Setting</a:t>
            </a:r>
            <a:r>
              <a:rPr sz="2000"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Summary</a:t>
            </a:r>
            <a:r>
              <a:rPr sz="20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for</a:t>
            </a:r>
            <a:r>
              <a:rPr sz="20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r>
              <a:rPr sz="20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M-3310</a:t>
            </a:r>
            <a:endParaRPr sz="20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475"/>
              </a:spcBef>
            </a:pPr>
            <a:r>
              <a:rPr sz="2000" spc="-5" dirty="0">
                <a:latin typeface="Arial MT"/>
                <a:cs typeface="Arial MT"/>
              </a:rPr>
              <a:t>59N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Setpoint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#1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Pick-up </a:t>
            </a:r>
            <a:r>
              <a:rPr sz="2000" dirty="0">
                <a:latin typeface="Arial MT"/>
                <a:cs typeface="Arial MT"/>
              </a:rPr>
              <a:t>=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12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V,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12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sec. (720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cycles)</a:t>
            </a:r>
            <a:endParaRPr sz="2000">
              <a:latin typeface="Arial MT"/>
              <a:cs typeface="Arial MT"/>
            </a:endParaRPr>
          </a:p>
          <a:p>
            <a:pPr marL="12700" algn="just">
              <a:lnSpc>
                <a:spcPct val="100000"/>
              </a:lnSpc>
              <a:spcBef>
                <a:spcPts val="470"/>
              </a:spcBef>
            </a:pPr>
            <a:r>
              <a:rPr sz="2000" spc="-5" dirty="0">
                <a:latin typeface="Arial MT"/>
                <a:cs typeface="Arial MT"/>
              </a:rPr>
              <a:t>59N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Setpoint</a:t>
            </a:r>
            <a:r>
              <a:rPr sz="2000" dirty="0">
                <a:latin typeface="Arial MT"/>
                <a:cs typeface="Arial MT"/>
              </a:rPr>
              <a:t> #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2</a:t>
            </a:r>
            <a:r>
              <a:rPr sz="2000" spc="-5" dirty="0">
                <a:latin typeface="Arial MT"/>
                <a:cs typeface="Arial MT"/>
              </a:rPr>
              <a:t> Pick-up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=</a:t>
            </a:r>
            <a:r>
              <a:rPr sz="2000" spc="-5" dirty="0">
                <a:latin typeface="Arial MT"/>
                <a:cs typeface="Arial MT"/>
              </a:rPr>
              <a:t> 35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V, 5.5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sec. (330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cycles)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53486" y="733299"/>
            <a:ext cx="61328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Setting</a:t>
            </a:r>
            <a:r>
              <a:rPr sz="3200" spc="-20" dirty="0"/>
              <a:t> </a:t>
            </a:r>
            <a:r>
              <a:rPr sz="3200" spc="-5" dirty="0"/>
              <a:t>78</a:t>
            </a:r>
            <a:r>
              <a:rPr sz="3200" spc="-15" dirty="0"/>
              <a:t> </a:t>
            </a:r>
            <a:r>
              <a:rPr sz="3200" spc="-5" dirty="0"/>
              <a:t>Out-of-Step</a:t>
            </a:r>
            <a:r>
              <a:rPr sz="3200" spc="-20" dirty="0"/>
              <a:t> </a:t>
            </a:r>
            <a:r>
              <a:rPr sz="3200" spc="-5" dirty="0"/>
              <a:t>Function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025399" y="1461768"/>
            <a:ext cx="7703820" cy="4159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Arial MT"/>
                <a:cs typeface="Arial MT"/>
              </a:rPr>
              <a:t>From </a:t>
            </a:r>
            <a:r>
              <a:rPr sz="2800" spc="-5" dirty="0">
                <a:latin typeface="Arial MT"/>
                <a:cs typeface="Arial MT"/>
              </a:rPr>
              <a:t>generator</a:t>
            </a:r>
            <a:r>
              <a:rPr sz="2800" dirty="0">
                <a:latin typeface="Arial MT"/>
                <a:cs typeface="Arial MT"/>
              </a:rPr>
              <a:t> and </a:t>
            </a:r>
            <a:r>
              <a:rPr sz="2800" spc="-5" dirty="0">
                <a:latin typeface="Arial MT"/>
                <a:cs typeface="Arial MT"/>
              </a:rPr>
              <a:t>transformer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test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sheet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data:</a:t>
            </a:r>
            <a:endParaRPr sz="28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100">
              <a:latin typeface="Arial MT"/>
              <a:cs typeface="Arial MT"/>
            </a:endParaRPr>
          </a:p>
          <a:p>
            <a:pPr marL="63500">
              <a:lnSpc>
                <a:spcPct val="100000"/>
              </a:lnSpc>
            </a:pPr>
            <a:r>
              <a:rPr sz="2800" b="1" spc="-5" dirty="0">
                <a:latin typeface="Arial"/>
                <a:cs typeface="Arial"/>
              </a:rPr>
              <a:t>X’d=24.5%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100">
              <a:latin typeface="Arial"/>
              <a:cs typeface="Arial"/>
            </a:endParaRPr>
          </a:p>
          <a:p>
            <a:pPr marL="63500">
              <a:lnSpc>
                <a:spcPts val="3290"/>
              </a:lnSpc>
              <a:spcBef>
                <a:spcPts val="5"/>
              </a:spcBef>
            </a:pPr>
            <a:r>
              <a:rPr sz="2800" b="1" spc="-5" dirty="0">
                <a:latin typeface="Arial"/>
                <a:cs typeface="Arial"/>
              </a:rPr>
              <a:t>X</a:t>
            </a:r>
            <a:r>
              <a:rPr sz="2850" b="1" spc="-7" baseline="-20467" dirty="0">
                <a:latin typeface="Arial"/>
                <a:cs typeface="Arial"/>
              </a:rPr>
              <a:t>T</a:t>
            </a:r>
            <a:r>
              <a:rPr sz="2800" b="1" spc="-5" dirty="0">
                <a:latin typeface="Arial"/>
                <a:cs typeface="Arial"/>
              </a:rPr>
              <a:t>=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10%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on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generator</a:t>
            </a:r>
            <a:endParaRPr sz="2800">
              <a:latin typeface="Arial"/>
              <a:cs typeface="Arial"/>
            </a:endParaRPr>
          </a:p>
          <a:p>
            <a:pPr marL="1245235">
              <a:lnSpc>
                <a:spcPts val="3290"/>
              </a:lnSpc>
            </a:pPr>
            <a:r>
              <a:rPr sz="2800" b="1" spc="-5" dirty="0">
                <a:latin typeface="Arial"/>
                <a:cs typeface="Arial"/>
              </a:rPr>
              <a:t>base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000">
              <a:latin typeface="Arial"/>
              <a:cs typeface="Arial"/>
            </a:endParaRPr>
          </a:p>
          <a:p>
            <a:pPr marL="63500">
              <a:lnSpc>
                <a:spcPts val="3155"/>
              </a:lnSpc>
              <a:spcBef>
                <a:spcPts val="5"/>
              </a:spcBef>
            </a:pPr>
            <a:r>
              <a:rPr sz="2800" b="1" spc="-5" dirty="0">
                <a:latin typeface="Arial"/>
                <a:cs typeface="Arial"/>
              </a:rPr>
              <a:t>X</a:t>
            </a:r>
            <a:r>
              <a:rPr sz="2850" b="1" spc="-7" baseline="-20467" dirty="0">
                <a:latin typeface="Arial"/>
                <a:cs typeface="Arial"/>
              </a:rPr>
              <a:t>SYS</a:t>
            </a:r>
            <a:r>
              <a:rPr sz="2850" b="1" spc="337" baseline="-20467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=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6.25%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on</a:t>
            </a:r>
            <a:endParaRPr sz="2800">
              <a:latin typeface="Arial"/>
              <a:cs typeface="Arial"/>
            </a:endParaRPr>
          </a:p>
          <a:p>
            <a:pPr marL="1539875">
              <a:lnSpc>
                <a:spcPts val="3155"/>
              </a:lnSpc>
            </a:pPr>
            <a:r>
              <a:rPr sz="2800" b="1" spc="-5" dirty="0">
                <a:latin typeface="Arial"/>
                <a:cs typeface="Arial"/>
              </a:rPr>
              <a:t>generator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base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99126" y="2169378"/>
            <a:ext cx="3638573" cy="444935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921250" y="6651764"/>
            <a:ext cx="431990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Use</a:t>
            </a:r>
            <a:r>
              <a:rPr sz="1600" b="1" u="heavy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graphical</a:t>
            </a:r>
            <a:r>
              <a:rPr sz="1600" b="1" u="heavy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method</a:t>
            </a:r>
            <a:r>
              <a:rPr sz="1600" b="1" u="heavy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 to</a:t>
            </a:r>
            <a:r>
              <a:rPr sz="1600" b="1" u="heavy" spc="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determine</a:t>
            </a:r>
            <a:r>
              <a:rPr sz="1600" b="1" u="heavy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solidFill>
                  <a:srgbClr val="D60808"/>
                </a:solidFill>
                <a:uFill>
                  <a:solidFill>
                    <a:srgbClr val="D60808"/>
                  </a:solidFill>
                </a:uFill>
                <a:latin typeface="Arial"/>
                <a:cs typeface="Arial"/>
              </a:rPr>
              <a:t>settings.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53486" y="733299"/>
            <a:ext cx="61328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Setting</a:t>
            </a:r>
            <a:r>
              <a:rPr sz="3200" spc="-20" dirty="0"/>
              <a:t> </a:t>
            </a:r>
            <a:r>
              <a:rPr sz="3200" spc="-5" dirty="0"/>
              <a:t>78</a:t>
            </a:r>
            <a:r>
              <a:rPr sz="3200" spc="-15" dirty="0"/>
              <a:t> </a:t>
            </a:r>
            <a:r>
              <a:rPr sz="3200" spc="-5" dirty="0"/>
              <a:t>Out-of-Step</a:t>
            </a:r>
            <a:r>
              <a:rPr sz="3200" spc="-20" dirty="0"/>
              <a:t> </a:t>
            </a:r>
            <a:r>
              <a:rPr sz="3200" spc="-5" dirty="0"/>
              <a:t>Function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2167889" y="2639567"/>
            <a:ext cx="2456815" cy="27940"/>
            <a:chOff x="2167889" y="2639567"/>
            <a:chExt cx="2456815" cy="27940"/>
          </a:xfrm>
        </p:grpSpPr>
        <p:sp>
          <p:nvSpPr>
            <p:cNvPr id="4" name="object 4"/>
            <p:cNvSpPr/>
            <p:nvPr/>
          </p:nvSpPr>
          <p:spPr>
            <a:xfrm>
              <a:off x="2167890" y="2639567"/>
              <a:ext cx="2456815" cy="27940"/>
            </a:xfrm>
            <a:custGeom>
              <a:avLst/>
              <a:gdLst/>
              <a:ahLst/>
              <a:cxnLst/>
              <a:rect l="l" t="t" r="r" b="b"/>
              <a:pathLst>
                <a:path w="2456815" h="27939">
                  <a:moveTo>
                    <a:pt x="1393698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393698" y="15240"/>
                  </a:lnTo>
                  <a:lnTo>
                    <a:pt x="1393698" y="0"/>
                  </a:lnTo>
                  <a:close/>
                </a:path>
                <a:path w="2456815" h="27939">
                  <a:moveTo>
                    <a:pt x="1479791" y="18288"/>
                  </a:moveTo>
                  <a:lnTo>
                    <a:pt x="1393698" y="18288"/>
                  </a:lnTo>
                  <a:lnTo>
                    <a:pt x="1393698" y="27432"/>
                  </a:lnTo>
                  <a:lnTo>
                    <a:pt x="1479791" y="27432"/>
                  </a:lnTo>
                  <a:lnTo>
                    <a:pt x="1479791" y="18288"/>
                  </a:lnTo>
                  <a:close/>
                </a:path>
                <a:path w="2456815" h="27939">
                  <a:moveTo>
                    <a:pt x="2456688" y="0"/>
                  </a:moveTo>
                  <a:lnTo>
                    <a:pt x="1479804" y="0"/>
                  </a:lnTo>
                  <a:lnTo>
                    <a:pt x="1479804" y="13716"/>
                  </a:lnTo>
                  <a:lnTo>
                    <a:pt x="2456688" y="13716"/>
                  </a:lnTo>
                  <a:lnTo>
                    <a:pt x="24566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167890" y="2639567"/>
              <a:ext cx="2456815" cy="27940"/>
            </a:xfrm>
            <a:custGeom>
              <a:avLst/>
              <a:gdLst/>
              <a:ahLst/>
              <a:cxnLst/>
              <a:rect l="l" t="t" r="r" b="b"/>
              <a:pathLst>
                <a:path w="2456815" h="27939">
                  <a:moveTo>
                    <a:pt x="1393698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393698" y="15240"/>
                  </a:lnTo>
                  <a:lnTo>
                    <a:pt x="1393698" y="0"/>
                  </a:lnTo>
                  <a:close/>
                </a:path>
                <a:path w="2456815" h="27939">
                  <a:moveTo>
                    <a:pt x="1479791" y="18288"/>
                  </a:moveTo>
                  <a:lnTo>
                    <a:pt x="1393698" y="18288"/>
                  </a:lnTo>
                  <a:lnTo>
                    <a:pt x="1393698" y="27432"/>
                  </a:lnTo>
                  <a:lnTo>
                    <a:pt x="1479791" y="27432"/>
                  </a:lnTo>
                  <a:lnTo>
                    <a:pt x="1479791" y="18288"/>
                  </a:lnTo>
                  <a:close/>
                </a:path>
                <a:path w="2456815" h="27939">
                  <a:moveTo>
                    <a:pt x="2456688" y="0"/>
                  </a:moveTo>
                  <a:lnTo>
                    <a:pt x="1479804" y="0"/>
                  </a:lnTo>
                  <a:lnTo>
                    <a:pt x="1479804" y="13716"/>
                  </a:lnTo>
                  <a:lnTo>
                    <a:pt x="2456688" y="13716"/>
                  </a:lnTo>
                  <a:lnTo>
                    <a:pt x="24566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3068573" y="3576827"/>
            <a:ext cx="1527175" cy="0"/>
          </a:xfrm>
          <a:custGeom>
            <a:avLst/>
            <a:gdLst/>
            <a:ahLst/>
            <a:cxnLst/>
            <a:rect l="l" t="t" r="r" b="b"/>
            <a:pathLst>
              <a:path w="1527175">
                <a:moveTo>
                  <a:pt x="0" y="0"/>
                </a:moveTo>
                <a:lnTo>
                  <a:pt x="1527047" y="0"/>
                </a:lnTo>
              </a:path>
            </a:pathLst>
          </a:custGeom>
          <a:ln w="9537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29783" y="3576827"/>
            <a:ext cx="1527175" cy="0"/>
          </a:xfrm>
          <a:custGeom>
            <a:avLst/>
            <a:gdLst/>
            <a:ahLst/>
            <a:cxnLst/>
            <a:rect l="l" t="t" r="r" b="b"/>
            <a:pathLst>
              <a:path w="1527175">
                <a:moveTo>
                  <a:pt x="0" y="0"/>
                </a:moveTo>
                <a:lnTo>
                  <a:pt x="1527047" y="0"/>
                </a:lnTo>
              </a:path>
              <a:path w="1527175">
                <a:moveTo>
                  <a:pt x="0" y="0"/>
                </a:moveTo>
                <a:lnTo>
                  <a:pt x="1527047" y="0"/>
                </a:lnTo>
              </a:path>
            </a:pathLst>
          </a:custGeom>
          <a:ln w="9537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117091" y="1410092"/>
            <a:ext cx="3160395" cy="1674495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L="50165">
              <a:lnSpc>
                <a:spcPct val="100000"/>
              </a:lnSpc>
              <a:spcBef>
                <a:spcPts val="1185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Convert</a:t>
            </a:r>
            <a:r>
              <a:rPr sz="180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all the X’s to sec.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</a:t>
            </a:r>
            <a:endParaRPr sz="1800">
              <a:latin typeface="Symbol"/>
              <a:cs typeface="Symbol"/>
            </a:endParaRPr>
          </a:p>
          <a:p>
            <a:pPr marL="50165">
              <a:lnSpc>
                <a:spcPct val="100000"/>
              </a:lnSpc>
              <a:spcBef>
                <a:spcPts val="1085"/>
              </a:spcBef>
            </a:pPr>
            <a:r>
              <a:rPr sz="1800" spc="-5" dirty="0">
                <a:latin typeface="Arial MT"/>
                <a:cs typeface="Arial MT"/>
              </a:rPr>
              <a:t>% </a:t>
            </a:r>
            <a:r>
              <a:rPr sz="1800" spc="-10" dirty="0">
                <a:latin typeface="Microsoft Sans Serif"/>
                <a:cs typeface="Microsoft Sans Serif"/>
              </a:rPr>
              <a:t>🢥</a:t>
            </a:r>
            <a:r>
              <a:rPr sz="1800" spc="-10" dirty="0">
                <a:latin typeface="Arial MT"/>
                <a:cs typeface="Arial MT"/>
              </a:rPr>
              <a:t>P.U.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🢥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Arial MT"/>
                <a:cs typeface="Arial MT"/>
              </a:rPr>
              <a:t>PRI.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Symbol"/>
                <a:cs typeface="Symbol"/>
              </a:rPr>
              <a:t>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🢥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Arial MT"/>
                <a:cs typeface="Arial MT"/>
              </a:rPr>
              <a:t>SEC.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Symbol"/>
                <a:cs typeface="Symbol"/>
              </a:rPr>
              <a:t></a:t>
            </a:r>
            <a:endParaRPr sz="1800">
              <a:latin typeface="Symbol"/>
              <a:cs typeface="Symbol"/>
            </a:endParaRPr>
          </a:p>
          <a:p>
            <a:pPr marL="50800">
              <a:lnSpc>
                <a:spcPct val="100000"/>
              </a:lnSpc>
              <a:spcBef>
                <a:spcPts val="1095"/>
              </a:spcBef>
            </a:pPr>
            <a:r>
              <a:rPr sz="1800" spc="-5" dirty="0">
                <a:latin typeface="Arial MT"/>
                <a:cs typeface="Arial MT"/>
              </a:rPr>
              <a:t>Convert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all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X</a:t>
            </a:r>
            <a:r>
              <a:rPr sz="1800" spc="-7" baseline="23148" dirty="0">
                <a:latin typeface="Arial MT"/>
                <a:cs typeface="Arial MT"/>
              </a:rPr>
              <a:t>1</a:t>
            </a:r>
            <a:r>
              <a:rPr sz="1800" spc="-7" baseline="-9259" dirty="0">
                <a:latin typeface="Arial MT"/>
                <a:cs typeface="Arial MT"/>
              </a:rPr>
              <a:t>d</a:t>
            </a:r>
            <a:r>
              <a:rPr sz="1800" spc="225" baseline="-9259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sec.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Symbol"/>
                <a:cs typeface="Symbol"/>
              </a:rPr>
              <a:t></a:t>
            </a:r>
            <a:endParaRPr sz="1800">
              <a:latin typeface="Symbol"/>
              <a:cs typeface="Symbol"/>
            </a:endParaRPr>
          </a:p>
          <a:p>
            <a:pPr marL="50800">
              <a:lnSpc>
                <a:spcPct val="100000"/>
              </a:lnSpc>
              <a:spcBef>
                <a:spcPts val="1075"/>
              </a:spcBef>
            </a:pPr>
            <a:r>
              <a:rPr sz="1800" b="1" dirty="0">
                <a:latin typeface="Arial"/>
                <a:cs typeface="Arial"/>
              </a:rPr>
              <a:t>X</a:t>
            </a:r>
            <a:r>
              <a:rPr sz="1800" b="1" baseline="23148" dirty="0">
                <a:latin typeface="Arial"/>
                <a:cs typeface="Arial"/>
              </a:rPr>
              <a:t>1</a:t>
            </a:r>
            <a:r>
              <a:rPr sz="1800" b="1" baseline="-9259" dirty="0">
                <a:latin typeface="Arial"/>
                <a:cs typeface="Arial"/>
              </a:rPr>
              <a:t>d</a:t>
            </a:r>
            <a:r>
              <a:rPr sz="1800" b="1" spc="-30" baseline="-9259" dirty="0">
                <a:latin typeface="Arial"/>
                <a:cs typeface="Arial"/>
              </a:rPr>
              <a:t> </a:t>
            </a:r>
            <a:r>
              <a:rPr sz="1800" dirty="0">
                <a:latin typeface="Arial MT"/>
                <a:cs typeface="Arial MT"/>
              </a:rPr>
              <a:t>=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b="1" spc="-5" dirty="0">
                <a:latin typeface="Arial"/>
                <a:cs typeface="Arial"/>
              </a:rPr>
              <a:t>.245p.u.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29781" y="3264951"/>
            <a:ext cx="13995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b="1" baseline="15432" dirty="0">
                <a:latin typeface="Arial"/>
                <a:cs typeface="Arial"/>
              </a:rPr>
              <a:t>X</a:t>
            </a:r>
            <a:r>
              <a:rPr sz="1800" b="1" baseline="46296" dirty="0">
                <a:latin typeface="Arial"/>
                <a:cs typeface="Arial"/>
              </a:rPr>
              <a:t>1</a:t>
            </a:r>
            <a:r>
              <a:rPr sz="1800" b="1" baseline="13888" dirty="0">
                <a:latin typeface="Arial"/>
                <a:cs typeface="Arial"/>
              </a:rPr>
              <a:t>d</a:t>
            </a:r>
            <a:r>
              <a:rPr sz="1200" b="1" dirty="0">
                <a:latin typeface="Arial"/>
                <a:cs typeface="Arial"/>
              </a:rPr>
              <a:t>PRI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dirty="0">
                <a:latin typeface="Symbol"/>
                <a:cs typeface="Symbol"/>
              </a:rPr>
              <a:t>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2700" baseline="15432" dirty="0">
                <a:latin typeface="Symbol"/>
                <a:cs typeface="Symbol"/>
              </a:rPr>
              <a:t></a:t>
            </a:r>
            <a:r>
              <a:rPr sz="2700" spc="-52" baseline="15432" dirty="0">
                <a:latin typeface="Times New Roman"/>
                <a:cs typeface="Times New Roman"/>
              </a:rPr>
              <a:t> </a:t>
            </a:r>
            <a:r>
              <a:rPr sz="2400" spc="-7" baseline="17361" dirty="0">
                <a:latin typeface="Arial MT"/>
                <a:cs typeface="Arial MT"/>
              </a:rPr>
              <a:t>KV</a:t>
            </a:r>
            <a:r>
              <a:rPr sz="1800" spc="-7" baseline="46296" dirty="0">
                <a:latin typeface="Arial MT"/>
                <a:cs typeface="Arial MT"/>
              </a:rPr>
              <a:t>2</a:t>
            </a:r>
            <a:endParaRPr sz="1800" baseline="46296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78024" y="3341307"/>
            <a:ext cx="54356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RA</a:t>
            </a:r>
            <a:r>
              <a:rPr sz="1200" spc="10" dirty="0">
                <a:latin typeface="Arial MT"/>
                <a:cs typeface="Arial MT"/>
              </a:rPr>
              <a:t>T</a:t>
            </a:r>
            <a:r>
              <a:rPr sz="1200" spc="5" dirty="0">
                <a:latin typeface="Arial MT"/>
                <a:cs typeface="Arial MT"/>
              </a:rPr>
              <a:t>E</a:t>
            </a:r>
            <a:r>
              <a:rPr sz="1200" spc="-5" dirty="0">
                <a:latin typeface="Arial MT"/>
                <a:cs typeface="Arial MT"/>
              </a:rPr>
              <a:t>D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12698" y="3136930"/>
            <a:ext cx="4254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0495" indent="-113030">
              <a:lnSpc>
                <a:spcPct val="100000"/>
              </a:lnSpc>
              <a:spcBef>
                <a:spcPts val="100"/>
              </a:spcBef>
              <a:buSzPct val="66666"/>
              <a:buFont typeface="Wingdings"/>
              <a:buChar char=""/>
              <a:tabLst>
                <a:tab pos="151130" algn="l"/>
              </a:tabLst>
            </a:pPr>
            <a:r>
              <a:rPr sz="2700" spc="-15" baseline="-15432" dirty="0">
                <a:latin typeface="Arial MT"/>
                <a:cs typeface="Arial MT"/>
              </a:rPr>
              <a:t>X</a:t>
            </a:r>
            <a:r>
              <a:rPr sz="1200" spc="-10" dirty="0">
                <a:latin typeface="Arial MT"/>
                <a:cs typeface="Arial MT"/>
              </a:rPr>
              <a:t>1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068573" y="3576827"/>
            <a:ext cx="1527175" cy="0"/>
          </a:xfrm>
          <a:custGeom>
            <a:avLst/>
            <a:gdLst/>
            <a:ahLst/>
            <a:cxnLst/>
            <a:rect l="l" t="t" r="r" b="b"/>
            <a:pathLst>
              <a:path w="1527175">
                <a:moveTo>
                  <a:pt x="0" y="0"/>
                </a:moveTo>
                <a:lnTo>
                  <a:pt x="1527047" y="0"/>
                </a:lnTo>
              </a:path>
            </a:pathLst>
          </a:custGeom>
          <a:ln w="9537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386330" y="3341307"/>
            <a:ext cx="588010" cy="4260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15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dP.U.</a:t>
            </a:r>
            <a:endParaRPr sz="1200">
              <a:latin typeface="Arial MT"/>
              <a:cs typeface="Arial MT"/>
            </a:endParaRPr>
          </a:p>
          <a:p>
            <a:pPr marR="5080" algn="r">
              <a:lnSpc>
                <a:spcPts val="1935"/>
              </a:lnSpc>
            </a:pPr>
            <a:r>
              <a:rPr sz="1800" dirty="0">
                <a:latin typeface="Arial MT"/>
                <a:cs typeface="Arial MT"/>
              </a:rPr>
              <a:t>=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75655" y="3594945"/>
            <a:ext cx="103631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baseline="17361" dirty="0">
                <a:latin typeface="Arial MT"/>
                <a:cs typeface="Arial MT"/>
              </a:rPr>
              <a:t>MVA</a:t>
            </a:r>
            <a:r>
              <a:rPr sz="1200" dirty="0">
                <a:latin typeface="Arial MT"/>
                <a:cs typeface="Arial MT"/>
              </a:rPr>
              <a:t>RATED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136639" y="3248249"/>
            <a:ext cx="124777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 MT"/>
                <a:cs typeface="Arial MT"/>
              </a:rPr>
              <a:t>13.8</a:t>
            </a:r>
            <a:r>
              <a:rPr sz="1650" spc="-7" baseline="25252" dirty="0">
                <a:latin typeface="Arial MT"/>
                <a:cs typeface="Arial MT"/>
              </a:rPr>
              <a:t>2</a:t>
            </a:r>
            <a:r>
              <a:rPr sz="1650" spc="-30" baseline="25252" dirty="0">
                <a:latin typeface="Arial MT"/>
                <a:cs typeface="Arial MT"/>
              </a:rPr>
              <a:t> </a:t>
            </a:r>
            <a:r>
              <a:rPr sz="1600" spc="-5" dirty="0">
                <a:latin typeface="Wingdings"/>
                <a:cs typeface="Wingdings"/>
              </a:rPr>
              <a:t>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Arial MT"/>
                <a:cs typeface="Arial MT"/>
              </a:rPr>
              <a:t>0.245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79445" y="3575151"/>
            <a:ext cx="36512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 MT"/>
                <a:cs typeface="Arial MT"/>
              </a:rPr>
              <a:t>125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00350" y="3390685"/>
            <a:ext cx="10153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=</a:t>
            </a:r>
            <a:r>
              <a:rPr sz="1800" spc="275" dirty="0">
                <a:latin typeface="Arial MT"/>
                <a:cs typeface="Arial MT"/>
              </a:rPr>
              <a:t> </a:t>
            </a:r>
            <a:r>
              <a:rPr sz="2700" spc="-7" baseline="3086" dirty="0">
                <a:latin typeface="Arial MT"/>
                <a:cs typeface="Arial MT"/>
              </a:rPr>
              <a:t>0.373</a:t>
            </a:r>
            <a:r>
              <a:rPr sz="2700" spc="-7" baseline="3086" dirty="0">
                <a:latin typeface="Symbol"/>
                <a:cs typeface="Symbol"/>
              </a:rPr>
              <a:t></a:t>
            </a:r>
            <a:endParaRPr sz="2700" baseline="3086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29806" y="3822749"/>
            <a:ext cx="13601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b="1" baseline="15432" dirty="0">
                <a:latin typeface="Arial"/>
                <a:cs typeface="Arial"/>
              </a:rPr>
              <a:t>X</a:t>
            </a:r>
            <a:r>
              <a:rPr sz="1800" b="1" baseline="46296" dirty="0">
                <a:latin typeface="Arial"/>
                <a:cs typeface="Arial"/>
              </a:rPr>
              <a:t>1</a:t>
            </a:r>
            <a:r>
              <a:rPr sz="1800" b="1" baseline="13888" dirty="0">
                <a:latin typeface="Arial"/>
                <a:cs typeface="Arial"/>
              </a:rPr>
              <a:t>d</a:t>
            </a:r>
            <a:r>
              <a:rPr sz="1200" b="1" dirty="0">
                <a:latin typeface="Arial"/>
                <a:cs typeface="Arial"/>
              </a:rPr>
              <a:t>SEC</a:t>
            </a:r>
            <a:r>
              <a:rPr sz="1200" dirty="0">
                <a:latin typeface="Symbol"/>
                <a:cs typeface="Symbol"/>
              </a:rPr>
              <a:t></a:t>
            </a:r>
            <a:r>
              <a:rPr sz="2700" baseline="-3086" dirty="0">
                <a:latin typeface="Arial MT"/>
                <a:cs typeface="Arial MT"/>
              </a:rPr>
              <a:t>=[X</a:t>
            </a:r>
            <a:r>
              <a:rPr sz="1800" baseline="18518" dirty="0">
                <a:latin typeface="Arial MT"/>
                <a:cs typeface="Arial MT"/>
              </a:rPr>
              <a:t>1</a:t>
            </a:r>
            <a:r>
              <a:rPr sz="1800" baseline="-13888" dirty="0">
                <a:latin typeface="Arial MT"/>
                <a:cs typeface="Arial MT"/>
              </a:rPr>
              <a:t>d</a:t>
            </a:r>
            <a:endParaRPr sz="1800" baseline="-13888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38402" y="3978347"/>
            <a:ext cx="39560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P</a:t>
            </a:r>
            <a:r>
              <a:rPr sz="1200" spc="-10" dirty="0">
                <a:latin typeface="Arial MT"/>
                <a:cs typeface="Arial MT"/>
              </a:rPr>
              <a:t>RI</a:t>
            </a:r>
            <a:r>
              <a:rPr sz="1200" dirty="0">
                <a:latin typeface="Symbol"/>
                <a:cs typeface="Symbol"/>
              </a:rPr>
              <a:t>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230884" y="3978346"/>
            <a:ext cx="6534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4500" algn="l"/>
              </a:tabLst>
            </a:pPr>
            <a:r>
              <a:rPr sz="1200" spc="-5" dirty="0">
                <a:latin typeface="Arial MT"/>
                <a:cs typeface="Arial MT"/>
              </a:rPr>
              <a:t>C</a:t>
            </a:r>
            <a:r>
              <a:rPr sz="1200" dirty="0">
                <a:latin typeface="Arial MT"/>
                <a:cs typeface="Arial MT"/>
              </a:rPr>
              <a:t>T	VT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10249" y="3837989"/>
            <a:ext cx="398399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35635" algn="l"/>
                <a:tab pos="1061720" algn="l"/>
              </a:tabLst>
            </a:pPr>
            <a:r>
              <a:rPr sz="1800" dirty="0">
                <a:latin typeface="Symbol"/>
                <a:cs typeface="Symbol"/>
              </a:rPr>
              <a:t>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Arial MT"/>
                <a:cs typeface="Arial MT"/>
              </a:rPr>
              <a:t>[R	/R	]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=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[0.373]</a:t>
            </a:r>
            <a:r>
              <a:rPr sz="1800" spc="-5" dirty="0">
                <a:latin typeface="Arial MT"/>
                <a:cs typeface="Arial MT"/>
              </a:rPr>
              <a:t> [1600/120]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Symbol"/>
                <a:cs typeface="Symbol"/>
              </a:rPr>
              <a:t>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Arial MT"/>
                <a:cs typeface="Arial MT"/>
              </a:rPr>
              <a:t>5.0</a:t>
            </a:r>
            <a:r>
              <a:rPr sz="1800" spc="-5" dirty="0">
                <a:latin typeface="Symbol"/>
                <a:cs typeface="Symbol"/>
              </a:rPr>
              <a:t>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147316" y="4469395"/>
            <a:ext cx="3084195" cy="842644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5"/>
              </a:spcBef>
            </a:pPr>
            <a:r>
              <a:rPr sz="180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Convert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all X</a:t>
            </a:r>
            <a:r>
              <a:rPr sz="1800" u="heavy" spc="-7" baseline="-23148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</a:t>
            </a:r>
            <a:r>
              <a:rPr sz="1200" u="heavy" spc="17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to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sec.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</a:t>
            </a:r>
            <a:endParaRPr sz="1800">
              <a:latin typeface="Symbol"/>
              <a:cs typeface="Symbol"/>
            </a:endParaRPr>
          </a:p>
          <a:p>
            <a:pPr marL="38100">
              <a:lnSpc>
                <a:spcPct val="100000"/>
              </a:lnSpc>
              <a:spcBef>
                <a:spcPts val="1055"/>
              </a:spcBef>
            </a:pPr>
            <a:r>
              <a:rPr sz="1800" b="1" spc="-5" dirty="0">
                <a:latin typeface="Arial"/>
                <a:cs typeface="Arial"/>
              </a:rPr>
              <a:t>X</a:t>
            </a:r>
            <a:r>
              <a:rPr sz="1800" b="1" spc="-7" baseline="-23148" dirty="0">
                <a:latin typeface="Arial"/>
                <a:cs typeface="Arial"/>
              </a:rPr>
              <a:t>T</a:t>
            </a:r>
            <a:r>
              <a:rPr sz="1800" b="1" spc="240" baseline="-23148" dirty="0">
                <a:latin typeface="Arial"/>
                <a:cs typeface="Arial"/>
              </a:rPr>
              <a:t> </a:t>
            </a:r>
            <a:r>
              <a:rPr sz="1800" spc="-5" dirty="0">
                <a:latin typeface="Arial MT"/>
                <a:cs typeface="Arial MT"/>
              </a:rPr>
              <a:t>=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b="1" spc="-10" dirty="0">
                <a:latin typeface="Arial"/>
                <a:cs typeface="Arial"/>
              </a:rPr>
              <a:t>10%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on </a:t>
            </a:r>
            <a:r>
              <a:rPr sz="1800" b="1" spc="-5" dirty="0">
                <a:latin typeface="Arial"/>
                <a:cs typeface="Arial"/>
              </a:rPr>
              <a:t>generator base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290323" y="6207581"/>
            <a:ext cx="49098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=[</a:t>
            </a:r>
            <a:r>
              <a:rPr sz="1800" b="1" spc="-5" dirty="0">
                <a:latin typeface="Arial"/>
                <a:cs typeface="Arial"/>
              </a:rPr>
              <a:t>X</a:t>
            </a:r>
            <a:r>
              <a:rPr sz="1800" b="1" spc="-7" baseline="-13888" dirty="0">
                <a:latin typeface="Arial"/>
                <a:cs typeface="Arial"/>
              </a:rPr>
              <a:t>T</a:t>
            </a:r>
            <a:r>
              <a:rPr sz="1800" b="1" spc="-7" baseline="-23148" dirty="0">
                <a:latin typeface="Arial"/>
                <a:cs typeface="Arial"/>
              </a:rPr>
              <a:t>PRI</a:t>
            </a:r>
            <a:r>
              <a:rPr sz="1800" spc="-7" baseline="-23148" dirty="0">
                <a:latin typeface="Symbol"/>
                <a:cs typeface="Symbol"/>
              </a:rPr>
              <a:t></a:t>
            </a:r>
            <a:r>
              <a:rPr sz="1800" spc="-5" dirty="0">
                <a:latin typeface="Symbol"/>
                <a:cs typeface="Symbol"/>
              </a:rPr>
              <a:t>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Arial MT"/>
                <a:cs typeface="Arial MT"/>
              </a:rPr>
              <a:t>[R</a:t>
            </a:r>
            <a:r>
              <a:rPr sz="1800" spc="-7" baseline="-23148" dirty="0">
                <a:latin typeface="Arial MT"/>
                <a:cs typeface="Arial MT"/>
              </a:rPr>
              <a:t>CT</a:t>
            </a:r>
            <a:r>
              <a:rPr sz="1800" spc="-5" dirty="0">
                <a:latin typeface="Arial MT"/>
                <a:cs typeface="Arial MT"/>
              </a:rPr>
              <a:t>/R</a:t>
            </a:r>
            <a:r>
              <a:rPr sz="1800" spc="-7" baseline="-23148" dirty="0">
                <a:latin typeface="Arial MT"/>
                <a:cs typeface="Arial MT"/>
              </a:rPr>
              <a:t>VT</a:t>
            </a:r>
            <a:r>
              <a:rPr sz="1800" spc="-5" dirty="0">
                <a:latin typeface="Arial MT"/>
                <a:cs typeface="Arial MT"/>
              </a:rPr>
              <a:t>]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=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[0.152]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[1600/120] </a:t>
            </a:r>
            <a:r>
              <a:rPr sz="1800" spc="-5" dirty="0">
                <a:latin typeface="Symbol"/>
                <a:cs typeface="Symbol"/>
              </a:rPr>
              <a:t>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Arial MT"/>
                <a:cs typeface="Arial MT"/>
              </a:rPr>
              <a:t>2.03</a:t>
            </a:r>
            <a:r>
              <a:rPr sz="1800" spc="-10" dirty="0">
                <a:latin typeface="Symbol"/>
                <a:cs typeface="Symbol"/>
              </a:rPr>
              <a:t>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007613" y="5790438"/>
            <a:ext cx="1524000" cy="0"/>
          </a:xfrm>
          <a:custGeom>
            <a:avLst/>
            <a:gdLst/>
            <a:ahLst/>
            <a:cxnLst/>
            <a:rect l="l" t="t" r="r" b="b"/>
            <a:pathLst>
              <a:path w="1524000">
                <a:moveTo>
                  <a:pt x="0" y="0"/>
                </a:moveTo>
                <a:lnTo>
                  <a:pt x="1523999" y="0"/>
                </a:lnTo>
              </a:path>
            </a:pathLst>
          </a:custGeom>
          <a:ln w="95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687315" y="5665770"/>
            <a:ext cx="12953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 MT"/>
                <a:cs typeface="Arial MT"/>
              </a:rPr>
              <a:t>=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908798" y="5516427"/>
            <a:ext cx="1131570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Arial MT"/>
                <a:cs typeface="Arial MT"/>
              </a:rPr>
              <a:t>13.8</a:t>
            </a:r>
            <a:r>
              <a:rPr sz="1650" spc="-7" baseline="25252" dirty="0">
                <a:latin typeface="Arial MT"/>
                <a:cs typeface="Arial MT"/>
              </a:rPr>
              <a:t>2</a:t>
            </a:r>
            <a:r>
              <a:rPr sz="1650" spc="-44" baseline="25252" dirty="0">
                <a:latin typeface="Arial MT"/>
                <a:cs typeface="Arial MT"/>
              </a:rPr>
              <a:t> </a:t>
            </a:r>
            <a:r>
              <a:rPr sz="1600" spc="-5" dirty="0">
                <a:latin typeface="Wingdings"/>
                <a:cs typeface="Wingdings"/>
              </a:rPr>
              <a:t>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Arial MT"/>
                <a:cs typeface="Arial MT"/>
              </a:rPr>
              <a:t>0.10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836413" y="5790438"/>
            <a:ext cx="1524000" cy="0"/>
          </a:xfrm>
          <a:custGeom>
            <a:avLst/>
            <a:gdLst/>
            <a:ahLst/>
            <a:cxnLst/>
            <a:rect l="l" t="t" r="r" b="b"/>
            <a:pathLst>
              <a:path w="1524000">
                <a:moveTo>
                  <a:pt x="0" y="0"/>
                </a:moveTo>
                <a:lnTo>
                  <a:pt x="1524000" y="0"/>
                </a:lnTo>
              </a:path>
            </a:pathLst>
          </a:custGeom>
          <a:ln w="95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134595" y="5430076"/>
            <a:ext cx="3550285" cy="65976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585"/>
              </a:spcBef>
            </a:pPr>
            <a:r>
              <a:rPr sz="2700" b="1" spc="-7" baseline="15432" dirty="0">
                <a:latin typeface="Arial"/>
                <a:cs typeface="Arial"/>
              </a:rPr>
              <a:t>X</a:t>
            </a:r>
            <a:r>
              <a:rPr sz="1800" b="1" spc="-7" baseline="9259" dirty="0">
                <a:latin typeface="Arial"/>
                <a:cs typeface="Arial"/>
              </a:rPr>
              <a:t>T</a:t>
            </a:r>
            <a:r>
              <a:rPr sz="1200" b="1" spc="-5" dirty="0">
                <a:latin typeface="Arial"/>
                <a:cs typeface="Arial"/>
              </a:rPr>
              <a:t>PRI</a:t>
            </a:r>
            <a:r>
              <a:rPr sz="1200" spc="-5" dirty="0">
                <a:latin typeface="Symbol"/>
                <a:cs typeface="Symbol"/>
              </a:rPr>
              <a:t>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2700" spc="-7" baseline="15432" dirty="0">
                <a:latin typeface="Symbol"/>
                <a:cs typeface="Symbol"/>
              </a:rPr>
              <a:t></a:t>
            </a:r>
            <a:r>
              <a:rPr sz="2700" spc="-7" baseline="15432" dirty="0">
                <a:latin typeface="Times New Roman"/>
                <a:cs typeface="Times New Roman"/>
              </a:rPr>
              <a:t> </a:t>
            </a:r>
            <a:r>
              <a:rPr sz="2400" spc="-15" baseline="17361" dirty="0">
                <a:latin typeface="Arial MT"/>
                <a:cs typeface="Arial MT"/>
              </a:rPr>
              <a:t>KV</a:t>
            </a:r>
            <a:r>
              <a:rPr sz="1800" spc="-15" baseline="46296" dirty="0">
                <a:latin typeface="Arial MT"/>
                <a:cs typeface="Arial MT"/>
              </a:rPr>
              <a:t>2</a:t>
            </a:r>
            <a:r>
              <a:rPr sz="1200" spc="-10" dirty="0">
                <a:latin typeface="Arial MT"/>
                <a:cs typeface="Arial MT"/>
              </a:rPr>
              <a:t>RATED</a:t>
            </a:r>
            <a:r>
              <a:rPr sz="1200" spc="-5" dirty="0">
                <a:latin typeface="Arial MT"/>
                <a:cs typeface="Arial MT"/>
              </a:rPr>
              <a:t> </a:t>
            </a:r>
            <a:r>
              <a:rPr sz="1800" spc="-7" baseline="46296" dirty="0">
                <a:latin typeface="Wingdings"/>
                <a:cs typeface="Wingdings"/>
              </a:rPr>
              <a:t></a:t>
            </a:r>
            <a:r>
              <a:rPr sz="1800" spc="52" baseline="46296" dirty="0">
                <a:latin typeface="Times New Roman"/>
                <a:cs typeface="Times New Roman"/>
              </a:rPr>
              <a:t> </a:t>
            </a:r>
            <a:r>
              <a:rPr sz="2700" spc="-7" baseline="15432" dirty="0">
                <a:latin typeface="Arial MT"/>
                <a:cs typeface="Arial MT"/>
              </a:rPr>
              <a:t>X</a:t>
            </a:r>
            <a:r>
              <a:rPr sz="1800" spc="-7" baseline="9259" dirty="0">
                <a:latin typeface="Arial MT"/>
                <a:cs typeface="Arial MT"/>
              </a:rPr>
              <a:t>T</a:t>
            </a:r>
            <a:r>
              <a:rPr sz="1200" spc="-5" dirty="0">
                <a:latin typeface="Arial MT"/>
                <a:cs typeface="Arial MT"/>
              </a:rPr>
              <a:t>P.U.</a:t>
            </a:r>
            <a:endParaRPr sz="1200">
              <a:latin typeface="Arial MT"/>
              <a:cs typeface="Arial MT"/>
            </a:endParaRPr>
          </a:p>
          <a:p>
            <a:pPr marL="1041400">
              <a:lnSpc>
                <a:spcPct val="100000"/>
              </a:lnSpc>
              <a:spcBef>
                <a:spcPts val="430"/>
              </a:spcBef>
              <a:tabLst>
                <a:tab pos="3174365" algn="l"/>
              </a:tabLst>
            </a:pPr>
            <a:r>
              <a:rPr sz="2400" spc="-7" baseline="20833" dirty="0">
                <a:latin typeface="Arial MT"/>
                <a:cs typeface="Arial MT"/>
              </a:rPr>
              <a:t>MVA</a:t>
            </a:r>
            <a:r>
              <a:rPr sz="1800" spc="-7" baseline="4629" dirty="0">
                <a:latin typeface="Arial MT"/>
                <a:cs typeface="Arial MT"/>
              </a:rPr>
              <a:t>RATED	</a:t>
            </a:r>
            <a:r>
              <a:rPr sz="1600" spc="-10" dirty="0">
                <a:latin typeface="Arial MT"/>
                <a:cs typeface="Arial MT"/>
              </a:rPr>
              <a:t>125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439146" y="5684080"/>
            <a:ext cx="9048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=</a:t>
            </a:r>
            <a:r>
              <a:rPr sz="1800" spc="-10" dirty="0">
                <a:latin typeface="Arial MT"/>
                <a:cs typeface="Arial MT"/>
              </a:rPr>
              <a:t>0.152</a:t>
            </a:r>
            <a:r>
              <a:rPr sz="1800" spc="-5" dirty="0">
                <a:latin typeface="Symbol"/>
                <a:cs typeface="Symbol"/>
              </a:rPr>
              <a:t>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071105" y="6251782"/>
            <a:ext cx="83629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b="1" spc="-7" baseline="15432" dirty="0">
                <a:latin typeface="Arial"/>
                <a:cs typeface="Arial"/>
              </a:rPr>
              <a:t>X</a:t>
            </a:r>
            <a:r>
              <a:rPr sz="1800" b="1" spc="-7" baseline="46296" dirty="0">
                <a:latin typeface="Arial"/>
                <a:cs typeface="Arial"/>
              </a:rPr>
              <a:t>1</a:t>
            </a:r>
            <a:r>
              <a:rPr sz="1800" b="1" spc="-7" baseline="13888" dirty="0">
                <a:latin typeface="Arial"/>
                <a:cs typeface="Arial"/>
              </a:rPr>
              <a:t>d</a:t>
            </a:r>
            <a:r>
              <a:rPr sz="1200" b="1" spc="-5" dirty="0">
                <a:latin typeface="Arial"/>
                <a:cs typeface="Arial"/>
              </a:rPr>
              <a:t>SEC</a:t>
            </a:r>
            <a:r>
              <a:rPr sz="1200" spc="-5" dirty="0">
                <a:latin typeface="Symbol"/>
                <a:cs typeface="Symbol"/>
              </a:rPr>
              <a:t></a:t>
            </a:r>
            <a:endParaRPr sz="120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53486" y="733299"/>
            <a:ext cx="61328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Setting</a:t>
            </a:r>
            <a:r>
              <a:rPr sz="3200" spc="-20" dirty="0"/>
              <a:t> </a:t>
            </a:r>
            <a:r>
              <a:rPr sz="3200" spc="-5" dirty="0"/>
              <a:t>78</a:t>
            </a:r>
            <a:r>
              <a:rPr sz="3200" spc="-15" dirty="0"/>
              <a:t> </a:t>
            </a:r>
            <a:r>
              <a:rPr sz="3200" spc="-5" dirty="0"/>
              <a:t>Out-of-Step</a:t>
            </a:r>
            <a:r>
              <a:rPr sz="3200" spc="-20" dirty="0"/>
              <a:t> </a:t>
            </a:r>
            <a:r>
              <a:rPr sz="3200" spc="-5" dirty="0"/>
              <a:t>Function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2066797" y="1697194"/>
            <a:ext cx="3559175" cy="2211070"/>
          </a:xfrm>
          <a:prstGeom prst="rect">
            <a:avLst/>
          </a:prstGeom>
        </p:spPr>
        <p:txBody>
          <a:bodyPr vert="horz" wrap="square" lIns="0" tIns="147320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1160"/>
              </a:spcBef>
            </a:pPr>
            <a:r>
              <a:rPr sz="180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Convert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all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X</a:t>
            </a:r>
            <a:r>
              <a:rPr sz="1800" u="heavy" baseline="-23148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SYS</a:t>
            </a:r>
            <a:r>
              <a:rPr sz="1200" u="heavy" spc="16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to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sec.</a:t>
            </a:r>
            <a:r>
              <a:rPr sz="180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</a:t>
            </a:r>
            <a:endParaRPr sz="1800">
              <a:latin typeface="Symbol"/>
              <a:cs typeface="Symbol"/>
            </a:endParaRPr>
          </a:p>
          <a:p>
            <a:pPr marL="100965">
              <a:lnSpc>
                <a:spcPct val="100000"/>
              </a:lnSpc>
              <a:spcBef>
                <a:spcPts val="1065"/>
              </a:spcBef>
            </a:pPr>
            <a:r>
              <a:rPr sz="1800" b="1" spc="-5" dirty="0">
                <a:latin typeface="Arial"/>
                <a:cs typeface="Arial"/>
              </a:rPr>
              <a:t>X</a:t>
            </a:r>
            <a:r>
              <a:rPr sz="1800" b="1" spc="-7" baseline="-23148" dirty="0">
                <a:latin typeface="Arial"/>
                <a:cs typeface="Arial"/>
              </a:rPr>
              <a:t>SYS</a:t>
            </a:r>
            <a:r>
              <a:rPr sz="1800" b="1" spc="247" baseline="-23148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=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6.25%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on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generator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base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5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5"/>
              </a:spcBef>
            </a:pPr>
            <a:r>
              <a:rPr sz="180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Convert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all X</a:t>
            </a:r>
            <a:r>
              <a:rPr sz="1800" u="heavy" spc="-7" baseline="-23148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</a:t>
            </a:r>
            <a:r>
              <a:rPr sz="1200" u="heavy" spc="17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to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sec.</a:t>
            </a:r>
            <a:r>
              <a:rPr sz="180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</a:t>
            </a:r>
            <a:endParaRPr sz="1800">
              <a:latin typeface="Symbol"/>
              <a:cs typeface="Symbol"/>
            </a:endParaRPr>
          </a:p>
          <a:p>
            <a:pPr marL="50800">
              <a:lnSpc>
                <a:spcPct val="100000"/>
              </a:lnSpc>
              <a:spcBef>
                <a:spcPts val="1090"/>
              </a:spcBef>
            </a:pPr>
            <a:r>
              <a:rPr sz="1800" b="1" spc="-5" dirty="0">
                <a:latin typeface="Arial"/>
                <a:cs typeface="Arial"/>
              </a:rPr>
              <a:t>X</a:t>
            </a:r>
            <a:r>
              <a:rPr sz="1800" b="1" spc="-7" baseline="-23148" dirty="0">
                <a:latin typeface="Arial"/>
                <a:cs typeface="Arial"/>
              </a:rPr>
              <a:t>SYS</a:t>
            </a:r>
            <a:r>
              <a:rPr sz="1800" b="1" spc="240" baseline="-23148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=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6.25%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=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0.0625p.u.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88073" y="4358997"/>
            <a:ext cx="26511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b="1" spc="-7" baseline="15432" dirty="0">
                <a:latin typeface="Arial"/>
                <a:cs typeface="Arial"/>
              </a:rPr>
              <a:t>X</a:t>
            </a:r>
            <a:r>
              <a:rPr sz="1800" b="1" spc="-7" baseline="13888" dirty="0">
                <a:latin typeface="Arial"/>
                <a:cs typeface="Arial"/>
              </a:rPr>
              <a:t>SYS</a:t>
            </a:r>
            <a:r>
              <a:rPr sz="1200" b="1" spc="-5" dirty="0">
                <a:latin typeface="Arial"/>
                <a:cs typeface="Arial"/>
              </a:rPr>
              <a:t>PRI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spc="-5" dirty="0">
                <a:latin typeface="Symbol"/>
                <a:cs typeface="Symbol"/>
              </a:rPr>
              <a:t>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2700" spc="-7" baseline="15432" dirty="0">
                <a:latin typeface="Symbol"/>
                <a:cs typeface="Symbol"/>
              </a:rPr>
              <a:t></a:t>
            </a:r>
            <a:r>
              <a:rPr sz="2700" spc="-15" baseline="15432" dirty="0">
                <a:latin typeface="Times New Roman"/>
                <a:cs typeface="Times New Roman"/>
              </a:rPr>
              <a:t> </a:t>
            </a:r>
            <a:r>
              <a:rPr sz="2400" spc="-7" baseline="17361" dirty="0">
                <a:latin typeface="Arial MT"/>
                <a:cs typeface="Arial MT"/>
              </a:rPr>
              <a:t>KV</a:t>
            </a:r>
            <a:r>
              <a:rPr sz="1800" spc="-7" baseline="46296" dirty="0">
                <a:latin typeface="Arial MT"/>
                <a:cs typeface="Arial MT"/>
              </a:rPr>
              <a:t>2</a:t>
            </a:r>
            <a:r>
              <a:rPr sz="1200" spc="-5" dirty="0">
                <a:latin typeface="Arial MT"/>
                <a:cs typeface="Arial MT"/>
              </a:rPr>
              <a:t>RATED </a:t>
            </a:r>
            <a:r>
              <a:rPr sz="1800" spc="-7" baseline="46296" dirty="0">
                <a:latin typeface="Wingdings"/>
                <a:cs typeface="Wingdings"/>
              </a:rPr>
              <a:t></a:t>
            </a:r>
            <a:r>
              <a:rPr sz="1800" spc="60" baseline="46296" dirty="0">
                <a:latin typeface="Times New Roman"/>
                <a:cs typeface="Times New Roman"/>
              </a:rPr>
              <a:t> </a:t>
            </a:r>
            <a:r>
              <a:rPr sz="2700" spc="-15" baseline="15432" dirty="0">
                <a:latin typeface="Arial MT"/>
                <a:cs typeface="Arial MT"/>
              </a:rPr>
              <a:t>X</a:t>
            </a:r>
            <a:r>
              <a:rPr sz="1200" spc="-10" dirty="0">
                <a:latin typeface="Arial MT"/>
                <a:cs typeface="Arial MT"/>
              </a:rPr>
              <a:t>SYS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68395" y="4688585"/>
            <a:ext cx="1600200" cy="0"/>
          </a:xfrm>
          <a:custGeom>
            <a:avLst/>
            <a:gdLst/>
            <a:ahLst/>
            <a:cxnLst/>
            <a:rect l="l" t="t" r="r" b="b"/>
            <a:pathLst>
              <a:path w="1600200">
                <a:moveTo>
                  <a:pt x="0" y="0"/>
                </a:moveTo>
                <a:lnTo>
                  <a:pt x="1600199" y="0"/>
                </a:lnTo>
              </a:path>
            </a:pathLst>
          </a:custGeom>
          <a:ln w="95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374903" y="4782653"/>
            <a:ext cx="1033780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400" spc="-7" baseline="17361" dirty="0">
                <a:latin typeface="Arial MT"/>
                <a:cs typeface="Arial MT"/>
              </a:rPr>
              <a:t>MVA</a:t>
            </a:r>
            <a:r>
              <a:rPr sz="1200" spc="-5" dirty="0">
                <a:latin typeface="Arial MT"/>
                <a:cs typeface="Arial MT"/>
              </a:rPr>
              <a:t>RATED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48105" y="4578456"/>
            <a:ext cx="1587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=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51290" y="4413857"/>
            <a:ext cx="149288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Arial MT"/>
                <a:cs typeface="Arial MT"/>
              </a:rPr>
              <a:t>(13.8)</a:t>
            </a:r>
            <a:r>
              <a:rPr sz="1650" spc="-7" baseline="25252" dirty="0">
                <a:latin typeface="Arial MT"/>
                <a:cs typeface="Arial MT"/>
              </a:rPr>
              <a:t>2</a:t>
            </a:r>
            <a:r>
              <a:rPr sz="1650" spc="-37" baseline="25252" dirty="0">
                <a:latin typeface="Arial MT"/>
                <a:cs typeface="Arial MT"/>
              </a:rPr>
              <a:t> </a:t>
            </a:r>
            <a:r>
              <a:rPr sz="1600" spc="-5" dirty="0">
                <a:latin typeface="Wingdings"/>
                <a:cs typeface="Wingdings"/>
              </a:rPr>
              <a:t>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Arial MT"/>
                <a:cs typeface="Arial MT"/>
              </a:rPr>
              <a:t>0.0625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165597" y="4704588"/>
            <a:ext cx="1371600" cy="0"/>
          </a:xfrm>
          <a:custGeom>
            <a:avLst/>
            <a:gdLst/>
            <a:ahLst/>
            <a:cxnLst/>
            <a:rect l="l" t="t" r="r" b="b"/>
            <a:pathLst>
              <a:path w="1371600">
                <a:moveTo>
                  <a:pt x="0" y="0"/>
                </a:moveTo>
                <a:lnTo>
                  <a:pt x="1371600" y="0"/>
                </a:lnTo>
              </a:path>
            </a:pathLst>
          </a:custGeom>
          <a:ln w="952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533130" y="4692767"/>
            <a:ext cx="405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 MT"/>
                <a:cs typeface="Arial MT"/>
              </a:rPr>
              <a:t>125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99939" y="4490073"/>
            <a:ext cx="1095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=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0.0952</a:t>
            </a:r>
            <a:r>
              <a:rPr sz="1800" spc="-10" dirty="0">
                <a:latin typeface="Symbol"/>
                <a:cs typeface="Symbol"/>
              </a:rPr>
              <a:t>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86539" y="5175861"/>
            <a:ext cx="59264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X</a:t>
            </a:r>
            <a:r>
              <a:rPr sz="1800" b="1" spc="-7" baseline="-13888" dirty="0">
                <a:latin typeface="Arial"/>
                <a:cs typeface="Arial"/>
              </a:rPr>
              <a:t>SYS</a:t>
            </a:r>
            <a:r>
              <a:rPr sz="1800" b="1" spc="-7" baseline="-23148" dirty="0">
                <a:latin typeface="Arial"/>
                <a:cs typeface="Arial"/>
              </a:rPr>
              <a:t>SEC</a:t>
            </a:r>
            <a:r>
              <a:rPr sz="1800" spc="-7" baseline="-23148" dirty="0">
                <a:latin typeface="Symbol"/>
                <a:cs typeface="Symbol"/>
              </a:rPr>
              <a:t></a:t>
            </a:r>
            <a:r>
              <a:rPr sz="1800" spc="794" baseline="-23148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Arial MT"/>
                <a:cs typeface="Arial MT"/>
              </a:rPr>
              <a:t>=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[</a:t>
            </a:r>
            <a:r>
              <a:rPr sz="1600" b="1" spc="-5" dirty="0">
                <a:latin typeface="Arial"/>
                <a:cs typeface="Arial"/>
              </a:rPr>
              <a:t>X</a:t>
            </a:r>
            <a:r>
              <a:rPr sz="1650" b="1" spc="-7" baseline="-10101" dirty="0">
                <a:latin typeface="Arial"/>
                <a:cs typeface="Arial"/>
              </a:rPr>
              <a:t>SYS</a:t>
            </a:r>
            <a:r>
              <a:rPr sz="1650" b="1" spc="-7" baseline="-20202" dirty="0">
                <a:latin typeface="Arial"/>
                <a:cs typeface="Arial"/>
              </a:rPr>
              <a:t>PRI</a:t>
            </a:r>
            <a:r>
              <a:rPr sz="1650" b="1" spc="7" baseline="-20202" dirty="0">
                <a:latin typeface="Arial"/>
                <a:cs typeface="Arial"/>
              </a:rPr>
              <a:t> </a:t>
            </a:r>
            <a:r>
              <a:rPr sz="1650" baseline="-20202" dirty="0">
                <a:latin typeface="Symbol"/>
                <a:cs typeface="Symbol"/>
              </a:rPr>
              <a:t></a:t>
            </a:r>
            <a:r>
              <a:rPr sz="1650" spc="209" baseline="-20202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Symbol"/>
                <a:cs typeface="Symbol"/>
              </a:rPr>
              <a:t>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Arial MT"/>
                <a:cs typeface="Arial MT"/>
              </a:rPr>
              <a:t>[R</a:t>
            </a:r>
            <a:r>
              <a:rPr sz="1650" spc="-7" baseline="-20202" dirty="0">
                <a:latin typeface="Arial MT"/>
                <a:cs typeface="Arial MT"/>
              </a:rPr>
              <a:t>CT</a:t>
            </a:r>
            <a:r>
              <a:rPr sz="1600" spc="-5" dirty="0">
                <a:latin typeface="Arial MT"/>
                <a:cs typeface="Arial MT"/>
              </a:rPr>
              <a:t>/R</a:t>
            </a:r>
            <a:r>
              <a:rPr sz="1650" spc="-7" baseline="-20202" dirty="0">
                <a:latin typeface="Arial MT"/>
                <a:cs typeface="Arial MT"/>
              </a:rPr>
              <a:t>VT</a:t>
            </a:r>
            <a:r>
              <a:rPr sz="1600" spc="-5" dirty="0">
                <a:latin typeface="Arial MT"/>
                <a:cs typeface="Arial MT"/>
              </a:rPr>
              <a:t>]</a:t>
            </a:r>
            <a:r>
              <a:rPr sz="1600" spc="-4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=</a:t>
            </a:r>
            <a:r>
              <a:rPr sz="1600" spc="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[0.0952]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[1600/120]</a:t>
            </a:r>
            <a:r>
              <a:rPr sz="1600" spc="20" dirty="0">
                <a:latin typeface="Arial MT"/>
                <a:cs typeface="Arial MT"/>
              </a:rPr>
              <a:t> </a:t>
            </a:r>
            <a:r>
              <a:rPr sz="1800" spc="-5" dirty="0">
                <a:latin typeface="Symbol"/>
                <a:cs typeface="Symbol"/>
              </a:rPr>
              <a:t>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Arial MT"/>
                <a:cs typeface="Arial MT"/>
              </a:rPr>
              <a:t>1.27</a:t>
            </a:r>
            <a:r>
              <a:rPr sz="1800" spc="-5" dirty="0">
                <a:latin typeface="Symbol"/>
                <a:cs typeface="Symbol"/>
              </a:rPr>
              <a:t></a:t>
            </a:r>
            <a:endParaRPr sz="180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53486" y="733299"/>
            <a:ext cx="61328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Setting</a:t>
            </a:r>
            <a:r>
              <a:rPr sz="3200" spc="-20" dirty="0"/>
              <a:t> </a:t>
            </a:r>
            <a:r>
              <a:rPr sz="3200" spc="-5" dirty="0"/>
              <a:t>78</a:t>
            </a:r>
            <a:r>
              <a:rPr sz="3200" spc="-15" dirty="0"/>
              <a:t> </a:t>
            </a:r>
            <a:r>
              <a:rPr sz="3200" spc="-5" dirty="0"/>
              <a:t>Out-of-Step</a:t>
            </a:r>
            <a:r>
              <a:rPr sz="3200" spc="-20" dirty="0"/>
              <a:t> </a:t>
            </a:r>
            <a:r>
              <a:rPr sz="3200" spc="-5" dirty="0"/>
              <a:t>Function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25673" y="1293875"/>
            <a:ext cx="4632197" cy="5497067"/>
          </a:xfrm>
          <a:prstGeom prst="rect">
            <a:avLst/>
          </a:prstGeom>
        </p:spPr>
      </p:pic>
    </p:spTree>
  </p:cSld>
  <p:clrMapOvr>
    <a:masterClrMapping/>
  </p:clrMapOvr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91538" y="733299"/>
            <a:ext cx="68580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Setting</a:t>
            </a:r>
            <a:r>
              <a:rPr sz="3200" spc="-15" dirty="0"/>
              <a:t> </a:t>
            </a:r>
            <a:r>
              <a:rPr sz="3200" spc="-5" dirty="0"/>
              <a:t>of</a:t>
            </a:r>
            <a:r>
              <a:rPr sz="3200" spc="-10" dirty="0"/>
              <a:t> </a:t>
            </a:r>
            <a:r>
              <a:rPr sz="3200" spc="-5" dirty="0"/>
              <a:t>78</a:t>
            </a:r>
            <a:r>
              <a:rPr sz="3200" spc="-15" dirty="0"/>
              <a:t> </a:t>
            </a:r>
            <a:r>
              <a:rPr sz="3200" spc="-5" dirty="0"/>
              <a:t>Function</a:t>
            </a:r>
            <a:r>
              <a:rPr sz="3200" spc="-10" dirty="0"/>
              <a:t> </a:t>
            </a:r>
            <a:r>
              <a:rPr sz="3200" spc="-5" dirty="0"/>
              <a:t>From</a:t>
            </a:r>
            <a:r>
              <a:rPr sz="3200" spc="-10" dirty="0"/>
              <a:t> </a:t>
            </a:r>
            <a:r>
              <a:rPr sz="3200" spc="-5" dirty="0"/>
              <a:t>Graph: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2155948" y="1893825"/>
            <a:ext cx="2418715" cy="1392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 MT"/>
                <a:cs typeface="Arial MT"/>
              </a:rPr>
              <a:t>Circle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diameter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spc="5" dirty="0">
                <a:latin typeface="Arial MT"/>
                <a:cs typeface="Arial MT"/>
              </a:rPr>
              <a:t>W</a:t>
            </a:r>
            <a:endParaRPr sz="2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2800" spc="-5" dirty="0">
                <a:latin typeface="Arial MT"/>
                <a:cs typeface="Arial MT"/>
              </a:rPr>
              <a:t>Offset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95416" y="1893825"/>
            <a:ext cx="256921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Arial MT"/>
                <a:cs typeface="Arial MT"/>
              </a:rPr>
              <a:t>=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10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5" dirty="0">
                <a:latin typeface="Arial MT"/>
                <a:cs typeface="Arial MT"/>
              </a:rPr>
              <a:t>W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+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3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=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13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00565" y="2833351"/>
            <a:ext cx="128143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Arial MT"/>
                <a:cs typeface="Arial MT"/>
              </a:rPr>
              <a:t>=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-10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spc="5" dirty="0">
                <a:latin typeface="Arial MT"/>
                <a:cs typeface="Arial MT"/>
              </a:rPr>
              <a:t>W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55948" y="3346172"/>
            <a:ext cx="361378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 MT"/>
                <a:cs typeface="Arial MT"/>
              </a:rPr>
              <a:t>Impedance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spc="10" dirty="0">
                <a:latin typeface="Arial MT"/>
                <a:cs typeface="Arial MT"/>
              </a:rPr>
              <a:t>angle=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90°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55948" y="3773197"/>
            <a:ext cx="1767839" cy="1051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0200"/>
              </a:lnSpc>
              <a:spcBef>
                <a:spcPts val="95"/>
              </a:spcBef>
            </a:pPr>
            <a:r>
              <a:rPr sz="2800" spc="-5" dirty="0">
                <a:latin typeface="Arial MT"/>
                <a:cs typeface="Arial MT"/>
              </a:rPr>
              <a:t>Blinder </a:t>
            </a:r>
            <a:r>
              <a:rPr sz="2800" dirty="0">
                <a:latin typeface="Arial MT"/>
                <a:cs typeface="Arial MT"/>
              </a:rPr>
              <a:t> Time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delay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97634" y="3773197"/>
            <a:ext cx="1619250" cy="105156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775"/>
              </a:spcBef>
            </a:pPr>
            <a:r>
              <a:rPr sz="2800" dirty="0">
                <a:latin typeface="Arial MT"/>
                <a:cs typeface="Arial MT"/>
              </a:rPr>
              <a:t>=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2.0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5" dirty="0">
                <a:latin typeface="Arial MT"/>
                <a:cs typeface="Arial MT"/>
              </a:rPr>
              <a:t>W</a:t>
            </a:r>
            <a:endParaRPr sz="2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2800" dirty="0">
                <a:latin typeface="Arial MT"/>
                <a:cs typeface="Arial MT"/>
              </a:rPr>
              <a:t>=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8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cycles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55948" y="4798839"/>
            <a:ext cx="4757420" cy="15640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56895">
              <a:lnSpc>
                <a:spcPct val="120200"/>
              </a:lnSpc>
              <a:spcBef>
                <a:spcPts val="95"/>
              </a:spcBef>
              <a:tabLst>
                <a:tab pos="2755900" algn="l"/>
              </a:tabLst>
            </a:pPr>
            <a:r>
              <a:rPr sz="2800" spc="-5" dirty="0">
                <a:latin typeface="Arial MT"/>
                <a:cs typeface="Arial MT"/>
              </a:rPr>
              <a:t>Trip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on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mho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exit	</a:t>
            </a:r>
            <a:r>
              <a:rPr sz="2800" dirty="0">
                <a:latin typeface="Arial MT"/>
                <a:cs typeface="Arial MT"/>
              </a:rPr>
              <a:t>=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disable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Pole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slip counter</a:t>
            </a:r>
            <a:r>
              <a:rPr sz="2800" spc="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=</a:t>
            </a:r>
            <a:r>
              <a:rPr sz="2800" spc="-5" dirty="0">
                <a:latin typeface="Arial MT"/>
                <a:cs typeface="Arial MT"/>
              </a:rPr>
              <a:t> 1.0</a:t>
            </a:r>
            <a:endParaRPr sz="2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  <a:tabLst>
                <a:tab pos="2755265" algn="l"/>
              </a:tabLst>
            </a:pPr>
            <a:r>
              <a:rPr sz="2800" spc="-5" dirty="0">
                <a:latin typeface="Arial MT"/>
                <a:cs typeface="Arial MT"/>
              </a:rPr>
              <a:t>Pole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slip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reset	</a:t>
            </a:r>
            <a:r>
              <a:rPr sz="2800" dirty="0">
                <a:latin typeface="Arial MT"/>
                <a:cs typeface="Arial MT"/>
              </a:rPr>
              <a:t>=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120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cycles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80793" y="733299"/>
            <a:ext cx="519049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87</a:t>
            </a:r>
            <a:r>
              <a:rPr sz="3200" spc="-20" dirty="0"/>
              <a:t> </a:t>
            </a:r>
            <a:r>
              <a:rPr sz="3200" dirty="0"/>
              <a:t>G</a:t>
            </a:r>
            <a:r>
              <a:rPr sz="3200" spc="-20" dirty="0"/>
              <a:t> </a:t>
            </a:r>
            <a:r>
              <a:rPr sz="3200" spc="-5" dirty="0"/>
              <a:t>Generator</a:t>
            </a:r>
            <a:r>
              <a:rPr sz="3200" spc="-20" dirty="0"/>
              <a:t> </a:t>
            </a:r>
            <a:r>
              <a:rPr sz="3200" spc="-5" dirty="0"/>
              <a:t>Differential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2692" y="1925455"/>
            <a:ext cx="3483033" cy="300849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155947" y="4597400"/>
            <a:ext cx="23158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CT’s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are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of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C800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Standard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quality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2182" y="5365505"/>
            <a:ext cx="4018279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 MT"/>
                <a:cs typeface="Arial MT"/>
              </a:rPr>
              <a:t>Check</a:t>
            </a:r>
            <a:r>
              <a:rPr sz="1600" spc="409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for</a:t>
            </a:r>
            <a:r>
              <a:rPr sz="1600" spc="4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the</a:t>
            </a:r>
            <a:r>
              <a:rPr sz="1600" spc="4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maximum</a:t>
            </a:r>
            <a:r>
              <a:rPr sz="1600" spc="4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three-phase</a:t>
            </a:r>
            <a:r>
              <a:rPr sz="1600" spc="409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fault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32182" y="5610095"/>
            <a:ext cx="4019550" cy="758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 MT"/>
                <a:cs typeface="Arial MT"/>
              </a:rPr>
              <a:t>on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the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terminals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of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the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generator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to 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determine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the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secondary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current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for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the 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worst-case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external fault.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25377" y="2110351"/>
            <a:ext cx="2288969" cy="86246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754118" y="4087577"/>
            <a:ext cx="53911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-35" dirty="0">
                <a:latin typeface="Arial MT"/>
                <a:cs typeface="Arial MT"/>
              </a:rPr>
              <a:t>l</a:t>
            </a:r>
            <a:r>
              <a:rPr sz="1600" spc="-70" dirty="0">
                <a:latin typeface="Arial MT"/>
                <a:cs typeface="Arial MT"/>
              </a:rPr>
              <a:t>p</a:t>
            </a:r>
            <a:r>
              <a:rPr sz="1600" spc="-55" dirty="0">
                <a:latin typeface="Arial MT"/>
                <a:cs typeface="Arial MT"/>
              </a:rPr>
              <a:t>.</a:t>
            </a:r>
            <a:r>
              <a:rPr sz="1600" spc="-70" dirty="0">
                <a:latin typeface="Arial MT"/>
                <a:cs typeface="Arial MT"/>
              </a:rPr>
              <a:t>u</a:t>
            </a:r>
            <a:r>
              <a:rPr sz="1600" spc="-40" dirty="0">
                <a:latin typeface="Arial MT"/>
                <a:cs typeface="Arial MT"/>
              </a:rPr>
              <a:t>.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spc="-80" dirty="0">
                <a:latin typeface="Arial MT"/>
                <a:cs typeface="Arial MT"/>
              </a:rPr>
              <a:t>=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28722" y="3282125"/>
            <a:ext cx="1363980" cy="1027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600" spc="-90" dirty="0">
                <a:latin typeface="Arial MT"/>
                <a:cs typeface="Arial MT"/>
              </a:rPr>
              <a:t>1</a:t>
            </a:r>
            <a:r>
              <a:rPr sz="1600" spc="-65" dirty="0">
                <a:latin typeface="Arial MT"/>
                <a:cs typeface="Arial MT"/>
              </a:rPr>
              <a:t>2</a:t>
            </a:r>
            <a:r>
              <a:rPr sz="1600" spc="-75" dirty="0">
                <a:latin typeface="Arial MT"/>
                <a:cs typeface="Arial MT"/>
              </a:rPr>
              <a:t>5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spc="-114" dirty="0">
                <a:latin typeface="Arial MT"/>
                <a:cs typeface="Arial MT"/>
              </a:rPr>
              <a:t>M</a:t>
            </a:r>
            <a:r>
              <a:rPr sz="1600" spc="-105" dirty="0">
                <a:latin typeface="Arial MT"/>
                <a:cs typeface="Arial MT"/>
              </a:rPr>
              <a:t>V</a:t>
            </a:r>
            <a:r>
              <a:rPr sz="1600" spc="-90" dirty="0">
                <a:latin typeface="Arial MT"/>
                <a:cs typeface="Arial MT"/>
              </a:rPr>
              <a:t>A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90" dirty="0">
                <a:latin typeface="Arial MT"/>
                <a:cs typeface="Arial MT"/>
              </a:rPr>
              <a:t>b</a:t>
            </a:r>
            <a:r>
              <a:rPr sz="1600" spc="-70" dirty="0">
                <a:latin typeface="Arial MT"/>
                <a:cs typeface="Arial MT"/>
              </a:rPr>
              <a:t>a</a:t>
            </a:r>
            <a:r>
              <a:rPr sz="1600" spc="-90" dirty="0">
                <a:latin typeface="Arial MT"/>
                <a:cs typeface="Arial MT"/>
              </a:rPr>
              <a:t>se</a:t>
            </a:r>
            <a:endParaRPr sz="160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1400"/>
              </a:spcBef>
            </a:pPr>
            <a:r>
              <a:rPr sz="1600" spc="-105" dirty="0">
                <a:latin typeface="Arial MT"/>
                <a:cs typeface="Arial MT"/>
              </a:rPr>
              <a:t>X</a:t>
            </a:r>
            <a:r>
              <a:rPr sz="1800" spc="-82" baseline="32407" dirty="0">
                <a:latin typeface="Arial MT"/>
                <a:cs typeface="Arial MT"/>
              </a:rPr>
              <a:t>~</a:t>
            </a:r>
            <a:r>
              <a:rPr sz="1600" spc="-70" dirty="0">
                <a:latin typeface="Arial MT"/>
                <a:cs typeface="Arial MT"/>
              </a:rPr>
              <a:t>d</a:t>
            </a:r>
            <a:r>
              <a:rPr sz="2250" spc="-120" baseline="-20370" dirty="0">
                <a:latin typeface="Arial MT"/>
                <a:cs typeface="Arial MT"/>
              </a:rPr>
              <a:t>s</a:t>
            </a:r>
            <a:r>
              <a:rPr sz="2250" spc="-150" baseline="-20370" dirty="0">
                <a:latin typeface="Arial MT"/>
                <a:cs typeface="Arial MT"/>
              </a:rPr>
              <a:t>a</a:t>
            </a:r>
            <a:r>
              <a:rPr sz="2250" spc="-67" baseline="-20370" dirty="0">
                <a:latin typeface="Arial MT"/>
                <a:cs typeface="Arial MT"/>
              </a:rPr>
              <a:t>t</a:t>
            </a:r>
            <a:r>
              <a:rPr sz="2250" spc="104" baseline="-20370" dirty="0">
                <a:latin typeface="Arial MT"/>
                <a:cs typeface="Arial MT"/>
              </a:rPr>
              <a:t> </a:t>
            </a:r>
            <a:r>
              <a:rPr sz="1600" spc="-80" dirty="0">
                <a:latin typeface="Arial MT"/>
                <a:cs typeface="Arial MT"/>
              </a:rPr>
              <a:t>=</a:t>
            </a:r>
            <a:r>
              <a:rPr sz="1600" spc="-60" dirty="0">
                <a:latin typeface="Arial MT"/>
                <a:cs typeface="Arial MT"/>
              </a:rPr>
              <a:t> </a:t>
            </a:r>
            <a:r>
              <a:rPr sz="1600" spc="-65" dirty="0">
                <a:latin typeface="Arial MT"/>
                <a:cs typeface="Arial MT"/>
              </a:rPr>
              <a:t>1</a:t>
            </a:r>
            <a:r>
              <a:rPr sz="1600" spc="-70" dirty="0">
                <a:latin typeface="Arial MT"/>
                <a:cs typeface="Arial MT"/>
              </a:rPr>
              <a:t>5</a:t>
            </a:r>
            <a:r>
              <a:rPr sz="1600" spc="-50" dirty="0">
                <a:latin typeface="Arial MT"/>
                <a:cs typeface="Arial MT"/>
              </a:rPr>
              <a:t>.</a:t>
            </a:r>
            <a:r>
              <a:rPr sz="1600" spc="-70" dirty="0">
                <a:latin typeface="Arial MT"/>
                <a:cs typeface="Arial MT"/>
              </a:rPr>
              <a:t>6</a:t>
            </a:r>
            <a:r>
              <a:rPr sz="1600" spc="-120" dirty="0">
                <a:latin typeface="Arial MT"/>
                <a:cs typeface="Arial MT"/>
              </a:rPr>
              <a:t>%</a:t>
            </a:r>
            <a:endParaRPr sz="1600">
              <a:latin typeface="Arial MT"/>
              <a:cs typeface="Arial MT"/>
            </a:endParaRPr>
          </a:p>
          <a:p>
            <a:pPr marL="784225">
              <a:lnSpc>
                <a:spcPct val="100000"/>
              </a:lnSpc>
              <a:spcBef>
                <a:spcPts val="695"/>
              </a:spcBef>
            </a:pPr>
            <a:r>
              <a:rPr sz="1600" u="sng" spc="-9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V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36838" y="4050234"/>
            <a:ext cx="5740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2400" spc="-120" baseline="-27777" dirty="0">
                <a:latin typeface="Arial MT"/>
                <a:cs typeface="Arial MT"/>
              </a:rPr>
              <a:t>=</a:t>
            </a:r>
            <a:r>
              <a:rPr sz="2400" spc="157" baseline="-27777" dirty="0">
                <a:latin typeface="Arial MT"/>
                <a:cs typeface="Arial MT"/>
              </a:rPr>
              <a:t> </a:t>
            </a:r>
            <a:r>
              <a:rPr sz="1600" u="heavy" spc="-8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100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52698" y="4314647"/>
            <a:ext cx="74168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65125" algn="l"/>
              </a:tabLst>
            </a:pPr>
            <a:r>
              <a:rPr sz="1600" spc="-30" dirty="0">
                <a:latin typeface="Arial MT"/>
                <a:cs typeface="Arial MT"/>
              </a:rPr>
              <a:t>l	</a:t>
            </a:r>
            <a:r>
              <a:rPr sz="1600" spc="-85" dirty="0">
                <a:latin typeface="Arial MT"/>
                <a:cs typeface="Arial MT"/>
              </a:rPr>
              <a:t>1</a:t>
            </a:r>
            <a:r>
              <a:rPr sz="1600" spc="-70" dirty="0">
                <a:latin typeface="Arial MT"/>
                <a:cs typeface="Arial MT"/>
              </a:rPr>
              <a:t>5</a:t>
            </a:r>
            <a:r>
              <a:rPr sz="1600" spc="-35" dirty="0">
                <a:latin typeface="Arial MT"/>
                <a:cs typeface="Arial MT"/>
              </a:rPr>
              <a:t>.</a:t>
            </a:r>
            <a:r>
              <a:rPr sz="1600" spc="-75" dirty="0">
                <a:latin typeface="Arial MT"/>
                <a:cs typeface="Arial MT"/>
              </a:rPr>
              <a:t>6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34311" y="4110421"/>
            <a:ext cx="798195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-75" dirty="0">
                <a:latin typeface="Symbol"/>
                <a:cs typeface="Symbol"/>
              </a:rPr>
              <a:t>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Arial MT"/>
                <a:cs typeface="Arial MT"/>
              </a:rPr>
              <a:t>6.</a:t>
            </a:r>
            <a:r>
              <a:rPr sz="1600" spc="-75" dirty="0">
                <a:latin typeface="Arial MT"/>
                <a:cs typeface="Arial MT"/>
              </a:rPr>
              <a:t>4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70" dirty="0">
                <a:latin typeface="Arial MT"/>
                <a:cs typeface="Arial MT"/>
              </a:rPr>
              <a:t>p</a:t>
            </a:r>
            <a:r>
              <a:rPr sz="1600" spc="-55" dirty="0">
                <a:latin typeface="Arial MT"/>
                <a:cs typeface="Arial MT"/>
              </a:rPr>
              <a:t>.u.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09661" y="4831269"/>
            <a:ext cx="106680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600" spc="-35" dirty="0">
                <a:latin typeface="Arial MT"/>
                <a:cs typeface="Arial MT"/>
              </a:rPr>
              <a:t>l</a:t>
            </a:r>
            <a:r>
              <a:rPr sz="2250" spc="-165" baseline="-14814" dirty="0">
                <a:latin typeface="Arial MT"/>
                <a:cs typeface="Arial MT"/>
              </a:rPr>
              <a:t>P</a:t>
            </a:r>
            <a:r>
              <a:rPr sz="2250" spc="-179" baseline="-14814" dirty="0">
                <a:latin typeface="Arial MT"/>
                <a:cs typeface="Arial MT"/>
              </a:rPr>
              <a:t>R</a:t>
            </a:r>
            <a:r>
              <a:rPr sz="2250" spc="-60" baseline="-14814" dirty="0">
                <a:latin typeface="Arial MT"/>
                <a:cs typeface="Arial MT"/>
              </a:rPr>
              <a:t>I</a:t>
            </a:r>
            <a:r>
              <a:rPr sz="1600" spc="-80" dirty="0">
                <a:latin typeface="Arial MT"/>
                <a:cs typeface="Arial MT"/>
              </a:rPr>
              <a:t>1</a:t>
            </a:r>
            <a:r>
              <a:rPr sz="1600" spc="-70" dirty="0">
                <a:latin typeface="Arial MT"/>
                <a:cs typeface="Arial MT"/>
              </a:rPr>
              <a:t>3</a:t>
            </a:r>
            <a:r>
              <a:rPr sz="1600" spc="-35" dirty="0">
                <a:latin typeface="Arial MT"/>
                <a:cs typeface="Arial MT"/>
              </a:rPr>
              <a:t>.</a:t>
            </a:r>
            <a:r>
              <a:rPr sz="1600" spc="-75" dirty="0">
                <a:latin typeface="Arial MT"/>
                <a:cs typeface="Arial MT"/>
              </a:rPr>
              <a:t>8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spc="-95" dirty="0">
                <a:latin typeface="Arial MT"/>
                <a:cs typeface="Arial MT"/>
              </a:rPr>
              <a:t>KV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23521" y="4758872"/>
            <a:ext cx="2118995" cy="4946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ts val="1830"/>
              </a:lnSpc>
              <a:spcBef>
                <a:spcPts val="125"/>
              </a:spcBef>
            </a:pPr>
            <a:r>
              <a:rPr sz="1600" spc="-85" dirty="0">
                <a:latin typeface="Arial MT"/>
                <a:cs typeface="Arial MT"/>
              </a:rPr>
              <a:t>=</a:t>
            </a:r>
            <a:r>
              <a:rPr sz="2400" spc="-60" baseline="13888" dirty="0">
                <a:latin typeface="Arial MT"/>
                <a:cs typeface="Arial MT"/>
              </a:rPr>
              <a:t>I</a:t>
            </a:r>
            <a:r>
              <a:rPr sz="1600" spc="-95" dirty="0">
                <a:latin typeface="Arial MT"/>
                <a:cs typeface="Arial MT"/>
              </a:rPr>
              <a:t>GE</a:t>
            </a:r>
            <a:r>
              <a:rPr sz="1600" spc="-100" dirty="0">
                <a:latin typeface="Arial MT"/>
                <a:cs typeface="Arial MT"/>
              </a:rPr>
              <a:t>N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spc="-70" dirty="0">
                <a:latin typeface="Arial MT"/>
                <a:cs typeface="Arial MT"/>
              </a:rPr>
              <a:t>x</a:t>
            </a:r>
            <a:r>
              <a:rPr sz="1600" spc="-55" dirty="0">
                <a:latin typeface="Arial MT"/>
                <a:cs typeface="Arial MT"/>
              </a:rPr>
              <a:t> </a:t>
            </a:r>
            <a:r>
              <a:rPr sz="2400" spc="-52" baseline="13888" dirty="0">
                <a:latin typeface="Arial MT"/>
                <a:cs typeface="Arial MT"/>
              </a:rPr>
              <a:t>l</a:t>
            </a:r>
            <a:r>
              <a:rPr sz="1600" spc="-55" dirty="0">
                <a:latin typeface="Arial MT"/>
                <a:cs typeface="Arial MT"/>
              </a:rPr>
              <a:t>p.u.</a:t>
            </a:r>
            <a:endParaRPr sz="1600">
              <a:latin typeface="Arial MT"/>
              <a:cs typeface="Arial MT"/>
            </a:endParaRPr>
          </a:p>
          <a:p>
            <a:pPr marL="38100">
              <a:lnSpc>
                <a:spcPts val="1830"/>
              </a:lnSpc>
            </a:pPr>
            <a:r>
              <a:rPr sz="1600" spc="-80" dirty="0">
                <a:latin typeface="Arial MT"/>
                <a:cs typeface="Arial MT"/>
              </a:rPr>
              <a:t>=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spc="-65" dirty="0">
                <a:latin typeface="Arial MT"/>
                <a:cs typeface="Arial MT"/>
              </a:rPr>
              <a:t>5</a:t>
            </a:r>
            <a:r>
              <a:rPr sz="1600" spc="-40" dirty="0">
                <a:latin typeface="Arial MT"/>
                <a:cs typeface="Arial MT"/>
              </a:rPr>
              <a:t>,</a:t>
            </a:r>
            <a:r>
              <a:rPr sz="1600" spc="-85" dirty="0">
                <a:latin typeface="Arial MT"/>
                <a:cs typeface="Arial MT"/>
              </a:rPr>
              <a:t>23</a:t>
            </a:r>
            <a:r>
              <a:rPr sz="1600" spc="-75" dirty="0">
                <a:latin typeface="Arial MT"/>
                <a:cs typeface="Arial MT"/>
              </a:rPr>
              <a:t>0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spc="-70" dirty="0">
                <a:latin typeface="Arial MT"/>
                <a:cs typeface="Arial MT"/>
              </a:rPr>
              <a:t>x</a:t>
            </a:r>
            <a:r>
              <a:rPr sz="1600" spc="-50" dirty="0">
                <a:latin typeface="Arial MT"/>
                <a:cs typeface="Arial MT"/>
              </a:rPr>
              <a:t> </a:t>
            </a:r>
            <a:r>
              <a:rPr sz="1600" spc="-70" dirty="0">
                <a:latin typeface="Arial MT"/>
                <a:cs typeface="Arial MT"/>
              </a:rPr>
              <a:t>6</a:t>
            </a:r>
            <a:r>
              <a:rPr sz="1600" spc="-35" dirty="0">
                <a:latin typeface="Arial MT"/>
                <a:cs typeface="Arial MT"/>
              </a:rPr>
              <a:t>.</a:t>
            </a:r>
            <a:r>
              <a:rPr sz="1600" spc="-75" dirty="0">
                <a:latin typeface="Arial MT"/>
                <a:cs typeface="Arial MT"/>
              </a:rPr>
              <a:t>4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spc="-80" dirty="0">
                <a:latin typeface="Arial MT"/>
                <a:cs typeface="Arial MT"/>
              </a:rPr>
              <a:t>=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spc="-85" dirty="0">
                <a:latin typeface="Arial MT"/>
                <a:cs typeface="Arial MT"/>
              </a:rPr>
              <a:t>3</a:t>
            </a:r>
            <a:r>
              <a:rPr sz="1600" spc="-70" dirty="0">
                <a:latin typeface="Arial MT"/>
                <a:cs typeface="Arial MT"/>
              </a:rPr>
              <a:t>3</a:t>
            </a:r>
            <a:r>
              <a:rPr sz="1600" spc="-35" dirty="0">
                <a:latin typeface="Arial MT"/>
                <a:cs typeface="Arial MT"/>
              </a:rPr>
              <a:t>.</a:t>
            </a:r>
            <a:r>
              <a:rPr sz="1600" spc="-85" dirty="0">
                <a:latin typeface="Arial MT"/>
                <a:cs typeface="Arial MT"/>
              </a:rPr>
              <a:t>52</a:t>
            </a:r>
            <a:r>
              <a:rPr sz="1600" spc="-75" dirty="0">
                <a:latin typeface="Arial MT"/>
                <a:cs typeface="Arial MT"/>
              </a:rPr>
              <a:t>5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spc="-90" dirty="0">
                <a:latin typeface="Arial MT"/>
                <a:cs typeface="Arial MT"/>
              </a:rPr>
              <a:t>A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09680" y="5392858"/>
            <a:ext cx="105537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600" spc="-70" dirty="0">
                <a:latin typeface="Arial MT"/>
                <a:cs typeface="Arial MT"/>
              </a:rPr>
              <a:t>L</a:t>
            </a:r>
            <a:r>
              <a:rPr sz="1600" spc="-85" dirty="0">
                <a:latin typeface="Arial MT"/>
                <a:cs typeface="Arial MT"/>
              </a:rPr>
              <a:t>s</a:t>
            </a:r>
            <a:r>
              <a:rPr sz="1600" spc="-70" dirty="0">
                <a:latin typeface="Arial MT"/>
                <a:cs typeface="Arial MT"/>
              </a:rPr>
              <a:t>ec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spc="-80" dirty="0">
                <a:latin typeface="Arial MT"/>
                <a:cs typeface="Arial MT"/>
              </a:rPr>
              <a:t>=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114" dirty="0">
                <a:latin typeface="Arial MT"/>
                <a:cs typeface="Arial MT"/>
              </a:rPr>
              <a:t> </a:t>
            </a:r>
            <a:r>
              <a:rPr sz="2400" spc="-52" baseline="27777" dirty="0">
                <a:latin typeface="Arial MT"/>
                <a:cs typeface="Arial MT"/>
              </a:rPr>
              <a:t>l</a:t>
            </a:r>
            <a:r>
              <a:rPr sz="2250" spc="-135" baseline="14814" dirty="0">
                <a:latin typeface="Arial MT"/>
                <a:cs typeface="Arial MT"/>
              </a:rPr>
              <a:t>PRI</a:t>
            </a:r>
            <a:endParaRPr sz="2250" baseline="14814">
              <a:latin typeface="Arial MT"/>
              <a:cs typeface="Arial M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400800" y="5611367"/>
            <a:ext cx="280035" cy="0"/>
          </a:xfrm>
          <a:custGeom>
            <a:avLst/>
            <a:gdLst/>
            <a:ahLst/>
            <a:cxnLst/>
            <a:rect l="l" t="t" r="r" b="b"/>
            <a:pathLst>
              <a:path w="280034">
                <a:moveTo>
                  <a:pt x="0" y="0"/>
                </a:moveTo>
                <a:lnTo>
                  <a:pt x="279653" y="0"/>
                </a:lnTo>
              </a:path>
            </a:pathLst>
          </a:custGeom>
          <a:ln w="11671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422393" y="5715204"/>
            <a:ext cx="34544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400" spc="-157" baseline="5208" dirty="0">
                <a:latin typeface="Arial MT"/>
                <a:cs typeface="Arial MT"/>
              </a:rPr>
              <a:t>R</a:t>
            </a:r>
            <a:r>
              <a:rPr sz="1200" spc="-75" dirty="0">
                <a:latin typeface="Arial MT"/>
                <a:cs typeface="Arial MT"/>
              </a:rPr>
              <a:t>CT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041890" y="5479961"/>
            <a:ext cx="1611630" cy="55435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600" spc="-80" dirty="0">
                <a:latin typeface="Arial MT"/>
                <a:cs typeface="Arial MT"/>
              </a:rPr>
              <a:t>=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u="sng" spc="-7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33</a:t>
            </a:r>
            <a:r>
              <a:rPr sz="1600" u="sng" spc="-5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.</a:t>
            </a:r>
            <a:r>
              <a:rPr sz="1600" u="sng" spc="-8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5</a:t>
            </a:r>
            <a:r>
              <a:rPr sz="1600" u="sng" spc="-7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2</a:t>
            </a:r>
            <a:r>
              <a:rPr sz="1600" u="sng" spc="-7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5</a:t>
            </a:r>
            <a:r>
              <a:rPr sz="1600" u="sng" spc="-3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spc="-80" dirty="0">
                <a:latin typeface="Arial MT"/>
                <a:cs typeface="Arial MT"/>
              </a:rPr>
              <a:t>=</a:t>
            </a:r>
            <a:r>
              <a:rPr sz="1600" spc="-55" dirty="0">
                <a:latin typeface="Arial MT"/>
                <a:cs typeface="Arial MT"/>
              </a:rPr>
              <a:t> </a:t>
            </a:r>
            <a:r>
              <a:rPr sz="1600" spc="-65" dirty="0">
                <a:latin typeface="Arial MT"/>
                <a:cs typeface="Arial MT"/>
              </a:rPr>
              <a:t>2</a:t>
            </a:r>
            <a:r>
              <a:rPr sz="1600" spc="-70" dirty="0">
                <a:latin typeface="Arial MT"/>
                <a:cs typeface="Arial MT"/>
              </a:rPr>
              <a:t>0.9</a:t>
            </a:r>
            <a:r>
              <a:rPr sz="1600" spc="-75" dirty="0">
                <a:latin typeface="Arial MT"/>
                <a:cs typeface="Arial MT"/>
              </a:rPr>
              <a:t>5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spc="-90" dirty="0">
                <a:latin typeface="Arial MT"/>
                <a:cs typeface="Arial MT"/>
              </a:rPr>
              <a:t>A</a:t>
            </a:r>
            <a:endParaRPr sz="1600">
              <a:latin typeface="Arial MT"/>
              <a:cs typeface="Arial MT"/>
            </a:endParaRPr>
          </a:p>
          <a:p>
            <a:pPr marL="218440">
              <a:lnSpc>
                <a:spcPct val="100000"/>
              </a:lnSpc>
              <a:spcBef>
                <a:spcPts val="160"/>
              </a:spcBef>
            </a:pPr>
            <a:r>
              <a:rPr sz="1600" spc="-85" dirty="0">
                <a:latin typeface="Arial MT"/>
                <a:cs typeface="Arial MT"/>
              </a:rPr>
              <a:t>1600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60394" y="6173937"/>
            <a:ext cx="2108835" cy="5213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95"/>
              </a:spcBef>
            </a:pPr>
            <a:r>
              <a:rPr sz="1600" i="1" spc="-80" dirty="0">
                <a:latin typeface="Arial"/>
                <a:cs typeface="Arial"/>
              </a:rPr>
              <a:t>Va</a:t>
            </a:r>
            <a:r>
              <a:rPr sz="1600" i="1" spc="-55" dirty="0">
                <a:latin typeface="Arial"/>
                <a:cs typeface="Arial"/>
              </a:rPr>
              <a:t>l</a:t>
            </a:r>
            <a:r>
              <a:rPr sz="1600" i="1" spc="-85" dirty="0">
                <a:latin typeface="Arial"/>
                <a:cs typeface="Arial"/>
              </a:rPr>
              <a:t>u</a:t>
            </a:r>
            <a:r>
              <a:rPr sz="1600" i="1" spc="-70" dirty="0">
                <a:latin typeface="Arial"/>
                <a:cs typeface="Arial"/>
              </a:rPr>
              <a:t>es</a:t>
            </a:r>
            <a:r>
              <a:rPr sz="1600" i="1" spc="-35" dirty="0">
                <a:latin typeface="Arial"/>
                <a:cs typeface="Arial"/>
              </a:rPr>
              <a:t> </a:t>
            </a:r>
            <a:r>
              <a:rPr sz="1600" i="1" spc="-85" dirty="0">
                <a:latin typeface="Arial"/>
                <a:cs typeface="Arial"/>
              </a:rPr>
              <a:t>s</a:t>
            </a:r>
            <a:r>
              <a:rPr sz="1600" i="1" spc="-70" dirty="0">
                <a:latin typeface="Arial"/>
                <a:cs typeface="Arial"/>
              </a:rPr>
              <a:t>h</a:t>
            </a:r>
            <a:r>
              <a:rPr sz="1600" i="1" spc="-85" dirty="0">
                <a:latin typeface="Arial"/>
                <a:cs typeface="Arial"/>
              </a:rPr>
              <a:t>o</a:t>
            </a:r>
            <a:r>
              <a:rPr sz="1600" i="1" spc="-105" dirty="0">
                <a:latin typeface="Arial"/>
                <a:cs typeface="Arial"/>
              </a:rPr>
              <a:t>w</a:t>
            </a:r>
            <a:r>
              <a:rPr sz="1600" i="1" spc="-75" dirty="0">
                <a:latin typeface="Arial"/>
                <a:cs typeface="Arial"/>
              </a:rPr>
              <a:t>n</a:t>
            </a:r>
            <a:r>
              <a:rPr sz="1600" i="1" spc="-45" dirty="0">
                <a:latin typeface="Arial"/>
                <a:cs typeface="Arial"/>
              </a:rPr>
              <a:t> </a:t>
            </a:r>
            <a:r>
              <a:rPr sz="1600" i="1" spc="-90" dirty="0">
                <a:latin typeface="Arial"/>
                <a:cs typeface="Arial"/>
              </a:rPr>
              <a:t>a</a:t>
            </a:r>
            <a:r>
              <a:rPr sz="1600" i="1" spc="-65" dirty="0">
                <a:latin typeface="Arial"/>
                <a:cs typeface="Arial"/>
              </a:rPr>
              <a:t>b</a:t>
            </a:r>
            <a:r>
              <a:rPr sz="1600" i="1" spc="-70" dirty="0">
                <a:latin typeface="Arial"/>
                <a:cs typeface="Arial"/>
              </a:rPr>
              <a:t>o</a:t>
            </a:r>
            <a:r>
              <a:rPr sz="1600" i="1" spc="-85" dirty="0">
                <a:latin typeface="Arial"/>
                <a:cs typeface="Arial"/>
              </a:rPr>
              <a:t>v</a:t>
            </a:r>
            <a:r>
              <a:rPr sz="1600" i="1" spc="-75" dirty="0">
                <a:latin typeface="Arial"/>
                <a:cs typeface="Arial"/>
              </a:rPr>
              <a:t>e</a:t>
            </a:r>
            <a:r>
              <a:rPr sz="1600" i="1" spc="-45" dirty="0">
                <a:latin typeface="Arial"/>
                <a:cs typeface="Arial"/>
              </a:rPr>
              <a:t> </a:t>
            </a:r>
            <a:r>
              <a:rPr sz="1600" i="1" spc="-85" dirty="0">
                <a:latin typeface="Arial"/>
                <a:cs typeface="Arial"/>
              </a:rPr>
              <a:t>a</a:t>
            </a:r>
            <a:r>
              <a:rPr sz="1600" i="1" spc="-50" dirty="0">
                <a:latin typeface="Arial"/>
                <a:cs typeface="Arial"/>
              </a:rPr>
              <a:t>re  </a:t>
            </a:r>
            <a:r>
              <a:rPr sz="1600" i="1" spc="-35" dirty="0">
                <a:latin typeface="Arial"/>
                <a:cs typeface="Arial"/>
              </a:rPr>
              <a:t>f</a:t>
            </a:r>
            <a:r>
              <a:rPr sz="1600" i="1" spc="-50" dirty="0">
                <a:latin typeface="Arial"/>
                <a:cs typeface="Arial"/>
              </a:rPr>
              <a:t>r</a:t>
            </a:r>
            <a:r>
              <a:rPr sz="1600" i="1" spc="-70" dirty="0">
                <a:latin typeface="Arial"/>
                <a:cs typeface="Arial"/>
              </a:rPr>
              <a:t>o</a:t>
            </a:r>
            <a:r>
              <a:rPr sz="1600" i="1" spc="-114" dirty="0">
                <a:latin typeface="Arial"/>
                <a:cs typeface="Arial"/>
              </a:rPr>
              <a:t>m</a:t>
            </a:r>
            <a:r>
              <a:rPr sz="1600" i="1" spc="-55" dirty="0">
                <a:latin typeface="Arial"/>
                <a:cs typeface="Arial"/>
              </a:rPr>
              <a:t> </a:t>
            </a:r>
            <a:r>
              <a:rPr sz="1600" i="1" spc="-70" dirty="0">
                <a:latin typeface="Arial"/>
                <a:cs typeface="Arial"/>
              </a:rPr>
              <a:t>ge</a:t>
            </a:r>
            <a:r>
              <a:rPr sz="1600" i="1" spc="-90" dirty="0">
                <a:latin typeface="Arial"/>
                <a:cs typeface="Arial"/>
              </a:rPr>
              <a:t>n</a:t>
            </a:r>
            <a:r>
              <a:rPr sz="1600" i="1" spc="-65" dirty="0">
                <a:latin typeface="Arial"/>
                <a:cs typeface="Arial"/>
              </a:rPr>
              <a:t>e</a:t>
            </a:r>
            <a:r>
              <a:rPr sz="1600" i="1" spc="-70" dirty="0">
                <a:latin typeface="Arial"/>
                <a:cs typeface="Arial"/>
              </a:rPr>
              <a:t>r</a:t>
            </a:r>
            <a:r>
              <a:rPr sz="1600" i="1" spc="-60" dirty="0">
                <a:latin typeface="Arial"/>
                <a:cs typeface="Arial"/>
              </a:rPr>
              <a:t>ato</a:t>
            </a:r>
            <a:r>
              <a:rPr sz="1600" i="1" spc="-45" dirty="0">
                <a:latin typeface="Arial"/>
                <a:cs typeface="Arial"/>
              </a:rPr>
              <a:t>r</a:t>
            </a:r>
            <a:r>
              <a:rPr sz="1600" i="1" spc="-40" dirty="0">
                <a:latin typeface="Arial"/>
                <a:cs typeface="Arial"/>
              </a:rPr>
              <a:t> </a:t>
            </a:r>
            <a:r>
              <a:rPr sz="1600" i="1" spc="-55" dirty="0">
                <a:latin typeface="Arial"/>
                <a:cs typeface="Arial"/>
              </a:rPr>
              <a:t>tes</a:t>
            </a:r>
            <a:r>
              <a:rPr sz="1600" i="1" spc="-40" dirty="0">
                <a:latin typeface="Arial"/>
                <a:cs typeface="Arial"/>
              </a:rPr>
              <a:t>t</a:t>
            </a:r>
            <a:r>
              <a:rPr sz="1600" i="1" spc="-30" dirty="0">
                <a:latin typeface="Arial"/>
                <a:cs typeface="Arial"/>
              </a:rPr>
              <a:t> </a:t>
            </a:r>
            <a:r>
              <a:rPr sz="1600" i="1" spc="-85" dirty="0">
                <a:latin typeface="Arial"/>
                <a:cs typeface="Arial"/>
              </a:rPr>
              <a:t>she</a:t>
            </a:r>
            <a:r>
              <a:rPr sz="1600" i="1" spc="-55" dirty="0">
                <a:latin typeface="Arial"/>
                <a:cs typeface="Arial"/>
              </a:rPr>
              <a:t>et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42280" y="1611123"/>
            <a:ext cx="225933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Short</a:t>
            </a:r>
            <a:r>
              <a:rPr sz="1600" u="heavy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Circuit</a:t>
            </a:r>
            <a:r>
              <a:rPr sz="1600" u="heavy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Calculation: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5036" y="1499323"/>
            <a:ext cx="2674838" cy="94942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250694" y="1106679"/>
            <a:ext cx="348297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Short-Circuit</a:t>
            </a:r>
            <a:r>
              <a:rPr sz="160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Calculation</a:t>
            </a:r>
            <a:r>
              <a:rPr sz="160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–</a:t>
            </a:r>
            <a:r>
              <a:rPr sz="1600" u="heavy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69</a:t>
            </a:r>
            <a:r>
              <a:rPr sz="1600" u="heavy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KV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fault</a:t>
            </a:r>
            <a:r>
              <a:rPr sz="14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61111" y="4121010"/>
            <a:ext cx="3058160" cy="48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500" spc="5" dirty="0">
                <a:latin typeface="Arial MT"/>
                <a:cs typeface="Arial MT"/>
              </a:rPr>
              <a:t>l</a:t>
            </a:r>
            <a:r>
              <a:rPr sz="2025" spc="7" baseline="-16460" dirty="0">
                <a:latin typeface="Arial MT"/>
                <a:cs typeface="Arial MT"/>
              </a:rPr>
              <a:t>PRI</a:t>
            </a:r>
            <a:r>
              <a:rPr sz="1500" spc="5" dirty="0">
                <a:latin typeface="Arial MT"/>
                <a:cs typeface="Arial MT"/>
              </a:rPr>
              <a:t>13.8 </a:t>
            </a:r>
            <a:r>
              <a:rPr sz="1500" spc="-5" dirty="0">
                <a:latin typeface="Arial MT"/>
                <a:cs typeface="Arial MT"/>
              </a:rPr>
              <a:t>KV</a:t>
            </a:r>
            <a:r>
              <a:rPr sz="1500" spc="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=</a:t>
            </a:r>
            <a:r>
              <a:rPr sz="1500" spc="-5" dirty="0">
                <a:latin typeface="Arial MT"/>
                <a:cs typeface="Arial MT"/>
              </a:rPr>
              <a:t> 3.9</a:t>
            </a:r>
            <a:r>
              <a:rPr sz="1500" spc="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x</a:t>
            </a:r>
            <a:r>
              <a:rPr sz="1500" spc="-1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5,230</a:t>
            </a:r>
            <a:r>
              <a:rPr sz="1500" spc="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=</a:t>
            </a:r>
            <a:r>
              <a:rPr sz="1500" spc="-2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20,429</a:t>
            </a:r>
            <a:endParaRPr sz="1500">
              <a:latin typeface="Arial MT"/>
              <a:cs typeface="Arial MT"/>
            </a:endParaRPr>
          </a:p>
          <a:p>
            <a:pPr marL="1884680">
              <a:lnSpc>
                <a:spcPct val="100000"/>
              </a:lnSpc>
              <a:spcBef>
                <a:spcPts val="5"/>
              </a:spcBef>
            </a:pPr>
            <a:r>
              <a:rPr sz="1500" dirty="0">
                <a:latin typeface="Arial MT"/>
                <a:cs typeface="Arial MT"/>
              </a:rPr>
              <a:t>(125</a:t>
            </a:r>
            <a:r>
              <a:rPr sz="1500" spc="-3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MVA)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61128" y="4808326"/>
            <a:ext cx="2502535" cy="48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26745" marR="30480" indent="-589280">
              <a:lnSpc>
                <a:spcPct val="100000"/>
              </a:lnSpc>
              <a:spcBef>
                <a:spcPts val="105"/>
              </a:spcBef>
              <a:tabLst>
                <a:tab pos="1235710" algn="l"/>
              </a:tabLst>
            </a:pPr>
            <a:r>
              <a:rPr sz="1500" dirty="0">
                <a:latin typeface="Arial MT"/>
                <a:cs typeface="Arial MT"/>
              </a:rPr>
              <a:t>l</a:t>
            </a:r>
            <a:r>
              <a:rPr sz="2250" baseline="-12962" dirty="0">
                <a:latin typeface="Arial MT"/>
                <a:cs typeface="Arial MT"/>
              </a:rPr>
              <a:t>sec</a:t>
            </a:r>
            <a:r>
              <a:rPr sz="2250" spc="-7" baseline="-12962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=</a:t>
            </a:r>
            <a:r>
              <a:rPr sz="1500" spc="-10" dirty="0">
                <a:latin typeface="Arial MT"/>
                <a:cs typeface="Arial MT"/>
              </a:rPr>
              <a:t> </a:t>
            </a:r>
            <a:r>
              <a:rPr sz="2250" baseline="9259" dirty="0">
                <a:latin typeface="Arial MT"/>
                <a:cs typeface="Arial MT"/>
              </a:rPr>
              <a:t>l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PRl</a:t>
            </a:r>
            <a:r>
              <a:rPr sz="1500" spc="-1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=</a:t>
            </a:r>
            <a:r>
              <a:rPr sz="1500" spc="-15" dirty="0">
                <a:latin typeface="Arial MT"/>
                <a:cs typeface="Arial MT"/>
              </a:rPr>
              <a:t> </a:t>
            </a:r>
            <a:r>
              <a:rPr sz="15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20,429</a:t>
            </a:r>
            <a:r>
              <a:rPr sz="1500" dirty="0">
                <a:latin typeface="Arial MT"/>
                <a:cs typeface="Arial MT"/>
              </a:rPr>
              <a:t> =</a:t>
            </a:r>
            <a:r>
              <a:rPr sz="1500" spc="-3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12.8A </a:t>
            </a:r>
            <a:r>
              <a:rPr sz="1500" spc="-40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RCT	1600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86498" y="5497176"/>
            <a:ext cx="2224405" cy="48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500" i="1" spc="-5" dirty="0">
                <a:latin typeface="Arial"/>
                <a:cs typeface="Arial"/>
              </a:rPr>
              <a:t>Values shown above are </a:t>
            </a:r>
            <a:r>
              <a:rPr sz="1500" i="1" dirty="0">
                <a:latin typeface="Arial"/>
                <a:cs typeface="Arial"/>
              </a:rPr>
              <a:t> From</a:t>
            </a:r>
            <a:r>
              <a:rPr sz="1500" i="1" spc="-40" dirty="0">
                <a:latin typeface="Arial"/>
                <a:cs typeface="Arial"/>
              </a:rPr>
              <a:t> </a:t>
            </a:r>
            <a:r>
              <a:rPr sz="1500" i="1" dirty="0">
                <a:latin typeface="Arial"/>
                <a:cs typeface="Arial"/>
              </a:rPr>
              <a:t>generator</a:t>
            </a:r>
            <a:r>
              <a:rPr sz="1500" i="1" spc="-25" dirty="0">
                <a:latin typeface="Arial"/>
                <a:cs typeface="Arial"/>
              </a:rPr>
              <a:t> </a:t>
            </a:r>
            <a:r>
              <a:rPr sz="1500" i="1" dirty="0">
                <a:latin typeface="Arial"/>
                <a:cs typeface="Arial"/>
              </a:rPr>
              <a:t>test</a:t>
            </a:r>
            <a:r>
              <a:rPr sz="1500" i="1" spc="-20" dirty="0">
                <a:latin typeface="Arial"/>
                <a:cs typeface="Arial"/>
              </a:rPr>
              <a:t> </a:t>
            </a:r>
            <a:r>
              <a:rPr sz="1500" i="1" spc="-5" dirty="0">
                <a:latin typeface="Arial"/>
                <a:cs typeface="Arial"/>
              </a:rPr>
              <a:t>sheet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41236" y="2632044"/>
            <a:ext cx="1278890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dirty="0">
                <a:latin typeface="Arial MT"/>
                <a:cs typeface="Arial MT"/>
              </a:rPr>
              <a:t>125</a:t>
            </a:r>
            <a:r>
              <a:rPr sz="1500" spc="-3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MVA</a:t>
            </a:r>
            <a:r>
              <a:rPr sz="1500" spc="-25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base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15836" y="3137267"/>
            <a:ext cx="525145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250" spc="15" baseline="14814" dirty="0">
                <a:latin typeface="Arial MT"/>
                <a:cs typeface="Arial MT"/>
              </a:rPr>
              <a:t>l</a:t>
            </a:r>
            <a:r>
              <a:rPr sz="1100" spc="10" dirty="0">
                <a:latin typeface="Arial MT"/>
                <a:cs typeface="Arial MT"/>
              </a:rPr>
              <a:t>p.u.</a:t>
            </a:r>
            <a:r>
              <a:rPr sz="1100" spc="60" dirty="0">
                <a:latin typeface="Arial MT"/>
                <a:cs typeface="Arial MT"/>
              </a:rPr>
              <a:t> </a:t>
            </a:r>
            <a:r>
              <a:rPr sz="2250" baseline="14814" dirty="0">
                <a:latin typeface="Arial MT"/>
                <a:cs typeface="Arial MT"/>
              </a:rPr>
              <a:t>=</a:t>
            </a:r>
            <a:endParaRPr sz="2250" baseline="14814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71742" y="3202034"/>
            <a:ext cx="827405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dirty="0">
                <a:latin typeface="Arial MT"/>
                <a:cs typeface="Arial MT"/>
              </a:rPr>
              <a:t>15.6</a:t>
            </a:r>
            <a:r>
              <a:rPr sz="1500" spc="-3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+</a:t>
            </a:r>
            <a:r>
              <a:rPr sz="1500" spc="-45" dirty="0">
                <a:latin typeface="Arial MT"/>
                <a:cs typeface="Arial MT"/>
              </a:rPr>
              <a:t> </a:t>
            </a:r>
            <a:r>
              <a:rPr sz="1500" spc="-10" dirty="0">
                <a:latin typeface="Arial MT"/>
                <a:cs typeface="Arial MT"/>
              </a:rPr>
              <a:t>10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89631" y="2972673"/>
            <a:ext cx="1990725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283210" algn="l"/>
                <a:tab pos="995044" algn="l"/>
                <a:tab pos="1435735" algn="l"/>
                <a:tab pos="1951989" algn="l"/>
              </a:tabLst>
            </a:pPr>
            <a:r>
              <a:rPr sz="1500" u="sng" dirty="0">
                <a:uFill>
                  <a:solidFill>
                    <a:srgbClr val="010101"/>
                  </a:solidFill>
                </a:uFill>
                <a:latin typeface="Arial MT"/>
                <a:cs typeface="Arial MT"/>
              </a:rPr>
              <a:t> 	100	</a:t>
            </a:r>
            <a:r>
              <a:rPr sz="2250" baseline="-27777" dirty="0">
                <a:latin typeface="Arial MT"/>
                <a:cs typeface="Arial MT"/>
              </a:rPr>
              <a:t>=</a:t>
            </a:r>
            <a:r>
              <a:rPr sz="1500" u="sng" dirty="0">
                <a:uFill>
                  <a:solidFill>
                    <a:srgbClr val="010101"/>
                  </a:solidFill>
                </a:uFill>
                <a:latin typeface="Arial MT"/>
                <a:cs typeface="Arial MT"/>
              </a:rPr>
              <a:t>	</a:t>
            </a:r>
            <a:r>
              <a:rPr sz="1500" u="sng" spc="-5" dirty="0">
                <a:uFill>
                  <a:solidFill>
                    <a:srgbClr val="010101"/>
                  </a:solidFill>
                </a:uFill>
                <a:latin typeface="Arial MT"/>
                <a:cs typeface="Arial MT"/>
              </a:rPr>
              <a:t>100	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09451" y="3202034"/>
            <a:ext cx="877569" cy="8718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500" spc="5" dirty="0">
                <a:latin typeface="Arial MT"/>
                <a:cs typeface="Arial MT"/>
              </a:rPr>
              <a:t>X</a:t>
            </a:r>
            <a:r>
              <a:rPr sz="2025" spc="7" baseline="26748" dirty="0">
                <a:latin typeface="Arial MT"/>
                <a:cs typeface="Arial MT"/>
              </a:rPr>
              <a:t>~</a:t>
            </a:r>
            <a:r>
              <a:rPr sz="1500" spc="5" dirty="0">
                <a:latin typeface="Arial MT"/>
                <a:cs typeface="Arial MT"/>
              </a:rPr>
              <a:t>g</a:t>
            </a:r>
            <a:r>
              <a:rPr sz="1500" spc="-5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+</a:t>
            </a:r>
            <a:r>
              <a:rPr sz="1500" spc="-50" dirty="0">
                <a:latin typeface="Arial MT"/>
                <a:cs typeface="Arial MT"/>
              </a:rPr>
              <a:t> </a:t>
            </a:r>
            <a:r>
              <a:rPr sz="1500" spc="10" dirty="0">
                <a:latin typeface="Arial MT"/>
                <a:cs typeface="Arial MT"/>
              </a:rPr>
              <a:t>X</a:t>
            </a:r>
            <a:r>
              <a:rPr sz="1100" spc="10" dirty="0">
                <a:latin typeface="Arial MT"/>
                <a:cs typeface="Arial MT"/>
              </a:rPr>
              <a:t>T</a:t>
            </a:r>
            <a:endParaRPr sz="1100">
              <a:latin typeface="Arial MT"/>
              <a:cs typeface="Arial MT"/>
            </a:endParaRPr>
          </a:p>
          <a:p>
            <a:pPr marR="81280" algn="r">
              <a:lnSpc>
                <a:spcPct val="100000"/>
              </a:lnSpc>
              <a:spcBef>
                <a:spcPts val="1250"/>
              </a:spcBef>
            </a:pPr>
            <a:r>
              <a:rPr sz="1500" dirty="0">
                <a:latin typeface="Arial MT"/>
                <a:cs typeface="Arial MT"/>
              </a:rPr>
              <a:t>=</a:t>
            </a:r>
            <a:r>
              <a:rPr sz="1500" spc="-100" dirty="0">
                <a:latin typeface="Arial MT"/>
                <a:cs typeface="Arial MT"/>
              </a:rPr>
              <a:t> </a:t>
            </a:r>
            <a:r>
              <a:rPr sz="15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100</a:t>
            </a:r>
            <a:endParaRPr sz="1500">
              <a:latin typeface="Arial MT"/>
              <a:cs typeface="Arial MT"/>
            </a:endParaRPr>
          </a:p>
          <a:p>
            <a:pPr marR="31115" algn="r">
              <a:lnSpc>
                <a:spcPct val="100000"/>
              </a:lnSpc>
              <a:spcBef>
                <a:spcPts val="5"/>
              </a:spcBef>
            </a:pPr>
            <a:r>
              <a:rPr sz="1500" dirty="0">
                <a:latin typeface="Arial MT"/>
                <a:cs typeface="Arial MT"/>
              </a:rPr>
              <a:t>25.6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91911" y="3642476"/>
            <a:ext cx="457200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dirty="0">
                <a:latin typeface="Arial MT"/>
                <a:cs typeface="Arial MT"/>
              </a:rPr>
              <a:t>=</a:t>
            </a:r>
            <a:r>
              <a:rPr sz="1500" spc="-7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3.9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7400" y="6184651"/>
            <a:ext cx="4095750" cy="758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 MT"/>
                <a:cs typeface="Arial MT"/>
              </a:rPr>
              <a:t>CT’s should perform well since </a:t>
            </a:r>
            <a:r>
              <a:rPr sz="1600" dirty="0">
                <a:latin typeface="Arial MT"/>
                <a:cs typeface="Arial MT"/>
              </a:rPr>
              <a:t>the </a:t>
            </a:r>
            <a:r>
              <a:rPr sz="1600" spc="-5" dirty="0">
                <a:latin typeface="Arial MT"/>
                <a:cs typeface="Arial MT"/>
              </a:rPr>
              <a:t>maximum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current is only </a:t>
            </a:r>
            <a:r>
              <a:rPr sz="1600" dirty="0">
                <a:latin typeface="Arial MT"/>
                <a:cs typeface="Arial MT"/>
              </a:rPr>
              <a:t>21 A </a:t>
            </a:r>
            <a:r>
              <a:rPr sz="1600" spc="-5" dirty="0">
                <a:latin typeface="Arial MT"/>
                <a:cs typeface="Arial MT"/>
              </a:rPr>
              <a:t>secondary for worst-case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short circuit.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24334" y="1137909"/>
            <a:ext cx="3815715" cy="202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Setting</a:t>
            </a:r>
            <a:r>
              <a:rPr sz="1600" u="heavy" spc="-3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Summary</a:t>
            </a:r>
            <a:endParaRPr sz="1600">
              <a:latin typeface="Arial MT"/>
              <a:cs typeface="Arial MT"/>
            </a:endParaRPr>
          </a:p>
          <a:p>
            <a:pPr marL="12700" marR="5080">
              <a:lnSpc>
                <a:spcPct val="160000"/>
              </a:lnSpc>
              <a:spcBef>
                <a:spcPts val="5"/>
              </a:spcBef>
            </a:pPr>
            <a:r>
              <a:rPr sz="1600" spc="-5" dirty="0">
                <a:latin typeface="Arial MT"/>
                <a:cs typeface="Arial MT"/>
              </a:rPr>
              <a:t>Pick-up </a:t>
            </a:r>
            <a:r>
              <a:rPr sz="1600" dirty="0">
                <a:latin typeface="Arial MT"/>
                <a:cs typeface="Arial MT"/>
              </a:rPr>
              <a:t>=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b="1" dirty="0">
                <a:latin typeface="Arial"/>
                <a:cs typeface="Arial"/>
              </a:rPr>
              <a:t>0.3 A </a:t>
            </a:r>
            <a:r>
              <a:rPr sz="1600" spc="-5" dirty="0">
                <a:latin typeface="Arial MT"/>
                <a:cs typeface="Arial MT"/>
              </a:rPr>
              <a:t>(480 </a:t>
            </a:r>
            <a:r>
              <a:rPr sz="1600" dirty="0">
                <a:latin typeface="Arial MT"/>
                <a:cs typeface="Arial MT"/>
              </a:rPr>
              <a:t>A</a:t>
            </a:r>
            <a:r>
              <a:rPr sz="1600" spc="-5" dirty="0">
                <a:latin typeface="Arial MT"/>
                <a:cs typeface="Arial MT"/>
              </a:rPr>
              <a:t> primary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sensitivity)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Slope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=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b="1" spc="-5" dirty="0">
                <a:latin typeface="Arial"/>
                <a:cs typeface="Arial"/>
              </a:rPr>
              <a:t>10%</a:t>
            </a:r>
            <a:endParaRPr sz="1600">
              <a:latin typeface="Arial"/>
              <a:cs typeface="Arial"/>
            </a:endParaRPr>
          </a:p>
          <a:p>
            <a:pPr marL="12700" marR="501015">
              <a:lnSpc>
                <a:spcPct val="80000"/>
              </a:lnSpc>
              <a:spcBef>
                <a:spcPts val="1545"/>
              </a:spcBef>
            </a:pPr>
            <a:r>
              <a:rPr sz="1600" spc="-5" dirty="0">
                <a:latin typeface="Arial MT"/>
                <a:cs typeface="Arial MT"/>
              </a:rPr>
              <a:t>Time Delay </a:t>
            </a:r>
            <a:r>
              <a:rPr sz="1600" dirty="0">
                <a:latin typeface="Arial MT"/>
                <a:cs typeface="Arial MT"/>
              </a:rPr>
              <a:t>= </a:t>
            </a:r>
            <a:r>
              <a:rPr sz="1600" b="1" dirty="0">
                <a:latin typeface="Arial"/>
                <a:cs typeface="Arial"/>
              </a:rPr>
              <a:t>5 </a:t>
            </a:r>
            <a:r>
              <a:rPr sz="1600" b="1" spc="-5" dirty="0">
                <a:latin typeface="Arial"/>
                <a:cs typeface="Arial"/>
              </a:rPr>
              <a:t>cycles </a:t>
            </a:r>
            <a:r>
              <a:rPr sz="1600" dirty="0">
                <a:latin typeface="Arial MT"/>
                <a:cs typeface="Arial MT"/>
              </a:rPr>
              <a:t>(to </a:t>
            </a:r>
            <a:r>
              <a:rPr sz="1600" spc="-5" dirty="0">
                <a:latin typeface="Arial MT"/>
                <a:cs typeface="Arial MT"/>
              </a:rPr>
              <a:t>overcome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transients)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sz="16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CT</a:t>
            </a:r>
            <a:r>
              <a:rPr sz="1600" u="heavy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Requirement</a:t>
            </a:r>
            <a:r>
              <a:rPr sz="1600" u="heavy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Check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26537" y="3434765"/>
            <a:ext cx="2244220" cy="1000146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7747249" y="3470401"/>
            <a:ext cx="1666875" cy="1032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-635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R</a:t>
            </a:r>
            <a:r>
              <a:rPr sz="1200" spc="-7" baseline="-13888" dirty="0">
                <a:latin typeface="Arial MT"/>
                <a:cs typeface="Arial MT"/>
              </a:rPr>
              <a:t>CT </a:t>
            </a:r>
            <a:r>
              <a:rPr sz="1200" dirty="0">
                <a:latin typeface="Arial MT"/>
                <a:cs typeface="Arial MT"/>
              </a:rPr>
              <a:t>= </a:t>
            </a:r>
            <a:r>
              <a:rPr sz="1200" spc="-5" dirty="0">
                <a:latin typeface="Arial MT"/>
                <a:cs typeface="Arial MT"/>
              </a:rPr>
              <a:t>CT Resistance 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R</a:t>
            </a:r>
            <a:r>
              <a:rPr sz="1200" spc="-7" baseline="-13888" dirty="0">
                <a:latin typeface="Arial MT"/>
                <a:cs typeface="Arial MT"/>
              </a:rPr>
              <a:t>W</a:t>
            </a:r>
            <a:r>
              <a:rPr sz="1200" spc="-37" baseline="-13888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=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Wiring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Resistance </a:t>
            </a:r>
            <a:r>
              <a:rPr sz="1200" spc="-3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R</a:t>
            </a:r>
            <a:r>
              <a:rPr sz="1200" spc="-7" baseline="-13888" dirty="0">
                <a:latin typeface="Arial MT"/>
                <a:cs typeface="Arial MT"/>
              </a:rPr>
              <a:t>R</a:t>
            </a:r>
            <a:r>
              <a:rPr sz="1200" spc="-22" baseline="-13888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=</a:t>
            </a:r>
            <a:r>
              <a:rPr sz="1200" spc="-5" dirty="0">
                <a:latin typeface="Arial MT"/>
                <a:cs typeface="Arial MT"/>
              </a:rPr>
              <a:t> Relay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Burden</a:t>
            </a:r>
            <a:endParaRPr sz="1200">
              <a:latin typeface="Arial MT"/>
              <a:cs typeface="Arial MT"/>
            </a:endParaRPr>
          </a:p>
          <a:p>
            <a:pPr marL="240665">
              <a:lnSpc>
                <a:spcPct val="100000"/>
              </a:lnSpc>
              <a:spcBef>
                <a:spcPts val="715"/>
              </a:spcBef>
            </a:pPr>
            <a:r>
              <a:rPr sz="1200" dirty="0">
                <a:latin typeface="Arial MT"/>
                <a:cs typeface="Arial MT"/>
              </a:rPr>
              <a:t>=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0.5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VA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@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5A</a:t>
            </a:r>
            <a:endParaRPr sz="1200">
              <a:latin typeface="Arial MT"/>
              <a:cs typeface="Arial MT"/>
            </a:endParaRPr>
          </a:p>
          <a:p>
            <a:pPr marL="240665">
              <a:lnSpc>
                <a:spcPct val="100000"/>
              </a:lnSpc>
              <a:spcBef>
                <a:spcPts val="10"/>
              </a:spcBef>
            </a:pPr>
            <a:r>
              <a:rPr sz="1200" dirty="0">
                <a:latin typeface="Arial MT"/>
                <a:cs typeface="Arial MT"/>
              </a:rPr>
              <a:t>=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0.02</a:t>
            </a:r>
            <a:r>
              <a:rPr sz="1200" spc="-5" dirty="0">
                <a:latin typeface="Symbol"/>
                <a:cs typeface="Symbol"/>
              </a:rPr>
              <a:t></a:t>
            </a:r>
            <a:endParaRPr sz="1200">
              <a:latin typeface="Symbol"/>
              <a:cs typeface="Symbo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90437" y="4861626"/>
            <a:ext cx="1702713" cy="2191445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8023093" y="5715247"/>
            <a:ext cx="69723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 MT"/>
                <a:cs typeface="Arial MT"/>
              </a:rPr>
              <a:t>V</a:t>
            </a:r>
            <a:r>
              <a:rPr sz="1650" baseline="-10101" dirty="0">
                <a:latin typeface="Arial MT"/>
                <a:cs typeface="Arial MT"/>
              </a:rPr>
              <a:t>K</a:t>
            </a:r>
            <a:r>
              <a:rPr sz="1650" spc="-7" baseline="-10101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&gt;</a:t>
            </a:r>
            <a:r>
              <a:rPr sz="1600" spc="-1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V</a:t>
            </a:r>
            <a:r>
              <a:rPr sz="1650" baseline="-10101" dirty="0">
                <a:latin typeface="Arial MT"/>
                <a:cs typeface="Arial MT"/>
              </a:rPr>
              <a:t>S</a:t>
            </a:r>
            <a:endParaRPr sz="1650" baseline="-10101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10942" y="659819"/>
            <a:ext cx="7219315" cy="972819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3200" spc="-5" dirty="0"/>
              <a:t>IEEE</a:t>
            </a:r>
            <a:r>
              <a:rPr sz="3200" spc="-15" dirty="0"/>
              <a:t> </a:t>
            </a:r>
            <a:r>
              <a:rPr sz="3200" spc="-5" dirty="0"/>
              <a:t>Guide</a:t>
            </a:r>
            <a:r>
              <a:rPr sz="3200" spc="-10" dirty="0"/>
              <a:t> </a:t>
            </a:r>
            <a:r>
              <a:rPr sz="3200" spc="-5" dirty="0"/>
              <a:t>for</a:t>
            </a:r>
            <a:r>
              <a:rPr sz="3200" spc="-10" dirty="0"/>
              <a:t> </a:t>
            </a:r>
            <a:r>
              <a:rPr sz="3200" spc="-5" dirty="0"/>
              <a:t>the</a:t>
            </a:r>
            <a:r>
              <a:rPr sz="3200" spc="-10" dirty="0"/>
              <a:t> </a:t>
            </a:r>
            <a:r>
              <a:rPr sz="3200" spc="-5" dirty="0"/>
              <a:t>application</a:t>
            </a:r>
            <a:r>
              <a:rPr sz="3200" spc="-10" dirty="0"/>
              <a:t> </a:t>
            </a:r>
            <a:r>
              <a:rPr sz="3200" spc="-5" dirty="0"/>
              <a:t>of</a:t>
            </a:r>
            <a:r>
              <a:rPr sz="3200" spc="-10" dirty="0"/>
              <a:t> </a:t>
            </a:r>
            <a:r>
              <a:rPr sz="3200" spc="-5" dirty="0"/>
              <a:t>CTs</a:t>
            </a:r>
            <a:endParaRPr sz="3200"/>
          </a:p>
          <a:p>
            <a:pPr marR="557530" algn="ctr">
              <a:lnSpc>
                <a:spcPct val="100000"/>
              </a:lnSpc>
              <a:spcBef>
                <a:spcPts val="400"/>
              </a:spcBef>
            </a:pPr>
            <a:r>
              <a:rPr sz="2200" b="0" spc="-5" dirty="0">
                <a:solidFill>
                  <a:srgbClr val="000000"/>
                </a:solidFill>
                <a:latin typeface="Arial MT"/>
                <a:cs typeface="Arial MT"/>
              </a:rPr>
              <a:t>IEEE</a:t>
            </a:r>
            <a:r>
              <a:rPr sz="2200" b="0" spc="-1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2200" b="0" spc="-5" dirty="0">
                <a:solidFill>
                  <a:srgbClr val="000000"/>
                </a:solidFill>
                <a:latin typeface="Arial MT"/>
                <a:cs typeface="Arial MT"/>
              </a:rPr>
              <a:t>Std</a:t>
            </a:r>
            <a:r>
              <a:rPr sz="2200" b="0" spc="-1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2200" b="0" spc="-5" dirty="0">
                <a:solidFill>
                  <a:srgbClr val="000000"/>
                </a:solidFill>
                <a:latin typeface="Arial MT"/>
                <a:cs typeface="Arial MT"/>
              </a:rPr>
              <a:t>C37.110-1996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4571" y="6756910"/>
            <a:ext cx="767969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Arial MT"/>
                <a:cs typeface="Arial MT"/>
              </a:rPr>
              <a:t>Typical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excitation curves for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5" dirty="0">
                <a:latin typeface="Arial MT"/>
                <a:cs typeface="Arial MT"/>
              </a:rPr>
              <a:t> multi-ratio </a:t>
            </a:r>
            <a:r>
              <a:rPr sz="2000" dirty="0">
                <a:latin typeface="Arial MT"/>
                <a:cs typeface="Arial MT"/>
              </a:rPr>
              <a:t>C</a:t>
            </a:r>
            <a:r>
              <a:rPr sz="2000" spc="-5" dirty="0">
                <a:latin typeface="Arial MT"/>
                <a:cs typeface="Arial MT"/>
              </a:rPr>
              <a:t> class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current transformer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97572" y="1723005"/>
            <a:ext cx="6080143" cy="50229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</TotalTime>
  <Words>17913</Words>
  <Application>Microsoft Office PowerPoint</Application>
  <PresentationFormat>Personalizado</PresentationFormat>
  <Paragraphs>3550</Paragraphs>
  <Slides>420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420</vt:i4>
      </vt:variant>
    </vt:vector>
  </HeadingPairs>
  <TitlesOfParts>
    <vt:vector size="432" baseType="lpstr">
      <vt:lpstr>Arial</vt:lpstr>
      <vt:lpstr>Arial Black</vt:lpstr>
      <vt:lpstr>Arial MT</vt:lpstr>
      <vt:lpstr>Calibri</vt:lpstr>
      <vt:lpstr>Cambria</vt:lpstr>
      <vt:lpstr>Comic Sans MS</vt:lpstr>
      <vt:lpstr>Microsoft Sans Serif</vt:lpstr>
      <vt:lpstr>Symbol</vt:lpstr>
      <vt:lpstr>Tahoma</vt:lpstr>
      <vt:lpstr>Times New Roman</vt:lpstr>
      <vt:lpstr>Wingdings</vt:lpstr>
      <vt:lpstr>Office Theme</vt:lpstr>
      <vt:lpstr>TUTORIAL DE PROTECCION</vt:lpstr>
      <vt:lpstr>Presentación de PowerPoint</vt:lpstr>
      <vt:lpstr>FALLAS Y REGIMENES ANORMALES</vt:lpstr>
      <vt:lpstr>Presentación de PowerPoint</vt:lpstr>
      <vt:lpstr>Conceptos Preliminares</vt:lpstr>
      <vt:lpstr>Conceptos Preliminares</vt:lpstr>
      <vt:lpstr>GENERADOR SINCRONICO BASICO</vt:lpstr>
      <vt:lpstr>SISTEMA TIPICO DE EXCITACION DEL GENERADOR</vt:lpstr>
      <vt:lpstr>CURVA TIPICA DE CAPABILIDAD - DIAGRAMA P-Q</vt:lpstr>
      <vt:lpstr>Presentación de PowerPoint</vt:lpstr>
      <vt:lpstr>TRANSFORMACION DE P-Q A R-X</vt:lpstr>
      <vt:lpstr>TIPOS DE GENERADORES SINCRONICOS</vt:lpstr>
      <vt:lpstr>GENERADOR DE POLOS SALIENTES</vt:lpstr>
      <vt:lpstr>GENERADOR DE ROTOS LISO O CILINDRICO</vt:lpstr>
      <vt:lpstr>GENERADOR DE ROTOS LISO O CILINDRICO</vt:lpstr>
      <vt:lpstr>GENERADOR CONECTADO EN FORMA DIRECTA</vt:lpstr>
      <vt:lpstr>GENERADOR CONECTADO EN UNIDAD</vt:lpstr>
      <vt:lpstr>COMPORTAMIENTO DEL GENERADOR DURANTE CORTOCIRCUITOS</vt:lpstr>
      <vt:lpstr>ATENUACION DE LA CORRIENTE DE CORTOCIRCUITO DEL GENERADOR</vt:lpstr>
      <vt:lpstr>EFECTO DE LA COMP. CONTINUA (DC)-FALLA TRIFASICA</vt:lpstr>
      <vt:lpstr>PUESTA A TIERRA DEL GENERADOR PUESTA A TIERRA DE ALTA IMPEDANCIA</vt:lpstr>
      <vt:lpstr>PUESTA A TIERRA DEL GENERADOR PUESTA A TIERRA DE BAJA IMPEDANCIA</vt:lpstr>
      <vt:lpstr>ANALISIS DE DAÑOS</vt:lpstr>
      <vt:lpstr>PUESTA A TIERRA DEL GENERADOR PUESTA A TIERRA HIBRIDA</vt:lpstr>
      <vt:lpstr>CONCEPTOS BASICOS SOBRE ESTABILIDAD</vt:lpstr>
      <vt:lpstr>ANALISIS DE ESTABILIDAD EN ESTADO ESTACIONARIO</vt:lpstr>
      <vt:lpstr>METODO GRAFICO: INESTBILIDAD DE ESTADO ESTACIONARIO</vt:lpstr>
      <vt:lpstr>ESTABILIDAD TRANSITORIA</vt:lpstr>
      <vt:lpstr>ESTABILIDAD TRANSITORIA</vt:lpstr>
      <vt:lpstr>ESTABILIDAD DINAMICA</vt:lpstr>
      <vt:lpstr>Review of Grounding Techniques</vt:lpstr>
      <vt:lpstr>Types of Generator Grounds</vt:lpstr>
      <vt:lpstr>Types of Generator Grounds</vt:lpstr>
      <vt:lpstr>Types of Generator Grounds</vt:lpstr>
      <vt:lpstr>Latest developments reflected in</vt:lpstr>
      <vt:lpstr>Presentación de PowerPoint</vt:lpstr>
      <vt:lpstr>NUMERO DE DISPOSITIVO DE PROTECCION DEL GENERADOR</vt:lpstr>
      <vt:lpstr>NUMERO DE DISPOSITIVO DE PROTECCION DEL GENERADOR</vt:lpstr>
      <vt:lpstr>NUMERO DE DISPOSITIVO DE PROTECCION DEL GENERADOR</vt:lpstr>
      <vt:lpstr>Presentación de PowerPoint</vt:lpstr>
      <vt:lpstr>IEEE Devices used in Generator Protection</vt:lpstr>
      <vt:lpstr>IEEE Devices used in Generator Protection</vt:lpstr>
      <vt:lpstr>IEEE Devices used in Generator Protection</vt:lpstr>
      <vt:lpstr>Small Machine Protection - IEEE “Buff  Book”</vt:lpstr>
      <vt:lpstr>Small Machine Protection - IEEE “Buff Book”</vt:lpstr>
      <vt:lpstr>Small Machine Protection - IEEE “Buff Book”</vt:lpstr>
      <vt:lpstr>Large Machine Protection  IEEE C37.102</vt:lpstr>
      <vt:lpstr>Typical Combine Cycle Plant</vt:lpstr>
      <vt:lpstr>Requerimientos a las protecciones</vt:lpstr>
      <vt:lpstr>Desarrollo de los reles de proteccion</vt:lpstr>
      <vt:lpstr>Induction Disk</vt:lpstr>
      <vt:lpstr>Static relays</vt:lpstr>
      <vt:lpstr>Generator protection with static  relays</vt:lpstr>
      <vt:lpstr>Microprocessor Based</vt:lpstr>
      <vt:lpstr>Numeric</vt:lpstr>
      <vt:lpstr>Continuous Time Signal</vt:lpstr>
      <vt:lpstr>Sampled Waveform</vt:lpstr>
      <vt:lpstr>General Case</vt:lpstr>
      <vt:lpstr>=   2  Ik e -jnk N</vt:lpstr>
      <vt:lpstr>Discrete Fourier Transform</vt:lpstr>
      <vt:lpstr>Discrete Fourier Transform</vt:lpstr>
      <vt:lpstr>Discrete Fourier Transform</vt:lpstr>
      <vt:lpstr>Caracteristicas de los reles numericos</vt:lpstr>
      <vt:lpstr>Ventajas de los reles numericos</vt:lpstr>
      <vt:lpstr>Arquitectura de los reles numericos</vt:lpstr>
      <vt:lpstr>Arquitectura de los reles numericos</vt:lpstr>
      <vt:lpstr>FUNCIONES DE PROTECCION DEL GENERADOR</vt:lpstr>
      <vt:lpstr>Presentación de PowerPoint</vt:lpstr>
      <vt:lpstr>Presentación de PowerPoint</vt:lpstr>
      <vt:lpstr>El valor numerico de la relacion V a I, se muestra como  una longuitud de un radio vector, tal como Z, y el  angulo de fase entre V e I (Angulo de Impedancia),  determina la posicion del vector:</vt:lpstr>
      <vt:lpstr>Una forma util</vt:lpstr>
      <vt:lpstr>Cualquier valor de impedancia (Z) menor al radio  vector, provocara el disparo del relevador.</vt:lpstr>
      <vt:lpstr>Presentación de PowerPoint</vt:lpstr>
      <vt:lpstr>X</vt:lpstr>
      <vt:lpstr>Este tipo de relevador es un relevador MHO</vt:lpstr>
      <vt:lpstr>Presentación de PowerPoint</vt:lpstr>
      <vt:lpstr>Presentación de PowerPoint</vt:lpstr>
      <vt:lpstr>Presentación de PowerPoint</vt:lpstr>
      <vt:lpstr>Presentación de PowerPoint</vt:lpstr>
      <vt:lpstr>Distance Protection</vt:lpstr>
      <vt:lpstr>Distance Protection</vt:lpstr>
      <vt:lpstr>24- V/HZ SOBRE-EXCITACION.</vt:lpstr>
      <vt:lpstr>Presentación de PowerPoint</vt:lpstr>
      <vt:lpstr>Presentación de PowerPoint</vt:lpstr>
      <vt:lpstr>Presentación de PowerPoint</vt:lpstr>
      <vt:lpstr>TIEMPO INVERSO</vt:lpstr>
      <vt:lpstr>Presentación de PowerPoint</vt:lpstr>
      <vt:lpstr>Presentación de PowerPoint</vt:lpstr>
      <vt:lpstr>Overexcitation/Volts per Hertz</vt:lpstr>
      <vt:lpstr>Overexcitation/Volts per Hertz</vt:lpstr>
      <vt:lpstr>Presentación de PowerPoint</vt:lpstr>
      <vt:lpstr>Overexcitation/Volts per Hertz</vt:lpstr>
      <vt:lpstr>Overexcitation/Volts per Hertz</vt:lpstr>
      <vt:lpstr>Typical Relay Characteristics for  Dual-Level, Definite-Time V/Hz Protection</vt:lpstr>
      <vt:lpstr>Overexcitation/Volts per Hertz</vt:lpstr>
      <vt:lpstr>25- VERIFICADOR DE SINCRONISMO.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27- BAJO VOLTAJE.(SUBTENSION)</vt:lpstr>
      <vt:lpstr>Presentación de PowerPoint</vt:lpstr>
      <vt:lpstr>Presentación de PowerPoint</vt:lpstr>
      <vt:lpstr>32- POTENCIA INVERSA.</vt:lpstr>
      <vt:lpstr>Presentación de PowerPoint</vt:lpstr>
      <vt:lpstr>Presentación de PowerPoint</vt:lpstr>
      <vt:lpstr>FLUJO DE POTENCIA REAL.</vt:lpstr>
      <vt:lpstr>Presentación de PowerPoint</vt:lpstr>
      <vt:lpstr>Presentación de PowerPoint</vt:lpstr>
      <vt:lpstr>Reverse Power  (32)</vt:lpstr>
      <vt:lpstr>Reverse Power</vt:lpstr>
      <vt:lpstr>Reverse Power</vt:lpstr>
      <vt:lpstr>40- PERDIDA DE CAMPO.</vt:lpstr>
      <vt:lpstr>Presentación de PowerPoint</vt:lpstr>
      <vt:lpstr>Presentación de PowerPoint</vt:lpstr>
      <vt:lpstr>Presentación de PowerPoint</vt:lpstr>
      <vt:lpstr>X</vt:lpstr>
      <vt:lpstr>Presentación de PowerPoint</vt:lpstr>
      <vt:lpstr>+ MVAR</vt:lpstr>
      <vt:lpstr>Presentación de PowerPoint</vt:lpstr>
      <vt:lpstr>Presentación de PowerPoint</vt:lpstr>
      <vt:lpstr>Loss-of-Field (40)</vt:lpstr>
      <vt:lpstr>Loss of Field</vt:lpstr>
      <vt:lpstr>Loss of Field</vt:lpstr>
      <vt:lpstr>Loss of Field</vt:lpstr>
      <vt:lpstr>Transformation from KW-KVAR  plot to R-X Plot</vt:lpstr>
      <vt:lpstr>Loss of Field</vt:lpstr>
      <vt:lpstr>Loss of Field</vt:lpstr>
      <vt:lpstr>Multiple Loss-of-Field Mho Implementations  to Better Fit Reactive Capability Curves</vt:lpstr>
      <vt:lpstr>Loss of Field</vt:lpstr>
      <vt:lpstr>Loss of Field</vt:lpstr>
      <vt:lpstr>Graphical Method  For Steady-state Stability</vt:lpstr>
      <vt:lpstr>46- SECUENCIA NEGATIVA</vt:lpstr>
      <vt:lpstr>Presentación de PowerPoint</vt:lpstr>
      <vt:lpstr>Presentación de PowerPoint</vt:lpstr>
      <vt:lpstr>El límite está basado en la siguiente ecuación:</vt:lpstr>
      <vt:lpstr>Presentación de PowerPoint</vt:lpstr>
      <vt:lpstr>Permisible</vt:lpstr>
      <vt:lpstr>Presentación de PowerPoint</vt:lpstr>
      <vt:lpstr>Negative Sequence (46)</vt:lpstr>
      <vt:lpstr>Negative Sequence</vt:lpstr>
      <vt:lpstr>Negative Sequence Rotor End Winding Construction</vt:lpstr>
      <vt:lpstr>Presentación de PowerPoint</vt:lpstr>
      <vt:lpstr>Generator  Ratings</vt:lpstr>
      <vt:lpstr>Negative Sequence</vt:lpstr>
      <vt:lpstr>Negative Sequence</vt:lpstr>
      <vt:lpstr>Split Phase  Differential (50DT)</vt:lpstr>
      <vt:lpstr>Split-Phase Differential</vt:lpstr>
      <vt:lpstr>Split-Phase Differential</vt:lpstr>
      <vt:lpstr>Typical Split-Phase  Differential Using Window CT’s</vt:lpstr>
      <vt:lpstr>Split-phase protection  using a single window CT</vt:lpstr>
      <vt:lpstr>50/27- ENERGIZACION INADVERTIDA.</vt:lpstr>
      <vt:lpstr>Presentación de PowerPoint</vt:lpstr>
      <vt:lpstr>TRAFO  UNIDAD</vt:lpstr>
      <vt:lpstr>TRAFO  UNIDAD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Inadvertent  Energizing Protection  (50/27)</vt:lpstr>
      <vt:lpstr>Inadvertent Energizing</vt:lpstr>
      <vt:lpstr>Inadvertent Energizing Protection</vt:lpstr>
      <vt:lpstr>Generator Response and Damage to  Three-Phase Energizing</vt:lpstr>
      <vt:lpstr>Inadvertent Energizing  Equivalent Circuit</vt:lpstr>
      <vt:lpstr>Inadvertent Energizing Scheme</vt:lpstr>
      <vt:lpstr>Inadvertent Energizing Scheme</vt:lpstr>
      <vt:lpstr>Inadvertent Energizing Scheme</vt:lpstr>
      <vt:lpstr>Inadvertent Energizing Protection</vt:lpstr>
      <vt:lpstr>50BF- FALLA DE INTERRUPTOR.</vt:lpstr>
      <vt:lpstr>Presentación de PowerPoint</vt:lpstr>
      <vt:lpstr>Presentación de PowerPoint</vt:lpstr>
      <vt:lpstr>TRIP</vt:lpstr>
      <vt:lpstr>Presentación de PowerPoint</vt:lpstr>
      <vt:lpstr>TRIP</vt:lpstr>
      <vt:lpstr>FALLA</vt:lpstr>
      <vt:lpstr>FALLA</vt:lpstr>
      <vt:lpstr>FALLA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50BF-Ph  I &gt; PU</vt:lpstr>
      <vt:lpstr>Condiciones Normales</vt:lpstr>
      <vt:lpstr>Disparo de Int.</vt:lpstr>
      <vt:lpstr>Disparo de Int.</vt:lpstr>
      <vt:lpstr>Disparo de Int.</vt:lpstr>
      <vt:lpstr>Interruptor Abierto.</vt:lpstr>
      <vt:lpstr>Interruptor Abierto.</vt:lpstr>
      <vt:lpstr>Interruptor Abierto.</vt:lpstr>
      <vt:lpstr>PROCESO DE SINCRONIZACION.</vt:lpstr>
      <vt:lpstr>PROCESO DE SINCRONIZACION.</vt:lpstr>
      <vt:lpstr>PROCESO DE SINCRONIZACION.</vt:lpstr>
      <vt:lpstr>50 PU = Debera ser mas sensible que el mas bajo nivel  de corriente, presente cuando ocurra una falla que  involucre corrientes.</vt:lpstr>
      <vt:lpstr>Presentación de PowerPoint</vt:lpstr>
      <vt:lpstr>Presentación de PowerPoint</vt:lpstr>
      <vt:lpstr>Generator Circuit  Breaker Failure  (50BF)</vt:lpstr>
      <vt:lpstr>Generator Breaker Failure</vt:lpstr>
      <vt:lpstr>Generator Circuit Breaker Failure</vt:lpstr>
      <vt:lpstr>Typical Transmission Line Breaker Failure</vt:lpstr>
      <vt:lpstr>Generator Breaker Failure</vt:lpstr>
      <vt:lpstr>Generator Circuit Breaker Failure</vt:lpstr>
      <vt:lpstr>Breaker Pole Flashover &amp; Stuck Pole</vt:lpstr>
      <vt:lpstr>Modified Breaker Failure Logic for  Breaker Head Flashover</vt:lpstr>
      <vt:lpstr>60FL- PERDIDA DE FUSIBLES.</vt:lpstr>
      <vt:lpstr>Presentación de PowerPoint</vt:lpstr>
      <vt:lpstr>Presentación de PowerPoint</vt:lpstr>
      <vt:lpstr>GEN.</vt:lpstr>
      <vt:lpstr>Presentación de PowerPoint</vt:lpstr>
      <vt:lpstr>Presentación de PowerPoint</vt:lpstr>
      <vt:lpstr>Presentación de PowerPoint</vt:lpstr>
      <vt:lpstr>Fuse Loss</vt:lpstr>
      <vt:lpstr>One VT</vt:lpstr>
      <vt:lpstr>Fuse Loss (LOP) Detection:  Symmetrical Components &amp; 3-Phase  Voltage/Current Monitoring</vt:lpstr>
      <vt:lpstr>Fuse Loss (LOP) Detection:  Symmetrical Components &amp; 3-Phase  Voltage/Current Monitoring</vt:lpstr>
      <vt:lpstr>Trip Circuit Monitoring (74TC)</vt:lpstr>
      <vt:lpstr>74TC – Trip Circuit Monitoring</vt:lpstr>
      <vt:lpstr>Overcurrent Protection  (50/51)</vt:lpstr>
      <vt:lpstr>Overcurrent Protection</vt:lpstr>
      <vt:lpstr>Overcurrent Protection</vt:lpstr>
      <vt:lpstr>Overcurrent Protection</vt:lpstr>
      <vt:lpstr>51V- SOBRECORRIENTE DE TIEMPO  INVERSO CON C/R DE VOLTAJE.</vt:lpstr>
      <vt:lpstr>Presentación de PowerPoint</vt:lpstr>
      <vt:lpstr>Presentación de PowerPoint</vt:lpstr>
      <vt:lpstr>100 %</vt:lpstr>
      <vt:lpstr>Presentación de PowerPoint</vt:lpstr>
      <vt:lpstr>Presentación de PowerPoint</vt:lpstr>
      <vt:lpstr>Presentación de PowerPoint</vt:lpstr>
      <vt:lpstr>Presentación de PowerPoint</vt:lpstr>
      <vt:lpstr>Voltage Controlled or Voltage  Restrained Time Overcurrent  (51 V)</vt:lpstr>
      <vt:lpstr>Voltage Controlled or Voltage Restrained  Time Overcurrent</vt:lpstr>
      <vt:lpstr>Presentación de PowerPoint</vt:lpstr>
      <vt:lpstr>Voltage Controlled or Voltage Restrained  Time Overcurrent</vt:lpstr>
      <vt:lpstr>Voltage Controlled or Voltage Restrained  Time Overcurrent</vt:lpstr>
      <vt:lpstr>59- ALTO VOLTAJE.(SOBRETENSION)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Overvoltage (59)</vt:lpstr>
      <vt:lpstr>Overvoltage</vt:lpstr>
      <vt:lpstr>Overvoltage</vt:lpstr>
      <vt:lpstr>Stator Protection for Ground Faults</vt:lpstr>
      <vt:lpstr>59N- ALTO VOLTAJE EN EL NEUTRO.</vt:lpstr>
      <vt:lpstr>Presentación de PowerPoint</vt:lpstr>
      <vt:lpstr>TRAFO  UNIDAD</vt:lpstr>
      <vt:lpstr>TRAFO  UNIDAD</vt:lpstr>
      <vt:lpstr>TRAFO  UNIDAD</vt:lpstr>
      <vt:lpstr>100 %</vt:lpstr>
      <vt:lpstr>Presentación de PowerPoint</vt:lpstr>
      <vt:lpstr>Presentación de PowerPoint</vt:lpstr>
      <vt:lpstr>Presentación de PowerPoint</vt:lpstr>
      <vt:lpstr>Ground Overvoltage  (59N)</vt:lpstr>
      <vt:lpstr>Stator Ground Protection</vt:lpstr>
      <vt:lpstr>59N Element</vt:lpstr>
      <vt:lpstr>Stator Ground Protection</vt:lpstr>
      <vt:lpstr>100 %- FALLA A TIERRA DEL ESTATOR</vt:lpstr>
      <vt:lpstr>Presentación de PowerPoint</vt:lpstr>
      <vt:lpstr>Presentación de PowerPoint</vt:lpstr>
      <vt:lpstr>100%</vt:lpstr>
      <vt:lpstr>27 TH 5% - 10%</vt:lpstr>
      <vt:lpstr>27 TH 5% - 10%</vt:lpstr>
      <vt:lpstr>27 TH 5% - 10%</vt:lpstr>
      <vt:lpstr>Presentación de PowerPoint</vt:lpstr>
      <vt:lpstr>Transformador de  Aterrizamiento.</vt:lpstr>
      <vt:lpstr>100% Stator Ground  (59N/27TH)</vt:lpstr>
      <vt:lpstr>Stator Ground</vt:lpstr>
      <vt:lpstr>27TN – 3rd Harmonic Neutral Undervoltage</vt:lpstr>
      <vt:lpstr>3rd Harmonic in Generators</vt:lpstr>
      <vt:lpstr>100% Stator Ground Fault (59N/27TN)</vt:lpstr>
      <vt:lpstr>100% Stator Ground Fault (59N/27TN)</vt:lpstr>
      <vt:lpstr>Stator Ground</vt:lpstr>
      <vt:lpstr>59D- DIFERENCIAL DE VOLTAJE 3ª .</vt:lpstr>
      <vt:lpstr>Presentación de PowerPoint</vt:lpstr>
      <vt:lpstr>Transformador de  Puesta a tierra</vt:lpstr>
      <vt:lpstr>Third Harmonic Voltage  Differential Protection  (59D)</vt:lpstr>
      <vt:lpstr>59D – 3rd Harmonic Ratio Voltage</vt:lpstr>
      <vt:lpstr>3rd Harmonic in Generators:  Typical 3rd Harmonic Values</vt:lpstr>
      <vt:lpstr>59D – 3rd Harmonic Ratio Voltage</vt:lpstr>
      <vt:lpstr>Stator Ground Faults: High Z Element  Coverage</vt:lpstr>
      <vt:lpstr>64S-</vt:lpstr>
      <vt:lpstr>Presentación de PowerPoint</vt:lpstr>
      <vt:lpstr>La corriente de 20 Hz que fluye atravez del estator en  condiciones normales es :</vt:lpstr>
      <vt:lpstr>La corriente de 20 Hz que fluye a traves del estator en  condiciones normales es :</vt:lpstr>
      <vt:lpstr>Presentación de PowerPoint</vt:lpstr>
      <vt:lpstr>Presentación de PowerPoint</vt:lpstr>
      <vt:lpstr>Presentación de PowerPoint</vt:lpstr>
      <vt:lpstr>64S – Subharmonic Injection</vt:lpstr>
      <vt:lpstr>64S</vt:lpstr>
      <vt:lpstr>64S – Subharmonic Injection</vt:lpstr>
      <vt:lpstr>Stator Ground Faults: High Z Element  Coverage</vt:lpstr>
      <vt:lpstr>64F- FALLA A TIERRA EN EL CAMPO.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Vf</vt:lpstr>
      <vt:lpstr>Presentación de PowerPoint</vt:lpstr>
      <vt:lpstr>EXC.</vt:lpstr>
      <vt:lpstr>Presentación de PowerPoint</vt:lpstr>
      <vt:lpstr>Field Ground (64F)</vt:lpstr>
      <vt:lpstr>Field (Rotor) Ground Fault Protection</vt:lpstr>
      <vt:lpstr>Field (Rotor) Ground Fault Protection</vt:lpstr>
      <vt:lpstr>Typical Generator Field Circuit</vt:lpstr>
      <vt:lpstr>Typical Generator Field Circuit</vt:lpstr>
      <vt:lpstr>Typical Generator Field Circuit</vt:lpstr>
      <vt:lpstr>Detection Using a DC Source</vt:lpstr>
      <vt:lpstr>Using Injection Voltage Signal</vt:lpstr>
      <vt:lpstr>Using Injection Voltage Signal</vt:lpstr>
      <vt:lpstr>Using Injection Voltage Signal</vt:lpstr>
      <vt:lpstr>Field (Rotor) Ground Fault Protection</vt:lpstr>
      <vt:lpstr>78- FUERA DE PASO.</vt:lpstr>
      <vt:lpstr>Presentación de PowerPoint</vt:lpstr>
      <vt:lpstr>Presentación de PowerPoint</vt:lpstr>
      <vt:lpstr>Presentación de PowerPoint</vt:lpstr>
      <vt:lpstr>EG</vt:lpstr>
      <vt:lpstr>EG</vt:lpstr>
      <vt:lpstr>PE  EG ES Sen </vt:lpstr>
      <vt:lpstr>Presentación de PowerPoint</vt:lpstr>
      <vt:lpstr>Presentación de PowerPoint</vt:lpstr>
      <vt:lpstr>Presentación de PowerPoint</vt:lpstr>
      <vt:lpstr>Generator Out-Of-Step  Protection (OSP) (78)</vt:lpstr>
      <vt:lpstr>When is OSP needed?</vt:lpstr>
      <vt:lpstr>Background</vt:lpstr>
      <vt:lpstr>OST &amp; PSB Functions</vt:lpstr>
      <vt:lpstr>OST &amp; PSB Functions</vt:lpstr>
      <vt:lpstr>Power Transfer Equation</vt:lpstr>
      <vt:lpstr>Power Transfer Equation</vt:lpstr>
      <vt:lpstr>Two-Machine System</vt:lpstr>
      <vt:lpstr>Effect of Faults on Power Transfer</vt:lpstr>
      <vt:lpstr>Network with Three Phase Fault</vt:lpstr>
      <vt:lpstr>Power Transfer Curve</vt:lpstr>
      <vt:lpstr>Power Transfer Curve</vt:lpstr>
      <vt:lpstr>Power Transfer Curve</vt:lpstr>
      <vt:lpstr>Impedances Seen by Relays</vt:lpstr>
      <vt:lpstr>Impedances Seen by Relays</vt:lpstr>
      <vt:lpstr>Impedances Seen by Relays</vt:lpstr>
      <vt:lpstr>Basics of Power Swing Blocking</vt:lpstr>
      <vt:lpstr>Basics of Power Swing Blocking</vt:lpstr>
      <vt:lpstr>Basics of Out of Step Protection</vt:lpstr>
      <vt:lpstr>Basics of Out of Step Protection</vt:lpstr>
      <vt:lpstr>Basics of Out of Step Protection</vt:lpstr>
      <vt:lpstr>Generator Out-of-Step Protection (OSP)</vt:lpstr>
      <vt:lpstr>Setting of 78 Relays</vt:lpstr>
      <vt:lpstr>Setting of 78 Relays</vt:lpstr>
      <vt:lpstr>81- SOBRE-BAJA FRECUENCIA.</vt:lpstr>
      <vt:lpstr>La desviación de la velocidad nominal bajo carga traerá  estímulos de frecuencias cercanos a una o más de las  frecuencias naturales de los varios álabes y habrá un  incremento en los esfuerzos vibratorios.</vt:lpstr>
      <vt:lpstr>Presentación de PowerPoint</vt:lpstr>
      <vt:lpstr>La condición de baja frecuencia ocurre en un sistema  de potencia como resultado de una súbita reducción en  la potencia de entrada por la pérdida de generador(es)  o pérdidas de enlaces clave de importación de  potencia.</vt:lpstr>
      <vt:lpstr>La condición de sobrefrecuencia ocurre como  resultado de una pérdida súbita de carga o pérdida de  enlaces clave de exportación de potencia.</vt:lpstr>
      <vt:lpstr>Presentación de PowerPoint</vt:lpstr>
      <vt:lpstr>Presentación de PowerPoint</vt:lpstr>
      <vt:lpstr>Presentación de PowerPoint</vt:lpstr>
      <vt:lpstr>Frequency (81)</vt:lpstr>
      <vt:lpstr>Frequency</vt:lpstr>
      <vt:lpstr>Abnormal Operating Conditions</vt:lpstr>
      <vt:lpstr>Steam Turbine Off-Frequency Operating  limitations</vt:lpstr>
      <vt:lpstr>81A – Underfrequency Accumulator</vt:lpstr>
      <vt:lpstr>Frequency</vt:lpstr>
      <vt:lpstr>87- DIFERENCIAL DE CORRIENTE.</vt:lpstr>
      <vt:lpstr>Presentación de PowerPoint</vt:lpstr>
      <vt:lpstr>El uso de métodos de rápida desexcitación puede ser  justificable para producir el decremento rápido de las  corrientes de falla.</vt:lpstr>
      <vt:lpstr>Un relé diferencial no detectará una falla entre  espiras en la misma fase debido a que la corriente que  entra y sale del devanado no cambiará.</vt:lpstr>
      <vt:lpstr>Presentación de PowerPoint</vt:lpstr>
      <vt:lpstr>Presentación de PowerPoint</vt:lpstr>
      <vt:lpstr>Presentación de PowerPoint</vt:lpstr>
      <vt:lpstr>Phase Differential (87)</vt:lpstr>
      <vt:lpstr>Phase Differential</vt:lpstr>
      <vt:lpstr>Phase Differential</vt:lpstr>
      <vt:lpstr>Typical Settings of Generator Relays</vt:lpstr>
      <vt:lpstr>Typical Settings of Generator Relays</vt:lpstr>
      <vt:lpstr>Typical Settings of Generator Relays</vt:lpstr>
      <vt:lpstr>Typical Settings of Generator Relays</vt:lpstr>
      <vt:lpstr>Sample Generator - One Line Diagram</vt:lpstr>
      <vt:lpstr>Generator Data Sheet</vt:lpstr>
      <vt:lpstr>Generator Data Sheet</vt:lpstr>
      <vt:lpstr>Generator Data Sheet V84.2 GENERATOR TYPE TLRI 93/33-36 COS=0.85  GENERATOR – EXCITER CURRENTS AND VOLTAGES</vt:lpstr>
      <vt:lpstr>Generator Data Sheet</vt:lpstr>
      <vt:lpstr>PQ Capability Curve</vt:lpstr>
      <vt:lpstr>Voltage Connection Details Option 1: Line-to-Line Voltage</vt:lpstr>
      <vt:lpstr>Voltage Connection Details Option 2: Line-to-Ground Voltage</vt:lpstr>
      <vt:lpstr>Voltage Connection Details</vt:lpstr>
      <vt:lpstr>Voltage Connection Details</vt:lpstr>
      <vt:lpstr>Programmable Input (Set-Up)</vt:lpstr>
      <vt:lpstr>24 V/Hz</vt:lpstr>
      <vt:lpstr>Overexcitation/Volts per Hertz (24)</vt:lpstr>
      <vt:lpstr>27TN Third Harmonic Neutral  Undervoltage</vt:lpstr>
      <vt:lpstr>Overlap of Third Harmonic (27TH) with  59N Relay</vt:lpstr>
      <vt:lpstr>Reverse Power (32)</vt:lpstr>
      <vt:lpstr>40 Loss of Field</vt:lpstr>
      <vt:lpstr>40 Loss of Field</vt:lpstr>
      <vt:lpstr>46 Relay – Negative Sequence  protection</vt:lpstr>
      <vt:lpstr>M-3310 (Transfer Relay)</vt:lpstr>
      <vt:lpstr>Setting 78 Out-of-Step Function</vt:lpstr>
      <vt:lpstr>Setting 78 Out-of-Step Function</vt:lpstr>
      <vt:lpstr>Setting 78 Out-of-Step Function</vt:lpstr>
      <vt:lpstr>Setting 78 Out-of-Step Function</vt:lpstr>
      <vt:lpstr>Setting of 78 Function From Graph:</vt:lpstr>
      <vt:lpstr>87 G Generator Differential</vt:lpstr>
      <vt:lpstr>Presentación de PowerPoint</vt:lpstr>
      <vt:lpstr>IEEE Guide for the application of CTs IEEE Std C37.110-1996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- 4 - Generator Protection Setting Criteria 6-0509</dc:title>
  <dc:creator>Hugo</dc:creator>
  <cp:lastModifiedBy>Marita</cp:lastModifiedBy>
  <cp:revision>5</cp:revision>
  <dcterms:created xsi:type="dcterms:W3CDTF">2022-09-07T21:00:48Z</dcterms:created>
  <dcterms:modified xsi:type="dcterms:W3CDTF">2022-09-11T19:20:36Z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2006-05-09T00:00:00Z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2022-09-07T00:00:00Z</vt:filetime>
  </property>
</Properties>
</file>